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9" r:id="rId3"/>
    <p:sldId id="282" r:id="rId4"/>
    <p:sldId id="286" r:id="rId5"/>
    <p:sldId id="281" r:id="rId6"/>
    <p:sldId id="285" r:id="rId7"/>
    <p:sldId id="288" r:id="rId8"/>
    <p:sldId id="287" r:id="rId9"/>
    <p:sldId id="289" r:id="rId10"/>
  </p:sldIdLst>
  <p:sldSz cx="12192000" cy="6858000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1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rgay Peter Abat (TA | EG)" userId="96b5de30-ff8f-4211-ab2e-ddddb6c0f482" providerId="ADAL" clId="{2BF5F9C4-1CB8-495E-8B4A-A508AB8CDA0A}"/>
    <pc:docChg chg="modSld">
      <pc:chgData name="Turgay Peter Abat (TA | EG)" userId="96b5de30-ff8f-4211-ab2e-ddddb6c0f482" providerId="ADAL" clId="{2BF5F9C4-1CB8-495E-8B4A-A508AB8CDA0A}" dt="2024-05-13T20:33:47.260" v="2" actId="14100"/>
      <pc:docMkLst>
        <pc:docMk/>
      </pc:docMkLst>
      <pc:sldChg chg="modSp">
        <pc:chgData name="Turgay Peter Abat (TA | EG)" userId="96b5de30-ff8f-4211-ab2e-ddddb6c0f482" providerId="ADAL" clId="{2BF5F9C4-1CB8-495E-8B4A-A508AB8CDA0A}" dt="2024-05-13T20:33:47.260" v="2" actId="14100"/>
        <pc:sldMkLst>
          <pc:docMk/>
          <pc:sldMk cId="1951077049" sldId="287"/>
        </pc:sldMkLst>
        <pc:spChg chg="mod">
          <ac:chgData name="Turgay Peter Abat (TA | EG)" userId="96b5de30-ff8f-4211-ab2e-ddddb6c0f482" providerId="ADAL" clId="{2BF5F9C4-1CB8-495E-8B4A-A508AB8CDA0A}" dt="2024-05-13T20:33:47.260" v="2" actId="14100"/>
          <ac:spMkLst>
            <pc:docMk/>
            <pc:sldMk cId="1951077049" sldId="287"/>
            <ac:spMk id="3" creationId="{00000000-0000-0000-0000-000000000000}"/>
          </ac:spMkLst>
        </pc:spChg>
      </pc:sldChg>
      <pc:sldChg chg="modSp">
        <pc:chgData name="Turgay Peter Abat (TA | EG)" userId="96b5de30-ff8f-4211-ab2e-ddddb6c0f482" providerId="ADAL" clId="{2BF5F9C4-1CB8-495E-8B4A-A508AB8CDA0A}" dt="2024-05-13T20:33:35.701" v="1" actId="14100"/>
        <pc:sldMkLst>
          <pc:docMk/>
          <pc:sldMk cId="406328330" sldId="288"/>
        </pc:sldMkLst>
        <pc:spChg chg="mod">
          <ac:chgData name="Turgay Peter Abat (TA | EG)" userId="96b5de30-ff8f-4211-ab2e-ddddb6c0f482" providerId="ADAL" clId="{2BF5F9C4-1CB8-495E-8B4A-A508AB8CDA0A}" dt="2024-05-13T20:33:35.701" v="1" actId="14100"/>
          <ac:spMkLst>
            <pc:docMk/>
            <pc:sldMk cId="406328330" sldId="288"/>
            <ac:spMk id="3" creationId="{00000000-0000-0000-0000-000000000000}"/>
          </ac:spMkLst>
        </pc:spChg>
      </pc:sldChg>
    </pc:docChg>
  </pc:docChgLst>
  <pc:docChgLst>
    <pc:chgData name="Turgay Peter Abat (TA | EG)" userId="96b5de30-ff8f-4211-ab2e-ddddb6c0f482" providerId="ADAL" clId="{AF387292-7ADC-480A-AC1E-1AAB899541CD}"/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2"/>
          <a:srcRect t="2631" b="50000"/>
          <a:stretch/>
        </p:blipFill>
        <p:spPr>
          <a:xfrm>
            <a:off x="0" y="0"/>
            <a:ext cx="12192000" cy="237804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3"/>
          <a:srcRect t="13758" b="39136"/>
          <a:stretch/>
        </p:blipFill>
        <p:spPr>
          <a:xfrm>
            <a:off x="0" y="4493172"/>
            <a:ext cx="12192000" cy="2364828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719A25">
              <a:alpha val="8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1255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81083CF-72AA-7A47-8B23-08E1F092D542}" type="datetimeFigureOut">
              <a:rPr lang="da-DK" smtClean="0"/>
              <a:pPr/>
              <a:t>13-05-2024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1255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9" name="Rektangel 8"/>
          <p:cNvSpPr/>
          <p:nvPr/>
        </p:nvSpPr>
        <p:spPr>
          <a:xfrm>
            <a:off x="0" y="2378046"/>
            <a:ext cx="12192000" cy="2115127"/>
          </a:xfrm>
          <a:prstGeom prst="rect">
            <a:avLst/>
          </a:prstGeom>
          <a:solidFill>
            <a:srgbClr val="465D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1255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DE20ABB-B441-F942-B65A-EB714BEE1868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706415"/>
            <a:ext cx="10363200" cy="146334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4685859"/>
            <a:ext cx="8534400" cy="13838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pic>
        <p:nvPicPr>
          <p:cNvPr id="14" name="Billede 13" descr="restudy-logo-white-10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045" y="1367196"/>
            <a:ext cx="4480416" cy="918835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 userDrawn="1"/>
        </p:nvPicPr>
        <p:blipFill rotWithShape="1">
          <a:blip r:embed="rId2"/>
          <a:srcRect t="2631" b="50000"/>
          <a:stretch/>
        </p:blipFill>
        <p:spPr>
          <a:xfrm>
            <a:off x="0" y="0"/>
            <a:ext cx="12192000" cy="2378046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 userDrawn="1"/>
        </p:nvPicPr>
        <p:blipFill rotWithShape="1">
          <a:blip r:embed="rId3"/>
          <a:srcRect t="13758" b="39136"/>
          <a:stretch/>
        </p:blipFill>
        <p:spPr>
          <a:xfrm>
            <a:off x="0" y="4493172"/>
            <a:ext cx="12192000" cy="2364828"/>
          </a:xfrm>
          <a:prstGeom prst="rect">
            <a:avLst/>
          </a:prstGeom>
        </p:spPr>
      </p:pic>
      <p:sp>
        <p:nvSpPr>
          <p:cNvPr id="16" name="Rektangel 15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719A25">
              <a:alpha val="8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7" name="Rektangel 16"/>
          <p:cNvSpPr/>
          <p:nvPr userDrawn="1"/>
        </p:nvSpPr>
        <p:spPr>
          <a:xfrm>
            <a:off x="0" y="2378046"/>
            <a:ext cx="12192000" cy="2115127"/>
          </a:xfrm>
          <a:prstGeom prst="rect">
            <a:avLst/>
          </a:prstGeom>
          <a:solidFill>
            <a:srgbClr val="465D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18" name="Billede 17" descr="restudy-logo-white-1024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045" y="1367196"/>
            <a:ext cx="4480416" cy="91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9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1918139"/>
            <a:ext cx="10972800" cy="42080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12556"/>
            <a:ext cx="2844800" cy="365125"/>
          </a:xfrm>
        </p:spPr>
        <p:txBody>
          <a:bodyPr/>
          <a:lstStyle/>
          <a:p>
            <a:fld id="{181083CF-72AA-7A47-8B23-08E1F092D542}" type="datetimeFigureOut">
              <a:rPr lang="da-DK" smtClean="0"/>
              <a:t>13-05-2024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12556"/>
            <a:ext cx="3860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12556"/>
            <a:ext cx="2844800" cy="365125"/>
          </a:xfrm>
        </p:spPr>
        <p:txBody>
          <a:bodyPr/>
          <a:lstStyle/>
          <a:p>
            <a:fld id="{9DE20ABB-B441-F942-B65A-EB714BEE1868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09600" y="660018"/>
            <a:ext cx="10972800" cy="1143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grpSp>
        <p:nvGrpSpPr>
          <p:cNvPr id="34" name="Grupper 33"/>
          <p:cNvGrpSpPr/>
          <p:nvPr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35" name="Rektangel 34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36" name="Rektangel 35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37" name="Billede 36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38" name="Rektangel 37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  <p:grpSp>
        <p:nvGrpSpPr>
          <p:cNvPr id="12" name="Grupper 11"/>
          <p:cNvGrpSpPr/>
          <p:nvPr userDrawn="1"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13" name="Rektangel 12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14" name="Rektangel 13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15" name="Billede 14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16" name="Rektangel 15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95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639379"/>
            <a:ext cx="2743200" cy="5486784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639379"/>
            <a:ext cx="8026400" cy="5486784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12556"/>
            <a:ext cx="2844800" cy="365125"/>
          </a:xfrm>
        </p:spPr>
        <p:txBody>
          <a:bodyPr/>
          <a:lstStyle/>
          <a:p>
            <a:fld id="{181083CF-72AA-7A47-8B23-08E1F092D542}" type="datetimeFigureOut">
              <a:rPr lang="da-DK" smtClean="0"/>
              <a:t>13-05-2024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12556"/>
            <a:ext cx="3860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12556"/>
            <a:ext cx="2844800" cy="365125"/>
          </a:xfrm>
        </p:spPr>
        <p:txBody>
          <a:bodyPr/>
          <a:lstStyle/>
          <a:p>
            <a:fld id="{9DE20ABB-B441-F942-B65A-EB714BEE1868}" type="slidenum">
              <a:rPr lang="da-DK" smtClean="0"/>
              <a:t>‹nr.›</a:t>
            </a:fld>
            <a:endParaRPr lang="da-DK"/>
          </a:p>
        </p:txBody>
      </p:sp>
      <p:grpSp>
        <p:nvGrpSpPr>
          <p:cNvPr id="28" name="Grupper 27"/>
          <p:cNvGrpSpPr/>
          <p:nvPr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29" name="Rektangel 28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30" name="Rektangel 29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31" name="Billede 30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32" name="Rektangel 31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  <p:grpSp>
        <p:nvGrpSpPr>
          <p:cNvPr id="12" name="Grupper 11"/>
          <p:cNvGrpSpPr/>
          <p:nvPr userDrawn="1"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13" name="Rektangel 12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14" name="Rektangel 13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15" name="Billede 14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16" name="Rektangel 15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669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-1" y="4116097"/>
            <a:ext cx="12285425" cy="2769614"/>
          </a:xfrm>
          <a:prstGeom prst="rect">
            <a:avLst/>
          </a:prstGeom>
          <a:solidFill>
            <a:srgbClr val="465D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5275470"/>
            <a:ext cx="10363200" cy="893166"/>
          </a:xfr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4265000"/>
            <a:ext cx="10363200" cy="934640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1255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81083CF-72AA-7A47-8B23-08E1F092D542}" type="datetimeFigureOut">
              <a:rPr lang="da-DK" smtClean="0"/>
              <a:pPr/>
              <a:t>13-05-2024</a:t>
            </a:fld>
            <a:endParaRPr lang="da-DK" dirty="0"/>
          </a:p>
        </p:txBody>
      </p:sp>
      <p:sp>
        <p:nvSpPr>
          <p:cNvPr id="17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1255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8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1255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DE20ABB-B441-F942-B65A-EB714BEE1868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4" name="Grupper 23"/>
          <p:cNvGrpSpPr/>
          <p:nvPr userDrawn="1"/>
        </p:nvGrpSpPr>
        <p:grpSpPr>
          <a:xfrm>
            <a:off x="-1" y="1"/>
            <a:ext cx="12192001" cy="560313"/>
            <a:chOff x="-1" y="0"/>
            <a:chExt cx="9144001" cy="560313"/>
          </a:xfrm>
        </p:grpSpPr>
        <p:sp>
          <p:nvSpPr>
            <p:cNvPr id="25" name="Rektangel 24"/>
            <p:cNvSpPr/>
            <p:nvPr userDrawn="1"/>
          </p:nvSpPr>
          <p:spPr>
            <a:xfrm>
              <a:off x="-1" y="0"/>
              <a:ext cx="9144001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26" name="Rektangel 25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27" name="Billede 26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4867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891863"/>
            <a:ext cx="5384800" cy="42343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891863"/>
            <a:ext cx="5384800" cy="42343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8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12556"/>
            <a:ext cx="2844800" cy="365125"/>
          </a:xfrm>
        </p:spPr>
        <p:txBody>
          <a:bodyPr/>
          <a:lstStyle/>
          <a:p>
            <a:fld id="{181083CF-72AA-7A47-8B23-08E1F092D542}" type="datetimeFigureOut">
              <a:rPr lang="da-DK" smtClean="0"/>
              <a:t>13-05-2024</a:t>
            </a:fld>
            <a:endParaRPr lang="da-DK"/>
          </a:p>
        </p:txBody>
      </p:sp>
      <p:sp>
        <p:nvSpPr>
          <p:cNvPr id="9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12556"/>
            <a:ext cx="3860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10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12556"/>
            <a:ext cx="2844800" cy="365125"/>
          </a:xfrm>
        </p:spPr>
        <p:txBody>
          <a:bodyPr/>
          <a:lstStyle/>
          <a:p>
            <a:fld id="{9DE20ABB-B441-F942-B65A-EB714BEE1868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09600" y="660018"/>
            <a:ext cx="10972800" cy="1143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grpSp>
        <p:nvGrpSpPr>
          <p:cNvPr id="22" name="Grupper 21"/>
          <p:cNvGrpSpPr/>
          <p:nvPr userDrawn="1"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23" name="Rektangel 22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24" name="Rektangel 23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25" name="Billede 24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26" name="Rektangel 25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180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907548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636345"/>
            <a:ext cx="5386917" cy="34898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907548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636345"/>
            <a:ext cx="5389033" cy="34898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12556"/>
            <a:ext cx="2844800" cy="365125"/>
          </a:xfrm>
        </p:spPr>
        <p:txBody>
          <a:bodyPr/>
          <a:lstStyle/>
          <a:p>
            <a:fld id="{181083CF-72AA-7A47-8B23-08E1F092D542}" type="datetimeFigureOut">
              <a:rPr lang="da-DK" smtClean="0"/>
              <a:t>13-05-2024</a:t>
            </a:fld>
            <a:endParaRPr lang="da-DK"/>
          </a:p>
        </p:txBody>
      </p:sp>
      <p:sp>
        <p:nvSpPr>
          <p:cNvPr id="11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12556"/>
            <a:ext cx="3860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12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12556"/>
            <a:ext cx="2844800" cy="365125"/>
          </a:xfrm>
        </p:spPr>
        <p:txBody>
          <a:bodyPr/>
          <a:lstStyle/>
          <a:p>
            <a:fld id="{9DE20ABB-B441-F942-B65A-EB714BEE1868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609600" y="660018"/>
            <a:ext cx="10972800" cy="1143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grpSp>
        <p:nvGrpSpPr>
          <p:cNvPr id="24" name="Grupper 23"/>
          <p:cNvGrpSpPr/>
          <p:nvPr userDrawn="1"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25" name="Rektangel 24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26" name="Rektangel 25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27" name="Billede 26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28" name="Rektangel 27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12556"/>
            <a:ext cx="2844800" cy="365125"/>
          </a:xfrm>
        </p:spPr>
        <p:txBody>
          <a:bodyPr/>
          <a:lstStyle/>
          <a:p>
            <a:fld id="{181083CF-72AA-7A47-8B23-08E1F092D542}" type="datetimeFigureOut">
              <a:rPr lang="da-DK" smtClean="0"/>
              <a:t>13-05-2024</a:t>
            </a:fld>
            <a:endParaRPr lang="da-DK"/>
          </a:p>
        </p:txBody>
      </p:sp>
      <p:sp>
        <p:nvSpPr>
          <p:cNvPr id="7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12556"/>
            <a:ext cx="3860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8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12556"/>
            <a:ext cx="2844800" cy="365125"/>
          </a:xfrm>
        </p:spPr>
        <p:txBody>
          <a:bodyPr/>
          <a:lstStyle/>
          <a:p>
            <a:fld id="{9DE20ABB-B441-F942-B65A-EB714BEE1868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09600" y="660018"/>
            <a:ext cx="10972800" cy="1143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grpSp>
        <p:nvGrpSpPr>
          <p:cNvPr id="25" name="Grupper 24"/>
          <p:cNvGrpSpPr/>
          <p:nvPr userDrawn="1"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26" name="Rektangel 25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27" name="Rektangel 26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28" name="Billede 27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29" name="Rektangel 28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94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1918139"/>
            <a:ext cx="10972800" cy="42080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12556"/>
            <a:ext cx="2844800" cy="365125"/>
          </a:xfrm>
        </p:spPr>
        <p:txBody>
          <a:bodyPr/>
          <a:lstStyle/>
          <a:p>
            <a:fld id="{181083CF-72AA-7A47-8B23-08E1F092D542}" type="datetimeFigureOut">
              <a:rPr lang="da-DK" smtClean="0"/>
              <a:t>13-05-2024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12556"/>
            <a:ext cx="3860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12556"/>
            <a:ext cx="2844800" cy="365125"/>
          </a:xfrm>
        </p:spPr>
        <p:txBody>
          <a:bodyPr/>
          <a:lstStyle/>
          <a:p>
            <a:fld id="{9DE20ABB-B441-F942-B65A-EB714BEE1868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09600" y="660018"/>
            <a:ext cx="10972800" cy="1143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grpSp>
        <p:nvGrpSpPr>
          <p:cNvPr id="34" name="Grupper 33"/>
          <p:cNvGrpSpPr/>
          <p:nvPr userDrawn="1"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35" name="Rektangel 34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36" name="Rektangel 35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37" name="Billede 36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38" name="Rektangel 37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95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660018"/>
            <a:ext cx="10972800" cy="1143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1953172"/>
            <a:ext cx="10972800" cy="4172991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12556"/>
            <a:ext cx="2844800" cy="365125"/>
          </a:xfrm>
          <a:prstGeom prst="rect">
            <a:avLst/>
          </a:prstGeom>
        </p:spPr>
        <p:txBody>
          <a:bodyPr/>
          <a:lstStyle/>
          <a:p>
            <a:fld id="{181083CF-72AA-7A47-8B23-08E1F092D542}" type="datetimeFigureOut">
              <a:rPr lang="da-DK" smtClean="0"/>
              <a:t>13-05-2024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1255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12556"/>
            <a:ext cx="2844800" cy="365125"/>
          </a:xfrm>
          <a:prstGeom prst="rect">
            <a:avLst/>
          </a:prstGeom>
        </p:spPr>
        <p:txBody>
          <a:bodyPr/>
          <a:lstStyle/>
          <a:p>
            <a:fld id="{9DE20ABB-B441-F942-B65A-EB714BEE1868}" type="slidenum">
              <a:rPr lang="da-DK" smtClean="0"/>
              <a:t>‹nr.›</a:t>
            </a:fld>
            <a:endParaRPr lang="da-DK"/>
          </a:p>
        </p:txBody>
      </p:sp>
      <p:grpSp>
        <p:nvGrpSpPr>
          <p:cNvPr id="15" name="Grupper 14"/>
          <p:cNvGrpSpPr/>
          <p:nvPr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16" name="Rektangel 15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17" name="Rektangel 16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18" name="Billede 17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19" name="Rektangel 18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  <p:grpSp>
        <p:nvGrpSpPr>
          <p:cNvPr id="12" name="Grupper 11"/>
          <p:cNvGrpSpPr/>
          <p:nvPr userDrawn="1"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13" name="Rektangel 12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14" name="Rektangel 13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20" name="Billede 19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21" name="Rektangel 20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7134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-1" y="4116097"/>
            <a:ext cx="12285425" cy="2769614"/>
          </a:xfrm>
          <a:prstGeom prst="rect">
            <a:avLst/>
          </a:prstGeom>
          <a:solidFill>
            <a:srgbClr val="465D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5275470"/>
            <a:ext cx="10363200" cy="893166"/>
          </a:xfr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4265000"/>
            <a:ext cx="10363200" cy="934640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1255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81083CF-72AA-7A47-8B23-08E1F092D542}" type="datetimeFigureOut">
              <a:rPr lang="da-DK" smtClean="0"/>
              <a:pPr/>
              <a:t>13-05-2024</a:t>
            </a:fld>
            <a:endParaRPr lang="da-DK" dirty="0"/>
          </a:p>
        </p:txBody>
      </p:sp>
      <p:sp>
        <p:nvSpPr>
          <p:cNvPr id="17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1255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8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1255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DE20ABB-B441-F942-B65A-EB714BEE1868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4" name="Grupper 23"/>
          <p:cNvGrpSpPr/>
          <p:nvPr/>
        </p:nvGrpSpPr>
        <p:grpSpPr>
          <a:xfrm>
            <a:off x="-1" y="1"/>
            <a:ext cx="12192001" cy="560313"/>
            <a:chOff x="-1" y="0"/>
            <a:chExt cx="9144001" cy="560313"/>
          </a:xfrm>
        </p:grpSpPr>
        <p:sp>
          <p:nvSpPr>
            <p:cNvPr id="25" name="Rektangel 24"/>
            <p:cNvSpPr/>
            <p:nvPr userDrawn="1"/>
          </p:nvSpPr>
          <p:spPr>
            <a:xfrm>
              <a:off x="-1" y="0"/>
              <a:ext cx="9144001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26" name="Rektangel 25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27" name="Billede 26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</p:grpSp>
      <p:sp>
        <p:nvSpPr>
          <p:cNvPr id="12" name="Rektangel 11"/>
          <p:cNvSpPr/>
          <p:nvPr userDrawn="1"/>
        </p:nvSpPr>
        <p:spPr>
          <a:xfrm>
            <a:off x="-1" y="4116097"/>
            <a:ext cx="12285425" cy="2769614"/>
          </a:xfrm>
          <a:prstGeom prst="rect">
            <a:avLst/>
          </a:prstGeom>
          <a:solidFill>
            <a:srgbClr val="465D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grpSp>
        <p:nvGrpSpPr>
          <p:cNvPr id="13" name="Grupper 12"/>
          <p:cNvGrpSpPr/>
          <p:nvPr userDrawn="1"/>
        </p:nvGrpSpPr>
        <p:grpSpPr>
          <a:xfrm>
            <a:off x="-1" y="1"/>
            <a:ext cx="12192001" cy="560313"/>
            <a:chOff x="-1" y="0"/>
            <a:chExt cx="9144001" cy="560313"/>
          </a:xfrm>
        </p:grpSpPr>
        <p:sp>
          <p:nvSpPr>
            <p:cNvPr id="14" name="Rektangel 13"/>
            <p:cNvSpPr/>
            <p:nvPr userDrawn="1"/>
          </p:nvSpPr>
          <p:spPr>
            <a:xfrm>
              <a:off x="-1" y="0"/>
              <a:ext cx="9144001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15" name="Rektangel 14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19" name="Billede 18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4867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891863"/>
            <a:ext cx="5384800" cy="42343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891863"/>
            <a:ext cx="5384800" cy="42343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8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12556"/>
            <a:ext cx="2844800" cy="365125"/>
          </a:xfrm>
        </p:spPr>
        <p:txBody>
          <a:bodyPr/>
          <a:lstStyle/>
          <a:p>
            <a:fld id="{181083CF-72AA-7A47-8B23-08E1F092D542}" type="datetimeFigureOut">
              <a:rPr lang="da-DK" smtClean="0"/>
              <a:t>13-05-2024</a:t>
            </a:fld>
            <a:endParaRPr lang="da-DK"/>
          </a:p>
        </p:txBody>
      </p:sp>
      <p:sp>
        <p:nvSpPr>
          <p:cNvPr id="9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12556"/>
            <a:ext cx="3860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10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12556"/>
            <a:ext cx="2844800" cy="365125"/>
          </a:xfrm>
        </p:spPr>
        <p:txBody>
          <a:bodyPr/>
          <a:lstStyle/>
          <a:p>
            <a:fld id="{9DE20ABB-B441-F942-B65A-EB714BEE1868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09600" y="660018"/>
            <a:ext cx="10972800" cy="1143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grpSp>
        <p:nvGrpSpPr>
          <p:cNvPr id="22" name="Grupper 21"/>
          <p:cNvGrpSpPr/>
          <p:nvPr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23" name="Rektangel 22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24" name="Rektangel 23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25" name="Billede 24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26" name="Rektangel 25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  <p:grpSp>
        <p:nvGrpSpPr>
          <p:cNvPr id="13" name="Grupper 12"/>
          <p:cNvGrpSpPr/>
          <p:nvPr userDrawn="1"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14" name="Rektangel 13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15" name="Rektangel 14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16" name="Billede 15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17" name="Rektangel 16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18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907548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636345"/>
            <a:ext cx="5386917" cy="34898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907548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636345"/>
            <a:ext cx="5389033" cy="34898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12556"/>
            <a:ext cx="2844800" cy="365125"/>
          </a:xfrm>
        </p:spPr>
        <p:txBody>
          <a:bodyPr/>
          <a:lstStyle/>
          <a:p>
            <a:fld id="{181083CF-72AA-7A47-8B23-08E1F092D542}" type="datetimeFigureOut">
              <a:rPr lang="da-DK" smtClean="0"/>
              <a:t>13-05-2024</a:t>
            </a:fld>
            <a:endParaRPr lang="da-DK"/>
          </a:p>
        </p:txBody>
      </p:sp>
      <p:sp>
        <p:nvSpPr>
          <p:cNvPr id="11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12556"/>
            <a:ext cx="3860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12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12556"/>
            <a:ext cx="2844800" cy="365125"/>
          </a:xfrm>
        </p:spPr>
        <p:txBody>
          <a:bodyPr/>
          <a:lstStyle/>
          <a:p>
            <a:fld id="{9DE20ABB-B441-F942-B65A-EB714BEE1868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609600" y="660018"/>
            <a:ext cx="10972800" cy="1143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grpSp>
        <p:nvGrpSpPr>
          <p:cNvPr id="24" name="Grupper 23"/>
          <p:cNvGrpSpPr/>
          <p:nvPr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25" name="Rektangel 24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26" name="Rektangel 25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27" name="Billede 26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28" name="Rektangel 27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  <p:grpSp>
        <p:nvGrpSpPr>
          <p:cNvPr id="15" name="Grupper 14"/>
          <p:cNvGrpSpPr/>
          <p:nvPr userDrawn="1"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16" name="Rektangel 15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17" name="Rektangel 16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18" name="Billede 17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19" name="Rektangel 18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12556"/>
            <a:ext cx="2844800" cy="365125"/>
          </a:xfrm>
        </p:spPr>
        <p:txBody>
          <a:bodyPr/>
          <a:lstStyle/>
          <a:p>
            <a:fld id="{181083CF-72AA-7A47-8B23-08E1F092D542}" type="datetimeFigureOut">
              <a:rPr lang="da-DK" smtClean="0"/>
              <a:t>13-05-2024</a:t>
            </a:fld>
            <a:endParaRPr lang="da-DK"/>
          </a:p>
        </p:txBody>
      </p:sp>
      <p:sp>
        <p:nvSpPr>
          <p:cNvPr id="7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12556"/>
            <a:ext cx="3860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8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12556"/>
            <a:ext cx="2844800" cy="365125"/>
          </a:xfrm>
        </p:spPr>
        <p:txBody>
          <a:bodyPr/>
          <a:lstStyle/>
          <a:p>
            <a:fld id="{9DE20ABB-B441-F942-B65A-EB714BEE1868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09600" y="660018"/>
            <a:ext cx="10972800" cy="1143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grpSp>
        <p:nvGrpSpPr>
          <p:cNvPr id="25" name="Grupper 24"/>
          <p:cNvGrpSpPr/>
          <p:nvPr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26" name="Rektangel 25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27" name="Rektangel 26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28" name="Billede 27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29" name="Rektangel 28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  <p:grpSp>
        <p:nvGrpSpPr>
          <p:cNvPr id="11" name="Grupper 10"/>
          <p:cNvGrpSpPr/>
          <p:nvPr userDrawn="1"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12" name="Rektangel 11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13" name="Rektangel 12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14" name="Billede 13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15" name="Rektangel 14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9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12556"/>
            <a:ext cx="2844800" cy="365125"/>
          </a:xfrm>
        </p:spPr>
        <p:txBody>
          <a:bodyPr/>
          <a:lstStyle/>
          <a:p>
            <a:fld id="{181083CF-72AA-7A47-8B23-08E1F092D542}" type="datetimeFigureOut">
              <a:rPr lang="da-DK" smtClean="0"/>
              <a:t>13-05-2024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12556"/>
            <a:ext cx="3860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12556"/>
            <a:ext cx="2844800" cy="365125"/>
          </a:xfrm>
        </p:spPr>
        <p:txBody>
          <a:bodyPr/>
          <a:lstStyle/>
          <a:p>
            <a:fld id="{9DE20ABB-B441-F942-B65A-EB714BEE1868}" type="slidenum">
              <a:rPr lang="da-DK" smtClean="0"/>
              <a:t>‹nr.›</a:t>
            </a:fld>
            <a:endParaRPr lang="da-DK"/>
          </a:p>
        </p:txBody>
      </p:sp>
      <p:grpSp>
        <p:nvGrpSpPr>
          <p:cNvPr id="18" name="Grupper 17"/>
          <p:cNvGrpSpPr/>
          <p:nvPr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19" name="Rektangel 18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20" name="Rektangel 19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21" name="Billede 20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22" name="Rektangel 21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  <p:grpSp>
        <p:nvGrpSpPr>
          <p:cNvPr id="10" name="Grupper 9"/>
          <p:cNvGrpSpPr/>
          <p:nvPr userDrawn="1"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11" name="Rektangel 10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12" name="Rektangel 11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13" name="Billede 12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14" name="Rektangel 13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70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770759"/>
            <a:ext cx="4011084" cy="9796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770759"/>
            <a:ext cx="6815667" cy="53554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813035"/>
            <a:ext cx="4011084" cy="431312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8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12556"/>
            <a:ext cx="2844800" cy="365125"/>
          </a:xfrm>
        </p:spPr>
        <p:txBody>
          <a:bodyPr/>
          <a:lstStyle/>
          <a:p>
            <a:fld id="{181083CF-72AA-7A47-8B23-08E1F092D542}" type="datetimeFigureOut">
              <a:rPr lang="da-DK" smtClean="0"/>
              <a:t>13-05-2024</a:t>
            </a:fld>
            <a:endParaRPr lang="da-DK"/>
          </a:p>
        </p:txBody>
      </p:sp>
      <p:sp>
        <p:nvSpPr>
          <p:cNvPr id="9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12556"/>
            <a:ext cx="3860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10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12556"/>
            <a:ext cx="2844800" cy="365125"/>
          </a:xfrm>
        </p:spPr>
        <p:txBody>
          <a:bodyPr/>
          <a:lstStyle/>
          <a:p>
            <a:fld id="{9DE20ABB-B441-F942-B65A-EB714BEE1868}" type="slidenum">
              <a:rPr lang="da-DK" smtClean="0"/>
              <a:t>‹nr.›</a:t>
            </a:fld>
            <a:endParaRPr lang="da-DK"/>
          </a:p>
        </p:txBody>
      </p:sp>
      <p:grpSp>
        <p:nvGrpSpPr>
          <p:cNvPr id="21" name="Grupper 20"/>
          <p:cNvGrpSpPr/>
          <p:nvPr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22" name="Rektangel 21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23" name="Rektangel 22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24" name="Billede 23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25" name="Rektangel 24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  <p:grpSp>
        <p:nvGrpSpPr>
          <p:cNvPr id="13" name="Grupper 12"/>
          <p:cNvGrpSpPr/>
          <p:nvPr userDrawn="1"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14" name="Rektangel 13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15" name="Rektangel 14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16" name="Billede 15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17" name="Rektangel 16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764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74414"/>
            <a:ext cx="7315200" cy="40531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8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12556"/>
            <a:ext cx="2844800" cy="365125"/>
          </a:xfrm>
        </p:spPr>
        <p:txBody>
          <a:bodyPr/>
          <a:lstStyle/>
          <a:p>
            <a:fld id="{181083CF-72AA-7A47-8B23-08E1F092D542}" type="datetimeFigureOut">
              <a:rPr lang="da-DK" smtClean="0"/>
              <a:t>13-05-2024</a:t>
            </a:fld>
            <a:endParaRPr lang="da-DK"/>
          </a:p>
        </p:txBody>
      </p:sp>
      <p:sp>
        <p:nvSpPr>
          <p:cNvPr id="9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12556"/>
            <a:ext cx="38608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10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12556"/>
            <a:ext cx="2844800" cy="365125"/>
          </a:xfrm>
        </p:spPr>
        <p:txBody>
          <a:bodyPr/>
          <a:lstStyle/>
          <a:p>
            <a:fld id="{9DE20ABB-B441-F942-B65A-EB714BEE1868}" type="slidenum">
              <a:rPr lang="da-DK" smtClean="0"/>
              <a:t>‹nr.›</a:t>
            </a:fld>
            <a:endParaRPr lang="da-DK"/>
          </a:p>
        </p:txBody>
      </p:sp>
      <p:grpSp>
        <p:nvGrpSpPr>
          <p:cNvPr id="21" name="Grupper 20"/>
          <p:cNvGrpSpPr/>
          <p:nvPr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22" name="Rektangel 21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23" name="Rektangel 22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24" name="Billede 23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25" name="Rektangel 24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  <p:grpSp>
        <p:nvGrpSpPr>
          <p:cNvPr id="13" name="Grupper 12"/>
          <p:cNvGrpSpPr/>
          <p:nvPr userDrawn="1"/>
        </p:nvGrpSpPr>
        <p:grpSpPr>
          <a:xfrm>
            <a:off x="0" y="1"/>
            <a:ext cx="12192000" cy="6858001"/>
            <a:chOff x="0" y="0"/>
            <a:chExt cx="9144000" cy="6858001"/>
          </a:xfrm>
        </p:grpSpPr>
        <p:sp>
          <p:nvSpPr>
            <p:cNvPr id="14" name="Rektangel 13"/>
            <p:cNvSpPr/>
            <p:nvPr userDrawn="1"/>
          </p:nvSpPr>
          <p:spPr>
            <a:xfrm>
              <a:off x="0" y="0"/>
              <a:ext cx="9144000" cy="205448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sp>
          <p:nvSpPr>
            <p:cNvPr id="15" name="Rektangel 14"/>
            <p:cNvSpPr/>
            <p:nvPr userDrawn="1"/>
          </p:nvSpPr>
          <p:spPr>
            <a:xfrm>
              <a:off x="7180736" y="0"/>
              <a:ext cx="1708812" cy="560313"/>
            </a:xfrm>
            <a:prstGeom prst="rect">
              <a:avLst/>
            </a:prstGeom>
            <a:solidFill>
              <a:srgbClr val="719A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/>
            </a:p>
          </p:txBody>
        </p:sp>
        <p:pic>
          <p:nvPicPr>
            <p:cNvPr id="16" name="Billede 15" descr="restudy-logo-white-1024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110" y="140078"/>
              <a:ext cx="1016547" cy="277962"/>
            </a:xfrm>
            <a:prstGeom prst="rect">
              <a:avLst/>
            </a:prstGeom>
          </p:spPr>
        </p:pic>
        <p:sp>
          <p:nvSpPr>
            <p:cNvPr id="17" name="Rektangel 16"/>
            <p:cNvSpPr/>
            <p:nvPr userDrawn="1"/>
          </p:nvSpPr>
          <p:spPr>
            <a:xfrm>
              <a:off x="0" y="6730761"/>
              <a:ext cx="9144000" cy="127240"/>
            </a:xfrm>
            <a:prstGeom prst="rect">
              <a:avLst/>
            </a:prstGeom>
            <a:solidFill>
              <a:srgbClr val="465D1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800">
                <a:ln>
                  <a:noFill/>
                </a:ln>
                <a:solidFill>
                  <a:srgbClr val="719A2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23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12556"/>
            <a:ext cx="2844800" cy="365125"/>
          </a:xfrm>
          <a:prstGeom prst="rect">
            <a:avLst/>
          </a:prstGeom>
        </p:spPr>
        <p:txBody>
          <a:bodyPr/>
          <a:lstStyle/>
          <a:p>
            <a:fld id="{181083CF-72AA-7A47-8B23-08E1F092D542}" type="datetimeFigureOut">
              <a:rPr lang="da-DK" smtClean="0"/>
              <a:t>13-05-2024</a:t>
            </a:fld>
            <a:endParaRPr lang="da-DK"/>
          </a:p>
        </p:txBody>
      </p:sp>
      <p:sp>
        <p:nvSpPr>
          <p:cNvPr id="12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1255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13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12556"/>
            <a:ext cx="2844800" cy="365125"/>
          </a:xfrm>
          <a:prstGeom prst="rect">
            <a:avLst/>
          </a:prstGeom>
        </p:spPr>
        <p:txBody>
          <a:bodyPr/>
          <a:lstStyle/>
          <a:p>
            <a:fld id="{9DE20ABB-B441-F942-B65A-EB714BEE186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7858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51" r:id="rId12"/>
    <p:sldLayoutId id="2147483652" r:id="rId13"/>
    <p:sldLayoutId id="2147483653" r:id="rId14"/>
    <p:sldLayoutId id="2147483654" r:id="rId15"/>
    <p:sldLayoutId id="2147483658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ahoma"/>
          <a:ea typeface="+mj-ea"/>
          <a:cs typeface="Tahom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ahoma"/>
          <a:ea typeface="+mn-ea"/>
          <a:cs typeface="Tahom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ahoma"/>
          <a:ea typeface="+mn-ea"/>
          <a:cs typeface="Tahom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ahoma"/>
          <a:ea typeface="+mn-ea"/>
          <a:cs typeface="Tahom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ahoma"/>
          <a:ea typeface="+mn-ea"/>
          <a:cs typeface="Tahom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ahoma"/>
          <a:ea typeface="+mn-ea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3600" dirty="0"/>
              <a:t>Diskussion og vurdering i historie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Carsten B. Christiansen</a:t>
            </a:r>
          </a:p>
        </p:txBody>
      </p:sp>
    </p:spTree>
    <p:extLst>
      <p:ext uri="{BB962C8B-B14F-4D97-AF65-F5344CB8AC3E}">
        <p14:creationId xmlns:p14="http://schemas.microsoft.com/office/powerpoint/2010/main" val="3018433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Diskussion og vurdering i historie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769165" y="2170766"/>
            <a:ext cx="8653669" cy="3029992"/>
          </a:xfrm>
        </p:spPr>
        <p:txBody>
          <a:bodyPr/>
          <a:lstStyle/>
          <a:p>
            <a:r>
              <a:rPr lang="da-DK" dirty="0"/>
              <a:t>Det ‘højeste’ niveau i taksonomien</a:t>
            </a:r>
          </a:p>
          <a:p>
            <a:endParaRPr lang="da-DK" dirty="0"/>
          </a:p>
          <a:p>
            <a:r>
              <a:rPr lang="da-DK" dirty="0"/>
              <a:t>I opgaver ofte kortere end de andre niveauer – men sværere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329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skal man?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557669" y="2024991"/>
            <a:ext cx="7076661" cy="417299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‘Selvstændig stillingtagen’ til emnet – men fagligt funderet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Bygger på redegørelse og analyse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Kan ofte besvares redegørende</a:t>
            </a:r>
          </a:p>
        </p:txBody>
      </p:sp>
    </p:spTree>
    <p:extLst>
      <p:ext uri="{BB962C8B-B14F-4D97-AF65-F5344CB8AC3E}">
        <p14:creationId xmlns:p14="http://schemas.microsoft.com/office/powerpoint/2010/main" val="70510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Diskussion og vurdering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311965" y="1944379"/>
            <a:ext cx="9846365" cy="41729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b="1" i="1" dirty="0"/>
              <a:t>Diskussion:</a:t>
            </a:r>
          </a:p>
          <a:p>
            <a:r>
              <a:rPr lang="da-DK" dirty="0"/>
              <a:t>Ofte modstridende synspunkter</a:t>
            </a:r>
          </a:p>
          <a:p>
            <a:r>
              <a:rPr lang="da-DK" dirty="0"/>
              <a:t>Behøver ikke nå til et endeligt svar</a:t>
            </a:r>
          </a:p>
          <a:p>
            <a:r>
              <a:rPr lang="da-DK" dirty="0"/>
              <a:t>Kan støttes af nyt materiale</a:t>
            </a:r>
          </a:p>
          <a:p>
            <a:pPr marL="0" indent="0">
              <a:buNone/>
            </a:pPr>
            <a:endParaRPr lang="da-DK" b="1" i="1" dirty="0"/>
          </a:p>
          <a:p>
            <a:pPr marL="0" indent="0">
              <a:buNone/>
            </a:pPr>
            <a:r>
              <a:rPr lang="da-DK" b="1" i="1" dirty="0"/>
              <a:t>Vurdering:</a:t>
            </a:r>
          </a:p>
          <a:p>
            <a:r>
              <a:rPr lang="da-DK" dirty="0"/>
              <a:t>Argumenteres ud fra viden fra de foregående niveauer</a:t>
            </a:r>
          </a:p>
          <a:p>
            <a:r>
              <a:rPr lang="da-DK" dirty="0"/>
              <a:t>Kan støttes af nyt materiale</a:t>
            </a:r>
          </a:p>
        </p:txBody>
      </p:sp>
    </p:spTree>
    <p:extLst>
      <p:ext uri="{BB962C8B-B14F-4D97-AF65-F5344CB8AC3E}">
        <p14:creationId xmlns:p14="http://schemas.microsoft.com/office/powerpoint/2010/main" val="3581425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1953172"/>
            <a:ext cx="10972800" cy="4172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i="1" dirty="0"/>
              <a:t>Fra SSO:</a:t>
            </a:r>
          </a:p>
          <a:p>
            <a:pPr marL="0" indent="0">
              <a:buNone/>
            </a:pPr>
            <a:r>
              <a:rPr lang="da-DK" sz="2400" dirty="0"/>
              <a:t>Der ønskes en redegørelse for Europas pestepidemier i Middelalderen med henblik på en kildenær analyse af de samfundsmæssige konsekvenser.</a:t>
            </a:r>
          </a:p>
          <a:p>
            <a:pPr marL="0" indent="0">
              <a:buNone/>
            </a:pPr>
            <a:r>
              <a:rPr lang="da-DK" sz="2400" dirty="0"/>
              <a:t>Til sidst ønskes en vurdering af, hvilke langvarige konsekvenser pesten har haft.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dirty="0"/>
              <a:t>	Stort antal døde </a:t>
            </a:r>
            <a:r>
              <a:rPr lang="da-DK" sz="2400" dirty="0">
                <a:sym typeface="Wingdings" panose="05000000000000000000" pitchFamily="2" charset="2"/>
              </a:rPr>
              <a:t></a:t>
            </a:r>
            <a:r>
              <a:rPr lang="da-DK" sz="2400" dirty="0"/>
              <a:t> mere mad til resten</a:t>
            </a:r>
          </a:p>
          <a:p>
            <a:pPr marL="0" indent="0">
              <a:buNone/>
            </a:pPr>
            <a:r>
              <a:rPr lang="da-DK" sz="2400" dirty="0"/>
              <a:t>	Mangel på arbejdskraft </a:t>
            </a:r>
            <a:r>
              <a:rPr lang="da-DK" sz="2400" dirty="0">
                <a:sym typeface="Wingdings" panose="05000000000000000000" pitchFamily="2" charset="2"/>
              </a:rPr>
              <a:t></a:t>
            </a:r>
            <a:r>
              <a:rPr lang="da-DK" sz="2400" dirty="0"/>
              <a:t> arbejderen/bonden stiger i status</a:t>
            </a:r>
          </a:p>
          <a:p>
            <a:pPr marL="0" indent="0">
              <a:buNone/>
            </a:pPr>
            <a:r>
              <a:rPr lang="da-DK" sz="2400" dirty="0"/>
              <a:t>	Efter voldsom sygdom </a:t>
            </a:r>
            <a:r>
              <a:rPr lang="da-DK" sz="2400" dirty="0">
                <a:sym typeface="Wingdings" panose="05000000000000000000" pitchFamily="2" charset="2"/>
              </a:rPr>
              <a:t> </a:t>
            </a:r>
            <a:r>
              <a:rPr lang="da-DK" sz="2400" dirty="0"/>
              <a:t>større fokus på sundhed og sanitet</a:t>
            </a:r>
          </a:p>
          <a:p>
            <a:pPr marL="0" indent="0">
              <a:buNone/>
            </a:pPr>
            <a:r>
              <a:rPr lang="da-DK" sz="2400" dirty="0"/>
              <a:t>	Religiøst samfund </a:t>
            </a:r>
            <a:r>
              <a:rPr lang="da-DK" sz="2400" dirty="0">
                <a:sym typeface="Wingdings" panose="05000000000000000000" pitchFamily="2" charset="2"/>
              </a:rPr>
              <a:t></a:t>
            </a:r>
            <a:r>
              <a:rPr lang="da-DK" sz="2400" dirty="0"/>
              <a:t> kirken svækkes</a:t>
            </a:r>
          </a:p>
        </p:txBody>
      </p:sp>
    </p:spTree>
    <p:extLst>
      <p:ext uri="{BB962C8B-B14F-4D97-AF65-F5344CB8AC3E}">
        <p14:creationId xmlns:p14="http://schemas.microsoft.com/office/powerpoint/2010/main" val="22190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Materiale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21635" y="1935588"/>
            <a:ext cx="10880035" cy="4172991"/>
          </a:xfrm>
        </p:spPr>
        <p:txBody>
          <a:bodyPr>
            <a:normAutofit/>
          </a:bodyPr>
          <a:lstStyle/>
          <a:p>
            <a:r>
              <a:rPr lang="da-DK" dirty="0"/>
              <a:t>Nyt materiale kan med fordel inddrages (i SSO og SRP)</a:t>
            </a:r>
          </a:p>
          <a:p>
            <a:endParaRPr lang="da-DK" dirty="0"/>
          </a:p>
          <a:p>
            <a:r>
              <a:rPr lang="da-DK" dirty="0"/>
              <a:t>Pas på med ikke at ende med ren redegørelse for teksten</a:t>
            </a:r>
          </a:p>
          <a:p>
            <a:endParaRPr lang="da-DK" dirty="0"/>
          </a:p>
          <a:p>
            <a:r>
              <a:rPr lang="da-DK" dirty="0"/>
              <a:t>Brug evt. kun et enkelt citat fra den nye tekst, kobl den med viden fra opgaven.</a:t>
            </a:r>
          </a:p>
          <a:p>
            <a:pPr marL="0" indent="0">
              <a:buNone/>
            </a:pPr>
            <a:r>
              <a:rPr lang="da-DK" i="1" dirty="0"/>
              <a:t>		Husk kildekritikken</a:t>
            </a:r>
          </a:p>
        </p:txBody>
      </p:sp>
    </p:spTree>
    <p:extLst>
      <p:ext uri="{BB962C8B-B14F-4D97-AF65-F5344CB8AC3E}">
        <p14:creationId xmlns:p14="http://schemas.microsoft.com/office/powerpoint/2010/main" val="3302212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Mundtlig eksamen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1" y="1891626"/>
            <a:ext cx="11126770" cy="4172991"/>
          </a:xfrm>
        </p:spPr>
        <p:txBody>
          <a:bodyPr>
            <a:normAutofit/>
          </a:bodyPr>
          <a:lstStyle/>
          <a:p>
            <a:r>
              <a:rPr lang="da-DK" dirty="0"/>
              <a:t>Tænk over, om der er tekster i materialet der lægger mere op til diskussion/vurdering end analyse</a:t>
            </a:r>
          </a:p>
          <a:p>
            <a:endParaRPr lang="da-DK" dirty="0"/>
          </a:p>
          <a:p>
            <a:r>
              <a:rPr lang="da-DK" dirty="0"/>
              <a:t>Brug teksterne, så vidt muligt, til at besvare spørgsmålene</a:t>
            </a:r>
          </a:p>
          <a:p>
            <a:endParaRPr lang="da-DK" dirty="0"/>
          </a:p>
          <a:p>
            <a:r>
              <a:rPr lang="da-DK" dirty="0"/>
              <a:t>Støt dine argumenter med tekstnedslag</a:t>
            </a:r>
          </a:p>
        </p:txBody>
      </p:sp>
    </p:spTree>
    <p:extLst>
      <p:ext uri="{BB962C8B-B14F-4D97-AF65-F5344CB8AC3E}">
        <p14:creationId xmlns:p14="http://schemas.microsoft.com/office/powerpoint/2010/main" val="406328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Afslutning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29559" y="2024991"/>
            <a:ext cx="10514302" cy="4172991"/>
          </a:xfrm>
        </p:spPr>
        <p:txBody>
          <a:bodyPr>
            <a:normAutofit/>
          </a:bodyPr>
          <a:lstStyle/>
          <a:p>
            <a:r>
              <a:rPr lang="da-DK" dirty="0"/>
              <a:t>Jo stærkere redegørelsen og analysen er, jo lettere bliver det vurderende/diskuterende</a:t>
            </a:r>
          </a:p>
          <a:p>
            <a:endParaRPr lang="da-DK" dirty="0"/>
          </a:p>
          <a:p>
            <a:r>
              <a:rPr lang="da-DK" dirty="0"/>
              <a:t>Undgå at lave ren redegørelse</a:t>
            </a:r>
          </a:p>
          <a:p>
            <a:endParaRPr lang="da-DK" dirty="0"/>
          </a:p>
          <a:p>
            <a:r>
              <a:rPr lang="da-DK" dirty="0"/>
              <a:t>Find støtte i teksterne til den mundtlige eksamen</a:t>
            </a:r>
          </a:p>
        </p:txBody>
      </p:sp>
    </p:spTree>
    <p:extLst>
      <p:ext uri="{BB962C8B-B14F-4D97-AF65-F5344CB8AC3E}">
        <p14:creationId xmlns:p14="http://schemas.microsoft.com/office/powerpoint/2010/main" val="1951077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3600" dirty="0"/>
              <a:t>Diskussion og vurdering i historie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Carsten B. Christiansen</a:t>
            </a:r>
          </a:p>
        </p:txBody>
      </p:sp>
    </p:spTree>
    <p:extLst>
      <p:ext uri="{BB962C8B-B14F-4D97-AF65-F5344CB8AC3E}">
        <p14:creationId xmlns:p14="http://schemas.microsoft.com/office/powerpoint/2010/main" val="978595518"/>
      </p:ext>
    </p:extLst>
  </p:cSld>
  <p:clrMapOvr>
    <a:masterClrMapping/>
  </p:clrMapOvr>
</p:sld>
</file>

<file path=ppt/theme/theme1.xml><?xml version="1.0" encoding="utf-8"?>
<a:theme xmlns:a="http://schemas.openxmlformats.org/drawingml/2006/main" name="Restudy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Restudy Tema</Template>
  <TotalTime>231</TotalTime>
  <Words>286</Words>
  <Application>Microsoft Office PowerPoint</Application>
  <PresentationFormat>Widescreen</PresentationFormat>
  <Paragraphs>51</Paragraphs>
  <Slides>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4" baseType="lpstr">
      <vt:lpstr>Arial</vt:lpstr>
      <vt:lpstr>Calibri</vt:lpstr>
      <vt:lpstr>Tahoma</vt:lpstr>
      <vt:lpstr>Wingdings</vt:lpstr>
      <vt:lpstr>Restudy Tema</vt:lpstr>
      <vt:lpstr>Diskussion og vurdering i historie</vt:lpstr>
      <vt:lpstr>Diskussion og vurdering i historie</vt:lpstr>
      <vt:lpstr>Hvad skal man?</vt:lpstr>
      <vt:lpstr>Diskussion og vurdering</vt:lpstr>
      <vt:lpstr>Eksempel</vt:lpstr>
      <vt:lpstr>Materiale</vt:lpstr>
      <vt:lpstr>Mundtlig eksamen</vt:lpstr>
      <vt:lpstr>Afslutning</vt:lpstr>
      <vt:lpstr>Diskussion og vurdering i historie</vt:lpstr>
    </vt:vector>
  </TitlesOfParts>
  <Company>Kornmod Realskole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Kornmod Realskole</dc:creator>
  <cp:lastModifiedBy>Turgay Peter Abat (TA | EG)</cp:lastModifiedBy>
  <cp:revision>44</cp:revision>
  <dcterms:created xsi:type="dcterms:W3CDTF">2015-02-22T17:36:28Z</dcterms:created>
  <dcterms:modified xsi:type="dcterms:W3CDTF">2024-05-13T20:33:55Z</dcterms:modified>
</cp:coreProperties>
</file>