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8"/>
  </p:notesMasterIdLst>
  <p:sldIdLst>
    <p:sldId id="258" r:id="rId3"/>
    <p:sldId id="261" r:id="rId4"/>
    <p:sldId id="257" r:id="rId5"/>
    <p:sldId id="259" r:id="rId6"/>
    <p:sldId id="260"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rben Aagaard (To | EG)" initials="TA(|E" lastIdx="1" clrIdx="0">
    <p:extLst>
      <p:ext uri="{19B8F6BF-5375-455C-9EA6-DF929625EA0E}">
        <p15:presenceInfo xmlns:p15="http://schemas.microsoft.com/office/powerpoint/2012/main" userId="S-1-5-21-3791615718-2698007586-3748030977-1004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135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ben Aagaard (To | EG)" userId="25871e62-395b-474f-9117-c12e11371029" providerId="ADAL" clId="{DB36B64A-D1F6-44AF-9984-B7EE895684B3}"/>
  </pc:docChgLst>
  <pc:docChgLst>
    <pc:chgData name="Torben Aagaard (To | EG)" userId="25871e62-395b-474f-9117-c12e11371029" providerId="ADAL" clId="{75BAE451-E547-4B62-81AD-4D72FFB388D7}"/>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image" Target="../media/image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BCE40D-6E6B-4E8C-982D-D96689EAC93D}"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da-DK"/>
        </a:p>
      </dgm:t>
    </dgm:pt>
    <dgm:pt modelId="{F06C4792-CCE1-42E8-86B8-D14094CADC09}">
      <dgm:prSet phldrT="[Tekst]" custT="1"/>
      <dgm:spPr/>
      <dgm:t>
        <a:bodyPr/>
        <a:lstStyle/>
        <a:p>
          <a:r>
            <a:rPr lang="da-DK" sz="3200" dirty="0">
              <a:solidFill>
                <a:schemeClr val="accent2"/>
              </a:solidFill>
            </a:rPr>
            <a:t>Klassiske og nye idrætter</a:t>
          </a:r>
        </a:p>
        <a:p>
          <a:r>
            <a:rPr lang="da-DK" sz="2100" dirty="0"/>
            <a:t>Springgymnastik</a:t>
          </a:r>
        </a:p>
        <a:p>
          <a:r>
            <a:rPr lang="da-DK" sz="2100" dirty="0"/>
            <a:t>Atletik</a:t>
          </a:r>
        </a:p>
        <a:p>
          <a:r>
            <a:rPr lang="da-DK" sz="2100" dirty="0"/>
            <a:t>Klatring</a:t>
          </a:r>
        </a:p>
        <a:p>
          <a:r>
            <a:rPr lang="da-DK" sz="2100" dirty="0"/>
            <a:t>Kampsport</a:t>
          </a:r>
        </a:p>
        <a:p>
          <a:r>
            <a:rPr lang="da-DK" sz="2100" dirty="0"/>
            <a:t>Ketcherspil</a:t>
          </a:r>
        </a:p>
        <a:p>
          <a:r>
            <a:rPr lang="da-DK" sz="2100" dirty="0"/>
            <a:t>…</a:t>
          </a:r>
        </a:p>
      </dgm:t>
    </dgm:pt>
    <dgm:pt modelId="{3407713A-23B6-42B2-8863-3FD973FCADAA}" type="parTrans" cxnId="{B6BE961B-2F14-4967-A993-33752B48C611}">
      <dgm:prSet/>
      <dgm:spPr/>
      <dgm:t>
        <a:bodyPr/>
        <a:lstStyle/>
        <a:p>
          <a:endParaRPr lang="da-DK"/>
        </a:p>
      </dgm:t>
    </dgm:pt>
    <dgm:pt modelId="{5D9317DE-8EAB-4770-9857-069B3962605E}" type="sibTrans" cxnId="{B6BE961B-2F14-4967-A993-33752B48C611}">
      <dgm:prSet/>
      <dgm:spPr/>
      <dgm:t>
        <a:bodyPr/>
        <a:lstStyle/>
        <a:p>
          <a:endParaRPr lang="da-DK"/>
        </a:p>
      </dgm:t>
    </dgm:pt>
    <dgm:pt modelId="{C52C31C3-6133-472C-87F9-DE51A767540B}">
      <dgm:prSet phldrT="[Tekst]" custT="1"/>
      <dgm:spPr/>
      <dgm:t>
        <a:bodyPr/>
        <a:lstStyle/>
        <a:p>
          <a:r>
            <a:rPr lang="da-DK" sz="3200" dirty="0">
              <a:solidFill>
                <a:schemeClr val="accent2"/>
              </a:solidFill>
            </a:rPr>
            <a:t>Boldspil</a:t>
          </a:r>
        </a:p>
        <a:p>
          <a:r>
            <a:rPr lang="da-DK" sz="2100" dirty="0"/>
            <a:t>Ultimate</a:t>
          </a:r>
        </a:p>
        <a:p>
          <a:r>
            <a:rPr lang="da-DK" sz="2100" dirty="0"/>
            <a:t>Volleyball</a:t>
          </a:r>
        </a:p>
        <a:p>
          <a:r>
            <a:rPr lang="da-DK" sz="2100" dirty="0"/>
            <a:t>Fodbold</a:t>
          </a:r>
        </a:p>
        <a:p>
          <a:r>
            <a:rPr lang="da-DK" sz="2100" dirty="0"/>
            <a:t>Softball</a:t>
          </a:r>
        </a:p>
        <a:p>
          <a:r>
            <a:rPr lang="da-DK" sz="2100" dirty="0"/>
            <a:t>Flagfootball</a:t>
          </a:r>
        </a:p>
        <a:p>
          <a:r>
            <a:rPr lang="da-DK" sz="2100" dirty="0"/>
            <a:t>Basketball</a:t>
          </a:r>
        </a:p>
        <a:p>
          <a:r>
            <a:rPr lang="da-DK" sz="2100" dirty="0"/>
            <a:t>…</a:t>
          </a:r>
        </a:p>
      </dgm:t>
    </dgm:pt>
    <dgm:pt modelId="{0FD93535-AEDF-426C-9607-16921156570C}" type="parTrans" cxnId="{476C61A5-2C64-45A6-A5CB-C6D3EE1360FF}">
      <dgm:prSet/>
      <dgm:spPr/>
      <dgm:t>
        <a:bodyPr/>
        <a:lstStyle/>
        <a:p>
          <a:endParaRPr lang="da-DK"/>
        </a:p>
      </dgm:t>
    </dgm:pt>
    <dgm:pt modelId="{374A7064-9C2C-46E8-92BB-4BF1971AA1C3}" type="sibTrans" cxnId="{476C61A5-2C64-45A6-A5CB-C6D3EE1360FF}">
      <dgm:prSet/>
      <dgm:spPr/>
      <dgm:t>
        <a:bodyPr/>
        <a:lstStyle/>
        <a:p>
          <a:endParaRPr lang="da-DK"/>
        </a:p>
      </dgm:t>
    </dgm:pt>
    <dgm:pt modelId="{0AC24EE0-F273-4C21-B772-145A0064E02C}">
      <dgm:prSet phldrT="[Tekst]" custT="1"/>
      <dgm:spPr/>
      <dgm:t>
        <a:bodyPr/>
        <a:lstStyle/>
        <a:p>
          <a:pPr marL="0"/>
          <a:r>
            <a:rPr lang="da-DK" sz="3200" dirty="0">
              <a:solidFill>
                <a:schemeClr val="accent2"/>
              </a:solidFill>
            </a:rPr>
            <a:t>Musik og bevægelse</a:t>
          </a:r>
        </a:p>
        <a:p>
          <a:pPr marL="0"/>
          <a:r>
            <a:rPr lang="da-DK" sz="2100" dirty="0"/>
            <a:t>Rytmisk opvarmning</a:t>
          </a:r>
        </a:p>
        <a:p>
          <a:pPr marL="0" indent="0"/>
          <a:r>
            <a:rPr lang="da-DK" sz="2100" dirty="0"/>
            <a:t>Cha </a:t>
          </a:r>
          <a:r>
            <a:rPr lang="da-DK" sz="2100" dirty="0" err="1"/>
            <a:t>cha</a:t>
          </a:r>
          <a:r>
            <a:rPr lang="da-DK" sz="2100" dirty="0"/>
            <a:t> </a:t>
          </a:r>
          <a:r>
            <a:rPr lang="da-DK" sz="2100" dirty="0" err="1"/>
            <a:t>cha</a:t>
          </a:r>
          <a:r>
            <a:rPr lang="da-DK" sz="2100" dirty="0"/>
            <a:t> og jive</a:t>
          </a:r>
        </a:p>
        <a:p>
          <a:pPr marL="0"/>
          <a:r>
            <a:rPr lang="da-DK" sz="2100" dirty="0"/>
            <a:t>Musikvideo</a:t>
          </a:r>
        </a:p>
        <a:p>
          <a:pPr marL="0"/>
          <a:r>
            <a:rPr lang="da-DK" sz="2100" dirty="0"/>
            <a:t>Afroaerobic</a:t>
          </a:r>
        </a:p>
        <a:p>
          <a:pPr marL="0"/>
          <a:r>
            <a:rPr lang="da-DK" sz="2100" dirty="0"/>
            <a:t>…</a:t>
          </a:r>
        </a:p>
      </dgm:t>
    </dgm:pt>
    <dgm:pt modelId="{8CC54940-26D3-4271-8679-83E08253BEBA}" type="parTrans" cxnId="{5084901D-FC0C-4A51-8B5F-62DD5CF5F5BC}">
      <dgm:prSet/>
      <dgm:spPr/>
      <dgm:t>
        <a:bodyPr/>
        <a:lstStyle/>
        <a:p>
          <a:endParaRPr lang="da-DK"/>
        </a:p>
      </dgm:t>
    </dgm:pt>
    <dgm:pt modelId="{FFEABB9A-6216-4CB2-B9EE-D0D1AF2216DD}" type="sibTrans" cxnId="{5084901D-FC0C-4A51-8B5F-62DD5CF5F5BC}">
      <dgm:prSet/>
      <dgm:spPr/>
      <dgm:t>
        <a:bodyPr/>
        <a:lstStyle/>
        <a:p>
          <a:endParaRPr lang="da-DK"/>
        </a:p>
      </dgm:t>
    </dgm:pt>
    <dgm:pt modelId="{A1E9825D-252B-4255-A11E-AEF5042B7CA5}" type="pres">
      <dgm:prSet presAssocID="{26BCE40D-6E6B-4E8C-982D-D96689EAC93D}" presName="Name0" presStyleCnt="0">
        <dgm:presLayoutVars>
          <dgm:dir/>
          <dgm:resizeHandles val="exact"/>
        </dgm:presLayoutVars>
      </dgm:prSet>
      <dgm:spPr/>
    </dgm:pt>
    <dgm:pt modelId="{21167564-43A9-450D-8DAC-EBB418229F36}" type="pres">
      <dgm:prSet presAssocID="{26BCE40D-6E6B-4E8C-982D-D96689EAC93D}" presName="bkgdShp" presStyleLbl="alignAccFollowNode1" presStyleIdx="0" presStyleCnt="1"/>
      <dgm:spPr/>
    </dgm:pt>
    <dgm:pt modelId="{DD254158-BA0D-49C4-B188-2EDFD6A6F117}" type="pres">
      <dgm:prSet presAssocID="{26BCE40D-6E6B-4E8C-982D-D96689EAC93D}" presName="linComp" presStyleCnt="0"/>
      <dgm:spPr/>
    </dgm:pt>
    <dgm:pt modelId="{C848E724-B272-4A83-96C9-71688604D508}" type="pres">
      <dgm:prSet presAssocID="{F06C4792-CCE1-42E8-86B8-D14094CADC09}" presName="compNode" presStyleCnt="0"/>
      <dgm:spPr/>
    </dgm:pt>
    <dgm:pt modelId="{29B1D75B-5F36-4AED-A895-A677EEA70DBE}" type="pres">
      <dgm:prSet presAssocID="{F06C4792-CCE1-42E8-86B8-D14094CADC09}" presName="node" presStyleLbl="node1" presStyleIdx="0" presStyleCnt="3">
        <dgm:presLayoutVars>
          <dgm:bulletEnabled val="1"/>
        </dgm:presLayoutVars>
      </dgm:prSet>
      <dgm:spPr/>
    </dgm:pt>
    <dgm:pt modelId="{9EC4A7F5-30C6-4CB4-ACDC-E75AA7251715}" type="pres">
      <dgm:prSet presAssocID="{F06C4792-CCE1-42E8-86B8-D14094CADC09}" presName="invisiNode" presStyleLbl="node1" presStyleIdx="0" presStyleCnt="3"/>
      <dgm:spPr/>
    </dgm:pt>
    <dgm:pt modelId="{73E597B7-8D93-4927-B79D-EB1D472B713D}" type="pres">
      <dgm:prSet presAssocID="{F06C4792-CCE1-42E8-86B8-D14094CADC09}" presName="imagNod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2000" r="-12000"/>
          </a:stretch>
        </a:blipFill>
      </dgm:spPr>
    </dgm:pt>
    <dgm:pt modelId="{7611B393-20E3-450D-97BF-3E6A681135BE}" type="pres">
      <dgm:prSet presAssocID="{5D9317DE-8EAB-4770-9857-069B3962605E}" presName="sibTrans" presStyleLbl="sibTrans2D1" presStyleIdx="0" presStyleCnt="0"/>
      <dgm:spPr/>
    </dgm:pt>
    <dgm:pt modelId="{7FD7C430-2B79-4368-BC2F-F75DA2537136}" type="pres">
      <dgm:prSet presAssocID="{C52C31C3-6133-472C-87F9-DE51A767540B}" presName="compNode" presStyleCnt="0"/>
      <dgm:spPr/>
    </dgm:pt>
    <dgm:pt modelId="{FB142E6D-837C-440F-985B-4DDA72FBF0E7}" type="pres">
      <dgm:prSet presAssocID="{C52C31C3-6133-472C-87F9-DE51A767540B}" presName="node" presStyleLbl="node1" presStyleIdx="1" presStyleCnt="3">
        <dgm:presLayoutVars>
          <dgm:bulletEnabled val="1"/>
        </dgm:presLayoutVars>
      </dgm:prSet>
      <dgm:spPr/>
    </dgm:pt>
    <dgm:pt modelId="{F37E8F6D-D987-43C1-BB35-93B71D214334}" type="pres">
      <dgm:prSet presAssocID="{C52C31C3-6133-472C-87F9-DE51A767540B}" presName="invisiNode" presStyleLbl="node1" presStyleIdx="1" presStyleCnt="3"/>
      <dgm:spPr/>
    </dgm:pt>
    <dgm:pt modelId="{EA27A67F-DF03-4E2F-B939-EF0351B5BC72}" type="pres">
      <dgm:prSet presAssocID="{C52C31C3-6133-472C-87F9-DE51A767540B}"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20000" r="-20000"/>
          </a:stretch>
        </a:blipFill>
      </dgm:spPr>
    </dgm:pt>
    <dgm:pt modelId="{DF4F6CD4-E405-4D11-9CAC-63650E965F89}" type="pres">
      <dgm:prSet presAssocID="{374A7064-9C2C-46E8-92BB-4BF1971AA1C3}" presName="sibTrans" presStyleLbl="sibTrans2D1" presStyleIdx="0" presStyleCnt="0"/>
      <dgm:spPr/>
    </dgm:pt>
    <dgm:pt modelId="{C031D28A-2AEF-4ACD-A7FD-1F9B688CE44D}" type="pres">
      <dgm:prSet presAssocID="{0AC24EE0-F273-4C21-B772-145A0064E02C}" presName="compNode" presStyleCnt="0"/>
      <dgm:spPr/>
    </dgm:pt>
    <dgm:pt modelId="{815FA2D0-6C3B-4058-BDD1-954FF05B7C50}" type="pres">
      <dgm:prSet presAssocID="{0AC24EE0-F273-4C21-B772-145A0064E02C}" presName="node" presStyleLbl="node1" presStyleIdx="2" presStyleCnt="3">
        <dgm:presLayoutVars>
          <dgm:bulletEnabled val="1"/>
        </dgm:presLayoutVars>
      </dgm:prSet>
      <dgm:spPr/>
    </dgm:pt>
    <dgm:pt modelId="{AB21FA38-C9F4-4716-ACEE-1E9A50BB31D5}" type="pres">
      <dgm:prSet presAssocID="{0AC24EE0-F273-4C21-B772-145A0064E02C}" presName="invisiNode" presStyleLbl="node1" presStyleIdx="2" presStyleCnt="3"/>
      <dgm:spPr/>
    </dgm:pt>
    <dgm:pt modelId="{B1623F3A-3E39-422F-8BEC-E4C57360EED3}" type="pres">
      <dgm:prSet presAssocID="{0AC24EE0-F273-4C21-B772-145A0064E02C}" presName="imagNod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7000" b="-17000"/>
          </a:stretch>
        </a:blipFill>
      </dgm:spPr>
    </dgm:pt>
  </dgm:ptLst>
  <dgm:cxnLst>
    <dgm:cxn modelId="{CEADCD0C-59A4-4E2B-B1FC-151FE8C2F29D}" type="presOf" srcId="{0AC24EE0-F273-4C21-B772-145A0064E02C}" destId="{815FA2D0-6C3B-4058-BDD1-954FF05B7C50}" srcOrd="0" destOrd="0" presId="urn:microsoft.com/office/officeart/2005/8/layout/pList2"/>
    <dgm:cxn modelId="{B6BE961B-2F14-4967-A993-33752B48C611}" srcId="{26BCE40D-6E6B-4E8C-982D-D96689EAC93D}" destId="{F06C4792-CCE1-42E8-86B8-D14094CADC09}" srcOrd="0" destOrd="0" parTransId="{3407713A-23B6-42B2-8863-3FD973FCADAA}" sibTransId="{5D9317DE-8EAB-4770-9857-069B3962605E}"/>
    <dgm:cxn modelId="{5084901D-FC0C-4A51-8B5F-62DD5CF5F5BC}" srcId="{26BCE40D-6E6B-4E8C-982D-D96689EAC93D}" destId="{0AC24EE0-F273-4C21-B772-145A0064E02C}" srcOrd="2" destOrd="0" parTransId="{8CC54940-26D3-4271-8679-83E08253BEBA}" sibTransId="{FFEABB9A-6216-4CB2-B9EE-D0D1AF2216DD}"/>
    <dgm:cxn modelId="{93ACF72F-AA71-4A72-9091-01A4479E390F}" type="presOf" srcId="{5D9317DE-8EAB-4770-9857-069B3962605E}" destId="{7611B393-20E3-450D-97BF-3E6A681135BE}" srcOrd="0" destOrd="0" presId="urn:microsoft.com/office/officeart/2005/8/layout/pList2"/>
    <dgm:cxn modelId="{BB852765-7F59-4888-8FBF-C8150288A316}" type="presOf" srcId="{C52C31C3-6133-472C-87F9-DE51A767540B}" destId="{FB142E6D-837C-440F-985B-4DDA72FBF0E7}" srcOrd="0" destOrd="0" presId="urn:microsoft.com/office/officeart/2005/8/layout/pList2"/>
    <dgm:cxn modelId="{16C20647-99BE-4DA3-B2FE-D43D5A052830}" type="presOf" srcId="{26BCE40D-6E6B-4E8C-982D-D96689EAC93D}" destId="{A1E9825D-252B-4255-A11E-AEF5042B7CA5}" srcOrd="0" destOrd="0" presId="urn:microsoft.com/office/officeart/2005/8/layout/pList2"/>
    <dgm:cxn modelId="{476C61A5-2C64-45A6-A5CB-C6D3EE1360FF}" srcId="{26BCE40D-6E6B-4E8C-982D-D96689EAC93D}" destId="{C52C31C3-6133-472C-87F9-DE51A767540B}" srcOrd="1" destOrd="0" parTransId="{0FD93535-AEDF-426C-9607-16921156570C}" sibTransId="{374A7064-9C2C-46E8-92BB-4BF1971AA1C3}"/>
    <dgm:cxn modelId="{221502D6-C6A2-4B5E-8283-894759D27CF5}" type="presOf" srcId="{374A7064-9C2C-46E8-92BB-4BF1971AA1C3}" destId="{DF4F6CD4-E405-4D11-9CAC-63650E965F89}" srcOrd="0" destOrd="0" presId="urn:microsoft.com/office/officeart/2005/8/layout/pList2"/>
    <dgm:cxn modelId="{D23353E8-CC21-413F-9196-83731E8051CE}" type="presOf" srcId="{F06C4792-CCE1-42E8-86B8-D14094CADC09}" destId="{29B1D75B-5F36-4AED-A895-A677EEA70DBE}" srcOrd="0" destOrd="0" presId="urn:microsoft.com/office/officeart/2005/8/layout/pList2"/>
    <dgm:cxn modelId="{AFAE51A4-D91E-4E92-8FB3-8F69DCC1762B}" type="presParOf" srcId="{A1E9825D-252B-4255-A11E-AEF5042B7CA5}" destId="{21167564-43A9-450D-8DAC-EBB418229F36}" srcOrd="0" destOrd="0" presId="urn:microsoft.com/office/officeart/2005/8/layout/pList2"/>
    <dgm:cxn modelId="{9B0C7E47-366C-46A8-97B2-EA123FA907B6}" type="presParOf" srcId="{A1E9825D-252B-4255-A11E-AEF5042B7CA5}" destId="{DD254158-BA0D-49C4-B188-2EDFD6A6F117}" srcOrd="1" destOrd="0" presId="urn:microsoft.com/office/officeart/2005/8/layout/pList2"/>
    <dgm:cxn modelId="{87A67875-2E9E-47A9-9CD8-E3E74313FA94}" type="presParOf" srcId="{DD254158-BA0D-49C4-B188-2EDFD6A6F117}" destId="{C848E724-B272-4A83-96C9-71688604D508}" srcOrd="0" destOrd="0" presId="urn:microsoft.com/office/officeart/2005/8/layout/pList2"/>
    <dgm:cxn modelId="{91F085EA-A8FF-425E-9C1C-93829E7711EB}" type="presParOf" srcId="{C848E724-B272-4A83-96C9-71688604D508}" destId="{29B1D75B-5F36-4AED-A895-A677EEA70DBE}" srcOrd="0" destOrd="0" presId="urn:microsoft.com/office/officeart/2005/8/layout/pList2"/>
    <dgm:cxn modelId="{A3D968F4-3EFF-4AE8-9243-87181547DB9F}" type="presParOf" srcId="{C848E724-B272-4A83-96C9-71688604D508}" destId="{9EC4A7F5-30C6-4CB4-ACDC-E75AA7251715}" srcOrd="1" destOrd="0" presId="urn:microsoft.com/office/officeart/2005/8/layout/pList2"/>
    <dgm:cxn modelId="{4BE7FF60-6136-46A2-AFD6-D5EE8DA8C1BB}" type="presParOf" srcId="{C848E724-B272-4A83-96C9-71688604D508}" destId="{73E597B7-8D93-4927-B79D-EB1D472B713D}" srcOrd="2" destOrd="0" presId="urn:microsoft.com/office/officeart/2005/8/layout/pList2"/>
    <dgm:cxn modelId="{DC684CC8-9EDB-486B-BCAF-984781BA0527}" type="presParOf" srcId="{DD254158-BA0D-49C4-B188-2EDFD6A6F117}" destId="{7611B393-20E3-450D-97BF-3E6A681135BE}" srcOrd="1" destOrd="0" presId="urn:microsoft.com/office/officeart/2005/8/layout/pList2"/>
    <dgm:cxn modelId="{8EF948A0-C62A-4CCB-9E9B-91E3676A302F}" type="presParOf" srcId="{DD254158-BA0D-49C4-B188-2EDFD6A6F117}" destId="{7FD7C430-2B79-4368-BC2F-F75DA2537136}" srcOrd="2" destOrd="0" presId="urn:microsoft.com/office/officeart/2005/8/layout/pList2"/>
    <dgm:cxn modelId="{884224E2-716E-428E-A4D1-9276581EF76A}" type="presParOf" srcId="{7FD7C430-2B79-4368-BC2F-F75DA2537136}" destId="{FB142E6D-837C-440F-985B-4DDA72FBF0E7}" srcOrd="0" destOrd="0" presId="urn:microsoft.com/office/officeart/2005/8/layout/pList2"/>
    <dgm:cxn modelId="{ACCA7670-724D-4467-AEF7-F54F878EA94E}" type="presParOf" srcId="{7FD7C430-2B79-4368-BC2F-F75DA2537136}" destId="{F37E8F6D-D987-43C1-BB35-93B71D214334}" srcOrd="1" destOrd="0" presId="urn:microsoft.com/office/officeart/2005/8/layout/pList2"/>
    <dgm:cxn modelId="{2F679248-33E9-4855-B2D0-C57926E6262C}" type="presParOf" srcId="{7FD7C430-2B79-4368-BC2F-F75DA2537136}" destId="{EA27A67F-DF03-4E2F-B939-EF0351B5BC72}" srcOrd="2" destOrd="0" presId="urn:microsoft.com/office/officeart/2005/8/layout/pList2"/>
    <dgm:cxn modelId="{13E4CC5E-2012-4DB3-AEBF-B4825EF8C78D}" type="presParOf" srcId="{DD254158-BA0D-49C4-B188-2EDFD6A6F117}" destId="{DF4F6CD4-E405-4D11-9CAC-63650E965F89}" srcOrd="3" destOrd="0" presId="urn:microsoft.com/office/officeart/2005/8/layout/pList2"/>
    <dgm:cxn modelId="{4628F77D-0DE0-49B0-8E75-6B0F0B7BF1F1}" type="presParOf" srcId="{DD254158-BA0D-49C4-B188-2EDFD6A6F117}" destId="{C031D28A-2AEF-4ACD-A7FD-1F9B688CE44D}" srcOrd="4" destOrd="0" presId="urn:microsoft.com/office/officeart/2005/8/layout/pList2"/>
    <dgm:cxn modelId="{68AE5F75-8F74-47B8-936C-8A171D912DE7}" type="presParOf" srcId="{C031D28A-2AEF-4ACD-A7FD-1F9B688CE44D}" destId="{815FA2D0-6C3B-4058-BDD1-954FF05B7C50}" srcOrd="0" destOrd="0" presId="urn:microsoft.com/office/officeart/2005/8/layout/pList2"/>
    <dgm:cxn modelId="{E3BC2EE6-5356-4112-8B08-19EBB8B3789C}" type="presParOf" srcId="{C031D28A-2AEF-4ACD-A7FD-1F9B688CE44D}" destId="{AB21FA38-C9F4-4716-ACEE-1E9A50BB31D5}" srcOrd="1" destOrd="0" presId="urn:microsoft.com/office/officeart/2005/8/layout/pList2"/>
    <dgm:cxn modelId="{54959122-7790-49A9-AA91-350F58B6CC3F}" type="presParOf" srcId="{C031D28A-2AEF-4ACD-A7FD-1F9B688CE44D}" destId="{B1623F3A-3E39-422F-8BEC-E4C57360EED3}"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67564-43A9-450D-8DAC-EBB418229F36}">
      <dsp:nvSpPr>
        <dsp:cNvPr id="0" name=""/>
        <dsp:cNvSpPr/>
      </dsp:nvSpPr>
      <dsp:spPr>
        <a:xfrm>
          <a:off x="0" y="0"/>
          <a:ext cx="9144000" cy="3053181"/>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E597B7-8D93-4927-B79D-EB1D472B713D}">
      <dsp:nvSpPr>
        <dsp:cNvPr id="0" name=""/>
        <dsp:cNvSpPr/>
      </dsp:nvSpPr>
      <dsp:spPr>
        <a:xfrm>
          <a:off x="274319" y="407090"/>
          <a:ext cx="2686050" cy="223899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2000" r="-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B1D75B-5F36-4AED-A895-A677EEA70DBE}">
      <dsp:nvSpPr>
        <dsp:cNvPr id="0" name=""/>
        <dsp:cNvSpPr/>
      </dsp:nvSpPr>
      <dsp:spPr>
        <a:xfrm rot="10800000">
          <a:off x="274319" y="3053181"/>
          <a:ext cx="2686050" cy="373166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t" anchorCtr="0">
          <a:noAutofit/>
        </a:bodyPr>
        <a:lstStyle/>
        <a:p>
          <a:pPr marL="0" lvl="0" indent="0" algn="ctr" defTabSz="1422400">
            <a:lnSpc>
              <a:spcPct val="90000"/>
            </a:lnSpc>
            <a:spcBef>
              <a:spcPct val="0"/>
            </a:spcBef>
            <a:spcAft>
              <a:spcPct val="35000"/>
            </a:spcAft>
            <a:buNone/>
          </a:pPr>
          <a:r>
            <a:rPr lang="da-DK" sz="3200" kern="1200" dirty="0">
              <a:solidFill>
                <a:schemeClr val="accent2"/>
              </a:solidFill>
            </a:rPr>
            <a:t>Klassiske og nye idrætter</a:t>
          </a:r>
        </a:p>
        <a:p>
          <a:pPr marL="0" lvl="0" indent="0" algn="ctr" defTabSz="1422400">
            <a:lnSpc>
              <a:spcPct val="90000"/>
            </a:lnSpc>
            <a:spcBef>
              <a:spcPct val="0"/>
            </a:spcBef>
            <a:spcAft>
              <a:spcPct val="35000"/>
            </a:spcAft>
            <a:buNone/>
          </a:pPr>
          <a:r>
            <a:rPr lang="da-DK" sz="2100" kern="1200" dirty="0"/>
            <a:t>Springgymnastik</a:t>
          </a:r>
        </a:p>
        <a:p>
          <a:pPr marL="0" lvl="0" indent="0" algn="ctr" defTabSz="1422400">
            <a:lnSpc>
              <a:spcPct val="90000"/>
            </a:lnSpc>
            <a:spcBef>
              <a:spcPct val="0"/>
            </a:spcBef>
            <a:spcAft>
              <a:spcPct val="35000"/>
            </a:spcAft>
            <a:buNone/>
          </a:pPr>
          <a:r>
            <a:rPr lang="da-DK" sz="2100" kern="1200" dirty="0"/>
            <a:t>Atletik</a:t>
          </a:r>
        </a:p>
        <a:p>
          <a:pPr marL="0" lvl="0" indent="0" algn="ctr" defTabSz="1422400">
            <a:lnSpc>
              <a:spcPct val="90000"/>
            </a:lnSpc>
            <a:spcBef>
              <a:spcPct val="0"/>
            </a:spcBef>
            <a:spcAft>
              <a:spcPct val="35000"/>
            </a:spcAft>
            <a:buNone/>
          </a:pPr>
          <a:r>
            <a:rPr lang="da-DK" sz="2100" kern="1200" dirty="0"/>
            <a:t>Klatring</a:t>
          </a:r>
        </a:p>
        <a:p>
          <a:pPr marL="0" lvl="0" indent="0" algn="ctr" defTabSz="1422400">
            <a:lnSpc>
              <a:spcPct val="90000"/>
            </a:lnSpc>
            <a:spcBef>
              <a:spcPct val="0"/>
            </a:spcBef>
            <a:spcAft>
              <a:spcPct val="35000"/>
            </a:spcAft>
            <a:buNone/>
          </a:pPr>
          <a:r>
            <a:rPr lang="da-DK" sz="2100" kern="1200" dirty="0"/>
            <a:t>Kampsport</a:t>
          </a:r>
        </a:p>
        <a:p>
          <a:pPr marL="0" lvl="0" indent="0" algn="ctr" defTabSz="1422400">
            <a:lnSpc>
              <a:spcPct val="90000"/>
            </a:lnSpc>
            <a:spcBef>
              <a:spcPct val="0"/>
            </a:spcBef>
            <a:spcAft>
              <a:spcPct val="35000"/>
            </a:spcAft>
            <a:buNone/>
          </a:pPr>
          <a:r>
            <a:rPr lang="da-DK" sz="2100" kern="1200" dirty="0"/>
            <a:t>Ketcherspil</a:t>
          </a:r>
        </a:p>
        <a:p>
          <a:pPr marL="0" lvl="0" indent="0" algn="ctr" defTabSz="1422400">
            <a:lnSpc>
              <a:spcPct val="90000"/>
            </a:lnSpc>
            <a:spcBef>
              <a:spcPct val="0"/>
            </a:spcBef>
            <a:spcAft>
              <a:spcPct val="35000"/>
            </a:spcAft>
            <a:buNone/>
          </a:pPr>
          <a:r>
            <a:rPr lang="da-DK" sz="2100" kern="1200" dirty="0"/>
            <a:t>…</a:t>
          </a:r>
        </a:p>
      </dsp:txBody>
      <dsp:txXfrm rot="10800000">
        <a:off x="356924" y="3053181"/>
        <a:ext cx="2520840" cy="3649061"/>
      </dsp:txXfrm>
    </dsp:sp>
    <dsp:sp modelId="{EA27A67F-DF03-4E2F-B939-EF0351B5BC72}">
      <dsp:nvSpPr>
        <dsp:cNvPr id="0" name=""/>
        <dsp:cNvSpPr/>
      </dsp:nvSpPr>
      <dsp:spPr>
        <a:xfrm>
          <a:off x="3228974" y="407090"/>
          <a:ext cx="2686050" cy="223899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142E6D-837C-440F-985B-4DDA72FBF0E7}">
      <dsp:nvSpPr>
        <dsp:cNvPr id="0" name=""/>
        <dsp:cNvSpPr/>
      </dsp:nvSpPr>
      <dsp:spPr>
        <a:xfrm rot="10800000">
          <a:off x="3228974" y="3053181"/>
          <a:ext cx="2686050" cy="373166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t" anchorCtr="0">
          <a:noAutofit/>
        </a:bodyPr>
        <a:lstStyle/>
        <a:p>
          <a:pPr marL="0" lvl="0" indent="0" algn="ctr" defTabSz="1422400">
            <a:lnSpc>
              <a:spcPct val="90000"/>
            </a:lnSpc>
            <a:spcBef>
              <a:spcPct val="0"/>
            </a:spcBef>
            <a:spcAft>
              <a:spcPct val="35000"/>
            </a:spcAft>
            <a:buNone/>
          </a:pPr>
          <a:r>
            <a:rPr lang="da-DK" sz="3200" kern="1200" dirty="0">
              <a:solidFill>
                <a:schemeClr val="accent2"/>
              </a:solidFill>
            </a:rPr>
            <a:t>Boldspil</a:t>
          </a:r>
        </a:p>
        <a:p>
          <a:pPr marL="0" lvl="0" indent="0" algn="ctr" defTabSz="1422400">
            <a:lnSpc>
              <a:spcPct val="90000"/>
            </a:lnSpc>
            <a:spcBef>
              <a:spcPct val="0"/>
            </a:spcBef>
            <a:spcAft>
              <a:spcPct val="35000"/>
            </a:spcAft>
            <a:buNone/>
          </a:pPr>
          <a:r>
            <a:rPr lang="da-DK" sz="2100" kern="1200" dirty="0"/>
            <a:t>Ultimate</a:t>
          </a:r>
        </a:p>
        <a:p>
          <a:pPr marL="0" lvl="0" indent="0" algn="ctr" defTabSz="1422400">
            <a:lnSpc>
              <a:spcPct val="90000"/>
            </a:lnSpc>
            <a:spcBef>
              <a:spcPct val="0"/>
            </a:spcBef>
            <a:spcAft>
              <a:spcPct val="35000"/>
            </a:spcAft>
            <a:buNone/>
          </a:pPr>
          <a:r>
            <a:rPr lang="da-DK" sz="2100" kern="1200" dirty="0"/>
            <a:t>Volleyball</a:t>
          </a:r>
        </a:p>
        <a:p>
          <a:pPr marL="0" lvl="0" indent="0" algn="ctr" defTabSz="1422400">
            <a:lnSpc>
              <a:spcPct val="90000"/>
            </a:lnSpc>
            <a:spcBef>
              <a:spcPct val="0"/>
            </a:spcBef>
            <a:spcAft>
              <a:spcPct val="35000"/>
            </a:spcAft>
            <a:buNone/>
          </a:pPr>
          <a:r>
            <a:rPr lang="da-DK" sz="2100" kern="1200" dirty="0"/>
            <a:t>Fodbold</a:t>
          </a:r>
        </a:p>
        <a:p>
          <a:pPr marL="0" lvl="0" indent="0" algn="ctr" defTabSz="1422400">
            <a:lnSpc>
              <a:spcPct val="90000"/>
            </a:lnSpc>
            <a:spcBef>
              <a:spcPct val="0"/>
            </a:spcBef>
            <a:spcAft>
              <a:spcPct val="35000"/>
            </a:spcAft>
            <a:buNone/>
          </a:pPr>
          <a:r>
            <a:rPr lang="da-DK" sz="2100" kern="1200" dirty="0"/>
            <a:t>Softball</a:t>
          </a:r>
        </a:p>
        <a:p>
          <a:pPr marL="0" lvl="0" indent="0" algn="ctr" defTabSz="1422400">
            <a:lnSpc>
              <a:spcPct val="90000"/>
            </a:lnSpc>
            <a:spcBef>
              <a:spcPct val="0"/>
            </a:spcBef>
            <a:spcAft>
              <a:spcPct val="35000"/>
            </a:spcAft>
            <a:buNone/>
          </a:pPr>
          <a:r>
            <a:rPr lang="da-DK" sz="2100" kern="1200" dirty="0"/>
            <a:t>Flagfootball</a:t>
          </a:r>
        </a:p>
        <a:p>
          <a:pPr marL="0" lvl="0" indent="0" algn="ctr" defTabSz="1422400">
            <a:lnSpc>
              <a:spcPct val="90000"/>
            </a:lnSpc>
            <a:spcBef>
              <a:spcPct val="0"/>
            </a:spcBef>
            <a:spcAft>
              <a:spcPct val="35000"/>
            </a:spcAft>
            <a:buNone/>
          </a:pPr>
          <a:r>
            <a:rPr lang="da-DK" sz="2100" kern="1200" dirty="0"/>
            <a:t>Basketball</a:t>
          </a:r>
        </a:p>
        <a:p>
          <a:pPr marL="0" lvl="0" indent="0" algn="ctr" defTabSz="1422400">
            <a:lnSpc>
              <a:spcPct val="90000"/>
            </a:lnSpc>
            <a:spcBef>
              <a:spcPct val="0"/>
            </a:spcBef>
            <a:spcAft>
              <a:spcPct val="35000"/>
            </a:spcAft>
            <a:buNone/>
          </a:pPr>
          <a:r>
            <a:rPr lang="da-DK" sz="2100" kern="1200" dirty="0"/>
            <a:t>…</a:t>
          </a:r>
        </a:p>
      </dsp:txBody>
      <dsp:txXfrm rot="10800000">
        <a:off x="3311579" y="3053181"/>
        <a:ext cx="2520840" cy="3649061"/>
      </dsp:txXfrm>
    </dsp:sp>
    <dsp:sp modelId="{B1623F3A-3E39-422F-8BEC-E4C57360EED3}">
      <dsp:nvSpPr>
        <dsp:cNvPr id="0" name=""/>
        <dsp:cNvSpPr/>
      </dsp:nvSpPr>
      <dsp:spPr>
        <a:xfrm>
          <a:off x="6183630" y="407090"/>
          <a:ext cx="2686050" cy="2238999"/>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7000" b="-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5FA2D0-6C3B-4058-BDD1-954FF05B7C50}">
      <dsp:nvSpPr>
        <dsp:cNvPr id="0" name=""/>
        <dsp:cNvSpPr/>
      </dsp:nvSpPr>
      <dsp:spPr>
        <a:xfrm rot="10800000">
          <a:off x="6183630" y="3053181"/>
          <a:ext cx="2686050" cy="373166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t" anchorCtr="0">
          <a:noAutofit/>
        </a:bodyPr>
        <a:lstStyle/>
        <a:p>
          <a:pPr marL="0" lvl="0" algn="ctr" defTabSz="1422400">
            <a:lnSpc>
              <a:spcPct val="90000"/>
            </a:lnSpc>
            <a:spcBef>
              <a:spcPct val="0"/>
            </a:spcBef>
            <a:spcAft>
              <a:spcPct val="35000"/>
            </a:spcAft>
            <a:buNone/>
          </a:pPr>
          <a:r>
            <a:rPr lang="da-DK" sz="3200" kern="1200" dirty="0">
              <a:solidFill>
                <a:schemeClr val="accent2"/>
              </a:solidFill>
            </a:rPr>
            <a:t>Musik og bevægelse</a:t>
          </a:r>
        </a:p>
        <a:p>
          <a:pPr marL="0" lvl="0" algn="ctr" defTabSz="1422400">
            <a:lnSpc>
              <a:spcPct val="90000"/>
            </a:lnSpc>
            <a:spcBef>
              <a:spcPct val="0"/>
            </a:spcBef>
            <a:spcAft>
              <a:spcPct val="35000"/>
            </a:spcAft>
            <a:buNone/>
          </a:pPr>
          <a:r>
            <a:rPr lang="da-DK" sz="2100" kern="1200" dirty="0"/>
            <a:t>Rytmisk opvarmning</a:t>
          </a:r>
        </a:p>
        <a:p>
          <a:pPr marL="0" lvl="0" indent="0" algn="ctr" defTabSz="1422400">
            <a:lnSpc>
              <a:spcPct val="90000"/>
            </a:lnSpc>
            <a:spcBef>
              <a:spcPct val="0"/>
            </a:spcBef>
            <a:spcAft>
              <a:spcPct val="35000"/>
            </a:spcAft>
            <a:buNone/>
          </a:pPr>
          <a:r>
            <a:rPr lang="da-DK" sz="2100" kern="1200" dirty="0"/>
            <a:t>Cha </a:t>
          </a:r>
          <a:r>
            <a:rPr lang="da-DK" sz="2100" kern="1200" dirty="0" err="1"/>
            <a:t>cha</a:t>
          </a:r>
          <a:r>
            <a:rPr lang="da-DK" sz="2100" kern="1200" dirty="0"/>
            <a:t> </a:t>
          </a:r>
          <a:r>
            <a:rPr lang="da-DK" sz="2100" kern="1200" dirty="0" err="1"/>
            <a:t>cha</a:t>
          </a:r>
          <a:r>
            <a:rPr lang="da-DK" sz="2100" kern="1200" dirty="0"/>
            <a:t> og jive</a:t>
          </a:r>
        </a:p>
        <a:p>
          <a:pPr marL="0" lvl="0" algn="ctr" defTabSz="1422400">
            <a:lnSpc>
              <a:spcPct val="90000"/>
            </a:lnSpc>
            <a:spcBef>
              <a:spcPct val="0"/>
            </a:spcBef>
            <a:spcAft>
              <a:spcPct val="35000"/>
            </a:spcAft>
            <a:buNone/>
          </a:pPr>
          <a:r>
            <a:rPr lang="da-DK" sz="2100" kern="1200" dirty="0"/>
            <a:t>Musikvideo</a:t>
          </a:r>
        </a:p>
        <a:p>
          <a:pPr marL="0" lvl="0" algn="ctr" defTabSz="1422400">
            <a:lnSpc>
              <a:spcPct val="90000"/>
            </a:lnSpc>
            <a:spcBef>
              <a:spcPct val="0"/>
            </a:spcBef>
            <a:spcAft>
              <a:spcPct val="35000"/>
            </a:spcAft>
            <a:buNone/>
          </a:pPr>
          <a:r>
            <a:rPr lang="da-DK" sz="2100" kern="1200" dirty="0"/>
            <a:t>Afroaerobic</a:t>
          </a:r>
        </a:p>
        <a:p>
          <a:pPr marL="0" lvl="0" algn="ctr" defTabSz="1422400">
            <a:lnSpc>
              <a:spcPct val="90000"/>
            </a:lnSpc>
            <a:spcBef>
              <a:spcPct val="0"/>
            </a:spcBef>
            <a:spcAft>
              <a:spcPct val="35000"/>
            </a:spcAft>
            <a:buNone/>
          </a:pPr>
          <a:r>
            <a:rPr lang="da-DK" sz="2100" kern="1200" dirty="0"/>
            <a:t>…</a:t>
          </a:r>
        </a:p>
      </dsp:txBody>
      <dsp:txXfrm rot="10800000">
        <a:off x="6266235" y="3053181"/>
        <a:ext cx="2520840" cy="3649061"/>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A20173-DC63-46A8-8E86-F45788B530B9}" type="datetimeFigureOut">
              <a:rPr lang="da-DK" smtClean="0"/>
              <a:t>25-02-2024</a:t>
            </a:fld>
            <a:endParaRPr lang="da-DK" dirty="0"/>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dirty="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03ECED-2182-41C9-A9B4-0607A33634D4}" type="slidenum">
              <a:rPr lang="da-DK" smtClean="0"/>
              <a:t>‹nr.›</a:t>
            </a:fld>
            <a:endParaRPr lang="da-DK" dirty="0"/>
          </a:p>
        </p:txBody>
      </p:sp>
    </p:spTree>
    <p:extLst>
      <p:ext uri="{BB962C8B-B14F-4D97-AF65-F5344CB8AC3E}">
        <p14:creationId xmlns:p14="http://schemas.microsoft.com/office/powerpoint/2010/main" val="3969666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OBS: Dette slide indeholder flere lag, som kun fungerer når man kører i slideshow-tilstand.</a:t>
            </a:r>
          </a:p>
        </p:txBody>
      </p:sp>
      <p:sp>
        <p:nvSpPr>
          <p:cNvPr id="4" name="Pladsholder til slidenummer 3"/>
          <p:cNvSpPr>
            <a:spLocks noGrp="1"/>
          </p:cNvSpPr>
          <p:nvPr>
            <p:ph type="sldNum" sz="quarter" idx="5"/>
          </p:nvPr>
        </p:nvSpPr>
        <p:spPr/>
        <p:txBody>
          <a:bodyPr/>
          <a:lstStyle/>
          <a:p>
            <a:fld id="{0403ECED-2182-41C9-A9B4-0607A33634D4}" type="slidenum">
              <a:rPr lang="da-DK" smtClean="0"/>
              <a:t>3</a:t>
            </a:fld>
            <a:endParaRPr lang="da-DK" dirty="0"/>
          </a:p>
        </p:txBody>
      </p:sp>
    </p:spTree>
    <p:extLst>
      <p:ext uri="{BB962C8B-B14F-4D97-AF65-F5344CB8AC3E}">
        <p14:creationId xmlns:p14="http://schemas.microsoft.com/office/powerpoint/2010/main" val="2054048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a-DK"/>
              <a:t>Klik for at redigere i master</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367149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2321610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a-DK"/>
              <a:t>Klik for at redigere i master</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Date Placeholder 3"/>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1756336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1815875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a-DK"/>
              <a:t>Klik for at redigere i master</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Content Placeholder 3"/>
          <p:cNvSpPr>
            <a:spLocks noGrp="1"/>
          </p:cNvSpPr>
          <p:nvPr>
            <p:ph sz="half" idx="2"/>
          </p:nvPr>
        </p:nvSpPr>
        <p:spPr>
          <a:xfrm>
            <a:off x="629842" y="2505075"/>
            <a:ext cx="3868340"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Content Placeholder 5"/>
          <p:cNvSpPr>
            <a:spLocks noGrp="1"/>
          </p:cNvSpPr>
          <p:nvPr>
            <p:ph sz="quarter" idx="4"/>
          </p:nvPr>
        </p:nvSpPr>
        <p:spPr>
          <a:xfrm>
            <a:off x="4629150" y="2505075"/>
            <a:ext cx="3887391"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8" name="Footer Placeholder 7"/>
          <p:cNvSpPr>
            <a:spLocks noGrp="1"/>
          </p:cNvSpPr>
          <p:nvPr>
            <p:ph type="ftr" sz="quarter" idx="11"/>
          </p:nvPr>
        </p:nvSpPr>
        <p:spPr/>
        <p:txBody>
          <a:bodyPr/>
          <a:lstStyle/>
          <a:p>
            <a:endParaRPr lang="da-DK" dirty="0"/>
          </a:p>
        </p:txBody>
      </p:sp>
      <p:sp>
        <p:nvSpPr>
          <p:cNvPr id="9" name="Slide Number Placeholder 8"/>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2691424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4" name="Footer Placeholder 3"/>
          <p:cNvSpPr>
            <a:spLocks noGrp="1"/>
          </p:cNvSpPr>
          <p:nvPr>
            <p:ph type="ftr" sz="quarter" idx="11"/>
          </p:nvPr>
        </p:nvSpPr>
        <p:spPr/>
        <p:txBody>
          <a:bodyPr/>
          <a:lstStyle/>
          <a:p>
            <a:endParaRPr lang="da-DK" dirty="0"/>
          </a:p>
        </p:txBody>
      </p:sp>
      <p:sp>
        <p:nvSpPr>
          <p:cNvPr id="5" name="Slide Number Placeholder 4"/>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2181196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3" name="Footer Placeholder 2"/>
          <p:cNvSpPr>
            <a:spLocks noGrp="1"/>
          </p:cNvSpPr>
          <p:nvPr>
            <p:ph type="ftr" sz="quarter" idx="11"/>
          </p:nvPr>
        </p:nvSpPr>
        <p:spPr/>
        <p:txBody>
          <a:bodyPr/>
          <a:lstStyle/>
          <a:p>
            <a:endParaRPr lang="da-DK" dirty="0"/>
          </a:p>
        </p:txBody>
      </p:sp>
      <p:sp>
        <p:nvSpPr>
          <p:cNvPr id="4" name="Slide Number Placeholder 3"/>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164963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a-DK"/>
              <a:t>Klik for at redigere i master</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921638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a-DK"/>
              <a:t>Klik for at redigere i master</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dirty="0"/>
              <a:t>Klik på ikonet for at tilføje et billede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2140517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408917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a-DK"/>
              <a:t>Klik for at redigere i master</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1305885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a-DK"/>
              <a:t>Klik for at redigere i master</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337864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288757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a-DK"/>
              <a:t>Klik for at redigere i master</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Date Placeholder 3"/>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1890281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29962424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a-DK"/>
              <a:t>Klik for at redigere i master</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Content Placeholder 3"/>
          <p:cNvSpPr>
            <a:spLocks noGrp="1"/>
          </p:cNvSpPr>
          <p:nvPr>
            <p:ph sz="half" idx="2"/>
          </p:nvPr>
        </p:nvSpPr>
        <p:spPr>
          <a:xfrm>
            <a:off x="629842" y="2505075"/>
            <a:ext cx="3868340"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Content Placeholder 5"/>
          <p:cNvSpPr>
            <a:spLocks noGrp="1"/>
          </p:cNvSpPr>
          <p:nvPr>
            <p:ph sz="quarter" idx="4"/>
          </p:nvPr>
        </p:nvSpPr>
        <p:spPr>
          <a:xfrm>
            <a:off x="4629150" y="2505075"/>
            <a:ext cx="3887391"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8" name="Footer Placeholder 7"/>
          <p:cNvSpPr>
            <a:spLocks noGrp="1"/>
          </p:cNvSpPr>
          <p:nvPr>
            <p:ph type="ftr" sz="quarter" idx="11"/>
          </p:nvPr>
        </p:nvSpPr>
        <p:spPr/>
        <p:txBody>
          <a:bodyPr/>
          <a:lstStyle/>
          <a:p>
            <a:endParaRPr lang="da-DK" dirty="0"/>
          </a:p>
        </p:txBody>
      </p:sp>
      <p:sp>
        <p:nvSpPr>
          <p:cNvPr id="9" name="Slide Number Placeholder 8"/>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1203192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4" name="Footer Placeholder 3"/>
          <p:cNvSpPr>
            <a:spLocks noGrp="1"/>
          </p:cNvSpPr>
          <p:nvPr>
            <p:ph type="ftr" sz="quarter" idx="11"/>
          </p:nvPr>
        </p:nvSpPr>
        <p:spPr/>
        <p:txBody>
          <a:bodyPr/>
          <a:lstStyle/>
          <a:p>
            <a:endParaRPr lang="da-DK" dirty="0"/>
          </a:p>
        </p:txBody>
      </p:sp>
      <p:sp>
        <p:nvSpPr>
          <p:cNvPr id="5" name="Slide Number Placeholder 4"/>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4175604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3" name="Footer Placeholder 2"/>
          <p:cNvSpPr>
            <a:spLocks noGrp="1"/>
          </p:cNvSpPr>
          <p:nvPr>
            <p:ph type="ftr" sz="quarter" idx="11"/>
          </p:nvPr>
        </p:nvSpPr>
        <p:spPr/>
        <p:txBody>
          <a:bodyPr/>
          <a:lstStyle/>
          <a:p>
            <a:endParaRPr lang="da-DK" dirty="0"/>
          </a:p>
        </p:txBody>
      </p:sp>
      <p:sp>
        <p:nvSpPr>
          <p:cNvPr id="4" name="Slide Number Placeholder 3"/>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453673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a-DK"/>
              <a:t>Klik for at redigere i master</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26337177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a-DK"/>
              <a:t>Klik for at redigere i master</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dirty="0"/>
              <a:t>Klik på ikonet for at tilføje et billede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Date Placeholder 4"/>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24422125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2268832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a-DK"/>
              <a:t>Klik for at redigere i master</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9705470-25CD-4FA4-939A-3533D3B6E9A0}" type="datetimeFigureOut">
              <a:rPr lang="da-DK" smtClean="0"/>
              <a:t>25-02-2024</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FDDF3658-5B20-42E0-A28C-8CB1A85C1E35}" type="slidenum">
              <a:rPr lang="da-DK" smtClean="0"/>
              <a:t>‹nr.›</a:t>
            </a:fld>
            <a:endParaRPr lang="da-DK" dirty="0"/>
          </a:p>
        </p:txBody>
      </p:sp>
    </p:spTree>
    <p:extLst>
      <p:ext uri="{BB962C8B-B14F-4D97-AF65-F5344CB8AC3E}">
        <p14:creationId xmlns:p14="http://schemas.microsoft.com/office/powerpoint/2010/main" val="335247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a-DK"/>
              <a:t>Klik for at redigere i master</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05470-25CD-4FA4-939A-3533D3B6E9A0}" type="datetimeFigureOut">
              <a:rPr lang="da-DK" smtClean="0"/>
              <a:t>25-02-2024</a:t>
            </a:fld>
            <a:endParaRPr lang="da-DK"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DF3658-5B20-42E0-A28C-8CB1A85C1E35}" type="slidenum">
              <a:rPr lang="da-DK" smtClean="0"/>
              <a:t>‹nr.›</a:t>
            </a:fld>
            <a:endParaRPr lang="da-DK" dirty="0"/>
          </a:p>
        </p:txBody>
      </p:sp>
    </p:spTree>
    <p:extLst>
      <p:ext uri="{BB962C8B-B14F-4D97-AF65-F5344CB8AC3E}">
        <p14:creationId xmlns:p14="http://schemas.microsoft.com/office/powerpoint/2010/main" val="35854719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a-DK"/>
              <a:t>Klik for at redigere i master</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05470-25CD-4FA4-939A-3533D3B6E9A0}" type="datetimeFigureOut">
              <a:rPr lang="da-DK" smtClean="0"/>
              <a:t>25-02-2024</a:t>
            </a:fld>
            <a:endParaRPr lang="da-DK"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DF3658-5B20-42E0-A28C-8CB1A85C1E35}" type="slidenum">
              <a:rPr lang="da-DK" smtClean="0"/>
              <a:t>‹nr.›</a:t>
            </a:fld>
            <a:endParaRPr lang="da-DK" dirty="0"/>
          </a:p>
        </p:txBody>
      </p:sp>
    </p:spTree>
    <p:extLst>
      <p:ext uri="{BB962C8B-B14F-4D97-AF65-F5344CB8AC3E}">
        <p14:creationId xmlns:p14="http://schemas.microsoft.com/office/powerpoint/2010/main" val="14727768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microsoft.com/office/2007/relationships/hdphoto" Target="../media/hdphoto1.wdp"/><Relationship Id="rId7"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11" Type="http://schemas.microsoft.com/office/2007/relationships/hdphoto" Target="../media/hdphoto3.wdp"/><Relationship Id="rId5" Type="http://schemas.microsoft.com/office/2007/relationships/hdphoto" Target="../media/hdphoto2.wdp"/><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p:cNvPicPr>
            <a:picLocks noChangeAspect="1"/>
          </p:cNvPicPr>
          <p:nvPr/>
        </p:nvPicPr>
        <p:blipFill>
          <a:blip r:embed="rId2">
            <a:extLst>
              <a:ext uri="{BEBA8EAE-BF5A-486C-A8C5-ECC9F3942E4B}">
                <a14:imgProps xmlns:a14="http://schemas.microsoft.com/office/drawing/2010/main">
                  <a14:imgLayer r:embed="rId3">
                    <a14:imgEffect>
                      <a14:brightnessContrast bright="57000"/>
                    </a14:imgEffect>
                  </a14:imgLayer>
                </a14:imgProps>
              </a:ext>
            </a:extLst>
          </a:blip>
          <a:stretch>
            <a:fillRect/>
          </a:stretch>
        </p:blipFill>
        <p:spPr>
          <a:xfrm>
            <a:off x="5550408" y="677985"/>
            <a:ext cx="2858223" cy="3301105"/>
          </a:xfrm>
          <a:prstGeom prst="rect">
            <a:avLst/>
          </a:prstGeom>
        </p:spPr>
      </p:pic>
      <p:pic>
        <p:nvPicPr>
          <p:cNvPr id="4" name="Billede 3"/>
          <p:cNvPicPr>
            <a:picLocks noChangeAspect="1"/>
          </p:cNvPicPr>
          <p:nvPr/>
        </p:nvPicPr>
        <p:blipFill>
          <a:blip r:embed="rId4">
            <a:extLst>
              <a:ext uri="{BEBA8EAE-BF5A-486C-A8C5-ECC9F3942E4B}">
                <a14:imgProps xmlns:a14="http://schemas.microsoft.com/office/drawing/2010/main">
                  <a14:imgLayer r:embed="rId5">
                    <a14:imgEffect>
                      <a14:brightnessContrast bright="40000"/>
                    </a14:imgEffect>
                  </a14:imgLayer>
                </a14:imgProps>
              </a:ext>
            </a:extLst>
          </a:blip>
          <a:stretch>
            <a:fillRect/>
          </a:stretch>
        </p:blipFill>
        <p:spPr>
          <a:xfrm>
            <a:off x="555859" y="487798"/>
            <a:ext cx="4228226" cy="3873906"/>
          </a:xfrm>
          <a:prstGeom prst="rect">
            <a:avLst/>
          </a:prstGeom>
          <a:effectLst>
            <a:outerShdw blurRad="50800" dist="50800" dir="5400000" sx="1000" sy="1000" algn="ctr" rotWithShape="0">
              <a:srgbClr val="000000"/>
            </a:outerShdw>
          </a:effectLst>
        </p:spPr>
      </p:pic>
      <p:sp>
        <p:nvSpPr>
          <p:cNvPr id="6" name="Rektangel 5"/>
          <p:cNvSpPr/>
          <p:nvPr/>
        </p:nvSpPr>
        <p:spPr>
          <a:xfrm>
            <a:off x="1454934" y="325986"/>
            <a:ext cx="6234132" cy="3762568"/>
          </a:xfrm>
          <a:prstGeom prst="rect">
            <a:avLst/>
          </a:prstGeom>
          <a:noFill/>
        </p:spPr>
        <p:txBody>
          <a:bodyPr wrap="square" lIns="68580" tIns="34290" rIns="68580" bIns="34290">
            <a:spAutoFit/>
          </a:bodyPr>
          <a:lstStyle/>
          <a:p>
            <a:pPr algn="ctr"/>
            <a:r>
              <a:rPr lang="da-DK" sz="8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Idræt på </a:t>
            </a:r>
          </a:p>
          <a:p>
            <a:pPr algn="ctr"/>
            <a:r>
              <a:rPr lang="da-DK" sz="8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Egaa Gymnasium</a:t>
            </a:r>
          </a:p>
        </p:txBody>
      </p:sp>
      <p:pic>
        <p:nvPicPr>
          <p:cNvPr id="2" name="Billede 1"/>
          <p:cNvPicPr>
            <a:picLocks noChangeAspect="1"/>
          </p:cNvPicPr>
          <p:nvPr/>
        </p:nvPicPr>
        <p:blipFill>
          <a:blip r:embed="rId6"/>
          <a:stretch>
            <a:fillRect/>
          </a:stretch>
        </p:blipFill>
        <p:spPr>
          <a:xfrm rot="506462">
            <a:off x="6383169" y="4236235"/>
            <a:ext cx="2122671" cy="1498057"/>
          </a:xfrm>
          <a:prstGeom prst="roundRect">
            <a:avLst/>
          </a:prstGeom>
          <a:ln>
            <a:solidFill>
              <a:schemeClr val="lt1">
                <a:hueOff val="0"/>
                <a:satOff val="0"/>
                <a:lumOff val="0"/>
              </a:schemeClr>
            </a:solidFill>
          </a:ln>
        </p:spPr>
      </p:pic>
      <p:sp>
        <p:nvSpPr>
          <p:cNvPr id="8" name="Rektangel: afrundede hjørner 7">
            <a:extLst>
              <a:ext uri="{FF2B5EF4-FFF2-40B4-BE49-F238E27FC236}">
                <a16:creationId xmlns:a16="http://schemas.microsoft.com/office/drawing/2014/main" id="{EC1A71F5-C72B-44D7-AD53-9234AAA15537}"/>
              </a:ext>
            </a:extLst>
          </p:cNvPr>
          <p:cNvSpPr/>
          <p:nvPr/>
        </p:nvSpPr>
        <p:spPr>
          <a:xfrm rot="21057759">
            <a:off x="4864612" y="4726413"/>
            <a:ext cx="1959042" cy="1669590"/>
          </a:xfrm>
          <a:prstGeom prst="roundRect">
            <a:avLst>
              <a:gd name="adj" fmla="val 10000"/>
            </a:avLst>
          </a:prstGeom>
          <a:blipFill>
            <a:blip r:embed="rId7" cstate="print">
              <a:extLst>
                <a:ext uri="{28A0092B-C50C-407E-A947-70E740481C1C}">
                  <a14:useLocalDpi xmlns:a14="http://schemas.microsoft.com/office/drawing/2010/main" val="0"/>
                </a:ext>
              </a:extLst>
            </a:blip>
            <a:srcRect/>
            <a:stretch>
              <a:fillRect l="-12000" r="-1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Rektangel: afrundede hjørner 8">
            <a:extLst>
              <a:ext uri="{FF2B5EF4-FFF2-40B4-BE49-F238E27FC236}">
                <a16:creationId xmlns:a16="http://schemas.microsoft.com/office/drawing/2014/main" id="{89DDF468-43C0-43D9-834E-AE58DF0E3CAA}"/>
              </a:ext>
            </a:extLst>
          </p:cNvPr>
          <p:cNvSpPr/>
          <p:nvPr/>
        </p:nvSpPr>
        <p:spPr>
          <a:xfrm rot="443634">
            <a:off x="1198884" y="4795382"/>
            <a:ext cx="2122671" cy="1669590"/>
          </a:xfrm>
          <a:prstGeom prst="roundRect">
            <a:avLst>
              <a:gd name="adj" fmla="val 10000"/>
            </a:avLst>
          </a:prstGeom>
          <a:blipFill>
            <a:blip r:embed="rId8" cstate="print">
              <a:extLst>
                <a:ext uri="{28A0092B-C50C-407E-A947-70E740481C1C}">
                  <a14:useLocalDpi xmlns:a14="http://schemas.microsoft.com/office/drawing/2010/main" val="0"/>
                </a:ext>
              </a:extLst>
            </a:blip>
            <a:srcRect/>
            <a:stretch>
              <a:fillRect l="-20000" r="-20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Rektangel: afrundede hjørner 9">
            <a:extLst>
              <a:ext uri="{FF2B5EF4-FFF2-40B4-BE49-F238E27FC236}">
                <a16:creationId xmlns:a16="http://schemas.microsoft.com/office/drawing/2014/main" id="{4F9F51AC-74CD-477A-8B78-0692F94AD7F1}"/>
              </a:ext>
            </a:extLst>
          </p:cNvPr>
          <p:cNvSpPr/>
          <p:nvPr/>
        </p:nvSpPr>
        <p:spPr>
          <a:xfrm rot="254480">
            <a:off x="3327364" y="3985003"/>
            <a:ext cx="2114234" cy="1527875"/>
          </a:xfrm>
          <a:prstGeom prst="roundRect">
            <a:avLst>
              <a:gd name="adj" fmla="val 10000"/>
            </a:avLst>
          </a:prstGeom>
          <a:blipFill>
            <a:blip r:embed="rId9" cstate="print">
              <a:extLst>
                <a:ext uri="{28A0092B-C50C-407E-A947-70E740481C1C}">
                  <a14:useLocalDpi xmlns:a14="http://schemas.microsoft.com/office/drawing/2010/main" val="0"/>
                </a:ext>
              </a:extLst>
            </a:blip>
            <a:srcRect/>
            <a:stretch>
              <a:fillRect t="-17000" b="-17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7" name="Billede 6"/>
          <p:cNvPicPr>
            <a:picLocks noChangeAspect="1"/>
          </p:cNvPicPr>
          <p:nvPr/>
        </p:nvPicPr>
        <p:blipFill rotWithShape="1">
          <a:blip r:embed="rId10" cstate="print">
            <a:extLst>
              <a:ext uri="{BEBA8EAE-BF5A-486C-A8C5-ECC9F3942E4B}">
                <a14:imgProps xmlns:a14="http://schemas.microsoft.com/office/drawing/2010/main">
                  <a14:imgLayer r:embed="rId11">
                    <a14:imgEffect>
                      <a14:brightnessContrast bright="39000"/>
                    </a14:imgEffect>
                  </a14:imgLayer>
                </a14:imgProps>
              </a:ext>
              <a:ext uri="{28A0092B-C50C-407E-A947-70E740481C1C}">
                <a14:useLocalDpi xmlns:a14="http://schemas.microsoft.com/office/drawing/2010/main" val="0"/>
              </a:ext>
            </a:extLst>
          </a:blip>
          <a:srcRect b="12713"/>
          <a:stretch/>
        </p:blipFill>
        <p:spPr>
          <a:xfrm rot="21264025">
            <a:off x="599983" y="3998125"/>
            <a:ext cx="2039604" cy="1335229"/>
          </a:xfrm>
          <a:prstGeom prst="roundRect">
            <a:avLst/>
          </a:prstGeom>
          <a:ln>
            <a:solidFill>
              <a:schemeClr val="lt1">
                <a:hueOff val="0"/>
                <a:satOff val="0"/>
                <a:lumOff val="0"/>
              </a:schemeClr>
            </a:solidFill>
          </a:ln>
          <a:effectLst>
            <a:softEdge rad="0"/>
          </a:effectLst>
        </p:spPr>
      </p:pic>
    </p:spTree>
    <p:extLst>
      <p:ext uri="{BB962C8B-B14F-4D97-AF65-F5344CB8AC3E}">
        <p14:creationId xmlns:p14="http://schemas.microsoft.com/office/powerpoint/2010/main" val="212662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5B6504-E3A5-4B20-A30B-878CD41E8F61}"/>
              </a:ext>
            </a:extLst>
          </p:cNvPr>
          <p:cNvSpPr>
            <a:spLocks noGrp="1"/>
          </p:cNvSpPr>
          <p:nvPr>
            <p:ph type="title"/>
          </p:nvPr>
        </p:nvSpPr>
        <p:spPr>
          <a:xfrm>
            <a:off x="431515" y="663073"/>
            <a:ext cx="8260422" cy="1353505"/>
          </a:xfrm>
        </p:spPr>
        <p:txBody>
          <a:bodyPr>
            <a:normAutofit/>
          </a:bodyPr>
          <a:lstStyle/>
          <a:p>
            <a:pPr algn="ctr"/>
            <a:r>
              <a:rPr lang="da-DK" sz="6600" b="1" dirty="0">
                <a:solidFill>
                  <a:schemeClr val="accent2"/>
                </a:solidFill>
              </a:rPr>
              <a:t>Idræt i gymnasiet</a:t>
            </a:r>
            <a:endParaRPr lang="da-DK" sz="8800" b="1" dirty="0">
              <a:solidFill>
                <a:schemeClr val="accent2"/>
              </a:solidFill>
            </a:endParaRPr>
          </a:p>
        </p:txBody>
      </p:sp>
      <p:sp>
        <p:nvSpPr>
          <p:cNvPr id="3" name="Pladsholder til indhold 2">
            <a:extLst>
              <a:ext uri="{FF2B5EF4-FFF2-40B4-BE49-F238E27FC236}">
                <a16:creationId xmlns:a16="http://schemas.microsoft.com/office/drawing/2014/main" id="{0AFF33F9-C893-422A-9D82-629177ED49C0}"/>
              </a:ext>
            </a:extLst>
          </p:cNvPr>
          <p:cNvSpPr>
            <a:spLocks noGrp="1"/>
          </p:cNvSpPr>
          <p:nvPr>
            <p:ph idx="1"/>
          </p:nvPr>
        </p:nvSpPr>
        <p:spPr>
          <a:xfrm>
            <a:off x="259639" y="2445249"/>
            <a:ext cx="8604173" cy="3749678"/>
          </a:xfrm>
        </p:spPr>
        <p:txBody>
          <a:bodyPr>
            <a:normAutofit/>
          </a:bodyPr>
          <a:lstStyle/>
          <a:p>
            <a:pPr marL="0" indent="0" algn="ctr">
              <a:buNone/>
            </a:pPr>
            <a:r>
              <a:rPr lang="da-DK" sz="5400" dirty="0"/>
              <a:t>Idræt er et fællesskabsfag med fokus på fysisk aktivitet, samarbejde, udvikling og sjov</a:t>
            </a:r>
          </a:p>
        </p:txBody>
      </p:sp>
    </p:spTree>
    <p:extLst>
      <p:ext uri="{BB962C8B-B14F-4D97-AF65-F5344CB8AC3E}">
        <p14:creationId xmlns:p14="http://schemas.microsoft.com/office/powerpoint/2010/main" val="95260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003273907"/>
              </p:ext>
            </p:extLst>
          </p:nvPr>
        </p:nvGraphicFramePr>
        <p:xfrm>
          <a:off x="0" y="0"/>
          <a:ext cx="9144000" cy="6784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ktangel 1">
            <a:extLst>
              <a:ext uri="{FF2B5EF4-FFF2-40B4-BE49-F238E27FC236}">
                <a16:creationId xmlns:a16="http://schemas.microsoft.com/office/drawing/2014/main" id="{E386A475-1407-4FD4-87A9-D0988B22FE89}"/>
              </a:ext>
            </a:extLst>
          </p:cNvPr>
          <p:cNvSpPr/>
          <p:nvPr/>
        </p:nvSpPr>
        <p:spPr>
          <a:xfrm>
            <a:off x="183492" y="3067200"/>
            <a:ext cx="2897204" cy="3777916"/>
          </a:xfrm>
          <a:prstGeom prst="rect">
            <a:avLst/>
          </a:prstGeom>
          <a:solidFill>
            <a:schemeClr val="bg1">
              <a:alpha val="9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 name="Rektangel 4">
            <a:extLst>
              <a:ext uri="{FF2B5EF4-FFF2-40B4-BE49-F238E27FC236}">
                <a16:creationId xmlns:a16="http://schemas.microsoft.com/office/drawing/2014/main" id="{C7AD03CC-359A-4F77-840B-51F4240A2C4F}"/>
              </a:ext>
            </a:extLst>
          </p:cNvPr>
          <p:cNvSpPr/>
          <p:nvPr/>
        </p:nvSpPr>
        <p:spPr>
          <a:xfrm>
            <a:off x="3126612" y="3067200"/>
            <a:ext cx="2897204" cy="3777916"/>
          </a:xfrm>
          <a:prstGeom prst="rect">
            <a:avLst/>
          </a:prstGeom>
          <a:solidFill>
            <a:schemeClr val="bg1">
              <a:alpha val="9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Rektangel 5">
            <a:extLst>
              <a:ext uri="{FF2B5EF4-FFF2-40B4-BE49-F238E27FC236}">
                <a16:creationId xmlns:a16="http://schemas.microsoft.com/office/drawing/2014/main" id="{44174618-41BF-45DE-A9AB-A5704B69F35A}"/>
              </a:ext>
            </a:extLst>
          </p:cNvPr>
          <p:cNvSpPr/>
          <p:nvPr/>
        </p:nvSpPr>
        <p:spPr>
          <a:xfrm>
            <a:off x="6063304" y="3067200"/>
            <a:ext cx="2897204" cy="3777916"/>
          </a:xfrm>
          <a:prstGeom prst="rect">
            <a:avLst/>
          </a:prstGeom>
          <a:solidFill>
            <a:schemeClr val="bg1">
              <a:alpha val="9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Tekstfelt 2">
            <a:extLst>
              <a:ext uri="{FF2B5EF4-FFF2-40B4-BE49-F238E27FC236}">
                <a16:creationId xmlns:a16="http://schemas.microsoft.com/office/drawing/2014/main" id="{97A64490-5220-497E-A869-BD4A0BC68069}"/>
              </a:ext>
            </a:extLst>
          </p:cNvPr>
          <p:cNvSpPr txBox="1"/>
          <p:nvPr/>
        </p:nvSpPr>
        <p:spPr>
          <a:xfrm>
            <a:off x="1294598" y="3199947"/>
            <a:ext cx="6554804" cy="3046988"/>
          </a:xfrm>
          <a:prstGeom prst="rect">
            <a:avLst/>
          </a:prstGeom>
          <a:noFill/>
        </p:spPr>
        <p:txBody>
          <a:bodyPr wrap="square" rtlCol="0">
            <a:spAutoFit/>
          </a:bodyPr>
          <a:lstStyle/>
          <a:p>
            <a:r>
              <a:rPr lang="da-DK" sz="3200" b="1" dirty="0">
                <a:solidFill>
                  <a:schemeClr val="accent1"/>
                </a:solidFill>
              </a:rPr>
              <a:t>I gymnasiet er man hvert skoleår gennem forskellige forløb der falder indenfor tre færdighedsområder: </a:t>
            </a:r>
          </a:p>
          <a:p>
            <a:pPr marL="571500" indent="-571500">
              <a:buFont typeface="Arial" panose="020B0604020202020204" pitchFamily="34" charset="0"/>
              <a:buChar char="•"/>
            </a:pPr>
            <a:r>
              <a:rPr lang="da-DK" sz="3200" b="1" dirty="0">
                <a:solidFill>
                  <a:schemeClr val="accent1"/>
                </a:solidFill>
              </a:rPr>
              <a:t>Klassiske og nye idrætter</a:t>
            </a:r>
          </a:p>
          <a:p>
            <a:pPr marL="571500" indent="-571500">
              <a:buFont typeface="Arial" panose="020B0604020202020204" pitchFamily="34" charset="0"/>
              <a:buChar char="•"/>
            </a:pPr>
            <a:r>
              <a:rPr lang="da-DK" sz="3200" b="1" dirty="0">
                <a:solidFill>
                  <a:schemeClr val="accent1"/>
                </a:solidFill>
              </a:rPr>
              <a:t>Boldspil</a:t>
            </a:r>
          </a:p>
          <a:p>
            <a:pPr marL="571500" indent="-571500">
              <a:buFont typeface="Arial" panose="020B0604020202020204" pitchFamily="34" charset="0"/>
              <a:buChar char="•"/>
            </a:pPr>
            <a:r>
              <a:rPr lang="da-DK" sz="3200" b="1" dirty="0">
                <a:solidFill>
                  <a:schemeClr val="accent1"/>
                </a:solidFill>
              </a:rPr>
              <a:t>Musik og bevægelse</a:t>
            </a:r>
          </a:p>
        </p:txBody>
      </p:sp>
    </p:spTree>
    <p:extLst>
      <p:ext uri="{BB962C8B-B14F-4D97-AF65-F5344CB8AC3E}">
        <p14:creationId xmlns:p14="http://schemas.microsoft.com/office/powerpoint/2010/main" val="251332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369870" y="349322"/>
            <a:ext cx="8363164" cy="5827642"/>
          </a:xfrm>
        </p:spPr>
        <p:txBody>
          <a:bodyPr>
            <a:noAutofit/>
          </a:bodyPr>
          <a:lstStyle/>
          <a:p>
            <a:r>
              <a:rPr lang="da-DK" sz="2000" dirty="0">
                <a:solidFill>
                  <a:schemeClr val="accent2"/>
                </a:solidFill>
              </a:rPr>
              <a:t>Faglige mål med idræt C (udpluk):</a:t>
            </a:r>
          </a:p>
          <a:p>
            <a:pPr lvl="1"/>
            <a:r>
              <a:rPr lang="da-DK" sz="2000" dirty="0"/>
              <a:t>Beherske centrale færdigheder i udvalgte idrætsdiscipliner indenfor de tre områder: </a:t>
            </a:r>
          </a:p>
          <a:p>
            <a:pPr marL="457200" lvl="1" indent="0">
              <a:buNone/>
            </a:pPr>
            <a:r>
              <a:rPr lang="da-DK" sz="2000" dirty="0"/>
              <a:t>	Klassiske og nye idrætter, boldspil, musik og bevægelse</a:t>
            </a:r>
          </a:p>
          <a:p>
            <a:pPr lvl="1"/>
            <a:r>
              <a:rPr lang="da-DK" sz="2000" dirty="0"/>
              <a:t>Opnå kropsbevidsthed og god fysisk kapacitet</a:t>
            </a:r>
          </a:p>
          <a:p>
            <a:pPr lvl="1"/>
            <a:r>
              <a:rPr lang="da-DK" sz="2000" dirty="0"/>
              <a:t>Indgå i og opnå forståelse for egen og andres rolle i samarbejdsrelationer i idræt</a:t>
            </a:r>
          </a:p>
          <a:p>
            <a:pPr lvl="1"/>
            <a:r>
              <a:rPr lang="da-DK" sz="2000" dirty="0"/>
              <a:t>Kende og anvende central teori i fysiologi og træningslære, bl.a. i forbindelse med opvarmning og træningsprojekt (3.g)</a:t>
            </a:r>
          </a:p>
          <a:p>
            <a:pPr lvl="1"/>
            <a:r>
              <a:rPr lang="da-DK" sz="2000" dirty="0"/>
              <a:t>Opnå viden om sammenhængen mellem fysisk aktivitet, livsstil og sundhed</a:t>
            </a:r>
          </a:p>
          <a:p>
            <a:r>
              <a:rPr lang="da-DK" sz="2000" dirty="0">
                <a:solidFill>
                  <a:schemeClr val="accent2"/>
                </a:solidFill>
              </a:rPr>
              <a:t>Bedømmelse og evaluering:</a:t>
            </a:r>
          </a:p>
          <a:p>
            <a:pPr lvl="1"/>
            <a:r>
              <a:rPr lang="da-DK" sz="2000" dirty="0"/>
              <a:t>Karakterer og eksamen i idræt</a:t>
            </a:r>
          </a:p>
          <a:p>
            <a:pPr lvl="1"/>
            <a:r>
              <a:rPr lang="da-DK" sz="2000" dirty="0"/>
              <a:t>Deltagelse, samarbejde, udvikling og færdigheder</a:t>
            </a:r>
          </a:p>
          <a:p>
            <a:pPr lvl="1"/>
            <a:r>
              <a:rPr lang="da-DK" sz="2000" dirty="0"/>
              <a:t>Kobling af teori og praksis</a:t>
            </a:r>
          </a:p>
          <a:p>
            <a:pPr lvl="1"/>
            <a:r>
              <a:rPr lang="da-DK" sz="2000" dirty="0"/>
              <a:t>Alsidighed</a:t>
            </a:r>
          </a:p>
          <a:p>
            <a:r>
              <a:rPr lang="da-DK" sz="2000" dirty="0">
                <a:solidFill>
                  <a:schemeClr val="accent2"/>
                </a:solidFill>
              </a:rPr>
              <a:t>Idræt som valgfag:</a:t>
            </a:r>
          </a:p>
          <a:p>
            <a:pPr lvl="1"/>
            <a:r>
              <a:rPr lang="da-DK" sz="2000" dirty="0"/>
              <a:t>Mulighed for idræt B i 3.g – både C-niveau med klassen og B-niveau med valgholdet</a:t>
            </a:r>
            <a:r>
              <a:rPr lang="da-DK" sz="1800" dirty="0"/>
              <a:t> </a:t>
            </a:r>
          </a:p>
          <a:p>
            <a:pPr lvl="1"/>
            <a:endParaRPr lang="da-DK" sz="1800" dirty="0"/>
          </a:p>
        </p:txBody>
      </p:sp>
    </p:spTree>
    <p:extLst>
      <p:ext uri="{BB962C8B-B14F-4D97-AF65-F5344CB8AC3E}">
        <p14:creationId xmlns:p14="http://schemas.microsoft.com/office/powerpoint/2010/main" val="295635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500"/>
                                        <p:tgtEl>
                                          <p:spTgt spid="3">
                                            <p:txEl>
                                              <p:pRg st="9" end="9"/>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fade">
                                      <p:cBhvr>
                                        <p:cTn id="39" dur="500"/>
                                        <p:tgtEl>
                                          <p:spTgt spid="3">
                                            <p:txEl>
                                              <p:pRg st="10" end="1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500"/>
                                        <p:tgtEl>
                                          <p:spTgt spid="3">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fade">
                                      <p:cBhvr>
                                        <p:cTn id="47" dur="500"/>
                                        <p:tgtEl>
                                          <p:spTgt spid="3">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3">
                                            <p:txEl>
                                              <p:pRg st="13" end="13"/>
                                            </p:txEl>
                                          </p:spTgt>
                                        </p:tgtEl>
                                        <p:attrNameLst>
                                          <p:attrName>style.visibility</p:attrName>
                                        </p:attrNameLst>
                                      </p:cBhvr>
                                      <p:to>
                                        <p:strVal val="visible"/>
                                      </p:to>
                                    </p:set>
                                    <p:animEffect transition="in" filter="fade">
                                      <p:cBhvr>
                                        <p:cTn id="50"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5B6504-E3A5-4B20-A30B-878CD41E8F61}"/>
              </a:ext>
            </a:extLst>
          </p:cNvPr>
          <p:cNvSpPr>
            <a:spLocks noGrp="1"/>
          </p:cNvSpPr>
          <p:nvPr>
            <p:ph type="title"/>
          </p:nvPr>
        </p:nvSpPr>
        <p:spPr>
          <a:xfrm>
            <a:off x="431515" y="365126"/>
            <a:ext cx="8260422" cy="982411"/>
          </a:xfrm>
        </p:spPr>
        <p:txBody>
          <a:bodyPr/>
          <a:lstStyle/>
          <a:p>
            <a:r>
              <a:rPr lang="da-DK" sz="3600" b="1" dirty="0">
                <a:solidFill>
                  <a:schemeClr val="accent2"/>
                </a:solidFill>
              </a:rPr>
              <a:t>Den gode idrætstime på Egaa Gymnasium</a:t>
            </a:r>
            <a:endParaRPr lang="da-DK" b="1" dirty="0">
              <a:solidFill>
                <a:schemeClr val="accent2"/>
              </a:solidFill>
            </a:endParaRPr>
          </a:p>
        </p:txBody>
      </p:sp>
      <p:sp>
        <p:nvSpPr>
          <p:cNvPr id="3" name="Pladsholder til indhold 2">
            <a:extLst>
              <a:ext uri="{FF2B5EF4-FFF2-40B4-BE49-F238E27FC236}">
                <a16:creationId xmlns:a16="http://schemas.microsoft.com/office/drawing/2014/main" id="{0AFF33F9-C893-422A-9D82-629177ED49C0}"/>
              </a:ext>
            </a:extLst>
          </p:cNvPr>
          <p:cNvSpPr>
            <a:spLocks noGrp="1"/>
          </p:cNvSpPr>
          <p:nvPr>
            <p:ph idx="1"/>
          </p:nvPr>
        </p:nvSpPr>
        <p:spPr>
          <a:xfrm>
            <a:off x="339047" y="1243174"/>
            <a:ext cx="8352890" cy="4933790"/>
          </a:xfrm>
        </p:spPr>
        <p:txBody>
          <a:bodyPr>
            <a:normAutofit fontScale="25000" lnSpcReduction="20000"/>
          </a:bodyPr>
          <a:lstStyle/>
          <a:p>
            <a:pPr marL="0" indent="0" fontAlgn="base">
              <a:lnSpc>
                <a:spcPct val="120000"/>
              </a:lnSpc>
              <a:buNone/>
            </a:pPr>
            <a:r>
              <a:rPr lang="da-DK" sz="8000" dirty="0"/>
              <a:t>Her er 7 punkter, som du skal huske i forbindelse med din idrætstime.  </a:t>
            </a:r>
          </a:p>
          <a:p>
            <a:pPr marL="0" indent="0" fontAlgn="base">
              <a:lnSpc>
                <a:spcPct val="120000"/>
              </a:lnSpc>
              <a:buNone/>
            </a:pPr>
            <a:r>
              <a:rPr lang="da-DK" sz="8000" dirty="0"/>
              <a:t>Så får vi alle gode oplevelser med idrætten i gymnasiet.</a:t>
            </a:r>
            <a:r>
              <a:rPr lang="da-DK" sz="4300" dirty="0"/>
              <a:t> </a:t>
            </a:r>
          </a:p>
          <a:p>
            <a:pPr fontAlgn="base">
              <a:lnSpc>
                <a:spcPct val="120000"/>
              </a:lnSpc>
            </a:pPr>
            <a:r>
              <a:rPr lang="da-DK" sz="7200" dirty="0"/>
              <a:t>Du skal altid være omklædt til idrætstimerne – både når vi er udenfor og indenfor. </a:t>
            </a:r>
          </a:p>
          <a:p>
            <a:pPr fontAlgn="base">
              <a:lnSpc>
                <a:spcPct val="120000"/>
              </a:lnSpc>
            </a:pPr>
            <a:r>
              <a:rPr lang="da-DK" sz="7200" dirty="0"/>
              <a:t>Du skal have ansvarligt fodtøj på – både til indendørsbrug og udendørsbrug </a:t>
            </a:r>
          </a:p>
          <a:p>
            <a:pPr fontAlgn="base">
              <a:lnSpc>
                <a:spcPct val="120000"/>
              </a:lnSpc>
            </a:pPr>
            <a:r>
              <a:rPr lang="da-DK" sz="7200" dirty="0"/>
              <a:t>Du skal ikke bære smykker og ur i idrætstimerne (af sikkerhedshensyn både for dig og de andre elever). </a:t>
            </a:r>
          </a:p>
          <a:p>
            <a:pPr fontAlgn="base">
              <a:lnSpc>
                <a:spcPct val="120000"/>
              </a:lnSpc>
            </a:pPr>
            <a:r>
              <a:rPr lang="da-DK" sz="7200" dirty="0"/>
              <a:t>Du skal ikke have din mobiltelefon med til idrætstimerne (med mindre jeg har skrevet på Lectio at vi skal bruge den). Put den i skabet eller i tasken. </a:t>
            </a:r>
          </a:p>
          <a:p>
            <a:pPr fontAlgn="base">
              <a:lnSpc>
                <a:spcPct val="120000"/>
              </a:lnSpc>
            </a:pPr>
            <a:r>
              <a:rPr lang="da-DK" sz="7200" dirty="0"/>
              <a:t>Du skal gå i bad efter idræt. Du kommer nemlig ofte til at svede. </a:t>
            </a:r>
          </a:p>
          <a:p>
            <a:pPr fontAlgn="base">
              <a:lnSpc>
                <a:spcPct val="120000"/>
              </a:lnSpc>
            </a:pPr>
            <a:r>
              <a:rPr lang="da-DK" sz="7200" dirty="0"/>
              <a:t>Du skal deltage aktivt, også selvom du har mindre skader. </a:t>
            </a:r>
            <a:r>
              <a:rPr lang="da-DK" sz="7200"/>
              <a:t>Her aftaler du selv med mig inden (fx i chat på Teams) eller i starten af timen, hvor meget du kan være med. </a:t>
            </a:r>
            <a:endParaRPr lang="da-DK" sz="7200" dirty="0"/>
          </a:p>
          <a:p>
            <a:pPr fontAlgn="base">
              <a:lnSpc>
                <a:spcPct val="120000"/>
              </a:lnSpc>
            </a:pPr>
            <a:r>
              <a:rPr lang="da-DK" sz="7200" dirty="0"/>
              <a:t>Hvis du har en større skade, så du overhovedet ikke kan være med, skal du møde op og være aktiv på anden vis, fx lave referat af timen, være træner for et hold, filme en øvelse, sætte kegler op osv. Aftal dette med mig inden timen, fx i chat på Teams.</a:t>
            </a:r>
            <a:endParaRPr lang="da-DK" dirty="0"/>
          </a:p>
        </p:txBody>
      </p:sp>
    </p:spTree>
    <p:extLst>
      <p:ext uri="{BB962C8B-B14F-4D97-AF65-F5344CB8AC3E}">
        <p14:creationId xmlns:p14="http://schemas.microsoft.com/office/powerpoint/2010/main" val="156775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21883</TotalTime>
  <Words>455</Words>
  <Application>Microsoft Office PowerPoint</Application>
  <PresentationFormat>Skærmshow (4:3)</PresentationFormat>
  <Paragraphs>55</Paragraphs>
  <Slides>5</Slides>
  <Notes>1</Notes>
  <HiddenSlides>0</HiddenSlides>
  <MMClips>0</MMClips>
  <ScaleCrop>false</ScaleCrop>
  <HeadingPairs>
    <vt:vector size="6" baseType="variant">
      <vt:variant>
        <vt:lpstr>Benyttede skrifttyper</vt:lpstr>
      </vt:variant>
      <vt:variant>
        <vt:i4>3</vt:i4>
      </vt:variant>
      <vt:variant>
        <vt:lpstr>Tema</vt:lpstr>
      </vt:variant>
      <vt:variant>
        <vt:i4>2</vt:i4>
      </vt:variant>
      <vt:variant>
        <vt:lpstr>Slidetitler</vt:lpstr>
      </vt:variant>
      <vt:variant>
        <vt:i4>5</vt:i4>
      </vt:variant>
    </vt:vector>
  </HeadingPairs>
  <TitlesOfParts>
    <vt:vector size="10" baseType="lpstr">
      <vt:lpstr>Arial</vt:lpstr>
      <vt:lpstr>Calibri</vt:lpstr>
      <vt:lpstr>Calibri Light</vt:lpstr>
      <vt:lpstr>Office Theme</vt:lpstr>
      <vt:lpstr>1_Office Theme</vt:lpstr>
      <vt:lpstr>PowerPoint-præsentation</vt:lpstr>
      <vt:lpstr>Idræt i gymnasiet</vt:lpstr>
      <vt:lpstr>PowerPoint-præsentation</vt:lpstr>
      <vt:lpstr>PowerPoint-præsentation</vt:lpstr>
      <vt:lpstr>Den gode idrætstime på Egaa Gymnasium</vt:lpstr>
    </vt:vector>
  </TitlesOfParts>
  <Company>ITS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Torben Aagaard (To | EG)</dc:creator>
  <cp:lastModifiedBy>Torben Aagaard (To | EG)</cp:lastModifiedBy>
  <cp:revision>23</cp:revision>
  <dcterms:created xsi:type="dcterms:W3CDTF">2020-11-16T22:53:44Z</dcterms:created>
  <dcterms:modified xsi:type="dcterms:W3CDTF">2024-02-25T21:52:22Z</dcterms:modified>
</cp:coreProperties>
</file>