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56" r:id="rId6"/>
    <p:sldId id="258" r:id="rId7"/>
    <p:sldId id="259" r:id="rId8"/>
    <p:sldId id="257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23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ben Aagaard (To | EG)" userId="25871e62-395b-474f-9117-c12e11371029" providerId="ADAL" clId="{57699328-8796-4ED8-A80B-462822B3FABB}"/>
    <pc:docChg chg="undo custSel modSld">
      <pc:chgData name="Torben Aagaard (To | EG)" userId="25871e62-395b-474f-9117-c12e11371029" providerId="ADAL" clId="{57699328-8796-4ED8-A80B-462822B3FABB}" dt="2024-08-26T23:14:46.976" v="2161" actId="1035"/>
      <pc:docMkLst>
        <pc:docMk/>
      </pc:docMkLst>
      <pc:sldChg chg="addSp delSp modSp">
        <pc:chgData name="Torben Aagaard (To | EG)" userId="25871e62-395b-474f-9117-c12e11371029" providerId="ADAL" clId="{57699328-8796-4ED8-A80B-462822B3FABB}" dt="2024-08-26T23:14:46.976" v="2161" actId="1035"/>
        <pc:sldMkLst>
          <pc:docMk/>
          <pc:sldMk cId="1063448721" sldId="256"/>
        </pc:sldMkLst>
        <pc:spChg chg="mod">
          <ac:chgData name="Torben Aagaard (To | EG)" userId="25871e62-395b-474f-9117-c12e11371029" providerId="ADAL" clId="{57699328-8796-4ED8-A80B-462822B3FABB}" dt="2024-08-26T23:14:30.045" v="2144" actId="403"/>
          <ac:spMkLst>
            <pc:docMk/>
            <pc:sldMk cId="1063448721" sldId="256"/>
            <ac:spMk id="2" creationId="{00000000-0000-0000-0000-000000000000}"/>
          </ac:spMkLst>
        </pc:spChg>
        <pc:graphicFrameChg chg="del">
          <ac:chgData name="Torben Aagaard (To | EG)" userId="25871e62-395b-474f-9117-c12e11371029" providerId="ADAL" clId="{57699328-8796-4ED8-A80B-462822B3FABB}" dt="2024-08-26T22:17:56.712" v="2068" actId="478"/>
          <ac:graphicFrameMkLst>
            <pc:docMk/>
            <pc:sldMk cId="1063448721" sldId="256"/>
            <ac:graphicFrameMk id="6" creationId="{B91C2DD3-8650-45E7-A4D3-7C34930DB7F2}"/>
          </ac:graphicFrameMkLst>
        </pc:graphicFrameChg>
        <pc:picChg chg="del mod modCrop">
          <ac:chgData name="Torben Aagaard (To | EG)" userId="25871e62-395b-474f-9117-c12e11371029" providerId="ADAL" clId="{57699328-8796-4ED8-A80B-462822B3FABB}" dt="2024-08-26T22:13:51.766" v="2057" actId="478"/>
          <ac:picMkLst>
            <pc:docMk/>
            <pc:sldMk cId="1063448721" sldId="256"/>
            <ac:picMk id="4" creationId="{00000000-0000-0000-0000-000000000000}"/>
          </ac:picMkLst>
        </pc:picChg>
        <pc:picChg chg="add mod modCrop">
          <ac:chgData name="Torben Aagaard (To | EG)" userId="25871e62-395b-474f-9117-c12e11371029" providerId="ADAL" clId="{57699328-8796-4ED8-A80B-462822B3FABB}" dt="2024-08-26T23:14:46.976" v="2161" actId="1035"/>
          <ac:picMkLst>
            <pc:docMk/>
            <pc:sldMk cId="1063448721" sldId="256"/>
            <ac:picMk id="5" creationId="{9224D408-20F4-4853-B601-C166F421FD0B}"/>
          </ac:picMkLst>
        </pc:picChg>
        <pc:picChg chg="add mod">
          <ac:chgData name="Torben Aagaard (To | EG)" userId="25871e62-395b-474f-9117-c12e11371029" providerId="ADAL" clId="{57699328-8796-4ED8-A80B-462822B3FABB}" dt="2024-08-26T23:14:17.842" v="2141" actId="1076"/>
          <ac:picMkLst>
            <pc:docMk/>
            <pc:sldMk cId="1063448721" sldId="256"/>
            <ac:picMk id="7" creationId="{39E180C0-F023-4F1C-B458-D8FD0C9760C0}"/>
          </ac:picMkLst>
        </pc:picChg>
      </pc:sldChg>
      <pc:sldChg chg="addSp modSp">
        <pc:chgData name="Torben Aagaard (To | EG)" userId="25871e62-395b-474f-9117-c12e11371029" providerId="ADAL" clId="{57699328-8796-4ED8-A80B-462822B3FABB}" dt="2024-08-26T23:12:32.464" v="2129" actId="1076"/>
        <pc:sldMkLst>
          <pc:docMk/>
          <pc:sldMk cId="2240556453" sldId="257"/>
        </pc:sldMkLst>
        <pc:spChg chg="mod">
          <ac:chgData name="Torben Aagaard (To | EG)" userId="25871e62-395b-474f-9117-c12e11371029" providerId="ADAL" clId="{57699328-8796-4ED8-A80B-462822B3FABB}" dt="2024-08-26T22:01:40.816" v="1476" actId="1076"/>
          <ac:spMkLst>
            <pc:docMk/>
            <pc:sldMk cId="2240556453" sldId="257"/>
            <ac:spMk id="2" creationId="{00000000-0000-0000-0000-000000000000}"/>
          </ac:spMkLst>
        </pc:spChg>
        <pc:spChg chg="mod">
          <ac:chgData name="Torben Aagaard (To | EG)" userId="25871e62-395b-474f-9117-c12e11371029" providerId="ADAL" clId="{57699328-8796-4ED8-A80B-462822B3FABB}" dt="2024-08-26T23:12:07.319" v="2119" actId="2710"/>
          <ac:spMkLst>
            <pc:docMk/>
            <pc:sldMk cId="2240556453" sldId="257"/>
            <ac:spMk id="3" creationId="{00000000-0000-0000-0000-000000000000}"/>
          </ac:spMkLst>
        </pc:spChg>
        <pc:spChg chg="add mod">
          <ac:chgData name="Torben Aagaard (To | EG)" userId="25871e62-395b-474f-9117-c12e11371029" providerId="ADAL" clId="{57699328-8796-4ED8-A80B-462822B3FABB}" dt="2024-08-26T23:12:32.464" v="2129" actId="1076"/>
          <ac:spMkLst>
            <pc:docMk/>
            <pc:sldMk cId="2240556453" sldId="257"/>
            <ac:spMk id="5" creationId="{A654EBBE-A50F-478F-B309-CC7F60997BBD}"/>
          </ac:spMkLst>
        </pc:spChg>
        <pc:picChg chg="mod modCrop">
          <ac:chgData name="Torben Aagaard (To | EG)" userId="25871e62-395b-474f-9117-c12e11371029" providerId="ADAL" clId="{57699328-8796-4ED8-A80B-462822B3FABB}" dt="2024-08-26T23:11:48.871" v="2118" actId="1035"/>
          <ac:picMkLst>
            <pc:docMk/>
            <pc:sldMk cId="2240556453" sldId="257"/>
            <ac:picMk id="4" creationId="{00000000-0000-0000-0000-000000000000}"/>
          </ac:picMkLst>
        </pc:picChg>
      </pc:sldChg>
      <pc:sldChg chg="addSp delSp modSp">
        <pc:chgData name="Torben Aagaard (To | EG)" userId="25871e62-395b-474f-9117-c12e11371029" providerId="ADAL" clId="{57699328-8796-4ED8-A80B-462822B3FABB}" dt="2024-08-26T22:16:21.235" v="2066" actId="1076"/>
        <pc:sldMkLst>
          <pc:docMk/>
          <pc:sldMk cId="3351909877" sldId="258"/>
        </pc:sldMkLst>
        <pc:spChg chg="mod">
          <ac:chgData name="Torben Aagaard (To | EG)" userId="25871e62-395b-474f-9117-c12e11371029" providerId="ADAL" clId="{57699328-8796-4ED8-A80B-462822B3FABB}" dt="2024-08-26T21:21:25.254" v="940" actId="20577"/>
          <ac:spMkLst>
            <pc:docMk/>
            <pc:sldMk cId="3351909877" sldId="258"/>
            <ac:spMk id="2" creationId="{00000000-0000-0000-0000-000000000000}"/>
          </ac:spMkLst>
        </pc:spChg>
        <pc:spChg chg="add mod">
          <ac:chgData name="Torben Aagaard (To | EG)" userId="25871e62-395b-474f-9117-c12e11371029" providerId="ADAL" clId="{57699328-8796-4ED8-A80B-462822B3FABB}" dt="2024-08-26T21:21:05.010" v="937" actId="20577"/>
          <ac:spMkLst>
            <pc:docMk/>
            <pc:sldMk cId="3351909877" sldId="258"/>
            <ac:spMk id="3" creationId="{FE33A441-9E77-41A7-AE27-C96DEB56971C}"/>
          </ac:spMkLst>
        </pc:spChg>
        <pc:spChg chg="add del mod">
          <ac:chgData name="Torben Aagaard (To | EG)" userId="25871e62-395b-474f-9117-c12e11371029" providerId="ADAL" clId="{57699328-8796-4ED8-A80B-462822B3FABB}" dt="2024-08-26T21:05:48.508" v="473" actId="478"/>
          <ac:spMkLst>
            <pc:docMk/>
            <pc:sldMk cId="3351909877" sldId="258"/>
            <ac:spMk id="7" creationId="{3A913A8A-C063-424E-98A1-98A6586DB58A}"/>
          </ac:spMkLst>
        </pc:spChg>
        <pc:spChg chg="add mod">
          <ac:chgData name="Torben Aagaard (To | EG)" userId="25871e62-395b-474f-9117-c12e11371029" providerId="ADAL" clId="{57699328-8796-4ED8-A80B-462822B3FABB}" dt="2024-08-26T21:17:24.923" v="844" actId="20577"/>
          <ac:spMkLst>
            <pc:docMk/>
            <pc:sldMk cId="3351909877" sldId="258"/>
            <ac:spMk id="9" creationId="{3AC46F43-FA90-41C7-A998-E765200CDD63}"/>
          </ac:spMkLst>
        </pc:spChg>
        <pc:picChg chg="del mod">
          <ac:chgData name="Torben Aagaard (To | EG)" userId="25871e62-395b-474f-9117-c12e11371029" providerId="ADAL" clId="{57699328-8796-4ED8-A80B-462822B3FABB}" dt="2024-08-26T21:05:38.582" v="471" actId="478"/>
          <ac:picMkLst>
            <pc:docMk/>
            <pc:sldMk cId="3351909877" sldId="258"/>
            <ac:picMk id="4" creationId="{00000000-0000-0000-0000-000000000000}"/>
          </ac:picMkLst>
        </pc:picChg>
        <pc:picChg chg="del mod">
          <ac:chgData name="Torben Aagaard (To | EG)" userId="25871e62-395b-474f-9117-c12e11371029" providerId="ADAL" clId="{57699328-8796-4ED8-A80B-462822B3FABB}" dt="2024-08-26T21:11:09.454" v="792" actId="478"/>
          <ac:picMkLst>
            <pc:docMk/>
            <pc:sldMk cId="3351909877" sldId="258"/>
            <ac:picMk id="5" creationId="{00000000-0000-0000-0000-000000000000}"/>
          </ac:picMkLst>
        </pc:picChg>
        <pc:picChg chg="mod">
          <ac:chgData name="Torben Aagaard (To | EG)" userId="25871e62-395b-474f-9117-c12e11371029" providerId="ADAL" clId="{57699328-8796-4ED8-A80B-462822B3FABB}" dt="2024-08-26T22:16:21.235" v="2066" actId="1076"/>
          <ac:picMkLst>
            <pc:docMk/>
            <pc:sldMk cId="3351909877" sldId="258"/>
            <ac:picMk id="8" creationId="{00000000-0000-0000-0000-000000000000}"/>
          </ac:picMkLst>
        </pc:picChg>
      </pc:sldChg>
      <pc:sldChg chg="addSp delSp modSp">
        <pc:chgData name="Torben Aagaard (To | EG)" userId="25871e62-395b-474f-9117-c12e11371029" providerId="ADAL" clId="{57699328-8796-4ED8-A80B-462822B3FABB}" dt="2024-08-26T22:16:29.228" v="2067" actId="1076"/>
        <pc:sldMkLst>
          <pc:docMk/>
          <pc:sldMk cId="2974877935" sldId="259"/>
        </pc:sldMkLst>
        <pc:spChg chg="del">
          <ac:chgData name="Torben Aagaard (To | EG)" userId="25871e62-395b-474f-9117-c12e11371029" providerId="ADAL" clId="{57699328-8796-4ED8-A80B-462822B3FABB}" dt="2024-08-26T21:21:58.766" v="943" actId="478"/>
          <ac:spMkLst>
            <pc:docMk/>
            <pc:sldMk cId="2974877935" sldId="259"/>
            <ac:spMk id="2" creationId="{00000000-0000-0000-0000-000000000000}"/>
          </ac:spMkLst>
        </pc:spChg>
        <pc:spChg chg="add mod">
          <ac:chgData name="Torben Aagaard (To | EG)" userId="25871e62-395b-474f-9117-c12e11371029" providerId="ADAL" clId="{57699328-8796-4ED8-A80B-462822B3FABB}" dt="2024-08-26T22:00:28.222" v="1472" actId="1076"/>
          <ac:spMkLst>
            <pc:docMk/>
            <pc:sldMk cId="2974877935" sldId="259"/>
            <ac:spMk id="3" creationId="{F5EC528A-D358-4C19-8D82-12273A17639B}"/>
          </ac:spMkLst>
        </pc:spChg>
        <pc:spChg chg="add del">
          <ac:chgData name="Torben Aagaard (To | EG)" userId="25871e62-395b-474f-9117-c12e11371029" providerId="ADAL" clId="{57699328-8796-4ED8-A80B-462822B3FABB}" dt="2024-08-26T21:21:53.915" v="942"/>
          <ac:spMkLst>
            <pc:docMk/>
            <pc:sldMk cId="2974877935" sldId="259"/>
            <ac:spMk id="7" creationId="{C3DF9664-21AA-4CBF-B148-900CF7D96DDC}"/>
          </ac:spMkLst>
        </pc:spChg>
        <pc:spChg chg="add del mod">
          <ac:chgData name="Torben Aagaard (To | EG)" userId="25871e62-395b-474f-9117-c12e11371029" providerId="ADAL" clId="{57699328-8796-4ED8-A80B-462822B3FABB}" dt="2024-08-26T21:22:14.376" v="946" actId="478"/>
          <ac:spMkLst>
            <pc:docMk/>
            <pc:sldMk cId="2974877935" sldId="259"/>
            <ac:spMk id="9" creationId="{51181CC7-6BBD-4DE5-B258-78D5C0C541D7}"/>
          </ac:spMkLst>
        </pc:spChg>
        <pc:spChg chg="add">
          <ac:chgData name="Torben Aagaard (To | EG)" userId="25871e62-395b-474f-9117-c12e11371029" providerId="ADAL" clId="{57699328-8796-4ED8-A80B-462822B3FABB}" dt="2024-08-26T21:22:00.527" v="944"/>
          <ac:spMkLst>
            <pc:docMk/>
            <pc:sldMk cId="2974877935" sldId="259"/>
            <ac:spMk id="10" creationId="{16BADE83-6002-4F2E-B2DC-5598222E5183}"/>
          </ac:spMkLst>
        </pc:spChg>
        <pc:spChg chg="add del mod">
          <ac:chgData name="Torben Aagaard (To | EG)" userId="25871e62-395b-474f-9117-c12e11371029" providerId="ADAL" clId="{57699328-8796-4ED8-A80B-462822B3FABB}" dt="2024-08-26T21:41:27.356" v="1453" actId="478"/>
          <ac:spMkLst>
            <pc:docMk/>
            <pc:sldMk cId="2974877935" sldId="259"/>
            <ac:spMk id="12" creationId="{632CDAF8-C5B2-4059-96DB-F51C23B06BDF}"/>
          </ac:spMkLst>
        </pc:spChg>
        <pc:spChg chg="add mod">
          <ac:chgData name="Torben Aagaard (To | EG)" userId="25871e62-395b-474f-9117-c12e11371029" providerId="ADAL" clId="{57699328-8796-4ED8-A80B-462822B3FABB}" dt="2024-08-26T22:00:41.935" v="1474" actId="14100"/>
          <ac:spMkLst>
            <pc:docMk/>
            <pc:sldMk cId="2974877935" sldId="259"/>
            <ac:spMk id="13" creationId="{C26C7044-5DC0-4199-992E-49B37CF5A906}"/>
          </ac:spMkLst>
        </pc:spChg>
        <pc:picChg chg="del mod">
          <ac:chgData name="Torben Aagaard (To | EG)" userId="25871e62-395b-474f-9117-c12e11371029" providerId="ADAL" clId="{57699328-8796-4ED8-A80B-462822B3FABB}" dt="2024-08-26T21:41:24.247" v="1452" actId="478"/>
          <ac:picMkLst>
            <pc:docMk/>
            <pc:sldMk cId="2974877935" sldId="259"/>
            <ac:picMk id="4" creationId="{00000000-0000-0000-0000-000000000000}"/>
          </ac:picMkLst>
        </pc:picChg>
        <pc:picChg chg="del mod">
          <ac:chgData name="Torben Aagaard (To | EG)" userId="25871e62-395b-474f-9117-c12e11371029" providerId="ADAL" clId="{57699328-8796-4ED8-A80B-462822B3FABB}" dt="2024-08-26T21:41:05.072" v="1451" actId="478"/>
          <ac:picMkLst>
            <pc:docMk/>
            <pc:sldMk cId="2974877935" sldId="259"/>
            <ac:picMk id="5" creationId="{00000000-0000-0000-0000-000000000000}"/>
          </ac:picMkLst>
        </pc:picChg>
        <pc:picChg chg="mod">
          <ac:chgData name="Torben Aagaard (To | EG)" userId="25871e62-395b-474f-9117-c12e11371029" providerId="ADAL" clId="{57699328-8796-4ED8-A80B-462822B3FABB}" dt="2024-08-26T22:16:29.228" v="2067" actId="1076"/>
          <ac:picMkLst>
            <pc:docMk/>
            <pc:sldMk cId="2974877935" sldId="259"/>
            <ac:picMk id="6" creationId="{00000000-0000-0000-0000-000000000000}"/>
          </ac:picMkLst>
        </pc:picChg>
      </pc:sldChg>
      <pc:sldChg chg="modSp">
        <pc:chgData name="Torben Aagaard (To | EG)" userId="25871e62-395b-474f-9117-c12e11371029" providerId="ADAL" clId="{57699328-8796-4ED8-A80B-462822B3FABB}" dt="2024-08-26T22:11:59.885" v="2055" actId="1076"/>
        <pc:sldMkLst>
          <pc:docMk/>
          <pc:sldMk cId="1423723243" sldId="260"/>
        </pc:sldMkLst>
        <pc:spChg chg="mod">
          <ac:chgData name="Torben Aagaard (To | EG)" userId="25871e62-395b-474f-9117-c12e11371029" providerId="ADAL" clId="{57699328-8796-4ED8-A80B-462822B3FABB}" dt="2024-08-26T22:11:43.651" v="2052" actId="27636"/>
          <ac:spMkLst>
            <pc:docMk/>
            <pc:sldMk cId="1423723243" sldId="260"/>
            <ac:spMk id="3" creationId="{00000000-0000-0000-0000-000000000000}"/>
          </ac:spMkLst>
        </pc:spChg>
        <pc:picChg chg="mod">
          <ac:chgData name="Torben Aagaard (To | EG)" userId="25871e62-395b-474f-9117-c12e11371029" providerId="ADAL" clId="{57699328-8796-4ED8-A80B-462822B3FABB}" dt="2024-08-26T22:11:59.885" v="2055" actId="1076"/>
          <ac:picMkLst>
            <pc:docMk/>
            <pc:sldMk cId="1423723243" sldId="260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22D3D1-FFAA-4FE6-9CC8-58EBBAA15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F9C5254-7E93-46EA-A512-AE82BF6B0E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3920AE-FC62-4990-8445-FE2099F05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AF56-8439-4202-B3B1-D1348F8ACE02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6C941C7-7458-4210-911D-1C94BF6D6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029CE21-9011-42F2-BD3B-A2B40F8EA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D254-DFAA-44EF-872F-85B96982EA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8461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38C536-FCD6-4AF2-8254-16490C0F0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550CBE-903D-442D-B23E-4AC0CEA7C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94C2FF6-DA60-4D2D-8864-23DC674DB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AF56-8439-4202-B3B1-D1348F8ACE02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E5ACCEE-28EB-4F5F-92F0-20E14A27B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6D91DB-1E55-4BF7-9E96-3D38421DC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D254-DFAA-44EF-872F-85B96982EA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9491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18A534-6500-42D7-870D-4D0FE6AA4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F59C8A5-775D-4C46-B084-57C9E402E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2500B3B-1522-49A3-9C31-40518647F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AF56-8439-4202-B3B1-D1348F8ACE02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48DDAA8-F40D-4A47-A8B8-76D9A5401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FF04788-8F2A-4F95-A027-D37C89083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D254-DFAA-44EF-872F-85B96982EA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5509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3FD57B-E654-4ABF-A922-32C61C26A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CC9DF9-FFE4-490B-885B-2EF0D1C6D1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B8131BD-694D-411A-9C4C-4F8AB1431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4E7D936-557D-4E56-ABD8-2AF8AB6CA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AF56-8439-4202-B3B1-D1348F8ACE02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D73F4F1-FC9C-4A64-BB6C-B91906FAE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614B707-90F8-4478-8280-DEB6E3D74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D254-DFAA-44EF-872F-85B96982EA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791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6B623D-9F87-4144-AA57-0E4C28570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DA21BBC-6AF0-4529-B872-878D922C6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1AE4416-9AB8-40BE-B20A-F7692F880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BEC0878-E0BC-43AA-A736-C92EC4598F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E784446-0EAC-4A1D-B1AE-5FF5275F29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17B1A74-0A63-4CBB-AE90-77136BB17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AF56-8439-4202-B3B1-D1348F8ACE02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9EBA56D-1741-4D41-862A-310900112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2D55EC8-CAC7-4B0F-A030-0FAA96D0F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D254-DFAA-44EF-872F-85B96982EA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0458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44D455-9D72-47E9-9CCB-1359F2653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BDD2206-3370-487C-AD3C-BE15E34C8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AF56-8439-4202-B3B1-D1348F8ACE02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149324C-DDB9-49E4-83F3-6B1A745E1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C69E449-D8D0-4F5C-8F7B-BF749F076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D254-DFAA-44EF-872F-85B96982EA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0929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2F9338F-BCF2-4AC3-B8E8-507D501F6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AF56-8439-4202-B3B1-D1348F8ACE02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E0EAC81-8D24-4DA7-B59B-0AF5F9537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B9140E4-5CB5-4D03-BAB5-53D5B6AEB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D254-DFAA-44EF-872F-85B96982EA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2114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81D420-785B-40EF-A33F-EADD06FC4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3C55431-645D-4CBA-A12E-27AD5F565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3CBD287-6070-4689-9FB4-9401A3CB2A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0F34E09-5106-4B1B-B741-1454A5D4A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AF56-8439-4202-B3B1-D1348F8ACE02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14DC2E0-5471-4FF4-8722-C67D3529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305F591-B1EB-49FC-B7AB-3B0D59396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D254-DFAA-44EF-872F-85B96982EA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0150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96D982-7197-4971-8149-DFEF28A1D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DA8D780-DC62-4998-B727-1B84304401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3C22C40-95F8-4B65-888E-153788173A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45F7DD2-00CC-4DA7-A900-27AB4D5FF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AF56-8439-4202-B3B1-D1348F8ACE02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88D82B3-2ECD-4240-ACF1-40C3CD2AE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2262815-2EB8-4EA6-84AA-E886E528D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D254-DFAA-44EF-872F-85B96982EA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971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4C71D5-4D20-49D2-AE45-F1B773D5B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07DE295-14C1-4317-B9F6-561A3DB3D7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C9EC880-788D-41BF-AB9D-FECA58F4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AF56-8439-4202-B3B1-D1348F8ACE02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30442D3-8D5A-4BD9-98A5-722018707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E06797-3D2D-488A-9D8E-CD34E4D86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D254-DFAA-44EF-872F-85B96982EA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3114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015F818-EF0E-401C-857E-150573933D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3C8F19D-F13F-4D05-8B4E-B44BC94A3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698045-902B-4D29-A171-4AA346167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AF56-8439-4202-B3B1-D1348F8ACE02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DC87A16-F52B-4429-B19F-6B7BFDA6D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CA061DF-27D7-4ADB-B529-374DD0528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D254-DFAA-44EF-872F-85B96982EA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0287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A900-6467-46AD-8DD5-A88B56AE1E69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6C7B-B823-4A67-BD94-6431BB4D8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0010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A900-6467-46AD-8DD5-A88B56AE1E69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6C7B-B823-4A67-BD94-6431BB4D8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8765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A900-6467-46AD-8DD5-A88B56AE1E69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6C7B-B823-4A67-BD94-6431BB4D8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63699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A900-6467-46AD-8DD5-A88B56AE1E69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6C7B-B823-4A67-BD94-6431BB4D8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834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A900-6467-46AD-8DD5-A88B56AE1E69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6C7B-B823-4A67-BD94-6431BB4D8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1037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A900-6467-46AD-8DD5-A88B56AE1E69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6C7B-B823-4A67-BD94-6431BB4D8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49730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A900-6467-46AD-8DD5-A88B56AE1E69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6C7B-B823-4A67-BD94-6431BB4D8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04016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A900-6467-46AD-8DD5-A88B56AE1E69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6C7B-B823-4A67-BD94-6431BB4D8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21364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A900-6467-46AD-8DD5-A88B56AE1E69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6C7B-B823-4A67-BD94-6431BB4D8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6716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A900-6467-46AD-8DD5-A88B56AE1E69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6C7B-B823-4A67-BD94-6431BB4D8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1178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A900-6467-46AD-8DD5-A88B56AE1E69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6C7B-B823-4A67-BD94-6431BB4D8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7290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5F12D86-8DBA-4834-B9AD-7CF2C4090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393471E-3DD4-4126-BC31-2E86CE940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4DAACE5-5B8A-4963-9628-C6716243EB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FAF56-8439-4202-B3B1-D1348F8ACE02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D14C7C7-A113-488A-ABBC-3F0097039A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EBA5A2-BC67-40A3-A248-9071A22879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DD254-DFAA-44EF-872F-85B96982EA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61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3A900-6467-46AD-8DD5-A88B56AE1E69}" type="datetimeFigureOut">
              <a:rPr lang="da-DK" smtClean="0"/>
              <a:t>27-08-2024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A6C7B-B823-4A67-BD94-6431BB4D89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8814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1796" y="699534"/>
            <a:ext cx="3886200" cy="2069431"/>
          </a:xfrm>
        </p:spPr>
        <p:txBody>
          <a:bodyPr>
            <a:normAutofit/>
          </a:bodyPr>
          <a:lstStyle/>
          <a:p>
            <a:r>
              <a:rPr lang="da-DK" sz="6600" b="1" dirty="0"/>
              <a:t>10-20-30</a:t>
            </a:r>
            <a:br>
              <a:rPr lang="da-DK" sz="6600" b="1" dirty="0"/>
            </a:br>
            <a:r>
              <a:rPr lang="da-DK" sz="6600" b="1" dirty="0"/>
              <a:t>intervalløb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224D408-20F4-4853-B601-C166F421FD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8" t="8510" r="8002" b="13979"/>
          <a:stretch/>
        </p:blipFill>
        <p:spPr>
          <a:xfrm>
            <a:off x="288757" y="3151358"/>
            <a:ext cx="6766561" cy="356226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39E180C0-F023-4F1C-B458-D8FD0C976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1881" y="458903"/>
            <a:ext cx="3946359" cy="372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448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7646" y="327005"/>
            <a:ext cx="4248150" cy="1270000"/>
          </a:xfrm>
        </p:spPr>
        <p:txBody>
          <a:bodyPr/>
          <a:lstStyle/>
          <a:p>
            <a:r>
              <a:rPr lang="da-DK" dirty="0"/>
              <a:t>10-20-30-træning</a:t>
            </a: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537" y="4460064"/>
            <a:ext cx="3828853" cy="2042055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E33A441-9E77-41A7-AE27-C96DEB56971C}"/>
              </a:ext>
            </a:extLst>
          </p:cNvPr>
          <p:cNvSpPr txBox="1"/>
          <p:nvPr/>
        </p:nvSpPr>
        <p:spPr>
          <a:xfrm>
            <a:off x="464148" y="1494592"/>
            <a:ext cx="367471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10-20-30-træning burde hedde 30-20-10-træning, men det lyder bare ikke så mundret. </a:t>
            </a:r>
          </a:p>
          <a:p>
            <a:endParaRPr lang="da-DK" sz="2000" dirty="0"/>
          </a:p>
          <a:p>
            <a:r>
              <a:rPr lang="da-DK" sz="2000" dirty="0"/>
              <a:t>Dog er det den rækkefølge træningen foregår i. </a:t>
            </a:r>
          </a:p>
          <a:p>
            <a:endParaRPr lang="da-DK" sz="2000" dirty="0"/>
          </a:p>
          <a:p>
            <a:r>
              <a:rPr lang="da-DK" sz="2000" dirty="0"/>
              <a:t>Træningsformen går ud på at du først går eller lunter 30 sekunder i langsomt tempo, derefter løber du 20 sekunder med ca. dit 5 km tempo og til sidst spurter du med tæt på din maksimalhastighed i 10 sekunder.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3AC46F43-FA90-41C7-A998-E765200CDD63}"/>
              </a:ext>
            </a:extLst>
          </p:cNvPr>
          <p:cNvSpPr txBox="1"/>
          <p:nvPr/>
        </p:nvSpPr>
        <p:spPr>
          <a:xfrm>
            <a:off x="4389120" y="1494593"/>
            <a:ext cx="443968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Dette tager 1 minut og gentages 5 gange.</a:t>
            </a:r>
          </a:p>
          <a:p>
            <a:r>
              <a:rPr lang="da-DK" sz="2000" dirty="0"/>
              <a:t>Derefter holder du en pause på 2 eller 3 minutter, hvor du går eller står roligt og måske strækker lidt ud.</a:t>
            </a:r>
          </a:p>
          <a:p>
            <a:endParaRPr lang="da-DK" sz="2000" dirty="0"/>
          </a:p>
          <a:p>
            <a:r>
              <a:rPr lang="da-DK" sz="2000" dirty="0"/>
              <a:t>Begyndere kan tage 2 sæt på 5 minutter med 3 minutters pause. </a:t>
            </a:r>
          </a:p>
          <a:p>
            <a:r>
              <a:rPr lang="da-DK" sz="2000" dirty="0"/>
              <a:t>Efterhånden som du kommer i bedre form, kan du lave 3 eller 4 sæt og sætte pauserne ned til 2½ eller 2 minutter.</a:t>
            </a:r>
          </a:p>
        </p:txBody>
      </p:sp>
    </p:spTree>
    <p:extLst>
      <p:ext uri="{BB962C8B-B14F-4D97-AF65-F5344CB8AC3E}">
        <p14:creationId xmlns:p14="http://schemas.microsoft.com/office/powerpoint/2010/main" val="3351909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75" y="3792455"/>
            <a:ext cx="3828853" cy="2042055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5EC528A-D358-4C19-8D82-12273A17639B}"/>
              </a:ext>
            </a:extLst>
          </p:cNvPr>
          <p:cNvSpPr txBox="1"/>
          <p:nvPr/>
        </p:nvSpPr>
        <p:spPr>
          <a:xfrm>
            <a:off x="423275" y="1555311"/>
            <a:ext cx="353461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200" dirty="0"/>
              <a:t>Den første gang du løber 10-20-30-løb, skal du ikke spurte med maksimal fart på de sidste 10 sekunder, men blot fornemme, hvad det vil sige at løbe med en højere hastighed.</a:t>
            </a:r>
          </a:p>
          <a:p>
            <a:endParaRPr lang="da-DK" sz="2200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16BADE83-6002-4F2E-B2DC-5598222E5183}"/>
              </a:ext>
            </a:extLst>
          </p:cNvPr>
          <p:cNvSpPr txBox="1">
            <a:spLocks/>
          </p:cNvSpPr>
          <p:nvPr/>
        </p:nvSpPr>
        <p:spPr>
          <a:xfrm>
            <a:off x="397646" y="327005"/>
            <a:ext cx="4248150" cy="127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10-20-30-træning</a:t>
            </a:r>
            <a:endParaRPr lang="da-DK" dirty="0"/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C26C7044-5DC0-4199-992E-49B37CF5A906}"/>
              </a:ext>
            </a:extLst>
          </p:cNvPr>
          <p:cNvSpPr txBox="1"/>
          <p:nvPr/>
        </p:nvSpPr>
        <p:spPr>
          <a:xfrm>
            <a:off x="4277757" y="1555311"/>
            <a:ext cx="413472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200" dirty="0"/>
              <a:t>Det kan være en fordel, hvis du de første gange løber frem og tilbage på den samme rute, og vender om efter hvert minut. </a:t>
            </a:r>
          </a:p>
          <a:p>
            <a:endParaRPr lang="da-DK" sz="2200" dirty="0"/>
          </a:p>
          <a:p>
            <a:r>
              <a:rPr lang="da-DK" sz="2200" dirty="0"/>
              <a:t>Derved kan du se om du løber lige langt for hver 30-20-10-sekvens og kan bedre afpasse dit tempo og få en fornemmelse af, hvor meget du skal presse dig selv for at få det bedste ud af træningen.</a:t>
            </a:r>
          </a:p>
        </p:txBody>
      </p:sp>
    </p:spTree>
    <p:extLst>
      <p:ext uri="{BB962C8B-B14F-4D97-AF65-F5344CB8AC3E}">
        <p14:creationId xmlns:p14="http://schemas.microsoft.com/office/powerpoint/2010/main" val="2974877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55501"/>
            <a:ext cx="7886700" cy="888639"/>
          </a:xfrm>
        </p:spPr>
        <p:txBody>
          <a:bodyPr/>
          <a:lstStyle/>
          <a:p>
            <a:r>
              <a:rPr lang="da-DK" dirty="0"/>
              <a:t>Pointen med 10-20-30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28650" y="1147891"/>
            <a:ext cx="7886700" cy="492319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a-DK" sz="2000" dirty="0"/>
              <a:t>Opvarmning er vigtig</a:t>
            </a:r>
          </a:p>
          <a:p>
            <a:pPr>
              <a:lnSpc>
                <a:spcPct val="100000"/>
              </a:lnSpc>
            </a:pPr>
            <a:r>
              <a:rPr lang="da-DK" sz="2000" dirty="0"/>
              <a:t>Max én gang om ugen i begyndelsen</a:t>
            </a:r>
          </a:p>
          <a:p>
            <a:pPr>
              <a:lnSpc>
                <a:spcPct val="100000"/>
              </a:lnSpc>
            </a:pPr>
            <a:r>
              <a:rPr lang="da-DK" sz="2000" dirty="0"/>
              <a:t>Stor belastning </a:t>
            </a:r>
            <a:r>
              <a:rPr lang="da-DK" sz="2000" dirty="0">
                <a:sym typeface="Wingdings" panose="05000000000000000000" pitchFamily="2" charset="2"/>
              </a:rPr>
              <a:t> stor træningseffekt  øget risiko for skader</a:t>
            </a:r>
            <a:r>
              <a:rPr lang="da-DK" sz="2400" dirty="0"/>
              <a:t>	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l="808" t="36285" r="1295"/>
          <a:stretch/>
        </p:blipFill>
        <p:spPr>
          <a:xfrm>
            <a:off x="965927" y="4155268"/>
            <a:ext cx="7023042" cy="2401366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A654EBBE-A50F-478F-B309-CC7F60997BBD}"/>
              </a:ext>
            </a:extLst>
          </p:cNvPr>
          <p:cNvSpPr txBox="1"/>
          <p:nvPr/>
        </p:nvSpPr>
        <p:spPr>
          <a:xfrm>
            <a:off x="628650" y="2467198"/>
            <a:ext cx="8155907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700" dirty="0"/>
              <a:t>Sprintdelen er den magiske ingrediens i 10-20-30-løb. </a:t>
            </a:r>
          </a:p>
          <a:p>
            <a:r>
              <a:rPr lang="da-DK" sz="1700" dirty="0"/>
              <a:t>Når man spurter ved intensiteter nær maksimal hastighed (se figuren), aktiverer man i højere grad anaerobe energisystemer (dem uden ilt) og de hurtige (hvide) muskelfibre. </a:t>
            </a:r>
          </a:p>
          <a:p>
            <a:r>
              <a:rPr lang="da-DK" sz="1700" dirty="0"/>
              <a:t>Ydermere øges belastningen på sener, led og knogler samt aktiveringen af nervesystemet, sammenlignet med løb ved lav og moderat intensitet. </a:t>
            </a:r>
          </a:p>
          <a:p>
            <a:r>
              <a:rPr lang="da-DK" sz="1700" dirty="0"/>
              <a:t>Alt dette har nogle positive effekter på ens formudvikling, som er svære at nå udelukkende med træning ved lavere intensitet.</a:t>
            </a:r>
          </a:p>
        </p:txBody>
      </p:sp>
    </p:spTree>
    <p:extLst>
      <p:ext uri="{BB962C8B-B14F-4D97-AF65-F5344CB8AC3E}">
        <p14:creationId xmlns:p14="http://schemas.microsoft.com/office/powerpoint/2010/main" val="2240556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træning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5-10 min. opvarmning</a:t>
            </a:r>
          </a:p>
          <a:p>
            <a:pPr marL="457200" lvl="1" indent="0">
              <a:buNone/>
            </a:pPr>
            <a:r>
              <a:rPr lang="da-DK" dirty="0"/>
              <a:t>Du skal være ok varm, men </a:t>
            </a:r>
          </a:p>
          <a:p>
            <a:pPr marL="457200" lvl="1" indent="0">
              <a:buNone/>
            </a:pPr>
            <a:r>
              <a:rPr lang="da-DK" dirty="0"/>
              <a:t>skal også have energi tilbage </a:t>
            </a:r>
          </a:p>
          <a:p>
            <a:pPr marL="457200" lvl="1" indent="0">
              <a:buNone/>
            </a:pPr>
            <a:r>
              <a:rPr lang="da-DK" dirty="0"/>
              <a:t>til at give den gas med 10-20-30</a:t>
            </a:r>
          </a:p>
          <a:p>
            <a:r>
              <a:rPr lang="da-DK" dirty="0"/>
              <a:t>5 min. 10-20-30 </a:t>
            </a:r>
          </a:p>
          <a:p>
            <a:r>
              <a:rPr lang="da-DK" dirty="0"/>
              <a:t>3 min. pause</a:t>
            </a:r>
          </a:p>
          <a:p>
            <a:r>
              <a:rPr lang="da-DK" dirty="0"/>
              <a:t>3 min. 10-20-30 (evt. 5 min.)</a:t>
            </a:r>
          </a:p>
          <a:p>
            <a:r>
              <a:rPr lang="da-DK" dirty="0"/>
              <a:t>Slut?</a:t>
            </a:r>
          </a:p>
          <a:p>
            <a:pPr marL="457200" lvl="1" indent="0">
              <a:buNone/>
            </a:pPr>
            <a:r>
              <a:rPr lang="da-DK" i="1" dirty="0"/>
              <a:t>Hvis man kan mærke man har mere overskud, så tag gerne en runde mere på 5 el. 3 min. efter 3 min. pause.</a:t>
            </a:r>
          </a:p>
        </p:txBody>
      </p:sp>
      <p:sp>
        <p:nvSpPr>
          <p:cNvPr id="4" name="AutoShape 2" descr="data:image/jpeg;base64,/9j/4AAQSkZJRgABAQAAAQABAAD/2wBDAAYEBQYFBAYGBQYHBwYIChAKCgkJChQODwwQFxQYGBcUFhYaHSUfGhsjHBYWICwgIyYnKSopGR8tMC0oMCUoKSj/2wBDAQcHBwoIChMKChMoGhYaKCgoKCgoKCgoKCgoKCgoKCgoKCgoKCgoKCgoKCgoKCgoKCgoKCgoKCgoKCgoKCgoKCj/wgARCACpAOwDASIAAhEBAxEB/8QAHAAAAgIDAQEAAAAAAAAAAAAAAAQDBQECBggH/8QAGQEBAQEBAQEAAAAAAAAAAAAAAAECAwQF/9oADAMBAAIQAxAAAAG3162j6fPri+juKUupUoC9yUJ0MJSF1Mc+Xe5Qlw+cwdOWcvrcsTVCdLtc8wdJFLzknRbHNnTlnMbdK3j0xVtlUb8e20etxKu3gXkNzTXaM2bXns1hy2IWYmzLJEE2u2yIZn4LPeWx0g5fT7VeNrv8eUxlgbUbx7okH+dvG01SY1zZiQsIN0ZDbdSRWNocWSSJOjGuyLMkmspFtpqs/wAj+ofOOft+pcTX1/P6Hd2Udl3+JFLDvee7ajePbEi9z942WyGlxYaxQo7lKMf3rpqdjYGIdpAE3AV3gnakhjr89UJOY7Dj9etnkFVv/lfT683ZtqN9vlaPIP8AP2RLM0WuNnisgvO7xWRLc5qBLXZFMvSlkstgGMRxxNvR65Ss4ew4vj9S37Wnv8+rSqslziZOs1151foFW71+bK8o3n0RQzUOuNximXY6JSJay5K7CWRS4luynbsb252zlaXZhsgmMSuc1atrw9/zMfD7N+3x8zXX2SLPf4uWI57zG1G8eyKGaHXnALxAAAAA12BTXbUQmkibm3Wymc42OK6hmx4/T+Tz/Rlp2H9FO/xmZVGky2o3j2RQzQ684EN5TAIAAAAAAC2GlGtHVNVchlXTSeObn70tcshPBr08LW0MzI2o3j21fFWlJnpLY0XX3negdPEBhMgAAAAoMatZ0lgF3IGlVq7FbHpsFq3o2l95dd+KKcAbUbx7aziPosNxwrvWoMVMusiwL2OiuMqT3k8BeRHIKpEyNRI2KM1C03ELay87OzfUcx1CU7LKF5bMYYskb5voOfrh084GfT6PPOAnobHnoX0Jnz0HoXXz4Ho884CejzzgHo884B6PPOAejzzgHozkPkRN/abjz8HomXziXHo884B6Ia82k6f/xAAsEAACAQMDAwMDBQEBAAAAAAACAwEABAUREhMQFBYjMUEGICEVIiQwMjNA/9oACAEBAAEFAp+nsdFeP42vH8bXj+Nrx/G14/ja8fxteP42vH8bXj+Nrx/G14/ja8fxteP42vH8bXj+Nrx/G14/janAYyIDA40h8fxteP42vH8bXj+NpeCxhj4/ja8fxteP42vH8bU/TuPpnvFzPMbwGu5XUXAai4SMngEw8Jo2QIhcAVTdKioaMj3AVzhtC6CQ6z/IY05ihjQaMxCGRyqMhUsNZHr8M9yREiNvofbxti3iItQOHdpG9idzLwSOBt9Q7Ud0r1glTrFtpXaR05R2hrIiUFWgjMH+P+QPY+7nHOJDSCClZS0uvw337mIK6ca57qBDnHh5/UXcwVMfAGVyIiN1EKC5EiNsBM3MQMHqVOmSLjiJI55Omz1c3dEy8xQRM3P4yGhPTuGD1jXp8M9+AKaoW0SRmuONkoGWigBElDMnagc9uGkoiaMN7e3ClqgJopgRTqU7eOEhtiD1ZJfm2Kf1TJHCrX6l9Gyx79MVAypawgB6fDPeLgwMrqSpgmapZJixhQfd6yD2HBXkxXK3nc8gOHmRd3OxDJYNF6zVnJlBRJvIoiY4guGBbIvxhmTRmGwps3GQfZcK001kBEzpFfDPckhNcIamsTiUrmmphjOEKlITEoXNEsSKQGaJIFXGG0AgIp0zMsLhWlfGO6NzmbQu2Qg9Bt1Qst4eopDJvkWl0L7NQzJVBRM/DP8ASmktS3tMhYRHLi1l7BkXN5rqWcjbkwgXHv8AuTEsY5nGECYLkhksazusvNK/dW9cE26KyzNm6Ct0MXcBQiID8M99g6CADULCCkQk4WA1IhukBmSWBVtGPtn8Uot4VIRLMjcEuL+btVl9Nx69zEzbsLam0u3KVfst++PIWio+kTOU1tjd8M95cWnOQ0T3iZk0WMc2KvtdzmtWRsPtTup3wboq0awz6OGTk533En6mozH1VbMaqyEr1krTbhGsgj/l2SN1vi7S4d+h2cXP7UgCtgV8M9/sagWT9wzBRTT41qHhVpNfgiq5shcdirnVSP8AVWhSKVr2gJQIhrA18M9/U2cjBGIYFFJ9sMGbDIu2CTKy5T49G7fVEn6wSZZFW5HNGcDL9sQkCgZ9FTNVLWIgORGO/JjAkHuWZtYS7KItscwjla/xPT4Z7/07Y3dBiBFPrOIZN0n6m2NxMCFoGRDIrJ2XjChAGIhfaiwo9Z9SccnT4Z7/ANhRBQwoSqPRSmNgP1OGK3k49sNAYtse4nW1uES+dGZDWKSUnFuExETrFfDPf+0gkmv/ADR+o+Z0gZ3CAepdftgZOyVYXGmLXrb2vDEpkoiSjdHT4Z79IYMt/rtylgpGKZ6rt0b4mTdcfir+d1ItudFqcst+TVqYkiM9C6fGSuQs7dfd3zLi4uMQWC3HP9TxllXBbQWMACw2SW8YWELBU81WlzLnWBiuwtYPs1pEVNPjBQzEdPj6n9slZnazNuF7YYU4Zj+uv3kQjW0ZMv8ALnCkVulklGo3JRbWYwQXIshq+m6N3X4yVsF2g++Qlg3uRCzvT4rG0Q61m9KLtd7cGmHXCmLuJNCmERdTiZqFDrzgFcwTBrt9wwKqt3mdXJjcWqQkno3GJexCoKD9lNvVjFu/liZ0qJ1Bnv0XaJUwkWnNI2Qs/iFbcNmIaW6QSSt/2EoSLiioSIURyUJGYW18BIEybXHZFhXkylN5HswROitdClxRW6BBp24UooJJORNcqK5UVyoohtCrbaa7LSttpukbSaAbcXcqK5UVyorlRXKiuVFcqK5UVyIrlRRmghDFqTe5PHWl6VnMLt2dqyoYiI5EVyIr+JXPbxH/ALv/xAApEQACAQMDBAICAgMAAAAAAAAAAQIDERIEEBQhMTJREyIgYTNBIzBx/9oACAEDAQE/AZ6iopNI5VU5VU5VU5VU5VU5VUerqI5lQ5VQ5lQ5dQ5lQ5lQ01eVRtMq3+R2PsfY+x9rDyPsjrIt62pQ+SVidOMo4nbbReTKqbqSsWaLMtItItIeVhIZ3NH0b2m7Se2i8mVU3UlYxkJSMWYyLlxOw/RRpZysJW21FH5F07ku5ovJlZXqMxZizEUWxwtsltpIpQut5amEXiVnnLI0Xkysr1GYCRiYGI4WF62jJ0+qISyV9qjyk7DNF5Mr/wAj/wBFup+kaarlHH0VZ4QbO4zReTK/8j/NeywjS2jBzNXJuMWf920XkxxWT9sq9Ifv8kzqx+mUl/jmzVT6RjvovJlSrjNo+WLVmhtN9S8fQ7f0t7r+xfo79CGWElE1MlJpoun3HY0as2S01OTuziUzjQONA40DiU/RxKfo4lP0cSmcSmRoxh2HQg1izi0zi0yFGMOx/8QAHxEAAgEEAwEBAAAAAAAAAAAAAAESAhARMQMgITBB/9oACAECAQE/AVSiKIoiiCIogiCIIgiCIIgiCKqcC1fzu3gzfkFrp52rsrcmha+LeFel4tyC0Z6Z6V7vFi8OQWjN82zd+jstW5NFOvlUsCWXfk0U6+Ve8FF+TR+C38XtFCvyCXhj4vGSm/ISZNkmSZJk2TZNk2TY6skmTZNjeT//xAA9EAABAwICCAIHBgYCAwAAAAABAAIRAyESMQQiMkFRYXGSEBMgMzRCUoGRFCMwYrHBQ1NyodHhQJOCovD/2gAIAQEABj8CuK3csq3csq3csq3csq3csq3csq3csq3csq3csq3csq3csq3csq3csq3csq3csq3csq3csq3cpPmgD8yBivf8yyrdyyrdyyrdyyrdyxNFeP6llW7llW7llW7llW7llV7kOiLS5hAcQWxcAb02Zl2UBZn6ZIgkyDfVyWATPSyOKRHJG5EZyECZvkALpxxWjFluWZ+ic6+rnIXv9pWIGRMWCYXYmyJiMvQj+Cw3/Mf8INZeof7c0BM8/CXuDRzUNdqu3jgpOQ4IYhB4eg3oh0USdrFKa51Quw5WVQSddVNY66cXMiZmd19yLsZ+nNci7EfomQDnNk3FqmZIH6IwbTOyJ+qqX20Cx5aYw5IYXkNkGOibcEgYbtBt4OdNhZDEIPBWTnZTmUa172Y1F9S9V3/0BPc2r5Ojtsao948kaFYk8+PNNJ924WIerGX5vQb0Q6J4wvdhzPBANbmHX+SHmNIcYsd8oVBJGSaxzS0u5hDVfE4cR4ojA4xEkc0C5pF4OVk4vvhJBI65JoAMlQZykc1iLXYLw7isPKfDymSJu53AJgEBrcmoMZnm7kFAz8MbrxZo4IUKcw0blTdpTHhjbta4QB/tU5xeW4G7uap31XDXWAZx9ERvHi3oh0VTPXzQmbcFvBAABCDSSd6xy6ZnNYRMTiRJ3x/ZE6wnOCt/1+aGJ7zBm5VMmMLL/Ne8W/DNkTLiTa58CTYBea4QTkOATixsk36rWu91yUWjdmUQLwi6obhlvp/tMh1MQ5ph7sMrRWYh5mHctGIGJ5bhA4lautVfm48VA+Z4+LeiHRPxNLnEuyJIgfJVA1jgLiYPBU8HU62GbJ72uc0MYHNE/qmNY0OLgTcwhhpu3SmRTEvGIS7cnxSJAkJrMLRfWvyRAp4gI38VgbTHmDPWsi8U5YOd0SW4SDHhg/ht2uZ4J0bAtPFFu8ICmNd1hy5oMpDWO/8Acrbazm4/3Qq6AH1ba8NyQoaXobtIc2Qx2yTHFMNWi+IhoDdUBNoUj6sZEQfAb3GwHFZSeXg3oh0WXNExmgCLDmmy3LJMc7IAoauVrJojZy5Iy3PmpIvMoyM1cItwiDmFA/XwFJli7M8AgGNvssaomSbk8SsO/NakF5OFo5ptGk7HpNUx5hz69Fqgn9SUQSA7C4iPdleWRhc23RNc04dKpmGn4XcOhQr7PxDgd682ptHIcB4EDdYpvRDogXFuE4/1WEBoN5nlCovMEEOOFuaeRADM2nM2TR924uiI3ItLRAME/unAObENgf8AknjVL28swhOHAX4PTNZ4jcwHcFOZyA4lWvVdm5Qw6tK3U71pFbc1sN6K6L/iy6I3GLeqr27BNwN4VXSqDRE+ZV0cun5jmmV6ZxNIt4BrbBN6IdFGEQtVrR0CxBjcXGECQMS1WNHyWItbI3oEtBIWsxp6hZD0brFEA5eAecxkqdGjHn1jhYTu5rAwU6bGDNtWXKtPwhVAPhTnsEw2QmeW/VjLcm16tLGx4khpj5qp9ho1KRe0scJ1XKuw7AII8MW9N6IdE8+YA4GMEbInNOdi8ym3eAnAlkt3TyVJuO79+HJBoqQ64BgXgr1kAsdbjksGMRI1zAhNdiY128ymYXWjIxwUmpNmHZzla5bzE5eLWe573+E2mNlus/8AYIMFzmeQWObBUa9MEtZtck2npFZ/lU25C/0XmaAaodsuY/WxcEMecXQG9uqicJg+7Nvoq5fR1Ww0QSL70A0PfvILrALytGptbfC2OKa0EwL9fBvRDp6MknKDz9OQZHgXRMbgi596jjLuqwfxX3eRuCwDYbn/AI8MeitZTewwTFnck2rWzmzRu6+Fb+v9vCtAxOFQ2REmTm7mnBjdVlhzWsZPg3oh0TXPfVu44o3CU+fMIwnBa6IBfty6Z4JlzNsRAvCgPq+VeD9EwnFiMTFkCSQ+M4TrVJIGHeqevVl21yusAc67iwTw4pl3invLVQb94BYHNa/9I5xvTQc3GAhUfMMvCLn+sfc8uSAbrPJtO8ptOmfvH2B/UoMbuVeD5bi4QW23LVrP+d06H4i+HF2FPc+pUwxPwqlj3MBPMpoAio7/ANUWhsMbYc/FvRDp+Fi35eIDcgjX90atP9yhOwy/UoMGeZ5IO3heccgM1L9t1ymUthzy3C45ZK1Z+LjAVdmkYMbIbdNo04c5xGqFP8Ombc3f68Azeb+LeiHT8Ug5FTGWQCL6l3Zujii+rZ7ru5JrBMOzPJU/gbfD+iAbtusE5riYjPegaoiq3VeOa0zE0EGrvH5QjhjBQbht8R/0iLWzTq0GDsN5Iuqesfc8uSkeDeiHT8ZpOw2/zTGjOZnghT91us79gpOSBTnuMnIcgg7ODZnF25GaZqzL3uad/wDhP0uq2CS6o4fNAvvWeZji4rA+87XNNHHJQfFvRDp4upjaaJP4hedl2yOSJY6RJnmV5fut1n/sEG7yrHUZbqVTcdlrwSqdH+Y7W6BaY3G7BVc4Abhz+qpudtRfqnZYGbR5o1Xb9kcAmtF3H9PFvROrVMgMuKH2jTRopfdtBmcKKml/aA4arHi8qrUfdxzP4Yp+47aPJBjLPfqtTWtyFkQBncnmnEeuqWH5UGtyCfi9WdUDiFRaWGaeNmKc4WJ9gzFi+RKByqOl1903WDMb53ougnkN6l+2c/FvRaFj9X5oxKvpTHE1X1JxtOwxUvIrONKg5xe+sL/JMe1mFpJj8PWIHVCpviEYieaxPy4qzDh4yERxTi2GhjbclQYGjyWAgHCb/PemaO5rwHaQ6bWMEnxiRPD0G9E6jUyIz4IUNJ0Y6SxmxVp5heW6j9j0TN3xOVJtKj90WnAA12ra0nJUq9SX1XDGamK8prIa6manlyAbfPJUneXSxVnYadz/AHWlu8tpqeYwHDJAEZ8Ux4wOxDNpsodA9DVdh+SJc7Ed8gKGuNT+mLK+zzTqeUbi+Avun0QR8TyU/wAzBhb7zck9rWve14zDZCa+KzQ0GQ87+SoVJt5nmC/E5LeoP2o/NyyYQOF3LVOI8gjLcB4K6aRlCHTxxsaQd2sYHyT8VPfMAmCeiD9+LGLmAeKbTLSKYuLG3+1EOGI4rF0yEKeywDcoZMxw9HEc8rGEAC4AcCiabW4+JRa9jy4fyx+5TfMDce+Fh1sX9JITyGCk/diFkKNZ7HAjbMt+gKZRsXA4gGg4v8eGE4Z5qaZPzcVBo1SeULG/V4ysR0lwB3CpZU3N2S2y9oo94XtFHvC9oo94XtFHvCvWo96nzaEzO2vXUf8AsRPnUZP51etR/wCxGp9po9wXtFHvC9oo94XtFHvC9oo94XtFHvC9oo94XtFHvC9oo94XtFHvC9oo94RH2mkJGYeFSr0tPpPw7XnPDl5n2xjau77yyazSNL0d7xaWuzQ8yro7o4uCgaRR7wvaKPeF7RR7wvWaN9QgBWo2HxD/AJ//xAApEAEAAQMDAwQDAQEBAQAAAAABEQAhMUFRYXGBkRChscEg0fDhMEDx/9oACAEBAAE/IYe4if8AxYxjGMYxjGMYxjGLOGJVxKHpAkm78YxjHJgoLlz+MYxjZREk19sqJkEKE1f2aTCUEFVmjT0ZZxJi+16lkQEKLoJab4ZZWKGGHWjm2zd3Ji2+Sr9SVDERn5odnrBWuKCwGoIgfupBYi0zu6hvVpwnFBNcVbIFJME0b9Ku0AMiViPkoWknp2bvH4X7+A9Oj3ach4M4G7ikYSDLLUkxrXI4FFWJajZ1RSAIOAHgKTRKXDMfg1PbKXQFQGk5OkUy5ABAsT+6A5c4uv3Rzky2xefusmYIZOCm52K3oTNktjd7UZ2Wf7QCO9ALQmTKWtqUbcVi8A9FirwAucTPKhDLfxaKYUczBkoWAr4jLDXsUZBHKyMd/TVB5POxvTamfDigFvBiaIgFd0KZYI6gad34oVmWkDrpxf8A2ssfp+xHB3zTny0MiL/J6ms0FMq6DUpYzd2/T8Z7BVig5iLJTvipFY68tEqIyZGA/RhqUJKQMzMfNQLLIHJ0njNaxIhESJPmtNLARkHxQhKZLJTG9+1TJrAQZh1Ypc5Eblo51zpTwZe4RBzc808D2CIT+qJQMg8vQeyCB7XLWyYrf/KZBRufxdp3AypJL0TmWPkHrSou6M11/Xmjo2SJaLa6fFXF2geS8h7zSCiAUZSMHWgjeIDChAI5Db1antlH2H1/dGSm6FRZIafGWALkY+aUBQklvIzVuSCJZIR8URCA5akfqpFJvX3WpLLT3F5q+CMzKZXu7NAkOwyPiowSE76D7rTcmHYnMHdo2nCU1jHooYCVdKClAhv5lzQJYSybrrSOqR1WxwUJuY9J0KsrIT32rK5Eby/2pVQAiiaTUmGyaLAWe9WWsPoW8WzTwUqcB3dDarzlymVu+rU9srAw0AYLBl/TUAgCvBJTiI70nJWwS7grWrxhM92IrS7kFEcO9EcghWKk6EEW61gLk91bmpAkg3unMRHel7fMuslxFqgVFra3RamCEkWxDoxrSj6AbihFurSMtAMPJIeimJK/Q+z2pWJNDc17UIGQF4mpOySJbcqRbUy96HSuW2uc8qGnYkJO075rJYMgZG7mrbMQ/gGoF41qY6TJw8o7+lhJMPKpyuSCPQ1PaKyd8shRvnFK9REsNoxS1tCEfFMobQ0WNKRhhYFG8bdKVVZAEkINKxdiIqQ7UguQSh7VyywUZxTqFsnsyU+t9VkUb5x0r/5YyPoq5G92U/PoyaKS7710KA+bdy/qtRF8sqRhtJcUiRGczv8ANYSwIeXEaBRCkTYmVbu7TZPIxlMeGhLYOIzOLJU4oi5DK32qTVsMmlhTIIte1dd/R9ZX3KansFS4lBZUhZ3qJypQfBPNQ8WOFjmoOBzyJ2q0MVKxJC/nPFSSjktMk6ucUK82U1szSIkVgVgGc2zSYkyImcTP5oAyK7nV+IrBJ2HqYKg994h36GlZmpnu5dp8rtQ5roOUf3WobIL30rxbsY/feon03TrU2jLVmJ80vAcgIe1qhs1m/h23tv6EgaBTU9spWZbrRvms7vAUhAWQJpQs4UuVMXBlgZpw3ylzvWLlClyl/EjQQAgZLa/igKoDK0pLIdGj6SSJpdYn7pGCpGC266UJLIQrvMass04oT7mszqqeSCCdLVZJ2R1P+0oyHBqzHlWcEAQSMNxKM5njlyUIzCMWa0Kwg4pqe2VnUFBpOTa+1QYLgSXk42YxvQKxRME5SES37WqIGxMdmxUJkkQTgJnHaojcSGEL3UlkXFhI2xGSiTYiAR2W1Bk5XCMtGM7cUYCikgXYSlQ+RREucRE+fWDF13x+1PiaRfxz2rWVoOfO+lEBdAFw6xQtVpcBsMVhQcKxqOjHZqIAlZN9abJdV2rUESz30ufIQFkw8lH2xTtrfahutwRBuehRSUZbvd7+jU9srX0s7ejsWYRECf7H5iRJhPQ21oZF0KbQoWq0PYqGGn6YPgpBlh4Tp9vFZnWmyKW3ds23pwSSqoIPk+mHz+HpMdFRuwnzWppOsrWlJuC1bf7QByPo1PbKARADUkRbxepNKi5qdO9QFxm6CYuG9BSWdnbiFBSeEW2rrMUM2wKUOWCrNPlKc+aRKGNwrMN4+aTjsMuh4tNLNCcZkB64v7Ug25ambRPGaFENc5DN4j3p1WoNrGp31JhYBq1NHRmrg77dajWOYNnZ+62zbc9X5pSOSRvq/PirTYca96uCAoU2vlvUE6dW9oqyVFj0sdqOGGCBji9YxMBLp8q0ke1YvyZ4+anYiLrufVqe0f8AJQItIPHqaUBAVvY3mPsbdCrN8QnuvSrCTDoKVYWkHak5XEQumx1tWWDd/btitNMs2invdIqDl6RPT/ajeZBZ1kntQtBIuySL2inILxtmp/NenoAUpYaG76tT2z/rhLIaWi0xqtAKc91LVsPgpY9cenDtRiMtrTX5xQSIHwZT4FIRlIfvoUjCMGrfrNBgUmxH+mnMOJA7lKBDBowr4B5onBHtUuFKxl3dX9VB9JZ8Oz90RSQ7+jU9s/7RO4Rv/n7oTBLihaGtKI0+r/D4onWAStWxSSYc0pNn9JSlyJc1a7rUmfE4jXZxZ7ULA1eZ0ewUyS+Orx/aFCDOrLT1/tqTNm0FDcI9Wp7Z6uhIOCf+agS2CliuT7V75okizuNb4MUoDNrk/iXtSWgF7U63pHh7fNRDwX3af9pB/Il82O9ErM2dkh2NAnd4Fn3oiRB3fZ2M9atLNv8ADdz4qFeR03Pq1MYDgZWhQBEp3pTUUEJYe5dqm25zqufg6QB/zPI5Lw706iRY057FD3Bwomq5bqqBFKboNPGetYjiKQsCjsiy970O5JsIYQ77ULee1tdVYoipi0wek0HYZtxMq96uOTFxW1NY2/HBwcHq1I/Q+Ofek6yVw+ba5jilZeuaZ7OKsAKHKTEvNT59QKgimTb8xPLIoyQImbQ1IkCFnCsTd5A96MTtRaKuQkIkblKfAE40TVscXjImZauKQIK2ziJ7HrH5av8Ag1MPPgZWjU0/C/Fjf3rm0HBnFRBREsgmQSmNN6gPEtHBOm0UddXjudTioIMOsETL4YKvusxs7PZU1pJ5DN6RBasDL+EPLugM0C1j+AoFIeS/xS6sIwxzwb01EoZsm0TV3wJAfNTQHKjLpUUdItKc7UlyYEboDNGTszcS44ZhxOlWYKbWpQ7AhSL4FMpi+Wh0zMQnvWKSxJzQFUAb0DSVale2esQYlGQzEoKdNASvzGVNtKU7fD7QYKcMzEF3c6ZU7/VkZCZzvSLTuaIzd31pIjyQKC2fxiw23JI7Uw6QkU9aKBQsUvnNN2ay59FYSTFrSCI0Sx0ijXKX3KClCoXM6ECjCdf8I8s8BVwUjhpolK8CWOKhrazH0qRIOyEeZphDGdjrT0pVuqJ6oFO1OjBY/AMMMQWS5Qn3WMLIAX88FA/DCPmt8pp1mdeWssez91IiUQIgll1/5mGGGGGGGWGXD0LkdKkoCxBOOadQAi3HtWMRakNO9RxlBhUEBC3qWWI2bu9Nr5BaL5/9/wD/2gAMAwEAAgADAAAAEM9s899/9/Xed1vPljqtnrAGYWozXN/A1T+7uEOgYEoD9/O9o70T/wCtWYETlf8AKfWL69/gqe0YQ5so6koz46AbLiIhV88//wD/AN65zzzbTjrzz7//AP8A/wCWlW1mXbx77b//AP8A6atK1W/vHD1aKf7ifniDVyKTTnPHDjjjjn3jzjv/xAAlEQEAAgIBBAICAwEAAAAAAAABABEhMUFhcZGhEFEg8IGx0cH/2gAIAQMBAT8QqPog3B4nSPExXR4gxdHiJbDxOkeJsg8TseJqMXOx4hiWq7R2FVOx4lHOCHu0pgkFCJHOmAKBMlMvZLTMow4ledc/5FNcRNNv9fHqTrAmELUp0x3s+1lmYBZ1LnOpa4GzzOIw89vioVWefURcvM9aXA5mbLLWGCoLMF3BGmKeZYuDjvmAfDmAKPgTdEtg4/5KYvqJR+4O7hipg0EZghiBb+ASAmYF2O/lCrsgpWrmXYm08wvtjmRlqu+ZblmwXNwZofaLbRuOX5lD9/ixaLHxPUnv/jcGWuTsTChNn2QsSv7QoKOWghBonqT34C/kn+EQtcEDlNRtOJQTD/kRbhEJ6kK10jTVxD42partiV+NFXqGgzcaQZDqp/DBlq25i23PUiPFl/tS4wuD/Ykbt6xr3A7+/Tr3+oar8BiCRW7lb4WynRczUJUAZQAoJaukQFl6zo+503yzpvlnHT5n6mfqZ+pnR9zo+4ch3AYWGpiqvc6fuNqfc//EAB8RAAMAAwACAwEAAAAAAAAAAAABERAhMSBRMGFxQf/aAAgBAgEBPxBpJvz/AHV4oAsApaiYpo0IaooaJOZlonTp3HCHSSlTNFXCioUoxHDlY4Ro4DpIVFRUVEJhezeZrF9HCHUEFSKipHpi4ZuMpyorSHCOWDZcKKh+8ItGJHMJEEcDh8H8xdfZIWeBw+KmgRJtH5jgJv8ACN/p5NGkL2PoNjeeEVRlp1MjXCP2K3bzPQ/s4aDYrVTOCG0hKUXxNSoM6Eh1ZFvR/8QAKRABAQACAQMDBQADAAMAAAAAAREAITFBUWFxgfAQkaHB0SAwsUDh8f/aAAgBAQABPxCZqDTv9s+K/mfFfzPiv5nzX8z4r+Z8V/M+a/mfNfzPmv5nzX8z5r+Z81/M+K/mfFfzPmv5nzX8z5r+YOzSPA2qzjIThU4eKTWt58V/M+a/mfNfzPiv5m9EgkIyNcO49c+K/mfNfzPmv5nxX8wY2wL/AOufIdsOQBGaNUiaBIcJgooW8VIB4cSlBFzaC50EbxN4aXVbZhwGyXuZrMBQDUSQoMxxHpY5E69Qa75CICFmNCcwM7NylCAik0AXgXxMJnBK2g28pHHcwAozwoIaGwsQ89sGjOQnKq3xHNgjCgteMvLnFKrmyCgBzT72BVOwLspNVoXmP14wop17NM+9efQ4Gh0Gp24D43bqwOsIHgY07szRoooXc7504LMMGdCFKvUOqavS5FpmyPQXd0Bgz2Mg+16z6vGfgP3nyHbE0QwLt98kfXwYvgWAgCzl63wZekNuHPU/D2yhUF0cXpiCEeuCFgQ2zgLvKJZ3NUw8rEh4yriFkJk9yC+B8Y9N1QhcKIruP4cJecZn7x/gwKEwkiLNKKeu+caQTND0/wD3D6lAE2mnhGo+euI7IskBVuO7z2wdCAvGU74Fd9bswIBvByW4zSNKdV1rrrDjFqG78J6p184xlNxpTmd+1wVgxTyDVXgD25wxVwsesnd3viPOMEk1Q7egb312vE7uSAr17HQIa2tLekNMMAnUbDhaJGLd9osglnFBZeMcM1g54n0+DvzxP8H8T958R2xoEQo8c3Yrjcy76HlXEHnpiAtTNUxtnUV1MkjMMba+z5GuuN4LREheCZtwmFmyMFAoDdwUIOKMRaQWHbXe3ajkYaNghE8o8tOS23AOosFHsNswUxVrcWVOJ5MzpMCBvHuGjwyG06FBSBaWgUj9sp4XXiJD30/TgeJRrIu9Q7AvQwjB9KCOHzFnluI7oMKU0exDwLitHAhLC9vvgIAR0jlQvBGinuLi9AnfEDwEyiEm69Z0NtuK7yTZJmJCAzTl3iAYPBCsELHU3ZlpHISZe0Ki9rOcATXp7hL2vAdY9sihCTuil9vr+F/efIdsAsNc91a7beCLJNMxDp0mLuCA7dGudh73A2LL0AVnc4xQF2GHIZL2SzBVB1tmDfbTWB50n3DHuuPLFaOw7GbOk83GbbaQtYXlKPJ6YApzChIlnQhxMZ3ITvTo7AK9Z2wavQ6LlF6EN6upjeW2npBonL69fogMjmgbVzqmBfbVOnI7aOmLc59LNCuOAOgGH/mLjT2A0Hi8rjjiW7Tb8rNvYnfGKN0joinqcRurNgbtd6n3w6sylopYxnWTE0iadgF6h3+LiInd7bZ6Cl6AcDTPBoNvsXHYB1w0ilbq+U7v44+v4X958h2wMUILKBCNZwXri6UxBZTiDq7XphePLcVanRqPbKvLC2CX/qXq87zdHhQHHqiz9sOueRQ02C0ao1xcaRlmAgtCjQAXncyXFgmuNU00GnWwuCA3cUN/WbJxvAjKkdyQTcQWppylyaoAByHbWidZlT8zyEABsg/cuKBghHSOyJubDY/TUQy01rR7hryR3yywucm7ng68t7ZGezDWyC92WdsWptma74IdOrDHoLDaC7d1evlQyBTwxs2Dtm2HLDGQQpyRFRDRgkvhw2EVbAABgDg9N3nCx7klFB0VkDb5gTCJycydqHatNfSzIHnD09AqvQFxLvPILzXgO+Ofhf3nzHbN7Plmu8hj1OM5YQhFai1FmrLimgwQSSVGpqY4CkigSiDSDsGhjALlKe+jW9PODeohVwIEEOlxDRvGwkFDITLeB3cWttS6Ny5G5hrAIaPbU4TF9EW3Z+Id5uqwaoAKhiCnGsDCRABBgHpDg7YxGVRlfKl+joHaN4he77ivTGrSAwho8AFXoDgXVjiLcr8AdADB1EIBwWF9Yz0y9yRdKQPA5eBwytIsw61JUiKHO3NJoCUeCnKO189DFcAQVQctu0urXChH0gJv6jpHtR642jtGWE9BtdETZhrerWonoj+MMCFR656nK9Dg+hOdWcEWXvsvbPwv7+ldarSbeO3LiE6YKKaMlRqopMup7ZtqCZGmysR10RxwGoCtwkZ0BzUceS+UAobNOjS1rHF99iBBdAg0bHeDGBJDYpD94cay31JY8BHUVXclx0SXaoMXZyIkw/xhfPfDsxohrtnRS+AOrhLcbnOI/t6AvTBExdG6bfgIPAdXOP691FGfBC9cRoumXsBPUFwGCKd+COvib3mxxBxdJ+5X2MS8tNC6GrCCHdyb5TMACPHKjkNxocssdqiYdJlkRtWBeXRpHrqYmpX2wtgUpteV3tXaufgP3nyHbOJarKeh5rcVV11sWXg8H2y2Zop3ncu8JHutS8PM3+c44ZLUbFhyYo4ehw9XGaU5HvU0vGWCVXqiR5OwHtkhcoIESnnznB/gJQV0AOq4gXQXl6zspudKfQ9KN+SQ7gl7Uw0LERibuzg6qYUNgHCqaiiAvPjHyBISaqP4xGJJ9iv4E98AB1FSWP8AmBsw7MlKhItqrffGY5cPoDsCwgu+uAOw8H6WVGiPhN4tA4+AmHsD/wDcjEFobHs+cXCS1l0FrDpe/jPwv7zrsAXWObRqdLu1clNrUNoCYsSiTfZkp6Co7t0VCOiuCZ+olEvg7W+biDh1xb0EI7i3js13PymwbKesG61N4jQEIiPZRulThnMcQIB1Mu5dnpSf9yZAQ2qKdWm2uRvDuHGqFZwHJN72uW8CHPBEAnNrTX1Cm+2yjgHO3PgTriZxA0rfzIo7DvkD4PBwV8roOse2SGGktBNL54d4iWPiiI+zUe2sMR4RBYNYa8vHnOw2bBS9JUIJsZrCCRDgUaHjnCHmz+XL7kffFUWkg01dpt6ceMI1CQNlDqIQ0TF2hLarWgJ4Fd10YuUyCs1w5Ha9XWFn0K7FVfKr/Pp+F/efIdshtC9+uAAAAHAayquya8nj6BhyXg1Gim13DiDyD14xBNgnnEEiCeTIWwveZrxgFYFfHODOOqon0hC2hVMA7qh74s5S+MQeI0+l64OTeE/UXae9Xvhri4nIb9IIj9s1LW0T9OT/ANhUm7nUHqp3wb2ZapEc0Fjo1rFG/vFOuGl7rnOjI5RchjHsEXsGDYpo6jYenY7AGGRwdXpo8DB7r2wZJNs4rtDwcH0/C/vPje2G+b/INMFDQRuffBhI4AltAoh1ZQwNVi7bDEIN1DpGY1WgT2tgUZOllQyXhtVeRqKgt23fIY9ibRGm6CFNw5TjOMnrdIqTkHMu7geTSc1X8nBiOaLTc75cJ1h6b5Lk0liWIhTqG9fRjy6TFJ0oFF1HULhChMK30IIpUiJxiKYOatUTiiHo98XWGZWCvsAq9M325JW5wcu0HfFhC09DC7h15a64972G2iviNrwZewpVRbF4L6kZH0MKsN35LVercB1irKiCCjTHjL8dbT4+X84EM4SBnFCEGlxQS4uAnX7nIxpOhQvlSd1cSYomgypwo0d4w7m5OxfQ2F6tfr+F/efMdsNNOfp23x9O/nP+5xxz3+oWFfYJFD7H2z01iUTe/OCVMJ0PfCMIqjimv0AP/TGaRB6WsDoCzut6YBaTa64RfK6Dw9sMaoboZZ2sN4cB78Z6mxHfWMHKSdFwfAg9POBYbLzMSnKRUNDZj1qLHrzNfy85s6O5sFP0Iqc4Phx9MhmiDXtmiSEuFpeQaPJwSYLSlHR69x0d99vr+F/efIdv9pNVxilEiUyw4pwL16swM4KmZVNBdTgvTvlVqsbo0XsYeWvXBLkryRdujoPV7ZdNHGhgr3Gdw7YFy9uL1fg2+x1xpVV2PmH2k8zOGGsKNTwiD1x7EZRQ+R0dYbarAGp67Dk8WBBosu+3VxKxTSDsh1XZeCO+cPSaoJAew15a6522FCX7/T8L+8+Q7f7iYleuag+gs8+GO/iKrlL6KDAeqPTHh3ad1b/Ffg7sPa0zgAquQA5AYB7nRwdA4Bo9x5Xa+hwYutoWrAXsr776YzCmgdtKQACLDYzjq80sG/gWDASNypXoLL08Ock2rpEa8Mk9GSQUlcwrxwB+s39NFBSxvTpnr9Pwv7z5Dt9PXIUQhwLh6ws7J3/1sEAKqwDvj+OKJBpOt29CY048xdK3sEB28Yl8uOi592Q7A64wFZE6Dq+6GP8AGir167Hny8YuOg8BhfaH2zkQN7Ofu9pZAFti0QZRs5mnWClCGvHA+xx5c1Olgw9DZ5AwEUF3NaU7m3s6ZybNjwSX/kHV9/r+F/ePWvXQdD5X7FchSqIKKjRqbjXrDGCkLO06Q2u2yQ5FHsKdrq8qcGhQiv8AqauI8aCKet4+C+MloOXrNz0CX2O+RSOK1h3898hMqurN/YA8AGQeiRpaUzgV91O2DO6y8r1XytXy4p86mqF+FB4DvjagUBiBYWUpLd4DVee5L53yEBzbBgG+HXjAXtoLfyJdsNQzp0NAPK89OXFQktzJr7Ad9vX6/hf3m1Hcuxr0f1kVGP3oh80pOgmC9MOmdFR06uXeOIY7h4S1UXWumRQuxQ657fSFUIItcXt/mmRTlGPu4Jt4awgqdKw32MbBJdBe74y95y2N0FQV7ZcsulO2g37XBk9dNQlHo4ax26HQXeW+Zh7qajnYTQrHO8nPPPCvgignhzneb7OIjNmo17c/4fhf3hNp0UHY+R++zIFRB3S0TYhw8NwRutYi2ABzzwF5XjAA0YLYgDoa5HORedBXtASBvQhHK+p6rjtSgiJ475e8GjNXztrs3znnyxmEVHFGxe2bNp0Nikaadkto8ZIWJpjd2PT83/Djr39hcZB/1pJ3Q8NemDVrkgDoggPGWL1ULdQ94y4rJG8PED7OoQy4GkO/fPTWSzqpdC7JuBvtrnFsVoA2XilChuYcqgGtAcEbdw5uP1bBD9s8KIodsYol2B3HCa7AM97PziyVVDPlz5N41ycRj20p9s3VhL3S8IP4wq7VVAwJRTsCb3nyHb6n2PZH5G2PBiVKuDIo4bLJ3yNzdClibortnXzhn7jk0Id8gjUfOMwGoYhGHYC99HA5BAFlUmyrezX3yLoRCCCFIowf8Z995p2Gi8vPFxhNp+QuX743JIat0qaL0HD8sN/nOgBfKeuAGj0IPV0wiFSxGdRniUwAZboHm5qfnDSoeKWDKqhA84mSzAzYlkD1aiOMSgJB0U8MwfytKx0w8cm+mcPIQhTjUUOyzDpkV+fZxuclcX1i/fIbAHo8oAsvah2xNc8VVwuBuIkeT758A/efAP3nwD95W61TG2lODWnXOvmW6peOHQ41i3Q7kre5pSoPQ1hsPuKgAADQvQ74jdIEYMoU0UFB6YciaSBaNLToHmufAP3nwD958A/efAP3nwD958A/efAP3nkPh3zvfA858K/eC90kLkqvJ0wx/VQXNdI4ejMdVhl4++eZLg470gOki9HOAQqVQvw2mApIBxH3z5h+85vge+KG76r4hSMQ4nQOj/z/AP/Z"/>
          <p:cNvSpPr>
            <a:spLocks noChangeAspect="1" noChangeArrowheads="1"/>
          </p:cNvSpPr>
          <p:nvPr/>
        </p:nvSpPr>
        <p:spPr bwMode="auto">
          <a:xfrm>
            <a:off x="155574" y="-144463"/>
            <a:ext cx="3063113" cy="306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146" y="319222"/>
            <a:ext cx="3731451" cy="259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723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083FA7BC1BE7841AEC4A95980667929" ma:contentTypeVersion="53" ma:contentTypeDescription="Opret et nyt dokument." ma:contentTypeScope="" ma:versionID="330d2f229b13167aaed823bb0b30e33b">
  <xsd:schema xmlns:xsd="http://www.w3.org/2001/XMLSchema" xmlns:xs="http://www.w3.org/2001/XMLSchema" xmlns:p="http://schemas.microsoft.com/office/2006/metadata/properties" xmlns:ns3="552fc791-b9ed-4a2b-82aa-c9ef02e3631a" xmlns:ns4="493dec6a-80d2-4643-a12e-d28ec4ee3587" xmlns:ns5="0906b9c3-818b-47b7-aa00-dad558d5737b" targetNamespace="http://schemas.microsoft.com/office/2006/metadata/properties" ma:root="true" ma:fieldsID="c3e961cdb56230d3cd16e95b5f92b296" ns3:_="" ns4:_="" ns5:_="">
    <xsd:import namespace="552fc791-b9ed-4a2b-82aa-c9ef02e3631a"/>
    <xsd:import namespace="493dec6a-80d2-4643-a12e-d28ec4ee3587"/>
    <xsd:import namespace="0906b9c3-818b-47b7-aa00-dad558d5737b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TeamsChannelId" minOccurs="0"/>
                <xsd:element ref="ns3:IsNotebookLocked" minOccurs="0"/>
                <xsd:element ref="ns3:Math_Settings" minOccurs="0"/>
                <xsd:element ref="ns4:MediaServiceMetadata" minOccurs="0"/>
                <xsd:element ref="ns4:MediaServiceFastMetadata" minOccurs="0"/>
                <xsd:element ref="ns4:NotebookType0" minOccurs="0"/>
                <xsd:element ref="ns4:FolderType0" minOccurs="0"/>
                <xsd:element ref="ns4:CultureName0" minOccurs="0"/>
                <xsd:element ref="ns4:AppVersion0" minOccurs="0"/>
                <xsd:element ref="ns4:TeamsChannelId0" minOccurs="0"/>
                <xsd:element ref="ns4:Math_Settings0" minOccurs="0"/>
                <xsd:element ref="ns4:DefaultSectionNames0" minOccurs="0"/>
                <xsd:element ref="ns4:Student_Groups0" minOccurs="0"/>
                <xsd:element ref="ns4:Distribution_Groups" minOccurs="0"/>
                <xsd:element ref="ns4:LMS_Mappings" minOccurs="0"/>
                <xsd:element ref="ns4:Invited_Teachers0" minOccurs="0"/>
                <xsd:element ref="ns4:Invited_Students0" minOccurs="0"/>
                <xsd:element ref="ns4:Self_Registration_Enabled0" minOccurs="0"/>
                <xsd:element ref="ns4:Has_Teacher_Only_SectionGroup0" minOccurs="0"/>
                <xsd:element ref="ns4:Is_Collaboration_Space_Locked0" minOccurs="0"/>
                <xsd:element ref="ns4:IsNotebookLocked0" minOccurs="0"/>
                <xsd:element ref="ns5:SharedWithUsers" minOccurs="0"/>
                <xsd:element ref="ns5:SharedWithDetails" minOccurs="0"/>
                <xsd:element ref="ns5:SharingHintHash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Teams_Channel_Section_Location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2fc791-b9ed-4a2b-82aa-c9ef02e3631a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Type" ma:internalName="NotebookType">
      <xsd:simpleType>
        <xsd:restriction base="dms:Text"/>
      </xsd:simpleType>
    </xsd:element>
    <xsd:element name="FolderType" ma:index="9" nillable="true" ma:displayName="Folder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Section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Name" ma:internalName="CultureName">
      <xsd:simpleType>
        <xsd:restriction base="dms:Text"/>
      </xsd:simpleType>
    </xsd:element>
    <xsd:element name="AppVersion" ma:index="14" nillable="true" ma:displayName="App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_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_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_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_Registration_Enabled" ma:internalName="Self_Registration_Enabled">
      <xsd:simpleType>
        <xsd:restriction base="dms:Boolean"/>
      </xsd:simpleType>
    </xsd:element>
    <xsd:element name="Has_Teacher_Only_SectionGroup" ma:index="21" nillable="true" ma:displayName="Has_Teacher_Only_SectionGroup" ma:internalName="Has_Teacher_Only_SectionGroup">
      <xsd:simpleType>
        <xsd:restriction base="dms:Boolean"/>
      </xsd:simpleType>
    </xsd:element>
    <xsd:element name="Is_Collaboration_Space_Locked" ma:index="22" nillable="true" ma:displayName="Is_Collaboration_Space_Locked" ma:internalName="Is_Collaboration_Space_Locked">
      <xsd:simpleType>
        <xsd:restriction base="dms:Boolean"/>
      </xsd:simpleType>
    </xsd:element>
    <xsd:element name="TeamsChannelId" ma:index="23" nillable="true" ma:displayName="TeamsChannelId" ma:internalName="TeamsChannelId">
      <xsd:simpleType>
        <xsd:restriction base="dms:Text"/>
      </xsd:simpleType>
    </xsd:element>
    <xsd:element name="IsNotebookLocked" ma:index="24" nillable="true" ma:displayName="IsNotebookLocked" ma:internalName="IsNotebookLocked">
      <xsd:simpleType>
        <xsd:restriction base="dms:Boolean"/>
      </xsd:simpleType>
    </xsd:element>
    <xsd:element name="Math_Settings" ma:index="25" nillable="true" ma:displayName="Math_Settings" ma:internalName="Math_Setting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3dec6a-80d2-4643-a12e-d28ec4ee35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0" ma:index="28" nillable="true" ma:displayName="Notebook Type" ma:internalName="NotebookType0">
      <xsd:simpleType>
        <xsd:restriction base="dms:Text"/>
      </xsd:simpleType>
    </xsd:element>
    <xsd:element name="FolderType0" ma:index="29" nillable="true" ma:displayName="Folder Type" ma:internalName="FolderType0">
      <xsd:simpleType>
        <xsd:restriction base="dms:Text"/>
      </xsd:simpleType>
    </xsd:element>
    <xsd:element name="CultureName0" ma:index="30" nillable="true" ma:displayName="Culture Name" ma:internalName="CultureName0">
      <xsd:simpleType>
        <xsd:restriction base="dms:Text"/>
      </xsd:simpleType>
    </xsd:element>
    <xsd:element name="AppVersion0" ma:index="31" nillable="true" ma:displayName="App Version" ma:internalName="AppVersion0">
      <xsd:simpleType>
        <xsd:restriction base="dms:Text"/>
      </xsd:simpleType>
    </xsd:element>
    <xsd:element name="TeamsChannelId0" ma:index="32" nillable="true" ma:displayName="Teams Channel Id" ma:internalName="TeamsChannelId0">
      <xsd:simpleType>
        <xsd:restriction base="dms:Text"/>
      </xsd:simpleType>
    </xsd:element>
    <xsd:element name="Math_Settings0" ma:index="33" nillable="true" ma:displayName="Math Settings" ma:internalName="Math_Settings0">
      <xsd:simpleType>
        <xsd:restriction base="dms:Text"/>
      </xsd:simpleType>
    </xsd:element>
    <xsd:element name="DefaultSectionNames0" ma:index="34" nillable="true" ma:displayName="Default Section Names" ma:internalName="DefaultSectionNames0">
      <xsd:simpleType>
        <xsd:restriction base="dms:Note">
          <xsd:maxLength value="255"/>
        </xsd:restriction>
      </xsd:simpleType>
    </xsd:element>
    <xsd:element name="Student_Groups0" ma:index="35" nillable="true" ma:displayName="Student Groups" ma:internalName="Student_Groups0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6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7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0" ma:index="38" nillable="true" ma:displayName="Invited Teachers" ma:internalName="Invited_Teachers0">
      <xsd:simpleType>
        <xsd:restriction base="dms:Note">
          <xsd:maxLength value="255"/>
        </xsd:restriction>
      </xsd:simpleType>
    </xsd:element>
    <xsd:element name="Invited_Students0" ma:index="39" nillable="true" ma:displayName="Invited Students" ma:internalName="Invited_Students0">
      <xsd:simpleType>
        <xsd:restriction base="dms:Note">
          <xsd:maxLength value="255"/>
        </xsd:restriction>
      </xsd:simpleType>
    </xsd:element>
    <xsd:element name="Self_Registration_Enabled0" ma:index="40" nillable="true" ma:displayName="Self Registration Enabled" ma:internalName="Self_Registration_Enabled0">
      <xsd:simpleType>
        <xsd:restriction base="dms:Boolean"/>
      </xsd:simpleType>
    </xsd:element>
    <xsd:element name="Has_Teacher_Only_SectionGroup0" ma:index="41" nillable="true" ma:displayName="Has Teacher Only SectionGroup" ma:internalName="Has_Teacher_Only_SectionGroup0">
      <xsd:simpleType>
        <xsd:restriction base="dms:Boolean"/>
      </xsd:simpleType>
    </xsd:element>
    <xsd:element name="Is_Collaboration_Space_Locked0" ma:index="42" nillable="true" ma:displayName="Is Collaboration Space Locked" ma:internalName="Is_Collaboration_Space_Locked0">
      <xsd:simpleType>
        <xsd:restriction base="dms:Boolean"/>
      </xsd:simpleType>
    </xsd:element>
    <xsd:element name="IsNotebookLocked0" ma:index="43" nillable="true" ma:displayName="Is Notebook Locked" ma:internalName="IsNotebookLocked0">
      <xsd:simpleType>
        <xsd:restriction base="dms:Boolean"/>
      </xsd:simpleType>
    </xsd:element>
    <xsd:element name="MediaServiceDateTaken" ma:index="4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48" nillable="true" ma:displayName="Tags" ma:internalName="MediaServiceAutoTags" ma:readOnly="true">
      <xsd:simpleType>
        <xsd:restriction base="dms:Text"/>
      </xsd:simpleType>
    </xsd:element>
    <xsd:element name="MediaServiceGenerationTime" ma:index="4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5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5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5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5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54" nillable="true" ma:displayName="Location" ma:internalName="MediaServiceLocation" ma:readOnly="true">
      <xsd:simpleType>
        <xsd:restriction base="dms:Text"/>
      </xsd:simpleType>
    </xsd:element>
    <xsd:element name="MediaLengthInSeconds" ma:index="55" nillable="true" ma:displayName="Length (seconds)" ma:internalName="MediaLengthInSeconds" ma:readOnly="true">
      <xsd:simpleType>
        <xsd:restriction base="dms:Unknown"/>
      </xsd:simpleType>
    </xsd:element>
    <xsd:element name="_activity" ma:index="56" nillable="true" ma:displayName="_activity" ma:hidden="true" ma:internalName="_activity">
      <xsd:simpleType>
        <xsd:restriction base="dms:Note"/>
      </xsd:simpleType>
    </xsd:element>
    <xsd:element name="MediaServiceObjectDetectorVersions" ma:index="5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58" nillable="true" ma:displayName="MediaServiceSystemTags" ma:hidden="true" ma:internalName="MediaServiceSystemTags" ma:readOnly="true">
      <xsd:simpleType>
        <xsd:restriction base="dms:Note"/>
      </xsd:simpleType>
    </xsd:element>
    <xsd:element name="Teams_Channel_Section_Location" ma:index="59" nillable="true" ma:displayName="Teams Channel Section Location" ma:internalName="Teams_Channel_Section_Location">
      <xsd:simpleType>
        <xsd:restriction base="dms:Text"/>
      </xsd:simpleType>
    </xsd:element>
    <xsd:element name="MediaServiceSearchProperties" ma:index="6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06b9c3-818b-47b7-aa00-dad558d5737b" elementFormDefault="qualified">
    <xsd:import namespace="http://schemas.microsoft.com/office/2006/documentManagement/types"/>
    <xsd:import namespace="http://schemas.microsoft.com/office/infopath/2007/PartnerControls"/>
    <xsd:element name="SharedWithUsers" ma:index="4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5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46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Version xmlns="552fc791-b9ed-4a2b-82aa-c9ef02e3631a" xsi:nil="true"/>
    <IsNotebookLocked0 xmlns="493dec6a-80d2-4643-a12e-d28ec4ee3587" xsi:nil="true"/>
    <Math_Settings xmlns="552fc791-b9ed-4a2b-82aa-c9ef02e3631a" xsi:nil="true"/>
    <NotebookType0 xmlns="493dec6a-80d2-4643-a12e-d28ec4ee3587" xsi:nil="true"/>
    <FolderType0 xmlns="493dec6a-80d2-4643-a12e-d28ec4ee3587" xsi:nil="true"/>
    <Owner xmlns="552fc791-b9ed-4a2b-82aa-c9ef02e3631a">
      <UserInfo>
        <DisplayName/>
        <AccountId xsi:nil="true"/>
        <AccountType/>
      </UserInfo>
    </Owner>
    <Invited_Students xmlns="552fc791-b9ed-4a2b-82aa-c9ef02e3631a" xsi:nil="true"/>
    <DefaultSectionNames0 xmlns="493dec6a-80d2-4643-a12e-d28ec4ee3587" xsi:nil="true"/>
    <DefaultSectionNames xmlns="552fc791-b9ed-4a2b-82aa-c9ef02e3631a" xsi:nil="true"/>
    <TeamsChannelId0 xmlns="493dec6a-80d2-4643-a12e-d28ec4ee3587" xsi:nil="true"/>
    <Invited_Teachers0 xmlns="493dec6a-80d2-4643-a12e-d28ec4ee3587" xsi:nil="true"/>
    <Invited_Students0 xmlns="493dec6a-80d2-4643-a12e-d28ec4ee3587" xsi:nil="true"/>
    <Student_Groups xmlns="552fc791-b9ed-4a2b-82aa-c9ef02e3631a">
      <UserInfo>
        <DisplayName/>
        <AccountId xsi:nil="true"/>
        <AccountType/>
      </UserInfo>
    </Student_Groups>
    <TeamsChannelId xmlns="552fc791-b9ed-4a2b-82aa-c9ef02e3631a" xsi:nil="true"/>
    <AppVersion0 xmlns="493dec6a-80d2-4643-a12e-d28ec4ee3587" xsi:nil="true"/>
    <LMS_Mappings xmlns="493dec6a-80d2-4643-a12e-d28ec4ee3587" xsi:nil="true"/>
    <CultureName0 xmlns="493dec6a-80d2-4643-a12e-d28ec4ee3587" xsi:nil="true"/>
    <Distribution_Groups xmlns="493dec6a-80d2-4643-a12e-d28ec4ee3587" xsi:nil="true"/>
    <Teachers xmlns="552fc791-b9ed-4a2b-82aa-c9ef02e3631a">
      <UserInfo>
        <DisplayName/>
        <AccountId xsi:nil="true"/>
        <AccountType/>
      </UserInfo>
    </Teachers>
    <Is_Collaboration_Space_Locked0 xmlns="493dec6a-80d2-4643-a12e-d28ec4ee3587" xsi:nil="true"/>
    <Is_Collaboration_Space_Locked xmlns="552fc791-b9ed-4a2b-82aa-c9ef02e3631a" xsi:nil="true"/>
    <Self_Registration_Enabled xmlns="552fc791-b9ed-4a2b-82aa-c9ef02e3631a" xsi:nil="true"/>
    <Has_Teacher_Only_SectionGroup xmlns="552fc791-b9ed-4a2b-82aa-c9ef02e3631a" xsi:nil="true"/>
    <Student_Groups0 xmlns="493dec6a-80d2-4643-a12e-d28ec4ee3587">
      <UserInfo>
        <DisplayName/>
        <AccountId xsi:nil="true"/>
        <AccountType/>
      </UserInfo>
    </Student_Groups0>
    <FolderType xmlns="552fc791-b9ed-4a2b-82aa-c9ef02e3631a" xsi:nil="true"/>
    <CultureName xmlns="552fc791-b9ed-4a2b-82aa-c9ef02e3631a" xsi:nil="true"/>
    <Students xmlns="552fc791-b9ed-4a2b-82aa-c9ef02e3631a">
      <UserInfo>
        <DisplayName/>
        <AccountId xsi:nil="true"/>
        <AccountType/>
      </UserInfo>
    </Students>
    <Math_Settings0 xmlns="493dec6a-80d2-4643-a12e-d28ec4ee3587" xsi:nil="true"/>
    <Self_Registration_Enabled0 xmlns="493dec6a-80d2-4643-a12e-d28ec4ee3587" xsi:nil="true"/>
    <Has_Teacher_Only_SectionGroup0 xmlns="493dec6a-80d2-4643-a12e-d28ec4ee3587" xsi:nil="true"/>
    <Invited_Teachers xmlns="552fc791-b9ed-4a2b-82aa-c9ef02e3631a" xsi:nil="true"/>
    <IsNotebookLocked xmlns="552fc791-b9ed-4a2b-82aa-c9ef02e3631a" xsi:nil="true"/>
    <Templates xmlns="552fc791-b9ed-4a2b-82aa-c9ef02e3631a" xsi:nil="true"/>
    <NotebookType xmlns="552fc791-b9ed-4a2b-82aa-c9ef02e3631a" xsi:nil="true"/>
    <Teams_Channel_Section_Location xmlns="493dec6a-80d2-4643-a12e-d28ec4ee3587" xsi:nil="true"/>
    <_activity xmlns="493dec6a-80d2-4643-a12e-d28ec4ee358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E57485-02F5-4365-8B7D-D2BCA4731F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2fc791-b9ed-4a2b-82aa-c9ef02e3631a"/>
    <ds:schemaRef ds:uri="493dec6a-80d2-4643-a12e-d28ec4ee3587"/>
    <ds:schemaRef ds:uri="0906b9c3-818b-47b7-aa00-dad558d573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5EBC81-0BE7-448C-9C09-6B87552783F0}">
  <ds:schemaRefs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552fc791-b9ed-4a2b-82aa-c9ef02e3631a"/>
    <ds:schemaRef ds:uri="http://schemas.openxmlformats.org/package/2006/metadata/core-properties"/>
    <ds:schemaRef ds:uri="http://purl.org/dc/terms/"/>
    <ds:schemaRef ds:uri="0906b9c3-818b-47b7-aa00-dad558d5737b"/>
    <ds:schemaRef ds:uri="493dec6a-80d2-4643-a12e-d28ec4ee358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99C2349-B255-4EAE-B48C-1CDD98AF7E2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817</TotalTime>
  <Words>424</Words>
  <Application>Microsoft Office PowerPoint</Application>
  <PresentationFormat>Skærmshow (4:3)</PresentationFormat>
  <Paragraphs>35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Office-tema</vt:lpstr>
      <vt:lpstr>Office-tema</vt:lpstr>
      <vt:lpstr>10-20-30 intervalløb </vt:lpstr>
      <vt:lpstr>10-20-30-træning</vt:lpstr>
      <vt:lpstr>PowerPoint-præsentation</vt:lpstr>
      <vt:lpstr>Pointen med 10-20-30</vt:lpstr>
      <vt:lpstr>Dagens træning</vt:lpstr>
    </vt:vector>
  </TitlesOfParts>
  <Company>ITS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Torben Aagaard (To | EG)</dc:creator>
  <cp:lastModifiedBy>Torben Aagaard (To | EG)</cp:lastModifiedBy>
  <cp:revision>14</cp:revision>
  <dcterms:created xsi:type="dcterms:W3CDTF">2020-08-20T07:08:36Z</dcterms:created>
  <dcterms:modified xsi:type="dcterms:W3CDTF">2024-08-26T23:14:49Z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0x010100A083FA7BC1BE7841AEC4A95980667929</vt:lpwstr>
  </property>
</Properties>
</file>