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2"/>
  </p:notesMasterIdLst>
  <p:sldIdLst>
    <p:sldId id="333" r:id="rId5"/>
    <p:sldId id="292" r:id="rId6"/>
    <p:sldId id="322" r:id="rId7"/>
    <p:sldId id="295" r:id="rId8"/>
    <p:sldId id="327" r:id="rId9"/>
    <p:sldId id="326" r:id="rId10"/>
    <p:sldId id="268" r:id="rId11"/>
  </p:sldIdLst>
  <p:sldSz cx="12192000" cy="6858000"/>
  <p:notesSz cx="6858000" cy="9144000"/>
  <p:embeddedFontLst>
    <p:embeddedFont>
      <p:font typeface="Prompt" pitchFamily="2" charset="-34"/>
      <p:regular r:id="rId13"/>
      <p:bold r:id="rId14"/>
      <p:italic r:id="rId15"/>
      <p:boldItalic r:id="rId16"/>
    </p:embeddedFont>
    <p:embeddedFont>
      <p:font typeface="Prompt Light" panose="020B0604020202020204" pitchFamily="34" charset="0"/>
      <p:regular r:id="rId17"/>
      <p:italic r:id="rId18"/>
    </p:embeddedFont>
  </p:embeddedFontLst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6"/>
    <p:restoredTop sz="94676"/>
  </p:normalViewPr>
  <p:slideViewPr>
    <p:cSldViewPr snapToGrid="0">
      <p:cViewPr varScale="1">
        <p:scale>
          <a:sx n="106" d="100"/>
          <a:sy n="106" d="100"/>
        </p:scale>
        <p:origin x="10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CC96C7-6536-439E-A0E3-4EF353EEA1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368243-D23E-4270-BB59-18D11A27523B}">
      <dgm:prSet/>
      <dgm:spPr/>
      <dgm:t>
        <a:bodyPr/>
        <a:lstStyle/>
        <a:p>
          <a:r>
            <a:rPr lang="da-DK" dirty="0">
              <a:latin typeface="Prompt" pitchFamily="2" charset="-34"/>
              <a:cs typeface="Prompt" pitchFamily="2" charset="-34"/>
            </a:rPr>
            <a:t>Læs om komposition i kompendiet</a:t>
          </a:r>
          <a:endParaRPr lang="en-US" dirty="0">
            <a:latin typeface="Prompt" pitchFamily="2" charset="-34"/>
            <a:cs typeface="Prompt" pitchFamily="2" charset="-34"/>
          </a:endParaRPr>
        </a:p>
      </dgm:t>
    </dgm:pt>
    <dgm:pt modelId="{34A57ACF-9737-43C8-AE11-A4842DE4CE3D}" type="parTrans" cxnId="{65A44302-9E11-401A-94D2-D76FC6ADCDDD}">
      <dgm:prSet/>
      <dgm:spPr/>
      <dgm:t>
        <a:bodyPr/>
        <a:lstStyle/>
        <a:p>
          <a:endParaRPr lang="en-US"/>
        </a:p>
      </dgm:t>
    </dgm:pt>
    <dgm:pt modelId="{4A8D987C-6527-4D7A-B807-E8046132CEF0}" type="sibTrans" cxnId="{65A44302-9E11-401A-94D2-D76FC6ADCDDD}">
      <dgm:prSet/>
      <dgm:spPr/>
      <dgm:t>
        <a:bodyPr/>
        <a:lstStyle/>
        <a:p>
          <a:endParaRPr lang="en-US"/>
        </a:p>
      </dgm:t>
    </dgm:pt>
    <dgm:pt modelId="{07DABB40-6CC4-4025-95BC-7AD1838ED9C5}">
      <dgm:prSet/>
      <dgm:spPr/>
      <dgm:t>
        <a:bodyPr/>
        <a:lstStyle/>
        <a:p>
          <a:r>
            <a:rPr lang="da-DK" dirty="0">
              <a:latin typeface="Prompt" pitchFamily="2" charset="-34"/>
              <a:cs typeface="Prompt" pitchFamily="2" charset="-34"/>
            </a:rPr>
            <a:t>Svar på følgende spørgsmål som opsummerer teksten:</a:t>
          </a:r>
          <a:endParaRPr lang="en-US" dirty="0">
            <a:latin typeface="Prompt" pitchFamily="2" charset="-34"/>
            <a:cs typeface="Prompt" pitchFamily="2" charset="-34"/>
          </a:endParaRPr>
        </a:p>
      </dgm:t>
    </dgm:pt>
    <dgm:pt modelId="{BC2A5C34-8179-4713-A3C7-4157EFD24DFA}" type="parTrans" cxnId="{CEC68590-4C34-4136-921F-9BC75A7FD70D}">
      <dgm:prSet/>
      <dgm:spPr/>
      <dgm:t>
        <a:bodyPr/>
        <a:lstStyle/>
        <a:p>
          <a:endParaRPr lang="en-US"/>
        </a:p>
      </dgm:t>
    </dgm:pt>
    <dgm:pt modelId="{BB5BBEDD-A37E-46BE-AE5F-76EDD0D2CEBC}" type="sibTrans" cxnId="{CEC68590-4C34-4136-921F-9BC75A7FD70D}">
      <dgm:prSet/>
      <dgm:spPr/>
      <dgm:t>
        <a:bodyPr/>
        <a:lstStyle/>
        <a:p>
          <a:endParaRPr lang="en-US"/>
        </a:p>
      </dgm:t>
    </dgm:pt>
    <dgm:pt modelId="{458EE874-EDCC-4743-A618-ED15277954F2}">
      <dgm:prSet/>
      <dgm:spPr/>
      <dgm:t>
        <a:bodyPr/>
        <a:lstStyle/>
        <a:p>
          <a:r>
            <a:rPr lang="da-DK" dirty="0">
              <a:latin typeface="Prompt" pitchFamily="2" charset="-34"/>
              <a:cs typeface="Prompt" pitchFamily="2" charset="-34"/>
            </a:rPr>
            <a:t>Hvad betyder hierarki, når vi taler om kommunikationsdesign? </a:t>
          </a:r>
          <a:endParaRPr lang="en-US" dirty="0">
            <a:latin typeface="Prompt" pitchFamily="2" charset="-34"/>
            <a:cs typeface="Prompt" pitchFamily="2" charset="-34"/>
          </a:endParaRPr>
        </a:p>
      </dgm:t>
    </dgm:pt>
    <dgm:pt modelId="{5626E318-1316-48B2-A5D4-D1E8AC6B8A86}" type="parTrans" cxnId="{836EE46D-2103-4367-909F-B3E03D5DB4BA}">
      <dgm:prSet/>
      <dgm:spPr/>
      <dgm:t>
        <a:bodyPr/>
        <a:lstStyle/>
        <a:p>
          <a:endParaRPr lang="en-US"/>
        </a:p>
      </dgm:t>
    </dgm:pt>
    <dgm:pt modelId="{F0137517-D5E3-4244-AE19-85EAEDB9F261}" type="sibTrans" cxnId="{836EE46D-2103-4367-909F-B3E03D5DB4BA}">
      <dgm:prSet/>
      <dgm:spPr/>
      <dgm:t>
        <a:bodyPr/>
        <a:lstStyle/>
        <a:p>
          <a:endParaRPr lang="en-US"/>
        </a:p>
      </dgm:t>
    </dgm:pt>
    <dgm:pt modelId="{DB9D4BD8-2DDD-44E2-9B5B-3336F0401E9A}">
      <dgm:prSet/>
      <dgm:spPr/>
      <dgm:t>
        <a:bodyPr/>
        <a:lstStyle/>
        <a:p>
          <a:r>
            <a:rPr lang="da-DK">
              <a:latin typeface="Prompt" pitchFamily="2" charset="-34"/>
              <a:cs typeface="Prompt" pitchFamily="2" charset="-34"/>
            </a:rPr>
            <a:t>Forklar de forskellige kontrasttyper</a:t>
          </a:r>
          <a:endParaRPr lang="en-US">
            <a:latin typeface="Prompt" pitchFamily="2" charset="-34"/>
            <a:cs typeface="Prompt" pitchFamily="2" charset="-34"/>
          </a:endParaRPr>
        </a:p>
      </dgm:t>
    </dgm:pt>
    <dgm:pt modelId="{9E6E8E9C-09AB-4DDA-BA9E-BFF5567E2D67}" type="parTrans" cxnId="{515A383F-D8D9-45B1-B04B-E89E2590C53D}">
      <dgm:prSet/>
      <dgm:spPr/>
      <dgm:t>
        <a:bodyPr/>
        <a:lstStyle/>
        <a:p>
          <a:endParaRPr lang="en-US"/>
        </a:p>
      </dgm:t>
    </dgm:pt>
    <dgm:pt modelId="{841E94CD-4416-4DF0-B0A2-C990673F86B2}" type="sibTrans" cxnId="{515A383F-D8D9-45B1-B04B-E89E2590C53D}">
      <dgm:prSet/>
      <dgm:spPr/>
      <dgm:t>
        <a:bodyPr/>
        <a:lstStyle/>
        <a:p>
          <a:endParaRPr lang="en-US"/>
        </a:p>
      </dgm:t>
    </dgm:pt>
    <dgm:pt modelId="{E7B37E34-4875-4554-A33F-C0930153DDD8}">
      <dgm:prSet/>
      <dgm:spPr/>
      <dgm:t>
        <a:bodyPr/>
        <a:lstStyle/>
        <a:p>
          <a:r>
            <a:rPr lang="da-DK" dirty="0">
              <a:latin typeface="Prompt" pitchFamily="2" charset="-34"/>
              <a:cs typeface="Prompt" pitchFamily="2" charset="-34"/>
            </a:rPr>
            <a:t>Forklar gestaltlovene</a:t>
          </a:r>
          <a:endParaRPr lang="en-US" dirty="0">
            <a:latin typeface="Prompt" pitchFamily="2" charset="-34"/>
            <a:cs typeface="Prompt" pitchFamily="2" charset="-34"/>
          </a:endParaRPr>
        </a:p>
      </dgm:t>
    </dgm:pt>
    <dgm:pt modelId="{424B9139-E633-459F-BDDC-9593846D7C6E}" type="parTrans" cxnId="{0F1FB118-E1B9-4D53-9322-6EFA7D911652}">
      <dgm:prSet/>
      <dgm:spPr/>
      <dgm:t>
        <a:bodyPr/>
        <a:lstStyle/>
        <a:p>
          <a:endParaRPr lang="en-US"/>
        </a:p>
      </dgm:t>
    </dgm:pt>
    <dgm:pt modelId="{F7BDB22A-9768-4FAC-8BF0-88B0774CE193}" type="sibTrans" cxnId="{0F1FB118-E1B9-4D53-9322-6EFA7D911652}">
      <dgm:prSet/>
      <dgm:spPr/>
      <dgm:t>
        <a:bodyPr/>
        <a:lstStyle/>
        <a:p>
          <a:endParaRPr lang="en-US"/>
        </a:p>
      </dgm:t>
    </dgm:pt>
    <dgm:pt modelId="{5964F6E7-ABEE-48AD-BA0F-33E7645D1F1B}">
      <dgm:prSet/>
      <dgm:spPr/>
      <dgm:t>
        <a:bodyPr/>
        <a:lstStyle/>
        <a:p>
          <a:r>
            <a:rPr lang="da-DK" dirty="0">
              <a:latin typeface="Prompt" pitchFamily="2" charset="-34"/>
              <a:cs typeface="Prompt" pitchFamily="2" charset="-34"/>
            </a:rPr>
            <a:t>Hvad er </a:t>
          </a:r>
          <a:r>
            <a:rPr lang="da-DK" dirty="0" err="1">
              <a:latin typeface="Prompt" pitchFamily="2" charset="-34"/>
              <a:cs typeface="Prompt" pitchFamily="2" charset="-34"/>
            </a:rPr>
            <a:t>grid</a:t>
          </a:r>
          <a:r>
            <a:rPr lang="da-DK" dirty="0">
              <a:latin typeface="Prompt" pitchFamily="2" charset="-34"/>
              <a:cs typeface="Prompt" pitchFamily="2" charset="-34"/>
            </a:rPr>
            <a:t>-systemer og hvad går det gyldne snit og loven om tredjedele ud på?</a:t>
          </a:r>
          <a:endParaRPr lang="en-US" dirty="0">
            <a:latin typeface="Prompt" pitchFamily="2" charset="-34"/>
            <a:cs typeface="Prompt" pitchFamily="2" charset="-34"/>
          </a:endParaRPr>
        </a:p>
      </dgm:t>
    </dgm:pt>
    <dgm:pt modelId="{5D0580C5-34FE-497B-B5D7-C056FB6ADF44}" type="parTrans" cxnId="{289E5604-84B3-457F-B28F-2AEFAF18A1D0}">
      <dgm:prSet/>
      <dgm:spPr/>
      <dgm:t>
        <a:bodyPr/>
        <a:lstStyle/>
        <a:p>
          <a:endParaRPr lang="en-US"/>
        </a:p>
      </dgm:t>
    </dgm:pt>
    <dgm:pt modelId="{747B5478-0247-4D46-970F-0D2D3D198752}" type="sibTrans" cxnId="{289E5604-84B3-457F-B28F-2AEFAF18A1D0}">
      <dgm:prSet/>
      <dgm:spPr/>
      <dgm:t>
        <a:bodyPr/>
        <a:lstStyle/>
        <a:p>
          <a:endParaRPr lang="en-US"/>
        </a:p>
      </dgm:t>
    </dgm:pt>
    <dgm:pt modelId="{FA617753-7BE8-4F44-A767-558AB2D253E6}">
      <dgm:prSet/>
      <dgm:spPr/>
      <dgm:t>
        <a:bodyPr/>
        <a:lstStyle/>
        <a:p>
          <a:r>
            <a:rPr lang="da-DK" dirty="0">
              <a:latin typeface="Prompt" pitchFamily="2" charset="-34"/>
              <a:cs typeface="Prompt" pitchFamily="2" charset="-34"/>
            </a:rPr>
            <a:t>Hvad handler statisk og dynamisk komposition om?</a:t>
          </a:r>
          <a:endParaRPr lang="en-US" dirty="0">
            <a:latin typeface="Prompt" pitchFamily="2" charset="-34"/>
            <a:cs typeface="Prompt" pitchFamily="2" charset="-34"/>
          </a:endParaRPr>
        </a:p>
      </dgm:t>
    </dgm:pt>
    <dgm:pt modelId="{2614FEC0-22FA-465A-BA3B-090923C9BC13}" type="parTrans" cxnId="{6B9B7ACD-129C-4E34-83CE-8DAE78458976}">
      <dgm:prSet/>
      <dgm:spPr/>
      <dgm:t>
        <a:bodyPr/>
        <a:lstStyle/>
        <a:p>
          <a:endParaRPr lang="en-US"/>
        </a:p>
      </dgm:t>
    </dgm:pt>
    <dgm:pt modelId="{8072E497-62CD-4777-A42D-8B4D5F303B18}" type="sibTrans" cxnId="{6B9B7ACD-129C-4E34-83CE-8DAE78458976}">
      <dgm:prSet/>
      <dgm:spPr/>
      <dgm:t>
        <a:bodyPr/>
        <a:lstStyle/>
        <a:p>
          <a:endParaRPr lang="en-US"/>
        </a:p>
      </dgm:t>
    </dgm:pt>
    <dgm:pt modelId="{5E862D5D-938E-DD4A-A3C6-F8F0C89629E5}" type="pres">
      <dgm:prSet presAssocID="{2BCC96C7-6536-439E-A0E3-4EF353EEA1EA}" presName="linear" presStyleCnt="0">
        <dgm:presLayoutVars>
          <dgm:animLvl val="lvl"/>
          <dgm:resizeHandles val="exact"/>
        </dgm:presLayoutVars>
      </dgm:prSet>
      <dgm:spPr/>
    </dgm:pt>
    <dgm:pt modelId="{AA69D7FA-7FE2-E14F-B6C6-44D7C511BC33}" type="pres">
      <dgm:prSet presAssocID="{C2368243-D23E-4270-BB59-18D11A27523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670EB65-137B-6A4E-951B-76AA38B91071}" type="pres">
      <dgm:prSet presAssocID="{4A8D987C-6527-4D7A-B807-E8046132CEF0}" presName="spacer" presStyleCnt="0"/>
      <dgm:spPr/>
    </dgm:pt>
    <dgm:pt modelId="{06B716A0-41BB-C649-BE6C-D0AC036A5409}" type="pres">
      <dgm:prSet presAssocID="{07DABB40-6CC4-4025-95BC-7AD1838ED9C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79ABFBD-3186-AA43-9FE1-D63AF84EA28E}" type="pres">
      <dgm:prSet presAssocID="{07DABB40-6CC4-4025-95BC-7AD1838ED9C5}" presName="childText" presStyleLbl="revTx" presStyleIdx="0" presStyleCnt="1" custScaleY="138667">
        <dgm:presLayoutVars>
          <dgm:bulletEnabled val="1"/>
        </dgm:presLayoutVars>
      </dgm:prSet>
      <dgm:spPr/>
    </dgm:pt>
  </dgm:ptLst>
  <dgm:cxnLst>
    <dgm:cxn modelId="{65A44302-9E11-401A-94D2-D76FC6ADCDDD}" srcId="{2BCC96C7-6536-439E-A0E3-4EF353EEA1EA}" destId="{C2368243-D23E-4270-BB59-18D11A27523B}" srcOrd="0" destOrd="0" parTransId="{34A57ACF-9737-43C8-AE11-A4842DE4CE3D}" sibTransId="{4A8D987C-6527-4D7A-B807-E8046132CEF0}"/>
    <dgm:cxn modelId="{289E5604-84B3-457F-B28F-2AEFAF18A1D0}" srcId="{07DABB40-6CC4-4025-95BC-7AD1838ED9C5}" destId="{5964F6E7-ABEE-48AD-BA0F-33E7645D1F1B}" srcOrd="3" destOrd="0" parTransId="{5D0580C5-34FE-497B-B5D7-C056FB6ADF44}" sibTransId="{747B5478-0247-4D46-970F-0D2D3D198752}"/>
    <dgm:cxn modelId="{0F1FB118-E1B9-4D53-9322-6EFA7D911652}" srcId="{07DABB40-6CC4-4025-95BC-7AD1838ED9C5}" destId="{E7B37E34-4875-4554-A33F-C0930153DDD8}" srcOrd="2" destOrd="0" parTransId="{424B9139-E633-459F-BDDC-9593846D7C6E}" sibTransId="{F7BDB22A-9768-4FAC-8BF0-88B0774CE193}"/>
    <dgm:cxn modelId="{515A383F-D8D9-45B1-B04B-E89E2590C53D}" srcId="{07DABB40-6CC4-4025-95BC-7AD1838ED9C5}" destId="{DB9D4BD8-2DDD-44E2-9B5B-3336F0401E9A}" srcOrd="1" destOrd="0" parTransId="{9E6E8E9C-09AB-4DDA-BA9E-BFF5567E2D67}" sibTransId="{841E94CD-4416-4DF0-B0A2-C990673F86B2}"/>
    <dgm:cxn modelId="{DE42EE61-3468-9B4A-90BB-00AEDE93EB50}" type="presOf" srcId="{5964F6E7-ABEE-48AD-BA0F-33E7645D1F1B}" destId="{579ABFBD-3186-AA43-9FE1-D63AF84EA28E}" srcOrd="0" destOrd="3" presId="urn:microsoft.com/office/officeart/2005/8/layout/vList2"/>
    <dgm:cxn modelId="{836EE46D-2103-4367-909F-B3E03D5DB4BA}" srcId="{07DABB40-6CC4-4025-95BC-7AD1838ED9C5}" destId="{458EE874-EDCC-4743-A618-ED15277954F2}" srcOrd="0" destOrd="0" parTransId="{5626E318-1316-48B2-A5D4-D1E8AC6B8A86}" sibTransId="{F0137517-D5E3-4244-AE19-85EAEDB9F261}"/>
    <dgm:cxn modelId="{5F051872-313A-3F4C-B46A-8F95B35DD100}" type="presOf" srcId="{C2368243-D23E-4270-BB59-18D11A27523B}" destId="{AA69D7FA-7FE2-E14F-B6C6-44D7C511BC33}" srcOrd="0" destOrd="0" presId="urn:microsoft.com/office/officeart/2005/8/layout/vList2"/>
    <dgm:cxn modelId="{F289C17D-CA4B-9C4B-9593-4D6A9D2F37D1}" type="presOf" srcId="{DB9D4BD8-2DDD-44E2-9B5B-3336F0401E9A}" destId="{579ABFBD-3186-AA43-9FE1-D63AF84EA28E}" srcOrd="0" destOrd="1" presId="urn:microsoft.com/office/officeart/2005/8/layout/vList2"/>
    <dgm:cxn modelId="{0A5EBA88-7AFA-B046-B315-AA1A58AB558D}" type="presOf" srcId="{07DABB40-6CC4-4025-95BC-7AD1838ED9C5}" destId="{06B716A0-41BB-C649-BE6C-D0AC036A5409}" srcOrd="0" destOrd="0" presId="urn:microsoft.com/office/officeart/2005/8/layout/vList2"/>
    <dgm:cxn modelId="{CEC68590-4C34-4136-921F-9BC75A7FD70D}" srcId="{2BCC96C7-6536-439E-A0E3-4EF353EEA1EA}" destId="{07DABB40-6CC4-4025-95BC-7AD1838ED9C5}" srcOrd="1" destOrd="0" parTransId="{BC2A5C34-8179-4713-A3C7-4157EFD24DFA}" sibTransId="{BB5BBEDD-A37E-46BE-AE5F-76EDD0D2CEBC}"/>
    <dgm:cxn modelId="{6AEB75A2-4877-2B46-BD71-DC7103FCD57F}" type="presOf" srcId="{E7B37E34-4875-4554-A33F-C0930153DDD8}" destId="{579ABFBD-3186-AA43-9FE1-D63AF84EA28E}" srcOrd="0" destOrd="2" presId="urn:microsoft.com/office/officeart/2005/8/layout/vList2"/>
    <dgm:cxn modelId="{7976D8BA-3342-224F-B284-305194413D8C}" type="presOf" srcId="{FA617753-7BE8-4F44-A767-558AB2D253E6}" destId="{579ABFBD-3186-AA43-9FE1-D63AF84EA28E}" srcOrd="0" destOrd="4" presId="urn:microsoft.com/office/officeart/2005/8/layout/vList2"/>
    <dgm:cxn modelId="{D51BF8BB-5D04-5F48-8EEF-0E2314DFA09A}" type="presOf" srcId="{458EE874-EDCC-4743-A618-ED15277954F2}" destId="{579ABFBD-3186-AA43-9FE1-D63AF84EA28E}" srcOrd="0" destOrd="0" presId="urn:microsoft.com/office/officeart/2005/8/layout/vList2"/>
    <dgm:cxn modelId="{6B9B7ACD-129C-4E34-83CE-8DAE78458976}" srcId="{07DABB40-6CC4-4025-95BC-7AD1838ED9C5}" destId="{FA617753-7BE8-4F44-A767-558AB2D253E6}" srcOrd="4" destOrd="0" parTransId="{2614FEC0-22FA-465A-BA3B-090923C9BC13}" sibTransId="{8072E497-62CD-4777-A42D-8B4D5F303B18}"/>
    <dgm:cxn modelId="{9EF31ECE-C11E-BF40-BBC0-80E67D4B2C96}" type="presOf" srcId="{2BCC96C7-6536-439E-A0E3-4EF353EEA1EA}" destId="{5E862D5D-938E-DD4A-A3C6-F8F0C89629E5}" srcOrd="0" destOrd="0" presId="urn:microsoft.com/office/officeart/2005/8/layout/vList2"/>
    <dgm:cxn modelId="{C70E7FC4-25E7-6E4F-A693-2A88579FF490}" type="presParOf" srcId="{5E862D5D-938E-DD4A-A3C6-F8F0C89629E5}" destId="{AA69D7FA-7FE2-E14F-B6C6-44D7C511BC33}" srcOrd="0" destOrd="0" presId="urn:microsoft.com/office/officeart/2005/8/layout/vList2"/>
    <dgm:cxn modelId="{82FB8228-CC26-C44E-8445-26004D99071B}" type="presParOf" srcId="{5E862D5D-938E-DD4A-A3C6-F8F0C89629E5}" destId="{9670EB65-137B-6A4E-951B-76AA38B91071}" srcOrd="1" destOrd="0" presId="urn:microsoft.com/office/officeart/2005/8/layout/vList2"/>
    <dgm:cxn modelId="{3BF80531-22B0-9946-AE5F-B9B1ABDFA01C}" type="presParOf" srcId="{5E862D5D-938E-DD4A-A3C6-F8F0C89629E5}" destId="{06B716A0-41BB-C649-BE6C-D0AC036A5409}" srcOrd="2" destOrd="0" presId="urn:microsoft.com/office/officeart/2005/8/layout/vList2"/>
    <dgm:cxn modelId="{24A02037-3B16-4E47-AF28-378E26C750F8}" type="presParOf" srcId="{5E862D5D-938E-DD4A-A3C6-F8F0C89629E5}" destId="{579ABFBD-3186-AA43-9FE1-D63AF84EA28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69D7FA-7FE2-E14F-B6C6-44D7C511BC33}">
      <dsp:nvSpPr>
        <dsp:cNvPr id="0" name=""/>
        <dsp:cNvSpPr/>
      </dsp:nvSpPr>
      <dsp:spPr>
        <a:xfrm>
          <a:off x="0" y="35118"/>
          <a:ext cx="7717442" cy="5733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>
              <a:latin typeface="Prompt" pitchFamily="2" charset="-34"/>
              <a:cs typeface="Prompt" pitchFamily="2" charset="-34"/>
            </a:rPr>
            <a:t>Læs om komposition i kompendiet</a:t>
          </a:r>
          <a:endParaRPr lang="en-US" sz="2000" kern="1200" dirty="0">
            <a:latin typeface="Prompt" pitchFamily="2" charset="-34"/>
            <a:cs typeface="Prompt" pitchFamily="2" charset="-34"/>
          </a:endParaRPr>
        </a:p>
      </dsp:txBody>
      <dsp:txXfrm>
        <a:off x="27986" y="63104"/>
        <a:ext cx="7661470" cy="517328"/>
      </dsp:txXfrm>
    </dsp:sp>
    <dsp:sp modelId="{06B716A0-41BB-C649-BE6C-D0AC036A5409}">
      <dsp:nvSpPr>
        <dsp:cNvPr id="0" name=""/>
        <dsp:cNvSpPr/>
      </dsp:nvSpPr>
      <dsp:spPr>
        <a:xfrm>
          <a:off x="0" y="666018"/>
          <a:ext cx="7717442" cy="5733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>
              <a:latin typeface="Prompt" pitchFamily="2" charset="-34"/>
              <a:cs typeface="Prompt" pitchFamily="2" charset="-34"/>
            </a:rPr>
            <a:t>Svar på følgende spørgsmål som opsummerer teksten:</a:t>
          </a:r>
          <a:endParaRPr lang="en-US" sz="2000" kern="1200" dirty="0">
            <a:latin typeface="Prompt" pitchFamily="2" charset="-34"/>
            <a:cs typeface="Prompt" pitchFamily="2" charset="-34"/>
          </a:endParaRPr>
        </a:p>
      </dsp:txBody>
      <dsp:txXfrm>
        <a:off x="27986" y="694004"/>
        <a:ext cx="7661470" cy="517328"/>
      </dsp:txXfrm>
    </dsp:sp>
    <dsp:sp modelId="{579ABFBD-3186-AA43-9FE1-D63AF84EA28E}">
      <dsp:nvSpPr>
        <dsp:cNvPr id="0" name=""/>
        <dsp:cNvSpPr/>
      </dsp:nvSpPr>
      <dsp:spPr>
        <a:xfrm>
          <a:off x="0" y="1239318"/>
          <a:ext cx="7717442" cy="2755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29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 dirty="0">
              <a:latin typeface="Prompt" pitchFamily="2" charset="-34"/>
              <a:cs typeface="Prompt" pitchFamily="2" charset="-34"/>
            </a:rPr>
            <a:t>Hvad betyder hierarki, når vi taler om kommunikationsdesign? </a:t>
          </a:r>
          <a:endParaRPr lang="en-US" sz="1600" kern="1200" dirty="0">
            <a:latin typeface="Prompt" pitchFamily="2" charset="-34"/>
            <a:cs typeface="Prompt" pitchFamily="2" charset="-34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>
              <a:latin typeface="Prompt" pitchFamily="2" charset="-34"/>
              <a:cs typeface="Prompt" pitchFamily="2" charset="-34"/>
            </a:rPr>
            <a:t>Forklar de forskellige kontrasttyper</a:t>
          </a:r>
          <a:endParaRPr lang="en-US" sz="1600" kern="1200">
            <a:latin typeface="Prompt" pitchFamily="2" charset="-34"/>
            <a:cs typeface="Prompt" pitchFamily="2" charset="-34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 dirty="0">
              <a:latin typeface="Prompt" pitchFamily="2" charset="-34"/>
              <a:cs typeface="Prompt" pitchFamily="2" charset="-34"/>
            </a:rPr>
            <a:t>Forklar gestaltlovene</a:t>
          </a:r>
          <a:endParaRPr lang="en-US" sz="1600" kern="1200" dirty="0">
            <a:latin typeface="Prompt" pitchFamily="2" charset="-34"/>
            <a:cs typeface="Prompt" pitchFamily="2" charset="-34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 dirty="0">
              <a:latin typeface="Prompt" pitchFamily="2" charset="-34"/>
              <a:cs typeface="Prompt" pitchFamily="2" charset="-34"/>
            </a:rPr>
            <a:t>Hvad er </a:t>
          </a:r>
          <a:r>
            <a:rPr lang="da-DK" sz="1600" kern="1200" dirty="0" err="1">
              <a:latin typeface="Prompt" pitchFamily="2" charset="-34"/>
              <a:cs typeface="Prompt" pitchFamily="2" charset="-34"/>
            </a:rPr>
            <a:t>grid</a:t>
          </a:r>
          <a:r>
            <a:rPr lang="da-DK" sz="1600" kern="1200" dirty="0">
              <a:latin typeface="Prompt" pitchFamily="2" charset="-34"/>
              <a:cs typeface="Prompt" pitchFamily="2" charset="-34"/>
            </a:rPr>
            <a:t>-systemer og hvad går det gyldne snit og loven om tredjedele ud på?</a:t>
          </a:r>
          <a:endParaRPr lang="en-US" sz="1600" kern="1200" dirty="0">
            <a:latin typeface="Prompt" pitchFamily="2" charset="-34"/>
            <a:cs typeface="Prompt" pitchFamily="2" charset="-34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 dirty="0">
              <a:latin typeface="Prompt" pitchFamily="2" charset="-34"/>
              <a:cs typeface="Prompt" pitchFamily="2" charset="-34"/>
            </a:rPr>
            <a:t>Hvad handler statisk og dynamisk komposition om?</a:t>
          </a:r>
          <a:endParaRPr lang="en-US" sz="1600" kern="1200" dirty="0">
            <a:latin typeface="Prompt" pitchFamily="2" charset="-34"/>
            <a:cs typeface="Prompt" pitchFamily="2" charset="-34"/>
          </a:endParaRPr>
        </a:p>
      </dsp:txBody>
      <dsp:txXfrm>
        <a:off x="0" y="1239318"/>
        <a:ext cx="7717442" cy="2755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F4E0EEA8-D6A5-5742-AA17-DAE5B8A52FEE}" type="datetimeFigureOut">
              <a:rPr lang="en-DK" smtClean="0"/>
              <a:pPr/>
              <a:t>11/7/24</a:t>
            </a:fld>
            <a:endParaRPr lang="en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8F3ACE44-1A0D-6043-8B60-6D093FBA7A37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60126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822DE-E162-0070-2A2D-6E9D7A964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9E27E55-7C10-5420-50BD-0776DB0D98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6A9331E-1158-AF10-A30D-0D1C59E8E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 skal bruge papir, tusch, kompendie og computer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47148D1-8D97-4453-A081-57413BB8CB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ACE44-1A0D-6043-8B60-6D093FBA7A37}" type="slidenum">
              <a:rPr lang="en-DK" smtClean="0"/>
              <a:pPr/>
              <a:t>1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440328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1E009-0AF2-4AF8-7848-9746902E9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507F63F4-CF2C-A527-6A8E-68916A6CE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348BF94-5BED-8171-40EA-54A72E0973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338C0A5-0063-69A0-D833-9D6A793E6A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96B5-9F4A-7A40-8CDB-C82008CE8A5A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1856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Plakater, logoer, skilte</a:t>
            </a:r>
            <a:r>
              <a:rPr lang="da-DK"/>
              <a:t>, hjemmesider</a:t>
            </a:r>
            <a:r>
              <a:rPr lang="da-DK" dirty="0"/>
              <a:t>, brevpapir osv.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96B5-9F4A-7A40-8CDB-C82008CE8A5A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6333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29F4A-87CD-99F0-ACE4-10FF1CA9FA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15482" y="1099597"/>
            <a:ext cx="4709672" cy="5525811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800"/>
            </a:lvl1pPr>
          </a:lstStyle>
          <a:p>
            <a:r>
              <a:rPr lang="en-GB"/>
              <a:t>Lorem</a:t>
            </a:r>
            <a:br>
              <a:rPr lang="en-GB"/>
            </a:br>
            <a:r>
              <a:rPr lang="en-GB"/>
              <a:t>ipsum et</a:t>
            </a:r>
            <a:br>
              <a:rPr lang="en-GB"/>
            </a:br>
            <a:r>
              <a:rPr lang="en-GB"/>
              <a:t>dolor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00102E-58B9-F441-7CBF-CA10B8744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2510" y="3771818"/>
            <a:ext cx="3789786" cy="2387600"/>
          </a:xfrm>
        </p:spPr>
        <p:txBody>
          <a:bodyPr anchor="b">
            <a:normAutofit/>
          </a:bodyPr>
          <a:lstStyle>
            <a:lvl1pPr marL="0" indent="0" algn="l">
              <a:buNone/>
              <a:defRPr sz="16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9B2A62-F54A-C9ED-547C-08565B6F8488}"/>
              </a:ext>
            </a:extLst>
          </p:cNvPr>
          <p:cNvCxnSpPr/>
          <p:nvPr userDrawn="1"/>
        </p:nvCxnSpPr>
        <p:spPr>
          <a:xfrm>
            <a:off x="336550" y="6273800"/>
            <a:ext cx="1701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46C733A-8EF9-74DF-D6C2-5744B4D588FA}"/>
              </a:ext>
            </a:extLst>
          </p:cNvPr>
          <p:cNvGrpSpPr/>
          <p:nvPr userDrawn="1"/>
        </p:nvGrpSpPr>
        <p:grpSpPr>
          <a:xfrm>
            <a:off x="0" y="0"/>
            <a:ext cx="12192000" cy="6879498"/>
            <a:chOff x="-1925188" y="-786538"/>
            <a:chExt cx="7124699" cy="4020206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38607E7-57CB-8378-15E8-E3FDF85FCBBB}"/>
                </a:ext>
              </a:extLst>
            </p:cNvPr>
            <p:cNvSpPr/>
            <p:nvPr/>
          </p:nvSpPr>
          <p:spPr>
            <a:xfrm>
              <a:off x="727403" y="-786538"/>
              <a:ext cx="4472108" cy="4020206"/>
            </a:xfrm>
            <a:custGeom>
              <a:avLst/>
              <a:gdLst>
                <a:gd name="connsiteX0" fmla="*/ 4073065 w 4472108"/>
                <a:gd name="connsiteY0" fmla="*/ 82638 h 4020206"/>
                <a:gd name="connsiteX1" fmla="*/ 2038394 w 4472108"/>
                <a:gd name="connsiteY1" fmla="*/ 871045 h 4020206"/>
                <a:gd name="connsiteX2" fmla="*/ 567296 w 4472108"/>
                <a:gd name="connsiteY2" fmla="*/ 1933422 h 4020206"/>
                <a:gd name="connsiteX3" fmla="*/ 0 w 4472108"/>
                <a:gd name="connsiteY3" fmla="*/ 3066525 h 4020206"/>
                <a:gd name="connsiteX4" fmla="*/ 400532 w 4472108"/>
                <a:gd name="connsiteY4" fmla="*/ 3989683 h 4020206"/>
                <a:gd name="connsiteX5" fmla="*/ 432545 w 4472108"/>
                <a:gd name="connsiteY5" fmla="*/ 4020207 h 4020206"/>
                <a:gd name="connsiteX6" fmla="*/ 454879 w 4472108"/>
                <a:gd name="connsiteY6" fmla="*/ 4020207 h 4020206"/>
                <a:gd name="connsiteX7" fmla="*/ 410955 w 4472108"/>
                <a:gd name="connsiteY7" fmla="*/ 3978516 h 4020206"/>
                <a:gd name="connsiteX8" fmla="*/ 14890 w 4472108"/>
                <a:gd name="connsiteY8" fmla="*/ 3065780 h 4020206"/>
                <a:gd name="connsiteX9" fmla="*/ 577719 w 4472108"/>
                <a:gd name="connsiteY9" fmla="*/ 1943100 h 4020206"/>
                <a:gd name="connsiteX10" fmla="*/ 2045094 w 4472108"/>
                <a:gd name="connsiteY10" fmla="*/ 883701 h 4020206"/>
                <a:gd name="connsiteX11" fmla="*/ 4076043 w 4472108"/>
                <a:gd name="connsiteY11" fmla="*/ 96038 h 4020206"/>
                <a:gd name="connsiteX12" fmla="*/ 4472108 w 4472108"/>
                <a:gd name="connsiteY12" fmla="*/ 0 h 4020206"/>
                <a:gd name="connsiteX13" fmla="*/ 4404360 w 4472108"/>
                <a:gd name="connsiteY13" fmla="*/ 0 h 4020206"/>
                <a:gd name="connsiteX14" fmla="*/ 4072321 w 4472108"/>
                <a:gd name="connsiteY14" fmla="*/ 81893 h 4020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108" h="4020206">
                  <a:moveTo>
                    <a:pt x="4073065" y="82638"/>
                  </a:moveTo>
                  <a:cubicBezTo>
                    <a:pt x="3357617" y="271736"/>
                    <a:pt x="2654081" y="544961"/>
                    <a:pt x="2038394" y="871045"/>
                  </a:cubicBezTo>
                  <a:cubicBezTo>
                    <a:pt x="1430896" y="1193406"/>
                    <a:pt x="921670" y="1561180"/>
                    <a:pt x="567296" y="1933422"/>
                  </a:cubicBezTo>
                  <a:cubicBezTo>
                    <a:pt x="196543" y="2323531"/>
                    <a:pt x="0" y="2715129"/>
                    <a:pt x="0" y="3066525"/>
                  </a:cubicBezTo>
                  <a:cubicBezTo>
                    <a:pt x="0" y="3417920"/>
                    <a:pt x="134751" y="3729114"/>
                    <a:pt x="400532" y="3989683"/>
                  </a:cubicBezTo>
                  <a:cubicBezTo>
                    <a:pt x="410955" y="4000106"/>
                    <a:pt x="422122" y="4010529"/>
                    <a:pt x="432545" y="4020207"/>
                  </a:cubicBezTo>
                  <a:lnTo>
                    <a:pt x="454879" y="4020207"/>
                  </a:lnTo>
                  <a:cubicBezTo>
                    <a:pt x="439989" y="4006806"/>
                    <a:pt x="425100" y="3992661"/>
                    <a:pt x="410955" y="3978516"/>
                  </a:cubicBezTo>
                  <a:cubicBezTo>
                    <a:pt x="148152" y="3720180"/>
                    <a:pt x="14890" y="3413453"/>
                    <a:pt x="14890" y="3065780"/>
                  </a:cubicBezTo>
                  <a:cubicBezTo>
                    <a:pt x="14890" y="2718107"/>
                    <a:pt x="209944" y="2330231"/>
                    <a:pt x="577719" y="1943100"/>
                  </a:cubicBezTo>
                  <a:cubicBezTo>
                    <a:pt x="931348" y="1571603"/>
                    <a:pt x="1438341" y="1205318"/>
                    <a:pt x="2045094" y="883701"/>
                  </a:cubicBezTo>
                  <a:cubicBezTo>
                    <a:pt x="2660037" y="557618"/>
                    <a:pt x="3362084" y="285137"/>
                    <a:pt x="4076043" y="96038"/>
                  </a:cubicBezTo>
                  <a:cubicBezTo>
                    <a:pt x="4208561" y="61048"/>
                    <a:pt x="4340335" y="29035"/>
                    <a:pt x="4472108" y="0"/>
                  </a:cubicBezTo>
                  <a:lnTo>
                    <a:pt x="4404360" y="0"/>
                  </a:lnTo>
                  <a:cubicBezTo>
                    <a:pt x="4294177" y="25312"/>
                    <a:pt x="4183249" y="52114"/>
                    <a:pt x="4072321" y="81893"/>
                  </a:cubicBezTo>
                  <a:close/>
                </a:path>
              </a:pathLst>
            </a:custGeom>
            <a:solidFill>
              <a:srgbClr val="C8966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DE36590-D1D6-6825-345A-A943C036EDAE}"/>
                </a:ext>
              </a:extLst>
            </p:cNvPr>
            <p:cNvSpPr/>
            <p:nvPr/>
          </p:nvSpPr>
          <p:spPr>
            <a:xfrm>
              <a:off x="-1925188" y="-785794"/>
              <a:ext cx="2813400" cy="3025577"/>
            </a:xfrm>
            <a:custGeom>
              <a:avLst/>
              <a:gdLst>
                <a:gd name="connsiteX0" fmla="*/ 2813401 w 2813400"/>
                <a:gd name="connsiteY0" fmla="*/ 0 h 3025577"/>
                <a:gd name="connsiteX1" fmla="*/ 2792555 w 2813400"/>
                <a:gd name="connsiteY1" fmla="*/ 0 h 3025577"/>
                <a:gd name="connsiteX2" fmla="*/ 0 w 2813400"/>
                <a:gd name="connsiteY2" fmla="*/ 3003243 h 3025577"/>
                <a:gd name="connsiteX3" fmla="*/ 0 w 2813400"/>
                <a:gd name="connsiteY3" fmla="*/ 3025578 h 3025577"/>
                <a:gd name="connsiteX4" fmla="*/ 2813401 w 2813400"/>
                <a:gd name="connsiteY4" fmla="*/ 0 h 302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3400" h="3025577">
                  <a:moveTo>
                    <a:pt x="2813401" y="0"/>
                  </a:moveTo>
                  <a:lnTo>
                    <a:pt x="2792555" y="0"/>
                  </a:lnTo>
                  <a:lnTo>
                    <a:pt x="0" y="3003243"/>
                  </a:lnTo>
                  <a:lnTo>
                    <a:pt x="0" y="3025578"/>
                  </a:lnTo>
                  <a:lnTo>
                    <a:pt x="2813401" y="0"/>
                  </a:lnTo>
                  <a:close/>
                </a:path>
              </a:pathLst>
            </a:custGeom>
            <a:solidFill>
              <a:srgbClr val="C8966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BDD2705-2DCB-B27E-F191-7C96272D3DBB}"/>
              </a:ext>
            </a:extLst>
          </p:cNvPr>
          <p:cNvGrpSpPr/>
          <p:nvPr userDrawn="1"/>
        </p:nvGrpSpPr>
        <p:grpSpPr>
          <a:xfrm>
            <a:off x="332510" y="325192"/>
            <a:ext cx="1889829" cy="310313"/>
            <a:chOff x="1622503" y="1033192"/>
            <a:chExt cx="6846263" cy="1124168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C7C37C0-7603-D48E-ABE3-9FE6EDA9EE7F}"/>
                </a:ext>
              </a:extLst>
            </p:cNvPr>
            <p:cNvSpPr/>
            <p:nvPr/>
          </p:nvSpPr>
          <p:spPr>
            <a:xfrm>
              <a:off x="1622503" y="1036170"/>
              <a:ext cx="2703216" cy="1107790"/>
            </a:xfrm>
            <a:custGeom>
              <a:avLst/>
              <a:gdLst>
                <a:gd name="connsiteX0" fmla="*/ 2703217 w 2703216"/>
                <a:gd name="connsiteY0" fmla="*/ 1107046 h 1107790"/>
                <a:gd name="connsiteX1" fmla="*/ 0 w 2703216"/>
                <a:gd name="connsiteY1" fmla="*/ 1107046 h 1107790"/>
                <a:gd name="connsiteX2" fmla="*/ 1036320 w 2703216"/>
                <a:gd name="connsiteY2" fmla="*/ 0 h 1107790"/>
                <a:gd name="connsiteX3" fmla="*/ 2703217 w 2703216"/>
                <a:gd name="connsiteY3" fmla="*/ 0 h 1107790"/>
                <a:gd name="connsiteX4" fmla="*/ 2703217 w 2703216"/>
                <a:gd name="connsiteY4" fmla="*/ 346184 h 1107790"/>
                <a:gd name="connsiteX5" fmla="*/ 2365966 w 2703216"/>
                <a:gd name="connsiteY5" fmla="*/ 346184 h 1107790"/>
                <a:gd name="connsiteX6" fmla="*/ 2361499 w 2703216"/>
                <a:gd name="connsiteY6" fmla="*/ 341718 h 1107790"/>
                <a:gd name="connsiteX7" fmla="*/ 1745812 w 2703216"/>
                <a:gd name="connsiteY7" fmla="*/ 168997 h 1107790"/>
                <a:gd name="connsiteX8" fmla="*/ 1153204 w 2703216"/>
                <a:gd name="connsiteY8" fmla="*/ 319383 h 1107790"/>
                <a:gd name="connsiteX9" fmla="*/ 877001 w 2703216"/>
                <a:gd name="connsiteY9" fmla="*/ 610476 h 1107790"/>
                <a:gd name="connsiteX10" fmla="*/ 927626 w 2703216"/>
                <a:gd name="connsiteY10" fmla="*/ 727360 h 1107790"/>
                <a:gd name="connsiteX11" fmla="*/ 1602871 w 2703216"/>
                <a:gd name="connsiteY11" fmla="*/ 865833 h 1107790"/>
                <a:gd name="connsiteX12" fmla="*/ 2283329 w 2703216"/>
                <a:gd name="connsiteY12" fmla="*/ 709492 h 1107790"/>
                <a:gd name="connsiteX13" fmla="*/ 2295240 w 2703216"/>
                <a:gd name="connsiteY13" fmla="*/ 674501 h 1107790"/>
                <a:gd name="connsiteX14" fmla="*/ 2091997 w 2703216"/>
                <a:gd name="connsiteY14" fmla="*/ 606753 h 1107790"/>
                <a:gd name="connsiteX15" fmla="*/ 1890242 w 2703216"/>
                <a:gd name="connsiteY15" fmla="*/ 604520 h 1107790"/>
                <a:gd name="connsiteX16" fmla="*/ 1865674 w 2703216"/>
                <a:gd name="connsiteY16" fmla="*/ 606009 h 1107790"/>
                <a:gd name="connsiteX17" fmla="*/ 1930444 w 2703216"/>
                <a:gd name="connsiteY17" fmla="*/ 480936 h 1107790"/>
                <a:gd name="connsiteX18" fmla="*/ 2702473 w 2703216"/>
                <a:gd name="connsiteY18" fmla="*/ 483914 h 1107790"/>
                <a:gd name="connsiteX19" fmla="*/ 2702473 w 2703216"/>
                <a:gd name="connsiteY19" fmla="*/ 1107790 h 1107790"/>
                <a:gd name="connsiteX20" fmla="*/ 64770 w 2703216"/>
                <a:gd name="connsiteY20" fmla="*/ 1078756 h 1107790"/>
                <a:gd name="connsiteX21" fmla="*/ 2674927 w 2703216"/>
                <a:gd name="connsiteY21" fmla="*/ 1078756 h 1107790"/>
                <a:gd name="connsiteX22" fmla="*/ 2674927 w 2703216"/>
                <a:gd name="connsiteY22" fmla="*/ 510715 h 1107790"/>
                <a:gd name="connsiteX23" fmla="*/ 1948311 w 2703216"/>
                <a:gd name="connsiteY23" fmla="*/ 507737 h 1107790"/>
                <a:gd name="connsiteX24" fmla="*/ 1913321 w 2703216"/>
                <a:gd name="connsiteY24" fmla="*/ 574741 h 1107790"/>
                <a:gd name="connsiteX25" fmla="*/ 2094230 w 2703216"/>
                <a:gd name="connsiteY25" fmla="*/ 577719 h 1107790"/>
                <a:gd name="connsiteX26" fmla="*/ 2322786 w 2703216"/>
                <a:gd name="connsiteY26" fmla="*/ 668545 h 1107790"/>
                <a:gd name="connsiteX27" fmla="*/ 2304919 w 2703216"/>
                <a:gd name="connsiteY27" fmla="*/ 725871 h 1107790"/>
                <a:gd name="connsiteX28" fmla="*/ 1602871 w 2703216"/>
                <a:gd name="connsiteY28" fmla="*/ 891890 h 1107790"/>
                <a:gd name="connsiteX29" fmla="*/ 907525 w 2703216"/>
                <a:gd name="connsiteY29" fmla="*/ 745227 h 1107790"/>
                <a:gd name="connsiteX30" fmla="*/ 847966 w 2703216"/>
                <a:gd name="connsiteY30" fmla="*/ 608242 h 1107790"/>
                <a:gd name="connsiteX31" fmla="*/ 1139059 w 2703216"/>
                <a:gd name="connsiteY31" fmla="*/ 292582 h 1107790"/>
                <a:gd name="connsiteX32" fmla="*/ 1744323 w 2703216"/>
                <a:gd name="connsiteY32" fmla="*/ 139218 h 1107790"/>
                <a:gd name="connsiteX33" fmla="*/ 2377134 w 2703216"/>
                <a:gd name="connsiteY33" fmla="*/ 317150 h 1107790"/>
                <a:gd name="connsiteX34" fmla="*/ 2673438 w 2703216"/>
                <a:gd name="connsiteY34" fmla="*/ 317150 h 1107790"/>
                <a:gd name="connsiteX35" fmla="*/ 2673438 w 2703216"/>
                <a:gd name="connsiteY35" fmla="*/ 26801 h 1107790"/>
                <a:gd name="connsiteX36" fmla="*/ 1046743 w 2703216"/>
                <a:gd name="connsiteY36" fmla="*/ 26801 h 1107790"/>
                <a:gd name="connsiteX37" fmla="*/ 64770 w 2703216"/>
                <a:gd name="connsiteY37" fmla="*/ 1078756 h 11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3216" h="1107790">
                  <a:moveTo>
                    <a:pt x="2703217" y="1107046"/>
                  </a:moveTo>
                  <a:lnTo>
                    <a:pt x="0" y="1107046"/>
                  </a:lnTo>
                  <a:lnTo>
                    <a:pt x="1036320" y="0"/>
                  </a:lnTo>
                  <a:lnTo>
                    <a:pt x="2703217" y="0"/>
                  </a:lnTo>
                  <a:lnTo>
                    <a:pt x="2703217" y="346184"/>
                  </a:lnTo>
                  <a:lnTo>
                    <a:pt x="2365966" y="346184"/>
                  </a:lnTo>
                  <a:cubicBezTo>
                    <a:pt x="2365966" y="346184"/>
                    <a:pt x="2361499" y="341718"/>
                    <a:pt x="2361499" y="341718"/>
                  </a:cubicBezTo>
                  <a:cubicBezTo>
                    <a:pt x="2266950" y="230045"/>
                    <a:pt x="2048072" y="168997"/>
                    <a:pt x="1745812" y="168997"/>
                  </a:cubicBezTo>
                  <a:cubicBezTo>
                    <a:pt x="1443552" y="168997"/>
                    <a:pt x="1332624" y="225578"/>
                    <a:pt x="1153204" y="319383"/>
                  </a:cubicBezTo>
                  <a:cubicBezTo>
                    <a:pt x="982717" y="409466"/>
                    <a:pt x="877001" y="520393"/>
                    <a:pt x="877001" y="610476"/>
                  </a:cubicBezTo>
                  <a:cubicBezTo>
                    <a:pt x="877001" y="700558"/>
                    <a:pt x="894124" y="693858"/>
                    <a:pt x="927626" y="727360"/>
                  </a:cubicBezTo>
                  <a:cubicBezTo>
                    <a:pt x="1024408" y="822653"/>
                    <a:pt x="1264132" y="871789"/>
                    <a:pt x="1602871" y="865833"/>
                  </a:cubicBezTo>
                  <a:cubicBezTo>
                    <a:pt x="1867163" y="861366"/>
                    <a:pt x="2211859" y="795852"/>
                    <a:pt x="2283329" y="709492"/>
                  </a:cubicBezTo>
                  <a:cubicBezTo>
                    <a:pt x="2293007" y="697580"/>
                    <a:pt x="2297474" y="686413"/>
                    <a:pt x="2295240" y="674501"/>
                  </a:cubicBezTo>
                  <a:cubicBezTo>
                    <a:pt x="2290029" y="640255"/>
                    <a:pt x="2215581" y="615687"/>
                    <a:pt x="2091997" y="606753"/>
                  </a:cubicBezTo>
                  <a:cubicBezTo>
                    <a:pt x="1991491" y="599309"/>
                    <a:pt x="1891731" y="604520"/>
                    <a:pt x="1890242" y="604520"/>
                  </a:cubicBezTo>
                  <a:lnTo>
                    <a:pt x="1865674" y="606009"/>
                  </a:lnTo>
                  <a:lnTo>
                    <a:pt x="1930444" y="480936"/>
                  </a:lnTo>
                  <a:lnTo>
                    <a:pt x="2702473" y="483914"/>
                  </a:lnTo>
                  <a:lnTo>
                    <a:pt x="2702473" y="1107790"/>
                  </a:lnTo>
                  <a:close/>
                  <a:moveTo>
                    <a:pt x="64770" y="1078756"/>
                  </a:moveTo>
                  <a:lnTo>
                    <a:pt x="2674927" y="1078756"/>
                  </a:lnTo>
                  <a:lnTo>
                    <a:pt x="2674927" y="510715"/>
                  </a:lnTo>
                  <a:cubicBezTo>
                    <a:pt x="2674927" y="510715"/>
                    <a:pt x="1948311" y="507737"/>
                    <a:pt x="1948311" y="507737"/>
                  </a:cubicBezTo>
                  <a:lnTo>
                    <a:pt x="1913321" y="574741"/>
                  </a:lnTo>
                  <a:cubicBezTo>
                    <a:pt x="1949800" y="573252"/>
                    <a:pt x="2021271" y="572507"/>
                    <a:pt x="2094230" y="577719"/>
                  </a:cubicBezTo>
                  <a:cubicBezTo>
                    <a:pt x="2240149" y="588141"/>
                    <a:pt x="2314597" y="617921"/>
                    <a:pt x="2322786" y="668545"/>
                  </a:cubicBezTo>
                  <a:cubicBezTo>
                    <a:pt x="2325764" y="687902"/>
                    <a:pt x="2319809" y="707259"/>
                    <a:pt x="2304919" y="725871"/>
                  </a:cubicBezTo>
                  <a:cubicBezTo>
                    <a:pt x="2220048" y="827865"/>
                    <a:pt x="1842595" y="888168"/>
                    <a:pt x="1602871" y="891890"/>
                  </a:cubicBezTo>
                  <a:cubicBezTo>
                    <a:pt x="1357937" y="896357"/>
                    <a:pt x="1038554" y="874023"/>
                    <a:pt x="907525" y="745227"/>
                  </a:cubicBezTo>
                  <a:cubicBezTo>
                    <a:pt x="868067" y="706514"/>
                    <a:pt x="847966" y="660356"/>
                    <a:pt x="847966" y="608242"/>
                  </a:cubicBezTo>
                  <a:cubicBezTo>
                    <a:pt x="847966" y="506993"/>
                    <a:pt x="956660" y="388620"/>
                    <a:pt x="1139059" y="292582"/>
                  </a:cubicBezTo>
                  <a:cubicBezTo>
                    <a:pt x="1324435" y="195054"/>
                    <a:pt x="1544802" y="139218"/>
                    <a:pt x="1744323" y="139218"/>
                  </a:cubicBezTo>
                  <a:cubicBezTo>
                    <a:pt x="2051050" y="139218"/>
                    <a:pt x="2275140" y="202499"/>
                    <a:pt x="2377134" y="317150"/>
                  </a:cubicBezTo>
                  <a:lnTo>
                    <a:pt x="2673438" y="317150"/>
                  </a:lnTo>
                  <a:lnTo>
                    <a:pt x="2673438" y="26801"/>
                  </a:lnTo>
                  <a:lnTo>
                    <a:pt x="1046743" y="26801"/>
                  </a:lnTo>
                  <a:lnTo>
                    <a:pt x="64770" y="107875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75D2D53-F0B2-EFF1-78A9-786A318D6297}"/>
                </a:ext>
              </a:extLst>
            </p:cNvPr>
            <p:cNvSpPr/>
            <p:nvPr/>
          </p:nvSpPr>
          <p:spPr>
            <a:xfrm>
              <a:off x="4517052" y="1641434"/>
              <a:ext cx="3951714" cy="515926"/>
            </a:xfrm>
            <a:custGeom>
              <a:avLst/>
              <a:gdLst>
                <a:gd name="connsiteX0" fmla="*/ 222600 w 3951714"/>
                <a:gd name="connsiteY0" fmla="*/ 514438 h 515926"/>
                <a:gd name="connsiteX1" fmla="*/ 383409 w 3951714"/>
                <a:gd name="connsiteY1" fmla="*/ 431800 h 515926"/>
                <a:gd name="connsiteX2" fmla="*/ 387131 w 3951714"/>
                <a:gd name="connsiteY2" fmla="*/ 431800 h 515926"/>
                <a:gd name="connsiteX3" fmla="*/ 387131 w 3951714"/>
                <a:gd name="connsiteY3" fmla="*/ 508482 h 515926"/>
                <a:gd name="connsiteX4" fmla="*/ 430311 w 3951714"/>
                <a:gd name="connsiteY4" fmla="*/ 508482 h 515926"/>
                <a:gd name="connsiteX5" fmla="*/ 430311 w 3951714"/>
                <a:gd name="connsiteY5" fmla="*/ 254613 h 515926"/>
                <a:gd name="connsiteX6" fmla="*/ 238979 w 3951714"/>
                <a:gd name="connsiteY6" fmla="*/ 254613 h 515926"/>
                <a:gd name="connsiteX7" fmla="*/ 238979 w 3951714"/>
                <a:gd name="connsiteY7" fmla="*/ 297793 h 515926"/>
                <a:gd name="connsiteX8" fmla="*/ 383409 w 3951714"/>
                <a:gd name="connsiteY8" fmla="*/ 297793 h 515926"/>
                <a:gd name="connsiteX9" fmla="*/ 383409 w 3951714"/>
                <a:gd name="connsiteY9" fmla="*/ 338740 h 515926"/>
                <a:gd name="connsiteX10" fmla="*/ 225578 w 3951714"/>
                <a:gd name="connsiteY10" fmla="*/ 472747 h 515926"/>
                <a:gd name="connsiteX11" fmla="*/ 48391 w 3951714"/>
                <a:gd name="connsiteY11" fmla="*/ 271736 h 515926"/>
                <a:gd name="connsiteX12" fmla="*/ 48391 w 3951714"/>
                <a:gd name="connsiteY12" fmla="*/ 243446 h 515926"/>
                <a:gd name="connsiteX13" fmla="*/ 219622 w 3951714"/>
                <a:gd name="connsiteY13" fmla="*/ 42436 h 515926"/>
                <a:gd name="connsiteX14" fmla="*/ 381920 w 3951714"/>
                <a:gd name="connsiteY14" fmla="*/ 163786 h 515926"/>
                <a:gd name="connsiteX15" fmla="*/ 431800 w 3951714"/>
                <a:gd name="connsiteY15" fmla="*/ 163786 h 515926"/>
                <a:gd name="connsiteX16" fmla="*/ 220367 w 3951714"/>
                <a:gd name="connsiteY16" fmla="*/ 0 h 515926"/>
                <a:gd name="connsiteX17" fmla="*/ 0 w 3951714"/>
                <a:gd name="connsiteY17" fmla="*/ 257591 h 515926"/>
                <a:gd name="connsiteX18" fmla="*/ 222600 w 3951714"/>
                <a:gd name="connsiteY18" fmla="*/ 515182 h 515926"/>
                <a:gd name="connsiteX19" fmla="*/ 639511 w 3951714"/>
                <a:gd name="connsiteY19" fmla="*/ 508482 h 515926"/>
                <a:gd name="connsiteX20" fmla="*/ 687158 w 3951714"/>
                <a:gd name="connsiteY20" fmla="*/ 508482 h 515926"/>
                <a:gd name="connsiteX21" fmla="*/ 687158 w 3951714"/>
                <a:gd name="connsiteY21" fmla="*/ 302260 h 515926"/>
                <a:gd name="connsiteX22" fmla="*/ 867323 w 3951714"/>
                <a:gd name="connsiteY22" fmla="*/ 6700 h 515926"/>
                <a:gd name="connsiteX23" fmla="*/ 815209 w 3951714"/>
                <a:gd name="connsiteY23" fmla="*/ 6700 h 515926"/>
                <a:gd name="connsiteX24" fmla="*/ 665568 w 3951714"/>
                <a:gd name="connsiteY24" fmla="*/ 253124 h 515926"/>
                <a:gd name="connsiteX25" fmla="*/ 661845 w 3951714"/>
                <a:gd name="connsiteY25" fmla="*/ 253124 h 515926"/>
                <a:gd name="connsiteX26" fmla="*/ 512949 w 3951714"/>
                <a:gd name="connsiteY26" fmla="*/ 6700 h 515926"/>
                <a:gd name="connsiteX27" fmla="*/ 459346 w 3951714"/>
                <a:gd name="connsiteY27" fmla="*/ 6700 h 515926"/>
                <a:gd name="connsiteX28" fmla="*/ 638766 w 3951714"/>
                <a:gd name="connsiteY28" fmla="*/ 302260 h 515926"/>
                <a:gd name="connsiteX29" fmla="*/ 638766 w 3951714"/>
                <a:gd name="connsiteY29" fmla="*/ 508482 h 515926"/>
                <a:gd name="connsiteX30" fmla="*/ 932092 w 3951714"/>
                <a:gd name="connsiteY30" fmla="*/ 508482 h 515926"/>
                <a:gd name="connsiteX31" fmla="*/ 978250 w 3951714"/>
                <a:gd name="connsiteY31" fmla="*/ 508482 h 515926"/>
                <a:gd name="connsiteX32" fmla="*/ 978250 w 3951714"/>
                <a:gd name="connsiteY32" fmla="*/ 55092 h 515926"/>
                <a:gd name="connsiteX33" fmla="*/ 981228 w 3951714"/>
                <a:gd name="connsiteY33" fmla="*/ 55092 h 515926"/>
                <a:gd name="connsiteX34" fmla="*/ 1137570 w 3951714"/>
                <a:gd name="connsiteY34" fmla="*/ 508482 h 515926"/>
                <a:gd name="connsiteX35" fmla="*/ 1203084 w 3951714"/>
                <a:gd name="connsiteY35" fmla="*/ 508482 h 515926"/>
                <a:gd name="connsiteX36" fmla="*/ 1359426 w 3951714"/>
                <a:gd name="connsiteY36" fmla="*/ 56581 h 515926"/>
                <a:gd name="connsiteX37" fmla="*/ 1362404 w 3951714"/>
                <a:gd name="connsiteY37" fmla="*/ 56581 h 515926"/>
                <a:gd name="connsiteX38" fmla="*/ 1362404 w 3951714"/>
                <a:gd name="connsiteY38" fmla="*/ 508482 h 515926"/>
                <a:gd name="connsiteX39" fmla="*/ 1408561 w 3951714"/>
                <a:gd name="connsiteY39" fmla="*/ 508482 h 515926"/>
                <a:gd name="connsiteX40" fmla="*/ 1408561 w 3951714"/>
                <a:gd name="connsiteY40" fmla="*/ 5956 h 515926"/>
                <a:gd name="connsiteX41" fmla="*/ 1330391 w 3951714"/>
                <a:gd name="connsiteY41" fmla="*/ 5956 h 515926"/>
                <a:gd name="connsiteX42" fmla="*/ 1172561 w 3951714"/>
                <a:gd name="connsiteY42" fmla="*/ 465302 h 515926"/>
                <a:gd name="connsiteX43" fmla="*/ 1169583 w 3951714"/>
                <a:gd name="connsiteY43" fmla="*/ 465302 h 515926"/>
                <a:gd name="connsiteX44" fmla="*/ 1011752 w 3951714"/>
                <a:gd name="connsiteY44" fmla="*/ 5956 h 515926"/>
                <a:gd name="connsiteX45" fmla="*/ 932837 w 3951714"/>
                <a:gd name="connsiteY45" fmla="*/ 5956 h 515926"/>
                <a:gd name="connsiteX46" fmla="*/ 932837 w 3951714"/>
                <a:gd name="connsiteY46" fmla="*/ 508482 h 515926"/>
                <a:gd name="connsiteX47" fmla="*/ 1497155 w 3951714"/>
                <a:gd name="connsiteY47" fmla="*/ 508482 h 515926"/>
                <a:gd name="connsiteX48" fmla="*/ 1544057 w 3951714"/>
                <a:gd name="connsiteY48" fmla="*/ 508482 h 515926"/>
                <a:gd name="connsiteX49" fmla="*/ 1544057 w 3951714"/>
                <a:gd name="connsiteY49" fmla="*/ 58070 h 515926"/>
                <a:gd name="connsiteX50" fmla="*/ 1547035 w 3951714"/>
                <a:gd name="connsiteY50" fmla="*/ 58070 h 515926"/>
                <a:gd name="connsiteX51" fmla="*/ 1795692 w 3951714"/>
                <a:gd name="connsiteY51" fmla="*/ 508482 h 515926"/>
                <a:gd name="connsiteX52" fmla="*/ 1870141 w 3951714"/>
                <a:gd name="connsiteY52" fmla="*/ 508482 h 515926"/>
                <a:gd name="connsiteX53" fmla="*/ 1870141 w 3951714"/>
                <a:gd name="connsiteY53" fmla="*/ 5956 h 515926"/>
                <a:gd name="connsiteX54" fmla="*/ 1823983 w 3951714"/>
                <a:gd name="connsiteY54" fmla="*/ 5956 h 515926"/>
                <a:gd name="connsiteX55" fmla="*/ 1823983 w 3951714"/>
                <a:gd name="connsiteY55" fmla="*/ 457857 h 515926"/>
                <a:gd name="connsiteX56" fmla="*/ 1820261 w 3951714"/>
                <a:gd name="connsiteY56" fmla="*/ 457857 h 515926"/>
                <a:gd name="connsiteX57" fmla="*/ 1570859 w 3951714"/>
                <a:gd name="connsiteY57" fmla="*/ 5956 h 515926"/>
                <a:gd name="connsiteX58" fmla="*/ 1497899 w 3951714"/>
                <a:gd name="connsiteY58" fmla="*/ 5956 h 515926"/>
                <a:gd name="connsiteX59" fmla="*/ 1497899 w 3951714"/>
                <a:gd name="connsiteY59" fmla="*/ 508482 h 515926"/>
                <a:gd name="connsiteX60" fmla="*/ 1938633 w 3951714"/>
                <a:gd name="connsiteY60" fmla="*/ 508482 h 515926"/>
                <a:gd name="connsiteX61" fmla="*/ 1989258 w 3951714"/>
                <a:gd name="connsiteY61" fmla="*/ 508482 h 515926"/>
                <a:gd name="connsiteX62" fmla="*/ 2050306 w 3951714"/>
                <a:gd name="connsiteY62" fmla="*/ 342462 h 515926"/>
                <a:gd name="connsiteX63" fmla="*/ 2269184 w 3951714"/>
                <a:gd name="connsiteY63" fmla="*/ 342462 h 515926"/>
                <a:gd name="connsiteX64" fmla="*/ 2330231 w 3951714"/>
                <a:gd name="connsiteY64" fmla="*/ 508482 h 515926"/>
                <a:gd name="connsiteX65" fmla="*/ 2380856 w 3951714"/>
                <a:gd name="connsiteY65" fmla="*/ 508482 h 515926"/>
                <a:gd name="connsiteX66" fmla="*/ 2196224 w 3951714"/>
                <a:gd name="connsiteY66" fmla="*/ 5956 h 515926"/>
                <a:gd name="connsiteX67" fmla="*/ 2125499 w 3951714"/>
                <a:gd name="connsiteY67" fmla="*/ 5956 h 515926"/>
                <a:gd name="connsiteX68" fmla="*/ 1940122 w 3951714"/>
                <a:gd name="connsiteY68" fmla="*/ 508482 h 515926"/>
                <a:gd name="connsiteX69" fmla="*/ 2064451 w 3951714"/>
                <a:gd name="connsiteY69" fmla="*/ 298538 h 515926"/>
                <a:gd name="connsiteX70" fmla="*/ 2156767 w 3951714"/>
                <a:gd name="connsiteY70" fmla="*/ 46158 h 515926"/>
                <a:gd name="connsiteX71" fmla="*/ 2160489 w 3951714"/>
                <a:gd name="connsiteY71" fmla="*/ 46158 h 515926"/>
                <a:gd name="connsiteX72" fmla="*/ 2252805 w 3951714"/>
                <a:gd name="connsiteY72" fmla="*/ 298538 h 515926"/>
                <a:gd name="connsiteX73" fmla="*/ 2064451 w 3951714"/>
                <a:gd name="connsiteY73" fmla="*/ 298538 h 515926"/>
                <a:gd name="connsiteX74" fmla="*/ 2610157 w 3951714"/>
                <a:gd name="connsiteY74" fmla="*/ 514438 h 515926"/>
                <a:gd name="connsiteX75" fmla="*/ 2793299 w 3951714"/>
                <a:gd name="connsiteY75" fmla="*/ 373730 h 515926"/>
                <a:gd name="connsiteX76" fmla="*/ 2651848 w 3951714"/>
                <a:gd name="connsiteY76" fmla="*/ 238234 h 515926"/>
                <a:gd name="connsiteX77" fmla="*/ 2588567 w 3951714"/>
                <a:gd name="connsiteY77" fmla="*/ 227812 h 515926"/>
                <a:gd name="connsiteX78" fmla="*/ 2479128 w 3951714"/>
                <a:gd name="connsiteY78" fmla="*/ 138474 h 515926"/>
                <a:gd name="connsiteX79" fmla="*/ 2479128 w 3951714"/>
                <a:gd name="connsiteY79" fmla="*/ 128051 h 515926"/>
                <a:gd name="connsiteX80" fmla="*/ 2601223 w 3951714"/>
                <a:gd name="connsiteY80" fmla="*/ 41691 h 515926"/>
                <a:gd name="connsiteX81" fmla="*/ 2735230 w 3951714"/>
                <a:gd name="connsiteY81" fmla="*/ 145919 h 515926"/>
                <a:gd name="connsiteX82" fmla="*/ 2784366 w 3951714"/>
                <a:gd name="connsiteY82" fmla="*/ 145919 h 515926"/>
                <a:gd name="connsiteX83" fmla="*/ 2601223 w 3951714"/>
                <a:gd name="connsiteY83" fmla="*/ 0 h 515926"/>
                <a:gd name="connsiteX84" fmla="*/ 2430737 w 3951714"/>
                <a:gd name="connsiteY84" fmla="*/ 134751 h 515926"/>
                <a:gd name="connsiteX85" fmla="*/ 2572933 w 3951714"/>
                <a:gd name="connsiteY85" fmla="*/ 270247 h 515926"/>
                <a:gd name="connsiteX86" fmla="*/ 2636214 w 3951714"/>
                <a:gd name="connsiteY86" fmla="*/ 280670 h 515926"/>
                <a:gd name="connsiteX87" fmla="*/ 2744908 w 3951714"/>
                <a:gd name="connsiteY87" fmla="*/ 370008 h 515926"/>
                <a:gd name="connsiteX88" fmla="*/ 2744908 w 3951714"/>
                <a:gd name="connsiteY88" fmla="*/ 381175 h 515926"/>
                <a:gd name="connsiteX89" fmla="*/ 2610157 w 3951714"/>
                <a:gd name="connsiteY89" fmla="*/ 473491 h 515926"/>
                <a:gd name="connsiteX90" fmla="*/ 2464983 w 3951714"/>
                <a:gd name="connsiteY90" fmla="*/ 366286 h 515926"/>
                <a:gd name="connsiteX91" fmla="*/ 2415847 w 3951714"/>
                <a:gd name="connsiteY91" fmla="*/ 366286 h 515926"/>
                <a:gd name="connsiteX92" fmla="*/ 2610157 w 3951714"/>
                <a:gd name="connsiteY92" fmla="*/ 515927 h 515926"/>
                <a:gd name="connsiteX93" fmla="*/ 2884871 w 3951714"/>
                <a:gd name="connsiteY93" fmla="*/ 508482 h 515926"/>
                <a:gd name="connsiteX94" fmla="*/ 2932518 w 3951714"/>
                <a:gd name="connsiteY94" fmla="*/ 508482 h 515926"/>
                <a:gd name="connsiteX95" fmla="*/ 2932518 w 3951714"/>
                <a:gd name="connsiteY95" fmla="*/ 5956 h 515926"/>
                <a:gd name="connsiteX96" fmla="*/ 2884871 w 3951714"/>
                <a:gd name="connsiteY96" fmla="*/ 5956 h 515926"/>
                <a:gd name="connsiteX97" fmla="*/ 2884871 w 3951714"/>
                <a:gd name="connsiteY97" fmla="*/ 508482 h 515926"/>
                <a:gd name="connsiteX98" fmla="*/ 3213932 w 3951714"/>
                <a:gd name="connsiteY98" fmla="*/ 514438 h 515926"/>
                <a:gd name="connsiteX99" fmla="*/ 3396330 w 3951714"/>
                <a:gd name="connsiteY99" fmla="*/ 329806 h 515926"/>
                <a:gd name="connsiteX100" fmla="*/ 3396330 w 3951714"/>
                <a:gd name="connsiteY100" fmla="*/ 5956 h 515926"/>
                <a:gd name="connsiteX101" fmla="*/ 3348684 w 3951714"/>
                <a:gd name="connsiteY101" fmla="*/ 5956 h 515926"/>
                <a:gd name="connsiteX102" fmla="*/ 3348684 w 3951714"/>
                <a:gd name="connsiteY102" fmla="*/ 330550 h 515926"/>
                <a:gd name="connsiteX103" fmla="*/ 3213932 w 3951714"/>
                <a:gd name="connsiteY103" fmla="*/ 471258 h 515926"/>
                <a:gd name="connsiteX104" fmla="*/ 3079181 w 3951714"/>
                <a:gd name="connsiteY104" fmla="*/ 330550 h 515926"/>
                <a:gd name="connsiteX105" fmla="*/ 3079181 w 3951714"/>
                <a:gd name="connsiteY105" fmla="*/ 5956 h 515926"/>
                <a:gd name="connsiteX106" fmla="*/ 3031534 w 3951714"/>
                <a:gd name="connsiteY106" fmla="*/ 5956 h 515926"/>
                <a:gd name="connsiteX107" fmla="*/ 3031534 w 3951714"/>
                <a:gd name="connsiteY107" fmla="*/ 329806 h 515926"/>
                <a:gd name="connsiteX108" fmla="*/ 3213932 w 3951714"/>
                <a:gd name="connsiteY108" fmla="*/ 514438 h 515926"/>
                <a:gd name="connsiteX109" fmla="*/ 3475246 w 3951714"/>
                <a:gd name="connsiteY109" fmla="*/ 508482 h 515926"/>
                <a:gd name="connsiteX110" fmla="*/ 3521404 w 3951714"/>
                <a:gd name="connsiteY110" fmla="*/ 508482 h 515926"/>
                <a:gd name="connsiteX111" fmla="*/ 3521404 w 3951714"/>
                <a:gd name="connsiteY111" fmla="*/ 55092 h 515926"/>
                <a:gd name="connsiteX112" fmla="*/ 3524381 w 3951714"/>
                <a:gd name="connsiteY112" fmla="*/ 55092 h 515926"/>
                <a:gd name="connsiteX113" fmla="*/ 3680723 w 3951714"/>
                <a:gd name="connsiteY113" fmla="*/ 508482 h 515926"/>
                <a:gd name="connsiteX114" fmla="*/ 3746237 w 3951714"/>
                <a:gd name="connsiteY114" fmla="*/ 508482 h 515926"/>
                <a:gd name="connsiteX115" fmla="*/ 3902579 w 3951714"/>
                <a:gd name="connsiteY115" fmla="*/ 56581 h 515926"/>
                <a:gd name="connsiteX116" fmla="*/ 3905557 w 3951714"/>
                <a:gd name="connsiteY116" fmla="*/ 56581 h 515926"/>
                <a:gd name="connsiteX117" fmla="*/ 3905557 w 3951714"/>
                <a:gd name="connsiteY117" fmla="*/ 508482 h 515926"/>
                <a:gd name="connsiteX118" fmla="*/ 3951715 w 3951714"/>
                <a:gd name="connsiteY118" fmla="*/ 508482 h 515926"/>
                <a:gd name="connsiteX119" fmla="*/ 3951715 w 3951714"/>
                <a:gd name="connsiteY119" fmla="*/ 5956 h 515926"/>
                <a:gd name="connsiteX120" fmla="*/ 3873544 w 3951714"/>
                <a:gd name="connsiteY120" fmla="*/ 5956 h 515926"/>
                <a:gd name="connsiteX121" fmla="*/ 3715714 w 3951714"/>
                <a:gd name="connsiteY121" fmla="*/ 465302 h 515926"/>
                <a:gd name="connsiteX122" fmla="*/ 3712736 w 3951714"/>
                <a:gd name="connsiteY122" fmla="*/ 465302 h 515926"/>
                <a:gd name="connsiteX123" fmla="*/ 3554906 w 3951714"/>
                <a:gd name="connsiteY123" fmla="*/ 5956 h 515926"/>
                <a:gd name="connsiteX124" fmla="*/ 3475990 w 3951714"/>
                <a:gd name="connsiteY124" fmla="*/ 5956 h 515926"/>
                <a:gd name="connsiteX125" fmla="*/ 3475990 w 3951714"/>
                <a:gd name="connsiteY125" fmla="*/ 508482 h 51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951714" h="515926">
                  <a:moveTo>
                    <a:pt x="222600" y="514438"/>
                  </a:moveTo>
                  <a:cubicBezTo>
                    <a:pt x="294815" y="514438"/>
                    <a:pt x="356607" y="484658"/>
                    <a:pt x="383409" y="431800"/>
                  </a:cubicBezTo>
                  <a:lnTo>
                    <a:pt x="387131" y="431800"/>
                  </a:lnTo>
                  <a:lnTo>
                    <a:pt x="387131" y="508482"/>
                  </a:lnTo>
                  <a:lnTo>
                    <a:pt x="430311" y="508482"/>
                  </a:lnTo>
                  <a:lnTo>
                    <a:pt x="430311" y="254613"/>
                  </a:lnTo>
                  <a:lnTo>
                    <a:pt x="238979" y="254613"/>
                  </a:lnTo>
                  <a:lnTo>
                    <a:pt x="238979" y="297793"/>
                  </a:lnTo>
                  <a:lnTo>
                    <a:pt x="383409" y="297793"/>
                  </a:lnTo>
                  <a:lnTo>
                    <a:pt x="383409" y="338740"/>
                  </a:lnTo>
                  <a:cubicBezTo>
                    <a:pt x="383409" y="416910"/>
                    <a:pt x="316405" y="472747"/>
                    <a:pt x="225578" y="472747"/>
                  </a:cubicBezTo>
                  <a:cubicBezTo>
                    <a:pt x="134751" y="472747"/>
                    <a:pt x="48391" y="400532"/>
                    <a:pt x="48391" y="271736"/>
                  </a:cubicBezTo>
                  <a:lnTo>
                    <a:pt x="48391" y="243446"/>
                  </a:lnTo>
                  <a:cubicBezTo>
                    <a:pt x="48391" y="115395"/>
                    <a:pt x="111672" y="42436"/>
                    <a:pt x="219622" y="42436"/>
                  </a:cubicBezTo>
                  <a:cubicBezTo>
                    <a:pt x="327572" y="42436"/>
                    <a:pt x="356607" y="79660"/>
                    <a:pt x="381920" y="163786"/>
                  </a:cubicBezTo>
                  <a:lnTo>
                    <a:pt x="431800" y="163786"/>
                  </a:lnTo>
                  <a:cubicBezTo>
                    <a:pt x="402021" y="54347"/>
                    <a:pt x="329061" y="0"/>
                    <a:pt x="220367" y="0"/>
                  </a:cubicBezTo>
                  <a:cubicBezTo>
                    <a:pt x="111672" y="0"/>
                    <a:pt x="0" y="99016"/>
                    <a:pt x="0" y="257591"/>
                  </a:cubicBezTo>
                  <a:cubicBezTo>
                    <a:pt x="0" y="416166"/>
                    <a:pt x="84127" y="515182"/>
                    <a:pt x="222600" y="515182"/>
                  </a:cubicBezTo>
                  <a:moveTo>
                    <a:pt x="639511" y="508482"/>
                  </a:moveTo>
                  <a:lnTo>
                    <a:pt x="687158" y="508482"/>
                  </a:lnTo>
                  <a:lnTo>
                    <a:pt x="687158" y="302260"/>
                  </a:lnTo>
                  <a:lnTo>
                    <a:pt x="867323" y="6700"/>
                  </a:lnTo>
                  <a:lnTo>
                    <a:pt x="815209" y="6700"/>
                  </a:lnTo>
                  <a:lnTo>
                    <a:pt x="665568" y="253124"/>
                  </a:lnTo>
                  <a:lnTo>
                    <a:pt x="661845" y="253124"/>
                  </a:lnTo>
                  <a:lnTo>
                    <a:pt x="512949" y="6700"/>
                  </a:lnTo>
                  <a:lnTo>
                    <a:pt x="459346" y="6700"/>
                  </a:lnTo>
                  <a:lnTo>
                    <a:pt x="638766" y="302260"/>
                  </a:lnTo>
                  <a:lnTo>
                    <a:pt x="638766" y="508482"/>
                  </a:lnTo>
                  <a:close/>
                  <a:moveTo>
                    <a:pt x="932092" y="508482"/>
                  </a:moveTo>
                  <a:lnTo>
                    <a:pt x="978250" y="508482"/>
                  </a:lnTo>
                  <a:lnTo>
                    <a:pt x="978250" y="55092"/>
                  </a:lnTo>
                  <a:lnTo>
                    <a:pt x="981228" y="55092"/>
                  </a:lnTo>
                  <a:lnTo>
                    <a:pt x="1137570" y="508482"/>
                  </a:lnTo>
                  <a:lnTo>
                    <a:pt x="1203084" y="508482"/>
                  </a:lnTo>
                  <a:lnTo>
                    <a:pt x="1359426" y="56581"/>
                  </a:lnTo>
                  <a:lnTo>
                    <a:pt x="1362404" y="56581"/>
                  </a:lnTo>
                  <a:lnTo>
                    <a:pt x="1362404" y="508482"/>
                  </a:lnTo>
                  <a:lnTo>
                    <a:pt x="1408561" y="508482"/>
                  </a:lnTo>
                  <a:lnTo>
                    <a:pt x="1408561" y="5956"/>
                  </a:lnTo>
                  <a:lnTo>
                    <a:pt x="1330391" y="5956"/>
                  </a:lnTo>
                  <a:lnTo>
                    <a:pt x="1172561" y="465302"/>
                  </a:lnTo>
                  <a:lnTo>
                    <a:pt x="1169583" y="465302"/>
                  </a:lnTo>
                  <a:lnTo>
                    <a:pt x="1011752" y="5956"/>
                  </a:lnTo>
                  <a:lnTo>
                    <a:pt x="932837" y="5956"/>
                  </a:lnTo>
                  <a:lnTo>
                    <a:pt x="932837" y="508482"/>
                  </a:lnTo>
                  <a:close/>
                  <a:moveTo>
                    <a:pt x="1497155" y="508482"/>
                  </a:moveTo>
                  <a:lnTo>
                    <a:pt x="1544057" y="508482"/>
                  </a:lnTo>
                  <a:lnTo>
                    <a:pt x="1544057" y="58070"/>
                  </a:lnTo>
                  <a:lnTo>
                    <a:pt x="1547035" y="58070"/>
                  </a:lnTo>
                  <a:lnTo>
                    <a:pt x="1795692" y="508482"/>
                  </a:lnTo>
                  <a:lnTo>
                    <a:pt x="1870141" y="508482"/>
                  </a:lnTo>
                  <a:lnTo>
                    <a:pt x="1870141" y="5956"/>
                  </a:lnTo>
                  <a:lnTo>
                    <a:pt x="1823983" y="5956"/>
                  </a:lnTo>
                  <a:lnTo>
                    <a:pt x="1823983" y="457857"/>
                  </a:lnTo>
                  <a:lnTo>
                    <a:pt x="1820261" y="457857"/>
                  </a:lnTo>
                  <a:lnTo>
                    <a:pt x="1570859" y="5956"/>
                  </a:lnTo>
                  <a:lnTo>
                    <a:pt x="1497899" y="5956"/>
                  </a:lnTo>
                  <a:lnTo>
                    <a:pt x="1497899" y="508482"/>
                  </a:lnTo>
                  <a:close/>
                  <a:moveTo>
                    <a:pt x="1938633" y="508482"/>
                  </a:moveTo>
                  <a:lnTo>
                    <a:pt x="1989258" y="508482"/>
                  </a:lnTo>
                  <a:lnTo>
                    <a:pt x="2050306" y="342462"/>
                  </a:lnTo>
                  <a:lnTo>
                    <a:pt x="2269184" y="342462"/>
                  </a:lnTo>
                  <a:lnTo>
                    <a:pt x="2330231" y="508482"/>
                  </a:lnTo>
                  <a:lnTo>
                    <a:pt x="2380856" y="508482"/>
                  </a:lnTo>
                  <a:lnTo>
                    <a:pt x="2196224" y="5956"/>
                  </a:lnTo>
                  <a:lnTo>
                    <a:pt x="2125499" y="5956"/>
                  </a:lnTo>
                  <a:lnTo>
                    <a:pt x="1940122" y="508482"/>
                  </a:lnTo>
                  <a:close/>
                  <a:moveTo>
                    <a:pt x="2064451" y="298538"/>
                  </a:moveTo>
                  <a:lnTo>
                    <a:pt x="2156767" y="46158"/>
                  </a:lnTo>
                  <a:lnTo>
                    <a:pt x="2160489" y="46158"/>
                  </a:lnTo>
                  <a:lnTo>
                    <a:pt x="2252805" y="298538"/>
                  </a:lnTo>
                  <a:lnTo>
                    <a:pt x="2064451" y="298538"/>
                  </a:lnTo>
                  <a:close/>
                  <a:moveTo>
                    <a:pt x="2610157" y="514438"/>
                  </a:moveTo>
                  <a:cubicBezTo>
                    <a:pt x="2726296" y="514438"/>
                    <a:pt x="2793299" y="460835"/>
                    <a:pt x="2793299" y="373730"/>
                  </a:cubicBezTo>
                  <a:cubicBezTo>
                    <a:pt x="2793299" y="286626"/>
                    <a:pt x="2742675" y="253124"/>
                    <a:pt x="2651848" y="238234"/>
                  </a:cubicBezTo>
                  <a:lnTo>
                    <a:pt x="2588567" y="227812"/>
                  </a:lnTo>
                  <a:cubicBezTo>
                    <a:pt x="2505929" y="213667"/>
                    <a:pt x="2479128" y="185376"/>
                    <a:pt x="2479128" y="138474"/>
                  </a:cubicBezTo>
                  <a:lnTo>
                    <a:pt x="2479128" y="128051"/>
                  </a:lnTo>
                  <a:cubicBezTo>
                    <a:pt x="2479128" y="74448"/>
                    <a:pt x="2525286" y="41691"/>
                    <a:pt x="2601223" y="41691"/>
                  </a:cubicBezTo>
                  <a:cubicBezTo>
                    <a:pt x="2677160" y="41691"/>
                    <a:pt x="2717362" y="71470"/>
                    <a:pt x="2735230" y="145919"/>
                  </a:cubicBezTo>
                  <a:lnTo>
                    <a:pt x="2784366" y="145919"/>
                  </a:lnTo>
                  <a:cubicBezTo>
                    <a:pt x="2765009" y="51369"/>
                    <a:pt x="2700984" y="0"/>
                    <a:pt x="2601223" y="0"/>
                  </a:cubicBezTo>
                  <a:cubicBezTo>
                    <a:pt x="2501462" y="0"/>
                    <a:pt x="2430737" y="54347"/>
                    <a:pt x="2430737" y="134751"/>
                  </a:cubicBezTo>
                  <a:cubicBezTo>
                    <a:pt x="2430737" y="215155"/>
                    <a:pt x="2479872" y="254613"/>
                    <a:pt x="2572933" y="270247"/>
                  </a:cubicBezTo>
                  <a:lnTo>
                    <a:pt x="2636214" y="280670"/>
                  </a:lnTo>
                  <a:cubicBezTo>
                    <a:pt x="2720340" y="294815"/>
                    <a:pt x="2744908" y="323105"/>
                    <a:pt x="2744908" y="370008"/>
                  </a:cubicBezTo>
                  <a:lnTo>
                    <a:pt x="2744908" y="381175"/>
                  </a:lnTo>
                  <a:cubicBezTo>
                    <a:pt x="2744908" y="439245"/>
                    <a:pt x="2696517" y="473491"/>
                    <a:pt x="2610157" y="473491"/>
                  </a:cubicBezTo>
                  <a:cubicBezTo>
                    <a:pt x="2523797" y="473491"/>
                    <a:pt x="2480617" y="441478"/>
                    <a:pt x="2464983" y="366286"/>
                  </a:cubicBezTo>
                  <a:lnTo>
                    <a:pt x="2415847" y="366286"/>
                  </a:lnTo>
                  <a:cubicBezTo>
                    <a:pt x="2432970" y="463813"/>
                    <a:pt x="2502207" y="515927"/>
                    <a:pt x="2610157" y="515927"/>
                  </a:cubicBezTo>
                  <a:moveTo>
                    <a:pt x="2884871" y="508482"/>
                  </a:moveTo>
                  <a:lnTo>
                    <a:pt x="2932518" y="508482"/>
                  </a:lnTo>
                  <a:lnTo>
                    <a:pt x="2932518" y="5956"/>
                  </a:lnTo>
                  <a:lnTo>
                    <a:pt x="2884871" y="5956"/>
                  </a:lnTo>
                  <a:lnTo>
                    <a:pt x="2884871" y="508482"/>
                  </a:lnTo>
                  <a:close/>
                  <a:moveTo>
                    <a:pt x="3213932" y="514438"/>
                  </a:moveTo>
                  <a:cubicBezTo>
                    <a:pt x="3330816" y="514438"/>
                    <a:pt x="3396330" y="447434"/>
                    <a:pt x="3396330" y="329806"/>
                  </a:cubicBezTo>
                  <a:lnTo>
                    <a:pt x="3396330" y="5956"/>
                  </a:lnTo>
                  <a:lnTo>
                    <a:pt x="3348684" y="5956"/>
                  </a:lnTo>
                  <a:lnTo>
                    <a:pt x="3348684" y="330550"/>
                  </a:lnTo>
                  <a:cubicBezTo>
                    <a:pt x="3348684" y="424355"/>
                    <a:pt x="3304759" y="471258"/>
                    <a:pt x="3213932" y="471258"/>
                  </a:cubicBezTo>
                  <a:cubicBezTo>
                    <a:pt x="3123106" y="471258"/>
                    <a:pt x="3079181" y="424355"/>
                    <a:pt x="3079181" y="330550"/>
                  </a:cubicBezTo>
                  <a:lnTo>
                    <a:pt x="3079181" y="5956"/>
                  </a:lnTo>
                  <a:lnTo>
                    <a:pt x="3031534" y="5956"/>
                  </a:lnTo>
                  <a:lnTo>
                    <a:pt x="3031534" y="329806"/>
                  </a:lnTo>
                  <a:cubicBezTo>
                    <a:pt x="3031534" y="447434"/>
                    <a:pt x="3096304" y="514438"/>
                    <a:pt x="3213932" y="514438"/>
                  </a:cubicBezTo>
                  <a:moveTo>
                    <a:pt x="3475246" y="508482"/>
                  </a:moveTo>
                  <a:lnTo>
                    <a:pt x="3521404" y="508482"/>
                  </a:lnTo>
                  <a:lnTo>
                    <a:pt x="3521404" y="55092"/>
                  </a:lnTo>
                  <a:lnTo>
                    <a:pt x="3524381" y="55092"/>
                  </a:lnTo>
                  <a:lnTo>
                    <a:pt x="3680723" y="508482"/>
                  </a:lnTo>
                  <a:lnTo>
                    <a:pt x="3746237" y="508482"/>
                  </a:lnTo>
                  <a:lnTo>
                    <a:pt x="3902579" y="56581"/>
                  </a:lnTo>
                  <a:lnTo>
                    <a:pt x="3905557" y="56581"/>
                  </a:lnTo>
                  <a:lnTo>
                    <a:pt x="3905557" y="508482"/>
                  </a:lnTo>
                  <a:lnTo>
                    <a:pt x="3951715" y="508482"/>
                  </a:lnTo>
                  <a:lnTo>
                    <a:pt x="3951715" y="5956"/>
                  </a:lnTo>
                  <a:lnTo>
                    <a:pt x="3873544" y="5956"/>
                  </a:lnTo>
                  <a:lnTo>
                    <a:pt x="3715714" y="465302"/>
                  </a:lnTo>
                  <a:lnTo>
                    <a:pt x="3712736" y="465302"/>
                  </a:lnTo>
                  <a:lnTo>
                    <a:pt x="3554906" y="5956"/>
                  </a:lnTo>
                  <a:lnTo>
                    <a:pt x="3475990" y="5956"/>
                  </a:lnTo>
                  <a:lnTo>
                    <a:pt x="3475990" y="508482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1D2B19A-F589-1B20-65F4-F06C95D18D94}"/>
                </a:ext>
              </a:extLst>
            </p:cNvPr>
            <p:cNvSpPr/>
            <p:nvPr/>
          </p:nvSpPr>
          <p:spPr>
            <a:xfrm>
              <a:off x="4540131" y="1033192"/>
              <a:ext cx="1783036" cy="515181"/>
            </a:xfrm>
            <a:custGeom>
              <a:avLst/>
              <a:gdLst>
                <a:gd name="connsiteX0" fmla="*/ 745 w 1783036"/>
                <a:gd name="connsiteY0" fmla="*/ 508482 h 515181"/>
                <a:gd name="connsiteX1" fmla="*/ 323850 w 1783036"/>
                <a:gd name="connsiteY1" fmla="*/ 508482 h 515181"/>
                <a:gd name="connsiteX2" fmla="*/ 323850 w 1783036"/>
                <a:gd name="connsiteY2" fmla="*/ 466046 h 515181"/>
                <a:gd name="connsiteX3" fmla="*/ 47647 w 1783036"/>
                <a:gd name="connsiteY3" fmla="*/ 466046 h 515181"/>
                <a:gd name="connsiteX4" fmla="*/ 47647 w 1783036"/>
                <a:gd name="connsiteY4" fmla="*/ 276203 h 515181"/>
                <a:gd name="connsiteX5" fmla="*/ 297049 w 1783036"/>
                <a:gd name="connsiteY5" fmla="*/ 276203 h 515181"/>
                <a:gd name="connsiteX6" fmla="*/ 297049 w 1783036"/>
                <a:gd name="connsiteY6" fmla="*/ 233768 h 515181"/>
                <a:gd name="connsiteX7" fmla="*/ 47647 w 1783036"/>
                <a:gd name="connsiteY7" fmla="*/ 233768 h 515181"/>
                <a:gd name="connsiteX8" fmla="*/ 47647 w 1783036"/>
                <a:gd name="connsiteY8" fmla="*/ 48391 h 515181"/>
                <a:gd name="connsiteX9" fmla="*/ 316405 w 1783036"/>
                <a:gd name="connsiteY9" fmla="*/ 48391 h 515181"/>
                <a:gd name="connsiteX10" fmla="*/ 316405 w 1783036"/>
                <a:gd name="connsiteY10" fmla="*/ 5956 h 515181"/>
                <a:gd name="connsiteX11" fmla="*/ 0 w 1783036"/>
                <a:gd name="connsiteY11" fmla="*/ 5956 h 515181"/>
                <a:gd name="connsiteX12" fmla="*/ 0 w 1783036"/>
                <a:gd name="connsiteY12" fmla="*/ 508482 h 515181"/>
                <a:gd name="connsiteX13" fmla="*/ 594842 w 1783036"/>
                <a:gd name="connsiteY13" fmla="*/ 514437 h 515181"/>
                <a:gd name="connsiteX14" fmla="*/ 755650 w 1783036"/>
                <a:gd name="connsiteY14" fmla="*/ 431800 h 515181"/>
                <a:gd name="connsiteX15" fmla="*/ 759372 w 1783036"/>
                <a:gd name="connsiteY15" fmla="*/ 431800 h 515181"/>
                <a:gd name="connsiteX16" fmla="*/ 759372 w 1783036"/>
                <a:gd name="connsiteY16" fmla="*/ 508482 h 515181"/>
                <a:gd name="connsiteX17" fmla="*/ 802552 w 1783036"/>
                <a:gd name="connsiteY17" fmla="*/ 508482 h 515181"/>
                <a:gd name="connsiteX18" fmla="*/ 802552 w 1783036"/>
                <a:gd name="connsiteY18" fmla="*/ 254613 h 515181"/>
                <a:gd name="connsiteX19" fmla="*/ 611220 w 1783036"/>
                <a:gd name="connsiteY19" fmla="*/ 254613 h 515181"/>
                <a:gd name="connsiteX20" fmla="*/ 611220 w 1783036"/>
                <a:gd name="connsiteY20" fmla="*/ 297793 h 515181"/>
                <a:gd name="connsiteX21" fmla="*/ 755650 w 1783036"/>
                <a:gd name="connsiteY21" fmla="*/ 297793 h 515181"/>
                <a:gd name="connsiteX22" fmla="*/ 755650 w 1783036"/>
                <a:gd name="connsiteY22" fmla="*/ 338740 h 515181"/>
                <a:gd name="connsiteX23" fmla="*/ 597820 w 1783036"/>
                <a:gd name="connsiteY23" fmla="*/ 472747 h 515181"/>
                <a:gd name="connsiteX24" fmla="*/ 420633 w 1783036"/>
                <a:gd name="connsiteY24" fmla="*/ 271736 h 515181"/>
                <a:gd name="connsiteX25" fmla="*/ 420633 w 1783036"/>
                <a:gd name="connsiteY25" fmla="*/ 243446 h 515181"/>
                <a:gd name="connsiteX26" fmla="*/ 591864 w 1783036"/>
                <a:gd name="connsiteY26" fmla="*/ 42435 h 515181"/>
                <a:gd name="connsiteX27" fmla="*/ 754161 w 1783036"/>
                <a:gd name="connsiteY27" fmla="*/ 163786 h 515181"/>
                <a:gd name="connsiteX28" fmla="*/ 804041 w 1783036"/>
                <a:gd name="connsiteY28" fmla="*/ 163786 h 515181"/>
                <a:gd name="connsiteX29" fmla="*/ 592608 w 1783036"/>
                <a:gd name="connsiteY29" fmla="*/ 0 h 515181"/>
                <a:gd name="connsiteX30" fmla="*/ 372241 w 1783036"/>
                <a:gd name="connsiteY30" fmla="*/ 257591 h 515181"/>
                <a:gd name="connsiteX31" fmla="*/ 594842 w 1783036"/>
                <a:gd name="connsiteY31" fmla="*/ 515182 h 515181"/>
                <a:gd name="connsiteX32" fmla="*/ 865089 w 1783036"/>
                <a:gd name="connsiteY32" fmla="*/ 508482 h 515181"/>
                <a:gd name="connsiteX33" fmla="*/ 915714 w 1783036"/>
                <a:gd name="connsiteY33" fmla="*/ 508482 h 515181"/>
                <a:gd name="connsiteX34" fmla="*/ 976762 w 1783036"/>
                <a:gd name="connsiteY34" fmla="*/ 342462 h 515181"/>
                <a:gd name="connsiteX35" fmla="*/ 1195639 w 1783036"/>
                <a:gd name="connsiteY35" fmla="*/ 342462 h 515181"/>
                <a:gd name="connsiteX36" fmla="*/ 1256687 w 1783036"/>
                <a:gd name="connsiteY36" fmla="*/ 508482 h 515181"/>
                <a:gd name="connsiteX37" fmla="*/ 1306567 w 1783036"/>
                <a:gd name="connsiteY37" fmla="*/ 508482 h 515181"/>
                <a:gd name="connsiteX38" fmla="*/ 1121936 w 1783036"/>
                <a:gd name="connsiteY38" fmla="*/ 5956 h 515181"/>
                <a:gd name="connsiteX39" fmla="*/ 1051210 w 1783036"/>
                <a:gd name="connsiteY39" fmla="*/ 5956 h 515181"/>
                <a:gd name="connsiteX40" fmla="*/ 865833 w 1783036"/>
                <a:gd name="connsiteY40" fmla="*/ 508482 h 515181"/>
                <a:gd name="connsiteX41" fmla="*/ 990906 w 1783036"/>
                <a:gd name="connsiteY41" fmla="*/ 298537 h 515181"/>
                <a:gd name="connsiteX42" fmla="*/ 1083222 w 1783036"/>
                <a:gd name="connsiteY42" fmla="*/ 46158 h 515181"/>
                <a:gd name="connsiteX43" fmla="*/ 1086945 w 1783036"/>
                <a:gd name="connsiteY43" fmla="*/ 46158 h 515181"/>
                <a:gd name="connsiteX44" fmla="*/ 1179261 w 1783036"/>
                <a:gd name="connsiteY44" fmla="*/ 298537 h 515181"/>
                <a:gd name="connsiteX45" fmla="*/ 990906 w 1783036"/>
                <a:gd name="connsiteY45" fmla="*/ 298537 h 515181"/>
                <a:gd name="connsiteX46" fmla="*/ 1342302 w 1783036"/>
                <a:gd name="connsiteY46" fmla="*/ 508482 h 515181"/>
                <a:gd name="connsiteX47" fmla="*/ 1392183 w 1783036"/>
                <a:gd name="connsiteY47" fmla="*/ 508482 h 515181"/>
                <a:gd name="connsiteX48" fmla="*/ 1453230 w 1783036"/>
                <a:gd name="connsiteY48" fmla="*/ 342462 h 515181"/>
                <a:gd name="connsiteX49" fmla="*/ 1672108 w 1783036"/>
                <a:gd name="connsiteY49" fmla="*/ 342462 h 515181"/>
                <a:gd name="connsiteX50" fmla="*/ 1733156 w 1783036"/>
                <a:gd name="connsiteY50" fmla="*/ 508482 h 515181"/>
                <a:gd name="connsiteX51" fmla="*/ 1783036 w 1783036"/>
                <a:gd name="connsiteY51" fmla="*/ 508482 h 515181"/>
                <a:gd name="connsiteX52" fmla="*/ 1598405 w 1783036"/>
                <a:gd name="connsiteY52" fmla="*/ 5956 h 515181"/>
                <a:gd name="connsiteX53" fmla="*/ 1527679 w 1783036"/>
                <a:gd name="connsiteY53" fmla="*/ 5956 h 515181"/>
                <a:gd name="connsiteX54" fmla="*/ 1342302 w 1783036"/>
                <a:gd name="connsiteY54" fmla="*/ 508482 h 515181"/>
                <a:gd name="connsiteX55" fmla="*/ 1468120 w 1783036"/>
                <a:gd name="connsiteY55" fmla="*/ 298537 h 515181"/>
                <a:gd name="connsiteX56" fmla="*/ 1560436 w 1783036"/>
                <a:gd name="connsiteY56" fmla="*/ 46158 h 515181"/>
                <a:gd name="connsiteX57" fmla="*/ 1564158 w 1783036"/>
                <a:gd name="connsiteY57" fmla="*/ 46158 h 515181"/>
                <a:gd name="connsiteX58" fmla="*/ 1656474 w 1783036"/>
                <a:gd name="connsiteY58" fmla="*/ 298537 h 515181"/>
                <a:gd name="connsiteX59" fmla="*/ 1468120 w 1783036"/>
                <a:gd name="connsiteY59" fmla="*/ 298537 h 51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83036" h="515181">
                  <a:moveTo>
                    <a:pt x="745" y="508482"/>
                  </a:moveTo>
                  <a:lnTo>
                    <a:pt x="323850" y="508482"/>
                  </a:lnTo>
                  <a:lnTo>
                    <a:pt x="323850" y="466046"/>
                  </a:lnTo>
                  <a:lnTo>
                    <a:pt x="47647" y="466046"/>
                  </a:lnTo>
                  <a:lnTo>
                    <a:pt x="47647" y="276203"/>
                  </a:lnTo>
                  <a:lnTo>
                    <a:pt x="297049" y="276203"/>
                  </a:lnTo>
                  <a:lnTo>
                    <a:pt x="297049" y="233768"/>
                  </a:lnTo>
                  <a:lnTo>
                    <a:pt x="47647" y="233768"/>
                  </a:lnTo>
                  <a:lnTo>
                    <a:pt x="47647" y="48391"/>
                  </a:lnTo>
                  <a:lnTo>
                    <a:pt x="316405" y="48391"/>
                  </a:lnTo>
                  <a:lnTo>
                    <a:pt x="316405" y="5956"/>
                  </a:lnTo>
                  <a:lnTo>
                    <a:pt x="0" y="5956"/>
                  </a:lnTo>
                  <a:lnTo>
                    <a:pt x="0" y="508482"/>
                  </a:lnTo>
                  <a:close/>
                  <a:moveTo>
                    <a:pt x="594842" y="514437"/>
                  </a:moveTo>
                  <a:cubicBezTo>
                    <a:pt x="667056" y="514437"/>
                    <a:pt x="728849" y="484658"/>
                    <a:pt x="755650" y="431800"/>
                  </a:cubicBezTo>
                  <a:lnTo>
                    <a:pt x="759372" y="431800"/>
                  </a:lnTo>
                  <a:lnTo>
                    <a:pt x="759372" y="508482"/>
                  </a:lnTo>
                  <a:lnTo>
                    <a:pt x="802552" y="508482"/>
                  </a:lnTo>
                  <a:lnTo>
                    <a:pt x="802552" y="254613"/>
                  </a:lnTo>
                  <a:lnTo>
                    <a:pt x="611220" y="254613"/>
                  </a:lnTo>
                  <a:lnTo>
                    <a:pt x="611220" y="297793"/>
                  </a:lnTo>
                  <a:lnTo>
                    <a:pt x="755650" y="297793"/>
                  </a:lnTo>
                  <a:lnTo>
                    <a:pt x="755650" y="338740"/>
                  </a:lnTo>
                  <a:cubicBezTo>
                    <a:pt x="755650" y="416910"/>
                    <a:pt x="688647" y="472747"/>
                    <a:pt x="597820" y="472747"/>
                  </a:cubicBezTo>
                  <a:cubicBezTo>
                    <a:pt x="506993" y="472747"/>
                    <a:pt x="420633" y="400532"/>
                    <a:pt x="420633" y="271736"/>
                  </a:cubicBezTo>
                  <a:lnTo>
                    <a:pt x="420633" y="243446"/>
                  </a:lnTo>
                  <a:cubicBezTo>
                    <a:pt x="420633" y="115395"/>
                    <a:pt x="483914" y="42435"/>
                    <a:pt x="591864" y="42435"/>
                  </a:cubicBezTo>
                  <a:cubicBezTo>
                    <a:pt x="699814" y="42435"/>
                    <a:pt x="728849" y="79660"/>
                    <a:pt x="754161" y="163786"/>
                  </a:cubicBezTo>
                  <a:lnTo>
                    <a:pt x="804041" y="163786"/>
                  </a:lnTo>
                  <a:cubicBezTo>
                    <a:pt x="774262" y="54347"/>
                    <a:pt x="701303" y="0"/>
                    <a:pt x="592608" y="0"/>
                  </a:cubicBezTo>
                  <a:cubicBezTo>
                    <a:pt x="483914" y="0"/>
                    <a:pt x="372241" y="99016"/>
                    <a:pt x="372241" y="257591"/>
                  </a:cubicBezTo>
                  <a:cubicBezTo>
                    <a:pt x="372241" y="416166"/>
                    <a:pt x="456368" y="515182"/>
                    <a:pt x="594842" y="515182"/>
                  </a:cubicBezTo>
                  <a:moveTo>
                    <a:pt x="865089" y="508482"/>
                  </a:moveTo>
                  <a:lnTo>
                    <a:pt x="915714" y="508482"/>
                  </a:lnTo>
                  <a:lnTo>
                    <a:pt x="976762" y="342462"/>
                  </a:lnTo>
                  <a:lnTo>
                    <a:pt x="1195639" y="342462"/>
                  </a:lnTo>
                  <a:lnTo>
                    <a:pt x="1256687" y="508482"/>
                  </a:lnTo>
                  <a:lnTo>
                    <a:pt x="1306567" y="508482"/>
                  </a:lnTo>
                  <a:lnTo>
                    <a:pt x="1121936" y="5956"/>
                  </a:lnTo>
                  <a:lnTo>
                    <a:pt x="1051210" y="5956"/>
                  </a:lnTo>
                  <a:lnTo>
                    <a:pt x="865833" y="508482"/>
                  </a:lnTo>
                  <a:close/>
                  <a:moveTo>
                    <a:pt x="990906" y="298537"/>
                  </a:moveTo>
                  <a:lnTo>
                    <a:pt x="1083222" y="46158"/>
                  </a:lnTo>
                  <a:lnTo>
                    <a:pt x="1086945" y="46158"/>
                  </a:lnTo>
                  <a:lnTo>
                    <a:pt x="1179261" y="298537"/>
                  </a:lnTo>
                  <a:lnTo>
                    <a:pt x="990906" y="298537"/>
                  </a:lnTo>
                  <a:close/>
                  <a:moveTo>
                    <a:pt x="1342302" y="508482"/>
                  </a:moveTo>
                  <a:lnTo>
                    <a:pt x="1392183" y="508482"/>
                  </a:lnTo>
                  <a:lnTo>
                    <a:pt x="1453230" y="342462"/>
                  </a:lnTo>
                  <a:lnTo>
                    <a:pt x="1672108" y="342462"/>
                  </a:lnTo>
                  <a:lnTo>
                    <a:pt x="1733156" y="508482"/>
                  </a:lnTo>
                  <a:lnTo>
                    <a:pt x="1783036" y="508482"/>
                  </a:lnTo>
                  <a:lnTo>
                    <a:pt x="1598405" y="5956"/>
                  </a:lnTo>
                  <a:lnTo>
                    <a:pt x="1527679" y="5956"/>
                  </a:lnTo>
                  <a:lnTo>
                    <a:pt x="1342302" y="508482"/>
                  </a:lnTo>
                  <a:close/>
                  <a:moveTo>
                    <a:pt x="1468120" y="298537"/>
                  </a:moveTo>
                  <a:lnTo>
                    <a:pt x="1560436" y="46158"/>
                  </a:lnTo>
                  <a:lnTo>
                    <a:pt x="1564158" y="46158"/>
                  </a:lnTo>
                  <a:lnTo>
                    <a:pt x="1656474" y="298537"/>
                  </a:lnTo>
                  <a:lnTo>
                    <a:pt x="1468120" y="298537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A2420D-312C-ECA0-D49F-7852C8A9A1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510" y="6297593"/>
            <a:ext cx="3789786" cy="30579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dirty="0"/>
              <a:t>Feb2024</a:t>
            </a:r>
          </a:p>
        </p:txBody>
      </p:sp>
    </p:spTree>
    <p:extLst>
      <p:ext uri="{BB962C8B-B14F-4D97-AF65-F5344CB8AC3E}">
        <p14:creationId xmlns:p14="http://schemas.microsoft.com/office/powerpoint/2010/main" val="3995719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ide #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9043-EFC6-3C11-4F3E-FEB85F7A23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08" y="2525706"/>
            <a:ext cx="4145805" cy="2844947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800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Breaker</a:t>
            </a:r>
            <a:br>
              <a:rPr lang="en-GB" dirty="0"/>
            </a:br>
            <a:r>
              <a:rPr lang="en-GB" dirty="0"/>
              <a:t>side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1F80-CB4B-3AC5-9D46-C9527F39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a-DK" dirty="0"/>
              <a:t>titel på præsentation // feb2024 (Ændres således: I fanen 'Indsæt' skal du vælge 'Sidehoved og sidefod')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1A957B-5979-E48D-6841-A75E241E945A}"/>
              </a:ext>
            </a:extLst>
          </p:cNvPr>
          <p:cNvGrpSpPr/>
          <p:nvPr userDrawn="1"/>
        </p:nvGrpSpPr>
        <p:grpSpPr>
          <a:xfrm>
            <a:off x="10329493" y="6281878"/>
            <a:ext cx="1544083" cy="253541"/>
            <a:chOff x="10329493" y="6281878"/>
            <a:chExt cx="1544083" cy="253541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E23137F-FCB8-08F1-B7BF-A58698B9387A}"/>
                </a:ext>
              </a:extLst>
            </p:cNvPr>
            <p:cNvSpPr/>
            <p:nvPr/>
          </p:nvSpPr>
          <p:spPr>
            <a:xfrm>
              <a:off x="10329493" y="6282550"/>
              <a:ext cx="609674" cy="249847"/>
            </a:xfrm>
            <a:custGeom>
              <a:avLst/>
              <a:gdLst>
                <a:gd name="connsiteX0" fmla="*/ 2703217 w 2703216"/>
                <a:gd name="connsiteY0" fmla="*/ 1107046 h 1107790"/>
                <a:gd name="connsiteX1" fmla="*/ 0 w 2703216"/>
                <a:gd name="connsiteY1" fmla="*/ 1107046 h 1107790"/>
                <a:gd name="connsiteX2" fmla="*/ 1036320 w 2703216"/>
                <a:gd name="connsiteY2" fmla="*/ 0 h 1107790"/>
                <a:gd name="connsiteX3" fmla="*/ 2703217 w 2703216"/>
                <a:gd name="connsiteY3" fmla="*/ 0 h 1107790"/>
                <a:gd name="connsiteX4" fmla="*/ 2703217 w 2703216"/>
                <a:gd name="connsiteY4" fmla="*/ 346184 h 1107790"/>
                <a:gd name="connsiteX5" fmla="*/ 2365966 w 2703216"/>
                <a:gd name="connsiteY5" fmla="*/ 346184 h 1107790"/>
                <a:gd name="connsiteX6" fmla="*/ 2361499 w 2703216"/>
                <a:gd name="connsiteY6" fmla="*/ 341718 h 1107790"/>
                <a:gd name="connsiteX7" fmla="*/ 1745812 w 2703216"/>
                <a:gd name="connsiteY7" fmla="*/ 168997 h 1107790"/>
                <a:gd name="connsiteX8" fmla="*/ 1153204 w 2703216"/>
                <a:gd name="connsiteY8" fmla="*/ 319383 h 1107790"/>
                <a:gd name="connsiteX9" fmla="*/ 877001 w 2703216"/>
                <a:gd name="connsiteY9" fmla="*/ 610476 h 1107790"/>
                <a:gd name="connsiteX10" fmla="*/ 927626 w 2703216"/>
                <a:gd name="connsiteY10" fmla="*/ 727360 h 1107790"/>
                <a:gd name="connsiteX11" fmla="*/ 1602871 w 2703216"/>
                <a:gd name="connsiteY11" fmla="*/ 865833 h 1107790"/>
                <a:gd name="connsiteX12" fmla="*/ 2283329 w 2703216"/>
                <a:gd name="connsiteY12" fmla="*/ 709492 h 1107790"/>
                <a:gd name="connsiteX13" fmla="*/ 2295240 w 2703216"/>
                <a:gd name="connsiteY13" fmla="*/ 674501 h 1107790"/>
                <a:gd name="connsiteX14" fmla="*/ 2091997 w 2703216"/>
                <a:gd name="connsiteY14" fmla="*/ 606753 h 1107790"/>
                <a:gd name="connsiteX15" fmla="*/ 1890242 w 2703216"/>
                <a:gd name="connsiteY15" fmla="*/ 604520 h 1107790"/>
                <a:gd name="connsiteX16" fmla="*/ 1865674 w 2703216"/>
                <a:gd name="connsiteY16" fmla="*/ 606009 h 1107790"/>
                <a:gd name="connsiteX17" fmla="*/ 1930444 w 2703216"/>
                <a:gd name="connsiteY17" fmla="*/ 480936 h 1107790"/>
                <a:gd name="connsiteX18" fmla="*/ 2702473 w 2703216"/>
                <a:gd name="connsiteY18" fmla="*/ 483914 h 1107790"/>
                <a:gd name="connsiteX19" fmla="*/ 2702473 w 2703216"/>
                <a:gd name="connsiteY19" fmla="*/ 1107790 h 1107790"/>
                <a:gd name="connsiteX20" fmla="*/ 64770 w 2703216"/>
                <a:gd name="connsiteY20" fmla="*/ 1078756 h 1107790"/>
                <a:gd name="connsiteX21" fmla="*/ 2674927 w 2703216"/>
                <a:gd name="connsiteY21" fmla="*/ 1078756 h 1107790"/>
                <a:gd name="connsiteX22" fmla="*/ 2674927 w 2703216"/>
                <a:gd name="connsiteY22" fmla="*/ 510715 h 1107790"/>
                <a:gd name="connsiteX23" fmla="*/ 1948311 w 2703216"/>
                <a:gd name="connsiteY23" fmla="*/ 507737 h 1107790"/>
                <a:gd name="connsiteX24" fmla="*/ 1913321 w 2703216"/>
                <a:gd name="connsiteY24" fmla="*/ 574741 h 1107790"/>
                <a:gd name="connsiteX25" fmla="*/ 2094230 w 2703216"/>
                <a:gd name="connsiteY25" fmla="*/ 577719 h 1107790"/>
                <a:gd name="connsiteX26" fmla="*/ 2322786 w 2703216"/>
                <a:gd name="connsiteY26" fmla="*/ 668545 h 1107790"/>
                <a:gd name="connsiteX27" fmla="*/ 2304919 w 2703216"/>
                <a:gd name="connsiteY27" fmla="*/ 725871 h 1107790"/>
                <a:gd name="connsiteX28" fmla="*/ 1602871 w 2703216"/>
                <a:gd name="connsiteY28" fmla="*/ 891890 h 1107790"/>
                <a:gd name="connsiteX29" fmla="*/ 907525 w 2703216"/>
                <a:gd name="connsiteY29" fmla="*/ 745227 h 1107790"/>
                <a:gd name="connsiteX30" fmla="*/ 847966 w 2703216"/>
                <a:gd name="connsiteY30" fmla="*/ 608242 h 1107790"/>
                <a:gd name="connsiteX31" fmla="*/ 1139059 w 2703216"/>
                <a:gd name="connsiteY31" fmla="*/ 292582 h 1107790"/>
                <a:gd name="connsiteX32" fmla="*/ 1744323 w 2703216"/>
                <a:gd name="connsiteY32" fmla="*/ 139218 h 1107790"/>
                <a:gd name="connsiteX33" fmla="*/ 2377134 w 2703216"/>
                <a:gd name="connsiteY33" fmla="*/ 317150 h 1107790"/>
                <a:gd name="connsiteX34" fmla="*/ 2673438 w 2703216"/>
                <a:gd name="connsiteY34" fmla="*/ 317150 h 1107790"/>
                <a:gd name="connsiteX35" fmla="*/ 2673438 w 2703216"/>
                <a:gd name="connsiteY35" fmla="*/ 26801 h 1107790"/>
                <a:gd name="connsiteX36" fmla="*/ 1046743 w 2703216"/>
                <a:gd name="connsiteY36" fmla="*/ 26801 h 1107790"/>
                <a:gd name="connsiteX37" fmla="*/ 64770 w 2703216"/>
                <a:gd name="connsiteY37" fmla="*/ 1078756 h 11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3216" h="1107790">
                  <a:moveTo>
                    <a:pt x="2703217" y="1107046"/>
                  </a:moveTo>
                  <a:lnTo>
                    <a:pt x="0" y="1107046"/>
                  </a:lnTo>
                  <a:lnTo>
                    <a:pt x="1036320" y="0"/>
                  </a:lnTo>
                  <a:lnTo>
                    <a:pt x="2703217" y="0"/>
                  </a:lnTo>
                  <a:lnTo>
                    <a:pt x="2703217" y="346184"/>
                  </a:lnTo>
                  <a:lnTo>
                    <a:pt x="2365966" y="346184"/>
                  </a:lnTo>
                  <a:cubicBezTo>
                    <a:pt x="2365966" y="346184"/>
                    <a:pt x="2361499" y="341718"/>
                    <a:pt x="2361499" y="341718"/>
                  </a:cubicBezTo>
                  <a:cubicBezTo>
                    <a:pt x="2266950" y="230045"/>
                    <a:pt x="2048072" y="168997"/>
                    <a:pt x="1745812" y="168997"/>
                  </a:cubicBezTo>
                  <a:cubicBezTo>
                    <a:pt x="1443552" y="168997"/>
                    <a:pt x="1332624" y="225578"/>
                    <a:pt x="1153204" y="319383"/>
                  </a:cubicBezTo>
                  <a:cubicBezTo>
                    <a:pt x="982717" y="409466"/>
                    <a:pt x="877001" y="520393"/>
                    <a:pt x="877001" y="610476"/>
                  </a:cubicBezTo>
                  <a:cubicBezTo>
                    <a:pt x="877001" y="700558"/>
                    <a:pt x="894124" y="693858"/>
                    <a:pt x="927626" y="727360"/>
                  </a:cubicBezTo>
                  <a:cubicBezTo>
                    <a:pt x="1024408" y="822653"/>
                    <a:pt x="1264132" y="871789"/>
                    <a:pt x="1602871" y="865833"/>
                  </a:cubicBezTo>
                  <a:cubicBezTo>
                    <a:pt x="1867163" y="861366"/>
                    <a:pt x="2211859" y="795852"/>
                    <a:pt x="2283329" y="709492"/>
                  </a:cubicBezTo>
                  <a:cubicBezTo>
                    <a:pt x="2293007" y="697580"/>
                    <a:pt x="2297474" y="686413"/>
                    <a:pt x="2295240" y="674501"/>
                  </a:cubicBezTo>
                  <a:cubicBezTo>
                    <a:pt x="2290029" y="640255"/>
                    <a:pt x="2215581" y="615687"/>
                    <a:pt x="2091997" y="606753"/>
                  </a:cubicBezTo>
                  <a:cubicBezTo>
                    <a:pt x="1991491" y="599309"/>
                    <a:pt x="1891731" y="604520"/>
                    <a:pt x="1890242" y="604520"/>
                  </a:cubicBezTo>
                  <a:lnTo>
                    <a:pt x="1865674" y="606009"/>
                  </a:lnTo>
                  <a:lnTo>
                    <a:pt x="1930444" y="480936"/>
                  </a:lnTo>
                  <a:lnTo>
                    <a:pt x="2702473" y="483914"/>
                  </a:lnTo>
                  <a:lnTo>
                    <a:pt x="2702473" y="1107790"/>
                  </a:lnTo>
                  <a:close/>
                  <a:moveTo>
                    <a:pt x="64770" y="1078756"/>
                  </a:moveTo>
                  <a:lnTo>
                    <a:pt x="2674927" y="1078756"/>
                  </a:lnTo>
                  <a:lnTo>
                    <a:pt x="2674927" y="510715"/>
                  </a:lnTo>
                  <a:cubicBezTo>
                    <a:pt x="2674927" y="510715"/>
                    <a:pt x="1948311" y="507737"/>
                    <a:pt x="1948311" y="507737"/>
                  </a:cubicBezTo>
                  <a:lnTo>
                    <a:pt x="1913321" y="574741"/>
                  </a:lnTo>
                  <a:cubicBezTo>
                    <a:pt x="1949800" y="573252"/>
                    <a:pt x="2021271" y="572507"/>
                    <a:pt x="2094230" y="577719"/>
                  </a:cubicBezTo>
                  <a:cubicBezTo>
                    <a:pt x="2240149" y="588141"/>
                    <a:pt x="2314597" y="617921"/>
                    <a:pt x="2322786" y="668545"/>
                  </a:cubicBezTo>
                  <a:cubicBezTo>
                    <a:pt x="2325764" y="687902"/>
                    <a:pt x="2319809" y="707259"/>
                    <a:pt x="2304919" y="725871"/>
                  </a:cubicBezTo>
                  <a:cubicBezTo>
                    <a:pt x="2220048" y="827865"/>
                    <a:pt x="1842595" y="888168"/>
                    <a:pt x="1602871" y="891890"/>
                  </a:cubicBezTo>
                  <a:cubicBezTo>
                    <a:pt x="1357937" y="896357"/>
                    <a:pt x="1038554" y="874023"/>
                    <a:pt x="907525" y="745227"/>
                  </a:cubicBezTo>
                  <a:cubicBezTo>
                    <a:pt x="868067" y="706514"/>
                    <a:pt x="847966" y="660356"/>
                    <a:pt x="847966" y="608242"/>
                  </a:cubicBezTo>
                  <a:cubicBezTo>
                    <a:pt x="847966" y="506993"/>
                    <a:pt x="956660" y="388620"/>
                    <a:pt x="1139059" y="292582"/>
                  </a:cubicBezTo>
                  <a:cubicBezTo>
                    <a:pt x="1324435" y="195054"/>
                    <a:pt x="1544802" y="139218"/>
                    <a:pt x="1744323" y="139218"/>
                  </a:cubicBezTo>
                  <a:cubicBezTo>
                    <a:pt x="2051050" y="139218"/>
                    <a:pt x="2275140" y="202499"/>
                    <a:pt x="2377134" y="317150"/>
                  </a:cubicBezTo>
                  <a:lnTo>
                    <a:pt x="2673438" y="317150"/>
                  </a:lnTo>
                  <a:lnTo>
                    <a:pt x="2673438" y="26801"/>
                  </a:lnTo>
                  <a:lnTo>
                    <a:pt x="1046743" y="26801"/>
                  </a:lnTo>
                  <a:lnTo>
                    <a:pt x="64770" y="1078756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51D1B28-7572-4BBE-AC5A-7A6166BA791C}"/>
                </a:ext>
              </a:extLst>
            </p:cNvPr>
            <p:cNvSpPr/>
            <p:nvPr/>
          </p:nvSpPr>
          <p:spPr>
            <a:xfrm>
              <a:off x="10982320" y="6419059"/>
              <a:ext cx="891256" cy="116360"/>
            </a:xfrm>
            <a:custGeom>
              <a:avLst/>
              <a:gdLst>
                <a:gd name="connsiteX0" fmla="*/ 222600 w 3951714"/>
                <a:gd name="connsiteY0" fmla="*/ 514438 h 515926"/>
                <a:gd name="connsiteX1" fmla="*/ 383409 w 3951714"/>
                <a:gd name="connsiteY1" fmla="*/ 431800 h 515926"/>
                <a:gd name="connsiteX2" fmla="*/ 387131 w 3951714"/>
                <a:gd name="connsiteY2" fmla="*/ 431800 h 515926"/>
                <a:gd name="connsiteX3" fmla="*/ 387131 w 3951714"/>
                <a:gd name="connsiteY3" fmla="*/ 508482 h 515926"/>
                <a:gd name="connsiteX4" fmla="*/ 430311 w 3951714"/>
                <a:gd name="connsiteY4" fmla="*/ 508482 h 515926"/>
                <a:gd name="connsiteX5" fmla="*/ 430311 w 3951714"/>
                <a:gd name="connsiteY5" fmla="*/ 254613 h 515926"/>
                <a:gd name="connsiteX6" fmla="*/ 238979 w 3951714"/>
                <a:gd name="connsiteY6" fmla="*/ 254613 h 515926"/>
                <a:gd name="connsiteX7" fmla="*/ 238979 w 3951714"/>
                <a:gd name="connsiteY7" fmla="*/ 297793 h 515926"/>
                <a:gd name="connsiteX8" fmla="*/ 383409 w 3951714"/>
                <a:gd name="connsiteY8" fmla="*/ 297793 h 515926"/>
                <a:gd name="connsiteX9" fmla="*/ 383409 w 3951714"/>
                <a:gd name="connsiteY9" fmla="*/ 338740 h 515926"/>
                <a:gd name="connsiteX10" fmla="*/ 225578 w 3951714"/>
                <a:gd name="connsiteY10" fmla="*/ 472747 h 515926"/>
                <a:gd name="connsiteX11" fmla="*/ 48391 w 3951714"/>
                <a:gd name="connsiteY11" fmla="*/ 271736 h 515926"/>
                <a:gd name="connsiteX12" fmla="*/ 48391 w 3951714"/>
                <a:gd name="connsiteY12" fmla="*/ 243446 h 515926"/>
                <a:gd name="connsiteX13" fmla="*/ 219622 w 3951714"/>
                <a:gd name="connsiteY13" fmla="*/ 42436 h 515926"/>
                <a:gd name="connsiteX14" fmla="*/ 381920 w 3951714"/>
                <a:gd name="connsiteY14" fmla="*/ 163786 h 515926"/>
                <a:gd name="connsiteX15" fmla="*/ 431800 w 3951714"/>
                <a:gd name="connsiteY15" fmla="*/ 163786 h 515926"/>
                <a:gd name="connsiteX16" fmla="*/ 220367 w 3951714"/>
                <a:gd name="connsiteY16" fmla="*/ 0 h 515926"/>
                <a:gd name="connsiteX17" fmla="*/ 0 w 3951714"/>
                <a:gd name="connsiteY17" fmla="*/ 257591 h 515926"/>
                <a:gd name="connsiteX18" fmla="*/ 222600 w 3951714"/>
                <a:gd name="connsiteY18" fmla="*/ 515182 h 515926"/>
                <a:gd name="connsiteX19" fmla="*/ 639511 w 3951714"/>
                <a:gd name="connsiteY19" fmla="*/ 508482 h 515926"/>
                <a:gd name="connsiteX20" fmla="*/ 687158 w 3951714"/>
                <a:gd name="connsiteY20" fmla="*/ 508482 h 515926"/>
                <a:gd name="connsiteX21" fmla="*/ 687158 w 3951714"/>
                <a:gd name="connsiteY21" fmla="*/ 302260 h 515926"/>
                <a:gd name="connsiteX22" fmla="*/ 867323 w 3951714"/>
                <a:gd name="connsiteY22" fmla="*/ 6700 h 515926"/>
                <a:gd name="connsiteX23" fmla="*/ 815209 w 3951714"/>
                <a:gd name="connsiteY23" fmla="*/ 6700 h 515926"/>
                <a:gd name="connsiteX24" fmla="*/ 665568 w 3951714"/>
                <a:gd name="connsiteY24" fmla="*/ 253124 h 515926"/>
                <a:gd name="connsiteX25" fmla="*/ 661845 w 3951714"/>
                <a:gd name="connsiteY25" fmla="*/ 253124 h 515926"/>
                <a:gd name="connsiteX26" fmla="*/ 512949 w 3951714"/>
                <a:gd name="connsiteY26" fmla="*/ 6700 h 515926"/>
                <a:gd name="connsiteX27" fmla="*/ 459346 w 3951714"/>
                <a:gd name="connsiteY27" fmla="*/ 6700 h 515926"/>
                <a:gd name="connsiteX28" fmla="*/ 638766 w 3951714"/>
                <a:gd name="connsiteY28" fmla="*/ 302260 h 515926"/>
                <a:gd name="connsiteX29" fmla="*/ 638766 w 3951714"/>
                <a:gd name="connsiteY29" fmla="*/ 508482 h 515926"/>
                <a:gd name="connsiteX30" fmla="*/ 932092 w 3951714"/>
                <a:gd name="connsiteY30" fmla="*/ 508482 h 515926"/>
                <a:gd name="connsiteX31" fmla="*/ 978250 w 3951714"/>
                <a:gd name="connsiteY31" fmla="*/ 508482 h 515926"/>
                <a:gd name="connsiteX32" fmla="*/ 978250 w 3951714"/>
                <a:gd name="connsiteY32" fmla="*/ 55092 h 515926"/>
                <a:gd name="connsiteX33" fmla="*/ 981228 w 3951714"/>
                <a:gd name="connsiteY33" fmla="*/ 55092 h 515926"/>
                <a:gd name="connsiteX34" fmla="*/ 1137570 w 3951714"/>
                <a:gd name="connsiteY34" fmla="*/ 508482 h 515926"/>
                <a:gd name="connsiteX35" fmla="*/ 1203084 w 3951714"/>
                <a:gd name="connsiteY35" fmla="*/ 508482 h 515926"/>
                <a:gd name="connsiteX36" fmla="*/ 1359426 w 3951714"/>
                <a:gd name="connsiteY36" fmla="*/ 56581 h 515926"/>
                <a:gd name="connsiteX37" fmla="*/ 1362404 w 3951714"/>
                <a:gd name="connsiteY37" fmla="*/ 56581 h 515926"/>
                <a:gd name="connsiteX38" fmla="*/ 1362404 w 3951714"/>
                <a:gd name="connsiteY38" fmla="*/ 508482 h 515926"/>
                <a:gd name="connsiteX39" fmla="*/ 1408561 w 3951714"/>
                <a:gd name="connsiteY39" fmla="*/ 508482 h 515926"/>
                <a:gd name="connsiteX40" fmla="*/ 1408561 w 3951714"/>
                <a:gd name="connsiteY40" fmla="*/ 5956 h 515926"/>
                <a:gd name="connsiteX41" fmla="*/ 1330391 w 3951714"/>
                <a:gd name="connsiteY41" fmla="*/ 5956 h 515926"/>
                <a:gd name="connsiteX42" fmla="*/ 1172561 w 3951714"/>
                <a:gd name="connsiteY42" fmla="*/ 465302 h 515926"/>
                <a:gd name="connsiteX43" fmla="*/ 1169583 w 3951714"/>
                <a:gd name="connsiteY43" fmla="*/ 465302 h 515926"/>
                <a:gd name="connsiteX44" fmla="*/ 1011752 w 3951714"/>
                <a:gd name="connsiteY44" fmla="*/ 5956 h 515926"/>
                <a:gd name="connsiteX45" fmla="*/ 932837 w 3951714"/>
                <a:gd name="connsiteY45" fmla="*/ 5956 h 515926"/>
                <a:gd name="connsiteX46" fmla="*/ 932837 w 3951714"/>
                <a:gd name="connsiteY46" fmla="*/ 508482 h 515926"/>
                <a:gd name="connsiteX47" fmla="*/ 1497155 w 3951714"/>
                <a:gd name="connsiteY47" fmla="*/ 508482 h 515926"/>
                <a:gd name="connsiteX48" fmla="*/ 1544057 w 3951714"/>
                <a:gd name="connsiteY48" fmla="*/ 508482 h 515926"/>
                <a:gd name="connsiteX49" fmla="*/ 1544057 w 3951714"/>
                <a:gd name="connsiteY49" fmla="*/ 58070 h 515926"/>
                <a:gd name="connsiteX50" fmla="*/ 1547035 w 3951714"/>
                <a:gd name="connsiteY50" fmla="*/ 58070 h 515926"/>
                <a:gd name="connsiteX51" fmla="*/ 1795692 w 3951714"/>
                <a:gd name="connsiteY51" fmla="*/ 508482 h 515926"/>
                <a:gd name="connsiteX52" fmla="*/ 1870141 w 3951714"/>
                <a:gd name="connsiteY52" fmla="*/ 508482 h 515926"/>
                <a:gd name="connsiteX53" fmla="*/ 1870141 w 3951714"/>
                <a:gd name="connsiteY53" fmla="*/ 5956 h 515926"/>
                <a:gd name="connsiteX54" fmla="*/ 1823983 w 3951714"/>
                <a:gd name="connsiteY54" fmla="*/ 5956 h 515926"/>
                <a:gd name="connsiteX55" fmla="*/ 1823983 w 3951714"/>
                <a:gd name="connsiteY55" fmla="*/ 457857 h 515926"/>
                <a:gd name="connsiteX56" fmla="*/ 1820261 w 3951714"/>
                <a:gd name="connsiteY56" fmla="*/ 457857 h 515926"/>
                <a:gd name="connsiteX57" fmla="*/ 1570859 w 3951714"/>
                <a:gd name="connsiteY57" fmla="*/ 5956 h 515926"/>
                <a:gd name="connsiteX58" fmla="*/ 1497899 w 3951714"/>
                <a:gd name="connsiteY58" fmla="*/ 5956 h 515926"/>
                <a:gd name="connsiteX59" fmla="*/ 1497899 w 3951714"/>
                <a:gd name="connsiteY59" fmla="*/ 508482 h 515926"/>
                <a:gd name="connsiteX60" fmla="*/ 1938633 w 3951714"/>
                <a:gd name="connsiteY60" fmla="*/ 508482 h 515926"/>
                <a:gd name="connsiteX61" fmla="*/ 1989258 w 3951714"/>
                <a:gd name="connsiteY61" fmla="*/ 508482 h 515926"/>
                <a:gd name="connsiteX62" fmla="*/ 2050306 w 3951714"/>
                <a:gd name="connsiteY62" fmla="*/ 342462 h 515926"/>
                <a:gd name="connsiteX63" fmla="*/ 2269184 w 3951714"/>
                <a:gd name="connsiteY63" fmla="*/ 342462 h 515926"/>
                <a:gd name="connsiteX64" fmla="*/ 2330231 w 3951714"/>
                <a:gd name="connsiteY64" fmla="*/ 508482 h 515926"/>
                <a:gd name="connsiteX65" fmla="*/ 2380856 w 3951714"/>
                <a:gd name="connsiteY65" fmla="*/ 508482 h 515926"/>
                <a:gd name="connsiteX66" fmla="*/ 2196224 w 3951714"/>
                <a:gd name="connsiteY66" fmla="*/ 5956 h 515926"/>
                <a:gd name="connsiteX67" fmla="*/ 2125499 w 3951714"/>
                <a:gd name="connsiteY67" fmla="*/ 5956 h 515926"/>
                <a:gd name="connsiteX68" fmla="*/ 1940122 w 3951714"/>
                <a:gd name="connsiteY68" fmla="*/ 508482 h 515926"/>
                <a:gd name="connsiteX69" fmla="*/ 2064451 w 3951714"/>
                <a:gd name="connsiteY69" fmla="*/ 298538 h 515926"/>
                <a:gd name="connsiteX70" fmla="*/ 2156767 w 3951714"/>
                <a:gd name="connsiteY70" fmla="*/ 46158 h 515926"/>
                <a:gd name="connsiteX71" fmla="*/ 2160489 w 3951714"/>
                <a:gd name="connsiteY71" fmla="*/ 46158 h 515926"/>
                <a:gd name="connsiteX72" fmla="*/ 2252805 w 3951714"/>
                <a:gd name="connsiteY72" fmla="*/ 298538 h 515926"/>
                <a:gd name="connsiteX73" fmla="*/ 2064451 w 3951714"/>
                <a:gd name="connsiteY73" fmla="*/ 298538 h 515926"/>
                <a:gd name="connsiteX74" fmla="*/ 2610157 w 3951714"/>
                <a:gd name="connsiteY74" fmla="*/ 514438 h 515926"/>
                <a:gd name="connsiteX75" fmla="*/ 2793299 w 3951714"/>
                <a:gd name="connsiteY75" fmla="*/ 373730 h 515926"/>
                <a:gd name="connsiteX76" fmla="*/ 2651848 w 3951714"/>
                <a:gd name="connsiteY76" fmla="*/ 238234 h 515926"/>
                <a:gd name="connsiteX77" fmla="*/ 2588567 w 3951714"/>
                <a:gd name="connsiteY77" fmla="*/ 227812 h 515926"/>
                <a:gd name="connsiteX78" fmla="*/ 2479128 w 3951714"/>
                <a:gd name="connsiteY78" fmla="*/ 138474 h 515926"/>
                <a:gd name="connsiteX79" fmla="*/ 2479128 w 3951714"/>
                <a:gd name="connsiteY79" fmla="*/ 128051 h 515926"/>
                <a:gd name="connsiteX80" fmla="*/ 2601223 w 3951714"/>
                <a:gd name="connsiteY80" fmla="*/ 41691 h 515926"/>
                <a:gd name="connsiteX81" fmla="*/ 2735230 w 3951714"/>
                <a:gd name="connsiteY81" fmla="*/ 145919 h 515926"/>
                <a:gd name="connsiteX82" fmla="*/ 2784366 w 3951714"/>
                <a:gd name="connsiteY82" fmla="*/ 145919 h 515926"/>
                <a:gd name="connsiteX83" fmla="*/ 2601223 w 3951714"/>
                <a:gd name="connsiteY83" fmla="*/ 0 h 515926"/>
                <a:gd name="connsiteX84" fmla="*/ 2430737 w 3951714"/>
                <a:gd name="connsiteY84" fmla="*/ 134751 h 515926"/>
                <a:gd name="connsiteX85" fmla="*/ 2572933 w 3951714"/>
                <a:gd name="connsiteY85" fmla="*/ 270247 h 515926"/>
                <a:gd name="connsiteX86" fmla="*/ 2636214 w 3951714"/>
                <a:gd name="connsiteY86" fmla="*/ 280670 h 515926"/>
                <a:gd name="connsiteX87" fmla="*/ 2744908 w 3951714"/>
                <a:gd name="connsiteY87" fmla="*/ 370008 h 515926"/>
                <a:gd name="connsiteX88" fmla="*/ 2744908 w 3951714"/>
                <a:gd name="connsiteY88" fmla="*/ 381175 h 515926"/>
                <a:gd name="connsiteX89" fmla="*/ 2610157 w 3951714"/>
                <a:gd name="connsiteY89" fmla="*/ 473491 h 515926"/>
                <a:gd name="connsiteX90" fmla="*/ 2464983 w 3951714"/>
                <a:gd name="connsiteY90" fmla="*/ 366286 h 515926"/>
                <a:gd name="connsiteX91" fmla="*/ 2415847 w 3951714"/>
                <a:gd name="connsiteY91" fmla="*/ 366286 h 515926"/>
                <a:gd name="connsiteX92" fmla="*/ 2610157 w 3951714"/>
                <a:gd name="connsiteY92" fmla="*/ 515927 h 515926"/>
                <a:gd name="connsiteX93" fmla="*/ 2884871 w 3951714"/>
                <a:gd name="connsiteY93" fmla="*/ 508482 h 515926"/>
                <a:gd name="connsiteX94" fmla="*/ 2932518 w 3951714"/>
                <a:gd name="connsiteY94" fmla="*/ 508482 h 515926"/>
                <a:gd name="connsiteX95" fmla="*/ 2932518 w 3951714"/>
                <a:gd name="connsiteY95" fmla="*/ 5956 h 515926"/>
                <a:gd name="connsiteX96" fmla="*/ 2884871 w 3951714"/>
                <a:gd name="connsiteY96" fmla="*/ 5956 h 515926"/>
                <a:gd name="connsiteX97" fmla="*/ 2884871 w 3951714"/>
                <a:gd name="connsiteY97" fmla="*/ 508482 h 515926"/>
                <a:gd name="connsiteX98" fmla="*/ 3213932 w 3951714"/>
                <a:gd name="connsiteY98" fmla="*/ 514438 h 515926"/>
                <a:gd name="connsiteX99" fmla="*/ 3396330 w 3951714"/>
                <a:gd name="connsiteY99" fmla="*/ 329806 h 515926"/>
                <a:gd name="connsiteX100" fmla="*/ 3396330 w 3951714"/>
                <a:gd name="connsiteY100" fmla="*/ 5956 h 515926"/>
                <a:gd name="connsiteX101" fmla="*/ 3348684 w 3951714"/>
                <a:gd name="connsiteY101" fmla="*/ 5956 h 515926"/>
                <a:gd name="connsiteX102" fmla="*/ 3348684 w 3951714"/>
                <a:gd name="connsiteY102" fmla="*/ 330550 h 515926"/>
                <a:gd name="connsiteX103" fmla="*/ 3213932 w 3951714"/>
                <a:gd name="connsiteY103" fmla="*/ 471258 h 515926"/>
                <a:gd name="connsiteX104" fmla="*/ 3079181 w 3951714"/>
                <a:gd name="connsiteY104" fmla="*/ 330550 h 515926"/>
                <a:gd name="connsiteX105" fmla="*/ 3079181 w 3951714"/>
                <a:gd name="connsiteY105" fmla="*/ 5956 h 515926"/>
                <a:gd name="connsiteX106" fmla="*/ 3031534 w 3951714"/>
                <a:gd name="connsiteY106" fmla="*/ 5956 h 515926"/>
                <a:gd name="connsiteX107" fmla="*/ 3031534 w 3951714"/>
                <a:gd name="connsiteY107" fmla="*/ 329806 h 515926"/>
                <a:gd name="connsiteX108" fmla="*/ 3213932 w 3951714"/>
                <a:gd name="connsiteY108" fmla="*/ 514438 h 515926"/>
                <a:gd name="connsiteX109" fmla="*/ 3475246 w 3951714"/>
                <a:gd name="connsiteY109" fmla="*/ 508482 h 515926"/>
                <a:gd name="connsiteX110" fmla="*/ 3521404 w 3951714"/>
                <a:gd name="connsiteY110" fmla="*/ 508482 h 515926"/>
                <a:gd name="connsiteX111" fmla="*/ 3521404 w 3951714"/>
                <a:gd name="connsiteY111" fmla="*/ 55092 h 515926"/>
                <a:gd name="connsiteX112" fmla="*/ 3524381 w 3951714"/>
                <a:gd name="connsiteY112" fmla="*/ 55092 h 515926"/>
                <a:gd name="connsiteX113" fmla="*/ 3680723 w 3951714"/>
                <a:gd name="connsiteY113" fmla="*/ 508482 h 515926"/>
                <a:gd name="connsiteX114" fmla="*/ 3746237 w 3951714"/>
                <a:gd name="connsiteY114" fmla="*/ 508482 h 515926"/>
                <a:gd name="connsiteX115" fmla="*/ 3902579 w 3951714"/>
                <a:gd name="connsiteY115" fmla="*/ 56581 h 515926"/>
                <a:gd name="connsiteX116" fmla="*/ 3905557 w 3951714"/>
                <a:gd name="connsiteY116" fmla="*/ 56581 h 515926"/>
                <a:gd name="connsiteX117" fmla="*/ 3905557 w 3951714"/>
                <a:gd name="connsiteY117" fmla="*/ 508482 h 515926"/>
                <a:gd name="connsiteX118" fmla="*/ 3951715 w 3951714"/>
                <a:gd name="connsiteY118" fmla="*/ 508482 h 515926"/>
                <a:gd name="connsiteX119" fmla="*/ 3951715 w 3951714"/>
                <a:gd name="connsiteY119" fmla="*/ 5956 h 515926"/>
                <a:gd name="connsiteX120" fmla="*/ 3873544 w 3951714"/>
                <a:gd name="connsiteY120" fmla="*/ 5956 h 515926"/>
                <a:gd name="connsiteX121" fmla="*/ 3715714 w 3951714"/>
                <a:gd name="connsiteY121" fmla="*/ 465302 h 515926"/>
                <a:gd name="connsiteX122" fmla="*/ 3712736 w 3951714"/>
                <a:gd name="connsiteY122" fmla="*/ 465302 h 515926"/>
                <a:gd name="connsiteX123" fmla="*/ 3554906 w 3951714"/>
                <a:gd name="connsiteY123" fmla="*/ 5956 h 515926"/>
                <a:gd name="connsiteX124" fmla="*/ 3475990 w 3951714"/>
                <a:gd name="connsiteY124" fmla="*/ 5956 h 515926"/>
                <a:gd name="connsiteX125" fmla="*/ 3475990 w 3951714"/>
                <a:gd name="connsiteY125" fmla="*/ 508482 h 51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951714" h="515926">
                  <a:moveTo>
                    <a:pt x="222600" y="514438"/>
                  </a:moveTo>
                  <a:cubicBezTo>
                    <a:pt x="294815" y="514438"/>
                    <a:pt x="356607" y="484658"/>
                    <a:pt x="383409" y="431800"/>
                  </a:cubicBezTo>
                  <a:lnTo>
                    <a:pt x="387131" y="431800"/>
                  </a:lnTo>
                  <a:lnTo>
                    <a:pt x="387131" y="508482"/>
                  </a:lnTo>
                  <a:lnTo>
                    <a:pt x="430311" y="508482"/>
                  </a:lnTo>
                  <a:lnTo>
                    <a:pt x="430311" y="254613"/>
                  </a:lnTo>
                  <a:lnTo>
                    <a:pt x="238979" y="254613"/>
                  </a:lnTo>
                  <a:lnTo>
                    <a:pt x="238979" y="297793"/>
                  </a:lnTo>
                  <a:lnTo>
                    <a:pt x="383409" y="297793"/>
                  </a:lnTo>
                  <a:lnTo>
                    <a:pt x="383409" y="338740"/>
                  </a:lnTo>
                  <a:cubicBezTo>
                    <a:pt x="383409" y="416910"/>
                    <a:pt x="316405" y="472747"/>
                    <a:pt x="225578" y="472747"/>
                  </a:cubicBezTo>
                  <a:cubicBezTo>
                    <a:pt x="134751" y="472747"/>
                    <a:pt x="48391" y="400532"/>
                    <a:pt x="48391" y="271736"/>
                  </a:cubicBezTo>
                  <a:lnTo>
                    <a:pt x="48391" y="243446"/>
                  </a:lnTo>
                  <a:cubicBezTo>
                    <a:pt x="48391" y="115395"/>
                    <a:pt x="111672" y="42436"/>
                    <a:pt x="219622" y="42436"/>
                  </a:cubicBezTo>
                  <a:cubicBezTo>
                    <a:pt x="327572" y="42436"/>
                    <a:pt x="356607" y="79660"/>
                    <a:pt x="381920" y="163786"/>
                  </a:cubicBezTo>
                  <a:lnTo>
                    <a:pt x="431800" y="163786"/>
                  </a:lnTo>
                  <a:cubicBezTo>
                    <a:pt x="402021" y="54347"/>
                    <a:pt x="329061" y="0"/>
                    <a:pt x="220367" y="0"/>
                  </a:cubicBezTo>
                  <a:cubicBezTo>
                    <a:pt x="111672" y="0"/>
                    <a:pt x="0" y="99016"/>
                    <a:pt x="0" y="257591"/>
                  </a:cubicBezTo>
                  <a:cubicBezTo>
                    <a:pt x="0" y="416166"/>
                    <a:pt x="84127" y="515182"/>
                    <a:pt x="222600" y="515182"/>
                  </a:cubicBezTo>
                  <a:moveTo>
                    <a:pt x="639511" y="508482"/>
                  </a:moveTo>
                  <a:lnTo>
                    <a:pt x="687158" y="508482"/>
                  </a:lnTo>
                  <a:lnTo>
                    <a:pt x="687158" y="302260"/>
                  </a:lnTo>
                  <a:lnTo>
                    <a:pt x="867323" y="6700"/>
                  </a:lnTo>
                  <a:lnTo>
                    <a:pt x="815209" y="6700"/>
                  </a:lnTo>
                  <a:lnTo>
                    <a:pt x="665568" y="253124"/>
                  </a:lnTo>
                  <a:lnTo>
                    <a:pt x="661845" y="253124"/>
                  </a:lnTo>
                  <a:lnTo>
                    <a:pt x="512949" y="6700"/>
                  </a:lnTo>
                  <a:lnTo>
                    <a:pt x="459346" y="6700"/>
                  </a:lnTo>
                  <a:lnTo>
                    <a:pt x="638766" y="302260"/>
                  </a:lnTo>
                  <a:lnTo>
                    <a:pt x="638766" y="508482"/>
                  </a:lnTo>
                  <a:close/>
                  <a:moveTo>
                    <a:pt x="932092" y="508482"/>
                  </a:moveTo>
                  <a:lnTo>
                    <a:pt x="978250" y="508482"/>
                  </a:lnTo>
                  <a:lnTo>
                    <a:pt x="978250" y="55092"/>
                  </a:lnTo>
                  <a:lnTo>
                    <a:pt x="981228" y="55092"/>
                  </a:lnTo>
                  <a:lnTo>
                    <a:pt x="1137570" y="508482"/>
                  </a:lnTo>
                  <a:lnTo>
                    <a:pt x="1203084" y="508482"/>
                  </a:lnTo>
                  <a:lnTo>
                    <a:pt x="1359426" y="56581"/>
                  </a:lnTo>
                  <a:lnTo>
                    <a:pt x="1362404" y="56581"/>
                  </a:lnTo>
                  <a:lnTo>
                    <a:pt x="1362404" y="508482"/>
                  </a:lnTo>
                  <a:lnTo>
                    <a:pt x="1408561" y="508482"/>
                  </a:lnTo>
                  <a:lnTo>
                    <a:pt x="1408561" y="5956"/>
                  </a:lnTo>
                  <a:lnTo>
                    <a:pt x="1330391" y="5956"/>
                  </a:lnTo>
                  <a:lnTo>
                    <a:pt x="1172561" y="465302"/>
                  </a:lnTo>
                  <a:lnTo>
                    <a:pt x="1169583" y="465302"/>
                  </a:lnTo>
                  <a:lnTo>
                    <a:pt x="1011752" y="5956"/>
                  </a:lnTo>
                  <a:lnTo>
                    <a:pt x="932837" y="5956"/>
                  </a:lnTo>
                  <a:lnTo>
                    <a:pt x="932837" y="508482"/>
                  </a:lnTo>
                  <a:close/>
                  <a:moveTo>
                    <a:pt x="1497155" y="508482"/>
                  </a:moveTo>
                  <a:lnTo>
                    <a:pt x="1544057" y="508482"/>
                  </a:lnTo>
                  <a:lnTo>
                    <a:pt x="1544057" y="58070"/>
                  </a:lnTo>
                  <a:lnTo>
                    <a:pt x="1547035" y="58070"/>
                  </a:lnTo>
                  <a:lnTo>
                    <a:pt x="1795692" y="508482"/>
                  </a:lnTo>
                  <a:lnTo>
                    <a:pt x="1870141" y="508482"/>
                  </a:lnTo>
                  <a:lnTo>
                    <a:pt x="1870141" y="5956"/>
                  </a:lnTo>
                  <a:lnTo>
                    <a:pt x="1823983" y="5956"/>
                  </a:lnTo>
                  <a:lnTo>
                    <a:pt x="1823983" y="457857"/>
                  </a:lnTo>
                  <a:lnTo>
                    <a:pt x="1820261" y="457857"/>
                  </a:lnTo>
                  <a:lnTo>
                    <a:pt x="1570859" y="5956"/>
                  </a:lnTo>
                  <a:lnTo>
                    <a:pt x="1497899" y="5956"/>
                  </a:lnTo>
                  <a:lnTo>
                    <a:pt x="1497899" y="508482"/>
                  </a:lnTo>
                  <a:close/>
                  <a:moveTo>
                    <a:pt x="1938633" y="508482"/>
                  </a:moveTo>
                  <a:lnTo>
                    <a:pt x="1989258" y="508482"/>
                  </a:lnTo>
                  <a:lnTo>
                    <a:pt x="2050306" y="342462"/>
                  </a:lnTo>
                  <a:lnTo>
                    <a:pt x="2269184" y="342462"/>
                  </a:lnTo>
                  <a:lnTo>
                    <a:pt x="2330231" y="508482"/>
                  </a:lnTo>
                  <a:lnTo>
                    <a:pt x="2380856" y="508482"/>
                  </a:lnTo>
                  <a:lnTo>
                    <a:pt x="2196224" y="5956"/>
                  </a:lnTo>
                  <a:lnTo>
                    <a:pt x="2125499" y="5956"/>
                  </a:lnTo>
                  <a:lnTo>
                    <a:pt x="1940122" y="508482"/>
                  </a:lnTo>
                  <a:close/>
                  <a:moveTo>
                    <a:pt x="2064451" y="298538"/>
                  </a:moveTo>
                  <a:lnTo>
                    <a:pt x="2156767" y="46158"/>
                  </a:lnTo>
                  <a:lnTo>
                    <a:pt x="2160489" y="46158"/>
                  </a:lnTo>
                  <a:lnTo>
                    <a:pt x="2252805" y="298538"/>
                  </a:lnTo>
                  <a:lnTo>
                    <a:pt x="2064451" y="298538"/>
                  </a:lnTo>
                  <a:close/>
                  <a:moveTo>
                    <a:pt x="2610157" y="514438"/>
                  </a:moveTo>
                  <a:cubicBezTo>
                    <a:pt x="2726296" y="514438"/>
                    <a:pt x="2793299" y="460835"/>
                    <a:pt x="2793299" y="373730"/>
                  </a:cubicBezTo>
                  <a:cubicBezTo>
                    <a:pt x="2793299" y="286626"/>
                    <a:pt x="2742675" y="253124"/>
                    <a:pt x="2651848" y="238234"/>
                  </a:cubicBezTo>
                  <a:lnTo>
                    <a:pt x="2588567" y="227812"/>
                  </a:lnTo>
                  <a:cubicBezTo>
                    <a:pt x="2505929" y="213667"/>
                    <a:pt x="2479128" y="185376"/>
                    <a:pt x="2479128" y="138474"/>
                  </a:cubicBezTo>
                  <a:lnTo>
                    <a:pt x="2479128" y="128051"/>
                  </a:lnTo>
                  <a:cubicBezTo>
                    <a:pt x="2479128" y="74448"/>
                    <a:pt x="2525286" y="41691"/>
                    <a:pt x="2601223" y="41691"/>
                  </a:cubicBezTo>
                  <a:cubicBezTo>
                    <a:pt x="2677160" y="41691"/>
                    <a:pt x="2717362" y="71470"/>
                    <a:pt x="2735230" y="145919"/>
                  </a:cubicBezTo>
                  <a:lnTo>
                    <a:pt x="2784366" y="145919"/>
                  </a:lnTo>
                  <a:cubicBezTo>
                    <a:pt x="2765009" y="51369"/>
                    <a:pt x="2700984" y="0"/>
                    <a:pt x="2601223" y="0"/>
                  </a:cubicBezTo>
                  <a:cubicBezTo>
                    <a:pt x="2501462" y="0"/>
                    <a:pt x="2430737" y="54347"/>
                    <a:pt x="2430737" y="134751"/>
                  </a:cubicBezTo>
                  <a:cubicBezTo>
                    <a:pt x="2430737" y="215155"/>
                    <a:pt x="2479872" y="254613"/>
                    <a:pt x="2572933" y="270247"/>
                  </a:cubicBezTo>
                  <a:lnTo>
                    <a:pt x="2636214" y="280670"/>
                  </a:lnTo>
                  <a:cubicBezTo>
                    <a:pt x="2720340" y="294815"/>
                    <a:pt x="2744908" y="323105"/>
                    <a:pt x="2744908" y="370008"/>
                  </a:cubicBezTo>
                  <a:lnTo>
                    <a:pt x="2744908" y="381175"/>
                  </a:lnTo>
                  <a:cubicBezTo>
                    <a:pt x="2744908" y="439245"/>
                    <a:pt x="2696517" y="473491"/>
                    <a:pt x="2610157" y="473491"/>
                  </a:cubicBezTo>
                  <a:cubicBezTo>
                    <a:pt x="2523797" y="473491"/>
                    <a:pt x="2480617" y="441478"/>
                    <a:pt x="2464983" y="366286"/>
                  </a:cubicBezTo>
                  <a:lnTo>
                    <a:pt x="2415847" y="366286"/>
                  </a:lnTo>
                  <a:cubicBezTo>
                    <a:pt x="2432970" y="463813"/>
                    <a:pt x="2502207" y="515927"/>
                    <a:pt x="2610157" y="515927"/>
                  </a:cubicBezTo>
                  <a:moveTo>
                    <a:pt x="2884871" y="508482"/>
                  </a:moveTo>
                  <a:lnTo>
                    <a:pt x="2932518" y="508482"/>
                  </a:lnTo>
                  <a:lnTo>
                    <a:pt x="2932518" y="5956"/>
                  </a:lnTo>
                  <a:lnTo>
                    <a:pt x="2884871" y="5956"/>
                  </a:lnTo>
                  <a:lnTo>
                    <a:pt x="2884871" y="508482"/>
                  </a:lnTo>
                  <a:close/>
                  <a:moveTo>
                    <a:pt x="3213932" y="514438"/>
                  </a:moveTo>
                  <a:cubicBezTo>
                    <a:pt x="3330816" y="514438"/>
                    <a:pt x="3396330" y="447434"/>
                    <a:pt x="3396330" y="329806"/>
                  </a:cubicBezTo>
                  <a:lnTo>
                    <a:pt x="3396330" y="5956"/>
                  </a:lnTo>
                  <a:lnTo>
                    <a:pt x="3348684" y="5956"/>
                  </a:lnTo>
                  <a:lnTo>
                    <a:pt x="3348684" y="330550"/>
                  </a:lnTo>
                  <a:cubicBezTo>
                    <a:pt x="3348684" y="424355"/>
                    <a:pt x="3304759" y="471258"/>
                    <a:pt x="3213932" y="471258"/>
                  </a:cubicBezTo>
                  <a:cubicBezTo>
                    <a:pt x="3123106" y="471258"/>
                    <a:pt x="3079181" y="424355"/>
                    <a:pt x="3079181" y="330550"/>
                  </a:cubicBezTo>
                  <a:lnTo>
                    <a:pt x="3079181" y="5956"/>
                  </a:lnTo>
                  <a:lnTo>
                    <a:pt x="3031534" y="5956"/>
                  </a:lnTo>
                  <a:lnTo>
                    <a:pt x="3031534" y="329806"/>
                  </a:lnTo>
                  <a:cubicBezTo>
                    <a:pt x="3031534" y="447434"/>
                    <a:pt x="3096304" y="514438"/>
                    <a:pt x="3213932" y="514438"/>
                  </a:cubicBezTo>
                  <a:moveTo>
                    <a:pt x="3475246" y="508482"/>
                  </a:moveTo>
                  <a:lnTo>
                    <a:pt x="3521404" y="508482"/>
                  </a:lnTo>
                  <a:lnTo>
                    <a:pt x="3521404" y="55092"/>
                  </a:lnTo>
                  <a:lnTo>
                    <a:pt x="3524381" y="55092"/>
                  </a:lnTo>
                  <a:lnTo>
                    <a:pt x="3680723" y="508482"/>
                  </a:lnTo>
                  <a:lnTo>
                    <a:pt x="3746237" y="508482"/>
                  </a:lnTo>
                  <a:lnTo>
                    <a:pt x="3902579" y="56581"/>
                  </a:lnTo>
                  <a:lnTo>
                    <a:pt x="3905557" y="56581"/>
                  </a:lnTo>
                  <a:lnTo>
                    <a:pt x="3905557" y="508482"/>
                  </a:lnTo>
                  <a:lnTo>
                    <a:pt x="3951715" y="508482"/>
                  </a:lnTo>
                  <a:lnTo>
                    <a:pt x="3951715" y="5956"/>
                  </a:lnTo>
                  <a:lnTo>
                    <a:pt x="3873544" y="5956"/>
                  </a:lnTo>
                  <a:lnTo>
                    <a:pt x="3715714" y="465302"/>
                  </a:lnTo>
                  <a:lnTo>
                    <a:pt x="3712736" y="465302"/>
                  </a:lnTo>
                  <a:lnTo>
                    <a:pt x="3554906" y="5956"/>
                  </a:lnTo>
                  <a:lnTo>
                    <a:pt x="3475990" y="5956"/>
                  </a:lnTo>
                  <a:lnTo>
                    <a:pt x="3475990" y="508482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B94D548-0076-D17B-7C04-2F70B426334E}"/>
                </a:ext>
              </a:extLst>
            </p:cNvPr>
            <p:cNvSpPr/>
            <p:nvPr/>
          </p:nvSpPr>
          <p:spPr>
            <a:xfrm>
              <a:off x="10987525" y="6281878"/>
              <a:ext cx="402140" cy="116192"/>
            </a:xfrm>
            <a:custGeom>
              <a:avLst/>
              <a:gdLst>
                <a:gd name="connsiteX0" fmla="*/ 745 w 1783036"/>
                <a:gd name="connsiteY0" fmla="*/ 508482 h 515181"/>
                <a:gd name="connsiteX1" fmla="*/ 323850 w 1783036"/>
                <a:gd name="connsiteY1" fmla="*/ 508482 h 515181"/>
                <a:gd name="connsiteX2" fmla="*/ 323850 w 1783036"/>
                <a:gd name="connsiteY2" fmla="*/ 466046 h 515181"/>
                <a:gd name="connsiteX3" fmla="*/ 47647 w 1783036"/>
                <a:gd name="connsiteY3" fmla="*/ 466046 h 515181"/>
                <a:gd name="connsiteX4" fmla="*/ 47647 w 1783036"/>
                <a:gd name="connsiteY4" fmla="*/ 276203 h 515181"/>
                <a:gd name="connsiteX5" fmla="*/ 297049 w 1783036"/>
                <a:gd name="connsiteY5" fmla="*/ 276203 h 515181"/>
                <a:gd name="connsiteX6" fmla="*/ 297049 w 1783036"/>
                <a:gd name="connsiteY6" fmla="*/ 233768 h 515181"/>
                <a:gd name="connsiteX7" fmla="*/ 47647 w 1783036"/>
                <a:gd name="connsiteY7" fmla="*/ 233768 h 515181"/>
                <a:gd name="connsiteX8" fmla="*/ 47647 w 1783036"/>
                <a:gd name="connsiteY8" fmla="*/ 48391 h 515181"/>
                <a:gd name="connsiteX9" fmla="*/ 316405 w 1783036"/>
                <a:gd name="connsiteY9" fmla="*/ 48391 h 515181"/>
                <a:gd name="connsiteX10" fmla="*/ 316405 w 1783036"/>
                <a:gd name="connsiteY10" fmla="*/ 5956 h 515181"/>
                <a:gd name="connsiteX11" fmla="*/ 0 w 1783036"/>
                <a:gd name="connsiteY11" fmla="*/ 5956 h 515181"/>
                <a:gd name="connsiteX12" fmla="*/ 0 w 1783036"/>
                <a:gd name="connsiteY12" fmla="*/ 508482 h 515181"/>
                <a:gd name="connsiteX13" fmla="*/ 594842 w 1783036"/>
                <a:gd name="connsiteY13" fmla="*/ 514437 h 515181"/>
                <a:gd name="connsiteX14" fmla="*/ 755650 w 1783036"/>
                <a:gd name="connsiteY14" fmla="*/ 431800 h 515181"/>
                <a:gd name="connsiteX15" fmla="*/ 759372 w 1783036"/>
                <a:gd name="connsiteY15" fmla="*/ 431800 h 515181"/>
                <a:gd name="connsiteX16" fmla="*/ 759372 w 1783036"/>
                <a:gd name="connsiteY16" fmla="*/ 508482 h 515181"/>
                <a:gd name="connsiteX17" fmla="*/ 802552 w 1783036"/>
                <a:gd name="connsiteY17" fmla="*/ 508482 h 515181"/>
                <a:gd name="connsiteX18" fmla="*/ 802552 w 1783036"/>
                <a:gd name="connsiteY18" fmla="*/ 254613 h 515181"/>
                <a:gd name="connsiteX19" fmla="*/ 611220 w 1783036"/>
                <a:gd name="connsiteY19" fmla="*/ 254613 h 515181"/>
                <a:gd name="connsiteX20" fmla="*/ 611220 w 1783036"/>
                <a:gd name="connsiteY20" fmla="*/ 297793 h 515181"/>
                <a:gd name="connsiteX21" fmla="*/ 755650 w 1783036"/>
                <a:gd name="connsiteY21" fmla="*/ 297793 h 515181"/>
                <a:gd name="connsiteX22" fmla="*/ 755650 w 1783036"/>
                <a:gd name="connsiteY22" fmla="*/ 338740 h 515181"/>
                <a:gd name="connsiteX23" fmla="*/ 597820 w 1783036"/>
                <a:gd name="connsiteY23" fmla="*/ 472747 h 515181"/>
                <a:gd name="connsiteX24" fmla="*/ 420633 w 1783036"/>
                <a:gd name="connsiteY24" fmla="*/ 271736 h 515181"/>
                <a:gd name="connsiteX25" fmla="*/ 420633 w 1783036"/>
                <a:gd name="connsiteY25" fmla="*/ 243446 h 515181"/>
                <a:gd name="connsiteX26" fmla="*/ 591864 w 1783036"/>
                <a:gd name="connsiteY26" fmla="*/ 42435 h 515181"/>
                <a:gd name="connsiteX27" fmla="*/ 754161 w 1783036"/>
                <a:gd name="connsiteY27" fmla="*/ 163786 h 515181"/>
                <a:gd name="connsiteX28" fmla="*/ 804041 w 1783036"/>
                <a:gd name="connsiteY28" fmla="*/ 163786 h 515181"/>
                <a:gd name="connsiteX29" fmla="*/ 592608 w 1783036"/>
                <a:gd name="connsiteY29" fmla="*/ 0 h 515181"/>
                <a:gd name="connsiteX30" fmla="*/ 372241 w 1783036"/>
                <a:gd name="connsiteY30" fmla="*/ 257591 h 515181"/>
                <a:gd name="connsiteX31" fmla="*/ 594842 w 1783036"/>
                <a:gd name="connsiteY31" fmla="*/ 515182 h 515181"/>
                <a:gd name="connsiteX32" fmla="*/ 865089 w 1783036"/>
                <a:gd name="connsiteY32" fmla="*/ 508482 h 515181"/>
                <a:gd name="connsiteX33" fmla="*/ 915714 w 1783036"/>
                <a:gd name="connsiteY33" fmla="*/ 508482 h 515181"/>
                <a:gd name="connsiteX34" fmla="*/ 976762 w 1783036"/>
                <a:gd name="connsiteY34" fmla="*/ 342462 h 515181"/>
                <a:gd name="connsiteX35" fmla="*/ 1195639 w 1783036"/>
                <a:gd name="connsiteY35" fmla="*/ 342462 h 515181"/>
                <a:gd name="connsiteX36" fmla="*/ 1256687 w 1783036"/>
                <a:gd name="connsiteY36" fmla="*/ 508482 h 515181"/>
                <a:gd name="connsiteX37" fmla="*/ 1306567 w 1783036"/>
                <a:gd name="connsiteY37" fmla="*/ 508482 h 515181"/>
                <a:gd name="connsiteX38" fmla="*/ 1121936 w 1783036"/>
                <a:gd name="connsiteY38" fmla="*/ 5956 h 515181"/>
                <a:gd name="connsiteX39" fmla="*/ 1051210 w 1783036"/>
                <a:gd name="connsiteY39" fmla="*/ 5956 h 515181"/>
                <a:gd name="connsiteX40" fmla="*/ 865833 w 1783036"/>
                <a:gd name="connsiteY40" fmla="*/ 508482 h 515181"/>
                <a:gd name="connsiteX41" fmla="*/ 990906 w 1783036"/>
                <a:gd name="connsiteY41" fmla="*/ 298537 h 515181"/>
                <a:gd name="connsiteX42" fmla="*/ 1083222 w 1783036"/>
                <a:gd name="connsiteY42" fmla="*/ 46158 h 515181"/>
                <a:gd name="connsiteX43" fmla="*/ 1086945 w 1783036"/>
                <a:gd name="connsiteY43" fmla="*/ 46158 h 515181"/>
                <a:gd name="connsiteX44" fmla="*/ 1179261 w 1783036"/>
                <a:gd name="connsiteY44" fmla="*/ 298537 h 515181"/>
                <a:gd name="connsiteX45" fmla="*/ 990906 w 1783036"/>
                <a:gd name="connsiteY45" fmla="*/ 298537 h 515181"/>
                <a:gd name="connsiteX46" fmla="*/ 1342302 w 1783036"/>
                <a:gd name="connsiteY46" fmla="*/ 508482 h 515181"/>
                <a:gd name="connsiteX47" fmla="*/ 1392183 w 1783036"/>
                <a:gd name="connsiteY47" fmla="*/ 508482 h 515181"/>
                <a:gd name="connsiteX48" fmla="*/ 1453230 w 1783036"/>
                <a:gd name="connsiteY48" fmla="*/ 342462 h 515181"/>
                <a:gd name="connsiteX49" fmla="*/ 1672108 w 1783036"/>
                <a:gd name="connsiteY49" fmla="*/ 342462 h 515181"/>
                <a:gd name="connsiteX50" fmla="*/ 1733156 w 1783036"/>
                <a:gd name="connsiteY50" fmla="*/ 508482 h 515181"/>
                <a:gd name="connsiteX51" fmla="*/ 1783036 w 1783036"/>
                <a:gd name="connsiteY51" fmla="*/ 508482 h 515181"/>
                <a:gd name="connsiteX52" fmla="*/ 1598405 w 1783036"/>
                <a:gd name="connsiteY52" fmla="*/ 5956 h 515181"/>
                <a:gd name="connsiteX53" fmla="*/ 1527679 w 1783036"/>
                <a:gd name="connsiteY53" fmla="*/ 5956 h 515181"/>
                <a:gd name="connsiteX54" fmla="*/ 1342302 w 1783036"/>
                <a:gd name="connsiteY54" fmla="*/ 508482 h 515181"/>
                <a:gd name="connsiteX55" fmla="*/ 1468120 w 1783036"/>
                <a:gd name="connsiteY55" fmla="*/ 298537 h 515181"/>
                <a:gd name="connsiteX56" fmla="*/ 1560436 w 1783036"/>
                <a:gd name="connsiteY56" fmla="*/ 46158 h 515181"/>
                <a:gd name="connsiteX57" fmla="*/ 1564158 w 1783036"/>
                <a:gd name="connsiteY57" fmla="*/ 46158 h 515181"/>
                <a:gd name="connsiteX58" fmla="*/ 1656474 w 1783036"/>
                <a:gd name="connsiteY58" fmla="*/ 298537 h 515181"/>
                <a:gd name="connsiteX59" fmla="*/ 1468120 w 1783036"/>
                <a:gd name="connsiteY59" fmla="*/ 298537 h 51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83036" h="515181">
                  <a:moveTo>
                    <a:pt x="745" y="508482"/>
                  </a:moveTo>
                  <a:lnTo>
                    <a:pt x="323850" y="508482"/>
                  </a:lnTo>
                  <a:lnTo>
                    <a:pt x="323850" y="466046"/>
                  </a:lnTo>
                  <a:lnTo>
                    <a:pt x="47647" y="466046"/>
                  </a:lnTo>
                  <a:lnTo>
                    <a:pt x="47647" y="276203"/>
                  </a:lnTo>
                  <a:lnTo>
                    <a:pt x="297049" y="276203"/>
                  </a:lnTo>
                  <a:lnTo>
                    <a:pt x="297049" y="233768"/>
                  </a:lnTo>
                  <a:lnTo>
                    <a:pt x="47647" y="233768"/>
                  </a:lnTo>
                  <a:lnTo>
                    <a:pt x="47647" y="48391"/>
                  </a:lnTo>
                  <a:lnTo>
                    <a:pt x="316405" y="48391"/>
                  </a:lnTo>
                  <a:lnTo>
                    <a:pt x="316405" y="5956"/>
                  </a:lnTo>
                  <a:lnTo>
                    <a:pt x="0" y="5956"/>
                  </a:lnTo>
                  <a:lnTo>
                    <a:pt x="0" y="508482"/>
                  </a:lnTo>
                  <a:close/>
                  <a:moveTo>
                    <a:pt x="594842" y="514437"/>
                  </a:moveTo>
                  <a:cubicBezTo>
                    <a:pt x="667056" y="514437"/>
                    <a:pt x="728849" y="484658"/>
                    <a:pt x="755650" y="431800"/>
                  </a:cubicBezTo>
                  <a:lnTo>
                    <a:pt x="759372" y="431800"/>
                  </a:lnTo>
                  <a:lnTo>
                    <a:pt x="759372" y="508482"/>
                  </a:lnTo>
                  <a:lnTo>
                    <a:pt x="802552" y="508482"/>
                  </a:lnTo>
                  <a:lnTo>
                    <a:pt x="802552" y="254613"/>
                  </a:lnTo>
                  <a:lnTo>
                    <a:pt x="611220" y="254613"/>
                  </a:lnTo>
                  <a:lnTo>
                    <a:pt x="611220" y="297793"/>
                  </a:lnTo>
                  <a:lnTo>
                    <a:pt x="755650" y="297793"/>
                  </a:lnTo>
                  <a:lnTo>
                    <a:pt x="755650" y="338740"/>
                  </a:lnTo>
                  <a:cubicBezTo>
                    <a:pt x="755650" y="416910"/>
                    <a:pt x="688647" y="472747"/>
                    <a:pt x="597820" y="472747"/>
                  </a:cubicBezTo>
                  <a:cubicBezTo>
                    <a:pt x="506993" y="472747"/>
                    <a:pt x="420633" y="400532"/>
                    <a:pt x="420633" y="271736"/>
                  </a:cubicBezTo>
                  <a:lnTo>
                    <a:pt x="420633" y="243446"/>
                  </a:lnTo>
                  <a:cubicBezTo>
                    <a:pt x="420633" y="115395"/>
                    <a:pt x="483914" y="42435"/>
                    <a:pt x="591864" y="42435"/>
                  </a:cubicBezTo>
                  <a:cubicBezTo>
                    <a:pt x="699814" y="42435"/>
                    <a:pt x="728849" y="79660"/>
                    <a:pt x="754161" y="163786"/>
                  </a:cubicBezTo>
                  <a:lnTo>
                    <a:pt x="804041" y="163786"/>
                  </a:lnTo>
                  <a:cubicBezTo>
                    <a:pt x="774262" y="54347"/>
                    <a:pt x="701303" y="0"/>
                    <a:pt x="592608" y="0"/>
                  </a:cubicBezTo>
                  <a:cubicBezTo>
                    <a:pt x="483914" y="0"/>
                    <a:pt x="372241" y="99016"/>
                    <a:pt x="372241" y="257591"/>
                  </a:cubicBezTo>
                  <a:cubicBezTo>
                    <a:pt x="372241" y="416166"/>
                    <a:pt x="456368" y="515182"/>
                    <a:pt x="594842" y="515182"/>
                  </a:cubicBezTo>
                  <a:moveTo>
                    <a:pt x="865089" y="508482"/>
                  </a:moveTo>
                  <a:lnTo>
                    <a:pt x="915714" y="508482"/>
                  </a:lnTo>
                  <a:lnTo>
                    <a:pt x="976762" y="342462"/>
                  </a:lnTo>
                  <a:lnTo>
                    <a:pt x="1195639" y="342462"/>
                  </a:lnTo>
                  <a:lnTo>
                    <a:pt x="1256687" y="508482"/>
                  </a:lnTo>
                  <a:lnTo>
                    <a:pt x="1306567" y="508482"/>
                  </a:lnTo>
                  <a:lnTo>
                    <a:pt x="1121936" y="5956"/>
                  </a:lnTo>
                  <a:lnTo>
                    <a:pt x="1051210" y="5956"/>
                  </a:lnTo>
                  <a:lnTo>
                    <a:pt x="865833" y="508482"/>
                  </a:lnTo>
                  <a:close/>
                  <a:moveTo>
                    <a:pt x="990906" y="298537"/>
                  </a:moveTo>
                  <a:lnTo>
                    <a:pt x="1083222" y="46158"/>
                  </a:lnTo>
                  <a:lnTo>
                    <a:pt x="1086945" y="46158"/>
                  </a:lnTo>
                  <a:lnTo>
                    <a:pt x="1179261" y="298537"/>
                  </a:lnTo>
                  <a:lnTo>
                    <a:pt x="990906" y="298537"/>
                  </a:lnTo>
                  <a:close/>
                  <a:moveTo>
                    <a:pt x="1342302" y="508482"/>
                  </a:moveTo>
                  <a:lnTo>
                    <a:pt x="1392183" y="508482"/>
                  </a:lnTo>
                  <a:lnTo>
                    <a:pt x="1453230" y="342462"/>
                  </a:lnTo>
                  <a:lnTo>
                    <a:pt x="1672108" y="342462"/>
                  </a:lnTo>
                  <a:lnTo>
                    <a:pt x="1733156" y="508482"/>
                  </a:lnTo>
                  <a:lnTo>
                    <a:pt x="1783036" y="508482"/>
                  </a:lnTo>
                  <a:lnTo>
                    <a:pt x="1598405" y="5956"/>
                  </a:lnTo>
                  <a:lnTo>
                    <a:pt x="1527679" y="5956"/>
                  </a:lnTo>
                  <a:lnTo>
                    <a:pt x="1342302" y="508482"/>
                  </a:lnTo>
                  <a:close/>
                  <a:moveTo>
                    <a:pt x="1468120" y="298537"/>
                  </a:moveTo>
                  <a:lnTo>
                    <a:pt x="1560436" y="46158"/>
                  </a:lnTo>
                  <a:lnTo>
                    <a:pt x="1564158" y="46158"/>
                  </a:lnTo>
                  <a:lnTo>
                    <a:pt x="1656474" y="298537"/>
                  </a:lnTo>
                  <a:lnTo>
                    <a:pt x="1468120" y="298537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</p:grp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F85852-73A2-000E-81F3-AFA52ABF31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00635" y="626649"/>
            <a:ext cx="7100889" cy="5531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1365438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ide #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9043-EFC6-3C11-4F3E-FEB85F7A23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346" y="2525706"/>
            <a:ext cx="4145805" cy="2844947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800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Breaker</a:t>
            </a:r>
            <a:br>
              <a:rPr lang="en-GB" dirty="0"/>
            </a:br>
            <a:r>
              <a:rPr lang="en-GB" dirty="0"/>
              <a:t>side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1F80-CB4B-3AC5-9D46-C9527F39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5244" y="229729"/>
            <a:ext cx="10168054" cy="28571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da-DK" dirty="0"/>
              <a:t>titel på præsentation // feb2024 (Ændres således: I fanen 'Indsæt' skal du vælge 'Sidehoved og sidefod')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1A957B-5979-E48D-6841-A75E241E945A}"/>
              </a:ext>
            </a:extLst>
          </p:cNvPr>
          <p:cNvGrpSpPr/>
          <p:nvPr userDrawn="1"/>
        </p:nvGrpSpPr>
        <p:grpSpPr>
          <a:xfrm>
            <a:off x="10329493" y="6281878"/>
            <a:ext cx="1544083" cy="253541"/>
            <a:chOff x="10329493" y="6281878"/>
            <a:chExt cx="1544083" cy="253541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E23137F-FCB8-08F1-B7BF-A58698B9387A}"/>
                </a:ext>
              </a:extLst>
            </p:cNvPr>
            <p:cNvSpPr/>
            <p:nvPr/>
          </p:nvSpPr>
          <p:spPr>
            <a:xfrm>
              <a:off x="10329493" y="6282550"/>
              <a:ext cx="609674" cy="249847"/>
            </a:xfrm>
            <a:custGeom>
              <a:avLst/>
              <a:gdLst>
                <a:gd name="connsiteX0" fmla="*/ 2703217 w 2703216"/>
                <a:gd name="connsiteY0" fmla="*/ 1107046 h 1107790"/>
                <a:gd name="connsiteX1" fmla="*/ 0 w 2703216"/>
                <a:gd name="connsiteY1" fmla="*/ 1107046 h 1107790"/>
                <a:gd name="connsiteX2" fmla="*/ 1036320 w 2703216"/>
                <a:gd name="connsiteY2" fmla="*/ 0 h 1107790"/>
                <a:gd name="connsiteX3" fmla="*/ 2703217 w 2703216"/>
                <a:gd name="connsiteY3" fmla="*/ 0 h 1107790"/>
                <a:gd name="connsiteX4" fmla="*/ 2703217 w 2703216"/>
                <a:gd name="connsiteY4" fmla="*/ 346184 h 1107790"/>
                <a:gd name="connsiteX5" fmla="*/ 2365966 w 2703216"/>
                <a:gd name="connsiteY5" fmla="*/ 346184 h 1107790"/>
                <a:gd name="connsiteX6" fmla="*/ 2361499 w 2703216"/>
                <a:gd name="connsiteY6" fmla="*/ 341718 h 1107790"/>
                <a:gd name="connsiteX7" fmla="*/ 1745812 w 2703216"/>
                <a:gd name="connsiteY7" fmla="*/ 168997 h 1107790"/>
                <a:gd name="connsiteX8" fmla="*/ 1153204 w 2703216"/>
                <a:gd name="connsiteY8" fmla="*/ 319383 h 1107790"/>
                <a:gd name="connsiteX9" fmla="*/ 877001 w 2703216"/>
                <a:gd name="connsiteY9" fmla="*/ 610476 h 1107790"/>
                <a:gd name="connsiteX10" fmla="*/ 927626 w 2703216"/>
                <a:gd name="connsiteY10" fmla="*/ 727360 h 1107790"/>
                <a:gd name="connsiteX11" fmla="*/ 1602871 w 2703216"/>
                <a:gd name="connsiteY11" fmla="*/ 865833 h 1107790"/>
                <a:gd name="connsiteX12" fmla="*/ 2283329 w 2703216"/>
                <a:gd name="connsiteY12" fmla="*/ 709492 h 1107790"/>
                <a:gd name="connsiteX13" fmla="*/ 2295240 w 2703216"/>
                <a:gd name="connsiteY13" fmla="*/ 674501 h 1107790"/>
                <a:gd name="connsiteX14" fmla="*/ 2091997 w 2703216"/>
                <a:gd name="connsiteY14" fmla="*/ 606753 h 1107790"/>
                <a:gd name="connsiteX15" fmla="*/ 1890242 w 2703216"/>
                <a:gd name="connsiteY15" fmla="*/ 604520 h 1107790"/>
                <a:gd name="connsiteX16" fmla="*/ 1865674 w 2703216"/>
                <a:gd name="connsiteY16" fmla="*/ 606009 h 1107790"/>
                <a:gd name="connsiteX17" fmla="*/ 1930444 w 2703216"/>
                <a:gd name="connsiteY17" fmla="*/ 480936 h 1107790"/>
                <a:gd name="connsiteX18" fmla="*/ 2702473 w 2703216"/>
                <a:gd name="connsiteY18" fmla="*/ 483914 h 1107790"/>
                <a:gd name="connsiteX19" fmla="*/ 2702473 w 2703216"/>
                <a:gd name="connsiteY19" fmla="*/ 1107790 h 1107790"/>
                <a:gd name="connsiteX20" fmla="*/ 64770 w 2703216"/>
                <a:gd name="connsiteY20" fmla="*/ 1078756 h 1107790"/>
                <a:gd name="connsiteX21" fmla="*/ 2674927 w 2703216"/>
                <a:gd name="connsiteY21" fmla="*/ 1078756 h 1107790"/>
                <a:gd name="connsiteX22" fmla="*/ 2674927 w 2703216"/>
                <a:gd name="connsiteY22" fmla="*/ 510715 h 1107790"/>
                <a:gd name="connsiteX23" fmla="*/ 1948311 w 2703216"/>
                <a:gd name="connsiteY23" fmla="*/ 507737 h 1107790"/>
                <a:gd name="connsiteX24" fmla="*/ 1913321 w 2703216"/>
                <a:gd name="connsiteY24" fmla="*/ 574741 h 1107790"/>
                <a:gd name="connsiteX25" fmla="*/ 2094230 w 2703216"/>
                <a:gd name="connsiteY25" fmla="*/ 577719 h 1107790"/>
                <a:gd name="connsiteX26" fmla="*/ 2322786 w 2703216"/>
                <a:gd name="connsiteY26" fmla="*/ 668545 h 1107790"/>
                <a:gd name="connsiteX27" fmla="*/ 2304919 w 2703216"/>
                <a:gd name="connsiteY27" fmla="*/ 725871 h 1107790"/>
                <a:gd name="connsiteX28" fmla="*/ 1602871 w 2703216"/>
                <a:gd name="connsiteY28" fmla="*/ 891890 h 1107790"/>
                <a:gd name="connsiteX29" fmla="*/ 907525 w 2703216"/>
                <a:gd name="connsiteY29" fmla="*/ 745227 h 1107790"/>
                <a:gd name="connsiteX30" fmla="*/ 847966 w 2703216"/>
                <a:gd name="connsiteY30" fmla="*/ 608242 h 1107790"/>
                <a:gd name="connsiteX31" fmla="*/ 1139059 w 2703216"/>
                <a:gd name="connsiteY31" fmla="*/ 292582 h 1107790"/>
                <a:gd name="connsiteX32" fmla="*/ 1744323 w 2703216"/>
                <a:gd name="connsiteY32" fmla="*/ 139218 h 1107790"/>
                <a:gd name="connsiteX33" fmla="*/ 2377134 w 2703216"/>
                <a:gd name="connsiteY33" fmla="*/ 317150 h 1107790"/>
                <a:gd name="connsiteX34" fmla="*/ 2673438 w 2703216"/>
                <a:gd name="connsiteY34" fmla="*/ 317150 h 1107790"/>
                <a:gd name="connsiteX35" fmla="*/ 2673438 w 2703216"/>
                <a:gd name="connsiteY35" fmla="*/ 26801 h 1107790"/>
                <a:gd name="connsiteX36" fmla="*/ 1046743 w 2703216"/>
                <a:gd name="connsiteY36" fmla="*/ 26801 h 1107790"/>
                <a:gd name="connsiteX37" fmla="*/ 64770 w 2703216"/>
                <a:gd name="connsiteY37" fmla="*/ 1078756 h 11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3216" h="1107790">
                  <a:moveTo>
                    <a:pt x="2703217" y="1107046"/>
                  </a:moveTo>
                  <a:lnTo>
                    <a:pt x="0" y="1107046"/>
                  </a:lnTo>
                  <a:lnTo>
                    <a:pt x="1036320" y="0"/>
                  </a:lnTo>
                  <a:lnTo>
                    <a:pt x="2703217" y="0"/>
                  </a:lnTo>
                  <a:lnTo>
                    <a:pt x="2703217" y="346184"/>
                  </a:lnTo>
                  <a:lnTo>
                    <a:pt x="2365966" y="346184"/>
                  </a:lnTo>
                  <a:cubicBezTo>
                    <a:pt x="2365966" y="346184"/>
                    <a:pt x="2361499" y="341718"/>
                    <a:pt x="2361499" y="341718"/>
                  </a:cubicBezTo>
                  <a:cubicBezTo>
                    <a:pt x="2266950" y="230045"/>
                    <a:pt x="2048072" y="168997"/>
                    <a:pt x="1745812" y="168997"/>
                  </a:cubicBezTo>
                  <a:cubicBezTo>
                    <a:pt x="1443552" y="168997"/>
                    <a:pt x="1332624" y="225578"/>
                    <a:pt x="1153204" y="319383"/>
                  </a:cubicBezTo>
                  <a:cubicBezTo>
                    <a:pt x="982717" y="409466"/>
                    <a:pt x="877001" y="520393"/>
                    <a:pt x="877001" y="610476"/>
                  </a:cubicBezTo>
                  <a:cubicBezTo>
                    <a:pt x="877001" y="700558"/>
                    <a:pt x="894124" y="693858"/>
                    <a:pt x="927626" y="727360"/>
                  </a:cubicBezTo>
                  <a:cubicBezTo>
                    <a:pt x="1024408" y="822653"/>
                    <a:pt x="1264132" y="871789"/>
                    <a:pt x="1602871" y="865833"/>
                  </a:cubicBezTo>
                  <a:cubicBezTo>
                    <a:pt x="1867163" y="861366"/>
                    <a:pt x="2211859" y="795852"/>
                    <a:pt x="2283329" y="709492"/>
                  </a:cubicBezTo>
                  <a:cubicBezTo>
                    <a:pt x="2293007" y="697580"/>
                    <a:pt x="2297474" y="686413"/>
                    <a:pt x="2295240" y="674501"/>
                  </a:cubicBezTo>
                  <a:cubicBezTo>
                    <a:pt x="2290029" y="640255"/>
                    <a:pt x="2215581" y="615687"/>
                    <a:pt x="2091997" y="606753"/>
                  </a:cubicBezTo>
                  <a:cubicBezTo>
                    <a:pt x="1991491" y="599309"/>
                    <a:pt x="1891731" y="604520"/>
                    <a:pt x="1890242" y="604520"/>
                  </a:cubicBezTo>
                  <a:lnTo>
                    <a:pt x="1865674" y="606009"/>
                  </a:lnTo>
                  <a:lnTo>
                    <a:pt x="1930444" y="480936"/>
                  </a:lnTo>
                  <a:lnTo>
                    <a:pt x="2702473" y="483914"/>
                  </a:lnTo>
                  <a:lnTo>
                    <a:pt x="2702473" y="1107790"/>
                  </a:lnTo>
                  <a:close/>
                  <a:moveTo>
                    <a:pt x="64770" y="1078756"/>
                  </a:moveTo>
                  <a:lnTo>
                    <a:pt x="2674927" y="1078756"/>
                  </a:lnTo>
                  <a:lnTo>
                    <a:pt x="2674927" y="510715"/>
                  </a:lnTo>
                  <a:cubicBezTo>
                    <a:pt x="2674927" y="510715"/>
                    <a:pt x="1948311" y="507737"/>
                    <a:pt x="1948311" y="507737"/>
                  </a:cubicBezTo>
                  <a:lnTo>
                    <a:pt x="1913321" y="574741"/>
                  </a:lnTo>
                  <a:cubicBezTo>
                    <a:pt x="1949800" y="573252"/>
                    <a:pt x="2021271" y="572507"/>
                    <a:pt x="2094230" y="577719"/>
                  </a:cubicBezTo>
                  <a:cubicBezTo>
                    <a:pt x="2240149" y="588141"/>
                    <a:pt x="2314597" y="617921"/>
                    <a:pt x="2322786" y="668545"/>
                  </a:cubicBezTo>
                  <a:cubicBezTo>
                    <a:pt x="2325764" y="687902"/>
                    <a:pt x="2319809" y="707259"/>
                    <a:pt x="2304919" y="725871"/>
                  </a:cubicBezTo>
                  <a:cubicBezTo>
                    <a:pt x="2220048" y="827865"/>
                    <a:pt x="1842595" y="888168"/>
                    <a:pt x="1602871" y="891890"/>
                  </a:cubicBezTo>
                  <a:cubicBezTo>
                    <a:pt x="1357937" y="896357"/>
                    <a:pt x="1038554" y="874023"/>
                    <a:pt x="907525" y="745227"/>
                  </a:cubicBezTo>
                  <a:cubicBezTo>
                    <a:pt x="868067" y="706514"/>
                    <a:pt x="847966" y="660356"/>
                    <a:pt x="847966" y="608242"/>
                  </a:cubicBezTo>
                  <a:cubicBezTo>
                    <a:pt x="847966" y="506993"/>
                    <a:pt x="956660" y="388620"/>
                    <a:pt x="1139059" y="292582"/>
                  </a:cubicBezTo>
                  <a:cubicBezTo>
                    <a:pt x="1324435" y="195054"/>
                    <a:pt x="1544802" y="139218"/>
                    <a:pt x="1744323" y="139218"/>
                  </a:cubicBezTo>
                  <a:cubicBezTo>
                    <a:pt x="2051050" y="139218"/>
                    <a:pt x="2275140" y="202499"/>
                    <a:pt x="2377134" y="317150"/>
                  </a:cubicBezTo>
                  <a:lnTo>
                    <a:pt x="2673438" y="317150"/>
                  </a:lnTo>
                  <a:lnTo>
                    <a:pt x="2673438" y="26801"/>
                  </a:lnTo>
                  <a:lnTo>
                    <a:pt x="1046743" y="26801"/>
                  </a:lnTo>
                  <a:lnTo>
                    <a:pt x="64770" y="1078756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51D1B28-7572-4BBE-AC5A-7A6166BA791C}"/>
                </a:ext>
              </a:extLst>
            </p:cNvPr>
            <p:cNvSpPr/>
            <p:nvPr/>
          </p:nvSpPr>
          <p:spPr>
            <a:xfrm>
              <a:off x="10982320" y="6419059"/>
              <a:ext cx="891256" cy="116360"/>
            </a:xfrm>
            <a:custGeom>
              <a:avLst/>
              <a:gdLst>
                <a:gd name="connsiteX0" fmla="*/ 222600 w 3951714"/>
                <a:gd name="connsiteY0" fmla="*/ 514438 h 515926"/>
                <a:gd name="connsiteX1" fmla="*/ 383409 w 3951714"/>
                <a:gd name="connsiteY1" fmla="*/ 431800 h 515926"/>
                <a:gd name="connsiteX2" fmla="*/ 387131 w 3951714"/>
                <a:gd name="connsiteY2" fmla="*/ 431800 h 515926"/>
                <a:gd name="connsiteX3" fmla="*/ 387131 w 3951714"/>
                <a:gd name="connsiteY3" fmla="*/ 508482 h 515926"/>
                <a:gd name="connsiteX4" fmla="*/ 430311 w 3951714"/>
                <a:gd name="connsiteY4" fmla="*/ 508482 h 515926"/>
                <a:gd name="connsiteX5" fmla="*/ 430311 w 3951714"/>
                <a:gd name="connsiteY5" fmla="*/ 254613 h 515926"/>
                <a:gd name="connsiteX6" fmla="*/ 238979 w 3951714"/>
                <a:gd name="connsiteY6" fmla="*/ 254613 h 515926"/>
                <a:gd name="connsiteX7" fmla="*/ 238979 w 3951714"/>
                <a:gd name="connsiteY7" fmla="*/ 297793 h 515926"/>
                <a:gd name="connsiteX8" fmla="*/ 383409 w 3951714"/>
                <a:gd name="connsiteY8" fmla="*/ 297793 h 515926"/>
                <a:gd name="connsiteX9" fmla="*/ 383409 w 3951714"/>
                <a:gd name="connsiteY9" fmla="*/ 338740 h 515926"/>
                <a:gd name="connsiteX10" fmla="*/ 225578 w 3951714"/>
                <a:gd name="connsiteY10" fmla="*/ 472747 h 515926"/>
                <a:gd name="connsiteX11" fmla="*/ 48391 w 3951714"/>
                <a:gd name="connsiteY11" fmla="*/ 271736 h 515926"/>
                <a:gd name="connsiteX12" fmla="*/ 48391 w 3951714"/>
                <a:gd name="connsiteY12" fmla="*/ 243446 h 515926"/>
                <a:gd name="connsiteX13" fmla="*/ 219622 w 3951714"/>
                <a:gd name="connsiteY13" fmla="*/ 42436 h 515926"/>
                <a:gd name="connsiteX14" fmla="*/ 381920 w 3951714"/>
                <a:gd name="connsiteY14" fmla="*/ 163786 h 515926"/>
                <a:gd name="connsiteX15" fmla="*/ 431800 w 3951714"/>
                <a:gd name="connsiteY15" fmla="*/ 163786 h 515926"/>
                <a:gd name="connsiteX16" fmla="*/ 220367 w 3951714"/>
                <a:gd name="connsiteY16" fmla="*/ 0 h 515926"/>
                <a:gd name="connsiteX17" fmla="*/ 0 w 3951714"/>
                <a:gd name="connsiteY17" fmla="*/ 257591 h 515926"/>
                <a:gd name="connsiteX18" fmla="*/ 222600 w 3951714"/>
                <a:gd name="connsiteY18" fmla="*/ 515182 h 515926"/>
                <a:gd name="connsiteX19" fmla="*/ 639511 w 3951714"/>
                <a:gd name="connsiteY19" fmla="*/ 508482 h 515926"/>
                <a:gd name="connsiteX20" fmla="*/ 687158 w 3951714"/>
                <a:gd name="connsiteY20" fmla="*/ 508482 h 515926"/>
                <a:gd name="connsiteX21" fmla="*/ 687158 w 3951714"/>
                <a:gd name="connsiteY21" fmla="*/ 302260 h 515926"/>
                <a:gd name="connsiteX22" fmla="*/ 867323 w 3951714"/>
                <a:gd name="connsiteY22" fmla="*/ 6700 h 515926"/>
                <a:gd name="connsiteX23" fmla="*/ 815209 w 3951714"/>
                <a:gd name="connsiteY23" fmla="*/ 6700 h 515926"/>
                <a:gd name="connsiteX24" fmla="*/ 665568 w 3951714"/>
                <a:gd name="connsiteY24" fmla="*/ 253124 h 515926"/>
                <a:gd name="connsiteX25" fmla="*/ 661845 w 3951714"/>
                <a:gd name="connsiteY25" fmla="*/ 253124 h 515926"/>
                <a:gd name="connsiteX26" fmla="*/ 512949 w 3951714"/>
                <a:gd name="connsiteY26" fmla="*/ 6700 h 515926"/>
                <a:gd name="connsiteX27" fmla="*/ 459346 w 3951714"/>
                <a:gd name="connsiteY27" fmla="*/ 6700 h 515926"/>
                <a:gd name="connsiteX28" fmla="*/ 638766 w 3951714"/>
                <a:gd name="connsiteY28" fmla="*/ 302260 h 515926"/>
                <a:gd name="connsiteX29" fmla="*/ 638766 w 3951714"/>
                <a:gd name="connsiteY29" fmla="*/ 508482 h 515926"/>
                <a:gd name="connsiteX30" fmla="*/ 932092 w 3951714"/>
                <a:gd name="connsiteY30" fmla="*/ 508482 h 515926"/>
                <a:gd name="connsiteX31" fmla="*/ 978250 w 3951714"/>
                <a:gd name="connsiteY31" fmla="*/ 508482 h 515926"/>
                <a:gd name="connsiteX32" fmla="*/ 978250 w 3951714"/>
                <a:gd name="connsiteY32" fmla="*/ 55092 h 515926"/>
                <a:gd name="connsiteX33" fmla="*/ 981228 w 3951714"/>
                <a:gd name="connsiteY33" fmla="*/ 55092 h 515926"/>
                <a:gd name="connsiteX34" fmla="*/ 1137570 w 3951714"/>
                <a:gd name="connsiteY34" fmla="*/ 508482 h 515926"/>
                <a:gd name="connsiteX35" fmla="*/ 1203084 w 3951714"/>
                <a:gd name="connsiteY35" fmla="*/ 508482 h 515926"/>
                <a:gd name="connsiteX36" fmla="*/ 1359426 w 3951714"/>
                <a:gd name="connsiteY36" fmla="*/ 56581 h 515926"/>
                <a:gd name="connsiteX37" fmla="*/ 1362404 w 3951714"/>
                <a:gd name="connsiteY37" fmla="*/ 56581 h 515926"/>
                <a:gd name="connsiteX38" fmla="*/ 1362404 w 3951714"/>
                <a:gd name="connsiteY38" fmla="*/ 508482 h 515926"/>
                <a:gd name="connsiteX39" fmla="*/ 1408561 w 3951714"/>
                <a:gd name="connsiteY39" fmla="*/ 508482 h 515926"/>
                <a:gd name="connsiteX40" fmla="*/ 1408561 w 3951714"/>
                <a:gd name="connsiteY40" fmla="*/ 5956 h 515926"/>
                <a:gd name="connsiteX41" fmla="*/ 1330391 w 3951714"/>
                <a:gd name="connsiteY41" fmla="*/ 5956 h 515926"/>
                <a:gd name="connsiteX42" fmla="*/ 1172561 w 3951714"/>
                <a:gd name="connsiteY42" fmla="*/ 465302 h 515926"/>
                <a:gd name="connsiteX43" fmla="*/ 1169583 w 3951714"/>
                <a:gd name="connsiteY43" fmla="*/ 465302 h 515926"/>
                <a:gd name="connsiteX44" fmla="*/ 1011752 w 3951714"/>
                <a:gd name="connsiteY44" fmla="*/ 5956 h 515926"/>
                <a:gd name="connsiteX45" fmla="*/ 932837 w 3951714"/>
                <a:gd name="connsiteY45" fmla="*/ 5956 h 515926"/>
                <a:gd name="connsiteX46" fmla="*/ 932837 w 3951714"/>
                <a:gd name="connsiteY46" fmla="*/ 508482 h 515926"/>
                <a:gd name="connsiteX47" fmla="*/ 1497155 w 3951714"/>
                <a:gd name="connsiteY47" fmla="*/ 508482 h 515926"/>
                <a:gd name="connsiteX48" fmla="*/ 1544057 w 3951714"/>
                <a:gd name="connsiteY48" fmla="*/ 508482 h 515926"/>
                <a:gd name="connsiteX49" fmla="*/ 1544057 w 3951714"/>
                <a:gd name="connsiteY49" fmla="*/ 58070 h 515926"/>
                <a:gd name="connsiteX50" fmla="*/ 1547035 w 3951714"/>
                <a:gd name="connsiteY50" fmla="*/ 58070 h 515926"/>
                <a:gd name="connsiteX51" fmla="*/ 1795692 w 3951714"/>
                <a:gd name="connsiteY51" fmla="*/ 508482 h 515926"/>
                <a:gd name="connsiteX52" fmla="*/ 1870141 w 3951714"/>
                <a:gd name="connsiteY52" fmla="*/ 508482 h 515926"/>
                <a:gd name="connsiteX53" fmla="*/ 1870141 w 3951714"/>
                <a:gd name="connsiteY53" fmla="*/ 5956 h 515926"/>
                <a:gd name="connsiteX54" fmla="*/ 1823983 w 3951714"/>
                <a:gd name="connsiteY54" fmla="*/ 5956 h 515926"/>
                <a:gd name="connsiteX55" fmla="*/ 1823983 w 3951714"/>
                <a:gd name="connsiteY55" fmla="*/ 457857 h 515926"/>
                <a:gd name="connsiteX56" fmla="*/ 1820261 w 3951714"/>
                <a:gd name="connsiteY56" fmla="*/ 457857 h 515926"/>
                <a:gd name="connsiteX57" fmla="*/ 1570859 w 3951714"/>
                <a:gd name="connsiteY57" fmla="*/ 5956 h 515926"/>
                <a:gd name="connsiteX58" fmla="*/ 1497899 w 3951714"/>
                <a:gd name="connsiteY58" fmla="*/ 5956 h 515926"/>
                <a:gd name="connsiteX59" fmla="*/ 1497899 w 3951714"/>
                <a:gd name="connsiteY59" fmla="*/ 508482 h 515926"/>
                <a:gd name="connsiteX60" fmla="*/ 1938633 w 3951714"/>
                <a:gd name="connsiteY60" fmla="*/ 508482 h 515926"/>
                <a:gd name="connsiteX61" fmla="*/ 1989258 w 3951714"/>
                <a:gd name="connsiteY61" fmla="*/ 508482 h 515926"/>
                <a:gd name="connsiteX62" fmla="*/ 2050306 w 3951714"/>
                <a:gd name="connsiteY62" fmla="*/ 342462 h 515926"/>
                <a:gd name="connsiteX63" fmla="*/ 2269184 w 3951714"/>
                <a:gd name="connsiteY63" fmla="*/ 342462 h 515926"/>
                <a:gd name="connsiteX64" fmla="*/ 2330231 w 3951714"/>
                <a:gd name="connsiteY64" fmla="*/ 508482 h 515926"/>
                <a:gd name="connsiteX65" fmla="*/ 2380856 w 3951714"/>
                <a:gd name="connsiteY65" fmla="*/ 508482 h 515926"/>
                <a:gd name="connsiteX66" fmla="*/ 2196224 w 3951714"/>
                <a:gd name="connsiteY66" fmla="*/ 5956 h 515926"/>
                <a:gd name="connsiteX67" fmla="*/ 2125499 w 3951714"/>
                <a:gd name="connsiteY67" fmla="*/ 5956 h 515926"/>
                <a:gd name="connsiteX68" fmla="*/ 1940122 w 3951714"/>
                <a:gd name="connsiteY68" fmla="*/ 508482 h 515926"/>
                <a:gd name="connsiteX69" fmla="*/ 2064451 w 3951714"/>
                <a:gd name="connsiteY69" fmla="*/ 298538 h 515926"/>
                <a:gd name="connsiteX70" fmla="*/ 2156767 w 3951714"/>
                <a:gd name="connsiteY70" fmla="*/ 46158 h 515926"/>
                <a:gd name="connsiteX71" fmla="*/ 2160489 w 3951714"/>
                <a:gd name="connsiteY71" fmla="*/ 46158 h 515926"/>
                <a:gd name="connsiteX72" fmla="*/ 2252805 w 3951714"/>
                <a:gd name="connsiteY72" fmla="*/ 298538 h 515926"/>
                <a:gd name="connsiteX73" fmla="*/ 2064451 w 3951714"/>
                <a:gd name="connsiteY73" fmla="*/ 298538 h 515926"/>
                <a:gd name="connsiteX74" fmla="*/ 2610157 w 3951714"/>
                <a:gd name="connsiteY74" fmla="*/ 514438 h 515926"/>
                <a:gd name="connsiteX75" fmla="*/ 2793299 w 3951714"/>
                <a:gd name="connsiteY75" fmla="*/ 373730 h 515926"/>
                <a:gd name="connsiteX76" fmla="*/ 2651848 w 3951714"/>
                <a:gd name="connsiteY76" fmla="*/ 238234 h 515926"/>
                <a:gd name="connsiteX77" fmla="*/ 2588567 w 3951714"/>
                <a:gd name="connsiteY77" fmla="*/ 227812 h 515926"/>
                <a:gd name="connsiteX78" fmla="*/ 2479128 w 3951714"/>
                <a:gd name="connsiteY78" fmla="*/ 138474 h 515926"/>
                <a:gd name="connsiteX79" fmla="*/ 2479128 w 3951714"/>
                <a:gd name="connsiteY79" fmla="*/ 128051 h 515926"/>
                <a:gd name="connsiteX80" fmla="*/ 2601223 w 3951714"/>
                <a:gd name="connsiteY80" fmla="*/ 41691 h 515926"/>
                <a:gd name="connsiteX81" fmla="*/ 2735230 w 3951714"/>
                <a:gd name="connsiteY81" fmla="*/ 145919 h 515926"/>
                <a:gd name="connsiteX82" fmla="*/ 2784366 w 3951714"/>
                <a:gd name="connsiteY82" fmla="*/ 145919 h 515926"/>
                <a:gd name="connsiteX83" fmla="*/ 2601223 w 3951714"/>
                <a:gd name="connsiteY83" fmla="*/ 0 h 515926"/>
                <a:gd name="connsiteX84" fmla="*/ 2430737 w 3951714"/>
                <a:gd name="connsiteY84" fmla="*/ 134751 h 515926"/>
                <a:gd name="connsiteX85" fmla="*/ 2572933 w 3951714"/>
                <a:gd name="connsiteY85" fmla="*/ 270247 h 515926"/>
                <a:gd name="connsiteX86" fmla="*/ 2636214 w 3951714"/>
                <a:gd name="connsiteY86" fmla="*/ 280670 h 515926"/>
                <a:gd name="connsiteX87" fmla="*/ 2744908 w 3951714"/>
                <a:gd name="connsiteY87" fmla="*/ 370008 h 515926"/>
                <a:gd name="connsiteX88" fmla="*/ 2744908 w 3951714"/>
                <a:gd name="connsiteY88" fmla="*/ 381175 h 515926"/>
                <a:gd name="connsiteX89" fmla="*/ 2610157 w 3951714"/>
                <a:gd name="connsiteY89" fmla="*/ 473491 h 515926"/>
                <a:gd name="connsiteX90" fmla="*/ 2464983 w 3951714"/>
                <a:gd name="connsiteY90" fmla="*/ 366286 h 515926"/>
                <a:gd name="connsiteX91" fmla="*/ 2415847 w 3951714"/>
                <a:gd name="connsiteY91" fmla="*/ 366286 h 515926"/>
                <a:gd name="connsiteX92" fmla="*/ 2610157 w 3951714"/>
                <a:gd name="connsiteY92" fmla="*/ 515927 h 515926"/>
                <a:gd name="connsiteX93" fmla="*/ 2884871 w 3951714"/>
                <a:gd name="connsiteY93" fmla="*/ 508482 h 515926"/>
                <a:gd name="connsiteX94" fmla="*/ 2932518 w 3951714"/>
                <a:gd name="connsiteY94" fmla="*/ 508482 h 515926"/>
                <a:gd name="connsiteX95" fmla="*/ 2932518 w 3951714"/>
                <a:gd name="connsiteY95" fmla="*/ 5956 h 515926"/>
                <a:gd name="connsiteX96" fmla="*/ 2884871 w 3951714"/>
                <a:gd name="connsiteY96" fmla="*/ 5956 h 515926"/>
                <a:gd name="connsiteX97" fmla="*/ 2884871 w 3951714"/>
                <a:gd name="connsiteY97" fmla="*/ 508482 h 515926"/>
                <a:gd name="connsiteX98" fmla="*/ 3213932 w 3951714"/>
                <a:gd name="connsiteY98" fmla="*/ 514438 h 515926"/>
                <a:gd name="connsiteX99" fmla="*/ 3396330 w 3951714"/>
                <a:gd name="connsiteY99" fmla="*/ 329806 h 515926"/>
                <a:gd name="connsiteX100" fmla="*/ 3396330 w 3951714"/>
                <a:gd name="connsiteY100" fmla="*/ 5956 h 515926"/>
                <a:gd name="connsiteX101" fmla="*/ 3348684 w 3951714"/>
                <a:gd name="connsiteY101" fmla="*/ 5956 h 515926"/>
                <a:gd name="connsiteX102" fmla="*/ 3348684 w 3951714"/>
                <a:gd name="connsiteY102" fmla="*/ 330550 h 515926"/>
                <a:gd name="connsiteX103" fmla="*/ 3213932 w 3951714"/>
                <a:gd name="connsiteY103" fmla="*/ 471258 h 515926"/>
                <a:gd name="connsiteX104" fmla="*/ 3079181 w 3951714"/>
                <a:gd name="connsiteY104" fmla="*/ 330550 h 515926"/>
                <a:gd name="connsiteX105" fmla="*/ 3079181 w 3951714"/>
                <a:gd name="connsiteY105" fmla="*/ 5956 h 515926"/>
                <a:gd name="connsiteX106" fmla="*/ 3031534 w 3951714"/>
                <a:gd name="connsiteY106" fmla="*/ 5956 h 515926"/>
                <a:gd name="connsiteX107" fmla="*/ 3031534 w 3951714"/>
                <a:gd name="connsiteY107" fmla="*/ 329806 h 515926"/>
                <a:gd name="connsiteX108" fmla="*/ 3213932 w 3951714"/>
                <a:gd name="connsiteY108" fmla="*/ 514438 h 515926"/>
                <a:gd name="connsiteX109" fmla="*/ 3475246 w 3951714"/>
                <a:gd name="connsiteY109" fmla="*/ 508482 h 515926"/>
                <a:gd name="connsiteX110" fmla="*/ 3521404 w 3951714"/>
                <a:gd name="connsiteY110" fmla="*/ 508482 h 515926"/>
                <a:gd name="connsiteX111" fmla="*/ 3521404 w 3951714"/>
                <a:gd name="connsiteY111" fmla="*/ 55092 h 515926"/>
                <a:gd name="connsiteX112" fmla="*/ 3524381 w 3951714"/>
                <a:gd name="connsiteY112" fmla="*/ 55092 h 515926"/>
                <a:gd name="connsiteX113" fmla="*/ 3680723 w 3951714"/>
                <a:gd name="connsiteY113" fmla="*/ 508482 h 515926"/>
                <a:gd name="connsiteX114" fmla="*/ 3746237 w 3951714"/>
                <a:gd name="connsiteY114" fmla="*/ 508482 h 515926"/>
                <a:gd name="connsiteX115" fmla="*/ 3902579 w 3951714"/>
                <a:gd name="connsiteY115" fmla="*/ 56581 h 515926"/>
                <a:gd name="connsiteX116" fmla="*/ 3905557 w 3951714"/>
                <a:gd name="connsiteY116" fmla="*/ 56581 h 515926"/>
                <a:gd name="connsiteX117" fmla="*/ 3905557 w 3951714"/>
                <a:gd name="connsiteY117" fmla="*/ 508482 h 515926"/>
                <a:gd name="connsiteX118" fmla="*/ 3951715 w 3951714"/>
                <a:gd name="connsiteY118" fmla="*/ 508482 h 515926"/>
                <a:gd name="connsiteX119" fmla="*/ 3951715 w 3951714"/>
                <a:gd name="connsiteY119" fmla="*/ 5956 h 515926"/>
                <a:gd name="connsiteX120" fmla="*/ 3873544 w 3951714"/>
                <a:gd name="connsiteY120" fmla="*/ 5956 h 515926"/>
                <a:gd name="connsiteX121" fmla="*/ 3715714 w 3951714"/>
                <a:gd name="connsiteY121" fmla="*/ 465302 h 515926"/>
                <a:gd name="connsiteX122" fmla="*/ 3712736 w 3951714"/>
                <a:gd name="connsiteY122" fmla="*/ 465302 h 515926"/>
                <a:gd name="connsiteX123" fmla="*/ 3554906 w 3951714"/>
                <a:gd name="connsiteY123" fmla="*/ 5956 h 515926"/>
                <a:gd name="connsiteX124" fmla="*/ 3475990 w 3951714"/>
                <a:gd name="connsiteY124" fmla="*/ 5956 h 515926"/>
                <a:gd name="connsiteX125" fmla="*/ 3475990 w 3951714"/>
                <a:gd name="connsiteY125" fmla="*/ 508482 h 51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951714" h="515926">
                  <a:moveTo>
                    <a:pt x="222600" y="514438"/>
                  </a:moveTo>
                  <a:cubicBezTo>
                    <a:pt x="294815" y="514438"/>
                    <a:pt x="356607" y="484658"/>
                    <a:pt x="383409" y="431800"/>
                  </a:cubicBezTo>
                  <a:lnTo>
                    <a:pt x="387131" y="431800"/>
                  </a:lnTo>
                  <a:lnTo>
                    <a:pt x="387131" y="508482"/>
                  </a:lnTo>
                  <a:lnTo>
                    <a:pt x="430311" y="508482"/>
                  </a:lnTo>
                  <a:lnTo>
                    <a:pt x="430311" y="254613"/>
                  </a:lnTo>
                  <a:lnTo>
                    <a:pt x="238979" y="254613"/>
                  </a:lnTo>
                  <a:lnTo>
                    <a:pt x="238979" y="297793"/>
                  </a:lnTo>
                  <a:lnTo>
                    <a:pt x="383409" y="297793"/>
                  </a:lnTo>
                  <a:lnTo>
                    <a:pt x="383409" y="338740"/>
                  </a:lnTo>
                  <a:cubicBezTo>
                    <a:pt x="383409" y="416910"/>
                    <a:pt x="316405" y="472747"/>
                    <a:pt x="225578" y="472747"/>
                  </a:cubicBezTo>
                  <a:cubicBezTo>
                    <a:pt x="134751" y="472747"/>
                    <a:pt x="48391" y="400532"/>
                    <a:pt x="48391" y="271736"/>
                  </a:cubicBezTo>
                  <a:lnTo>
                    <a:pt x="48391" y="243446"/>
                  </a:lnTo>
                  <a:cubicBezTo>
                    <a:pt x="48391" y="115395"/>
                    <a:pt x="111672" y="42436"/>
                    <a:pt x="219622" y="42436"/>
                  </a:cubicBezTo>
                  <a:cubicBezTo>
                    <a:pt x="327572" y="42436"/>
                    <a:pt x="356607" y="79660"/>
                    <a:pt x="381920" y="163786"/>
                  </a:cubicBezTo>
                  <a:lnTo>
                    <a:pt x="431800" y="163786"/>
                  </a:lnTo>
                  <a:cubicBezTo>
                    <a:pt x="402021" y="54347"/>
                    <a:pt x="329061" y="0"/>
                    <a:pt x="220367" y="0"/>
                  </a:cubicBezTo>
                  <a:cubicBezTo>
                    <a:pt x="111672" y="0"/>
                    <a:pt x="0" y="99016"/>
                    <a:pt x="0" y="257591"/>
                  </a:cubicBezTo>
                  <a:cubicBezTo>
                    <a:pt x="0" y="416166"/>
                    <a:pt x="84127" y="515182"/>
                    <a:pt x="222600" y="515182"/>
                  </a:cubicBezTo>
                  <a:moveTo>
                    <a:pt x="639511" y="508482"/>
                  </a:moveTo>
                  <a:lnTo>
                    <a:pt x="687158" y="508482"/>
                  </a:lnTo>
                  <a:lnTo>
                    <a:pt x="687158" y="302260"/>
                  </a:lnTo>
                  <a:lnTo>
                    <a:pt x="867323" y="6700"/>
                  </a:lnTo>
                  <a:lnTo>
                    <a:pt x="815209" y="6700"/>
                  </a:lnTo>
                  <a:lnTo>
                    <a:pt x="665568" y="253124"/>
                  </a:lnTo>
                  <a:lnTo>
                    <a:pt x="661845" y="253124"/>
                  </a:lnTo>
                  <a:lnTo>
                    <a:pt x="512949" y="6700"/>
                  </a:lnTo>
                  <a:lnTo>
                    <a:pt x="459346" y="6700"/>
                  </a:lnTo>
                  <a:lnTo>
                    <a:pt x="638766" y="302260"/>
                  </a:lnTo>
                  <a:lnTo>
                    <a:pt x="638766" y="508482"/>
                  </a:lnTo>
                  <a:close/>
                  <a:moveTo>
                    <a:pt x="932092" y="508482"/>
                  </a:moveTo>
                  <a:lnTo>
                    <a:pt x="978250" y="508482"/>
                  </a:lnTo>
                  <a:lnTo>
                    <a:pt x="978250" y="55092"/>
                  </a:lnTo>
                  <a:lnTo>
                    <a:pt x="981228" y="55092"/>
                  </a:lnTo>
                  <a:lnTo>
                    <a:pt x="1137570" y="508482"/>
                  </a:lnTo>
                  <a:lnTo>
                    <a:pt x="1203084" y="508482"/>
                  </a:lnTo>
                  <a:lnTo>
                    <a:pt x="1359426" y="56581"/>
                  </a:lnTo>
                  <a:lnTo>
                    <a:pt x="1362404" y="56581"/>
                  </a:lnTo>
                  <a:lnTo>
                    <a:pt x="1362404" y="508482"/>
                  </a:lnTo>
                  <a:lnTo>
                    <a:pt x="1408561" y="508482"/>
                  </a:lnTo>
                  <a:lnTo>
                    <a:pt x="1408561" y="5956"/>
                  </a:lnTo>
                  <a:lnTo>
                    <a:pt x="1330391" y="5956"/>
                  </a:lnTo>
                  <a:lnTo>
                    <a:pt x="1172561" y="465302"/>
                  </a:lnTo>
                  <a:lnTo>
                    <a:pt x="1169583" y="465302"/>
                  </a:lnTo>
                  <a:lnTo>
                    <a:pt x="1011752" y="5956"/>
                  </a:lnTo>
                  <a:lnTo>
                    <a:pt x="932837" y="5956"/>
                  </a:lnTo>
                  <a:lnTo>
                    <a:pt x="932837" y="508482"/>
                  </a:lnTo>
                  <a:close/>
                  <a:moveTo>
                    <a:pt x="1497155" y="508482"/>
                  </a:moveTo>
                  <a:lnTo>
                    <a:pt x="1544057" y="508482"/>
                  </a:lnTo>
                  <a:lnTo>
                    <a:pt x="1544057" y="58070"/>
                  </a:lnTo>
                  <a:lnTo>
                    <a:pt x="1547035" y="58070"/>
                  </a:lnTo>
                  <a:lnTo>
                    <a:pt x="1795692" y="508482"/>
                  </a:lnTo>
                  <a:lnTo>
                    <a:pt x="1870141" y="508482"/>
                  </a:lnTo>
                  <a:lnTo>
                    <a:pt x="1870141" y="5956"/>
                  </a:lnTo>
                  <a:lnTo>
                    <a:pt x="1823983" y="5956"/>
                  </a:lnTo>
                  <a:lnTo>
                    <a:pt x="1823983" y="457857"/>
                  </a:lnTo>
                  <a:lnTo>
                    <a:pt x="1820261" y="457857"/>
                  </a:lnTo>
                  <a:lnTo>
                    <a:pt x="1570859" y="5956"/>
                  </a:lnTo>
                  <a:lnTo>
                    <a:pt x="1497899" y="5956"/>
                  </a:lnTo>
                  <a:lnTo>
                    <a:pt x="1497899" y="508482"/>
                  </a:lnTo>
                  <a:close/>
                  <a:moveTo>
                    <a:pt x="1938633" y="508482"/>
                  </a:moveTo>
                  <a:lnTo>
                    <a:pt x="1989258" y="508482"/>
                  </a:lnTo>
                  <a:lnTo>
                    <a:pt x="2050306" y="342462"/>
                  </a:lnTo>
                  <a:lnTo>
                    <a:pt x="2269184" y="342462"/>
                  </a:lnTo>
                  <a:lnTo>
                    <a:pt x="2330231" y="508482"/>
                  </a:lnTo>
                  <a:lnTo>
                    <a:pt x="2380856" y="508482"/>
                  </a:lnTo>
                  <a:lnTo>
                    <a:pt x="2196224" y="5956"/>
                  </a:lnTo>
                  <a:lnTo>
                    <a:pt x="2125499" y="5956"/>
                  </a:lnTo>
                  <a:lnTo>
                    <a:pt x="1940122" y="508482"/>
                  </a:lnTo>
                  <a:close/>
                  <a:moveTo>
                    <a:pt x="2064451" y="298538"/>
                  </a:moveTo>
                  <a:lnTo>
                    <a:pt x="2156767" y="46158"/>
                  </a:lnTo>
                  <a:lnTo>
                    <a:pt x="2160489" y="46158"/>
                  </a:lnTo>
                  <a:lnTo>
                    <a:pt x="2252805" y="298538"/>
                  </a:lnTo>
                  <a:lnTo>
                    <a:pt x="2064451" y="298538"/>
                  </a:lnTo>
                  <a:close/>
                  <a:moveTo>
                    <a:pt x="2610157" y="514438"/>
                  </a:moveTo>
                  <a:cubicBezTo>
                    <a:pt x="2726296" y="514438"/>
                    <a:pt x="2793299" y="460835"/>
                    <a:pt x="2793299" y="373730"/>
                  </a:cubicBezTo>
                  <a:cubicBezTo>
                    <a:pt x="2793299" y="286626"/>
                    <a:pt x="2742675" y="253124"/>
                    <a:pt x="2651848" y="238234"/>
                  </a:cubicBezTo>
                  <a:lnTo>
                    <a:pt x="2588567" y="227812"/>
                  </a:lnTo>
                  <a:cubicBezTo>
                    <a:pt x="2505929" y="213667"/>
                    <a:pt x="2479128" y="185376"/>
                    <a:pt x="2479128" y="138474"/>
                  </a:cubicBezTo>
                  <a:lnTo>
                    <a:pt x="2479128" y="128051"/>
                  </a:lnTo>
                  <a:cubicBezTo>
                    <a:pt x="2479128" y="74448"/>
                    <a:pt x="2525286" y="41691"/>
                    <a:pt x="2601223" y="41691"/>
                  </a:cubicBezTo>
                  <a:cubicBezTo>
                    <a:pt x="2677160" y="41691"/>
                    <a:pt x="2717362" y="71470"/>
                    <a:pt x="2735230" y="145919"/>
                  </a:cubicBezTo>
                  <a:lnTo>
                    <a:pt x="2784366" y="145919"/>
                  </a:lnTo>
                  <a:cubicBezTo>
                    <a:pt x="2765009" y="51369"/>
                    <a:pt x="2700984" y="0"/>
                    <a:pt x="2601223" y="0"/>
                  </a:cubicBezTo>
                  <a:cubicBezTo>
                    <a:pt x="2501462" y="0"/>
                    <a:pt x="2430737" y="54347"/>
                    <a:pt x="2430737" y="134751"/>
                  </a:cubicBezTo>
                  <a:cubicBezTo>
                    <a:pt x="2430737" y="215155"/>
                    <a:pt x="2479872" y="254613"/>
                    <a:pt x="2572933" y="270247"/>
                  </a:cubicBezTo>
                  <a:lnTo>
                    <a:pt x="2636214" y="280670"/>
                  </a:lnTo>
                  <a:cubicBezTo>
                    <a:pt x="2720340" y="294815"/>
                    <a:pt x="2744908" y="323105"/>
                    <a:pt x="2744908" y="370008"/>
                  </a:cubicBezTo>
                  <a:lnTo>
                    <a:pt x="2744908" y="381175"/>
                  </a:lnTo>
                  <a:cubicBezTo>
                    <a:pt x="2744908" y="439245"/>
                    <a:pt x="2696517" y="473491"/>
                    <a:pt x="2610157" y="473491"/>
                  </a:cubicBezTo>
                  <a:cubicBezTo>
                    <a:pt x="2523797" y="473491"/>
                    <a:pt x="2480617" y="441478"/>
                    <a:pt x="2464983" y="366286"/>
                  </a:cubicBezTo>
                  <a:lnTo>
                    <a:pt x="2415847" y="366286"/>
                  </a:lnTo>
                  <a:cubicBezTo>
                    <a:pt x="2432970" y="463813"/>
                    <a:pt x="2502207" y="515927"/>
                    <a:pt x="2610157" y="515927"/>
                  </a:cubicBezTo>
                  <a:moveTo>
                    <a:pt x="2884871" y="508482"/>
                  </a:moveTo>
                  <a:lnTo>
                    <a:pt x="2932518" y="508482"/>
                  </a:lnTo>
                  <a:lnTo>
                    <a:pt x="2932518" y="5956"/>
                  </a:lnTo>
                  <a:lnTo>
                    <a:pt x="2884871" y="5956"/>
                  </a:lnTo>
                  <a:lnTo>
                    <a:pt x="2884871" y="508482"/>
                  </a:lnTo>
                  <a:close/>
                  <a:moveTo>
                    <a:pt x="3213932" y="514438"/>
                  </a:moveTo>
                  <a:cubicBezTo>
                    <a:pt x="3330816" y="514438"/>
                    <a:pt x="3396330" y="447434"/>
                    <a:pt x="3396330" y="329806"/>
                  </a:cubicBezTo>
                  <a:lnTo>
                    <a:pt x="3396330" y="5956"/>
                  </a:lnTo>
                  <a:lnTo>
                    <a:pt x="3348684" y="5956"/>
                  </a:lnTo>
                  <a:lnTo>
                    <a:pt x="3348684" y="330550"/>
                  </a:lnTo>
                  <a:cubicBezTo>
                    <a:pt x="3348684" y="424355"/>
                    <a:pt x="3304759" y="471258"/>
                    <a:pt x="3213932" y="471258"/>
                  </a:cubicBezTo>
                  <a:cubicBezTo>
                    <a:pt x="3123106" y="471258"/>
                    <a:pt x="3079181" y="424355"/>
                    <a:pt x="3079181" y="330550"/>
                  </a:cubicBezTo>
                  <a:lnTo>
                    <a:pt x="3079181" y="5956"/>
                  </a:lnTo>
                  <a:lnTo>
                    <a:pt x="3031534" y="5956"/>
                  </a:lnTo>
                  <a:lnTo>
                    <a:pt x="3031534" y="329806"/>
                  </a:lnTo>
                  <a:cubicBezTo>
                    <a:pt x="3031534" y="447434"/>
                    <a:pt x="3096304" y="514438"/>
                    <a:pt x="3213932" y="514438"/>
                  </a:cubicBezTo>
                  <a:moveTo>
                    <a:pt x="3475246" y="508482"/>
                  </a:moveTo>
                  <a:lnTo>
                    <a:pt x="3521404" y="508482"/>
                  </a:lnTo>
                  <a:lnTo>
                    <a:pt x="3521404" y="55092"/>
                  </a:lnTo>
                  <a:lnTo>
                    <a:pt x="3524381" y="55092"/>
                  </a:lnTo>
                  <a:lnTo>
                    <a:pt x="3680723" y="508482"/>
                  </a:lnTo>
                  <a:lnTo>
                    <a:pt x="3746237" y="508482"/>
                  </a:lnTo>
                  <a:lnTo>
                    <a:pt x="3902579" y="56581"/>
                  </a:lnTo>
                  <a:lnTo>
                    <a:pt x="3905557" y="56581"/>
                  </a:lnTo>
                  <a:lnTo>
                    <a:pt x="3905557" y="508482"/>
                  </a:lnTo>
                  <a:lnTo>
                    <a:pt x="3951715" y="508482"/>
                  </a:lnTo>
                  <a:lnTo>
                    <a:pt x="3951715" y="5956"/>
                  </a:lnTo>
                  <a:lnTo>
                    <a:pt x="3873544" y="5956"/>
                  </a:lnTo>
                  <a:lnTo>
                    <a:pt x="3715714" y="465302"/>
                  </a:lnTo>
                  <a:lnTo>
                    <a:pt x="3712736" y="465302"/>
                  </a:lnTo>
                  <a:lnTo>
                    <a:pt x="3554906" y="5956"/>
                  </a:lnTo>
                  <a:lnTo>
                    <a:pt x="3475990" y="5956"/>
                  </a:lnTo>
                  <a:lnTo>
                    <a:pt x="3475990" y="508482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B94D548-0076-D17B-7C04-2F70B426334E}"/>
                </a:ext>
              </a:extLst>
            </p:cNvPr>
            <p:cNvSpPr/>
            <p:nvPr/>
          </p:nvSpPr>
          <p:spPr>
            <a:xfrm>
              <a:off x="10987525" y="6281878"/>
              <a:ext cx="402140" cy="116192"/>
            </a:xfrm>
            <a:custGeom>
              <a:avLst/>
              <a:gdLst>
                <a:gd name="connsiteX0" fmla="*/ 745 w 1783036"/>
                <a:gd name="connsiteY0" fmla="*/ 508482 h 515181"/>
                <a:gd name="connsiteX1" fmla="*/ 323850 w 1783036"/>
                <a:gd name="connsiteY1" fmla="*/ 508482 h 515181"/>
                <a:gd name="connsiteX2" fmla="*/ 323850 w 1783036"/>
                <a:gd name="connsiteY2" fmla="*/ 466046 h 515181"/>
                <a:gd name="connsiteX3" fmla="*/ 47647 w 1783036"/>
                <a:gd name="connsiteY3" fmla="*/ 466046 h 515181"/>
                <a:gd name="connsiteX4" fmla="*/ 47647 w 1783036"/>
                <a:gd name="connsiteY4" fmla="*/ 276203 h 515181"/>
                <a:gd name="connsiteX5" fmla="*/ 297049 w 1783036"/>
                <a:gd name="connsiteY5" fmla="*/ 276203 h 515181"/>
                <a:gd name="connsiteX6" fmla="*/ 297049 w 1783036"/>
                <a:gd name="connsiteY6" fmla="*/ 233768 h 515181"/>
                <a:gd name="connsiteX7" fmla="*/ 47647 w 1783036"/>
                <a:gd name="connsiteY7" fmla="*/ 233768 h 515181"/>
                <a:gd name="connsiteX8" fmla="*/ 47647 w 1783036"/>
                <a:gd name="connsiteY8" fmla="*/ 48391 h 515181"/>
                <a:gd name="connsiteX9" fmla="*/ 316405 w 1783036"/>
                <a:gd name="connsiteY9" fmla="*/ 48391 h 515181"/>
                <a:gd name="connsiteX10" fmla="*/ 316405 w 1783036"/>
                <a:gd name="connsiteY10" fmla="*/ 5956 h 515181"/>
                <a:gd name="connsiteX11" fmla="*/ 0 w 1783036"/>
                <a:gd name="connsiteY11" fmla="*/ 5956 h 515181"/>
                <a:gd name="connsiteX12" fmla="*/ 0 w 1783036"/>
                <a:gd name="connsiteY12" fmla="*/ 508482 h 515181"/>
                <a:gd name="connsiteX13" fmla="*/ 594842 w 1783036"/>
                <a:gd name="connsiteY13" fmla="*/ 514437 h 515181"/>
                <a:gd name="connsiteX14" fmla="*/ 755650 w 1783036"/>
                <a:gd name="connsiteY14" fmla="*/ 431800 h 515181"/>
                <a:gd name="connsiteX15" fmla="*/ 759372 w 1783036"/>
                <a:gd name="connsiteY15" fmla="*/ 431800 h 515181"/>
                <a:gd name="connsiteX16" fmla="*/ 759372 w 1783036"/>
                <a:gd name="connsiteY16" fmla="*/ 508482 h 515181"/>
                <a:gd name="connsiteX17" fmla="*/ 802552 w 1783036"/>
                <a:gd name="connsiteY17" fmla="*/ 508482 h 515181"/>
                <a:gd name="connsiteX18" fmla="*/ 802552 w 1783036"/>
                <a:gd name="connsiteY18" fmla="*/ 254613 h 515181"/>
                <a:gd name="connsiteX19" fmla="*/ 611220 w 1783036"/>
                <a:gd name="connsiteY19" fmla="*/ 254613 h 515181"/>
                <a:gd name="connsiteX20" fmla="*/ 611220 w 1783036"/>
                <a:gd name="connsiteY20" fmla="*/ 297793 h 515181"/>
                <a:gd name="connsiteX21" fmla="*/ 755650 w 1783036"/>
                <a:gd name="connsiteY21" fmla="*/ 297793 h 515181"/>
                <a:gd name="connsiteX22" fmla="*/ 755650 w 1783036"/>
                <a:gd name="connsiteY22" fmla="*/ 338740 h 515181"/>
                <a:gd name="connsiteX23" fmla="*/ 597820 w 1783036"/>
                <a:gd name="connsiteY23" fmla="*/ 472747 h 515181"/>
                <a:gd name="connsiteX24" fmla="*/ 420633 w 1783036"/>
                <a:gd name="connsiteY24" fmla="*/ 271736 h 515181"/>
                <a:gd name="connsiteX25" fmla="*/ 420633 w 1783036"/>
                <a:gd name="connsiteY25" fmla="*/ 243446 h 515181"/>
                <a:gd name="connsiteX26" fmla="*/ 591864 w 1783036"/>
                <a:gd name="connsiteY26" fmla="*/ 42435 h 515181"/>
                <a:gd name="connsiteX27" fmla="*/ 754161 w 1783036"/>
                <a:gd name="connsiteY27" fmla="*/ 163786 h 515181"/>
                <a:gd name="connsiteX28" fmla="*/ 804041 w 1783036"/>
                <a:gd name="connsiteY28" fmla="*/ 163786 h 515181"/>
                <a:gd name="connsiteX29" fmla="*/ 592608 w 1783036"/>
                <a:gd name="connsiteY29" fmla="*/ 0 h 515181"/>
                <a:gd name="connsiteX30" fmla="*/ 372241 w 1783036"/>
                <a:gd name="connsiteY30" fmla="*/ 257591 h 515181"/>
                <a:gd name="connsiteX31" fmla="*/ 594842 w 1783036"/>
                <a:gd name="connsiteY31" fmla="*/ 515182 h 515181"/>
                <a:gd name="connsiteX32" fmla="*/ 865089 w 1783036"/>
                <a:gd name="connsiteY32" fmla="*/ 508482 h 515181"/>
                <a:gd name="connsiteX33" fmla="*/ 915714 w 1783036"/>
                <a:gd name="connsiteY33" fmla="*/ 508482 h 515181"/>
                <a:gd name="connsiteX34" fmla="*/ 976762 w 1783036"/>
                <a:gd name="connsiteY34" fmla="*/ 342462 h 515181"/>
                <a:gd name="connsiteX35" fmla="*/ 1195639 w 1783036"/>
                <a:gd name="connsiteY35" fmla="*/ 342462 h 515181"/>
                <a:gd name="connsiteX36" fmla="*/ 1256687 w 1783036"/>
                <a:gd name="connsiteY36" fmla="*/ 508482 h 515181"/>
                <a:gd name="connsiteX37" fmla="*/ 1306567 w 1783036"/>
                <a:gd name="connsiteY37" fmla="*/ 508482 h 515181"/>
                <a:gd name="connsiteX38" fmla="*/ 1121936 w 1783036"/>
                <a:gd name="connsiteY38" fmla="*/ 5956 h 515181"/>
                <a:gd name="connsiteX39" fmla="*/ 1051210 w 1783036"/>
                <a:gd name="connsiteY39" fmla="*/ 5956 h 515181"/>
                <a:gd name="connsiteX40" fmla="*/ 865833 w 1783036"/>
                <a:gd name="connsiteY40" fmla="*/ 508482 h 515181"/>
                <a:gd name="connsiteX41" fmla="*/ 990906 w 1783036"/>
                <a:gd name="connsiteY41" fmla="*/ 298537 h 515181"/>
                <a:gd name="connsiteX42" fmla="*/ 1083222 w 1783036"/>
                <a:gd name="connsiteY42" fmla="*/ 46158 h 515181"/>
                <a:gd name="connsiteX43" fmla="*/ 1086945 w 1783036"/>
                <a:gd name="connsiteY43" fmla="*/ 46158 h 515181"/>
                <a:gd name="connsiteX44" fmla="*/ 1179261 w 1783036"/>
                <a:gd name="connsiteY44" fmla="*/ 298537 h 515181"/>
                <a:gd name="connsiteX45" fmla="*/ 990906 w 1783036"/>
                <a:gd name="connsiteY45" fmla="*/ 298537 h 515181"/>
                <a:gd name="connsiteX46" fmla="*/ 1342302 w 1783036"/>
                <a:gd name="connsiteY46" fmla="*/ 508482 h 515181"/>
                <a:gd name="connsiteX47" fmla="*/ 1392183 w 1783036"/>
                <a:gd name="connsiteY47" fmla="*/ 508482 h 515181"/>
                <a:gd name="connsiteX48" fmla="*/ 1453230 w 1783036"/>
                <a:gd name="connsiteY48" fmla="*/ 342462 h 515181"/>
                <a:gd name="connsiteX49" fmla="*/ 1672108 w 1783036"/>
                <a:gd name="connsiteY49" fmla="*/ 342462 h 515181"/>
                <a:gd name="connsiteX50" fmla="*/ 1733156 w 1783036"/>
                <a:gd name="connsiteY50" fmla="*/ 508482 h 515181"/>
                <a:gd name="connsiteX51" fmla="*/ 1783036 w 1783036"/>
                <a:gd name="connsiteY51" fmla="*/ 508482 h 515181"/>
                <a:gd name="connsiteX52" fmla="*/ 1598405 w 1783036"/>
                <a:gd name="connsiteY52" fmla="*/ 5956 h 515181"/>
                <a:gd name="connsiteX53" fmla="*/ 1527679 w 1783036"/>
                <a:gd name="connsiteY53" fmla="*/ 5956 h 515181"/>
                <a:gd name="connsiteX54" fmla="*/ 1342302 w 1783036"/>
                <a:gd name="connsiteY54" fmla="*/ 508482 h 515181"/>
                <a:gd name="connsiteX55" fmla="*/ 1468120 w 1783036"/>
                <a:gd name="connsiteY55" fmla="*/ 298537 h 515181"/>
                <a:gd name="connsiteX56" fmla="*/ 1560436 w 1783036"/>
                <a:gd name="connsiteY56" fmla="*/ 46158 h 515181"/>
                <a:gd name="connsiteX57" fmla="*/ 1564158 w 1783036"/>
                <a:gd name="connsiteY57" fmla="*/ 46158 h 515181"/>
                <a:gd name="connsiteX58" fmla="*/ 1656474 w 1783036"/>
                <a:gd name="connsiteY58" fmla="*/ 298537 h 515181"/>
                <a:gd name="connsiteX59" fmla="*/ 1468120 w 1783036"/>
                <a:gd name="connsiteY59" fmla="*/ 298537 h 51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83036" h="515181">
                  <a:moveTo>
                    <a:pt x="745" y="508482"/>
                  </a:moveTo>
                  <a:lnTo>
                    <a:pt x="323850" y="508482"/>
                  </a:lnTo>
                  <a:lnTo>
                    <a:pt x="323850" y="466046"/>
                  </a:lnTo>
                  <a:lnTo>
                    <a:pt x="47647" y="466046"/>
                  </a:lnTo>
                  <a:lnTo>
                    <a:pt x="47647" y="276203"/>
                  </a:lnTo>
                  <a:lnTo>
                    <a:pt x="297049" y="276203"/>
                  </a:lnTo>
                  <a:lnTo>
                    <a:pt x="297049" y="233768"/>
                  </a:lnTo>
                  <a:lnTo>
                    <a:pt x="47647" y="233768"/>
                  </a:lnTo>
                  <a:lnTo>
                    <a:pt x="47647" y="48391"/>
                  </a:lnTo>
                  <a:lnTo>
                    <a:pt x="316405" y="48391"/>
                  </a:lnTo>
                  <a:lnTo>
                    <a:pt x="316405" y="5956"/>
                  </a:lnTo>
                  <a:lnTo>
                    <a:pt x="0" y="5956"/>
                  </a:lnTo>
                  <a:lnTo>
                    <a:pt x="0" y="508482"/>
                  </a:lnTo>
                  <a:close/>
                  <a:moveTo>
                    <a:pt x="594842" y="514437"/>
                  </a:moveTo>
                  <a:cubicBezTo>
                    <a:pt x="667056" y="514437"/>
                    <a:pt x="728849" y="484658"/>
                    <a:pt x="755650" y="431800"/>
                  </a:cubicBezTo>
                  <a:lnTo>
                    <a:pt x="759372" y="431800"/>
                  </a:lnTo>
                  <a:lnTo>
                    <a:pt x="759372" y="508482"/>
                  </a:lnTo>
                  <a:lnTo>
                    <a:pt x="802552" y="508482"/>
                  </a:lnTo>
                  <a:lnTo>
                    <a:pt x="802552" y="254613"/>
                  </a:lnTo>
                  <a:lnTo>
                    <a:pt x="611220" y="254613"/>
                  </a:lnTo>
                  <a:lnTo>
                    <a:pt x="611220" y="297793"/>
                  </a:lnTo>
                  <a:lnTo>
                    <a:pt x="755650" y="297793"/>
                  </a:lnTo>
                  <a:lnTo>
                    <a:pt x="755650" y="338740"/>
                  </a:lnTo>
                  <a:cubicBezTo>
                    <a:pt x="755650" y="416910"/>
                    <a:pt x="688647" y="472747"/>
                    <a:pt x="597820" y="472747"/>
                  </a:cubicBezTo>
                  <a:cubicBezTo>
                    <a:pt x="506993" y="472747"/>
                    <a:pt x="420633" y="400532"/>
                    <a:pt x="420633" y="271736"/>
                  </a:cubicBezTo>
                  <a:lnTo>
                    <a:pt x="420633" y="243446"/>
                  </a:lnTo>
                  <a:cubicBezTo>
                    <a:pt x="420633" y="115395"/>
                    <a:pt x="483914" y="42435"/>
                    <a:pt x="591864" y="42435"/>
                  </a:cubicBezTo>
                  <a:cubicBezTo>
                    <a:pt x="699814" y="42435"/>
                    <a:pt x="728849" y="79660"/>
                    <a:pt x="754161" y="163786"/>
                  </a:cubicBezTo>
                  <a:lnTo>
                    <a:pt x="804041" y="163786"/>
                  </a:lnTo>
                  <a:cubicBezTo>
                    <a:pt x="774262" y="54347"/>
                    <a:pt x="701303" y="0"/>
                    <a:pt x="592608" y="0"/>
                  </a:cubicBezTo>
                  <a:cubicBezTo>
                    <a:pt x="483914" y="0"/>
                    <a:pt x="372241" y="99016"/>
                    <a:pt x="372241" y="257591"/>
                  </a:cubicBezTo>
                  <a:cubicBezTo>
                    <a:pt x="372241" y="416166"/>
                    <a:pt x="456368" y="515182"/>
                    <a:pt x="594842" y="515182"/>
                  </a:cubicBezTo>
                  <a:moveTo>
                    <a:pt x="865089" y="508482"/>
                  </a:moveTo>
                  <a:lnTo>
                    <a:pt x="915714" y="508482"/>
                  </a:lnTo>
                  <a:lnTo>
                    <a:pt x="976762" y="342462"/>
                  </a:lnTo>
                  <a:lnTo>
                    <a:pt x="1195639" y="342462"/>
                  </a:lnTo>
                  <a:lnTo>
                    <a:pt x="1256687" y="508482"/>
                  </a:lnTo>
                  <a:lnTo>
                    <a:pt x="1306567" y="508482"/>
                  </a:lnTo>
                  <a:lnTo>
                    <a:pt x="1121936" y="5956"/>
                  </a:lnTo>
                  <a:lnTo>
                    <a:pt x="1051210" y="5956"/>
                  </a:lnTo>
                  <a:lnTo>
                    <a:pt x="865833" y="508482"/>
                  </a:lnTo>
                  <a:close/>
                  <a:moveTo>
                    <a:pt x="990906" y="298537"/>
                  </a:moveTo>
                  <a:lnTo>
                    <a:pt x="1083222" y="46158"/>
                  </a:lnTo>
                  <a:lnTo>
                    <a:pt x="1086945" y="46158"/>
                  </a:lnTo>
                  <a:lnTo>
                    <a:pt x="1179261" y="298537"/>
                  </a:lnTo>
                  <a:lnTo>
                    <a:pt x="990906" y="298537"/>
                  </a:lnTo>
                  <a:close/>
                  <a:moveTo>
                    <a:pt x="1342302" y="508482"/>
                  </a:moveTo>
                  <a:lnTo>
                    <a:pt x="1392183" y="508482"/>
                  </a:lnTo>
                  <a:lnTo>
                    <a:pt x="1453230" y="342462"/>
                  </a:lnTo>
                  <a:lnTo>
                    <a:pt x="1672108" y="342462"/>
                  </a:lnTo>
                  <a:lnTo>
                    <a:pt x="1733156" y="508482"/>
                  </a:lnTo>
                  <a:lnTo>
                    <a:pt x="1783036" y="508482"/>
                  </a:lnTo>
                  <a:lnTo>
                    <a:pt x="1598405" y="5956"/>
                  </a:lnTo>
                  <a:lnTo>
                    <a:pt x="1527679" y="5956"/>
                  </a:lnTo>
                  <a:lnTo>
                    <a:pt x="1342302" y="508482"/>
                  </a:lnTo>
                  <a:close/>
                  <a:moveTo>
                    <a:pt x="1468120" y="298537"/>
                  </a:moveTo>
                  <a:lnTo>
                    <a:pt x="1560436" y="46158"/>
                  </a:lnTo>
                  <a:lnTo>
                    <a:pt x="1564158" y="46158"/>
                  </a:lnTo>
                  <a:lnTo>
                    <a:pt x="1656474" y="298537"/>
                  </a:lnTo>
                  <a:lnTo>
                    <a:pt x="1468120" y="298537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</p:grp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F85852-73A2-000E-81F3-AFA52ABF31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14984" y="765846"/>
            <a:ext cx="4300092" cy="609215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2213483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ide #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9043-EFC6-3C11-4F3E-FEB85F7A23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2388" y="2525706"/>
            <a:ext cx="3952576" cy="2844947"/>
          </a:xfrm>
        </p:spPr>
        <p:txBody>
          <a:bodyPr anchor="t">
            <a:normAutofit/>
          </a:bodyPr>
          <a:lstStyle>
            <a:lvl1pPr algn="r">
              <a:lnSpc>
                <a:spcPct val="80000"/>
              </a:lnSpc>
              <a:defRPr sz="800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Breaker</a:t>
            </a:r>
            <a:br>
              <a:rPr lang="en-GB" dirty="0"/>
            </a:br>
            <a:r>
              <a:rPr lang="en-GB" dirty="0"/>
              <a:t>side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1F80-CB4B-3AC5-9D46-C9527F39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a-DK" dirty="0"/>
              <a:t>titel på præsentation // feb2024 (Ændres således: I fanen 'Indsæt' skal du vælge 'Sidehoved og sidefod')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1A957B-5979-E48D-6841-A75E241E945A}"/>
              </a:ext>
            </a:extLst>
          </p:cNvPr>
          <p:cNvGrpSpPr/>
          <p:nvPr userDrawn="1"/>
        </p:nvGrpSpPr>
        <p:grpSpPr>
          <a:xfrm>
            <a:off x="10329493" y="6281878"/>
            <a:ext cx="1544083" cy="253541"/>
            <a:chOff x="10329493" y="6281878"/>
            <a:chExt cx="1544083" cy="253541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E23137F-FCB8-08F1-B7BF-A58698B9387A}"/>
                </a:ext>
              </a:extLst>
            </p:cNvPr>
            <p:cNvSpPr/>
            <p:nvPr/>
          </p:nvSpPr>
          <p:spPr>
            <a:xfrm>
              <a:off x="10329493" y="6282550"/>
              <a:ext cx="609674" cy="249847"/>
            </a:xfrm>
            <a:custGeom>
              <a:avLst/>
              <a:gdLst>
                <a:gd name="connsiteX0" fmla="*/ 2703217 w 2703216"/>
                <a:gd name="connsiteY0" fmla="*/ 1107046 h 1107790"/>
                <a:gd name="connsiteX1" fmla="*/ 0 w 2703216"/>
                <a:gd name="connsiteY1" fmla="*/ 1107046 h 1107790"/>
                <a:gd name="connsiteX2" fmla="*/ 1036320 w 2703216"/>
                <a:gd name="connsiteY2" fmla="*/ 0 h 1107790"/>
                <a:gd name="connsiteX3" fmla="*/ 2703217 w 2703216"/>
                <a:gd name="connsiteY3" fmla="*/ 0 h 1107790"/>
                <a:gd name="connsiteX4" fmla="*/ 2703217 w 2703216"/>
                <a:gd name="connsiteY4" fmla="*/ 346184 h 1107790"/>
                <a:gd name="connsiteX5" fmla="*/ 2365966 w 2703216"/>
                <a:gd name="connsiteY5" fmla="*/ 346184 h 1107790"/>
                <a:gd name="connsiteX6" fmla="*/ 2361499 w 2703216"/>
                <a:gd name="connsiteY6" fmla="*/ 341718 h 1107790"/>
                <a:gd name="connsiteX7" fmla="*/ 1745812 w 2703216"/>
                <a:gd name="connsiteY7" fmla="*/ 168997 h 1107790"/>
                <a:gd name="connsiteX8" fmla="*/ 1153204 w 2703216"/>
                <a:gd name="connsiteY8" fmla="*/ 319383 h 1107790"/>
                <a:gd name="connsiteX9" fmla="*/ 877001 w 2703216"/>
                <a:gd name="connsiteY9" fmla="*/ 610476 h 1107790"/>
                <a:gd name="connsiteX10" fmla="*/ 927626 w 2703216"/>
                <a:gd name="connsiteY10" fmla="*/ 727360 h 1107790"/>
                <a:gd name="connsiteX11" fmla="*/ 1602871 w 2703216"/>
                <a:gd name="connsiteY11" fmla="*/ 865833 h 1107790"/>
                <a:gd name="connsiteX12" fmla="*/ 2283329 w 2703216"/>
                <a:gd name="connsiteY12" fmla="*/ 709492 h 1107790"/>
                <a:gd name="connsiteX13" fmla="*/ 2295240 w 2703216"/>
                <a:gd name="connsiteY13" fmla="*/ 674501 h 1107790"/>
                <a:gd name="connsiteX14" fmla="*/ 2091997 w 2703216"/>
                <a:gd name="connsiteY14" fmla="*/ 606753 h 1107790"/>
                <a:gd name="connsiteX15" fmla="*/ 1890242 w 2703216"/>
                <a:gd name="connsiteY15" fmla="*/ 604520 h 1107790"/>
                <a:gd name="connsiteX16" fmla="*/ 1865674 w 2703216"/>
                <a:gd name="connsiteY16" fmla="*/ 606009 h 1107790"/>
                <a:gd name="connsiteX17" fmla="*/ 1930444 w 2703216"/>
                <a:gd name="connsiteY17" fmla="*/ 480936 h 1107790"/>
                <a:gd name="connsiteX18" fmla="*/ 2702473 w 2703216"/>
                <a:gd name="connsiteY18" fmla="*/ 483914 h 1107790"/>
                <a:gd name="connsiteX19" fmla="*/ 2702473 w 2703216"/>
                <a:gd name="connsiteY19" fmla="*/ 1107790 h 1107790"/>
                <a:gd name="connsiteX20" fmla="*/ 64770 w 2703216"/>
                <a:gd name="connsiteY20" fmla="*/ 1078756 h 1107790"/>
                <a:gd name="connsiteX21" fmla="*/ 2674927 w 2703216"/>
                <a:gd name="connsiteY21" fmla="*/ 1078756 h 1107790"/>
                <a:gd name="connsiteX22" fmla="*/ 2674927 w 2703216"/>
                <a:gd name="connsiteY22" fmla="*/ 510715 h 1107790"/>
                <a:gd name="connsiteX23" fmla="*/ 1948311 w 2703216"/>
                <a:gd name="connsiteY23" fmla="*/ 507737 h 1107790"/>
                <a:gd name="connsiteX24" fmla="*/ 1913321 w 2703216"/>
                <a:gd name="connsiteY24" fmla="*/ 574741 h 1107790"/>
                <a:gd name="connsiteX25" fmla="*/ 2094230 w 2703216"/>
                <a:gd name="connsiteY25" fmla="*/ 577719 h 1107790"/>
                <a:gd name="connsiteX26" fmla="*/ 2322786 w 2703216"/>
                <a:gd name="connsiteY26" fmla="*/ 668545 h 1107790"/>
                <a:gd name="connsiteX27" fmla="*/ 2304919 w 2703216"/>
                <a:gd name="connsiteY27" fmla="*/ 725871 h 1107790"/>
                <a:gd name="connsiteX28" fmla="*/ 1602871 w 2703216"/>
                <a:gd name="connsiteY28" fmla="*/ 891890 h 1107790"/>
                <a:gd name="connsiteX29" fmla="*/ 907525 w 2703216"/>
                <a:gd name="connsiteY29" fmla="*/ 745227 h 1107790"/>
                <a:gd name="connsiteX30" fmla="*/ 847966 w 2703216"/>
                <a:gd name="connsiteY30" fmla="*/ 608242 h 1107790"/>
                <a:gd name="connsiteX31" fmla="*/ 1139059 w 2703216"/>
                <a:gd name="connsiteY31" fmla="*/ 292582 h 1107790"/>
                <a:gd name="connsiteX32" fmla="*/ 1744323 w 2703216"/>
                <a:gd name="connsiteY32" fmla="*/ 139218 h 1107790"/>
                <a:gd name="connsiteX33" fmla="*/ 2377134 w 2703216"/>
                <a:gd name="connsiteY33" fmla="*/ 317150 h 1107790"/>
                <a:gd name="connsiteX34" fmla="*/ 2673438 w 2703216"/>
                <a:gd name="connsiteY34" fmla="*/ 317150 h 1107790"/>
                <a:gd name="connsiteX35" fmla="*/ 2673438 w 2703216"/>
                <a:gd name="connsiteY35" fmla="*/ 26801 h 1107790"/>
                <a:gd name="connsiteX36" fmla="*/ 1046743 w 2703216"/>
                <a:gd name="connsiteY36" fmla="*/ 26801 h 1107790"/>
                <a:gd name="connsiteX37" fmla="*/ 64770 w 2703216"/>
                <a:gd name="connsiteY37" fmla="*/ 1078756 h 11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3216" h="1107790">
                  <a:moveTo>
                    <a:pt x="2703217" y="1107046"/>
                  </a:moveTo>
                  <a:lnTo>
                    <a:pt x="0" y="1107046"/>
                  </a:lnTo>
                  <a:lnTo>
                    <a:pt x="1036320" y="0"/>
                  </a:lnTo>
                  <a:lnTo>
                    <a:pt x="2703217" y="0"/>
                  </a:lnTo>
                  <a:lnTo>
                    <a:pt x="2703217" y="346184"/>
                  </a:lnTo>
                  <a:lnTo>
                    <a:pt x="2365966" y="346184"/>
                  </a:lnTo>
                  <a:cubicBezTo>
                    <a:pt x="2365966" y="346184"/>
                    <a:pt x="2361499" y="341718"/>
                    <a:pt x="2361499" y="341718"/>
                  </a:cubicBezTo>
                  <a:cubicBezTo>
                    <a:pt x="2266950" y="230045"/>
                    <a:pt x="2048072" y="168997"/>
                    <a:pt x="1745812" y="168997"/>
                  </a:cubicBezTo>
                  <a:cubicBezTo>
                    <a:pt x="1443552" y="168997"/>
                    <a:pt x="1332624" y="225578"/>
                    <a:pt x="1153204" y="319383"/>
                  </a:cubicBezTo>
                  <a:cubicBezTo>
                    <a:pt x="982717" y="409466"/>
                    <a:pt x="877001" y="520393"/>
                    <a:pt x="877001" y="610476"/>
                  </a:cubicBezTo>
                  <a:cubicBezTo>
                    <a:pt x="877001" y="700558"/>
                    <a:pt x="894124" y="693858"/>
                    <a:pt x="927626" y="727360"/>
                  </a:cubicBezTo>
                  <a:cubicBezTo>
                    <a:pt x="1024408" y="822653"/>
                    <a:pt x="1264132" y="871789"/>
                    <a:pt x="1602871" y="865833"/>
                  </a:cubicBezTo>
                  <a:cubicBezTo>
                    <a:pt x="1867163" y="861366"/>
                    <a:pt x="2211859" y="795852"/>
                    <a:pt x="2283329" y="709492"/>
                  </a:cubicBezTo>
                  <a:cubicBezTo>
                    <a:pt x="2293007" y="697580"/>
                    <a:pt x="2297474" y="686413"/>
                    <a:pt x="2295240" y="674501"/>
                  </a:cubicBezTo>
                  <a:cubicBezTo>
                    <a:pt x="2290029" y="640255"/>
                    <a:pt x="2215581" y="615687"/>
                    <a:pt x="2091997" y="606753"/>
                  </a:cubicBezTo>
                  <a:cubicBezTo>
                    <a:pt x="1991491" y="599309"/>
                    <a:pt x="1891731" y="604520"/>
                    <a:pt x="1890242" y="604520"/>
                  </a:cubicBezTo>
                  <a:lnTo>
                    <a:pt x="1865674" y="606009"/>
                  </a:lnTo>
                  <a:lnTo>
                    <a:pt x="1930444" y="480936"/>
                  </a:lnTo>
                  <a:lnTo>
                    <a:pt x="2702473" y="483914"/>
                  </a:lnTo>
                  <a:lnTo>
                    <a:pt x="2702473" y="1107790"/>
                  </a:lnTo>
                  <a:close/>
                  <a:moveTo>
                    <a:pt x="64770" y="1078756"/>
                  </a:moveTo>
                  <a:lnTo>
                    <a:pt x="2674927" y="1078756"/>
                  </a:lnTo>
                  <a:lnTo>
                    <a:pt x="2674927" y="510715"/>
                  </a:lnTo>
                  <a:cubicBezTo>
                    <a:pt x="2674927" y="510715"/>
                    <a:pt x="1948311" y="507737"/>
                    <a:pt x="1948311" y="507737"/>
                  </a:cubicBezTo>
                  <a:lnTo>
                    <a:pt x="1913321" y="574741"/>
                  </a:lnTo>
                  <a:cubicBezTo>
                    <a:pt x="1949800" y="573252"/>
                    <a:pt x="2021271" y="572507"/>
                    <a:pt x="2094230" y="577719"/>
                  </a:cubicBezTo>
                  <a:cubicBezTo>
                    <a:pt x="2240149" y="588141"/>
                    <a:pt x="2314597" y="617921"/>
                    <a:pt x="2322786" y="668545"/>
                  </a:cubicBezTo>
                  <a:cubicBezTo>
                    <a:pt x="2325764" y="687902"/>
                    <a:pt x="2319809" y="707259"/>
                    <a:pt x="2304919" y="725871"/>
                  </a:cubicBezTo>
                  <a:cubicBezTo>
                    <a:pt x="2220048" y="827865"/>
                    <a:pt x="1842595" y="888168"/>
                    <a:pt x="1602871" y="891890"/>
                  </a:cubicBezTo>
                  <a:cubicBezTo>
                    <a:pt x="1357937" y="896357"/>
                    <a:pt x="1038554" y="874023"/>
                    <a:pt x="907525" y="745227"/>
                  </a:cubicBezTo>
                  <a:cubicBezTo>
                    <a:pt x="868067" y="706514"/>
                    <a:pt x="847966" y="660356"/>
                    <a:pt x="847966" y="608242"/>
                  </a:cubicBezTo>
                  <a:cubicBezTo>
                    <a:pt x="847966" y="506993"/>
                    <a:pt x="956660" y="388620"/>
                    <a:pt x="1139059" y="292582"/>
                  </a:cubicBezTo>
                  <a:cubicBezTo>
                    <a:pt x="1324435" y="195054"/>
                    <a:pt x="1544802" y="139218"/>
                    <a:pt x="1744323" y="139218"/>
                  </a:cubicBezTo>
                  <a:cubicBezTo>
                    <a:pt x="2051050" y="139218"/>
                    <a:pt x="2275140" y="202499"/>
                    <a:pt x="2377134" y="317150"/>
                  </a:cubicBezTo>
                  <a:lnTo>
                    <a:pt x="2673438" y="317150"/>
                  </a:lnTo>
                  <a:lnTo>
                    <a:pt x="2673438" y="26801"/>
                  </a:lnTo>
                  <a:lnTo>
                    <a:pt x="1046743" y="26801"/>
                  </a:lnTo>
                  <a:lnTo>
                    <a:pt x="64770" y="1078756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51D1B28-7572-4BBE-AC5A-7A6166BA791C}"/>
                </a:ext>
              </a:extLst>
            </p:cNvPr>
            <p:cNvSpPr/>
            <p:nvPr/>
          </p:nvSpPr>
          <p:spPr>
            <a:xfrm>
              <a:off x="10982320" y="6419059"/>
              <a:ext cx="891256" cy="116360"/>
            </a:xfrm>
            <a:custGeom>
              <a:avLst/>
              <a:gdLst>
                <a:gd name="connsiteX0" fmla="*/ 222600 w 3951714"/>
                <a:gd name="connsiteY0" fmla="*/ 514438 h 515926"/>
                <a:gd name="connsiteX1" fmla="*/ 383409 w 3951714"/>
                <a:gd name="connsiteY1" fmla="*/ 431800 h 515926"/>
                <a:gd name="connsiteX2" fmla="*/ 387131 w 3951714"/>
                <a:gd name="connsiteY2" fmla="*/ 431800 h 515926"/>
                <a:gd name="connsiteX3" fmla="*/ 387131 w 3951714"/>
                <a:gd name="connsiteY3" fmla="*/ 508482 h 515926"/>
                <a:gd name="connsiteX4" fmla="*/ 430311 w 3951714"/>
                <a:gd name="connsiteY4" fmla="*/ 508482 h 515926"/>
                <a:gd name="connsiteX5" fmla="*/ 430311 w 3951714"/>
                <a:gd name="connsiteY5" fmla="*/ 254613 h 515926"/>
                <a:gd name="connsiteX6" fmla="*/ 238979 w 3951714"/>
                <a:gd name="connsiteY6" fmla="*/ 254613 h 515926"/>
                <a:gd name="connsiteX7" fmla="*/ 238979 w 3951714"/>
                <a:gd name="connsiteY7" fmla="*/ 297793 h 515926"/>
                <a:gd name="connsiteX8" fmla="*/ 383409 w 3951714"/>
                <a:gd name="connsiteY8" fmla="*/ 297793 h 515926"/>
                <a:gd name="connsiteX9" fmla="*/ 383409 w 3951714"/>
                <a:gd name="connsiteY9" fmla="*/ 338740 h 515926"/>
                <a:gd name="connsiteX10" fmla="*/ 225578 w 3951714"/>
                <a:gd name="connsiteY10" fmla="*/ 472747 h 515926"/>
                <a:gd name="connsiteX11" fmla="*/ 48391 w 3951714"/>
                <a:gd name="connsiteY11" fmla="*/ 271736 h 515926"/>
                <a:gd name="connsiteX12" fmla="*/ 48391 w 3951714"/>
                <a:gd name="connsiteY12" fmla="*/ 243446 h 515926"/>
                <a:gd name="connsiteX13" fmla="*/ 219622 w 3951714"/>
                <a:gd name="connsiteY13" fmla="*/ 42436 h 515926"/>
                <a:gd name="connsiteX14" fmla="*/ 381920 w 3951714"/>
                <a:gd name="connsiteY14" fmla="*/ 163786 h 515926"/>
                <a:gd name="connsiteX15" fmla="*/ 431800 w 3951714"/>
                <a:gd name="connsiteY15" fmla="*/ 163786 h 515926"/>
                <a:gd name="connsiteX16" fmla="*/ 220367 w 3951714"/>
                <a:gd name="connsiteY16" fmla="*/ 0 h 515926"/>
                <a:gd name="connsiteX17" fmla="*/ 0 w 3951714"/>
                <a:gd name="connsiteY17" fmla="*/ 257591 h 515926"/>
                <a:gd name="connsiteX18" fmla="*/ 222600 w 3951714"/>
                <a:gd name="connsiteY18" fmla="*/ 515182 h 515926"/>
                <a:gd name="connsiteX19" fmla="*/ 639511 w 3951714"/>
                <a:gd name="connsiteY19" fmla="*/ 508482 h 515926"/>
                <a:gd name="connsiteX20" fmla="*/ 687158 w 3951714"/>
                <a:gd name="connsiteY20" fmla="*/ 508482 h 515926"/>
                <a:gd name="connsiteX21" fmla="*/ 687158 w 3951714"/>
                <a:gd name="connsiteY21" fmla="*/ 302260 h 515926"/>
                <a:gd name="connsiteX22" fmla="*/ 867323 w 3951714"/>
                <a:gd name="connsiteY22" fmla="*/ 6700 h 515926"/>
                <a:gd name="connsiteX23" fmla="*/ 815209 w 3951714"/>
                <a:gd name="connsiteY23" fmla="*/ 6700 h 515926"/>
                <a:gd name="connsiteX24" fmla="*/ 665568 w 3951714"/>
                <a:gd name="connsiteY24" fmla="*/ 253124 h 515926"/>
                <a:gd name="connsiteX25" fmla="*/ 661845 w 3951714"/>
                <a:gd name="connsiteY25" fmla="*/ 253124 h 515926"/>
                <a:gd name="connsiteX26" fmla="*/ 512949 w 3951714"/>
                <a:gd name="connsiteY26" fmla="*/ 6700 h 515926"/>
                <a:gd name="connsiteX27" fmla="*/ 459346 w 3951714"/>
                <a:gd name="connsiteY27" fmla="*/ 6700 h 515926"/>
                <a:gd name="connsiteX28" fmla="*/ 638766 w 3951714"/>
                <a:gd name="connsiteY28" fmla="*/ 302260 h 515926"/>
                <a:gd name="connsiteX29" fmla="*/ 638766 w 3951714"/>
                <a:gd name="connsiteY29" fmla="*/ 508482 h 515926"/>
                <a:gd name="connsiteX30" fmla="*/ 932092 w 3951714"/>
                <a:gd name="connsiteY30" fmla="*/ 508482 h 515926"/>
                <a:gd name="connsiteX31" fmla="*/ 978250 w 3951714"/>
                <a:gd name="connsiteY31" fmla="*/ 508482 h 515926"/>
                <a:gd name="connsiteX32" fmla="*/ 978250 w 3951714"/>
                <a:gd name="connsiteY32" fmla="*/ 55092 h 515926"/>
                <a:gd name="connsiteX33" fmla="*/ 981228 w 3951714"/>
                <a:gd name="connsiteY33" fmla="*/ 55092 h 515926"/>
                <a:gd name="connsiteX34" fmla="*/ 1137570 w 3951714"/>
                <a:gd name="connsiteY34" fmla="*/ 508482 h 515926"/>
                <a:gd name="connsiteX35" fmla="*/ 1203084 w 3951714"/>
                <a:gd name="connsiteY35" fmla="*/ 508482 h 515926"/>
                <a:gd name="connsiteX36" fmla="*/ 1359426 w 3951714"/>
                <a:gd name="connsiteY36" fmla="*/ 56581 h 515926"/>
                <a:gd name="connsiteX37" fmla="*/ 1362404 w 3951714"/>
                <a:gd name="connsiteY37" fmla="*/ 56581 h 515926"/>
                <a:gd name="connsiteX38" fmla="*/ 1362404 w 3951714"/>
                <a:gd name="connsiteY38" fmla="*/ 508482 h 515926"/>
                <a:gd name="connsiteX39" fmla="*/ 1408561 w 3951714"/>
                <a:gd name="connsiteY39" fmla="*/ 508482 h 515926"/>
                <a:gd name="connsiteX40" fmla="*/ 1408561 w 3951714"/>
                <a:gd name="connsiteY40" fmla="*/ 5956 h 515926"/>
                <a:gd name="connsiteX41" fmla="*/ 1330391 w 3951714"/>
                <a:gd name="connsiteY41" fmla="*/ 5956 h 515926"/>
                <a:gd name="connsiteX42" fmla="*/ 1172561 w 3951714"/>
                <a:gd name="connsiteY42" fmla="*/ 465302 h 515926"/>
                <a:gd name="connsiteX43" fmla="*/ 1169583 w 3951714"/>
                <a:gd name="connsiteY43" fmla="*/ 465302 h 515926"/>
                <a:gd name="connsiteX44" fmla="*/ 1011752 w 3951714"/>
                <a:gd name="connsiteY44" fmla="*/ 5956 h 515926"/>
                <a:gd name="connsiteX45" fmla="*/ 932837 w 3951714"/>
                <a:gd name="connsiteY45" fmla="*/ 5956 h 515926"/>
                <a:gd name="connsiteX46" fmla="*/ 932837 w 3951714"/>
                <a:gd name="connsiteY46" fmla="*/ 508482 h 515926"/>
                <a:gd name="connsiteX47" fmla="*/ 1497155 w 3951714"/>
                <a:gd name="connsiteY47" fmla="*/ 508482 h 515926"/>
                <a:gd name="connsiteX48" fmla="*/ 1544057 w 3951714"/>
                <a:gd name="connsiteY48" fmla="*/ 508482 h 515926"/>
                <a:gd name="connsiteX49" fmla="*/ 1544057 w 3951714"/>
                <a:gd name="connsiteY49" fmla="*/ 58070 h 515926"/>
                <a:gd name="connsiteX50" fmla="*/ 1547035 w 3951714"/>
                <a:gd name="connsiteY50" fmla="*/ 58070 h 515926"/>
                <a:gd name="connsiteX51" fmla="*/ 1795692 w 3951714"/>
                <a:gd name="connsiteY51" fmla="*/ 508482 h 515926"/>
                <a:gd name="connsiteX52" fmla="*/ 1870141 w 3951714"/>
                <a:gd name="connsiteY52" fmla="*/ 508482 h 515926"/>
                <a:gd name="connsiteX53" fmla="*/ 1870141 w 3951714"/>
                <a:gd name="connsiteY53" fmla="*/ 5956 h 515926"/>
                <a:gd name="connsiteX54" fmla="*/ 1823983 w 3951714"/>
                <a:gd name="connsiteY54" fmla="*/ 5956 h 515926"/>
                <a:gd name="connsiteX55" fmla="*/ 1823983 w 3951714"/>
                <a:gd name="connsiteY55" fmla="*/ 457857 h 515926"/>
                <a:gd name="connsiteX56" fmla="*/ 1820261 w 3951714"/>
                <a:gd name="connsiteY56" fmla="*/ 457857 h 515926"/>
                <a:gd name="connsiteX57" fmla="*/ 1570859 w 3951714"/>
                <a:gd name="connsiteY57" fmla="*/ 5956 h 515926"/>
                <a:gd name="connsiteX58" fmla="*/ 1497899 w 3951714"/>
                <a:gd name="connsiteY58" fmla="*/ 5956 h 515926"/>
                <a:gd name="connsiteX59" fmla="*/ 1497899 w 3951714"/>
                <a:gd name="connsiteY59" fmla="*/ 508482 h 515926"/>
                <a:gd name="connsiteX60" fmla="*/ 1938633 w 3951714"/>
                <a:gd name="connsiteY60" fmla="*/ 508482 h 515926"/>
                <a:gd name="connsiteX61" fmla="*/ 1989258 w 3951714"/>
                <a:gd name="connsiteY61" fmla="*/ 508482 h 515926"/>
                <a:gd name="connsiteX62" fmla="*/ 2050306 w 3951714"/>
                <a:gd name="connsiteY62" fmla="*/ 342462 h 515926"/>
                <a:gd name="connsiteX63" fmla="*/ 2269184 w 3951714"/>
                <a:gd name="connsiteY63" fmla="*/ 342462 h 515926"/>
                <a:gd name="connsiteX64" fmla="*/ 2330231 w 3951714"/>
                <a:gd name="connsiteY64" fmla="*/ 508482 h 515926"/>
                <a:gd name="connsiteX65" fmla="*/ 2380856 w 3951714"/>
                <a:gd name="connsiteY65" fmla="*/ 508482 h 515926"/>
                <a:gd name="connsiteX66" fmla="*/ 2196224 w 3951714"/>
                <a:gd name="connsiteY66" fmla="*/ 5956 h 515926"/>
                <a:gd name="connsiteX67" fmla="*/ 2125499 w 3951714"/>
                <a:gd name="connsiteY67" fmla="*/ 5956 h 515926"/>
                <a:gd name="connsiteX68" fmla="*/ 1940122 w 3951714"/>
                <a:gd name="connsiteY68" fmla="*/ 508482 h 515926"/>
                <a:gd name="connsiteX69" fmla="*/ 2064451 w 3951714"/>
                <a:gd name="connsiteY69" fmla="*/ 298538 h 515926"/>
                <a:gd name="connsiteX70" fmla="*/ 2156767 w 3951714"/>
                <a:gd name="connsiteY70" fmla="*/ 46158 h 515926"/>
                <a:gd name="connsiteX71" fmla="*/ 2160489 w 3951714"/>
                <a:gd name="connsiteY71" fmla="*/ 46158 h 515926"/>
                <a:gd name="connsiteX72" fmla="*/ 2252805 w 3951714"/>
                <a:gd name="connsiteY72" fmla="*/ 298538 h 515926"/>
                <a:gd name="connsiteX73" fmla="*/ 2064451 w 3951714"/>
                <a:gd name="connsiteY73" fmla="*/ 298538 h 515926"/>
                <a:gd name="connsiteX74" fmla="*/ 2610157 w 3951714"/>
                <a:gd name="connsiteY74" fmla="*/ 514438 h 515926"/>
                <a:gd name="connsiteX75" fmla="*/ 2793299 w 3951714"/>
                <a:gd name="connsiteY75" fmla="*/ 373730 h 515926"/>
                <a:gd name="connsiteX76" fmla="*/ 2651848 w 3951714"/>
                <a:gd name="connsiteY76" fmla="*/ 238234 h 515926"/>
                <a:gd name="connsiteX77" fmla="*/ 2588567 w 3951714"/>
                <a:gd name="connsiteY77" fmla="*/ 227812 h 515926"/>
                <a:gd name="connsiteX78" fmla="*/ 2479128 w 3951714"/>
                <a:gd name="connsiteY78" fmla="*/ 138474 h 515926"/>
                <a:gd name="connsiteX79" fmla="*/ 2479128 w 3951714"/>
                <a:gd name="connsiteY79" fmla="*/ 128051 h 515926"/>
                <a:gd name="connsiteX80" fmla="*/ 2601223 w 3951714"/>
                <a:gd name="connsiteY80" fmla="*/ 41691 h 515926"/>
                <a:gd name="connsiteX81" fmla="*/ 2735230 w 3951714"/>
                <a:gd name="connsiteY81" fmla="*/ 145919 h 515926"/>
                <a:gd name="connsiteX82" fmla="*/ 2784366 w 3951714"/>
                <a:gd name="connsiteY82" fmla="*/ 145919 h 515926"/>
                <a:gd name="connsiteX83" fmla="*/ 2601223 w 3951714"/>
                <a:gd name="connsiteY83" fmla="*/ 0 h 515926"/>
                <a:gd name="connsiteX84" fmla="*/ 2430737 w 3951714"/>
                <a:gd name="connsiteY84" fmla="*/ 134751 h 515926"/>
                <a:gd name="connsiteX85" fmla="*/ 2572933 w 3951714"/>
                <a:gd name="connsiteY85" fmla="*/ 270247 h 515926"/>
                <a:gd name="connsiteX86" fmla="*/ 2636214 w 3951714"/>
                <a:gd name="connsiteY86" fmla="*/ 280670 h 515926"/>
                <a:gd name="connsiteX87" fmla="*/ 2744908 w 3951714"/>
                <a:gd name="connsiteY87" fmla="*/ 370008 h 515926"/>
                <a:gd name="connsiteX88" fmla="*/ 2744908 w 3951714"/>
                <a:gd name="connsiteY88" fmla="*/ 381175 h 515926"/>
                <a:gd name="connsiteX89" fmla="*/ 2610157 w 3951714"/>
                <a:gd name="connsiteY89" fmla="*/ 473491 h 515926"/>
                <a:gd name="connsiteX90" fmla="*/ 2464983 w 3951714"/>
                <a:gd name="connsiteY90" fmla="*/ 366286 h 515926"/>
                <a:gd name="connsiteX91" fmla="*/ 2415847 w 3951714"/>
                <a:gd name="connsiteY91" fmla="*/ 366286 h 515926"/>
                <a:gd name="connsiteX92" fmla="*/ 2610157 w 3951714"/>
                <a:gd name="connsiteY92" fmla="*/ 515927 h 515926"/>
                <a:gd name="connsiteX93" fmla="*/ 2884871 w 3951714"/>
                <a:gd name="connsiteY93" fmla="*/ 508482 h 515926"/>
                <a:gd name="connsiteX94" fmla="*/ 2932518 w 3951714"/>
                <a:gd name="connsiteY94" fmla="*/ 508482 h 515926"/>
                <a:gd name="connsiteX95" fmla="*/ 2932518 w 3951714"/>
                <a:gd name="connsiteY95" fmla="*/ 5956 h 515926"/>
                <a:gd name="connsiteX96" fmla="*/ 2884871 w 3951714"/>
                <a:gd name="connsiteY96" fmla="*/ 5956 h 515926"/>
                <a:gd name="connsiteX97" fmla="*/ 2884871 w 3951714"/>
                <a:gd name="connsiteY97" fmla="*/ 508482 h 515926"/>
                <a:gd name="connsiteX98" fmla="*/ 3213932 w 3951714"/>
                <a:gd name="connsiteY98" fmla="*/ 514438 h 515926"/>
                <a:gd name="connsiteX99" fmla="*/ 3396330 w 3951714"/>
                <a:gd name="connsiteY99" fmla="*/ 329806 h 515926"/>
                <a:gd name="connsiteX100" fmla="*/ 3396330 w 3951714"/>
                <a:gd name="connsiteY100" fmla="*/ 5956 h 515926"/>
                <a:gd name="connsiteX101" fmla="*/ 3348684 w 3951714"/>
                <a:gd name="connsiteY101" fmla="*/ 5956 h 515926"/>
                <a:gd name="connsiteX102" fmla="*/ 3348684 w 3951714"/>
                <a:gd name="connsiteY102" fmla="*/ 330550 h 515926"/>
                <a:gd name="connsiteX103" fmla="*/ 3213932 w 3951714"/>
                <a:gd name="connsiteY103" fmla="*/ 471258 h 515926"/>
                <a:gd name="connsiteX104" fmla="*/ 3079181 w 3951714"/>
                <a:gd name="connsiteY104" fmla="*/ 330550 h 515926"/>
                <a:gd name="connsiteX105" fmla="*/ 3079181 w 3951714"/>
                <a:gd name="connsiteY105" fmla="*/ 5956 h 515926"/>
                <a:gd name="connsiteX106" fmla="*/ 3031534 w 3951714"/>
                <a:gd name="connsiteY106" fmla="*/ 5956 h 515926"/>
                <a:gd name="connsiteX107" fmla="*/ 3031534 w 3951714"/>
                <a:gd name="connsiteY107" fmla="*/ 329806 h 515926"/>
                <a:gd name="connsiteX108" fmla="*/ 3213932 w 3951714"/>
                <a:gd name="connsiteY108" fmla="*/ 514438 h 515926"/>
                <a:gd name="connsiteX109" fmla="*/ 3475246 w 3951714"/>
                <a:gd name="connsiteY109" fmla="*/ 508482 h 515926"/>
                <a:gd name="connsiteX110" fmla="*/ 3521404 w 3951714"/>
                <a:gd name="connsiteY110" fmla="*/ 508482 h 515926"/>
                <a:gd name="connsiteX111" fmla="*/ 3521404 w 3951714"/>
                <a:gd name="connsiteY111" fmla="*/ 55092 h 515926"/>
                <a:gd name="connsiteX112" fmla="*/ 3524381 w 3951714"/>
                <a:gd name="connsiteY112" fmla="*/ 55092 h 515926"/>
                <a:gd name="connsiteX113" fmla="*/ 3680723 w 3951714"/>
                <a:gd name="connsiteY113" fmla="*/ 508482 h 515926"/>
                <a:gd name="connsiteX114" fmla="*/ 3746237 w 3951714"/>
                <a:gd name="connsiteY114" fmla="*/ 508482 h 515926"/>
                <a:gd name="connsiteX115" fmla="*/ 3902579 w 3951714"/>
                <a:gd name="connsiteY115" fmla="*/ 56581 h 515926"/>
                <a:gd name="connsiteX116" fmla="*/ 3905557 w 3951714"/>
                <a:gd name="connsiteY116" fmla="*/ 56581 h 515926"/>
                <a:gd name="connsiteX117" fmla="*/ 3905557 w 3951714"/>
                <a:gd name="connsiteY117" fmla="*/ 508482 h 515926"/>
                <a:gd name="connsiteX118" fmla="*/ 3951715 w 3951714"/>
                <a:gd name="connsiteY118" fmla="*/ 508482 h 515926"/>
                <a:gd name="connsiteX119" fmla="*/ 3951715 w 3951714"/>
                <a:gd name="connsiteY119" fmla="*/ 5956 h 515926"/>
                <a:gd name="connsiteX120" fmla="*/ 3873544 w 3951714"/>
                <a:gd name="connsiteY120" fmla="*/ 5956 h 515926"/>
                <a:gd name="connsiteX121" fmla="*/ 3715714 w 3951714"/>
                <a:gd name="connsiteY121" fmla="*/ 465302 h 515926"/>
                <a:gd name="connsiteX122" fmla="*/ 3712736 w 3951714"/>
                <a:gd name="connsiteY122" fmla="*/ 465302 h 515926"/>
                <a:gd name="connsiteX123" fmla="*/ 3554906 w 3951714"/>
                <a:gd name="connsiteY123" fmla="*/ 5956 h 515926"/>
                <a:gd name="connsiteX124" fmla="*/ 3475990 w 3951714"/>
                <a:gd name="connsiteY124" fmla="*/ 5956 h 515926"/>
                <a:gd name="connsiteX125" fmla="*/ 3475990 w 3951714"/>
                <a:gd name="connsiteY125" fmla="*/ 508482 h 51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951714" h="515926">
                  <a:moveTo>
                    <a:pt x="222600" y="514438"/>
                  </a:moveTo>
                  <a:cubicBezTo>
                    <a:pt x="294815" y="514438"/>
                    <a:pt x="356607" y="484658"/>
                    <a:pt x="383409" y="431800"/>
                  </a:cubicBezTo>
                  <a:lnTo>
                    <a:pt x="387131" y="431800"/>
                  </a:lnTo>
                  <a:lnTo>
                    <a:pt x="387131" y="508482"/>
                  </a:lnTo>
                  <a:lnTo>
                    <a:pt x="430311" y="508482"/>
                  </a:lnTo>
                  <a:lnTo>
                    <a:pt x="430311" y="254613"/>
                  </a:lnTo>
                  <a:lnTo>
                    <a:pt x="238979" y="254613"/>
                  </a:lnTo>
                  <a:lnTo>
                    <a:pt x="238979" y="297793"/>
                  </a:lnTo>
                  <a:lnTo>
                    <a:pt x="383409" y="297793"/>
                  </a:lnTo>
                  <a:lnTo>
                    <a:pt x="383409" y="338740"/>
                  </a:lnTo>
                  <a:cubicBezTo>
                    <a:pt x="383409" y="416910"/>
                    <a:pt x="316405" y="472747"/>
                    <a:pt x="225578" y="472747"/>
                  </a:cubicBezTo>
                  <a:cubicBezTo>
                    <a:pt x="134751" y="472747"/>
                    <a:pt x="48391" y="400532"/>
                    <a:pt x="48391" y="271736"/>
                  </a:cubicBezTo>
                  <a:lnTo>
                    <a:pt x="48391" y="243446"/>
                  </a:lnTo>
                  <a:cubicBezTo>
                    <a:pt x="48391" y="115395"/>
                    <a:pt x="111672" y="42436"/>
                    <a:pt x="219622" y="42436"/>
                  </a:cubicBezTo>
                  <a:cubicBezTo>
                    <a:pt x="327572" y="42436"/>
                    <a:pt x="356607" y="79660"/>
                    <a:pt x="381920" y="163786"/>
                  </a:cubicBezTo>
                  <a:lnTo>
                    <a:pt x="431800" y="163786"/>
                  </a:lnTo>
                  <a:cubicBezTo>
                    <a:pt x="402021" y="54347"/>
                    <a:pt x="329061" y="0"/>
                    <a:pt x="220367" y="0"/>
                  </a:cubicBezTo>
                  <a:cubicBezTo>
                    <a:pt x="111672" y="0"/>
                    <a:pt x="0" y="99016"/>
                    <a:pt x="0" y="257591"/>
                  </a:cubicBezTo>
                  <a:cubicBezTo>
                    <a:pt x="0" y="416166"/>
                    <a:pt x="84127" y="515182"/>
                    <a:pt x="222600" y="515182"/>
                  </a:cubicBezTo>
                  <a:moveTo>
                    <a:pt x="639511" y="508482"/>
                  </a:moveTo>
                  <a:lnTo>
                    <a:pt x="687158" y="508482"/>
                  </a:lnTo>
                  <a:lnTo>
                    <a:pt x="687158" y="302260"/>
                  </a:lnTo>
                  <a:lnTo>
                    <a:pt x="867323" y="6700"/>
                  </a:lnTo>
                  <a:lnTo>
                    <a:pt x="815209" y="6700"/>
                  </a:lnTo>
                  <a:lnTo>
                    <a:pt x="665568" y="253124"/>
                  </a:lnTo>
                  <a:lnTo>
                    <a:pt x="661845" y="253124"/>
                  </a:lnTo>
                  <a:lnTo>
                    <a:pt x="512949" y="6700"/>
                  </a:lnTo>
                  <a:lnTo>
                    <a:pt x="459346" y="6700"/>
                  </a:lnTo>
                  <a:lnTo>
                    <a:pt x="638766" y="302260"/>
                  </a:lnTo>
                  <a:lnTo>
                    <a:pt x="638766" y="508482"/>
                  </a:lnTo>
                  <a:close/>
                  <a:moveTo>
                    <a:pt x="932092" y="508482"/>
                  </a:moveTo>
                  <a:lnTo>
                    <a:pt x="978250" y="508482"/>
                  </a:lnTo>
                  <a:lnTo>
                    <a:pt x="978250" y="55092"/>
                  </a:lnTo>
                  <a:lnTo>
                    <a:pt x="981228" y="55092"/>
                  </a:lnTo>
                  <a:lnTo>
                    <a:pt x="1137570" y="508482"/>
                  </a:lnTo>
                  <a:lnTo>
                    <a:pt x="1203084" y="508482"/>
                  </a:lnTo>
                  <a:lnTo>
                    <a:pt x="1359426" y="56581"/>
                  </a:lnTo>
                  <a:lnTo>
                    <a:pt x="1362404" y="56581"/>
                  </a:lnTo>
                  <a:lnTo>
                    <a:pt x="1362404" y="508482"/>
                  </a:lnTo>
                  <a:lnTo>
                    <a:pt x="1408561" y="508482"/>
                  </a:lnTo>
                  <a:lnTo>
                    <a:pt x="1408561" y="5956"/>
                  </a:lnTo>
                  <a:lnTo>
                    <a:pt x="1330391" y="5956"/>
                  </a:lnTo>
                  <a:lnTo>
                    <a:pt x="1172561" y="465302"/>
                  </a:lnTo>
                  <a:lnTo>
                    <a:pt x="1169583" y="465302"/>
                  </a:lnTo>
                  <a:lnTo>
                    <a:pt x="1011752" y="5956"/>
                  </a:lnTo>
                  <a:lnTo>
                    <a:pt x="932837" y="5956"/>
                  </a:lnTo>
                  <a:lnTo>
                    <a:pt x="932837" y="508482"/>
                  </a:lnTo>
                  <a:close/>
                  <a:moveTo>
                    <a:pt x="1497155" y="508482"/>
                  </a:moveTo>
                  <a:lnTo>
                    <a:pt x="1544057" y="508482"/>
                  </a:lnTo>
                  <a:lnTo>
                    <a:pt x="1544057" y="58070"/>
                  </a:lnTo>
                  <a:lnTo>
                    <a:pt x="1547035" y="58070"/>
                  </a:lnTo>
                  <a:lnTo>
                    <a:pt x="1795692" y="508482"/>
                  </a:lnTo>
                  <a:lnTo>
                    <a:pt x="1870141" y="508482"/>
                  </a:lnTo>
                  <a:lnTo>
                    <a:pt x="1870141" y="5956"/>
                  </a:lnTo>
                  <a:lnTo>
                    <a:pt x="1823983" y="5956"/>
                  </a:lnTo>
                  <a:lnTo>
                    <a:pt x="1823983" y="457857"/>
                  </a:lnTo>
                  <a:lnTo>
                    <a:pt x="1820261" y="457857"/>
                  </a:lnTo>
                  <a:lnTo>
                    <a:pt x="1570859" y="5956"/>
                  </a:lnTo>
                  <a:lnTo>
                    <a:pt x="1497899" y="5956"/>
                  </a:lnTo>
                  <a:lnTo>
                    <a:pt x="1497899" y="508482"/>
                  </a:lnTo>
                  <a:close/>
                  <a:moveTo>
                    <a:pt x="1938633" y="508482"/>
                  </a:moveTo>
                  <a:lnTo>
                    <a:pt x="1989258" y="508482"/>
                  </a:lnTo>
                  <a:lnTo>
                    <a:pt x="2050306" y="342462"/>
                  </a:lnTo>
                  <a:lnTo>
                    <a:pt x="2269184" y="342462"/>
                  </a:lnTo>
                  <a:lnTo>
                    <a:pt x="2330231" y="508482"/>
                  </a:lnTo>
                  <a:lnTo>
                    <a:pt x="2380856" y="508482"/>
                  </a:lnTo>
                  <a:lnTo>
                    <a:pt x="2196224" y="5956"/>
                  </a:lnTo>
                  <a:lnTo>
                    <a:pt x="2125499" y="5956"/>
                  </a:lnTo>
                  <a:lnTo>
                    <a:pt x="1940122" y="508482"/>
                  </a:lnTo>
                  <a:close/>
                  <a:moveTo>
                    <a:pt x="2064451" y="298538"/>
                  </a:moveTo>
                  <a:lnTo>
                    <a:pt x="2156767" y="46158"/>
                  </a:lnTo>
                  <a:lnTo>
                    <a:pt x="2160489" y="46158"/>
                  </a:lnTo>
                  <a:lnTo>
                    <a:pt x="2252805" y="298538"/>
                  </a:lnTo>
                  <a:lnTo>
                    <a:pt x="2064451" y="298538"/>
                  </a:lnTo>
                  <a:close/>
                  <a:moveTo>
                    <a:pt x="2610157" y="514438"/>
                  </a:moveTo>
                  <a:cubicBezTo>
                    <a:pt x="2726296" y="514438"/>
                    <a:pt x="2793299" y="460835"/>
                    <a:pt x="2793299" y="373730"/>
                  </a:cubicBezTo>
                  <a:cubicBezTo>
                    <a:pt x="2793299" y="286626"/>
                    <a:pt x="2742675" y="253124"/>
                    <a:pt x="2651848" y="238234"/>
                  </a:cubicBezTo>
                  <a:lnTo>
                    <a:pt x="2588567" y="227812"/>
                  </a:lnTo>
                  <a:cubicBezTo>
                    <a:pt x="2505929" y="213667"/>
                    <a:pt x="2479128" y="185376"/>
                    <a:pt x="2479128" y="138474"/>
                  </a:cubicBezTo>
                  <a:lnTo>
                    <a:pt x="2479128" y="128051"/>
                  </a:lnTo>
                  <a:cubicBezTo>
                    <a:pt x="2479128" y="74448"/>
                    <a:pt x="2525286" y="41691"/>
                    <a:pt x="2601223" y="41691"/>
                  </a:cubicBezTo>
                  <a:cubicBezTo>
                    <a:pt x="2677160" y="41691"/>
                    <a:pt x="2717362" y="71470"/>
                    <a:pt x="2735230" y="145919"/>
                  </a:cubicBezTo>
                  <a:lnTo>
                    <a:pt x="2784366" y="145919"/>
                  </a:lnTo>
                  <a:cubicBezTo>
                    <a:pt x="2765009" y="51369"/>
                    <a:pt x="2700984" y="0"/>
                    <a:pt x="2601223" y="0"/>
                  </a:cubicBezTo>
                  <a:cubicBezTo>
                    <a:pt x="2501462" y="0"/>
                    <a:pt x="2430737" y="54347"/>
                    <a:pt x="2430737" y="134751"/>
                  </a:cubicBezTo>
                  <a:cubicBezTo>
                    <a:pt x="2430737" y="215155"/>
                    <a:pt x="2479872" y="254613"/>
                    <a:pt x="2572933" y="270247"/>
                  </a:cubicBezTo>
                  <a:lnTo>
                    <a:pt x="2636214" y="280670"/>
                  </a:lnTo>
                  <a:cubicBezTo>
                    <a:pt x="2720340" y="294815"/>
                    <a:pt x="2744908" y="323105"/>
                    <a:pt x="2744908" y="370008"/>
                  </a:cubicBezTo>
                  <a:lnTo>
                    <a:pt x="2744908" y="381175"/>
                  </a:lnTo>
                  <a:cubicBezTo>
                    <a:pt x="2744908" y="439245"/>
                    <a:pt x="2696517" y="473491"/>
                    <a:pt x="2610157" y="473491"/>
                  </a:cubicBezTo>
                  <a:cubicBezTo>
                    <a:pt x="2523797" y="473491"/>
                    <a:pt x="2480617" y="441478"/>
                    <a:pt x="2464983" y="366286"/>
                  </a:cubicBezTo>
                  <a:lnTo>
                    <a:pt x="2415847" y="366286"/>
                  </a:lnTo>
                  <a:cubicBezTo>
                    <a:pt x="2432970" y="463813"/>
                    <a:pt x="2502207" y="515927"/>
                    <a:pt x="2610157" y="515927"/>
                  </a:cubicBezTo>
                  <a:moveTo>
                    <a:pt x="2884871" y="508482"/>
                  </a:moveTo>
                  <a:lnTo>
                    <a:pt x="2932518" y="508482"/>
                  </a:lnTo>
                  <a:lnTo>
                    <a:pt x="2932518" y="5956"/>
                  </a:lnTo>
                  <a:lnTo>
                    <a:pt x="2884871" y="5956"/>
                  </a:lnTo>
                  <a:lnTo>
                    <a:pt x="2884871" y="508482"/>
                  </a:lnTo>
                  <a:close/>
                  <a:moveTo>
                    <a:pt x="3213932" y="514438"/>
                  </a:moveTo>
                  <a:cubicBezTo>
                    <a:pt x="3330816" y="514438"/>
                    <a:pt x="3396330" y="447434"/>
                    <a:pt x="3396330" y="329806"/>
                  </a:cubicBezTo>
                  <a:lnTo>
                    <a:pt x="3396330" y="5956"/>
                  </a:lnTo>
                  <a:lnTo>
                    <a:pt x="3348684" y="5956"/>
                  </a:lnTo>
                  <a:lnTo>
                    <a:pt x="3348684" y="330550"/>
                  </a:lnTo>
                  <a:cubicBezTo>
                    <a:pt x="3348684" y="424355"/>
                    <a:pt x="3304759" y="471258"/>
                    <a:pt x="3213932" y="471258"/>
                  </a:cubicBezTo>
                  <a:cubicBezTo>
                    <a:pt x="3123106" y="471258"/>
                    <a:pt x="3079181" y="424355"/>
                    <a:pt x="3079181" y="330550"/>
                  </a:cubicBezTo>
                  <a:lnTo>
                    <a:pt x="3079181" y="5956"/>
                  </a:lnTo>
                  <a:lnTo>
                    <a:pt x="3031534" y="5956"/>
                  </a:lnTo>
                  <a:lnTo>
                    <a:pt x="3031534" y="329806"/>
                  </a:lnTo>
                  <a:cubicBezTo>
                    <a:pt x="3031534" y="447434"/>
                    <a:pt x="3096304" y="514438"/>
                    <a:pt x="3213932" y="514438"/>
                  </a:cubicBezTo>
                  <a:moveTo>
                    <a:pt x="3475246" y="508482"/>
                  </a:moveTo>
                  <a:lnTo>
                    <a:pt x="3521404" y="508482"/>
                  </a:lnTo>
                  <a:lnTo>
                    <a:pt x="3521404" y="55092"/>
                  </a:lnTo>
                  <a:lnTo>
                    <a:pt x="3524381" y="55092"/>
                  </a:lnTo>
                  <a:lnTo>
                    <a:pt x="3680723" y="508482"/>
                  </a:lnTo>
                  <a:lnTo>
                    <a:pt x="3746237" y="508482"/>
                  </a:lnTo>
                  <a:lnTo>
                    <a:pt x="3902579" y="56581"/>
                  </a:lnTo>
                  <a:lnTo>
                    <a:pt x="3905557" y="56581"/>
                  </a:lnTo>
                  <a:lnTo>
                    <a:pt x="3905557" y="508482"/>
                  </a:lnTo>
                  <a:lnTo>
                    <a:pt x="3951715" y="508482"/>
                  </a:lnTo>
                  <a:lnTo>
                    <a:pt x="3951715" y="5956"/>
                  </a:lnTo>
                  <a:lnTo>
                    <a:pt x="3873544" y="5956"/>
                  </a:lnTo>
                  <a:lnTo>
                    <a:pt x="3715714" y="465302"/>
                  </a:lnTo>
                  <a:lnTo>
                    <a:pt x="3712736" y="465302"/>
                  </a:lnTo>
                  <a:lnTo>
                    <a:pt x="3554906" y="5956"/>
                  </a:lnTo>
                  <a:lnTo>
                    <a:pt x="3475990" y="5956"/>
                  </a:lnTo>
                  <a:lnTo>
                    <a:pt x="3475990" y="508482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B94D548-0076-D17B-7C04-2F70B426334E}"/>
                </a:ext>
              </a:extLst>
            </p:cNvPr>
            <p:cNvSpPr/>
            <p:nvPr/>
          </p:nvSpPr>
          <p:spPr>
            <a:xfrm>
              <a:off x="10987525" y="6281878"/>
              <a:ext cx="402140" cy="116192"/>
            </a:xfrm>
            <a:custGeom>
              <a:avLst/>
              <a:gdLst>
                <a:gd name="connsiteX0" fmla="*/ 745 w 1783036"/>
                <a:gd name="connsiteY0" fmla="*/ 508482 h 515181"/>
                <a:gd name="connsiteX1" fmla="*/ 323850 w 1783036"/>
                <a:gd name="connsiteY1" fmla="*/ 508482 h 515181"/>
                <a:gd name="connsiteX2" fmla="*/ 323850 w 1783036"/>
                <a:gd name="connsiteY2" fmla="*/ 466046 h 515181"/>
                <a:gd name="connsiteX3" fmla="*/ 47647 w 1783036"/>
                <a:gd name="connsiteY3" fmla="*/ 466046 h 515181"/>
                <a:gd name="connsiteX4" fmla="*/ 47647 w 1783036"/>
                <a:gd name="connsiteY4" fmla="*/ 276203 h 515181"/>
                <a:gd name="connsiteX5" fmla="*/ 297049 w 1783036"/>
                <a:gd name="connsiteY5" fmla="*/ 276203 h 515181"/>
                <a:gd name="connsiteX6" fmla="*/ 297049 w 1783036"/>
                <a:gd name="connsiteY6" fmla="*/ 233768 h 515181"/>
                <a:gd name="connsiteX7" fmla="*/ 47647 w 1783036"/>
                <a:gd name="connsiteY7" fmla="*/ 233768 h 515181"/>
                <a:gd name="connsiteX8" fmla="*/ 47647 w 1783036"/>
                <a:gd name="connsiteY8" fmla="*/ 48391 h 515181"/>
                <a:gd name="connsiteX9" fmla="*/ 316405 w 1783036"/>
                <a:gd name="connsiteY9" fmla="*/ 48391 h 515181"/>
                <a:gd name="connsiteX10" fmla="*/ 316405 w 1783036"/>
                <a:gd name="connsiteY10" fmla="*/ 5956 h 515181"/>
                <a:gd name="connsiteX11" fmla="*/ 0 w 1783036"/>
                <a:gd name="connsiteY11" fmla="*/ 5956 h 515181"/>
                <a:gd name="connsiteX12" fmla="*/ 0 w 1783036"/>
                <a:gd name="connsiteY12" fmla="*/ 508482 h 515181"/>
                <a:gd name="connsiteX13" fmla="*/ 594842 w 1783036"/>
                <a:gd name="connsiteY13" fmla="*/ 514437 h 515181"/>
                <a:gd name="connsiteX14" fmla="*/ 755650 w 1783036"/>
                <a:gd name="connsiteY14" fmla="*/ 431800 h 515181"/>
                <a:gd name="connsiteX15" fmla="*/ 759372 w 1783036"/>
                <a:gd name="connsiteY15" fmla="*/ 431800 h 515181"/>
                <a:gd name="connsiteX16" fmla="*/ 759372 w 1783036"/>
                <a:gd name="connsiteY16" fmla="*/ 508482 h 515181"/>
                <a:gd name="connsiteX17" fmla="*/ 802552 w 1783036"/>
                <a:gd name="connsiteY17" fmla="*/ 508482 h 515181"/>
                <a:gd name="connsiteX18" fmla="*/ 802552 w 1783036"/>
                <a:gd name="connsiteY18" fmla="*/ 254613 h 515181"/>
                <a:gd name="connsiteX19" fmla="*/ 611220 w 1783036"/>
                <a:gd name="connsiteY19" fmla="*/ 254613 h 515181"/>
                <a:gd name="connsiteX20" fmla="*/ 611220 w 1783036"/>
                <a:gd name="connsiteY20" fmla="*/ 297793 h 515181"/>
                <a:gd name="connsiteX21" fmla="*/ 755650 w 1783036"/>
                <a:gd name="connsiteY21" fmla="*/ 297793 h 515181"/>
                <a:gd name="connsiteX22" fmla="*/ 755650 w 1783036"/>
                <a:gd name="connsiteY22" fmla="*/ 338740 h 515181"/>
                <a:gd name="connsiteX23" fmla="*/ 597820 w 1783036"/>
                <a:gd name="connsiteY23" fmla="*/ 472747 h 515181"/>
                <a:gd name="connsiteX24" fmla="*/ 420633 w 1783036"/>
                <a:gd name="connsiteY24" fmla="*/ 271736 h 515181"/>
                <a:gd name="connsiteX25" fmla="*/ 420633 w 1783036"/>
                <a:gd name="connsiteY25" fmla="*/ 243446 h 515181"/>
                <a:gd name="connsiteX26" fmla="*/ 591864 w 1783036"/>
                <a:gd name="connsiteY26" fmla="*/ 42435 h 515181"/>
                <a:gd name="connsiteX27" fmla="*/ 754161 w 1783036"/>
                <a:gd name="connsiteY27" fmla="*/ 163786 h 515181"/>
                <a:gd name="connsiteX28" fmla="*/ 804041 w 1783036"/>
                <a:gd name="connsiteY28" fmla="*/ 163786 h 515181"/>
                <a:gd name="connsiteX29" fmla="*/ 592608 w 1783036"/>
                <a:gd name="connsiteY29" fmla="*/ 0 h 515181"/>
                <a:gd name="connsiteX30" fmla="*/ 372241 w 1783036"/>
                <a:gd name="connsiteY30" fmla="*/ 257591 h 515181"/>
                <a:gd name="connsiteX31" fmla="*/ 594842 w 1783036"/>
                <a:gd name="connsiteY31" fmla="*/ 515182 h 515181"/>
                <a:gd name="connsiteX32" fmla="*/ 865089 w 1783036"/>
                <a:gd name="connsiteY32" fmla="*/ 508482 h 515181"/>
                <a:gd name="connsiteX33" fmla="*/ 915714 w 1783036"/>
                <a:gd name="connsiteY33" fmla="*/ 508482 h 515181"/>
                <a:gd name="connsiteX34" fmla="*/ 976762 w 1783036"/>
                <a:gd name="connsiteY34" fmla="*/ 342462 h 515181"/>
                <a:gd name="connsiteX35" fmla="*/ 1195639 w 1783036"/>
                <a:gd name="connsiteY35" fmla="*/ 342462 h 515181"/>
                <a:gd name="connsiteX36" fmla="*/ 1256687 w 1783036"/>
                <a:gd name="connsiteY36" fmla="*/ 508482 h 515181"/>
                <a:gd name="connsiteX37" fmla="*/ 1306567 w 1783036"/>
                <a:gd name="connsiteY37" fmla="*/ 508482 h 515181"/>
                <a:gd name="connsiteX38" fmla="*/ 1121936 w 1783036"/>
                <a:gd name="connsiteY38" fmla="*/ 5956 h 515181"/>
                <a:gd name="connsiteX39" fmla="*/ 1051210 w 1783036"/>
                <a:gd name="connsiteY39" fmla="*/ 5956 h 515181"/>
                <a:gd name="connsiteX40" fmla="*/ 865833 w 1783036"/>
                <a:gd name="connsiteY40" fmla="*/ 508482 h 515181"/>
                <a:gd name="connsiteX41" fmla="*/ 990906 w 1783036"/>
                <a:gd name="connsiteY41" fmla="*/ 298537 h 515181"/>
                <a:gd name="connsiteX42" fmla="*/ 1083222 w 1783036"/>
                <a:gd name="connsiteY42" fmla="*/ 46158 h 515181"/>
                <a:gd name="connsiteX43" fmla="*/ 1086945 w 1783036"/>
                <a:gd name="connsiteY43" fmla="*/ 46158 h 515181"/>
                <a:gd name="connsiteX44" fmla="*/ 1179261 w 1783036"/>
                <a:gd name="connsiteY44" fmla="*/ 298537 h 515181"/>
                <a:gd name="connsiteX45" fmla="*/ 990906 w 1783036"/>
                <a:gd name="connsiteY45" fmla="*/ 298537 h 515181"/>
                <a:gd name="connsiteX46" fmla="*/ 1342302 w 1783036"/>
                <a:gd name="connsiteY46" fmla="*/ 508482 h 515181"/>
                <a:gd name="connsiteX47" fmla="*/ 1392183 w 1783036"/>
                <a:gd name="connsiteY47" fmla="*/ 508482 h 515181"/>
                <a:gd name="connsiteX48" fmla="*/ 1453230 w 1783036"/>
                <a:gd name="connsiteY48" fmla="*/ 342462 h 515181"/>
                <a:gd name="connsiteX49" fmla="*/ 1672108 w 1783036"/>
                <a:gd name="connsiteY49" fmla="*/ 342462 h 515181"/>
                <a:gd name="connsiteX50" fmla="*/ 1733156 w 1783036"/>
                <a:gd name="connsiteY50" fmla="*/ 508482 h 515181"/>
                <a:gd name="connsiteX51" fmla="*/ 1783036 w 1783036"/>
                <a:gd name="connsiteY51" fmla="*/ 508482 h 515181"/>
                <a:gd name="connsiteX52" fmla="*/ 1598405 w 1783036"/>
                <a:gd name="connsiteY52" fmla="*/ 5956 h 515181"/>
                <a:gd name="connsiteX53" fmla="*/ 1527679 w 1783036"/>
                <a:gd name="connsiteY53" fmla="*/ 5956 h 515181"/>
                <a:gd name="connsiteX54" fmla="*/ 1342302 w 1783036"/>
                <a:gd name="connsiteY54" fmla="*/ 508482 h 515181"/>
                <a:gd name="connsiteX55" fmla="*/ 1468120 w 1783036"/>
                <a:gd name="connsiteY55" fmla="*/ 298537 h 515181"/>
                <a:gd name="connsiteX56" fmla="*/ 1560436 w 1783036"/>
                <a:gd name="connsiteY56" fmla="*/ 46158 h 515181"/>
                <a:gd name="connsiteX57" fmla="*/ 1564158 w 1783036"/>
                <a:gd name="connsiteY57" fmla="*/ 46158 h 515181"/>
                <a:gd name="connsiteX58" fmla="*/ 1656474 w 1783036"/>
                <a:gd name="connsiteY58" fmla="*/ 298537 h 515181"/>
                <a:gd name="connsiteX59" fmla="*/ 1468120 w 1783036"/>
                <a:gd name="connsiteY59" fmla="*/ 298537 h 51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83036" h="515181">
                  <a:moveTo>
                    <a:pt x="745" y="508482"/>
                  </a:moveTo>
                  <a:lnTo>
                    <a:pt x="323850" y="508482"/>
                  </a:lnTo>
                  <a:lnTo>
                    <a:pt x="323850" y="466046"/>
                  </a:lnTo>
                  <a:lnTo>
                    <a:pt x="47647" y="466046"/>
                  </a:lnTo>
                  <a:lnTo>
                    <a:pt x="47647" y="276203"/>
                  </a:lnTo>
                  <a:lnTo>
                    <a:pt x="297049" y="276203"/>
                  </a:lnTo>
                  <a:lnTo>
                    <a:pt x="297049" y="233768"/>
                  </a:lnTo>
                  <a:lnTo>
                    <a:pt x="47647" y="233768"/>
                  </a:lnTo>
                  <a:lnTo>
                    <a:pt x="47647" y="48391"/>
                  </a:lnTo>
                  <a:lnTo>
                    <a:pt x="316405" y="48391"/>
                  </a:lnTo>
                  <a:lnTo>
                    <a:pt x="316405" y="5956"/>
                  </a:lnTo>
                  <a:lnTo>
                    <a:pt x="0" y="5956"/>
                  </a:lnTo>
                  <a:lnTo>
                    <a:pt x="0" y="508482"/>
                  </a:lnTo>
                  <a:close/>
                  <a:moveTo>
                    <a:pt x="594842" y="514437"/>
                  </a:moveTo>
                  <a:cubicBezTo>
                    <a:pt x="667056" y="514437"/>
                    <a:pt x="728849" y="484658"/>
                    <a:pt x="755650" y="431800"/>
                  </a:cubicBezTo>
                  <a:lnTo>
                    <a:pt x="759372" y="431800"/>
                  </a:lnTo>
                  <a:lnTo>
                    <a:pt x="759372" y="508482"/>
                  </a:lnTo>
                  <a:lnTo>
                    <a:pt x="802552" y="508482"/>
                  </a:lnTo>
                  <a:lnTo>
                    <a:pt x="802552" y="254613"/>
                  </a:lnTo>
                  <a:lnTo>
                    <a:pt x="611220" y="254613"/>
                  </a:lnTo>
                  <a:lnTo>
                    <a:pt x="611220" y="297793"/>
                  </a:lnTo>
                  <a:lnTo>
                    <a:pt x="755650" y="297793"/>
                  </a:lnTo>
                  <a:lnTo>
                    <a:pt x="755650" y="338740"/>
                  </a:lnTo>
                  <a:cubicBezTo>
                    <a:pt x="755650" y="416910"/>
                    <a:pt x="688647" y="472747"/>
                    <a:pt x="597820" y="472747"/>
                  </a:cubicBezTo>
                  <a:cubicBezTo>
                    <a:pt x="506993" y="472747"/>
                    <a:pt x="420633" y="400532"/>
                    <a:pt x="420633" y="271736"/>
                  </a:cubicBezTo>
                  <a:lnTo>
                    <a:pt x="420633" y="243446"/>
                  </a:lnTo>
                  <a:cubicBezTo>
                    <a:pt x="420633" y="115395"/>
                    <a:pt x="483914" y="42435"/>
                    <a:pt x="591864" y="42435"/>
                  </a:cubicBezTo>
                  <a:cubicBezTo>
                    <a:pt x="699814" y="42435"/>
                    <a:pt x="728849" y="79660"/>
                    <a:pt x="754161" y="163786"/>
                  </a:cubicBezTo>
                  <a:lnTo>
                    <a:pt x="804041" y="163786"/>
                  </a:lnTo>
                  <a:cubicBezTo>
                    <a:pt x="774262" y="54347"/>
                    <a:pt x="701303" y="0"/>
                    <a:pt x="592608" y="0"/>
                  </a:cubicBezTo>
                  <a:cubicBezTo>
                    <a:pt x="483914" y="0"/>
                    <a:pt x="372241" y="99016"/>
                    <a:pt x="372241" y="257591"/>
                  </a:cubicBezTo>
                  <a:cubicBezTo>
                    <a:pt x="372241" y="416166"/>
                    <a:pt x="456368" y="515182"/>
                    <a:pt x="594842" y="515182"/>
                  </a:cubicBezTo>
                  <a:moveTo>
                    <a:pt x="865089" y="508482"/>
                  </a:moveTo>
                  <a:lnTo>
                    <a:pt x="915714" y="508482"/>
                  </a:lnTo>
                  <a:lnTo>
                    <a:pt x="976762" y="342462"/>
                  </a:lnTo>
                  <a:lnTo>
                    <a:pt x="1195639" y="342462"/>
                  </a:lnTo>
                  <a:lnTo>
                    <a:pt x="1256687" y="508482"/>
                  </a:lnTo>
                  <a:lnTo>
                    <a:pt x="1306567" y="508482"/>
                  </a:lnTo>
                  <a:lnTo>
                    <a:pt x="1121936" y="5956"/>
                  </a:lnTo>
                  <a:lnTo>
                    <a:pt x="1051210" y="5956"/>
                  </a:lnTo>
                  <a:lnTo>
                    <a:pt x="865833" y="508482"/>
                  </a:lnTo>
                  <a:close/>
                  <a:moveTo>
                    <a:pt x="990906" y="298537"/>
                  </a:moveTo>
                  <a:lnTo>
                    <a:pt x="1083222" y="46158"/>
                  </a:lnTo>
                  <a:lnTo>
                    <a:pt x="1086945" y="46158"/>
                  </a:lnTo>
                  <a:lnTo>
                    <a:pt x="1179261" y="298537"/>
                  </a:lnTo>
                  <a:lnTo>
                    <a:pt x="990906" y="298537"/>
                  </a:lnTo>
                  <a:close/>
                  <a:moveTo>
                    <a:pt x="1342302" y="508482"/>
                  </a:moveTo>
                  <a:lnTo>
                    <a:pt x="1392183" y="508482"/>
                  </a:lnTo>
                  <a:lnTo>
                    <a:pt x="1453230" y="342462"/>
                  </a:lnTo>
                  <a:lnTo>
                    <a:pt x="1672108" y="342462"/>
                  </a:lnTo>
                  <a:lnTo>
                    <a:pt x="1733156" y="508482"/>
                  </a:lnTo>
                  <a:lnTo>
                    <a:pt x="1783036" y="508482"/>
                  </a:lnTo>
                  <a:lnTo>
                    <a:pt x="1598405" y="5956"/>
                  </a:lnTo>
                  <a:lnTo>
                    <a:pt x="1527679" y="5956"/>
                  </a:lnTo>
                  <a:lnTo>
                    <a:pt x="1342302" y="508482"/>
                  </a:lnTo>
                  <a:close/>
                  <a:moveTo>
                    <a:pt x="1468120" y="298537"/>
                  </a:moveTo>
                  <a:lnTo>
                    <a:pt x="1560436" y="46158"/>
                  </a:lnTo>
                  <a:lnTo>
                    <a:pt x="1564158" y="46158"/>
                  </a:lnTo>
                  <a:lnTo>
                    <a:pt x="1656474" y="298537"/>
                  </a:lnTo>
                  <a:lnTo>
                    <a:pt x="1468120" y="298537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</p:grp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F85852-73A2-000E-81F3-AFA52ABF31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614290"/>
            <a:ext cx="7429500" cy="55293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1769370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1F80-CB4B-3AC5-9D46-C9527F39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da-DK" dirty="0"/>
              <a:t>titel på præsentation // feb2024 (Ændres således: I fanen 'Indsæt' skal du vælge 'Sidehoved og sidefod')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F697A18-6A10-BD7B-58FD-7268775232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244" y="1362909"/>
            <a:ext cx="5561206" cy="512361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368425" algn="l"/>
              </a:tabLst>
              <a:defRPr sz="5600">
                <a:solidFill>
                  <a:schemeClr val="accent3"/>
                </a:solidFill>
                <a:latin typeface="Prompt Light" pitchFamily="2" charset="-34"/>
                <a:cs typeface="Prompt Light" pitchFamily="2" charset="-34"/>
              </a:defRPr>
            </a:lvl1pPr>
          </a:lstStyle>
          <a:p>
            <a:pPr lvl="0"/>
            <a:r>
              <a:rPr lang="en-GB" dirty="0"/>
              <a:t>xx	lorem</a:t>
            </a:r>
          </a:p>
          <a:p>
            <a:pPr lvl="0"/>
            <a:r>
              <a:rPr lang="en-GB" dirty="0"/>
              <a:t>xx	lorem</a:t>
            </a:r>
          </a:p>
          <a:p>
            <a:pPr lvl="0"/>
            <a:r>
              <a:rPr lang="en-GB" dirty="0"/>
              <a:t>xx	lorem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368425" algn="l"/>
              </a:tabLst>
              <a:defRPr/>
            </a:pPr>
            <a:r>
              <a:rPr lang="en-GB" dirty="0"/>
              <a:t>xx	lorem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368425" algn="l"/>
              </a:tabLst>
              <a:defRPr/>
            </a:pPr>
            <a:r>
              <a:rPr lang="en-GB" dirty="0"/>
              <a:t>xx	lorem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368425" algn="l"/>
              </a:tabLst>
              <a:defRPr/>
            </a:pPr>
            <a:r>
              <a:rPr lang="en-GB" dirty="0"/>
              <a:t>xx	lorem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368425" algn="l"/>
              </a:tabLst>
              <a:defRPr/>
            </a:pPr>
            <a:r>
              <a:rPr lang="en-GB" dirty="0"/>
              <a:t>xx	lorem</a:t>
            </a:r>
          </a:p>
          <a:p>
            <a:pPr lvl="0"/>
            <a:endParaRPr lang="en-GB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47862B4-4AF1-8CD5-40D2-A3ED873402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3713" y="3429000"/>
            <a:ext cx="1828800" cy="2557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DA7805AC-1FCD-BE72-54BA-B07CBE2FAB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15313" y="1285876"/>
            <a:ext cx="3086100" cy="18859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A0E4F861-B7AB-3939-A610-14BA4FE3118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2588" y="3886200"/>
            <a:ext cx="1928812" cy="17002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206DD2-B02E-AC7B-1203-19F6C15113A5}"/>
              </a:ext>
            </a:extLst>
          </p:cNvPr>
          <p:cNvGrpSpPr/>
          <p:nvPr userDrawn="1"/>
        </p:nvGrpSpPr>
        <p:grpSpPr>
          <a:xfrm>
            <a:off x="10329493" y="6281878"/>
            <a:ext cx="1544083" cy="253541"/>
            <a:chOff x="10329493" y="6281878"/>
            <a:chExt cx="1544083" cy="253541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2D36780-2BDB-2315-8AE0-53182BD3FA1D}"/>
                </a:ext>
              </a:extLst>
            </p:cNvPr>
            <p:cNvSpPr/>
            <p:nvPr/>
          </p:nvSpPr>
          <p:spPr>
            <a:xfrm>
              <a:off x="10329493" y="6282550"/>
              <a:ext cx="609674" cy="249847"/>
            </a:xfrm>
            <a:custGeom>
              <a:avLst/>
              <a:gdLst>
                <a:gd name="connsiteX0" fmla="*/ 2703217 w 2703216"/>
                <a:gd name="connsiteY0" fmla="*/ 1107046 h 1107790"/>
                <a:gd name="connsiteX1" fmla="*/ 0 w 2703216"/>
                <a:gd name="connsiteY1" fmla="*/ 1107046 h 1107790"/>
                <a:gd name="connsiteX2" fmla="*/ 1036320 w 2703216"/>
                <a:gd name="connsiteY2" fmla="*/ 0 h 1107790"/>
                <a:gd name="connsiteX3" fmla="*/ 2703217 w 2703216"/>
                <a:gd name="connsiteY3" fmla="*/ 0 h 1107790"/>
                <a:gd name="connsiteX4" fmla="*/ 2703217 w 2703216"/>
                <a:gd name="connsiteY4" fmla="*/ 346184 h 1107790"/>
                <a:gd name="connsiteX5" fmla="*/ 2365966 w 2703216"/>
                <a:gd name="connsiteY5" fmla="*/ 346184 h 1107790"/>
                <a:gd name="connsiteX6" fmla="*/ 2361499 w 2703216"/>
                <a:gd name="connsiteY6" fmla="*/ 341718 h 1107790"/>
                <a:gd name="connsiteX7" fmla="*/ 1745812 w 2703216"/>
                <a:gd name="connsiteY7" fmla="*/ 168997 h 1107790"/>
                <a:gd name="connsiteX8" fmla="*/ 1153204 w 2703216"/>
                <a:gd name="connsiteY8" fmla="*/ 319383 h 1107790"/>
                <a:gd name="connsiteX9" fmla="*/ 877001 w 2703216"/>
                <a:gd name="connsiteY9" fmla="*/ 610476 h 1107790"/>
                <a:gd name="connsiteX10" fmla="*/ 927626 w 2703216"/>
                <a:gd name="connsiteY10" fmla="*/ 727360 h 1107790"/>
                <a:gd name="connsiteX11" fmla="*/ 1602871 w 2703216"/>
                <a:gd name="connsiteY11" fmla="*/ 865833 h 1107790"/>
                <a:gd name="connsiteX12" fmla="*/ 2283329 w 2703216"/>
                <a:gd name="connsiteY12" fmla="*/ 709492 h 1107790"/>
                <a:gd name="connsiteX13" fmla="*/ 2295240 w 2703216"/>
                <a:gd name="connsiteY13" fmla="*/ 674501 h 1107790"/>
                <a:gd name="connsiteX14" fmla="*/ 2091997 w 2703216"/>
                <a:gd name="connsiteY14" fmla="*/ 606753 h 1107790"/>
                <a:gd name="connsiteX15" fmla="*/ 1890242 w 2703216"/>
                <a:gd name="connsiteY15" fmla="*/ 604520 h 1107790"/>
                <a:gd name="connsiteX16" fmla="*/ 1865674 w 2703216"/>
                <a:gd name="connsiteY16" fmla="*/ 606009 h 1107790"/>
                <a:gd name="connsiteX17" fmla="*/ 1930444 w 2703216"/>
                <a:gd name="connsiteY17" fmla="*/ 480936 h 1107790"/>
                <a:gd name="connsiteX18" fmla="*/ 2702473 w 2703216"/>
                <a:gd name="connsiteY18" fmla="*/ 483914 h 1107790"/>
                <a:gd name="connsiteX19" fmla="*/ 2702473 w 2703216"/>
                <a:gd name="connsiteY19" fmla="*/ 1107790 h 1107790"/>
                <a:gd name="connsiteX20" fmla="*/ 64770 w 2703216"/>
                <a:gd name="connsiteY20" fmla="*/ 1078756 h 1107790"/>
                <a:gd name="connsiteX21" fmla="*/ 2674927 w 2703216"/>
                <a:gd name="connsiteY21" fmla="*/ 1078756 h 1107790"/>
                <a:gd name="connsiteX22" fmla="*/ 2674927 w 2703216"/>
                <a:gd name="connsiteY22" fmla="*/ 510715 h 1107790"/>
                <a:gd name="connsiteX23" fmla="*/ 1948311 w 2703216"/>
                <a:gd name="connsiteY23" fmla="*/ 507737 h 1107790"/>
                <a:gd name="connsiteX24" fmla="*/ 1913321 w 2703216"/>
                <a:gd name="connsiteY24" fmla="*/ 574741 h 1107790"/>
                <a:gd name="connsiteX25" fmla="*/ 2094230 w 2703216"/>
                <a:gd name="connsiteY25" fmla="*/ 577719 h 1107790"/>
                <a:gd name="connsiteX26" fmla="*/ 2322786 w 2703216"/>
                <a:gd name="connsiteY26" fmla="*/ 668545 h 1107790"/>
                <a:gd name="connsiteX27" fmla="*/ 2304919 w 2703216"/>
                <a:gd name="connsiteY27" fmla="*/ 725871 h 1107790"/>
                <a:gd name="connsiteX28" fmla="*/ 1602871 w 2703216"/>
                <a:gd name="connsiteY28" fmla="*/ 891890 h 1107790"/>
                <a:gd name="connsiteX29" fmla="*/ 907525 w 2703216"/>
                <a:gd name="connsiteY29" fmla="*/ 745227 h 1107790"/>
                <a:gd name="connsiteX30" fmla="*/ 847966 w 2703216"/>
                <a:gd name="connsiteY30" fmla="*/ 608242 h 1107790"/>
                <a:gd name="connsiteX31" fmla="*/ 1139059 w 2703216"/>
                <a:gd name="connsiteY31" fmla="*/ 292582 h 1107790"/>
                <a:gd name="connsiteX32" fmla="*/ 1744323 w 2703216"/>
                <a:gd name="connsiteY32" fmla="*/ 139218 h 1107790"/>
                <a:gd name="connsiteX33" fmla="*/ 2377134 w 2703216"/>
                <a:gd name="connsiteY33" fmla="*/ 317150 h 1107790"/>
                <a:gd name="connsiteX34" fmla="*/ 2673438 w 2703216"/>
                <a:gd name="connsiteY34" fmla="*/ 317150 h 1107790"/>
                <a:gd name="connsiteX35" fmla="*/ 2673438 w 2703216"/>
                <a:gd name="connsiteY35" fmla="*/ 26801 h 1107790"/>
                <a:gd name="connsiteX36" fmla="*/ 1046743 w 2703216"/>
                <a:gd name="connsiteY36" fmla="*/ 26801 h 1107790"/>
                <a:gd name="connsiteX37" fmla="*/ 64770 w 2703216"/>
                <a:gd name="connsiteY37" fmla="*/ 1078756 h 11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3216" h="1107790">
                  <a:moveTo>
                    <a:pt x="2703217" y="1107046"/>
                  </a:moveTo>
                  <a:lnTo>
                    <a:pt x="0" y="1107046"/>
                  </a:lnTo>
                  <a:lnTo>
                    <a:pt x="1036320" y="0"/>
                  </a:lnTo>
                  <a:lnTo>
                    <a:pt x="2703217" y="0"/>
                  </a:lnTo>
                  <a:lnTo>
                    <a:pt x="2703217" y="346184"/>
                  </a:lnTo>
                  <a:lnTo>
                    <a:pt x="2365966" y="346184"/>
                  </a:lnTo>
                  <a:cubicBezTo>
                    <a:pt x="2365966" y="346184"/>
                    <a:pt x="2361499" y="341718"/>
                    <a:pt x="2361499" y="341718"/>
                  </a:cubicBezTo>
                  <a:cubicBezTo>
                    <a:pt x="2266950" y="230045"/>
                    <a:pt x="2048072" y="168997"/>
                    <a:pt x="1745812" y="168997"/>
                  </a:cubicBezTo>
                  <a:cubicBezTo>
                    <a:pt x="1443552" y="168997"/>
                    <a:pt x="1332624" y="225578"/>
                    <a:pt x="1153204" y="319383"/>
                  </a:cubicBezTo>
                  <a:cubicBezTo>
                    <a:pt x="982717" y="409466"/>
                    <a:pt x="877001" y="520393"/>
                    <a:pt x="877001" y="610476"/>
                  </a:cubicBezTo>
                  <a:cubicBezTo>
                    <a:pt x="877001" y="700558"/>
                    <a:pt x="894124" y="693858"/>
                    <a:pt x="927626" y="727360"/>
                  </a:cubicBezTo>
                  <a:cubicBezTo>
                    <a:pt x="1024408" y="822653"/>
                    <a:pt x="1264132" y="871789"/>
                    <a:pt x="1602871" y="865833"/>
                  </a:cubicBezTo>
                  <a:cubicBezTo>
                    <a:pt x="1867163" y="861366"/>
                    <a:pt x="2211859" y="795852"/>
                    <a:pt x="2283329" y="709492"/>
                  </a:cubicBezTo>
                  <a:cubicBezTo>
                    <a:pt x="2293007" y="697580"/>
                    <a:pt x="2297474" y="686413"/>
                    <a:pt x="2295240" y="674501"/>
                  </a:cubicBezTo>
                  <a:cubicBezTo>
                    <a:pt x="2290029" y="640255"/>
                    <a:pt x="2215581" y="615687"/>
                    <a:pt x="2091997" y="606753"/>
                  </a:cubicBezTo>
                  <a:cubicBezTo>
                    <a:pt x="1991491" y="599309"/>
                    <a:pt x="1891731" y="604520"/>
                    <a:pt x="1890242" y="604520"/>
                  </a:cubicBezTo>
                  <a:lnTo>
                    <a:pt x="1865674" y="606009"/>
                  </a:lnTo>
                  <a:lnTo>
                    <a:pt x="1930444" y="480936"/>
                  </a:lnTo>
                  <a:lnTo>
                    <a:pt x="2702473" y="483914"/>
                  </a:lnTo>
                  <a:lnTo>
                    <a:pt x="2702473" y="1107790"/>
                  </a:lnTo>
                  <a:close/>
                  <a:moveTo>
                    <a:pt x="64770" y="1078756"/>
                  </a:moveTo>
                  <a:lnTo>
                    <a:pt x="2674927" y="1078756"/>
                  </a:lnTo>
                  <a:lnTo>
                    <a:pt x="2674927" y="510715"/>
                  </a:lnTo>
                  <a:cubicBezTo>
                    <a:pt x="2674927" y="510715"/>
                    <a:pt x="1948311" y="507737"/>
                    <a:pt x="1948311" y="507737"/>
                  </a:cubicBezTo>
                  <a:lnTo>
                    <a:pt x="1913321" y="574741"/>
                  </a:lnTo>
                  <a:cubicBezTo>
                    <a:pt x="1949800" y="573252"/>
                    <a:pt x="2021271" y="572507"/>
                    <a:pt x="2094230" y="577719"/>
                  </a:cubicBezTo>
                  <a:cubicBezTo>
                    <a:pt x="2240149" y="588141"/>
                    <a:pt x="2314597" y="617921"/>
                    <a:pt x="2322786" y="668545"/>
                  </a:cubicBezTo>
                  <a:cubicBezTo>
                    <a:pt x="2325764" y="687902"/>
                    <a:pt x="2319809" y="707259"/>
                    <a:pt x="2304919" y="725871"/>
                  </a:cubicBezTo>
                  <a:cubicBezTo>
                    <a:pt x="2220048" y="827865"/>
                    <a:pt x="1842595" y="888168"/>
                    <a:pt x="1602871" y="891890"/>
                  </a:cubicBezTo>
                  <a:cubicBezTo>
                    <a:pt x="1357937" y="896357"/>
                    <a:pt x="1038554" y="874023"/>
                    <a:pt x="907525" y="745227"/>
                  </a:cubicBezTo>
                  <a:cubicBezTo>
                    <a:pt x="868067" y="706514"/>
                    <a:pt x="847966" y="660356"/>
                    <a:pt x="847966" y="608242"/>
                  </a:cubicBezTo>
                  <a:cubicBezTo>
                    <a:pt x="847966" y="506993"/>
                    <a:pt x="956660" y="388620"/>
                    <a:pt x="1139059" y="292582"/>
                  </a:cubicBezTo>
                  <a:cubicBezTo>
                    <a:pt x="1324435" y="195054"/>
                    <a:pt x="1544802" y="139218"/>
                    <a:pt x="1744323" y="139218"/>
                  </a:cubicBezTo>
                  <a:cubicBezTo>
                    <a:pt x="2051050" y="139218"/>
                    <a:pt x="2275140" y="202499"/>
                    <a:pt x="2377134" y="317150"/>
                  </a:cubicBezTo>
                  <a:lnTo>
                    <a:pt x="2673438" y="317150"/>
                  </a:lnTo>
                  <a:lnTo>
                    <a:pt x="2673438" y="26801"/>
                  </a:lnTo>
                  <a:lnTo>
                    <a:pt x="1046743" y="26801"/>
                  </a:lnTo>
                  <a:lnTo>
                    <a:pt x="64770" y="1078756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7419D27-AE29-56A0-DF22-948CDE280C6D}"/>
                </a:ext>
              </a:extLst>
            </p:cNvPr>
            <p:cNvSpPr/>
            <p:nvPr/>
          </p:nvSpPr>
          <p:spPr>
            <a:xfrm>
              <a:off x="10982320" y="6419059"/>
              <a:ext cx="891256" cy="116360"/>
            </a:xfrm>
            <a:custGeom>
              <a:avLst/>
              <a:gdLst>
                <a:gd name="connsiteX0" fmla="*/ 222600 w 3951714"/>
                <a:gd name="connsiteY0" fmla="*/ 514438 h 515926"/>
                <a:gd name="connsiteX1" fmla="*/ 383409 w 3951714"/>
                <a:gd name="connsiteY1" fmla="*/ 431800 h 515926"/>
                <a:gd name="connsiteX2" fmla="*/ 387131 w 3951714"/>
                <a:gd name="connsiteY2" fmla="*/ 431800 h 515926"/>
                <a:gd name="connsiteX3" fmla="*/ 387131 w 3951714"/>
                <a:gd name="connsiteY3" fmla="*/ 508482 h 515926"/>
                <a:gd name="connsiteX4" fmla="*/ 430311 w 3951714"/>
                <a:gd name="connsiteY4" fmla="*/ 508482 h 515926"/>
                <a:gd name="connsiteX5" fmla="*/ 430311 w 3951714"/>
                <a:gd name="connsiteY5" fmla="*/ 254613 h 515926"/>
                <a:gd name="connsiteX6" fmla="*/ 238979 w 3951714"/>
                <a:gd name="connsiteY6" fmla="*/ 254613 h 515926"/>
                <a:gd name="connsiteX7" fmla="*/ 238979 w 3951714"/>
                <a:gd name="connsiteY7" fmla="*/ 297793 h 515926"/>
                <a:gd name="connsiteX8" fmla="*/ 383409 w 3951714"/>
                <a:gd name="connsiteY8" fmla="*/ 297793 h 515926"/>
                <a:gd name="connsiteX9" fmla="*/ 383409 w 3951714"/>
                <a:gd name="connsiteY9" fmla="*/ 338740 h 515926"/>
                <a:gd name="connsiteX10" fmla="*/ 225578 w 3951714"/>
                <a:gd name="connsiteY10" fmla="*/ 472747 h 515926"/>
                <a:gd name="connsiteX11" fmla="*/ 48391 w 3951714"/>
                <a:gd name="connsiteY11" fmla="*/ 271736 h 515926"/>
                <a:gd name="connsiteX12" fmla="*/ 48391 w 3951714"/>
                <a:gd name="connsiteY12" fmla="*/ 243446 h 515926"/>
                <a:gd name="connsiteX13" fmla="*/ 219622 w 3951714"/>
                <a:gd name="connsiteY13" fmla="*/ 42436 h 515926"/>
                <a:gd name="connsiteX14" fmla="*/ 381920 w 3951714"/>
                <a:gd name="connsiteY14" fmla="*/ 163786 h 515926"/>
                <a:gd name="connsiteX15" fmla="*/ 431800 w 3951714"/>
                <a:gd name="connsiteY15" fmla="*/ 163786 h 515926"/>
                <a:gd name="connsiteX16" fmla="*/ 220367 w 3951714"/>
                <a:gd name="connsiteY16" fmla="*/ 0 h 515926"/>
                <a:gd name="connsiteX17" fmla="*/ 0 w 3951714"/>
                <a:gd name="connsiteY17" fmla="*/ 257591 h 515926"/>
                <a:gd name="connsiteX18" fmla="*/ 222600 w 3951714"/>
                <a:gd name="connsiteY18" fmla="*/ 515182 h 515926"/>
                <a:gd name="connsiteX19" fmla="*/ 639511 w 3951714"/>
                <a:gd name="connsiteY19" fmla="*/ 508482 h 515926"/>
                <a:gd name="connsiteX20" fmla="*/ 687158 w 3951714"/>
                <a:gd name="connsiteY20" fmla="*/ 508482 h 515926"/>
                <a:gd name="connsiteX21" fmla="*/ 687158 w 3951714"/>
                <a:gd name="connsiteY21" fmla="*/ 302260 h 515926"/>
                <a:gd name="connsiteX22" fmla="*/ 867323 w 3951714"/>
                <a:gd name="connsiteY22" fmla="*/ 6700 h 515926"/>
                <a:gd name="connsiteX23" fmla="*/ 815209 w 3951714"/>
                <a:gd name="connsiteY23" fmla="*/ 6700 h 515926"/>
                <a:gd name="connsiteX24" fmla="*/ 665568 w 3951714"/>
                <a:gd name="connsiteY24" fmla="*/ 253124 h 515926"/>
                <a:gd name="connsiteX25" fmla="*/ 661845 w 3951714"/>
                <a:gd name="connsiteY25" fmla="*/ 253124 h 515926"/>
                <a:gd name="connsiteX26" fmla="*/ 512949 w 3951714"/>
                <a:gd name="connsiteY26" fmla="*/ 6700 h 515926"/>
                <a:gd name="connsiteX27" fmla="*/ 459346 w 3951714"/>
                <a:gd name="connsiteY27" fmla="*/ 6700 h 515926"/>
                <a:gd name="connsiteX28" fmla="*/ 638766 w 3951714"/>
                <a:gd name="connsiteY28" fmla="*/ 302260 h 515926"/>
                <a:gd name="connsiteX29" fmla="*/ 638766 w 3951714"/>
                <a:gd name="connsiteY29" fmla="*/ 508482 h 515926"/>
                <a:gd name="connsiteX30" fmla="*/ 932092 w 3951714"/>
                <a:gd name="connsiteY30" fmla="*/ 508482 h 515926"/>
                <a:gd name="connsiteX31" fmla="*/ 978250 w 3951714"/>
                <a:gd name="connsiteY31" fmla="*/ 508482 h 515926"/>
                <a:gd name="connsiteX32" fmla="*/ 978250 w 3951714"/>
                <a:gd name="connsiteY32" fmla="*/ 55092 h 515926"/>
                <a:gd name="connsiteX33" fmla="*/ 981228 w 3951714"/>
                <a:gd name="connsiteY33" fmla="*/ 55092 h 515926"/>
                <a:gd name="connsiteX34" fmla="*/ 1137570 w 3951714"/>
                <a:gd name="connsiteY34" fmla="*/ 508482 h 515926"/>
                <a:gd name="connsiteX35" fmla="*/ 1203084 w 3951714"/>
                <a:gd name="connsiteY35" fmla="*/ 508482 h 515926"/>
                <a:gd name="connsiteX36" fmla="*/ 1359426 w 3951714"/>
                <a:gd name="connsiteY36" fmla="*/ 56581 h 515926"/>
                <a:gd name="connsiteX37" fmla="*/ 1362404 w 3951714"/>
                <a:gd name="connsiteY37" fmla="*/ 56581 h 515926"/>
                <a:gd name="connsiteX38" fmla="*/ 1362404 w 3951714"/>
                <a:gd name="connsiteY38" fmla="*/ 508482 h 515926"/>
                <a:gd name="connsiteX39" fmla="*/ 1408561 w 3951714"/>
                <a:gd name="connsiteY39" fmla="*/ 508482 h 515926"/>
                <a:gd name="connsiteX40" fmla="*/ 1408561 w 3951714"/>
                <a:gd name="connsiteY40" fmla="*/ 5956 h 515926"/>
                <a:gd name="connsiteX41" fmla="*/ 1330391 w 3951714"/>
                <a:gd name="connsiteY41" fmla="*/ 5956 h 515926"/>
                <a:gd name="connsiteX42" fmla="*/ 1172561 w 3951714"/>
                <a:gd name="connsiteY42" fmla="*/ 465302 h 515926"/>
                <a:gd name="connsiteX43" fmla="*/ 1169583 w 3951714"/>
                <a:gd name="connsiteY43" fmla="*/ 465302 h 515926"/>
                <a:gd name="connsiteX44" fmla="*/ 1011752 w 3951714"/>
                <a:gd name="connsiteY44" fmla="*/ 5956 h 515926"/>
                <a:gd name="connsiteX45" fmla="*/ 932837 w 3951714"/>
                <a:gd name="connsiteY45" fmla="*/ 5956 h 515926"/>
                <a:gd name="connsiteX46" fmla="*/ 932837 w 3951714"/>
                <a:gd name="connsiteY46" fmla="*/ 508482 h 515926"/>
                <a:gd name="connsiteX47" fmla="*/ 1497155 w 3951714"/>
                <a:gd name="connsiteY47" fmla="*/ 508482 h 515926"/>
                <a:gd name="connsiteX48" fmla="*/ 1544057 w 3951714"/>
                <a:gd name="connsiteY48" fmla="*/ 508482 h 515926"/>
                <a:gd name="connsiteX49" fmla="*/ 1544057 w 3951714"/>
                <a:gd name="connsiteY49" fmla="*/ 58070 h 515926"/>
                <a:gd name="connsiteX50" fmla="*/ 1547035 w 3951714"/>
                <a:gd name="connsiteY50" fmla="*/ 58070 h 515926"/>
                <a:gd name="connsiteX51" fmla="*/ 1795692 w 3951714"/>
                <a:gd name="connsiteY51" fmla="*/ 508482 h 515926"/>
                <a:gd name="connsiteX52" fmla="*/ 1870141 w 3951714"/>
                <a:gd name="connsiteY52" fmla="*/ 508482 h 515926"/>
                <a:gd name="connsiteX53" fmla="*/ 1870141 w 3951714"/>
                <a:gd name="connsiteY53" fmla="*/ 5956 h 515926"/>
                <a:gd name="connsiteX54" fmla="*/ 1823983 w 3951714"/>
                <a:gd name="connsiteY54" fmla="*/ 5956 h 515926"/>
                <a:gd name="connsiteX55" fmla="*/ 1823983 w 3951714"/>
                <a:gd name="connsiteY55" fmla="*/ 457857 h 515926"/>
                <a:gd name="connsiteX56" fmla="*/ 1820261 w 3951714"/>
                <a:gd name="connsiteY56" fmla="*/ 457857 h 515926"/>
                <a:gd name="connsiteX57" fmla="*/ 1570859 w 3951714"/>
                <a:gd name="connsiteY57" fmla="*/ 5956 h 515926"/>
                <a:gd name="connsiteX58" fmla="*/ 1497899 w 3951714"/>
                <a:gd name="connsiteY58" fmla="*/ 5956 h 515926"/>
                <a:gd name="connsiteX59" fmla="*/ 1497899 w 3951714"/>
                <a:gd name="connsiteY59" fmla="*/ 508482 h 515926"/>
                <a:gd name="connsiteX60" fmla="*/ 1938633 w 3951714"/>
                <a:gd name="connsiteY60" fmla="*/ 508482 h 515926"/>
                <a:gd name="connsiteX61" fmla="*/ 1989258 w 3951714"/>
                <a:gd name="connsiteY61" fmla="*/ 508482 h 515926"/>
                <a:gd name="connsiteX62" fmla="*/ 2050306 w 3951714"/>
                <a:gd name="connsiteY62" fmla="*/ 342462 h 515926"/>
                <a:gd name="connsiteX63" fmla="*/ 2269184 w 3951714"/>
                <a:gd name="connsiteY63" fmla="*/ 342462 h 515926"/>
                <a:gd name="connsiteX64" fmla="*/ 2330231 w 3951714"/>
                <a:gd name="connsiteY64" fmla="*/ 508482 h 515926"/>
                <a:gd name="connsiteX65" fmla="*/ 2380856 w 3951714"/>
                <a:gd name="connsiteY65" fmla="*/ 508482 h 515926"/>
                <a:gd name="connsiteX66" fmla="*/ 2196224 w 3951714"/>
                <a:gd name="connsiteY66" fmla="*/ 5956 h 515926"/>
                <a:gd name="connsiteX67" fmla="*/ 2125499 w 3951714"/>
                <a:gd name="connsiteY67" fmla="*/ 5956 h 515926"/>
                <a:gd name="connsiteX68" fmla="*/ 1940122 w 3951714"/>
                <a:gd name="connsiteY68" fmla="*/ 508482 h 515926"/>
                <a:gd name="connsiteX69" fmla="*/ 2064451 w 3951714"/>
                <a:gd name="connsiteY69" fmla="*/ 298538 h 515926"/>
                <a:gd name="connsiteX70" fmla="*/ 2156767 w 3951714"/>
                <a:gd name="connsiteY70" fmla="*/ 46158 h 515926"/>
                <a:gd name="connsiteX71" fmla="*/ 2160489 w 3951714"/>
                <a:gd name="connsiteY71" fmla="*/ 46158 h 515926"/>
                <a:gd name="connsiteX72" fmla="*/ 2252805 w 3951714"/>
                <a:gd name="connsiteY72" fmla="*/ 298538 h 515926"/>
                <a:gd name="connsiteX73" fmla="*/ 2064451 w 3951714"/>
                <a:gd name="connsiteY73" fmla="*/ 298538 h 515926"/>
                <a:gd name="connsiteX74" fmla="*/ 2610157 w 3951714"/>
                <a:gd name="connsiteY74" fmla="*/ 514438 h 515926"/>
                <a:gd name="connsiteX75" fmla="*/ 2793299 w 3951714"/>
                <a:gd name="connsiteY75" fmla="*/ 373730 h 515926"/>
                <a:gd name="connsiteX76" fmla="*/ 2651848 w 3951714"/>
                <a:gd name="connsiteY76" fmla="*/ 238234 h 515926"/>
                <a:gd name="connsiteX77" fmla="*/ 2588567 w 3951714"/>
                <a:gd name="connsiteY77" fmla="*/ 227812 h 515926"/>
                <a:gd name="connsiteX78" fmla="*/ 2479128 w 3951714"/>
                <a:gd name="connsiteY78" fmla="*/ 138474 h 515926"/>
                <a:gd name="connsiteX79" fmla="*/ 2479128 w 3951714"/>
                <a:gd name="connsiteY79" fmla="*/ 128051 h 515926"/>
                <a:gd name="connsiteX80" fmla="*/ 2601223 w 3951714"/>
                <a:gd name="connsiteY80" fmla="*/ 41691 h 515926"/>
                <a:gd name="connsiteX81" fmla="*/ 2735230 w 3951714"/>
                <a:gd name="connsiteY81" fmla="*/ 145919 h 515926"/>
                <a:gd name="connsiteX82" fmla="*/ 2784366 w 3951714"/>
                <a:gd name="connsiteY82" fmla="*/ 145919 h 515926"/>
                <a:gd name="connsiteX83" fmla="*/ 2601223 w 3951714"/>
                <a:gd name="connsiteY83" fmla="*/ 0 h 515926"/>
                <a:gd name="connsiteX84" fmla="*/ 2430737 w 3951714"/>
                <a:gd name="connsiteY84" fmla="*/ 134751 h 515926"/>
                <a:gd name="connsiteX85" fmla="*/ 2572933 w 3951714"/>
                <a:gd name="connsiteY85" fmla="*/ 270247 h 515926"/>
                <a:gd name="connsiteX86" fmla="*/ 2636214 w 3951714"/>
                <a:gd name="connsiteY86" fmla="*/ 280670 h 515926"/>
                <a:gd name="connsiteX87" fmla="*/ 2744908 w 3951714"/>
                <a:gd name="connsiteY87" fmla="*/ 370008 h 515926"/>
                <a:gd name="connsiteX88" fmla="*/ 2744908 w 3951714"/>
                <a:gd name="connsiteY88" fmla="*/ 381175 h 515926"/>
                <a:gd name="connsiteX89" fmla="*/ 2610157 w 3951714"/>
                <a:gd name="connsiteY89" fmla="*/ 473491 h 515926"/>
                <a:gd name="connsiteX90" fmla="*/ 2464983 w 3951714"/>
                <a:gd name="connsiteY90" fmla="*/ 366286 h 515926"/>
                <a:gd name="connsiteX91" fmla="*/ 2415847 w 3951714"/>
                <a:gd name="connsiteY91" fmla="*/ 366286 h 515926"/>
                <a:gd name="connsiteX92" fmla="*/ 2610157 w 3951714"/>
                <a:gd name="connsiteY92" fmla="*/ 515927 h 515926"/>
                <a:gd name="connsiteX93" fmla="*/ 2884871 w 3951714"/>
                <a:gd name="connsiteY93" fmla="*/ 508482 h 515926"/>
                <a:gd name="connsiteX94" fmla="*/ 2932518 w 3951714"/>
                <a:gd name="connsiteY94" fmla="*/ 508482 h 515926"/>
                <a:gd name="connsiteX95" fmla="*/ 2932518 w 3951714"/>
                <a:gd name="connsiteY95" fmla="*/ 5956 h 515926"/>
                <a:gd name="connsiteX96" fmla="*/ 2884871 w 3951714"/>
                <a:gd name="connsiteY96" fmla="*/ 5956 h 515926"/>
                <a:gd name="connsiteX97" fmla="*/ 2884871 w 3951714"/>
                <a:gd name="connsiteY97" fmla="*/ 508482 h 515926"/>
                <a:gd name="connsiteX98" fmla="*/ 3213932 w 3951714"/>
                <a:gd name="connsiteY98" fmla="*/ 514438 h 515926"/>
                <a:gd name="connsiteX99" fmla="*/ 3396330 w 3951714"/>
                <a:gd name="connsiteY99" fmla="*/ 329806 h 515926"/>
                <a:gd name="connsiteX100" fmla="*/ 3396330 w 3951714"/>
                <a:gd name="connsiteY100" fmla="*/ 5956 h 515926"/>
                <a:gd name="connsiteX101" fmla="*/ 3348684 w 3951714"/>
                <a:gd name="connsiteY101" fmla="*/ 5956 h 515926"/>
                <a:gd name="connsiteX102" fmla="*/ 3348684 w 3951714"/>
                <a:gd name="connsiteY102" fmla="*/ 330550 h 515926"/>
                <a:gd name="connsiteX103" fmla="*/ 3213932 w 3951714"/>
                <a:gd name="connsiteY103" fmla="*/ 471258 h 515926"/>
                <a:gd name="connsiteX104" fmla="*/ 3079181 w 3951714"/>
                <a:gd name="connsiteY104" fmla="*/ 330550 h 515926"/>
                <a:gd name="connsiteX105" fmla="*/ 3079181 w 3951714"/>
                <a:gd name="connsiteY105" fmla="*/ 5956 h 515926"/>
                <a:gd name="connsiteX106" fmla="*/ 3031534 w 3951714"/>
                <a:gd name="connsiteY106" fmla="*/ 5956 h 515926"/>
                <a:gd name="connsiteX107" fmla="*/ 3031534 w 3951714"/>
                <a:gd name="connsiteY107" fmla="*/ 329806 h 515926"/>
                <a:gd name="connsiteX108" fmla="*/ 3213932 w 3951714"/>
                <a:gd name="connsiteY108" fmla="*/ 514438 h 515926"/>
                <a:gd name="connsiteX109" fmla="*/ 3475246 w 3951714"/>
                <a:gd name="connsiteY109" fmla="*/ 508482 h 515926"/>
                <a:gd name="connsiteX110" fmla="*/ 3521404 w 3951714"/>
                <a:gd name="connsiteY110" fmla="*/ 508482 h 515926"/>
                <a:gd name="connsiteX111" fmla="*/ 3521404 w 3951714"/>
                <a:gd name="connsiteY111" fmla="*/ 55092 h 515926"/>
                <a:gd name="connsiteX112" fmla="*/ 3524381 w 3951714"/>
                <a:gd name="connsiteY112" fmla="*/ 55092 h 515926"/>
                <a:gd name="connsiteX113" fmla="*/ 3680723 w 3951714"/>
                <a:gd name="connsiteY113" fmla="*/ 508482 h 515926"/>
                <a:gd name="connsiteX114" fmla="*/ 3746237 w 3951714"/>
                <a:gd name="connsiteY114" fmla="*/ 508482 h 515926"/>
                <a:gd name="connsiteX115" fmla="*/ 3902579 w 3951714"/>
                <a:gd name="connsiteY115" fmla="*/ 56581 h 515926"/>
                <a:gd name="connsiteX116" fmla="*/ 3905557 w 3951714"/>
                <a:gd name="connsiteY116" fmla="*/ 56581 h 515926"/>
                <a:gd name="connsiteX117" fmla="*/ 3905557 w 3951714"/>
                <a:gd name="connsiteY117" fmla="*/ 508482 h 515926"/>
                <a:gd name="connsiteX118" fmla="*/ 3951715 w 3951714"/>
                <a:gd name="connsiteY118" fmla="*/ 508482 h 515926"/>
                <a:gd name="connsiteX119" fmla="*/ 3951715 w 3951714"/>
                <a:gd name="connsiteY119" fmla="*/ 5956 h 515926"/>
                <a:gd name="connsiteX120" fmla="*/ 3873544 w 3951714"/>
                <a:gd name="connsiteY120" fmla="*/ 5956 h 515926"/>
                <a:gd name="connsiteX121" fmla="*/ 3715714 w 3951714"/>
                <a:gd name="connsiteY121" fmla="*/ 465302 h 515926"/>
                <a:gd name="connsiteX122" fmla="*/ 3712736 w 3951714"/>
                <a:gd name="connsiteY122" fmla="*/ 465302 h 515926"/>
                <a:gd name="connsiteX123" fmla="*/ 3554906 w 3951714"/>
                <a:gd name="connsiteY123" fmla="*/ 5956 h 515926"/>
                <a:gd name="connsiteX124" fmla="*/ 3475990 w 3951714"/>
                <a:gd name="connsiteY124" fmla="*/ 5956 h 515926"/>
                <a:gd name="connsiteX125" fmla="*/ 3475990 w 3951714"/>
                <a:gd name="connsiteY125" fmla="*/ 508482 h 51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951714" h="515926">
                  <a:moveTo>
                    <a:pt x="222600" y="514438"/>
                  </a:moveTo>
                  <a:cubicBezTo>
                    <a:pt x="294815" y="514438"/>
                    <a:pt x="356607" y="484658"/>
                    <a:pt x="383409" y="431800"/>
                  </a:cubicBezTo>
                  <a:lnTo>
                    <a:pt x="387131" y="431800"/>
                  </a:lnTo>
                  <a:lnTo>
                    <a:pt x="387131" y="508482"/>
                  </a:lnTo>
                  <a:lnTo>
                    <a:pt x="430311" y="508482"/>
                  </a:lnTo>
                  <a:lnTo>
                    <a:pt x="430311" y="254613"/>
                  </a:lnTo>
                  <a:lnTo>
                    <a:pt x="238979" y="254613"/>
                  </a:lnTo>
                  <a:lnTo>
                    <a:pt x="238979" y="297793"/>
                  </a:lnTo>
                  <a:lnTo>
                    <a:pt x="383409" y="297793"/>
                  </a:lnTo>
                  <a:lnTo>
                    <a:pt x="383409" y="338740"/>
                  </a:lnTo>
                  <a:cubicBezTo>
                    <a:pt x="383409" y="416910"/>
                    <a:pt x="316405" y="472747"/>
                    <a:pt x="225578" y="472747"/>
                  </a:cubicBezTo>
                  <a:cubicBezTo>
                    <a:pt x="134751" y="472747"/>
                    <a:pt x="48391" y="400532"/>
                    <a:pt x="48391" y="271736"/>
                  </a:cubicBezTo>
                  <a:lnTo>
                    <a:pt x="48391" y="243446"/>
                  </a:lnTo>
                  <a:cubicBezTo>
                    <a:pt x="48391" y="115395"/>
                    <a:pt x="111672" y="42436"/>
                    <a:pt x="219622" y="42436"/>
                  </a:cubicBezTo>
                  <a:cubicBezTo>
                    <a:pt x="327572" y="42436"/>
                    <a:pt x="356607" y="79660"/>
                    <a:pt x="381920" y="163786"/>
                  </a:cubicBezTo>
                  <a:lnTo>
                    <a:pt x="431800" y="163786"/>
                  </a:lnTo>
                  <a:cubicBezTo>
                    <a:pt x="402021" y="54347"/>
                    <a:pt x="329061" y="0"/>
                    <a:pt x="220367" y="0"/>
                  </a:cubicBezTo>
                  <a:cubicBezTo>
                    <a:pt x="111672" y="0"/>
                    <a:pt x="0" y="99016"/>
                    <a:pt x="0" y="257591"/>
                  </a:cubicBezTo>
                  <a:cubicBezTo>
                    <a:pt x="0" y="416166"/>
                    <a:pt x="84127" y="515182"/>
                    <a:pt x="222600" y="515182"/>
                  </a:cubicBezTo>
                  <a:moveTo>
                    <a:pt x="639511" y="508482"/>
                  </a:moveTo>
                  <a:lnTo>
                    <a:pt x="687158" y="508482"/>
                  </a:lnTo>
                  <a:lnTo>
                    <a:pt x="687158" y="302260"/>
                  </a:lnTo>
                  <a:lnTo>
                    <a:pt x="867323" y="6700"/>
                  </a:lnTo>
                  <a:lnTo>
                    <a:pt x="815209" y="6700"/>
                  </a:lnTo>
                  <a:lnTo>
                    <a:pt x="665568" y="253124"/>
                  </a:lnTo>
                  <a:lnTo>
                    <a:pt x="661845" y="253124"/>
                  </a:lnTo>
                  <a:lnTo>
                    <a:pt x="512949" y="6700"/>
                  </a:lnTo>
                  <a:lnTo>
                    <a:pt x="459346" y="6700"/>
                  </a:lnTo>
                  <a:lnTo>
                    <a:pt x="638766" y="302260"/>
                  </a:lnTo>
                  <a:lnTo>
                    <a:pt x="638766" y="508482"/>
                  </a:lnTo>
                  <a:close/>
                  <a:moveTo>
                    <a:pt x="932092" y="508482"/>
                  </a:moveTo>
                  <a:lnTo>
                    <a:pt x="978250" y="508482"/>
                  </a:lnTo>
                  <a:lnTo>
                    <a:pt x="978250" y="55092"/>
                  </a:lnTo>
                  <a:lnTo>
                    <a:pt x="981228" y="55092"/>
                  </a:lnTo>
                  <a:lnTo>
                    <a:pt x="1137570" y="508482"/>
                  </a:lnTo>
                  <a:lnTo>
                    <a:pt x="1203084" y="508482"/>
                  </a:lnTo>
                  <a:lnTo>
                    <a:pt x="1359426" y="56581"/>
                  </a:lnTo>
                  <a:lnTo>
                    <a:pt x="1362404" y="56581"/>
                  </a:lnTo>
                  <a:lnTo>
                    <a:pt x="1362404" y="508482"/>
                  </a:lnTo>
                  <a:lnTo>
                    <a:pt x="1408561" y="508482"/>
                  </a:lnTo>
                  <a:lnTo>
                    <a:pt x="1408561" y="5956"/>
                  </a:lnTo>
                  <a:lnTo>
                    <a:pt x="1330391" y="5956"/>
                  </a:lnTo>
                  <a:lnTo>
                    <a:pt x="1172561" y="465302"/>
                  </a:lnTo>
                  <a:lnTo>
                    <a:pt x="1169583" y="465302"/>
                  </a:lnTo>
                  <a:lnTo>
                    <a:pt x="1011752" y="5956"/>
                  </a:lnTo>
                  <a:lnTo>
                    <a:pt x="932837" y="5956"/>
                  </a:lnTo>
                  <a:lnTo>
                    <a:pt x="932837" y="508482"/>
                  </a:lnTo>
                  <a:close/>
                  <a:moveTo>
                    <a:pt x="1497155" y="508482"/>
                  </a:moveTo>
                  <a:lnTo>
                    <a:pt x="1544057" y="508482"/>
                  </a:lnTo>
                  <a:lnTo>
                    <a:pt x="1544057" y="58070"/>
                  </a:lnTo>
                  <a:lnTo>
                    <a:pt x="1547035" y="58070"/>
                  </a:lnTo>
                  <a:lnTo>
                    <a:pt x="1795692" y="508482"/>
                  </a:lnTo>
                  <a:lnTo>
                    <a:pt x="1870141" y="508482"/>
                  </a:lnTo>
                  <a:lnTo>
                    <a:pt x="1870141" y="5956"/>
                  </a:lnTo>
                  <a:lnTo>
                    <a:pt x="1823983" y="5956"/>
                  </a:lnTo>
                  <a:lnTo>
                    <a:pt x="1823983" y="457857"/>
                  </a:lnTo>
                  <a:lnTo>
                    <a:pt x="1820261" y="457857"/>
                  </a:lnTo>
                  <a:lnTo>
                    <a:pt x="1570859" y="5956"/>
                  </a:lnTo>
                  <a:lnTo>
                    <a:pt x="1497899" y="5956"/>
                  </a:lnTo>
                  <a:lnTo>
                    <a:pt x="1497899" y="508482"/>
                  </a:lnTo>
                  <a:close/>
                  <a:moveTo>
                    <a:pt x="1938633" y="508482"/>
                  </a:moveTo>
                  <a:lnTo>
                    <a:pt x="1989258" y="508482"/>
                  </a:lnTo>
                  <a:lnTo>
                    <a:pt x="2050306" y="342462"/>
                  </a:lnTo>
                  <a:lnTo>
                    <a:pt x="2269184" y="342462"/>
                  </a:lnTo>
                  <a:lnTo>
                    <a:pt x="2330231" y="508482"/>
                  </a:lnTo>
                  <a:lnTo>
                    <a:pt x="2380856" y="508482"/>
                  </a:lnTo>
                  <a:lnTo>
                    <a:pt x="2196224" y="5956"/>
                  </a:lnTo>
                  <a:lnTo>
                    <a:pt x="2125499" y="5956"/>
                  </a:lnTo>
                  <a:lnTo>
                    <a:pt x="1940122" y="508482"/>
                  </a:lnTo>
                  <a:close/>
                  <a:moveTo>
                    <a:pt x="2064451" y="298538"/>
                  </a:moveTo>
                  <a:lnTo>
                    <a:pt x="2156767" y="46158"/>
                  </a:lnTo>
                  <a:lnTo>
                    <a:pt x="2160489" y="46158"/>
                  </a:lnTo>
                  <a:lnTo>
                    <a:pt x="2252805" y="298538"/>
                  </a:lnTo>
                  <a:lnTo>
                    <a:pt x="2064451" y="298538"/>
                  </a:lnTo>
                  <a:close/>
                  <a:moveTo>
                    <a:pt x="2610157" y="514438"/>
                  </a:moveTo>
                  <a:cubicBezTo>
                    <a:pt x="2726296" y="514438"/>
                    <a:pt x="2793299" y="460835"/>
                    <a:pt x="2793299" y="373730"/>
                  </a:cubicBezTo>
                  <a:cubicBezTo>
                    <a:pt x="2793299" y="286626"/>
                    <a:pt x="2742675" y="253124"/>
                    <a:pt x="2651848" y="238234"/>
                  </a:cubicBezTo>
                  <a:lnTo>
                    <a:pt x="2588567" y="227812"/>
                  </a:lnTo>
                  <a:cubicBezTo>
                    <a:pt x="2505929" y="213667"/>
                    <a:pt x="2479128" y="185376"/>
                    <a:pt x="2479128" y="138474"/>
                  </a:cubicBezTo>
                  <a:lnTo>
                    <a:pt x="2479128" y="128051"/>
                  </a:lnTo>
                  <a:cubicBezTo>
                    <a:pt x="2479128" y="74448"/>
                    <a:pt x="2525286" y="41691"/>
                    <a:pt x="2601223" y="41691"/>
                  </a:cubicBezTo>
                  <a:cubicBezTo>
                    <a:pt x="2677160" y="41691"/>
                    <a:pt x="2717362" y="71470"/>
                    <a:pt x="2735230" y="145919"/>
                  </a:cubicBezTo>
                  <a:lnTo>
                    <a:pt x="2784366" y="145919"/>
                  </a:lnTo>
                  <a:cubicBezTo>
                    <a:pt x="2765009" y="51369"/>
                    <a:pt x="2700984" y="0"/>
                    <a:pt x="2601223" y="0"/>
                  </a:cubicBezTo>
                  <a:cubicBezTo>
                    <a:pt x="2501462" y="0"/>
                    <a:pt x="2430737" y="54347"/>
                    <a:pt x="2430737" y="134751"/>
                  </a:cubicBezTo>
                  <a:cubicBezTo>
                    <a:pt x="2430737" y="215155"/>
                    <a:pt x="2479872" y="254613"/>
                    <a:pt x="2572933" y="270247"/>
                  </a:cubicBezTo>
                  <a:lnTo>
                    <a:pt x="2636214" y="280670"/>
                  </a:lnTo>
                  <a:cubicBezTo>
                    <a:pt x="2720340" y="294815"/>
                    <a:pt x="2744908" y="323105"/>
                    <a:pt x="2744908" y="370008"/>
                  </a:cubicBezTo>
                  <a:lnTo>
                    <a:pt x="2744908" y="381175"/>
                  </a:lnTo>
                  <a:cubicBezTo>
                    <a:pt x="2744908" y="439245"/>
                    <a:pt x="2696517" y="473491"/>
                    <a:pt x="2610157" y="473491"/>
                  </a:cubicBezTo>
                  <a:cubicBezTo>
                    <a:pt x="2523797" y="473491"/>
                    <a:pt x="2480617" y="441478"/>
                    <a:pt x="2464983" y="366286"/>
                  </a:cubicBezTo>
                  <a:lnTo>
                    <a:pt x="2415847" y="366286"/>
                  </a:lnTo>
                  <a:cubicBezTo>
                    <a:pt x="2432970" y="463813"/>
                    <a:pt x="2502207" y="515927"/>
                    <a:pt x="2610157" y="515927"/>
                  </a:cubicBezTo>
                  <a:moveTo>
                    <a:pt x="2884871" y="508482"/>
                  </a:moveTo>
                  <a:lnTo>
                    <a:pt x="2932518" y="508482"/>
                  </a:lnTo>
                  <a:lnTo>
                    <a:pt x="2932518" y="5956"/>
                  </a:lnTo>
                  <a:lnTo>
                    <a:pt x="2884871" y="5956"/>
                  </a:lnTo>
                  <a:lnTo>
                    <a:pt x="2884871" y="508482"/>
                  </a:lnTo>
                  <a:close/>
                  <a:moveTo>
                    <a:pt x="3213932" y="514438"/>
                  </a:moveTo>
                  <a:cubicBezTo>
                    <a:pt x="3330816" y="514438"/>
                    <a:pt x="3396330" y="447434"/>
                    <a:pt x="3396330" y="329806"/>
                  </a:cubicBezTo>
                  <a:lnTo>
                    <a:pt x="3396330" y="5956"/>
                  </a:lnTo>
                  <a:lnTo>
                    <a:pt x="3348684" y="5956"/>
                  </a:lnTo>
                  <a:lnTo>
                    <a:pt x="3348684" y="330550"/>
                  </a:lnTo>
                  <a:cubicBezTo>
                    <a:pt x="3348684" y="424355"/>
                    <a:pt x="3304759" y="471258"/>
                    <a:pt x="3213932" y="471258"/>
                  </a:cubicBezTo>
                  <a:cubicBezTo>
                    <a:pt x="3123106" y="471258"/>
                    <a:pt x="3079181" y="424355"/>
                    <a:pt x="3079181" y="330550"/>
                  </a:cubicBezTo>
                  <a:lnTo>
                    <a:pt x="3079181" y="5956"/>
                  </a:lnTo>
                  <a:lnTo>
                    <a:pt x="3031534" y="5956"/>
                  </a:lnTo>
                  <a:lnTo>
                    <a:pt x="3031534" y="329806"/>
                  </a:lnTo>
                  <a:cubicBezTo>
                    <a:pt x="3031534" y="447434"/>
                    <a:pt x="3096304" y="514438"/>
                    <a:pt x="3213932" y="514438"/>
                  </a:cubicBezTo>
                  <a:moveTo>
                    <a:pt x="3475246" y="508482"/>
                  </a:moveTo>
                  <a:lnTo>
                    <a:pt x="3521404" y="508482"/>
                  </a:lnTo>
                  <a:lnTo>
                    <a:pt x="3521404" y="55092"/>
                  </a:lnTo>
                  <a:lnTo>
                    <a:pt x="3524381" y="55092"/>
                  </a:lnTo>
                  <a:lnTo>
                    <a:pt x="3680723" y="508482"/>
                  </a:lnTo>
                  <a:lnTo>
                    <a:pt x="3746237" y="508482"/>
                  </a:lnTo>
                  <a:lnTo>
                    <a:pt x="3902579" y="56581"/>
                  </a:lnTo>
                  <a:lnTo>
                    <a:pt x="3905557" y="56581"/>
                  </a:lnTo>
                  <a:lnTo>
                    <a:pt x="3905557" y="508482"/>
                  </a:lnTo>
                  <a:lnTo>
                    <a:pt x="3951715" y="508482"/>
                  </a:lnTo>
                  <a:lnTo>
                    <a:pt x="3951715" y="5956"/>
                  </a:lnTo>
                  <a:lnTo>
                    <a:pt x="3873544" y="5956"/>
                  </a:lnTo>
                  <a:lnTo>
                    <a:pt x="3715714" y="465302"/>
                  </a:lnTo>
                  <a:lnTo>
                    <a:pt x="3712736" y="465302"/>
                  </a:lnTo>
                  <a:lnTo>
                    <a:pt x="3554906" y="5956"/>
                  </a:lnTo>
                  <a:lnTo>
                    <a:pt x="3475990" y="5956"/>
                  </a:lnTo>
                  <a:lnTo>
                    <a:pt x="3475990" y="508482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FA987B0-1E97-D124-C82B-D8864631A3A3}"/>
                </a:ext>
              </a:extLst>
            </p:cNvPr>
            <p:cNvSpPr/>
            <p:nvPr/>
          </p:nvSpPr>
          <p:spPr>
            <a:xfrm>
              <a:off x="10987525" y="6281878"/>
              <a:ext cx="402140" cy="116192"/>
            </a:xfrm>
            <a:custGeom>
              <a:avLst/>
              <a:gdLst>
                <a:gd name="connsiteX0" fmla="*/ 745 w 1783036"/>
                <a:gd name="connsiteY0" fmla="*/ 508482 h 515181"/>
                <a:gd name="connsiteX1" fmla="*/ 323850 w 1783036"/>
                <a:gd name="connsiteY1" fmla="*/ 508482 h 515181"/>
                <a:gd name="connsiteX2" fmla="*/ 323850 w 1783036"/>
                <a:gd name="connsiteY2" fmla="*/ 466046 h 515181"/>
                <a:gd name="connsiteX3" fmla="*/ 47647 w 1783036"/>
                <a:gd name="connsiteY3" fmla="*/ 466046 h 515181"/>
                <a:gd name="connsiteX4" fmla="*/ 47647 w 1783036"/>
                <a:gd name="connsiteY4" fmla="*/ 276203 h 515181"/>
                <a:gd name="connsiteX5" fmla="*/ 297049 w 1783036"/>
                <a:gd name="connsiteY5" fmla="*/ 276203 h 515181"/>
                <a:gd name="connsiteX6" fmla="*/ 297049 w 1783036"/>
                <a:gd name="connsiteY6" fmla="*/ 233768 h 515181"/>
                <a:gd name="connsiteX7" fmla="*/ 47647 w 1783036"/>
                <a:gd name="connsiteY7" fmla="*/ 233768 h 515181"/>
                <a:gd name="connsiteX8" fmla="*/ 47647 w 1783036"/>
                <a:gd name="connsiteY8" fmla="*/ 48391 h 515181"/>
                <a:gd name="connsiteX9" fmla="*/ 316405 w 1783036"/>
                <a:gd name="connsiteY9" fmla="*/ 48391 h 515181"/>
                <a:gd name="connsiteX10" fmla="*/ 316405 w 1783036"/>
                <a:gd name="connsiteY10" fmla="*/ 5956 h 515181"/>
                <a:gd name="connsiteX11" fmla="*/ 0 w 1783036"/>
                <a:gd name="connsiteY11" fmla="*/ 5956 h 515181"/>
                <a:gd name="connsiteX12" fmla="*/ 0 w 1783036"/>
                <a:gd name="connsiteY12" fmla="*/ 508482 h 515181"/>
                <a:gd name="connsiteX13" fmla="*/ 594842 w 1783036"/>
                <a:gd name="connsiteY13" fmla="*/ 514437 h 515181"/>
                <a:gd name="connsiteX14" fmla="*/ 755650 w 1783036"/>
                <a:gd name="connsiteY14" fmla="*/ 431800 h 515181"/>
                <a:gd name="connsiteX15" fmla="*/ 759372 w 1783036"/>
                <a:gd name="connsiteY15" fmla="*/ 431800 h 515181"/>
                <a:gd name="connsiteX16" fmla="*/ 759372 w 1783036"/>
                <a:gd name="connsiteY16" fmla="*/ 508482 h 515181"/>
                <a:gd name="connsiteX17" fmla="*/ 802552 w 1783036"/>
                <a:gd name="connsiteY17" fmla="*/ 508482 h 515181"/>
                <a:gd name="connsiteX18" fmla="*/ 802552 w 1783036"/>
                <a:gd name="connsiteY18" fmla="*/ 254613 h 515181"/>
                <a:gd name="connsiteX19" fmla="*/ 611220 w 1783036"/>
                <a:gd name="connsiteY19" fmla="*/ 254613 h 515181"/>
                <a:gd name="connsiteX20" fmla="*/ 611220 w 1783036"/>
                <a:gd name="connsiteY20" fmla="*/ 297793 h 515181"/>
                <a:gd name="connsiteX21" fmla="*/ 755650 w 1783036"/>
                <a:gd name="connsiteY21" fmla="*/ 297793 h 515181"/>
                <a:gd name="connsiteX22" fmla="*/ 755650 w 1783036"/>
                <a:gd name="connsiteY22" fmla="*/ 338740 h 515181"/>
                <a:gd name="connsiteX23" fmla="*/ 597820 w 1783036"/>
                <a:gd name="connsiteY23" fmla="*/ 472747 h 515181"/>
                <a:gd name="connsiteX24" fmla="*/ 420633 w 1783036"/>
                <a:gd name="connsiteY24" fmla="*/ 271736 h 515181"/>
                <a:gd name="connsiteX25" fmla="*/ 420633 w 1783036"/>
                <a:gd name="connsiteY25" fmla="*/ 243446 h 515181"/>
                <a:gd name="connsiteX26" fmla="*/ 591864 w 1783036"/>
                <a:gd name="connsiteY26" fmla="*/ 42435 h 515181"/>
                <a:gd name="connsiteX27" fmla="*/ 754161 w 1783036"/>
                <a:gd name="connsiteY27" fmla="*/ 163786 h 515181"/>
                <a:gd name="connsiteX28" fmla="*/ 804041 w 1783036"/>
                <a:gd name="connsiteY28" fmla="*/ 163786 h 515181"/>
                <a:gd name="connsiteX29" fmla="*/ 592608 w 1783036"/>
                <a:gd name="connsiteY29" fmla="*/ 0 h 515181"/>
                <a:gd name="connsiteX30" fmla="*/ 372241 w 1783036"/>
                <a:gd name="connsiteY30" fmla="*/ 257591 h 515181"/>
                <a:gd name="connsiteX31" fmla="*/ 594842 w 1783036"/>
                <a:gd name="connsiteY31" fmla="*/ 515182 h 515181"/>
                <a:gd name="connsiteX32" fmla="*/ 865089 w 1783036"/>
                <a:gd name="connsiteY32" fmla="*/ 508482 h 515181"/>
                <a:gd name="connsiteX33" fmla="*/ 915714 w 1783036"/>
                <a:gd name="connsiteY33" fmla="*/ 508482 h 515181"/>
                <a:gd name="connsiteX34" fmla="*/ 976762 w 1783036"/>
                <a:gd name="connsiteY34" fmla="*/ 342462 h 515181"/>
                <a:gd name="connsiteX35" fmla="*/ 1195639 w 1783036"/>
                <a:gd name="connsiteY35" fmla="*/ 342462 h 515181"/>
                <a:gd name="connsiteX36" fmla="*/ 1256687 w 1783036"/>
                <a:gd name="connsiteY36" fmla="*/ 508482 h 515181"/>
                <a:gd name="connsiteX37" fmla="*/ 1306567 w 1783036"/>
                <a:gd name="connsiteY37" fmla="*/ 508482 h 515181"/>
                <a:gd name="connsiteX38" fmla="*/ 1121936 w 1783036"/>
                <a:gd name="connsiteY38" fmla="*/ 5956 h 515181"/>
                <a:gd name="connsiteX39" fmla="*/ 1051210 w 1783036"/>
                <a:gd name="connsiteY39" fmla="*/ 5956 h 515181"/>
                <a:gd name="connsiteX40" fmla="*/ 865833 w 1783036"/>
                <a:gd name="connsiteY40" fmla="*/ 508482 h 515181"/>
                <a:gd name="connsiteX41" fmla="*/ 990906 w 1783036"/>
                <a:gd name="connsiteY41" fmla="*/ 298537 h 515181"/>
                <a:gd name="connsiteX42" fmla="*/ 1083222 w 1783036"/>
                <a:gd name="connsiteY42" fmla="*/ 46158 h 515181"/>
                <a:gd name="connsiteX43" fmla="*/ 1086945 w 1783036"/>
                <a:gd name="connsiteY43" fmla="*/ 46158 h 515181"/>
                <a:gd name="connsiteX44" fmla="*/ 1179261 w 1783036"/>
                <a:gd name="connsiteY44" fmla="*/ 298537 h 515181"/>
                <a:gd name="connsiteX45" fmla="*/ 990906 w 1783036"/>
                <a:gd name="connsiteY45" fmla="*/ 298537 h 515181"/>
                <a:gd name="connsiteX46" fmla="*/ 1342302 w 1783036"/>
                <a:gd name="connsiteY46" fmla="*/ 508482 h 515181"/>
                <a:gd name="connsiteX47" fmla="*/ 1392183 w 1783036"/>
                <a:gd name="connsiteY47" fmla="*/ 508482 h 515181"/>
                <a:gd name="connsiteX48" fmla="*/ 1453230 w 1783036"/>
                <a:gd name="connsiteY48" fmla="*/ 342462 h 515181"/>
                <a:gd name="connsiteX49" fmla="*/ 1672108 w 1783036"/>
                <a:gd name="connsiteY49" fmla="*/ 342462 h 515181"/>
                <a:gd name="connsiteX50" fmla="*/ 1733156 w 1783036"/>
                <a:gd name="connsiteY50" fmla="*/ 508482 h 515181"/>
                <a:gd name="connsiteX51" fmla="*/ 1783036 w 1783036"/>
                <a:gd name="connsiteY51" fmla="*/ 508482 h 515181"/>
                <a:gd name="connsiteX52" fmla="*/ 1598405 w 1783036"/>
                <a:gd name="connsiteY52" fmla="*/ 5956 h 515181"/>
                <a:gd name="connsiteX53" fmla="*/ 1527679 w 1783036"/>
                <a:gd name="connsiteY53" fmla="*/ 5956 h 515181"/>
                <a:gd name="connsiteX54" fmla="*/ 1342302 w 1783036"/>
                <a:gd name="connsiteY54" fmla="*/ 508482 h 515181"/>
                <a:gd name="connsiteX55" fmla="*/ 1468120 w 1783036"/>
                <a:gd name="connsiteY55" fmla="*/ 298537 h 515181"/>
                <a:gd name="connsiteX56" fmla="*/ 1560436 w 1783036"/>
                <a:gd name="connsiteY56" fmla="*/ 46158 h 515181"/>
                <a:gd name="connsiteX57" fmla="*/ 1564158 w 1783036"/>
                <a:gd name="connsiteY57" fmla="*/ 46158 h 515181"/>
                <a:gd name="connsiteX58" fmla="*/ 1656474 w 1783036"/>
                <a:gd name="connsiteY58" fmla="*/ 298537 h 515181"/>
                <a:gd name="connsiteX59" fmla="*/ 1468120 w 1783036"/>
                <a:gd name="connsiteY59" fmla="*/ 298537 h 51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83036" h="515181">
                  <a:moveTo>
                    <a:pt x="745" y="508482"/>
                  </a:moveTo>
                  <a:lnTo>
                    <a:pt x="323850" y="508482"/>
                  </a:lnTo>
                  <a:lnTo>
                    <a:pt x="323850" y="466046"/>
                  </a:lnTo>
                  <a:lnTo>
                    <a:pt x="47647" y="466046"/>
                  </a:lnTo>
                  <a:lnTo>
                    <a:pt x="47647" y="276203"/>
                  </a:lnTo>
                  <a:lnTo>
                    <a:pt x="297049" y="276203"/>
                  </a:lnTo>
                  <a:lnTo>
                    <a:pt x="297049" y="233768"/>
                  </a:lnTo>
                  <a:lnTo>
                    <a:pt x="47647" y="233768"/>
                  </a:lnTo>
                  <a:lnTo>
                    <a:pt x="47647" y="48391"/>
                  </a:lnTo>
                  <a:lnTo>
                    <a:pt x="316405" y="48391"/>
                  </a:lnTo>
                  <a:lnTo>
                    <a:pt x="316405" y="5956"/>
                  </a:lnTo>
                  <a:lnTo>
                    <a:pt x="0" y="5956"/>
                  </a:lnTo>
                  <a:lnTo>
                    <a:pt x="0" y="508482"/>
                  </a:lnTo>
                  <a:close/>
                  <a:moveTo>
                    <a:pt x="594842" y="514437"/>
                  </a:moveTo>
                  <a:cubicBezTo>
                    <a:pt x="667056" y="514437"/>
                    <a:pt x="728849" y="484658"/>
                    <a:pt x="755650" y="431800"/>
                  </a:cubicBezTo>
                  <a:lnTo>
                    <a:pt x="759372" y="431800"/>
                  </a:lnTo>
                  <a:lnTo>
                    <a:pt x="759372" y="508482"/>
                  </a:lnTo>
                  <a:lnTo>
                    <a:pt x="802552" y="508482"/>
                  </a:lnTo>
                  <a:lnTo>
                    <a:pt x="802552" y="254613"/>
                  </a:lnTo>
                  <a:lnTo>
                    <a:pt x="611220" y="254613"/>
                  </a:lnTo>
                  <a:lnTo>
                    <a:pt x="611220" y="297793"/>
                  </a:lnTo>
                  <a:lnTo>
                    <a:pt x="755650" y="297793"/>
                  </a:lnTo>
                  <a:lnTo>
                    <a:pt x="755650" y="338740"/>
                  </a:lnTo>
                  <a:cubicBezTo>
                    <a:pt x="755650" y="416910"/>
                    <a:pt x="688647" y="472747"/>
                    <a:pt x="597820" y="472747"/>
                  </a:cubicBezTo>
                  <a:cubicBezTo>
                    <a:pt x="506993" y="472747"/>
                    <a:pt x="420633" y="400532"/>
                    <a:pt x="420633" y="271736"/>
                  </a:cubicBezTo>
                  <a:lnTo>
                    <a:pt x="420633" y="243446"/>
                  </a:lnTo>
                  <a:cubicBezTo>
                    <a:pt x="420633" y="115395"/>
                    <a:pt x="483914" y="42435"/>
                    <a:pt x="591864" y="42435"/>
                  </a:cubicBezTo>
                  <a:cubicBezTo>
                    <a:pt x="699814" y="42435"/>
                    <a:pt x="728849" y="79660"/>
                    <a:pt x="754161" y="163786"/>
                  </a:cubicBezTo>
                  <a:lnTo>
                    <a:pt x="804041" y="163786"/>
                  </a:lnTo>
                  <a:cubicBezTo>
                    <a:pt x="774262" y="54347"/>
                    <a:pt x="701303" y="0"/>
                    <a:pt x="592608" y="0"/>
                  </a:cubicBezTo>
                  <a:cubicBezTo>
                    <a:pt x="483914" y="0"/>
                    <a:pt x="372241" y="99016"/>
                    <a:pt x="372241" y="257591"/>
                  </a:cubicBezTo>
                  <a:cubicBezTo>
                    <a:pt x="372241" y="416166"/>
                    <a:pt x="456368" y="515182"/>
                    <a:pt x="594842" y="515182"/>
                  </a:cubicBezTo>
                  <a:moveTo>
                    <a:pt x="865089" y="508482"/>
                  </a:moveTo>
                  <a:lnTo>
                    <a:pt x="915714" y="508482"/>
                  </a:lnTo>
                  <a:lnTo>
                    <a:pt x="976762" y="342462"/>
                  </a:lnTo>
                  <a:lnTo>
                    <a:pt x="1195639" y="342462"/>
                  </a:lnTo>
                  <a:lnTo>
                    <a:pt x="1256687" y="508482"/>
                  </a:lnTo>
                  <a:lnTo>
                    <a:pt x="1306567" y="508482"/>
                  </a:lnTo>
                  <a:lnTo>
                    <a:pt x="1121936" y="5956"/>
                  </a:lnTo>
                  <a:lnTo>
                    <a:pt x="1051210" y="5956"/>
                  </a:lnTo>
                  <a:lnTo>
                    <a:pt x="865833" y="508482"/>
                  </a:lnTo>
                  <a:close/>
                  <a:moveTo>
                    <a:pt x="990906" y="298537"/>
                  </a:moveTo>
                  <a:lnTo>
                    <a:pt x="1083222" y="46158"/>
                  </a:lnTo>
                  <a:lnTo>
                    <a:pt x="1086945" y="46158"/>
                  </a:lnTo>
                  <a:lnTo>
                    <a:pt x="1179261" y="298537"/>
                  </a:lnTo>
                  <a:lnTo>
                    <a:pt x="990906" y="298537"/>
                  </a:lnTo>
                  <a:close/>
                  <a:moveTo>
                    <a:pt x="1342302" y="508482"/>
                  </a:moveTo>
                  <a:lnTo>
                    <a:pt x="1392183" y="508482"/>
                  </a:lnTo>
                  <a:lnTo>
                    <a:pt x="1453230" y="342462"/>
                  </a:lnTo>
                  <a:lnTo>
                    <a:pt x="1672108" y="342462"/>
                  </a:lnTo>
                  <a:lnTo>
                    <a:pt x="1733156" y="508482"/>
                  </a:lnTo>
                  <a:lnTo>
                    <a:pt x="1783036" y="508482"/>
                  </a:lnTo>
                  <a:lnTo>
                    <a:pt x="1598405" y="5956"/>
                  </a:lnTo>
                  <a:lnTo>
                    <a:pt x="1527679" y="5956"/>
                  </a:lnTo>
                  <a:lnTo>
                    <a:pt x="1342302" y="508482"/>
                  </a:lnTo>
                  <a:close/>
                  <a:moveTo>
                    <a:pt x="1468120" y="298537"/>
                  </a:moveTo>
                  <a:lnTo>
                    <a:pt x="1560436" y="46158"/>
                  </a:lnTo>
                  <a:lnTo>
                    <a:pt x="1564158" y="46158"/>
                  </a:lnTo>
                  <a:lnTo>
                    <a:pt x="1656474" y="298537"/>
                  </a:lnTo>
                  <a:lnTo>
                    <a:pt x="1468120" y="298537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</p:grpSp>
    </p:spTree>
    <p:extLst>
      <p:ext uri="{BB962C8B-B14F-4D97-AF65-F5344CB8AC3E}">
        <p14:creationId xmlns:p14="http://schemas.microsoft.com/office/powerpoint/2010/main" val="1369653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- 1 spal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9043-EFC6-3C11-4F3E-FEB85F7A23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5856" y="642938"/>
            <a:ext cx="7717442" cy="131276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GB" dirty="0" err="1"/>
              <a:t>Overskrift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DDF5C-4007-1D91-C7DC-CDE367BF3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857" y="2386013"/>
            <a:ext cx="7717442" cy="3479529"/>
          </a:xfrm>
        </p:spPr>
        <p:txBody>
          <a:bodyPr>
            <a:normAutofit/>
          </a:bodyPr>
          <a:lstStyle>
            <a:lvl1pPr marL="541338" indent="-541338">
              <a:spcBef>
                <a:spcPts val="2000"/>
              </a:spcBef>
              <a:buClr>
                <a:schemeClr val="accent1"/>
              </a:buClr>
              <a:buSzPct val="150000"/>
              <a:tabLst/>
              <a:defRPr sz="2000"/>
            </a:lvl1pPr>
            <a:lvl2pPr marL="1080000" indent="-540000">
              <a:spcBef>
                <a:spcPts val="2000"/>
              </a:spcBef>
              <a:buClr>
                <a:schemeClr val="accent1"/>
              </a:buClr>
              <a:buSzPct val="150000"/>
              <a:tabLst/>
              <a:defRPr sz="2000"/>
            </a:lvl2pPr>
            <a:lvl3pPr marL="1619250" indent="-540000">
              <a:spcBef>
                <a:spcPts val="2000"/>
              </a:spcBef>
              <a:buClr>
                <a:schemeClr val="accent1"/>
              </a:buClr>
              <a:buSzPct val="150000"/>
              <a:tabLst/>
              <a:defRPr sz="2000"/>
            </a:lvl3pPr>
            <a:lvl4pPr marL="2160000" indent="-540000">
              <a:spcBef>
                <a:spcPts val="2000"/>
              </a:spcBef>
              <a:buClr>
                <a:schemeClr val="accent1"/>
              </a:buClr>
              <a:buSzPct val="150000"/>
              <a:tabLst/>
              <a:defRPr sz="2000"/>
            </a:lvl4pPr>
            <a:lvl5pPr marL="2700000" indent="-539750">
              <a:spcBef>
                <a:spcPts val="2000"/>
              </a:spcBef>
              <a:buClr>
                <a:schemeClr val="accent1"/>
              </a:buClr>
              <a:buSzPct val="150000"/>
              <a:tabLst/>
              <a:defRPr sz="2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1F80-CB4B-3AC5-9D46-C9527F39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titel på præsentation // feb2024 (Ændres således: I fanen 'Indsæt' skal du vælge 'Sidehoved og sidefod')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BB714-19EB-F6B0-C081-4B98519DA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915DBC1-9A4A-DF45-BEC1-3DCC315F6A5D}" type="slidenum">
              <a:rPr lang="da-DK"/>
              <a:pPr/>
              <a:t>‹nr.›</a:t>
            </a:fld>
            <a:endParaRPr lang="da-DK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394846-CD91-9F7D-3640-023F1BD2BF4E}"/>
              </a:ext>
            </a:extLst>
          </p:cNvPr>
          <p:cNvGrpSpPr/>
          <p:nvPr userDrawn="1"/>
        </p:nvGrpSpPr>
        <p:grpSpPr>
          <a:xfrm>
            <a:off x="10329493" y="6281878"/>
            <a:ext cx="1544083" cy="253541"/>
            <a:chOff x="10329493" y="6281878"/>
            <a:chExt cx="1544083" cy="253541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C7C82F9-9689-A4CA-3FFA-DE7E27499C60}"/>
                </a:ext>
              </a:extLst>
            </p:cNvPr>
            <p:cNvSpPr/>
            <p:nvPr/>
          </p:nvSpPr>
          <p:spPr>
            <a:xfrm>
              <a:off x="10329493" y="6282550"/>
              <a:ext cx="609674" cy="249847"/>
            </a:xfrm>
            <a:custGeom>
              <a:avLst/>
              <a:gdLst>
                <a:gd name="connsiteX0" fmla="*/ 2703217 w 2703216"/>
                <a:gd name="connsiteY0" fmla="*/ 1107046 h 1107790"/>
                <a:gd name="connsiteX1" fmla="*/ 0 w 2703216"/>
                <a:gd name="connsiteY1" fmla="*/ 1107046 h 1107790"/>
                <a:gd name="connsiteX2" fmla="*/ 1036320 w 2703216"/>
                <a:gd name="connsiteY2" fmla="*/ 0 h 1107790"/>
                <a:gd name="connsiteX3" fmla="*/ 2703217 w 2703216"/>
                <a:gd name="connsiteY3" fmla="*/ 0 h 1107790"/>
                <a:gd name="connsiteX4" fmla="*/ 2703217 w 2703216"/>
                <a:gd name="connsiteY4" fmla="*/ 346184 h 1107790"/>
                <a:gd name="connsiteX5" fmla="*/ 2365966 w 2703216"/>
                <a:gd name="connsiteY5" fmla="*/ 346184 h 1107790"/>
                <a:gd name="connsiteX6" fmla="*/ 2361499 w 2703216"/>
                <a:gd name="connsiteY6" fmla="*/ 341718 h 1107790"/>
                <a:gd name="connsiteX7" fmla="*/ 1745812 w 2703216"/>
                <a:gd name="connsiteY7" fmla="*/ 168997 h 1107790"/>
                <a:gd name="connsiteX8" fmla="*/ 1153204 w 2703216"/>
                <a:gd name="connsiteY8" fmla="*/ 319383 h 1107790"/>
                <a:gd name="connsiteX9" fmla="*/ 877001 w 2703216"/>
                <a:gd name="connsiteY9" fmla="*/ 610476 h 1107790"/>
                <a:gd name="connsiteX10" fmla="*/ 927626 w 2703216"/>
                <a:gd name="connsiteY10" fmla="*/ 727360 h 1107790"/>
                <a:gd name="connsiteX11" fmla="*/ 1602871 w 2703216"/>
                <a:gd name="connsiteY11" fmla="*/ 865833 h 1107790"/>
                <a:gd name="connsiteX12" fmla="*/ 2283329 w 2703216"/>
                <a:gd name="connsiteY12" fmla="*/ 709492 h 1107790"/>
                <a:gd name="connsiteX13" fmla="*/ 2295240 w 2703216"/>
                <a:gd name="connsiteY13" fmla="*/ 674501 h 1107790"/>
                <a:gd name="connsiteX14" fmla="*/ 2091997 w 2703216"/>
                <a:gd name="connsiteY14" fmla="*/ 606753 h 1107790"/>
                <a:gd name="connsiteX15" fmla="*/ 1890242 w 2703216"/>
                <a:gd name="connsiteY15" fmla="*/ 604520 h 1107790"/>
                <a:gd name="connsiteX16" fmla="*/ 1865674 w 2703216"/>
                <a:gd name="connsiteY16" fmla="*/ 606009 h 1107790"/>
                <a:gd name="connsiteX17" fmla="*/ 1930444 w 2703216"/>
                <a:gd name="connsiteY17" fmla="*/ 480936 h 1107790"/>
                <a:gd name="connsiteX18" fmla="*/ 2702473 w 2703216"/>
                <a:gd name="connsiteY18" fmla="*/ 483914 h 1107790"/>
                <a:gd name="connsiteX19" fmla="*/ 2702473 w 2703216"/>
                <a:gd name="connsiteY19" fmla="*/ 1107790 h 1107790"/>
                <a:gd name="connsiteX20" fmla="*/ 64770 w 2703216"/>
                <a:gd name="connsiteY20" fmla="*/ 1078756 h 1107790"/>
                <a:gd name="connsiteX21" fmla="*/ 2674927 w 2703216"/>
                <a:gd name="connsiteY21" fmla="*/ 1078756 h 1107790"/>
                <a:gd name="connsiteX22" fmla="*/ 2674927 w 2703216"/>
                <a:gd name="connsiteY22" fmla="*/ 510715 h 1107790"/>
                <a:gd name="connsiteX23" fmla="*/ 1948311 w 2703216"/>
                <a:gd name="connsiteY23" fmla="*/ 507737 h 1107790"/>
                <a:gd name="connsiteX24" fmla="*/ 1913321 w 2703216"/>
                <a:gd name="connsiteY24" fmla="*/ 574741 h 1107790"/>
                <a:gd name="connsiteX25" fmla="*/ 2094230 w 2703216"/>
                <a:gd name="connsiteY25" fmla="*/ 577719 h 1107790"/>
                <a:gd name="connsiteX26" fmla="*/ 2322786 w 2703216"/>
                <a:gd name="connsiteY26" fmla="*/ 668545 h 1107790"/>
                <a:gd name="connsiteX27" fmla="*/ 2304919 w 2703216"/>
                <a:gd name="connsiteY27" fmla="*/ 725871 h 1107790"/>
                <a:gd name="connsiteX28" fmla="*/ 1602871 w 2703216"/>
                <a:gd name="connsiteY28" fmla="*/ 891890 h 1107790"/>
                <a:gd name="connsiteX29" fmla="*/ 907525 w 2703216"/>
                <a:gd name="connsiteY29" fmla="*/ 745227 h 1107790"/>
                <a:gd name="connsiteX30" fmla="*/ 847966 w 2703216"/>
                <a:gd name="connsiteY30" fmla="*/ 608242 h 1107790"/>
                <a:gd name="connsiteX31" fmla="*/ 1139059 w 2703216"/>
                <a:gd name="connsiteY31" fmla="*/ 292582 h 1107790"/>
                <a:gd name="connsiteX32" fmla="*/ 1744323 w 2703216"/>
                <a:gd name="connsiteY32" fmla="*/ 139218 h 1107790"/>
                <a:gd name="connsiteX33" fmla="*/ 2377134 w 2703216"/>
                <a:gd name="connsiteY33" fmla="*/ 317150 h 1107790"/>
                <a:gd name="connsiteX34" fmla="*/ 2673438 w 2703216"/>
                <a:gd name="connsiteY34" fmla="*/ 317150 h 1107790"/>
                <a:gd name="connsiteX35" fmla="*/ 2673438 w 2703216"/>
                <a:gd name="connsiteY35" fmla="*/ 26801 h 1107790"/>
                <a:gd name="connsiteX36" fmla="*/ 1046743 w 2703216"/>
                <a:gd name="connsiteY36" fmla="*/ 26801 h 1107790"/>
                <a:gd name="connsiteX37" fmla="*/ 64770 w 2703216"/>
                <a:gd name="connsiteY37" fmla="*/ 1078756 h 11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3216" h="1107790">
                  <a:moveTo>
                    <a:pt x="2703217" y="1107046"/>
                  </a:moveTo>
                  <a:lnTo>
                    <a:pt x="0" y="1107046"/>
                  </a:lnTo>
                  <a:lnTo>
                    <a:pt x="1036320" y="0"/>
                  </a:lnTo>
                  <a:lnTo>
                    <a:pt x="2703217" y="0"/>
                  </a:lnTo>
                  <a:lnTo>
                    <a:pt x="2703217" y="346184"/>
                  </a:lnTo>
                  <a:lnTo>
                    <a:pt x="2365966" y="346184"/>
                  </a:lnTo>
                  <a:cubicBezTo>
                    <a:pt x="2365966" y="346184"/>
                    <a:pt x="2361499" y="341718"/>
                    <a:pt x="2361499" y="341718"/>
                  </a:cubicBezTo>
                  <a:cubicBezTo>
                    <a:pt x="2266950" y="230045"/>
                    <a:pt x="2048072" y="168997"/>
                    <a:pt x="1745812" y="168997"/>
                  </a:cubicBezTo>
                  <a:cubicBezTo>
                    <a:pt x="1443552" y="168997"/>
                    <a:pt x="1332624" y="225578"/>
                    <a:pt x="1153204" y="319383"/>
                  </a:cubicBezTo>
                  <a:cubicBezTo>
                    <a:pt x="982717" y="409466"/>
                    <a:pt x="877001" y="520393"/>
                    <a:pt x="877001" y="610476"/>
                  </a:cubicBezTo>
                  <a:cubicBezTo>
                    <a:pt x="877001" y="700558"/>
                    <a:pt x="894124" y="693858"/>
                    <a:pt x="927626" y="727360"/>
                  </a:cubicBezTo>
                  <a:cubicBezTo>
                    <a:pt x="1024408" y="822653"/>
                    <a:pt x="1264132" y="871789"/>
                    <a:pt x="1602871" y="865833"/>
                  </a:cubicBezTo>
                  <a:cubicBezTo>
                    <a:pt x="1867163" y="861366"/>
                    <a:pt x="2211859" y="795852"/>
                    <a:pt x="2283329" y="709492"/>
                  </a:cubicBezTo>
                  <a:cubicBezTo>
                    <a:pt x="2293007" y="697580"/>
                    <a:pt x="2297474" y="686413"/>
                    <a:pt x="2295240" y="674501"/>
                  </a:cubicBezTo>
                  <a:cubicBezTo>
                    <a:pt x="2290029" y="640255"/>
                    <a:pt x="2215581" y="615687"/>
                    <a:pt x="2091997" y="606753"/>
                  </a:cubicBezTo>
                  <a:cubicBezTo>
                    <a:pt x="1991491" y="599309"/>
                    <a:pt x="1891731" y="604520"/>
                    <a:pt x="1890242" y="604520"/>
                  </a:cubicBezTo>
                  <a:lnTo>
                    <a:pt x="1865674" y="606009"/>
                  </a:lnTo>
                  <a:lnTo>
                    <a:pt x="1930444" y="480936"/>
                  </a:lnTo>
                  <a:lnTo>
                    <a:pt x="2702473" y="483914"/>
                  </a:lnTo>
                  <a:lnTo>
                    <a:pt x="2702473" y="1107790"/>
                  </a:lnTo>
                  <a:close/>
                  <a:moveTo>
                    <a:pt x="64770" y="1078756"/>
                  </a:moveTo>
                  <a:lnTo>
                    <a:pt x="2674927" y="1078756"/>
                  </a:lnTo>
                  <a:lnTo>
                    <a:pt x="2674927" y="510715"/>
                  </a:lnTo>
                  <a:cubicBezTo>
                    <a:pt x="2674927" y="510715"/>
                    <a:pt x="1948311" y="507737"/>
                    <a:pt x="1948311" y="507737"/>
                  </a:cubicBezTo>
                  <a:lnTo>
                    <a:pt x="1913321" y="574741"/>
                  </a:lnTo>
                  <a:cubicBezTo>
                    <a:pt x="1949800" y="573252"/>
                    <a:pt x="2021271" y="572507"/>
                    <a:pt x="2094230" y="577719"/>
                  </a:cubicBezTo>
                  <a:cubicBezTo>
                    <a:pt x="2240149" y="588141"/>
                    <a:pt x="2314597" y="617921"/>
                    <a:pt x="2322786" y="668545"/>
                  </a:cubicBezTo>
                  <a:cubicBezTo>
                    <a:pt x="2325764" y="687902"/>
                    <a:pt x="2319809" y="707259"/>
                    <a:pt x="2304919" y="725871"/>
                  </a:cubicBezTo>
                  <a:cubicBezTo>
                    <a:pt x="2220048" y="827865"/>
                    <a:pt x="1842595" y="888168"/>
                    <a:pt x="1602871" y="891890"/>
                  </a:cubicBezTo>
                  <a:cubicBezTo>
                    <a:pt x="1357937" y="896357"/>
                    <a:pt x="1038554" y="874023"/>
                    <a:pt x="907525" y="745227"/>
                  </a:cubicBezTo>
                  <a:cubicBezTo>
                    <a:pt x="868067" y="706514"/>
                    <a:pt x="847966" y="660356"/>
                    <a:pt x="847966" y="608242"/>
                  </a:cubicBezTo>
                  <a:cubicBezTo>
                    <a:pt x="847966" y="506993"/>
                    <a:pt x="956660" y="388620"/>
                    <a:pt x="1139059" y="292582"/>
                  </a:cubicBezTo>
                  <a:cubicBezTo>
                    <a:pt x="1324435" y="195054"/>
                    <a:pt x="1544802" y="139218"/>
                    <a:pt x="1744323" y="139218"/>
                  </a:cubicBezTo>
                  <a:cubicBezTo>
                    <a:pt x="2051050" y="139218"/>
                    <a:pt x="2275140" y="202499"/>
                    <a:pt x="2377134" y="317150"/>
                  </a:cubicBezTo>
                  <a:lnTo>
                    <a:pt x="2673438" y="317150"/>
                  </a:lnTo>
                  <a:lnTo>
                    <a:pt x="2673438" y="26801"/>
                  </a:lnTo>
                  <a:lnTo>
                    <a:pt x="1046743" y="26801"/>
                  </a:lnTo>
                  <a:lnTo>
                    <a:pt x="64770" y="1078756"/>
                  </a:ln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E13F10D-FBED-C15C-A60F-C16481DEFF88}"/>
                </a:ext>
              </a:extLst>
            </p:cNvPr>
            <p:cNvSpPr/>
            <p:nvPr/>
          </p:nvSpPr>
          <p:spPr>
            <a:xfrm>
              <a:off x="10982320" y="6419059"/>
              <a:ext cx="891256" cy="116360"/>
            </a:xfrm>
            <a:custGeom>
              <a:avLst/>
              <a:gdLst>
                <a:gd name="connsiteX0" fmla="*/ 222600 w 3951714"/>
                <a:gd name="connsiteY0" fmla="*/ 514438 h 515926"/>
                <a:gd name="connsiteX1" fmla="*/ 383409 w 3951714"/>
                <a:gd name="connsiteY1" fmla="*/ 431800 h 515926"/>
                <a:gd name="connsiteX2" fmla="*/ 387131 w 3951714"/>
                <a:gd name="connsiteY2" fmla="*/ 431800 h 515926"/>
                <a:gd name="connsiteX3" fmla="*/ 387131 w 3951714"/>
                <a:gd name="connsiteY3" fmla="*/ 508482 h 515926"/>
                <a:gd name="connsiteX4" fmla="*/ 430311 w 3951714"/>
                <a:gd name="connsiteY4" fmla="*/ 508482 h 515926"/>
                <a:gd name="connsiteX5" fmla="*/ 430311 w 3951714"/>
                <a:gd name="connsiteY5" fmla="*/ 254613 h 515926"/>
                <a:gd name="connsiteX6" fmla="*/ 238979 w 3951714"/>
                <a:gd name="connsiteY6" fmla="*/ 254613 h 515926"/>
                <a:gd name="connsiteX7" fmla="*/ 238979 w 3951714"/>
                <a:gd name="connsiteY7" fmla="*/ 297793 h 515926"/>
                <a:gd name="connsiteX8" fmla="*/ 383409 w 3951714"/>
                <a:gd name="connsiteY8" fmla="*/ 297793 h 515926"/>
                <a:gd name="connsiteX9" fmla="*/ 383409 w 3951714"/>
                <a:gd name="connsiteY9" fmla="*/ 338740 h 515926"/>
                <a:gd name="connsiteX10" fmla="*/ 225578 w 3951714"/>
                <a:gd name="connsiteY10" fmla="*/ 472747 h 515926"/>
                <a:gd name="connsiteX11" fmla="*/ 48391 w 3951714"/>
                <a:gd name="connsiteY11" fmla="*/ 271736 h 515926"/>
                <a:gd name="connsiteX12" fmla="*/ 48391 w 3951714"/>
                <a:gd name="connsiteY12" fmla="*/ 243446 h 515926"/>
                <a:gd name="connsiteX13" fmla="*/ 219622 w 3951714"/>
                <a:gd name="connsiteY13" fmla="*/ 42436 h 515926"/>
                <a:gd name="connsiteX14" fmla="*/ 381920 w 3951714"/>
                <a:gd name="connsiteY14" fmla="*/ 163786 h 515926"/>
                <a:gd name="connsiteX15" fmla="*/ 431800 w 3951714"/>
                <a:gd name="connsiteY15" fmla="*/ 163786 h 515926"/>
                <a:gd name="connsiteX16" fmla="*/ 220367 w 3951714"/>
                <a:gd name="connsiteY16" fmla="*/ 0 h 515926"/>
                <a:gd name="connsiteX17" fmla="*/ 0 w 3951714"/>
                <a:gd name="connsiteY17" fmla="*/ 257591 h 515926"/>
                <a:gd name="connsiteX18" fmla="*/ 222600 w 3951714"/>
                <a:gd name="connsiteY18" fmla="*/ 515182 h 515926"/>
                <a:gd name="connsiteX19" fmla="*/ 639511 w 3951714"/>
                <a:gd name="connsiteY19" fmla="*/ 508482 h 515926"/>
                <a:gd name="connsiteX20" fmla="*/ 687158 w 3951714"/>
                <a:gd name="connsiteY20" fmla="*/ 508482 h 515926"/>
                <a:gd name="connsiteX21" fmla="*/ 687158 w 3951714"/>
                <a:gd name="connsiteY21" fmla="*/ 302260 h 515926"/>
                <a:gd name="connsiteX22" fmla="*/ 867323 w 3951714"/>
                <a:gd name="connsiteY22" fmla="*/ 6700 h 515926"/>
                <a:gd name="connsiteX23" fmla="*/ 815209 w 3951714"/>
                <a:gd name="connsiteY23" fmla="*/ 6700 h 515926"/>
                <a:gd name="connsiteX24" fmla="*/ 665568 w 3951714"/>
                <a:gd name="connsiteY24" fmla="*/ 253124 h 515926"/>
                <a:gd name="connsiteX25" fmla="*/ 661845 w 3951714"/>
                <a:gd name="connsiteY25" fmla="*/ 253124 h 515926"/>
                <a:gd name="connsiteX26" fmla="*/ 512949 w 3951714"/>
                <a:gd name="connsiteY26" fmla="*/ 6700 h 515926"/>
                <a:gd name="connsiteX27" fmla="*/ 459346 w 3951714"/>
                <a:gd name="connsiteY27" fmla="*/ 6700 h 515926"/>
                <a:gd name="connsiteX28" fmla="*/ 638766 w 3951714"/>
                <a:gd name="connsiteY28" fmla="*/ 302260 h 515926"/>
                <a:gd name="connsiteX29" fmla="*/ 638766 w 3951714"/>
                <a:gd name="connsiteY29" fmla="*/ 508482 h 515926"/>
                <a:gd name="connsiteX30" fmla="*/ 932092 w 3951714"/>
                <a:gd name="connsiteY30" fmla="*/ 508482 h 515926"/>
                <a:gd name="connsiteX31" fmla="*/ 978250 w 3951714"/>
                <a:gd name="connsiteY31" fmla="*/ 508482 h 515926"/>
                <a:gd name="connsiteX32" fmla="*/ 978250 w 3951714"/>
                <a:gd name="connsiteY32" fmla="*/ 55092 h 515926"/>
                <a:gd name="connsiteX33" fmla="*/ 981228 w 3951714"/>
                <a:gd name="connsiteY33" fmla="*/ 55092 h 515926"/>
                <a:gd name="connsiteX34" fmla="*/ 1137570 w 3951714"/>
                <a:gd name="connsiteY34" fmla="*/ 508482 h 515926"/>
                <a:gd name="connsiteX35" fmla="*/ 1203084 w 3951714"/>
                <a:gd name="connsiteY35" fmla="*/ 508482 h 515926"/>
                <a:gd name="connsiteX36" fmla="*/ 1359426 w 3951714"/>
                <a:gd name="connsiteY36" fmla="*/ 56581 h 515926"/>
                <a:gd name="connsiteX37" fmla="*/ 1362404 w 3951714"/>
                <a:gd name="connsiteY37" fmla="*/ 56581 h 515926"/>
                <a:gd name="connsiteX38" fmla="*/ 1362404 w 3951714"/>
                <a:gd name="connsiteY38" fmla="*/ 508482 h 515926"/>
                <a:gd name="connsiteX39" fmla="*/ 1408561 w 3951714"/>
                <a:gd name="connsiteY39" fmla="*/ 508482 h 515926"/>
                <a:gd name="connsiteX40" fmla="*/ 1408561 w 3951714"/>
                <a:gd name="connsiteY40" fmla="*/ 5956 h 515926"/>
                <a:gd name="connsiteX41" fmla="*/ 1330391 w 3951714"/>
                <a:gd name="connsiteY41" fmla="*/ 5956 h 515926"/>
                <a:gd name="connsiteX42" fmla="*/ 1172561 w 3951714"/>
                <a:gd name="connsiteY42" fmla="*/ 465302 h 515926"/>
                <a:gd name="connsiteX43" fmla="*/ 1169583 w 3951714"/>
                <a:gd name="connsiteY43" fmla="*/ 465302 h 515926"/>
                <a:gd name="connsiteX44" fmla="*/ 1011752 w 3951714"/>
                <a:gd name="connsiteY44" fmla="*/ 5956 h 515926"/>
                <a:gd name="connsiteX45" fmla="*/ 932837 w 3951714"/>
                <a:gd name="connsiteY45" fmla="*/ 5956 h 515926"/>
                <a:gd name="connsiteX46" fmla="*/ 932837 w 3951714"/>
                <a:gd name="connsiteY46" fmla="*/ 508482 h 515926"/>
                <a:gd name="connsiteX47" fmla="*/ 1497155 w 3951714"/>
                <a:gd name="connsiteY47" fmla="*/ 508482 h 515926"/>
                <a:gd name="connsiteX48" fmla="*/ 1544057 w 3951714"/>
                <a:gd name="connsiteY48" fmla="*/ 508482 h 515926"/>
                <a:gd name="connsiteX49" fmla="*/ 1544057 w 3951714"/>
                <a:gd name="connsiteY49" fmla="*/ 58070 h 515926"/>
                <a:gd name="connsiteX50" fmla="*/ 1547035 w 3951714"/>
                <a:gd name="connsiteY50" fmla="*/ 58070 h 515926"/>
                <a:gd name="connsiteX51" fmla="*/ 1795692 w 3951714"/>
                <a:gd name="connsiteY51" fmla="*/ 508482 h 515926"/>
                <a:gd name="connsiteX52" fmla="*/ 1870141 w 3951714"/>
                <a:gd name="connsiteY52" fmla="*/ 508482 h 515926"/>
                <a:gd name="connsiteX53" fmla="*/ 1870141 w 3951714"/>
                <a:gd name="connsiteY53" fmla="*/ 5956 h 515926"/>
                <a:gd name="connsiteX54" fmla="*/ 1823983 w 3951714"/>
                <a:gd name="connsiteY54" fmla="*/ 5956 h 515926"/>
                <a:gd name="connsiteX55" fmla="*/ 1823983 w 3951714"/>
                <a:gd name="connsiteY55" fmla="*/ 457857 h 515926"/>
                <a:gd name="connsiteX56" fmla="*/ 1820261 w 3951714"/>
                <a:gd name="connsiteY56" fmla="*/ 457857 h 515926"/>
                <a:gd name="connsiteX57" fmla="*/ 1570859 w 3951714"/>
                <a:gd name="connsiteY57" fmla="*/ 5956 h 515926"/>
                <a:gd name="connsiteX58" fmla="*/ 1497899 w 3951714"/>
                <a:gd name="connsiteY58" fmla="*/ 5956 h 515926"/>
                <a:gd name="connsiteX59" fmla="*/ 1497899 w 3951714"/>
                <a:gd name="connsiteY59" fmla="*/ 508482 h 515926"/>
                <a:gd name="connsiteX60" fmla="*/ 1938633 w 3951714"/>
                <a:gd name="connsiteY60" fmla="*/ 508482 h 515926"/>
                <a:gd name="connsiteX61" fmla="*/ 1989258 w 3951714"/>
                <a:gd name="connsiteY61" fmla="*/ 508482 h 515926"/>
                <a:gd name="connsiteX62" fmla="*/ 2050306 w 3951714"/>
                <a:gd name="connsiteY62" fmla="*/ 342462 h 515926"/>
                <a:gd name="connsiteX63" fmla="*/ 2269184 w 3951714"/>
                <a:gd name="connsiteY63" fmla="*/ 342462 h 515926"/>
                <a:gd name="connsiteX64" fmla="*/ 2330231 w 3951714"/>
                <a:gd name="connsiteY64" fmla="*/ 508482 h 515926"/>
                <a:gd name="connsiteX65" fmla="*/ 2380856 w 3951714"/>
                <a:gd name="connsiteY65" fmla="*/ 508482 h 515926"/>
                <a:gd name="connsiteX66" fmla="*/ 2196224 w 3951714"/>
                <a:gd name="connsiteY66" fmla="*/ 5956 h 515926"/>
                <a:gd name="connsiteX67" fmla="*/ 2125499 w 3951714"/>
                <a:gd name="connsiteY67" fmla="*/ 5956 h 515926"/>
                <a:gd name="connsiteX68" fmla="*/ 1940122 w 3951714"/>
                <a:gd name="connsiteY68" fmla="*/ 508482 h 515926"/>
                <a:gd name="connsiteX69" fmla="*/ 2064451 w 3951714"/>
                <a:gd name="connsiteY69" fmla="*/ 298538 h 515926"/>
                <a:gd name="connsiteX70" fmla="*/ 2156767 w 3951714"/>
                <a:gd name="connsiteY70" fmla="*/ 46158 h 515926"/>
                <a:gd name="connsiteX71" fmla="*/ 2160489 w 3951714"/>
                <a:gd name="connsiteY71" fmla="*/ 46158 h 515926"/>
                <a:gd name="connsiteX72" fmla="*/ 2252805 w 3951714"/>
                <a:gd name="connsiteY72" fmla="*/ 298538 h 515926"/>
                <a:gd name="connsiteX73" fmla="*/ 2064451 w 3951714"/>
                <a:gd name="connsiteY73" fmla="*/ 298538 h 515926"/>
                <a:gd name="connsiteX74" fmla="*/ 2610157 w 3951714"/>
                <a:gd name="connsiteY74" fmla="*/ 514438 h 515926"/>
                <a:gd name="connsiteX75" fmla="*/ 2793299 w 3951714"/>
                <a:gd name="connsiteY75" fmla="*/ 373730 h 515926"/>
                <a:gd name="connsiteX76" fmla="*/ 2651848 w 3951714"/>
                <a:gd name="connsiteY76" fmla="*/ 238234 h 515926"/>
                <a:gd name="connsiteX77" fmla="*/ 2588567 w 3951714"/>
                <a:gd name="connsiteY77" fmla="*/ 227812 h 515926"/>
                <a:gd name="connsiteX78" fmla="*/ 2479128 w 3951714"/>
                <a:gd name="connsiteY78" fmla="*/ 138474 h 515926"/>
                <a:gd name="connsiteX79" fmla="*/ 2479128 w 3951714"/>
                <a:gd name="connsiteY79" fmla="*/ 128051 h 515926"/>
                <a:gd name="connsiteX80" fmla="*/ 2601223 w 3951714"/>
                <a:gd name="connsiteY80" fmla="*/ 41691 h 515926"/>
                <a:gd name="connsiteX81" fmla="*/ 2735230 w 3951714"/>
                <a:gd name="connsiteY81" fmla="*/ 145919 h 515926"/>
                <a:gd name="connsiteX82" fmla="*/ 2784366 w 3951714"/>
                <a:gd name="connsiteY82" fmla="*/ 145919 h 515926"/>
                <a:gd name="connsiteX83" fmla="*/ 2601223 w 3951714"/>
                <a:gd name="connsiteY83" fmla="*/ 0 h 515926"/>
                <a:gd name="connsiteX84" fmla="*/ 2430737 w 3951714"/>
                <a:gd name="connsiteY84" fmla="*/ 134751 h 515926"/>
                <a:gd name="connsiteX85" fmla="*/ 2572933 w 3951714"/>
                <a:gd name="connsiteY85" fmla="*/ 270247 h 515926"/>
                <a:gd name="connsiteX86" fmla="*/ 2636214 w 3951714"/>
                <a:gd name="connsiteY86" fmla="*/ 280670 h 515926"/>
                <a:gd name="connsiteX87" fmla="*/ 2744908 w 3951714"/>
                <a:gd name="connsiteY87" fmla="*/ 370008 h 515926"/>
                <a:gd name="connsiteX88" fmla="*/ 2744908 w 3951714"/>
                <a:gd name="connsiteY88" fmla="*/ 381175 h 515926"/>
                <a:gd name="connsiteX89" fmla="*/ 2610157 w 3951714"/>
                <a:gd name="connsiteY89" fmla="*/ 473491 h 515926"/>
                <a:gd name="connsiteX90" fmla="*/ 2464983 w 3951714"/>
                <a:gd name="connsiteY90" fmla="*/ 366286 h 515926"/>
                <a:gd name="connsiteX91" fmla="*/ 2415847 w 3951714"/>
                <a:gd name="connsiteY91" fmla="*/ 366286 h 515926"/>
                <a:gd name="connsiteX92" fmla="*/ 2610157 w 3951714"/>
                <a:gd name="connsiteY92" fmla="*/ 515927 h 515926"/>
                <a:gd name="connsiteX93" fmla="*/ 2884871 w 3951714"/>
                <a:gd name="connsiteY93" fmla="*/ 508482 h 515926"/>
                <a:gd name="connsiteX94" fmla="*/ 2932518 w 3951714"/>
                <a:gd name="connsiteY94" fmla="*/ 508482 h 515926"/>
                <a:gd name="connsiteX95" fmla="*/ 2932518 w 3951714"/>
                <a:gd name="connsiteY95" fmla="*/ 5956 h 515926"/>
                <a:gd name="connsiteX96" fmla="*/ 2884871 w 3951714"/>
                <a:gd name="connsiteY96" fmla="*/ 5956 h 515926"/>
                <a:gd name="connsiteX97" fmla="*/ 2884871 w 3951714"/>
                <a:gd name="connsiteY97" fmla="*/ 508482 h 515926"/>
                <a:gd name="connsiteX98" fmla="*/ 3213932 w 3951714"/>
                <a:gd name="connsiteY98" fmla="*/ 514438 h 515926"/>
                <a:gd name="connsiteX99" fmla="*/ 3396330 w 3951714"/>
                <a:gd name="connsiteY99" fmla="*/ 329806 h 515926"/>
                <a:gd name="connsiteX100" fmla="*/ 3396330 w 3951714"/>
                <a:gd name="connsiteY100" fmla="*/ 5956 h 515926"/>
                <a:gd name="connsiteX101" fmla="*/ 3348684 w 3951714"/>
                <a:gd name="connsiteY101" fmla="*/ 5956 h 515926"/>
                <a:gd name="connsiteX102" fmla="*/ 3348684 w 3951714"/>
                <a:gd name="connsiteY102" fmla="*/ 330550 h 515926"/>
                <a:gd name="connsiteX103" fmla="*/ 3213932 w 3951714"/>
                <a:gd name="connsiteY103" fmla="*/ 471258 h 515926"/>
                <a:gd name="connsiteX104" fmla="*/ 3079181 w 3951714"/>
                <a:gd name="connsiteY104" fmla="*/ 330550 h 515926"/>
                <a:gd name="connsiteX105" fmla="*/ 3079181 w 3951714"/>
                <a:gd name="connsiteY105" fmla="*/ 5956 h 515926"/>
                <a:gd name="connsiteX106" fmla="*/ 3031534 w 3951714"/>
                <a:gd name="connsiteY106" fmla="*/ 5956 h 515926"/>
                <a:gd name="connsiteX107" fmla="*/ 3031534 w 3951714"/>
                <a:gd name="connsiteY107" fmla="*/ 329806 h 515926"/>
                <a:gd name="connsiteX108" fmla="*/ 3213932 w 3951714"/>
                <a:gd name="connsiteY108" fmla="*/ 514438 h 515926"/>
                <a:gd name="connsiteX109" fmla="*/ 3475246 w 3951714"/>
                <a:gd name="connsiteY109" fmla="*/ 508482 h 515926"/>
                <a:gd name="connsiteX110" fmla="*/ 3521404 w 3951714"/>
                <a:gd name="connsiteY110" fmla="*/ 508482 h 515926"/>
                <a:gd name="connsiteX111" fmla="*/ 3521404 w 3951714"/>
                <a:gd name="connsiteY111" fmla="*/ 55092 h 515926"/>
                <a:gd name="connsiteX112" fmla="*/ 3524381 w 3951714"/>
                <a:gd name="connsiteY112" fmla="*/ 55092 h 515926"/>
                <a:gd name="connsiteX113" fmla="*/ 3680723 w 3951714"/>
                <a:gd name="connsiteY113" fmla="*/ 508482 h 515926"/>
                <a:gd name="connsiteX114" fmla="*/ 3746237 w 3951714"/>
                <a:gd name="connsiteY114" fmla="*/ 508482 h 515926"/>
                <a:gd name="connsiteX115" fmla="*/ 3902579 w 3951714"/>
                <a:gd name="connsiteY115" fmla="*/ 56581 h 515926"/>
                <a:gd name="connsiteX116" fmla="*/ 3905557 w 3951714"/>
                <a:gd name="connsiteY116" fmla="*/ 56581 h 515926"/>
                <a:gd name="connsiteX117" fmla="*/ 3905557 w 3951714"/>
                <a:gd name="connsiteY117" fmla="*/ 508482 h 515926"/>
                <a:gd name="connsiteX118" fmla="*/ 3951715 w 3951714"/>
                <a:gd name="connsiteY118" fmla="*/ 508482 h 515926"/>
                <a:gd name="connsiteX119" fmla="*/ 3951715 w 3951714"/>
                <a:gd name="connsiteY119" fmla="*/ 5956 h 515926"/>
                <a:gd name="connsiteX120" fmla="*/ 3873544 w 3951714"/>
                <a:gd name="connsiteY120" fmla="*/ 5956 h 515926"/>
                <a:gd name="connsiteX121" fmla="*/ 3715714 w 3951714"/>
                <a:gd name="connsiteY121" fmla="*/ 465302 h 515926"/>
                <a:gd name="connsiteX122" fmla="*/ 3712736 w 3951714"/>
                <a:gd name="connsiteY122" fmla="*/ 465302 h 515926"/>
                <a:gd name="connsiteX123" fmla="*/ 3554906 w 3951714"/>
                <a:gd name="connsiteY123" fmla="*/ 5956 h 515926"/>
                <a:gd name="connsiteX124" fmla="*/ 3475990 w 3951714"/>
                <a:gd name="connsiteY124" fmla="*/ 5956 h 515926"/>
                <a:gd name="connsiteX125" fmla="*/ 3475990 w 3951714"/>
                <a:gd name="connsiteY125" fmla="*/ 508482 h 51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951714" h="515926">
                  <a:moveTo>
                    <a:pt x="222600" y="514438"/>
                  </a:moveTo>
                  <a:cubicBezTo>
                    <a:pt x="294815" y="514438"/>
                    <a:pt x="356607" y="484658"/>
                    <a:pt x="383409" y="431800"/>
                  </a:cubicBezTo>
                  <a:lnTo>
                    <a:pt x="387131" y="431800"/>
                  </a:lnTo>
                  <a:lnTo>
                    <a:pt x="387131" y="508482"/>
                  </a:lnTo>
                  <a:lnTo>
                    <a:pt x="430311" y="508482"/>
                  </a:lnTo>
                  <a:lnTo>
                    <a:pt x="430311" y="254613"/>
                  </a:lnTo>
                  <a:lnTo>
                    <a:pt x="238979" y="254613"/>
                  </a:lnTo>
                  <a:lnTo>
                    <a:pt x="238979" y="297793"/>
                  </a:lnTo>
                  <a:lnTo>
                    <a:pt x="383409" y="297793"/>
                  </a:lnTo>
                  <a:lnTo>
                    <a:pt x="383409" y="338740"/>
                  </a:lnTo>
                  <a:cubicBezTo>
                    <a:pt x="383409" y="416910"/>
                    <a:pt x="316405" y="472747"/>
                    <a:pt x="225578" y="472747"/>
                  </a:cubicBezTo>
                  <a:cubicBezTo>
                    <a:pt x="134751" y="472747"/>
                    <a:pt x="48391" y="400532"/>
                    <a:pt x="48391" y="271736"/>
                  </a:cubicBezTo>
                  <a:lnTo>
                    <a:pt x="48391" y="243446"/>
                  </a:lnTo>
                  <a:cubicBezTo>
                    <a:pt x="48391" y="115395"/>
                    <a:pt x="111672" y="42436"/>
                    <a:pt x="219622" y="42436"/>
                  </a:cubicBezTo>
                  <a:cubicBezTo>
                    <a:pt x="327572" y="42436"/>
                    <a:pt x="356607" y="79660"/>
                    <a:pt x="381920" y="163786"/>
                  </a:cubicBezTo>
                  <a:lnTo>
                    <a:pt x="431800" y="163786"/>
                  </a:lnTo>
                  <a:cubicBezTo>
                    <a:pt x="402021" y="54347"/>
                    <a:pt x="329061" y="0"/>
                    <a:pt x="220367" y="0"/>
                  </a:cubicBezTo>
                  <a:cubicBezTo>
                    <a:pt x="111672" y="0"/>
                    <a:pt x="0" y="99016"/>
                    <a:pt x="0" y="257591"/>
                  </a:cubicBezTo>
                  <a:cubicBezTo>
                    <a:pt x="0" y="416166"/>
                    <a:pt x="84127" y="515182"/>
                    <a:pt x="222600" y="515182"/>
                  </a:cubicBezTo>
                  <a:moveTo>
                    <a:pt x="639511" y="508482"/>
                  </a:moveTo>
                  <a:lnTo>
                    <a:pt x="687158" y="508482"/>
                  </a:lnTo>
                  <a:lnTo>
                    <a:pt x="687158" y="302260"/>
                  </a:lnTo>
                  <a:lnTo>
                    <a:pt x="867323" y="6700"/>
                  </a:lnTo>
                  <a:lnTo>
                    <a:pt x="815209" y="6700"/>
                  </a:lnTo>
                  <a:lnTo>
                    <a:pt x="665568" y="253124"/>
                  </a:lnTo>
                  <a:lnTo>
                    <a:pt x="661845" y="253124"/>
                  </a:lnTo>
                  <a:lnTo>
                    <a:pt x="512949" y="6700"/>
                  </a:lnTo>
                  <a:lnTo>
                    <a:pt x="459346" y="6700"/>
                  </a:lnTo>
                  <a:lnTo>
                    <a:pt x="638766" y="302260"/>
                  </a:lnTo>
                  <a:lnTo>
                    <a:pt x="638766" y="508482"/>
                  </a:lnTo>
                  <a:close/>
                  <a:moveTo>
                    <a:pt x="932092" y="508482"/>
                  </a:moveTo>
                  <a:lnTo>
                    <a:pt x="978250" y="508482"/>
                  </a:lnTo>
                  <a:lnTo>
                    <a:pt x="978250" y="55092"/>
                  </a:lnTo>
                  <a:lnTo>
                    <a:pt x="981228" y="55092"/>
                  </a:lnTo>
                  <a:lnTo>
                    <a:pt x="1137570" y="508482"/>
                  </a:lnTo>
                  <a:lnTo>
                    <a:pt x="1203084" y="508482"/>
                  </a:lnTo>
                  <a:lnTo>
                    <a:pt x="1359426" y="56581"/>
                  </a:lnTo>
                  <a:lnTo>
                    <a:pt x="1362404" y="56581"/>
                  </a:lnTo>
                  <a:lnTo>
                    <a:pt x="1362404" y="508482"/>
                  </a:lnTo>
                  <a:lnTo>
                    <a:pt x="1408561" y="508482"/>
                  </a:lnTo>
                  <a:lnTo>
                    <a:pt x="1408561" y="5956"/>
                  </a:lnTo>
                  <a:lnTo>
                    <a:pt x="1330391" y="5956"/>
                  </a:lnTo>
                  <a:lnTo>
                    <a:pt x="1172561" y="465302"/>
                  </a:lnTo>
                  <a:lnTo>
                    <a:pt x="1169583" y="465302"/>
                  </a:lnTo>
                  <a:lnTo>
                    <a:pt x="1011752" y="5956"/>
                  </a:lnTo>
                  <a:lnTo>
                    <a:pt x="932837" y="5956"/>
                  </a:lnTo>
                  <a:lnTo>
                    <a:pt x="932837" y="508482"/>
                  </a:lnTo>
                  <a:close/>
                  <a:moveTo>
                    <a:pt x="1497155" y="508482"/>
                  </a:moveTo>
                  <a:lnTo>
                    <a:pt x="1544057" y="508482"/>
                  </a:lnTo>
                  <a:lnTo>
                    <a:pt x="1544057" y="58070"/>
                  </a:lnTo>
                  <a:lnTo>
                    <a:pt x="1547035" y="58070"/>
                  </a:lnTo>
                  <a:lnTo>
                    <a:pt x="1795692" y="508482"/>
                  </a:lnTo>
                  <a:lnTo>
                    <a:pt x="1870141" y="508482"/>
                  </a:lnTo>
                  <a:lnTo>
                    <a:pt x="1870141" y="5956"/>
                  </a:lnTo>
                  <a:lnTo>
                    <a:pt x="1823983" y="5956"/>
                  </a:lnTo>
                  <a:lnTo>
                    <a:pt x="1823983" y="457857"/>
                  </a:lnTo>
                  <a:lnTo>
                    <a:pt x="1820261" y="457857"/>
                  </a:lnTo>
                  <a:lnTo>
                    <a:pt x="1570859" y="5956"/>
                  </a:lnTo>
                  <a:lnTo>
                    <a:pt x="1497899" y="5956"/>
                  </a:lnTo>
                  <a:lnTo>
                    <a:pt x="1497899" y="508482"/>
                  </a:lnTo>
                  <a:close/>
                  <a:moveTo>
                    <a:pt x="1938633" y="508482"/>
                  </a:moveTo>
                  <a:lnTo>
                    <a:pt x="1989258" y="508482"/>
                  </a:lnTo>
                  <a:lnTo>
                    <a:pt x="2050306" y="342462"/>
                  </a:lnTo>
                  <a:lnTo>
                    <a:pt x="2269184" y="342462"/>
                  </a:lnTo>
                  <a:lnTo>
                    <a:pt x="2330231" y="508482"/>
                  </a:lnTo>
                  <a:lnTo>
                    <a:pt x="2380856" y="508482"/>
                  </a:lnTo>
                  <a:lnTo>
                    <a:pt x="2196224" y="5956"/>
                  </a:lnTo>
                  <a:lnTo>
                    <a:pt x="2125499" y="5956"/>
                  </a:lnTo>
                  <a:lnTo>
                    <a:pt x="1940122" y="508482"/>
                  </a:lnTo>
                  <a:close/>
                  <a:moveTo>
                    <a:pt x="2064451" y="298538"/>
                  </a:moveTo>
                  <a:lnTo>
                    <a:pt x="2156767" y="46158"/>
                  </a:lnTo>
                  <a:lnTo>
                    <a:pt x="2160489" y="46158"/>
                  </a:lnTo>
                  <a:lnTo>
                    <a:pt x="2252805" y="298538"/>
                  </a:lnTo>
                  <a:lnTo>
                    <a:pt x="2064451" y="298538"/>
                  </a:lnTo>
                  <a:close/>
                  <a:moveTo>
                    <a:pt x="2610157" y="514438"/>
                  </a:moveTo>
                  <a:cubicBezTo>
                    <a:pt x="2726296" y="514438"/>
                    <a:pt x="2793299" y="460835"/>
                    <a:pt x="2793299" y="373730"/>
                  </a:cubicBezTo>
                  <a:cubicBezTo>
                    <a:pt x="2793299" y="286626"/>
                    <a:pt x="2742675" y="253124"/>
                    <a:pt x="2651848" y="238234"/>
                  </a:cubicBezTo>
                  <a:lnTo>
                    <a:pt x="2588567" y="227812"/>
                  </a:lnTo>
                  <a:cubicBezTo>
                    <a:pt x="2505929" y="213667"/>
                    <a:pt x="2479128" y="185376"/>
                    <a:pt x="2479128" y="138474"/>
                  </a:cubicBezTo>
                  <a:lnTo>
                    <a:pt x="2479128" y="128051"/>
                  </a:lnTo>
                  <a:cubicBezTo>
                    <a:pt x="2479128" y="74448"/>
                    <a:pt x="2525286" y="41691"/>
                    <a:pt x="2601223" y="41691"/>
                  </a:cubicBezTo>
                  <a:cubicBezTo>
                    <a:pt x="2677160" y="41691"/>
                    <a:pt x="2717362" y="71470"/>
                    <a:pt x="2735230" y="145919"/>
                  </a:cubicBezTo>
                  <a:lnTo>
                    <a:pt x="2784366" y="145919"/>
                  </a:lnTo>
                  <a:cubicBezTo>
                    <a:pt x="2765009" y="51369"/>
                    <a:pt x="2700984" y="0"/>
                    <a:pt x="2601223" y="0"/>
                  </a:cubicBezTo>
                  <a:cubicBezTo>
                    <a:pt x="2501462" y="0"/>
                    <a:pt x="2430737" y="54347"/>
                    <a:pt x="2430737" y="134751"/>
                  </a:cubicBezTo>
                  <a:cubicBezTo>
                    <a:pt x="2430737" y="215155"/>
                    <a:pt x="2479872" y="254613"/>
                    <a:pt x="2572933" y="270247"/>
                  </a:cubicBezTo>
                  <a:lnTo>
                    <a:pt x="2636214" y="280670"/>
                  </a:lnTo>
                  <a:cubicBezTo>
                    <a:pt x="2720340" y="294815"/>
                    <a:pt x="2744908" y="323105"/>
                    <a:pt x="2744908" y="370008"/>
                  </a:cubicBezTo>
                  <a:lnTo>
                    <a:pt x="2744908" y="381175"/>
                  </a:lnTo>
                  <a:cubicBezTo>
                    <a:pt x="2744908" y="439245"/>
                    <a:pt x="2696517" y="473491"/>
                    <a:pt x="2610157" y="473491"/>
                  </a:cubicBezTo>
                  <a:cubicBezTo>
                    <a:pt x="2523797" y="473491"/>
                    <a:pt x="2480617" y="441478"/>
                    <a:pt x="2464983" y="366286"/>
                  </a:cubicBezTo>
                  <a:lnTo>
                    <a:pt x="2415847" y="366286"/>
                  </a:lnTo>
                  <a:cubicBezTo>
                    <a:pt x="2432970" y="463813"/>
                    <a:pt x="2502207" y="515927"/>
                    <a:pt x="2610157" y="515927"/>
                  </a:cubicBezTo>
                  <a:moveTo>
                    <a:pt x="2884871" y="508482"/>
                  </a:moveTo>
                  <a:lnTo>
                    <a:pt x="2932518" y="508482"/>
                  </a:lnTo>
                  <a:lnTo>
                    <a:pt x="2932518" y="5956"/>
                  </a:lnTo>
                  <a:lnTo>
                    <a:pt x="2884871" y="5956"/>
                  </a:lnTo>
                  <a:lnTo>
                    <a:pt x="2884871" y="508482"/>
                  </a:lnTo>
                  <a:close/>
                  <a:moveTo>
                    <a:pt x="3213932" y="514438"/>
                  </a:moveTo>
                  <a:cubicBezTo>
                    <a:pt x="3330816" y="514438"/>
                    <a:pt x="3396330" y="447434"/>
                    <a:pt x="3396330" y="329806"/>
                  </a:cubicBezTo>
                  <a:lnTo>
                    <a:pt x="3396330" y="5956"/>
                  </a:lnTo>
                  <a:lnTo>
                    <a:pt x="3348684" y="5956"/>
                  </a:lnTo>
                  <a:lnTo>
                    <a:pt x="3348684" y="330550"/>
                  </a:lnTo>
                  <a:cubicBezTo>
                    <a:pt x="3348684" y="424355"/>
                    <a:pt x="3304759" y="471258"/>
                    <a:pt x="3213932" y="471258"/>
                  </a:cubicBezTo>
                  <a:cubicBezTo>
                    <a:pt x="3123106" y="471258"/>
                    <a:pt x="3079181" y="424355"/>
                    <a:pt x="3079181" y="330550"/>
                  </a:cubicBezTo>
                  <a:lnTo>
                    <a:pt x="3079181" y="5956"/>
                  </a:lnTo>
                  <a:lnTo>
                    <a:pt x="3031534" y="5956"/>
                  </a:lnTo>
                  <a:lnTo>
                    <a:pt x="3031534" y="329806"/>
                  </a:lnTo>
                  <a:cubicBezTo>
                    <a:pt x="3031534" y="447434"/>
                    <a:pt x="3096304" y="514438"/>
                    <a:pt x="3213932" y="514438"/>
                  </a:cubicBezTo>
                  <a:moveTo>
                    <a:pt x="3475246" y="508482"/>
                  </a:moveTo>
                  <a:lnTo>
                    <a:pt x="3521404" y="508482"/>
                  </a:lnTo>
                  <a:lnTo>
                    <a:pt x="3521404" y="55092"/>
                  </a:lnTo>
                  <a:lnTo>
                    <a:pt x="3524381" y="55092"/>
                  </a:lnTo>
                  <a:lnTo>
                    <a:pt x="3680723" y="508482"/>
                  </a:lnTo>
                  <a:lnTo>
                    <a:pt x="3746237" y="508482"/>
                  </a:lnTo>
                  <a:lnTo>
                    <a:pt x="3902579" y="56581"/>
                  </a:lnTo>
                  <a:lnTo>
                    <a:pt x="3905557" y="56581"/>
                  </a:lnTo>
                  <a:lnTo>
                    <a:pt x="3905557" y="508482"/>
                  </a:lnTo>
                  <a:lnTo>
                    <a:pt x="3951715" y="508482"/>
                  </a:lnTo>
                  <a:lnTo>
                    <a:pt x="3951715" y="5956"/>
                  </a:lnTo>
                  <a:lnTo>
                    <a:pt x="3873544" y="5956"/>
                  </a:lnTo>
                  <a:lnTo>
                    <a:pt x="3715714" y="465302"/>
                  </a:lnTo>
                  <a:lnTo>
                    <a:pt x="3712736" y="465302"/>
                  </a:lnTo>
                  <a:lnTo>
                    <a:pt x="3554906" y="5956"/>
                  </a:lnTo>
                  <a:lnTo>
                    <a:pt x="3475990" y="5956"/>
                  </a:lnTo>
                  <a:lnTo>
                    <a:pt x="3475990" y="508482"/>
                  </a:ln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E66A6A3-8A5C-CBD1-DAB1-413D7B67BB8B}"/>
                </a:ext>
              </a:extLst>
            </p:cNvPr>
            <p:cNvSpPr/>
            <p:nvPr/>
          </p:nvSpPr>
          <p:spPr>
            <a:xfrm>
              <a:off x="10987525" y="6281878"/>
              <a:ext cx="402140" cy="116192"/>
            </a:xfrm>
            <a:custGeom>
              <a:avLst/>
              <a:gdLst>
                <a:gd name="connsiteX0" fmla="*/ 745 w 1783036"/>
                <a:gd name="connsiteY0" fmla="*/ 508482 h 515181"/>
                <a:gd name="connsiteX1" fmla="*/ 323850 w 1783036"/>
                <a:gd name="connsiteY1" fmla="*/ 508482 h 515181"/>
                <a:gd name="connsiteX2" fmla="*/ 323850 w 1783036"/>
                <a:gd name="connsiteY2" fmla="*/ 466046 h 515181"/>
                <a:gd name="connsiteX3" fmla="*/ 47647 w 1783036"/>
                <a:gd name="connsiteY3" fmla="*/ 466046 h 515181"/>
                <a:gd name="connsiteX4" fmla="*/ 47647 w 1783036"/>
                <a:gd name="connsiteY4" fmla="*/ 276203 h 515181"/>
                <a:gd name="connsiteX5" fmla="*/ 297049 w 1783036"/>
                <a:gd name="connsiteY5" fmla="*/ 276203 h 515181"/>
                <a:gd name="connsiteX6" fmla="*/ 297049 w 1783036"/>
                <a:gd name="connsiteY6" fmla="*/ 233768 h 515181"/>
                <a:gd name="connsiteX7" fmla="*/ 47647 w 1783036"/>
                <a:gd name="connsiteY7" fmla="*/ 233768 h 515181"/>
                <a:gd name="connsiteX8" fmla="*/ 47647 w 1783036"/>
                <a:gd name="connsiteY8" fmla="*/ 48391 h 515181"/>
                <a:gd name="connsiteX9" fmla="*/ 316405 w 1783036"/>
                <a:gd name="connsiteY9" fmla="*/ 48391 h 515181"/>
                <a:gd name="connsiteX10" fmla="*/ 316405 w 1783036"/>
                <a:gd name="connsiteY10" fmla="*/ 5956 h 515181"/>
                <a:gd name="connsiteX11" fmla="*/ 0 w 1783036"/>
                <a:gd name="connsiteY11" fmla="*/ 5956 h 515181"/>
                <a:gd name="connsiteX12" fmla="*/ 0 w 1783036"/>
                <a:gd name="connsiteY12" fmla="*/ 508482 h 515181"/>
                <a:gd name="connsiteX13" fmla="*/ 594842 w 1783036"/>
                <a:gd name="connsiteY13" fmla="*/ 514437 h 515181"/>
                <a:gd name="connsiteX14" fmla="*/ 755650 w 1783036"/>
                <a:gd name="connsiteY14" fmla="*/ 431800 h 515181"/>
                <a:gd name="connsiteX15" fmla="*/ 759372 w 1783036"/>
                <a:gd name="connsiteY15" fmla="*/ 431800 h 515181"/>
                <a:gd name="connsiteX16" fmla="*/ 759372 w 1783036"/>
                <a:gd name="connsiteY16" fmla="*/ 508482 h 515181"/>
                <a:gd name="connsiteX17" fmla="*/ 802552 w 1783036"/>
                <a:gd name="connsiteY17" fmla="*/ 508482 h 515181"/>
                <a:gd name="connsiteX18" fmla="*/ 802552 w 1783036"/>
                <a:gd name="connsiteY18" fmla="*/ 254613 h 515181"/>
                <a:gd name="connsiteX19" fmla="*/ 611220 w 1783036"/>
                <a:gd name="connsiteY19" fmla="*/ 254613 h 515181"/>
                <a:gd name="connsiteX20" fmla="*/ 611220 w 1783036"/>
                <a:gd name="connsiteY20" fmla="*/ 297793 h 515181"/>
                <a:gd name="connsiteX21" fmla="*/ 755650 w 1783036"/>
                <a:gd name="connsiteY21" fmla="*/ 297793 h 515181"/>
                <a:gd name="connsiteX22" fmla="*/ 755650 w 1783036"/>
                <a:gd name="connsiteY22" fmla="*/ 338740 h 515181"/>
                <a:gd name="connsiteX23" fmla="*/ 597820 w 1783036"/>
                <a:gd name="connsiteY23" fmla="*/ 472747 h 515181"/>
                <a:gd name="connsiteX24" fmla="*/ 420633 w 1783036"/>
                <a:gd name="connsiteY24" fmla="*/ 271736 h 515181"/>
                <a:gd name="connsiteX25" fmla="*/ 420633 w 1783036"/>
                <a:gd name="connsiteY25" fmla="*/ 243446 h 515181"/>
                <a:gd name="connsiteX26" fmla="*/ 591864 w 1783036"/>
                <a:gd name="connsiteY26" fmla="*/ 42435 h 515181"/>
                <a:gd name="connsiteX27" fmla="*/ 754161 w 1783036"/>
                <a:gd name="connsiteY27" fmla="*/ 163786 h 515181"/>
                <a:gd name="connsiteX28" fmla="*/ 804041 w 1783036"/>
                <a:gd name="connsiteY28" fmla="*/ 163786 h 515181"/>
                <a:gd name="connsiteX29" fmla="*/ 592608 w 1783036"/>
                <a:gd name="connsiteY29" fmla="*/ 0 h 515181"/>
                <a:gd name="connsiteX30" fmla="*/ 372241 w 1783036"/>
                <a:gd name="connsiteY30" fmla="*/ 257591 h 515181"/>
                <a:gd name="connsiteX31" fmla="*/ 594842 w 1783036"/>
                <a:gd name="connsiteY31" fmla="*/ 515182 h 515181"/>
                <a:gd name="connsiteX32" fmla="*/ 865089 w 1783036"/>
                <a:gd name="connsiteY32" fmla="*/ 508482 h 515181"/>
                <a:gd name="connsiteX33" fmla="*/ 915714 w 1783036"/>
                <a:gd name="connsiteY33" fmla="*/ 508482 h 515181"/>
                <a:gd name="connsiteX34" fmla="*/ 976762 w 1783036"/>
                <a:gd name="connsiteY34" fmla="*/ 342462 h 515181"/>
                <a:gd name="connsiteX35" fmla="*/ 1195639 w 1783036"/>
                <a:gd name="connsiteY35" fmla="*/ 342462 h 515181"/>
                <a:gd name="connsiteX36" fmla="*/ 1256687 w 1783036"/>
                <a:gd name="connsiteY36" fmla="*/ 508482 h 515181"/>
                <a:gd name="connsiteX37" fmla="*/ 1306567 w 1783036"/>
                <a:gd name="connsiteY37" fmla="*/ 508482 h 515181"/>
                <a:gd name="connsiteX38" fmla="*/ 1121936 w 1783036"/>
                <a:gd name="connsiteY38" fmla="*/ 5956 h 515181"/>
                <a:gd name="connsiteX39" fmla="*/ 1051210 w 1783036"/>
                <a:gd name="connsiteY39" fmla="*/ 5956 h 515181"/>
                <a:gd name="connsiteX40" fmla="*/ 865833 w 1783036"/>
                <a:gd name="connsiteY40" fmla="*/ 508482 h 515181"/>
                <a:gd name="connsiteX41" fmla="*/ 990906 w 1783036"/>
                <a:gd name="connsiteY41" fmla="*/ 298537 h 515181"/>
                <a:gd name="connsiteX42" fmla="*/ 1083222 w 1783036"/>
                <a:gd name="connsiteY42" fmla="*/ 46158 h 515181"/>
                <a:gd name="connsiteX43" fmla="*/ 1086945 w 1783036"/>
                <a:gd name="connsiteY43" fmla="*/ 46158 h 515181"/>
                <a:gd name="connsiteX44" fmla="*/ 1179261 w 1783036"/>
                <a:gd name="connsiteY44" fmla="*/ 298537 h 515181"/>
                <a:gd name="connsiteX45" fmla="*/ 990906 w 1783036"/>
                <a:gd name="connsiteY45" fmla="*/ 298537 h 515181"/>
                <a:gd name="connsiteX46" fmla="*/ 1342302 w 1783036"/>
                <a:gd name="connsiteY46" fmla="*/ 508482 h 515181"/>
                <a:gd name="connsiteX47" fmla="*/ 1392183 w 1783036"/>
                <a:gd name="connsiteY47" fmla="*/ 508482 h 515181"/>
                <a:gd name="connsiteX48" fmla="*/ 1453230 w 1783036"/>
                <a:gd name="connsiteY48" fmla="*/ 342462 h 515181"/>
                <a:gd name="connsiteX49" fmla="*/ 1672108 w 1783036"/>
                <a:gd name="connsiteY49" fmla="*/ 342462 h 515181"/>
                <a:gd name="connsiteX50" fmla="*/ 1733156 w 1783036"/>
                <a:gd name="connsiteY50" fmla="*/ 508482 h 515181"/>
                <a:gd name="connsiteX51" fmla="*/ 1783036 w 1783036"/>
                <a:gd name="connsiteY51" fmla="*/ 508482 h 515181"/>
                <a:gd name="connsiteX52" fmla="*/ 1598405 w 1783036"/>
                <a:gd name="connsiteY52" fmla="*/ 5956 h 515181"/>
                <a:gd name="connsiteX53" fmla="*/ 1527679 w 1783036"/>
                <a:gd name="connsiteY53" fmla="*/ 5956 h 515181"/>
                <a:gd name="connsiteX54" fmla="*/ 1342302 w 1783036"/>
                <a:gd name="connsiteY54" fmla="*/ 508482 h 515181"/>
                <a:gd name="connsiteX55" fmla="*/ 1468120 w 1783036"/>
                <a:gd name="connsiteY55" fmla="*/ 298537 h 515181"/>
                <a:gd name="connsiteX56" fmla="*/ 1560436 w 1783036"/>
                <a:gd name="connsiteY56" fmla="*/ 46158 h 515181"/>
                <a:gd name="connsiteX57" fmla="*/ 1564158 w 1783036"/>
                <a:gd name="connsiteY57" fmla="*/ 46158 h 515181"/>
                <a:gd name="connsiteX58" fmla="*/ 1656474 w 1783036"/>
                <a:gd name="connsiteY58" fmla="*/ 298537 h 515181"/>
                <a:gd name="connsiteX59" fmla="*/ 1468120 w 1783036"/>
                <a:gd name="connsiteY59" fmla="*/ 298537 h 51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83036" h="515181">
                  <a:moveTo>
                    <a:pt x="745" y="508482"/>
                  </a:moveTo>
                  <a:lnTo>
                    <a:pt x="323850" y="508482"/>
                  </a:lnTo>
                  <a:lnTo>
                    <a:pt x="323850" y="466046"/>
                  </a:lnTo>
                  <a:lnTo>
                    <a:pt x="47647" y="466046"/>
                  </a:lnTo>
                  <a:lnTo>
                    <a:pt x="47647" y="276203"/>
                  </a:lnTo>
                  <a:lnTo>
                    <a:pt x="297049" y="276203"/>
                  </a:lnTo>
                  <a:lnTo>
                    <a:pt x="297049" y="233768"/>
                  </a:lnTo>
                  <a:lnTo>
                    <a:pt x="47647" y="233768"/>
                  </a:lnTo>
                  <a:lnTo>
                    <a:pt x="47647" y="48391"/>
                  </a:lnTo>
                  <a:lnTo>
                    <a:pt x="316405" y="48391"/>
                  </a:lnTo>
                  <a:lnTo>
                    <a:pt x="316405" y="5956"/>
                  </a:lnTo>
                  <a:lnTo>
                    <a:pt x="0" y="5956"/>
                  </a:lnTo>
                  <a:lnTo>
                    <a:pt x="0" y="508482"/>
                  </a:lnTo>
                  <a:close/>
                  <a:moveTo>
                    <a:pt x="594842" y="514437"/>
                  </a:moveTo>
                  <a:cubicBezTo>
                    <a:pt x="667056" y="514437"/>
                    <a:pt x="728849" y="484658"/>
                    <a:pt x="755650" y="431800"/>
                  </a:cubicBezTo>
                  <a:lnTo>
                    <a:pt x="759372" y="431800"/>
                  </a:lnTo>
                  <a:lnTo>
                    <a:pt x="759372" y="508482"/>
                  </a:lnTo>
                  <a:lnTo>
                    <a:pt x="802552" y="508482"/>
                  </a:lnTo>
                  <a:lnTo>
                    <a:pt x="802552" y="254613"/>
                  </a:lnTo>
                  <a:lnTo>
                    <a:pt x="611220" y="254613"/>
                  </a:lnTo>
                  <a:lnTo>
                    <a:pt x="611220" y="297793"/>
                  </a:lnTo>
                  <a:lnTo>
                    <a:pt x="755650" y="297793"/>
                  </a:lnTo>
                  <a:lnTo>
                    <a:pt x="755650" y="338740"/>
                  </a:lnTo>
                  <a:cubicBezTo>
                    <a:pt x="755650" y="416910"/>
                    <a:pt x="688647" y="472747"/>
                    <a:pt x="597820" y="472747"/>
                  </a:cubicBezTo>
                  <a:cubicBezTo>
                    <a:pt x="506993" y="472747"/>
                    <a:pt x="420633" y="400532"/>
                    <a:pt x="420633" y="271736"/>
                  </a:cubicBezTo>
                  <a:lnTo>
                    <a:pt x="420633" y="243446"/>
                  </a:lnTo>
                  <a:cubicBezTo>
                    <a:pt x="420633" y="115395"/>
                    <a:pt x="483914" y="42435"/>
                    <a:pt x="591864" y="42435"/>
                  </a:cubicBezTo>
                  <a:cubicBezTo>
                    <a:pt x="699814" y="42435"/>
                    <a:pt x="728849" y="79660"/>
                    <a:pt x="754161" y="163786"/>
                  </a:cubicBezTo>
                  <a:lnTo>
                    <a:pt x="804041" y="163786"/>
                  </a:lnTo>
                  <a:cubicBezTo>
                    <a:pt x="774262" y="54347"/>
                    <a:pt x="701303" y="0"/>
                    <a:pt x="592608" y="0"/>
                  </a:cubicBezTo>
                  <a:cubicBezTo>
                    <a:pt x="483914" y="0"/>
                    <a:pt x="372241" y="99016"/>
                    <a:pt x="372241" y="257591"/>
                  </a:cubicBezTo>
                  <a:cubicBezTo>
                    <a:pt x="372241" y="416166"/>
                    <a:pt x="456368" y="515182"/>
                    <a:pt x="594842" y="515182"/>
                  </a:cubicBezTo>
                  <a:moveTo>
                    <a:pt x="865089" y="508482"/>
                  </a:moveTo>
                  <a:lnTo>
                    <a:pt x="915714" y="508482"/>
                  </a:lnTo>
                  <a:lnTo>
                    <a:pt x="976762" y="342462"/>
                  </a:lnTo>
                  <a:lnTo>
                    <a:pt x="1195639" y="342462"/>
                  </a:lnTo>
                  <a:lnTo>
                    <a:pt x="1256687" y="508482"/>
                  </a:lnTo>
                  <a:lnTo>
                    <a:pt x="1306567" y="508482"/>
                  </a:lnTo>
                  <a:lnTo>
                    <a:pt x="1121936" y="5956"/>
                  </a:lnTo>
                  <a:lnTo>
                    <a:pt x="1051210" y="5956"/>
                  </a:lnTo>
                  <a:lnTo>
                    <a:pt x="865833" y="508482"/>
                  </a:lnTo>
                  <a:close/>
                  <a:moveTo>
                    <a:pt x="990906" y="298537"/>
                  </a:moveTo>
                  <a:lnTo>
                    <a:pt x="1083222" y="46158"/>
                  </a:lnTo>
                  <a:lnTo>
                    <a:pt x="1086945" y="46158"/>
                  </a:lnTo>
                  <a:lnTo>
                    <a:pt x="1179261" y="298537"/>
                  </a:lnTo>
                  <a:lnTo>
                    <a:pt x="990906" y="298537"/>
                  </a:lnTo>
                  <a:close/>
                  <a:moveTo>
                    <a:pt x="1342302" y="508482"/>
                  </a:moveTo>
                  <a:lnTo>
                    <a:pt x="1392183" y="508482"/>
                  </a:lnTo>
                  <a:lnTo>
                    <a:pt x="1453230" y="342462"/>
                  </a:lnTo>
                  <a:lnTo>
                    <a:pt x="1672108" y="342462"/>
                  </a:lnTo>
                  <a:lnTo>
                    <a:pt x="1733156" y="508482"/>
                  </a:lnTo>
                  <a:lnTo>
                    <a:pt x="1783036" y="508482"/>
                  </a:lnTo>
                  <a:lnTo>
                    <a:pt x="1598405" y="5956"/>
                  </a:lnTo>
                  <a:lnTo>
                    <a:pt x="1527679" y="5956"/>
                  </a:lnTo>
                  <a:lnTo>
                    <a:pt x="1342302" y="508482"/>
                  </a:lnTo>
                  <a:close/>
                  <a:moveTo>
                    <a:pt x="1468120" y="298537"/>
                  </a:moveTo>
                  <a:lnTo>
                    <a:pt x="1560436" y="46158"/>
                  </a:lnTo>
                  <a:lnTo>
                    <a:pt x="1564158" y="46158"/>
                  </a:lnTo>
                  <a:lnTo>
                    <a:pt x="1656474" y="298537"/>
                  </a:lnTo>
                  <a:lnTo>
                    <a:pt x="1468120" y="298537"/>
                  </a:ln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</p:grpSp>
    </p:spTree>
    <p:extLst>
      <p:ext uri="{BB962C8B-B14F-4D97-AF65-F5344CB8AC3E}">
        <p14:creationId xmlns:p14="http://schemas.microsoft.com/office/powerpoint/2010/main" val="3437825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1 spalte + Foto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9043-EFC6-3C11-4F3E-FEB85F7A23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5856" y="642938"/>
            <a:ext cx="5631165" cy="131276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GB" dirty="0" err="1"/>
              <a:t>Overskrift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DDF5C-4007-1D91-C7DC-CDE367BF3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857" y="2386013"/>
            <a:ext cx="5631165" cy="3479529"/>
          </a:xfrm>
        </p:spPr>
        <p:txBody>
          <a:bodyPr>
            <a:normAutofit/>
          </a:bodyPr>
          <a:lstStyle>
            <a:lvl1pPr marL="432000" indent="-432000">
              <a:spcBef>
                <a:spcPts val="2000"/>
              </a:spcBef>
              <a:buClr>
                <a:schemeClr val="accent1"/>
              </a:buClr>
              <a:buSzPct val="150000"/>
              <a:tabLst/>
              <a:defRPr sz="1600"/>
            </a:lvl1pPr>
            <a:lvl2pPr marL="864000" indent="-432000">
              <a:spcBef>
                <a:spcPts val="2000"/>
              </a:spcBef>
              <a:buClr>
                <a:schemeClr val="accent1"/>
              </a:buClr>
              <a:buSzPct val="150000"/>
              <a:tabLst/>
              <a:defRPr sz="1600"/>
            </a:lvl2pPr>
            <a:lvl3pPr marL="1296000" indent="-432000">
              <a:spcBef>
                <a:spcPts val="2000"/>
              </a:spcBef>
              <a:buClr>
                <a:schemeClr val="accent1"/>
              </a:buClr>
              <a:buSzPct val="150000"/>
              <a:tabLst/>
              <a:defRPr sz="1600"/>
            </a:lvl3pPr>
            <a:lvl4pPr marL="1727200" indent="-431800">
              <a:spcBef>
                <a:spcPts val="2000"/>
              </a:spcBef>
              <a:buClr>
                <a:schemeClr val="accent1"/>
              </a:buClr>
              <a:buSzPct val="150000"/>
              <a:tabLst/>
              <a:defRPr sz="1600"/>
            </a:lvl4pPr>
            <a:lvl5pPr marL="2160000" indent="-431800">
              <a:spcBef>
                <a:spcPts val="2000"/>
              </a:spcBef>
              <a:buClr>
                <a:schemeClr val="accent1"/>
              </a:buClr>
              <a:buSzPct val="150000"/>
              <a:tabLst/>
              <a:defRPr sz="16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1F80-CB4B-3AC5-9D46-C9527F39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titel på præsentation // feb2024 (Ændres således: I fanen 'Indsæt' skal du vælge 'Sidehoved og sidefod')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BB714-19EB-F6B0-C081-4B98519DA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915DBC1-9A4A-DF45-BEC1-3DCC315F6A5D}" type="slidenum">
              <a:rPr lang="da-DK"/>
              <a:pPr/>
              <a:t>‹nr.›</a:t>
            </a:fld>
            <a:endParaRPr lang="da-DK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394846-CD91-9F7D-3640-023F1BD2BF4E}"/>
              </a:ext>
            </a:extLst>
          </p:cNvPr>
          <p:cNvGrpSpPr/>
          <p:nvPr userDrawn="1"/>
        </p:nvGrpSpPr>
        <p:grpSpPr>
          <a:xfrm>
            <a:off x="10329493" y="6281878"/>
            <a:ext cx="1544083" cy="253541"/>
            <a:chOff x="10329493" y="6281878"/>
            <a:chExt cx="1544083" cy="253541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C7C82F9-9689-A4CA-3FFA-DE7E27499C60}"/>
                </a:ext>
              </a:extLst>
            </p:cNvPr>
            <p:cNvSpPr/>
            <p:nvPr/>
          </p:nvSpPr>
          <p:spPr>
            <a:xfrm>
              <a:off x="10329493" y="6282550"/>
              <a:ext cx="609674" cy="249847"/>
            </a:xfrm>
            <a:custGeom>
              <a:avLst/>
              <a:gdLst>
                <a:gd name="connsiteX0" fmla="*/ 2703217 w 2703216"/>
                <a:gd name="connsiteY0" fmla="*/ 1107046 h 1107790"/>
                <a:gd name="connsiteX1" fmla="*/ 0 w 2703216"/>
                <a:gd name="connsiteY1" fmla="*/ 1107046 h 1107790"/>
                <a:gd name="connsiteX2" fmla="*/ 1036320 w 2703216"/>
                <a:gd name="connsiteY2" fmla="*/ 0 h 1107790"/>
                <a:gd name="connsiteX3" fmla="*/ 2703217 w 2703216"/>
                <a:gd name="connsiteY3" fmla="*/ 0 h 1107790"/>
                <a:gd name="connsiteX4" fmla="*/ 2703217 w 2703216"/>
                <a:gd name="connsiteY4" fmla="*/ 346184 h 1107790"/>
                <a:gd name="connsiteX5" fmla="*/ 2365966 w 2703216"/>
                <a:gd name="connsiteY5" fmla="*/ 346184 h 1107790"/>
                <a:gd name="connsiteX6" fmla="*/ 2361499 w 2703216"/>
                <a:gd name="connsiteY6" fmla="*/ 341718 h 1107790"/>
                <a:gd name="connsiteX7" fmla="*/ 1745812 w 2703216"/>
                <a:gd name="connsiteY7" fmla="*/ 168997 h 1107790"/>
                <a:gd name="connsiteX8" fmla="*/ 1153204 w 2703216"/>
                <a:gd name="connsiteY8" fmla="*/ 319383 h 1107790"/>
                <a:gd name="connsiteX9" fmla="*/ 877001 w 2703216"/>
                <a:gd name="connsiteY9" fmla="*/ 610476 h 1107790"/>
                <a:gd name="connsiteX10" fmla="*/ 927626 w 2703216"/>
                <a:gd name="connsiteY10" fmla="*/ 727360 h 1107790"/>
                <a:gd name="connsiteX11" fmla="*/ 1602871 w 2703216"/>
                <a:gd name="connsiteY11" fmla="*/ 865833 h 1107790"/>
                <a:gd name="connsiteX12" fmla="*/ 2283329 w 2703216"/>
                <a:gd name="connsiteY12" fmla="*/ 709492 h 1107790"/>
                <a:gd name="connsiteX13" fmla="*/ 2295240 w 2703216"/>
                <a:gd name="connsiteY13" fmla="*/ 674501 h 1107790"/>
                <a:gd name="connsiteX14" fmla="*/ 2091997 w 2703216"/>
                <a:gd name="connsiteY14" fmla="*/ 606753 h 1107790"/>
                <a:gd name="connsiteX15" fmla="*/ 1890242 w 2703216"/>
                <a:gd name="connsiteY15" fmla="*/ 604520 h 1107790"/>
                <a:gd name="connsiteX16" fmla="*/ 1865674 w 2703216"/>
                <a:gd name="connsiteY16" fmla="*/ 606009 h 1107790"/>
                <a:gd name="connsiteX17" fmla="*/ 1930444 w 2703216"/>
                <a:gd name="connsiteY17" fmla="*/ 480936 h 1107790"/>
                <a:gd name="connsiteX18" fmla="*/ 2702473 w 2703216"/>
                <a:gd name="connsiteY18" fmla="*/ 483914 h 1107790"/>
                <a:gd name="connsiteX19" fmla="*/ 2702473 w 2703216"/>
                <a:gd name="connsiteY19" fmla="*/ 1107790 h 1107790"/>
                <a:gd name="connsiteX20" fmla="*/ 64770 w 2703216"/>
                <a:gd name="connsiteY20" fmla="*/ 1078756 h 1107790"/>
                <a:gd name="connsiteX21" fmla="*/ 2674927 w 2703216"/>
                <a:gd name="connsiteY21" fmla="*/ 1078756 h 1107790"/>
                <a:gd name="connsiteX22" fmla="*/ 2674927 w 2703216"/>
                <a:gd name="connsiteY22" fmla="*/ 510715 h 1107790"/>
                <a:gd name="connsiteX23" fmla="*/ 1948311 w 2703216"/>
                <a:gd name="connsiteY23" fmla="*/ 507737 h 1107790"/>
                <a:gd name="connsiteX24" fmla="*/ 1913321 w 2703216"/>
                <a:gd name="connsiteY24" fmla="*/ 574741 h 1107790"/>
                <a:gd name="connsiteX25" fmla="*/ 2094230 w 2703216"/>
                <a:gd name="connsiteY25" fmla="*/ 577719 h 1107790"/>
                <a:gd name="connsiteX26" fmla="*/ 2322786 w 2703216"/>
                <a:gd name="connsiteY26" fmla="*/ 668545 h 1107790"/>
                <a:gd name="connsiteX27" fmla="*/ 2304919 w 2703216"/>
                <a:gd name="connsiteY27" fmla="*/ 725871 h 1107790"/>
                <a:gd name="connsiteX28" fmla="*/ 1602871 w 2703216"/>
                <a:gd name="connsiteY28" fmla="*/ 891890 h 1107790"/>
                <a:gd name="connsiteX29" fmla="*/ 907525 w 2703216"/>
                <a:gd name="connsiteY29" fmla="*/ 745227 h 1107790"/>
                <a:gd name="connsiteX30" fmla="*/ 847966 w 2703216"/>
                <a:gd name="connsiteY30" fmla="*/ 608242 h 1107790"/>
                <a:gd name="connsiteX31" fmla="*/ 1139059 w 2703216"/>
                <a:gd name="connsiteY31" fmla="*/ 292582 h 1107790"/>
                <a:gd name="connsiteX32" fmla="*/ 1744323 w 2703216"/>
                <a:gd name="connsiteY32" fmla="*/ 139218 h 1107790"/>
                <a:gd name="connsiteX33" fmla="*/ 2377134 w 2703216"/>
                <a:gd name="connsiteY33" fmla="*/ 317150 h 1107790"/>
                <a:gd name="connsiteX34" fmla="*/ 2673438 w 2703216"/>
                <a:gd name="connsiteY34" fmla="*/ 317150 h 1107790"/>
                <a:gd name="connsiteX35" fmla="*/ 2673438 w 2703216"/>
                <a:gd name="connsiteY35" fmla="*/ 26801 h 1107790"/>
                <a:gd name="connsiteX36" fmla="*/ 1046743 w 2703216"/>
                <a:gd name="connsiteY36" fmla="*/ 26801 h 1107790"/>
                <a:gd name="connsiteX37" fmla="*/ 64770 w 2703216"/>
                <a:gd name="connsiteY37" fmla="*/ 1078756 h 11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3216" h="1107790">
                  <a:moveTo>
                    <a:pt x="2703217" y="1107046"/>
                  </a:moveTo>
                  <a:lnTo>
                    <a:pt x="0" y="1107046"/>
                  </a:lnTo>
                  <a:lnTo>
                    <a:pt x="1036320" y="0"/>
                  </a:lnTo>
                  <a:lnTo>
                    <a:pt x="2703217" y="0"/>
                  </a:lnTo>
                  <a:lnTo>
                    <a:pt x="2703217" y="346184"/>
                  </a:lnTo>
                  <a:lnTo>
                    <a:pt x="2365966" y="346184"/>
                  </a:lnTo>
                  <a:cubicBezTo>
                    <a:pt x="2365966" y="346184"/>
                    <a:pt x="2361499" y="341718"/>
                    <a:pt x="2361499" y="341718"/>
                  </a:cubicBezTo>
                  <a:cubicBezTo>
                    <a:pt x="2266950" y="230045"/>
                    <a:pt x="2048072" y="168997"/>
                    <a:pt x="1745812" y="168997"/>
                  </a:cubicBezTo>
                  <a:cubicBezTo>
                    <a:pt x="1443552" y="168997"/>
                    <a:pt x="1332624" y="225578"/>
                    <a:pt x="1153204" y="319383"/>
                  </a:cubicBezTo>
                  <a:cubicBezTo>
                    <a:pt x="982717" y="409466"/>
                    <a:pt x="877001" y="520393"/>
                    <a:pt x="877001" y="610476"/>
                  </a:cubicBezTo>
                  <a:cubicBezTo>
                    <a:pt x="877001" y="700558"/>
                    <a:pt x="894124" y="693858"/>
                    <a:pt x="927626" y="727360"/>
                  </a:cubicBezTo>
                  <a:cubicBezTo>
                    <a:pt x="1024408" y="822653"/>
                    <a:pt x="1264132" y="871789"/>
                    <a:pt x="1602871" y="865833"/>
                  </a:cubicBezTo>
                  <a:cubicBezTo>
                    <a:pt x="1867163" y="861366"/>
                    <a:pt x="2211859" y="795852"/>
                    <a:pt x="2283329" y="709492"/>
                  </a:cubicBezTo>
                  <a:cubicBezTo>
                    <a:pt x="2293007" y="697580"/>
                    <a:pt x="2297474" y="686413"/>
                    <a:pt x="2295240" y="674501"/>
                  </a:cubicBezTo>
                  <a:cubicBezTo>
                    <a:pt x="2290029" y="640255"/>
                    <a:pt x="2215581" y="615687"/>
                    <a:pt x="2091997" y="606753"/>
                  </a:cubicBezTo>
                  <a:cubicBezTo>
                    <a:pt x="1991491" y="599309"/>
                    <a:pt x="1891731" y="604520"/>
                    <a:pt x="1890242" y="604520"/>
                  </a:cubicBezTo>
                  <a:lnTo>
                    <a:pt x="1865674" y="606009"/>
                  </a:lnTo>
                  <a:lnTo>
                    <a:pt x="1930444" y="480936"/>
                  </a:lnTo>
                  <a:lnTo>
                    <a:pt x="2702473" y="483914"/>
                  </a:lnTo>
                  <a:lnTo>
                    <a:pt x="2702473" y="1107790"/>
                  </a:lnTo>
                  <a:close/>
                  <a:moveTo>
                    <a:pt x="64770" y="1078756"/>
                  </a:moveTo>
                  <a:lnTo>
                    <a:pt x="2674927" y="1078756"/>
                  </a:lnTo>
                  <a:lnTo>
                    <a:pt x="2674927" y="510715"/>
                  </a:lnTo>
                  <a:cubicBezTo>
                    <a:pt x="2674927" y="510715"/>
                    <a:pt x="1948311" y="507737"/>
                    <a:pt x="1948311" y="507737"/>
                  </a:cubicBezTo>
                  <a:lnTo>
                    <a:pt x="1913321" y="574741"/>
                  </a:lnTo>
                  <a:cubicBezTo>
                    <a:pt x="1949800" y="573252"/>
                    <a:pt x="2021271" y="572507"/>
                    <a:pt x="2094230" y="577719"/>
                  </a:cubicBezTo>
                  <a:cubicBezTo>
                    <a:pt x="2240149" y="588141"/>
                    <a:pt x="2314597" y="617921"/>
                    <a:pt x="2322786" y="668545"/>
                  </a:cubicBezTo>
                  <a:cubicBezTo>
                    <a:pt x="2325764" y="687902"/>
                    <a:pt x="2319809" y="707259"/>
                    <a:pt x="2304919" y="725871"/>
                  </a:cubicBezTo>
                  <a:cubicBezTo>
                    <a:pt x="2220048" y="827865"/>
                    <a:pt x="1842595" y="888168"/>
                    <a:pt x="1602871" y="891890"/>
                  </a:cubicBezTo>
                  <a:cubicBezTo>
                    <a:pt x="1357937" y="896357"/>
                    <a:pt x="1038554" y="874023"/>
                    <a:pt x="907525" y="745227"/>
                  </a:cubicBezTo>
                  <a:cubicBezTo>
                    <a:pt x="868067" y="706514"/>
                    <a:pt x="847966" y="660356"/>
                    <a:pt x="847966" y="608242"/>
                  </a:cubicBezTo>
                  <a:cubicBezTo>
                    <a:pt x="847966" y="506993"/>
                    <a:pt x="956660" y="388620"/>
                    <a:pt x="1139059" y="292582"/>
                  </a:cubicBezTo>
                  <a:cubicBezTo>
                    <a:pt x="1324435" y="195054"/>
                    <a:pt x="1544802" y="139218"/>
                    <a:pt x="1744323" y="139218"/>
                  </a:cubicBezTo>
                  <a:cubicBezTo>
                    <a:pt x="2051050" y="139218"/>
                    <a:pt x="2275140" y="202499"/>
                    <a:pt x="2377134" y="317150"/>
                  </a:cubicBezTo>
                  <a:lnTo>
                    <a:pt x="2673438" y="317150"/>
                  </a:lnTo>
                  <a:lnTo>
                    <a:pt x="2673438" y="26801"/>
                  </a:lnTo>
                  <a:lnTo>
                    <a:pt x="1046743" y="26801"/>
                  </a:lnTo>
                  <a:lnTo>
                    <a:pt x="64770" y="1078756"/>
                  </a:ln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E13F10D-FBED-C15C-A60F-C16481DEFF88}"/>
                </a:ext>
              </a:extLst>
            </p:cNvPr>
            <p:cNvSpPr/>
            <p:nvPr/>
          </p:nvSpPr>
          <p:spPr>
            <a:xfrm>
              <a:off x="10982320" y="6419059"/>
              <a:ext cx="891256" cy="116360"/>
            </a:xfrm>
            <a:custGeom>
              <a:avLst/>
              <a:gdLst>
                <a:gd name="connsiteX0" fmla="*/ 222600 w 3951714"/>
                <a:gd name="connsiteY0" fmla="*/ 514438 h 515926"/>
                <a:gd name="connsiteX1" fmla="*/ 383409 w 3951714"/>
                <a:gd name="connsiteY1" fmla="*/ 431800 h 515926"/>
                <a:gd name="connsiteX2" fmla="*/ 387131 w 3951714"/>
                <a:gd name="connsiteY2" fmla="*/ 431800 h 515926"/>
                <a:gd name="connsiteX3" fmla="*/ 387131 w 3951714"/>
                <a:gd name="connsiteY3" fmla="*/ 508482 h 515926"/>
                <a:gd name="connsiteX4" fmla="*/ 430311 w 3951714"/>
                <a:gd name="connsiteY4" fmla="*/ 508482 h 515926"/>
                <a:gd name="connsiteX5" fmla="*/ 430311 w 3951714"/>
                <a:gd name="connsiteY5" fmla="*/ 254613 h 515926"/>
                <a:gd name="connsiteX6" fmla="*/ 238979 w 3951714"/>
                <a:gd name="connsiteY6" fmla="*/ 254613 h 515926"/>
                <a:gd name="connsiteX7" fmla="*/ 238979 w 3951714"/>
                <a:gd name="connsiteY7" fmla="*/ 297793 h 515926"/>
                <a:gd name="connsiteX8" fmla="*/ 383409 w 3951714"/>
                <a:gd name="connsiteY8" fmla="*/ 297793 h 515926"/>
                <a:gd name="connsiteX9" fmla="*/ 383409 w 3951714"/>
                <a:gd name="connsiteY9" fmla="*/ 338740 h 515926"/>
                <a:gd name="connsiteX10" fmla="*/ 225578 w 3951714"/>
                <a:gd name="connsiteY10" fmla="*/ 472747 h 515926"/>
                <a:gd name="connsiteX11" fmla="*/ 48391 w 3951714"/>
                <a:gd name="connsiteY11" fmla="*/ 271736 h 515926"/>
                <a:gd name="connsiteX12" fmla="*/ 48391 w 3951714"/>
                <a:gd name="connsiteY12" fmla="*/ 243446 h 515926"/>
                <a:gd name="connsiteX13" fmla="*/ 219622 w 3951714"/>
                <a:gd name="connsiteY13" fmla="*/ 42436 h 515926"/>
                <a:gd name="connsiteX14" fmla="*/ 381920 w 3951714"/>
                <a:gd name="connsiteY14" fmla="*/ 163786 h 515926"/>
                <a:gd name="connsiteX15" fmla="*/ 431800 w 3951714"/>
                <a:gd name="connsiteY15" fmla="*/ 163786 h 515926"/>
                <a:gd name="connsiteX16" fmla="*/ 220367 w 3951714"/>
                <a:gd name="connsiteY16" fmla="*/ 0 h 515926"/>
                <a:gd name="connsiteX17" fmla="*/ 0 w 3951714"/>
                <a:gd name="connsiteY17" fmla="*/ 257591 h 515926"/>
                <a:gd name="connsiteX18" fmla="*/ 222600 w 3951714"/>
                <a:gd name="connsiteY18" fmla="*/ 515182 h 515926"/>
                <a:gd name="connsiteX19" fmla="*/ 639511 w 3951714"/>
                <a:gd name="connsiteY19" fmla="*/ 508482 h 515926"/>
                <a:gd name="connsiteX20" fmla="*/ 687158 w 3951714"/>
                <a:gd name="connsiteY20" fmla="*/ 508482 h 515926"/>
                <a:gd name="connsiteX21" fmla="*/ 687158 w 3951714"/>
                <a:gd name="connsiteY21" fmla="*/ 302260 h 515926"/>
                <a:gd name="connsiteX22" fmla="*/ 867323 w 3951714"/>
                <a:gd name="connsiteY22" fmla="*/ 6700 h 515926"/>
                <a:gd name="connsiteX23" fmla="*/ 815209 w 3951714"/>
                <a:gd name="connsiteY23" fmla="*/ 6700 h 515926"/>
                <a:gd name="connsiteX24" fmla="*/ 665568 w 3951714"/>
                <a:gd name="connsiteY24" fmla="*/ 253124 h 515926"/>
                <a:gd name="connsiteX25" fmla="*/ 661845 w 3951714"/>
                <a:gd name="connsiteY25" fmla="*/ 253124 h 515926"/>
                <a:gd name="connsiteX26" fmla="*/ 512949 w 3951714"/>
                <a:gd name="connsiteY26" fmla="*/ 6700 h 515926"/>
                <a:gd name="connsiteX27" fmla="*/ 459346 w 3951714"/>
                <a:gd name="connsiteY27" fmla="*/ 6700 h 515926"/>
                <a:gd name="connsiteX28" fmla="*/ 638766 w 3951714"/>
                <a:gd name="connsiteY28" fmla="*/ 302260 h 515926"/>
                <a:gd name="connsiteX29" fmla="*/ 638766 w 3951714"/>
                <a:gd name="connsiteY29" fmla="*/ 508482 h 515926"/>
                <a:gd name="connsiteX30" fmla="*/ 932092 w 3951714"/>
                <a:gd name="connsiteY30" fmla="*/ 508482 h 515926"/>
                <a:gd name="connsiteX31" fmla="*/ 978250 w 3951714"/>
                <a:gd name="connsiteY31" fmla="*/ 508482 h 515926"/>
                <a:gd name="connsiteX32" fmla="*/ 978250 w 3951714"/>
                <a:gd name="connsiteY32" fmla="*/ 55092 h 515926"/>
                <a:gd name="connsiteX33" fmla="*/ 981228 w 3951714"/>
                <a:gd name="connsiteY33" fmla="*/ 55092 h 515926"/>
                <a:gd name="connsiteX34" fmla="*/ 1137570 w 3951714"/>
                <a:gd name="connsiteY34" fmla="*/ 508482 h 515926"/>
                <a:gd name="connsiteX35" fmla="*/ 1203084 w 3951714"/>
                <a:gd name="connsiteY35" fmla="*/ 508482 h 515926"/>
                <a:gd name="connsiteX36" fmla="*/ 1359426 w 3951714"/>
                <a:gd name="connsiteY36" fmla="*/ 56581 h 515926"/>
                <a:gd name="connsiteX37" fmla="*/ 1362404 w 3951714"/>
                <a:gd name="connsiteY37" fmla="*/ 56581 h 515926"/>
                <a:gd name="connsiteX38" fmla="*/ 1362404 w 3951714"/>
                <a:gd name="connsiteY38" fmla="*/ 508482 h 515926"/>
                <a:gd name="connsiteX39" fmla="*/ 1408561 w 3951714"/>
                <a:gd name="connsiteY39" fmla="*/ 508482 h 515926"/>
                <a:gd name="connsiteX40" fmla="*/ 1408561 w 3951714"/>
                <a:gd name="connsiteY40" fmla="*/ 5956 h 515926"/>
                <a:gd name="connsiteX41" fmla="*/ 1330391 w 3951714"/>
                <a:gd name="connsiteY41" fmla="*/ 5956 h 515926"/>
                <a:gd name="connsiteX42" fmla="*/ 1172561 w 3951714"/>
                <a:gd name="connsiteY42" fmla="*/ 465302 h 515926"/>
                <a:gd name="connsiteX43" fmla="*/ 1169583 w 3951714"/>
                <a:gd name="connsiteY43" fmla="*/ 465302 h 515926"/>
                <a:gd name="connsiteX44" fmla="*/ 1011752 w 3951714"/>
                <a:gd name="connsiteY44" fmla="*/ 5956 h 515926"/>
                <a:gd name="connsiteX45" fmla="*/ 932837 w 3951714"/>
                <a:gd name="connsiteY45" fmla="*/ 5956 h 515926"/>
                <a:gd name="connsiteX46" fmla="*/ 932837 w 3951714"/>
                <a:gd name="connsiteY46" fmla="*/ 508482 h 515926"/>
                <a:gd name="connsiteX47" fmla="*/ 1497155 w 3951714"/>
                <a:gd name="connsiteY47" fmla="*/ 508482 h 515926"/>
                <a:gd name="connsiteX48" fmla="*/ 1544057 w 3951714"/>
                <a:gd name="connsiteY48" fmla="*/ 508482 h 515926"/>
                <a:gd name="connsiteX49" fmla="*/ 1544057 w 3951714"/>
                <a:gd name="connsiteY49" fmla="*/ 58070 h 515926"/>
                <a:gd name="connsiteX50" fmla="*/ 1547035 w 3951714"/>
                <a:gd name="connsiteY50" fmla="*/ 58070 h 515926"/>
                <a:gd name="connsiteX51" fmla="*/ 1795692 w 3951714"/>
                <a:gd name="connsiteY51" fmla="*/ 508482 h 515926"/>
                <a:gd name="connsiteX52" fmla="*/ 1870141 w 3951714"/>
                <a:gd name="connsiteY52" fmla="*/ 508482 h 515926"/>
                <a:gd name="connsiteX53" fmla="*/ 1870141 w 3951714"/>
                <a:gd name="connsiteY53" fmla="*/ 5956 h 515926"/>
                <a:gd name="connsiteX54" fmla="*/ 1823983 w 3951714"/>
                <a:gd name="connsiteY54" fmla="*/ 5956 h 515926"/>
                <a:gd name="connsiteX55" fmla="*/ 1823983 w 3951714"/>
                <a:gd name="connsiteY55" fmla="*/ 457857 h 515926"/>
                <a:gd name="connsiteX56" fmla="*/ 1820261 w 3951714"/>
                <a:gd name="connsiteY56" fmla="*/ 457857 h 515926"/>
                <a:gd name="connsiteX57" fmla="*/ 1570859 w 3951714"/>
                <a:gd name="connsiteY57" fmla="*/ 5956 h 515926"/>
                <a:gd name="connsiteX58" fmla="*/ 1497899 w 3951714"/>
                <a:gd name="connsiteY58" fmla="*/ 5956 h 515926"/>
                <a:gd name="connsiteX59" fmla="*/ 1497899 w 3951714"/>
                <a:gd name="connsiteY59" fmla="*/ 508482 h 515926"/>
                <a:gd name="connsiteX60" fmla="*/ 1938633 w 3951714"/>
                <a:gd name="connsiteY60" fmla="*/ 508482 h 515926"/>
                <a:gd name="connsiteX61" fmla="*/ 1989258 w 3951714"/>
                <a:gd name="connsiteY61" fmla="*/ 508482 h 515926"/>
                <a:gd name="connsiteX62" fmla="*/ 2050306 w 3951714"/>
                <a:gd name="connsiteY62" fmla="*/ 342462 h 515926"/>
                <a:gd name="connsiteX63" fmla="*/ 2269184 w 3951714"/>
                <a:gd name="connsiteY63" fmla="*/ 342462 h 515926"/>
                <a:gd name="connsiteX64" fmla="*/ 2330231 w 3951714"/>
                <a:gd name="connsiteY64" fmla="*/ 508482 h 515926"/>
                <a:gd name="connsiteX65" fmla="*/ 2380856 w 3951714"/>
                <a:gd name="connsiteY65" fmla="*/ 508482 h 515926"/>
                <a:gd name="connsiteX66" fmla="*/ 2196224 w 3951714"/>
                <a:gd name="connsiteY66" fmla="*/ 5956 h 515926"/>
                <a:gd name="connsiteX67" fmla="*/ 2125499 w 3951714"/>
                <a:gd name="connsiteY67" fmla="*/ 5956 h 515926"/>
                <a:gd name="connsiteX68" fmla="*/ 1940122 w 3951714"/>
                <a:gd name="connsiteY68" fmla="*/ 508482 h 515926"/>
                <a:gd name="connsiteX69" fmla="*/ 2064451 w 3951714"/>
                <a:gd name="connsiteY69" fmla="*/ 298538 h 515926"/>
                <a:gd name="connsiteX70" fmla="*/ 2156767 w 3951714"/>
                <a:gd name="connsiteY70" fmla="*/ 46158 h 515926"/>
                <a:gd name="connsiteX71" fmla="*/ 2160489 w 3951714"/>
                <a:gd name="connsiteY71" fmla="*/ 46158 h 515926"/>
                <a:gd name="connsiteX72" fmla="*/ 2252805 w 3951714"/>
                <a:gd name="connsiteY72" fmla="*/ 298538 h 515926"/>
                <a:gd name="connsiteX73" fmla="*/ 2064451 w 3951714"/>
                <a:gd name="connsiteY73" fmla="*/ 298538 h 515926"/>
                <a:gd name="connsiteX74" fmla="*/ 2610157 w 3951714"/>
                <a:gd name="connsiteY74" fmla="*/ 514438 h 515926"/>
                <a:gd name="connsiteX75" fmla="*/ 2793299 w 3951714"/>
                <a:gd name="connsiteY75" fmla="*/ 373730 h 515926"/>
                <a:gd name="connsiteX76" fmla="*/ 2651848 w 3951714"/>
                <a:gd name="connsiteY76" fmla="*/ 238234 h 515926"/>
                <a:gd name="connsiteX77" fmla="*/ 2588567 w 3951714"/>
                <a:gd name="connsiteY77" fmla="*/ 227812 h 515926"/>
                <a:gd name="connsiteX78" fmla="*/ 2479128 w 3951714"/>
                <a:gd name="connsiteY78" fmla="*/ 138474 h 515926"/>
                <a:gd name="connsiteX79" fmla="*/ 2479128 w 3951714"/>
                <a:gd name="connsiteY79" fmla="*/ 128051 h 515926"/>
                <a:gd name="connsiteX80" fmla="*/ 2601223 w 3951714"/>
                <a:gd name="connsiteY80" fmla="*/ 41691 h 515926"/>
                <a:gd name="connsiteX81" fmla="*/ 2735230 w 3951714"/>
                <a:gd name="connsiteY81" fmla="*/ 145919 h 515926"/>
                <a:gd name="connsiteX82" fmla="*/ 2784366 w 3951714"/>
                <a:gd name="connsiteY82" fmla="*/ 145919 h 515926"/>
                <a:gd name="connsiteX83" fmla="*/ 2601223 w 3951714"/>
                <a:gd name="connsiteY83" fmla="*/ 0 h 515926"/>
                <a:gd name="connsiteX84" fmla="*/ 2430737 w 3951714"/>
                <a:gd name="connsiteY84" fmla="*/ 134751 h 515926"/>
                <a:gd name="connsiteX85" fmla="*/ 2572933 w 3951714"/>
                <a:gd name="connsiteY85" fmla="*/ 270247 h 515926"/>
                <a:gd name="connsiteX86" fmla="*/ 2636214 w 3951714"/>
                <a:gd name="connsiteY86" fmla="*/ 280670 h 515926"/>
                <a:gd name="connsiteX87" fmla="*/ 2744908 w 3951714"/>
                <a:gd name="connsiteY87" fmla="*/ 370008 h 515926"/>
                <a:gd name="connsiteX88" fmla="*/ 2744908 w 3951714"/>
                <a:gd name="connsiteY88" fmla="*/ 381175 h 515926"/>
                <a:gd name="connsiteX89" fmla="*/ 2610157 w 3951714"/>
                <a:gd name="connsiteY89" fmla="*/ 473491 h 515926"/>
                <a:gd name="connsiteX90" fmla="*/ 2464983 w 3951714"/>
                <a:gd name="connsiteY90" fmla="*/ 366286 h 515926"/>
                <a:gd name="connsiteX91" fmla="*/ 2415847 w 3951714"/>
                <a:gd name="connsiteY91" fmla="*/ 366286 h 515926"/>
                <a:gd name="connsiteX92" fmla="*/ 2610157 w 3951714"/>
                <a:gd name="connsiteY92" fmla="*/ 515927 h 515926"/>
                <a:gd name="connsiteX93" fmla="*/ 2884871 w 3951714"/>
                <a:gd name="connsiteY93" fmla="*/ 508482 h 515926"/>
                <a:gd name="connsiteX94" fmla="*/ 2932518 w 3951714"/>
                <a:gd name="connsiteY94" fmla="*/ 508482 h 515926"/>
                <a:gd name="connsiteX95" fmla="*/ 2932518 w 3951714"/>
                <a:gd name="connsiteY95" fmla="*/ 5956 h 515926"/>
                <a:gd name="connsiteX96" fmla="*/ 2884871 w 3951714"/>
                <a:gd name="connsiteY96" fmla="*/ 5956 h 515926"/>
                <a:gd name="connsiteX97" fmla="*/ 2884871 w 3951714"/>
                <a:gd name="connsiteY97" fmla="*/ 508482 h 515926"/>
                <a:gd name="connsiteX98" fmla="*/ 3213932 w 3951714"/>
                <a:gd name="connsiteY98" fmla="*/ 514438 h 515926"/>
                <a:gd name="connsiteX99" fmla="*/ 3396330 w 3951714"/>
                <a:gd name="connsiteY99" fmla="*/ 329806 h 515926"/>
                <a:gd name="connsiteX100" fmla="*/ 3396330 w 3951714"/>
                <a:gd name="connsiteY100" fmla="*/ 5956 h 515926"/>
                <a:gd name="connsiteX101" fmla="*/ 3348684 w 3951714"/>
                <a:gd name="connsiteY101" fmla="*/ 5956 h 515926"/>
                <a:gd name="connsiteX102" fmla="*/ 3348684 w 3951714"/>
                <a:gd name="connsiteY102" fmla="*/ 330550 h 515926"/>
                <a:gd name="connsiteX103" fmla="*/ 3213932 w 3951714"/>
                <a:gd name="connsiteY103" fmla="*/ 471258 h 515926"/>
                <a:gd name="connsiteX104" fmla="*/ 3079181 w 3951714"/>
                <a:gd name="connsiteY104" fmla="*/ 330550 h 515926"/>
                <a:gd name="connsiteX105" fmla="*/ 3079181 w 3951714"/>
                <a:gd name="connsiteY105" fmla="*/ 5956 h 515926"/>
                <a:gd name="connsiteX106" fmla="*/ 3031534 w 3951714"/>
                <a:gd name="connsiteY106" fmla="*/ 5956 h 515926"/>
                <a:gd name="connsiteX107" fmla="*/ 3031534 w 3951714"/>
                <a:gd name="connsiteY107" fmla="*/ 329806 h 515926"/>
                <a:gd name="connsiteX108" fmla="*/ 3213932 w 3951714"/>
                <a:gd name="connsiteY108" fmla="*/ 514438 h 515926"/>
                <a:gd name="connsiteX109" fmla="*/ 3475246 w 3951714"/>
                <a:gd name="connsiteY109" fmla="*/ 508482 h 515926"/>
                <a:gd name="connsiteX110" fmla="*/ 3521404 w 3951714"/>
                <a:gd name="connsiteY110" fmla="*/ 508482 h 515926"/>
                <a:gd name="connsiteX111" fmla="*/ 3521404 w 3951714"/>
                <a:gd name="connsiteY111" fmla="*/ 55092 h 515926"/>
                <a:gd name="connsiteX112" fmla="*/ 3524381 w 3951714"/>
                <a:gd name="connsiteY112" fmla="*/ 55092 h 515926"/>
                <a:gd name="connsiteX113" fmla="*/ 3680723 w 3951714"/>
                <a:gd name="connsiteY113" fmla="*/ 508482 h 515926"/>
                <a:gd name="connsiteX114" fmla="*/ 3746237 w 3951714"/>
                <a:gd name="connsiteY114" fmla="*/ 508482 h 515926"/>
                <a:gd name="connsiteX115" fmla="*/ 3902579 w 3951714"/>
                <a:gd name="connsiteY115" fmla="*/ 56581 h 515926"/>
                <a:gd name="connsiteX116" fmla="*/ 3905557 w 3951714"/>
                <a:gd name="connsiteY116" fmla="*/ 56581 h 515926"/>
                <a:gd name="connsiteX117" fmla="*/ 3905557 w 3951714"/>
                <a:gd name="connsiteY117" fmla="*/ 508482 h 515926"/>
                <a:gd name="connsiteX118" fmla="*/ 3951715 w 3951714"/>
                <a:gd name="connsiteY118" fmla="*/ 508482 h 515926"/>
                <a:gd name="connsiteX119" fmla="*/ 3951715 w 3951714"/>
                <a:gd name="connsiteY119" fmla="*/ 5956 h 515926"/>
                <a:gd name="connsiteX120" fmla="*/ 3873544 w 3951714"/>
                <a:gd name="connsiteY120" fmla="*/ 5956 h 515926"/>
                <a:gd name="connsiteX121" fmla="*/ 3715714 w 3951714"/>
                <a:gd name="connsiteY121" fmla="*/ 465302 h 515926"/>
                <a:gd name="connsiteX122" fmla="*/ 3712736 w 3951714"/>
                <a:gd name="connsiteY122" fmla="*/ 465302 h 515926"/>
                <a:gd name="connsiteX123" fmla="*/ 3554906 w 3951714"/>
                <a:gd name="connsiteY123" fmla="*/ 5956 h 515926"/>
                <a:gd name="connsiteX124" fmla="*/ 3475990 w 3951714"/>
                <a:gd name="connsiteY124" fmla="*/ 5956 h 515926"/>
                <a:gd name="connsiteX125" fmla="*/ 3475990 w 3951714"/>
                <a:gd name="connsiteY125" fmla="*/ 508482 h 51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951714" h="515926">
                  <a:moveTo>
                    <a:pt x="222600" y="514438"/>
                  </a:moveTo>
                  <a:cubicBezTo>
                    <a:pt x="294815" y="514438"/>
                    <a:pt x="356607" y="484658"/>
                    <a:pt x="383409" y="431800"/>
                  </a:cubicBezTo>
                  <a:lnTo>
                    <a:pt x="387131" y="431800"/>
                  </a:lnTo>
                  <a:lnTo>
                    <a:pt x="387131" y="508482"/>
                  </a:lnTo>
                  <a:lnTo>
                    <a:pt x="430311" y="508482"/>
                  </a:lnTo>
                  <a:lnTo>
                    <a:pt x="430311" y="254613"/>
                  </a:lnTo>
                  <a:lnTo>
                    <a:pt x="238979" y="254613"/>
                  </a:lnTo>
                  <a:lnTo>
                    <a:pt x="238979" y="297793"/>
                  </a:lnTo>
                  <a:lnTo>
                    <a:pt x="383409" y="297793"/>
                  </a:lnTo>
                  <a:lnTo>
                    <a:pt x="383409" y="338740"/>
                  </a:lnTo>
                  <a:cubicBezTo>
                    <a:pt x="383409" y="416910"/>
                    <a:pt x="316405" y="472747"/>
                    <a:pt x="225578" y="472747"/>
                  </a:cubicBezTo>
                  <a:cubicBezTo>
                    <a:pt x="134751" y="472747"/>
                    <a:pt x="48391" y="400532"/>
                    <a:pt x="48391" y="271736"/>
                  </a:cubicBezTo>
                  <a:lnTo>
                    <a:pt x="48391" y="243446"/>
                  </a:lnTo>
                  <a:cubicBezTo>
                    <a:pt x="48391" y="115395"/>
                    <a:pt x="111672" y="42436"/>
                    <a:pt x="219622" y="42436"/>
                  </a:cubicBezTo>
                  <a:cubicBezTo>
                    <a:pt x="327572" y="42436"/>
                    <a:pt x="356607" y="79660"/>
                    <a:pt x="381920" y="163786"/>
                  </a:cubicBezTo>
                  <a:lnTo>
                    <a:pt x="431800" y="163786"/>
                  </a:lnTo>
                  <a:cubicBezTo>
                    <a:pt x="402021" y="54347"/>
                    <a:pt x="329061" y="0"/>
                    <a:pt x="220367" y="0"/>
                  </a:cubicBezTo>
                  <a:cubicBezTo>
                    <a:pt x="111672" y="0"/>
                    <a:pt x="0" y="99016"/>
                    <a:pt x="0" y="257591"/>
                  </a:cubicBezTo>
                  <a:cubicBezTo>
                    <a:pt x="0" y="416166"/>
                    <a:pt x="84127" y="515182"/>
                    <a:pt x="222600" y="515182"/>
                  </a:cubicBezTo>
                  <a:moveTo>
                    <a:pt x="639511" y="508482"/>
                  </a:moveTo>
                  <a:lnTo>
                    <a:pt x="687158" y="508482"/>
                  </a:lnTo>
                  <a:lnTo>
                    <a:pt x="687158" y="302260"/>
                  </a:lnTo>
                  <a:lnTo>
                    <a:pt x="867323" y="6700"/>
                  </a:lnTo>
                  <a:lnTo>
                    <a:pt x="815209" y="6700"/>
                  </a:lnTo>
                  <a:lnTo>
                    <a:pt x="665568" y="253124"/>
                  </a:lnTo>
                  <a:lnTo>
                    <a:pt x="661845" y="253124"/>
                  </a:lnTo>
                  <a:lnTo>
                    <a:pt x="512949" y="6700"/>
                  </a:lnTo>
                  <a:lnTo>
                    <a:pt x="459346" y="6700"/>
                  </a:lnTo>
                  <a:lnTo>
                    <a:pt x="638766" y="302260"/>
                  </a:lnTo>
                  <a:lnTo>
                    <a:pt x="638766" y="508482"/>
                  </a:lnTo>
                  <a:close/>
                  <a:moveTo>
                    <a:pt x="932092" y="508482"/>
                  </a:moveTo>
                  <a:lnTo>
                    <a:pt x="978250" y="508482"/>
                  </a:lnTo>
                  <a:lnTo>
                    <a:pt x="978250" y="55092"/>
                  </a:lnTo>
                  <a:lnTo>
                    <a:pt x="981228" y="55092"/>
                  </a:lnTo>
                  <a:lnTo>
                    <a:pt x="1137570" y="508482"/>
                  </a:lnTo>
                  <a:lnTo>
                    <a:pt x="1203084" y="508482"/>
                  </a:lnTo>
                  <a:lnTo>
                    <a:pt x="1359426" y="56581"/>
                  </a:lnTo>
                  <a:lnTo>
                    <a:pt x="1362404" y="56581"/>
                  </a:lnTo>
                  <a:lnTo>
                    <a:pt x="1362404" y="508482"/>
                  </a:lnTo>
                  <a:lnTo>
                    <a:pt x="1408561" y="508482"/>
                  </a:lnTo>
                  <a:lnTo>
                    <a:pt x="1408561" y="5956"/>
                  </a:lnTo>
                  <a:lnTo>
                    <a:pt x="1330391" y="5956"/>
                  </a:lnTo>
                  <a:lnTo>
                    <a:pt x="1172561" y="465302"/>
                  </a:lnTo>
                  <a:lnTo>
                    <a:pt x="1169583" y="465302"/>
                  </a:lnTo>
                  <a:lnTo>
                    <a:pt x="1011752" y="5956"/>
                  </a:lnTo>
                  <a:lnTo>
                    <a:pt x="932837" y="5956"/>
                  </a:lnTo>
                  <a:lnTo>
                    <a:pt x="932837" y="508482"/>
                  </a:lnTo>
                  <a:close/>
                  <a:moveTo>
                    <a:pt x="1497155" y="508482"/>
                  </a:moveTo>
                  <a:lnTo>
                    <a:pt x="1544057" y="508482"/>
                  </a:lnTo>
                  <a:lnTo>
                    <a:pt x="1544057" y="58070"/>
                  </a:lnTo>
                  <a:lnTo>
                    <a:pt x="1547035" y="58070"/>
                  </a:lnTo>
                  <a:lnTo>
                    <a:pt x="1795692" y="508482"/>
                  </a:lnTo>
                  <a:lnTo>
                    <a:pt x="1870141" y="508482"/>
                  </a:lnTo>
                  <a:lnTo>
                    <a:pt x="1870141" y="5956"/>
                  </a:lnTo>
                  <a:lnTo>
                    <a:pt x="1823983" y="5956"/>
                  </a:lnTo>
                  <a:lnTo>
                    <a:pt x="1823983" y="457857"/>
                  </a:lnTo>
                  <a:lnTo>
                    <a:pt x="1820261" y="457857"/>
                  </a:lnTo>
                  <a:lnTo>
                    <a:pt x="1570859" y="5956"/>
                  </a:lnTo>
                  <a:lnTo>
                    <a:pt x="1497899" y="5956"/>
                  </a:lnTo>
                  <a:lnTo>
                    <a:pt x="1497899" y="508482"/>
                  </a:lnTo>
                  <a:close/>
                  <a:moveTo>
                    <a:pt x="1938633" y="508482"/>
                  </a:moveTo>
                  <a:lnTo>
                    <a:pt x="1989258" y="508482"/>
                  </a:lnTo>
                  <a:lnTo>
                    <a:pt x="2050306" y="342462"/>
                  </a:lnTo>
                  <a:lnTo>
                    <a:pt x="2269184" y="342462"/>
                  </a:lnTo>
                  <a:lnTo>
                    <a:pt x="2330231" y="508482"/>
                  </a:lnTo>
                  <a:lnTo>
                    <a:pt x="2380856" y="508482"/>
                  </a:lnTo>
                  <a:lnTo>
                    <a:pt x="2196224" y="5956"/>
                  </a:lnTo>
                  <a:lnTo>
                    <a:pt x="2125499" y="5956"/>
                  </a:lnTo>
                  <a:lnTo>
                    <a:pt x="1940122" y="508482"/>
                  </a:lnTo>
                  <a:close/>
                  <a:moveTo>
                    <a:pt x="2064451" y="298538"/>
                  </a:moveTo>
                  <a:lnTo>
                    <a:pt x="2156767" y="46158"/>
                  </a:lnTo>
                  <a:lnTo>
                    <a:pt x="2160489" y="46158"/>
                  </a:lnTo>
                  <a:lnTo>
                    <a:pt x="2252805" y="298538"/>
                  </a:lnTo>
                  <a:lnTo>
                    <a:pt x="2064451" y="298538"/>
                  </a:lnTo>
                  <a:close/>
                  <a:moveTo>
                    <a:pt x="2610157" y="514438"/>
                  </a:moveTo>
                  <a:cubicBezTo>
                    <a:pt x="2726296" y="514438"/>
                    <a:pt x="2793299" y="460835"/>
                    <a:pt x="2793299" y="373730"/>
                  </a:cubicBezTo>
                  <a:cubicBezTo>
                    <a:pt x="2793299" y="286626"/>
                    <a:pt x="2742675" y="253124"/>
                    <a:pt x="2651848" y="238234"/>
                  </a:cubicBezTo>
                  <a:lnTo>
                    <a:pt x="2588567" y="227812"/>
                  </a:lnTo>
                  <a:cubicBezTo>
                    <a:pt x="2505929" y="213667"/>
                    <a:pt x="2479128" y="185376"/>
                    <a:pt x="2479128" y="138474"/>
                  </a:cubicBezTo>
                  <a:lnTo>
                    <a:pt x="2479128" y="128051"/>
                  </a:lnTo>
                  <a:cubicBezTo>
                    <a:pt x="2479128" y="74448"/>
                    <a:pt x="2525286" y="41691"/>
                    <a:pt x="2601223" y="41691"/>
                  </a:cubicBezTo>
                  <a:cubicBezTo>
                    <a:pt x="2677160" y="41691"/>
                    <a:pt x="2717362" y="71470"/>
                    <a:pt x="2735230" y="145919"/>
                  </a:cubicBezTo>
                  <a:lnTo>
                    <a:pt x="2784366" y="145919"/>
                  </a:lnTo>
                  <a:cubicBezTo>
                    <a:pt x="2765009" y="51369"/>
                    <a:pt x="2700984" y="0"/>
                    <a:pt x="2601223" y="0"/>
                  </a:cubicBezTo>
                  <a:cubicBezTo>
                    <a:pt x="2501462" y="0"/>
                    <a:pt x="2430737" y="54347"/>
                    <a:pt x="2430737" y="134751"/>
                  </a:cubicBezTo>
                  <a:cubicBezTo>
                    <a:pt x="2430737" y="215155"/>
                    <a:pt x="2479872" y="254613"/>
                    <a:pt x="2572933" y="270247"/>
                  </a:cubicBezTo>
                  <a:lnTo>
                    <a:pt x="2636214" y="280670"/>
                  </a:lnTo>
                  <a:cubicBezTo>
                    <a:pt x="2720340" y="294815"/>
                    <a:pt x="2744908" y="323105"/>
                    <a:pt x="2744908" y="370008"/>
                  </a:cubicBezTo>
                  <a:lnTo>
                    <a:pt x="2744908" y="381175"/>
                  </a:lnTo>
                  <a:cubicBezTo>
                    <a:pt x="2744908" y="439245"/>
                    <a:pt x="2696517" y="473491"/>
                    <a:pt x="2610157" y="473491"/>
                  </a:cubicBezTo>
                  <a:cubicBezTo>
                    <a:pt x="2523797" y="473491"/>
                    <a:pt x="2480617" y="441478"/>
                    <a:pt x="2464983" y="366286"/>
                  </a:cubicBezTo>
                  <a:lnTo>
                    <a:pt x="2415847" y="366286"/>
                  </a:lnTo>
                  <a:cubicBezTo>
                    <a:pt x="2432970" y="463813"/>
                    <a:pt x="2502207" y="515927"/>
                    <a:pt x="2610157" y="515927"/>
                  </a:cubicBezTo>
                  <a:moveTo>
                    <a:pt x="2884871" y="508482"/>
                  </a:moveTo>
                  <a:lnTo>
                    <a:pt x="2932518" y="508482"/>
                  </a:lnTo>
                  <a:lnTo>
                    <a:pt x="2932518" y="5956"/>
                  </a:lnTo>
                  <a:lnTo>
                    <a:pt x="2884871" y="5956"/>
                  </a:lnTo>
                  <a:lnTo>
                    <a:pt x="2884871" y="508482"/>
                  </a:lnTo>
                  <a:close/>
                  <a:moveTo>
                    <a:pt x="3213932" y="514438"/>
                  </a:moveTo>
                  <a:cubicBezTo>
                    <a:pt x="3330816" y="514438"/>
                    <a:pt x="3396330" y="447434"/>
                    <a:pt x="3396330" y="329806"/>
                  </a:cubicBezTo>
                  <a:lnTo>
                    <a:pt x="3396330" y="5956"/>
                  </a:lnTo>
                  <a:lnTo>
                    <a:pt x="3348684" y="5956"/>
                  </a:lnTo>
                  <a:lnTo>
                    <a:pt x="3348684" y="330550"/>
                  </a:lnTo>
                  <a:cubicBezTo>
                    <a:pt x="3348684" y="424355"/>
                    <a:pt x="3304759" y="471258"/>
                    <a:pt x="3213932" y="471258"/>
                  </a:cubicBezTo>
                  <a:cubicBezTo>
                    <a:pt x="3123106" y="471258"/>
                    <a:pt x="3079181" y="424355"/>
                    <a:pt x="3079181" y="330550"/>
                  </a:cubicBezTo>
                  <a:lnTo>
                    <a:pt x="3079181" y="5956"/>
                  </a:lnTo>
                  <a:lnTo>
                    <a:pt x="3031534" y="5956"/>
                  </a:lnTo>
                  <a:lnTo>
                    <a:pt x="3031534" y="329806"/>
                  </a:lnTo>
                  <a:cubicBezTo>
                    <a:pt x="3031534" y="447434"/>
                    <a:pt x="3096304" y="514438"/>
                    <a:pt x="3213932" y="514438"/>
                  </a:cubicBezTo>
                  <a:moveTo>
                    <a:pt x="3475246" y="508482"/>
                  </a:moveTo>
                  <a:lnTo>
                    <a:pt x="3521404" y="508482"/>
                  </a:lnTo>
                  <a:lnTo>
                    <a:pt x="3521404" y="55092"/>
                  </a:lnTo>
                  <a:lnTo>
                    <a:pt x="3524381" y="55092"/>
                  </a:lnTo>
                  <a:lnTo>
                    <a:pt x="3680723" y="508482"/>
                  </a:lnTo>
                  <a:lnTo>
                    <a:pt x="3746237" y="508482"/>
                  </a:lnTo>
                  <a:lnTo>
                    <a:pt x="3902579" y="56581"/>
                  </a:lnTo>
                  <a:lnTo>
                    <a:pt x="3905557" y="56581"/>
                  </a:lnTo>
                  <a:lnTo>
                    <a:pt x="3905557" y="508482"/>
                  </a:lnTo>
                  <a:lnTo>
                    <a:pt x="3951715" y="508482"/>
                  </a:lnTo>
                  <a:lnTo>
                    <a:pt x="3951715" y="5956"/>
                  </a:lnTo>
                  <a:lnTo>
                    <a:pt x="3873544" y="5956"/>
                  </a:lnTo>
                  <a:lnTo>
                    <a:pt x="3715714" y="465302"/>
                  </a:lnTo>
                  <a:lnTo>
                    <a:pt x="3712736" y="465302"/>
                  </a:lnTo>
                  <a:lnTo>
                    <a:pt x="3554906" y="5956"/>
                  </a:lnTo>
                  <a:lnTo>
                    <a:pt x="3475990" y="5956"/>
                  </a:lnTo>
                  <a:lnTo>
                    <a:pt x="3475990" y="508482"/>
                  </a:ln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E66A6A3-8A5C-CBD1-DAB1-413D7B67BB8B}"/>
                </a:ext>
              </a:extLst>
            </p:cNvPr>
            <p:cNvSpPr/>
            <p:nvPr/>
          </p:nvSpPr>
          <p:spPr>
            <a:xfrm>
              <a:off x="10987525" y="6281878"/>
              <a:ext cx="402140" cy="116192"/>
            </a:xfrm>
            <a:custGeom>
              <a:avLst/>
              <a:gdLst>
                <a:gd name="connsiteX0" fmla="*/ 745 w 1783036"/>
                <a:gd name="connsiteY0" fmla="*/ 508482 h 515181"/>
                <a:gd name="connsiteX1" fmla="*/ 323850 w 1783036"/>
                <a:gd name="connsiteY1" fmla="*/ 508482 h 515181"/>
                <a:gd name="connsiteX2" fmla="*/ 323850 w 1783036"/>
                <a:gd name="connsiteY2" fmla="*/ 466046 h 515181"/>
                <a:gd name="connsiteX3" fmla="*/ 47647 w 1783036"/>
                <a:gd name="connsiteY3" fmla="*/ 466046 h 515181"/>
                <a:gd name="connsiteX4" fmla="*/ 47647 w 1783036"/>
                <a:gd name="connsiteY4" fmla="*/ 276203 h 515181"/>
                <a:gd name="connsiteX5" fmla="*/ 297049 w 1783036"/>
                <a:gd name="connsiteY5" fmla="*/ 276203 h 515181"/>
                <a:gd name="connsiteX6" fmla="*/ 297049 w 1783036"/>
                <a:gd name="connsiteY6" fmla="*/ 233768 h 515181"/>
                <a:gd name="connsiteX7" fmla="*/ 47647 w 1783036"/>
                <a:gd name="connsiteY7" fmla="*/ 233768 h 515181"/>
                <a:gd name="connsiteX8" fmla="*/ 47647 w 1783036"/>
                <a:gd name="connsiteY8" fmla="*/ 48391 h 515181"/>
                <a:gd name="connsiteX9" fmla="*/ 316405 w 1783036"/>
                <a:gd name="connsiteY9" fmla="*/ 48391 h 515181"/>
                <a:gd name="connsiteX10" fmla="*/ 316405 w 1783036"/>
                <a:gd name="connsiteY10" fmla="*/ 5956 h 515181"/>
                <a:gd name="connsiteX11" fmla="*/ 0 w 1783036"/>
                <a:gd name="connsiteY11" fmla="*/ 5956 h 515181"/>
                <a:gd name="connsiteX12" fmla="*/ 0 w 1783036"/>
                <a:gd name="connsiteY12" fmla="*/ 508482 h 515181"/>
                <a:gd name="connsiteX13" fmla="*/ 594842 w 1783036"/>
                <a:gd name="connsiteY13" fmla="*/ 514437 h 515181"/>
                <a:gd name="connsiteX14" fmla="*/ 755650 w 1783036"/>
                <a:gd name="connsiteY14" fmla="*/ 431800 h 515181"/>
                <a:gd name="connsiteX15" fmla="*/ 759372 w 1783036"/>
                <a:gd name="connsiteY15" fmla="*/ 431800 h 515181"/>
                <a:gd name="connsiteX16" fmla="*/ 759372 w 1783036"/>
                <a:gd name="connsiteY16" fmla="*/ 508482 h 515181"/>
                <a:gd name="connsiteX17" fmla="*/ 802552 w 1783036"/>
                <a:gd name="connsiteY17" fmla="*/ 508482 h 515181"/>
                <a:gd name="connsiteX18" fmla="*/ 802552 w 1783036"/>
                <a:gd name="connsiteY18" fmla="*/ 254613 h 515181"/>
                <a:gd name="connsiteX19" fmla="*/ 611220 w 1783036"/>
                <a:gd name="connsiteY19" fmla="*/ 254613 h 515181"/>
                <a:gd name="connsiteX20" fmla="*/ 611220 w 1783036"/>
                <a:gd name="connsiteY20" fmla="*/ 297793 h 515181"/>
                <a:gd name="connsiteX21" fmla="*/ 755650 w 1783036"/>
                <a:gd name="connsiteY21" fmla="*/ 297793 h 515181"/>
                <a:gd name="connsiteX22" fmla="*/ 755650 w 1783036"/>
                <a:gd name="connsiteY22" fmla="*/ 338740 h 515181"/>
                <a:gd name="connsiteX23" fmla="*/ 597820 w 1783036"/>
                <a:gd name="connsiteY23" fmla="*/ 472747 h 515181"/>
                <a:gd name="connsiteX24" fmla="*/ 420633 w 1783036"/>
                <a:gd name="connsiteY24" fmla="*/ 271736 h 515181"/>
                <a:gd name="connsiteX25" fmla="*/ 420633 w 1783036"/>
                <a:gd name="connsiteY25" fmla="*/ 243446 h 515181"/>
                <a:gd name="connsiteX26" fmla="*/ 591864 w 1783036"/>
                <a:gd name="connsiteY26" fmla="*/ 42435 h 515181"/>
                <a:gd name="connsiteX27" fmla="*/ 754161 w 1783036"/>
                <a:gd name="connsiteY27" fmla="*/ 163786 h 515181"/>
                <a:gd name="connsiteX28" fmla="*/ 804041 w 1783036"/>
                <a:gd name="connsiteY28" fmla="*/ 163786 h 515181"/>
                <a:gd name="connsiteX29" fmla="*/ 592608 w 1783036"/>
                <a:gd name="connsiteY29" fmla="*/ 0 h 515181"/>
                <a:gd name="connsiteX30" fmla="*/ 372241 w 1783036"/>
                <a:gd name="connsiteY30" fmla="*/ 257591 h 515181"/>
                <a:gd name="connsiteX31" fmla="*/ 594842 w 1783036"/>
                <a:gd name="connsiteY31" fmla="*/ 515182 h 515181"/>
                <a:gd name="connsiteX32" fmla="*/ 865089 w 1783036"/>
                <a:gd name="connsiteY32" fmla="*/ 508482 h 515181"/>
                <a:gd name="connsiteX33" fmla="*/ 915714 w 1783036"/>
                <a:gd name="connsiteY33" fmla="*/ 508482 h 515181"/>
                <a:gd name="connsiteX34" fmla="*/ 976762 w 1783036"/>
                <a:gd name="connsiteY34" fmla="*/ 342462 h 515181"/>
                <a:gd name="connsiteX35" fmla="*/ 1195639 w 1783036"/>
                <a:gd name="connsiteY35" fmla="*/ 342462 h 515181"/>
                <a:gd name="connsiteX36" fmla="*/ 1256687 w 1783036"/>
                <a:gd name="connsiteY36" fmla="*/ 508482 h 515181"/>
                <a:gd name="connsiteX37" fmla="*/ 1306567 w 1783036"/>
                <a:gd name="connsiteY37" fmla="*/ 508482 h 515181"/>
                <a:gd name="connsiteX38" fmla="*/ 1121936 w 1783036"/>
                <a:gd name="connsiteY38" fmla="*/ 5956 h 515181"/>
                <a:gd name="connsiteX39" fmla="*/ 1051210 w 1783036"/>
                <a:gd name="connsiteY39" fmla="*/ 5956 h 515181"/>
                <a:gd name="connsiteX40" fmla="*/ 865833 w 1783036"/>
                <a:gd name="connsiteY40" fmla="*/ 508482 h 515181"/>
                <a:gd name="connsiteX41" fmla="*/ 990906 w 1783036"/>
                <a:gd name="connsiteY41" fmla="*/ 298537 h 515181"/>
                <a:gd name="connsiteX42" fmla="*/ 1083222 w 1783036"/>
                <a:gd name="connsiteY42" fmla="*/ 46158 h 515181"/>
                <a:gd name="connsiteX43" fmla="*/ 1086945 w 1783036"/>
                <a:gd name="connsiteY43" fmla="*/ 46158 h 515181"/>
                <a:gd name="connsiteX44" fmla="*/ 1179261 w 1783036"/>
                <a:gd name="connsiteY44" fmla="*/ 298537 h 515181"/>
                <a:gd name="connsiteX45" fmla="*/ 990906 w 1783036"/>
                <a:gd name="connsiteY45" fmla="*/ 298537 h 515181"/>
                <a:gd name="connsiteX46" fmla="*/ 1342302 w 1783036"/>
                <a:gd name="connsiteY46" fmla="*/ 508482 h 515181"/>
                <a:gd name="connsiteX47" fmla="*/ 1392183 w 1783036"/>
                <a:gd name="connsiteY47" fmla="*/ 508482 h 515181"/>
                <a:gd name="connsiteX48" fmla="*/ 1453230 w 1783036"/>
                <a:gd name="connsiteY48" fmla="*/ 342462 h 515181"/>
                <a:gd name="connsiteX49" fmla="*/ 1672108 w 1783036"/>
                <a:gd name="connsiteY49" fmla="*/ 342462 h 515181"/>
                <a:gd name="connsiteX50" fmla="*/ 1733156 w 1783036"/>
                <a:gd name="connsiteY50" fmla="*/ 508482 h 515181"/>
                <a:gd name="connsiteX51" fmla="*/ 1783036 w 1783036"/>
                <a:gd name="connsiteY51" fmla="*/ 508482 h 515181"/>
                <a:gd name="connsiteX52" fmla="*/ 1598405 w 1783036"/>
                <a:gd name="connsiteY52" fmla="*/ 5956 h 515181"/>
                <a:gd name="connsiteX53" fmla="*/ 1527679 w 1783036"/>
                <a:gd name="connsiteY53" fmla="*/ 5956 h 515181"/>
                <a:gd name="connsiteX54" fmla="*/ 1342302 w 1783036"/>
                <a:gd name="connsiteY54" fmla="*/ 508482 h 515181"/>
                <a:gd name="connsiteX55" fmla="*/ 1468120 w 1783036"/>
                <a:gd name="connsiteY55" fmla="*/ 298537 h 515181"/>
                <a:gd name="connsiteX56" fmla="*/ 1560436 w 1783036"/>
                <a:gd name="connsiteY56" fmla="*/ 46158 h 515181"/>
                <a:gd name="connsiteX57" fmla="*/ 1564158 w 1783036"/>
                <a:gd name="connsiteY57" fmla="*/ 46158 h 515181"/>
                <a:gd name="connsiteX58" fmla="*/ 1656474 w 1783036"/>
                <a:gd name="connsiteY58" fmla="*/ 298537 h 515181"/>
                <a:gd name="connsiteX59" fmla="*/ 1468120 w 1783036"/>
                <a:gd name="connsiteY59" fmla="*/ 298537 h 51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83036" h="515181">
                  <a:moveTo>
                    <a:pt x="745" y="508482"/>
                  </a:moveTo>
                  <a:lnTo>
                    <a:pt x="323850" y="508482"/>
                  </a:lnTo>
                  <a:lnTo>
                    <a:pt x="323850" y="466046"/>
                  </a:lnTo>
                  <a:lnTo>
                    <a:pt x="47647" y="466046"/>
                  </a:lnTo>
                  <a:lnTo>
                    <a:pt x="47647" y="276203"/>
                  </a:lnTo>
                  <a:lnTo>
                    <a:pt x="297049" y="276203"/>
                  </a:lnTo>
                  <a:lnTo>
                    <a:pt x="297049" y="233768"/>
                  </a:lnTo>
                  <a:lnTo>
                    <a:pt x="47647" y="233768"/>
                  </a:lnTo>
                  <a:lnTo>
                    <a:pt x="47647" y="48391"/>
                  </a:lnTo>
                  <a:lnTo>
                    <a:pt x="316405" y="48391"/>
                  </a:lnTo>
                  <a:lnTo>
                    <a:pt x="316405" y="5956"/>
                  </a:lnTo>
                  <a:lnTo>
                    <a:pt x="0" y="5956"/>
                  </a:lnTo>
                  <a:lnTo>
                    <a:pt x="0" y="508482"/>
                  </a:lnTo>
                  <a:close/>
                  <a:moveTo>
                    <a:pt x="594842" y="514437"/>
                  </a:moveTo>
                  <a:cubicBezTo>
                    <a:pt x="667056" y="514437"/>
                    <a:pt x="728849" y="484658"/>
                    <a:pt x="755650" y="431800"/>
                  </a:cubicBezTo>
                  <a:lnTo>
                    <a:pt x="759372" y="431800"/>
                  </a:lnTo>
                  <a:lnTo>
                    <a:pt x="759372" y="508482"/>
                  </a:lnTo>
                  <a:lnTo>
                    <a:pt x="802552" y="508482"/>
                  </a:lnTo>
                  <a:lnTo>
                    <a:pt x="802552" y="254613"/>
                  </a:lnTo>
                  <a:lnTo>
                    <a:pt x="611220" y="254613"/>
                  </a:lnTo>
                  <a:lnTo>
                    <a:pt x="611220" y="297793"/>
                  </a:lnTo>
                  <a:lnTo>
                    <a:pt x="755650" y="297793"/>
                  </a:lnTo>
                  <a:lnTo>
                    <a:pt x="755650" y="338740"/>
                  </a:lnTo>
                  <a:cubicBezTo>
                    <a:pt x="755650" y="416910"/>
                    <a:pt x="688647" y="472747"/>
                    <a:pt x="597820" y="472747"/>
                  </a:cubicBezTo>
                  <a:cubicBezTo>
                    <a:pt x="506993" y="472747"/>
                    <a:pt x="420633" y="400532"/>
                    <a:pt x="420633" y="271736"/>
                  </a:cubicBezTo>
                  <a:lnTo>
                    <a:pt x="420633" y="243446"/>
                  </a:lnTo>
                  <a:cubicBezTo>
                    <a:pt x="420633" y="115395"/>
                    <a:pt x="483914" y="42435"/>
                    <a:pt x="591864" y="42435"/>
                  </a:cubicBezTo>
                  <a:cubicBezTo>
                    <a:pt x="699814" y="42435"/>
                    <a:pt x="728849" y="79660"/>
                    <a:pt x="754161" y="163786"/>
                  </a:cubicBezTo>
                  <a:lnTo>
                    <a:pt x="804041" y="163786"/>
                  </a:lnTo>
                  <a:cubicBezTo>
                    <a:pt x="774262" y="54347"/>
                    <a:pt x="701303" y="0"/>
                    <a:pt x="592608" y="0"/>
                  </a:cubicBezTo>
                  <a:cubicBezTo>
                    <a:pt x="483914" y="0"/>
                    <a:pt x="372241" y="99016"/>
                    <a:pt x="372241" y="257591"/>
                  </a:cubicBezTo>
                  <a:cubicBezTo>
                    <a:pt x="372241" y="416166"/>
                    <a:pt x="456368" y="515182"/>
                    <a:pt x="594842" y="515182"/>
                  </a:cubicBezTo>
                  <a:moveTo>
                    <a:pt x="865089" y="508482"/>
                  </a:moveTo>
                  <a:lnTo>
                    <a:pt x="915714" y="508482"/>
                  </a:lnTo>
                  <a:lnTo>
                    <a:pt x="976762" y="342462"/>
                  </a:lnTo>
                  <a:lnTo>
                    <a:pt x="1195639" y="342462"/>
                  </a:lnTo>
                  <a:lnTo>
                    <a:pt x="1256687" y="508482"/>
                  </a:lnTo>
                  <a:lnTo>
                    <a:pt x="1306567" y="508482"/>
                  </a:lnTo>
                  <a:lnTo>
                    <a:pt x="1121936" y="5956"/>
                  </a:lnTo>
                  <a:lnTo>
                    <a:pt x="1051210" y="5956"/>
                  </a:lnTo>
                  <a:lnTo>
                    <a:pt x="865833" y="508482"/>
                  </a:lnTo>
                  <a:close/>
                  <a:moveTo>
                    <a:pt x="990906" y="298537"/>
                  </a:moveTo>
                  <a:lnTo>
                    <a:pt x="1083222" y="46158"/>
                  </a:lnTo>
                  <a:lnTo>
                    <a:pt x="1086945" y="46158"/>
                  </a:lnTo>
                  <a:lnTo>
                    <a:pt x="1179261" y="298537"/>
                  </a:lnTo>
                  <a:lnTo>
                    <a:pt x="990906" y="298537"/>
                  </a:lnTo>
                  <a:close/>
                  <a:moveTo>
                    <a:pt x="1342302" y="508482"/>
                  </a:moveTo>
                  <a:lnTo>
                    <a:pt x="1392183" y="508482"/>
                  </a:lnTo>
                  <a:lnTo>
                    <a:pt x="1453230" y="342462"/>
                  </a:lnTo>
                  <a:lnTo>
                    <a:pt x="1672108" y="342462"/>
                  </a:lnTo>
                  <a:lnTo>
                    <a:pt x="1733156" y="508482"/>
                  </a:lnTo>
                  <a:lnTo>
                    <a:pt x="1783036" y="508482"/>
                  </a:lnTo>
                  <a:lnTo>
                    <a:pt x="1598405" y="5956"/>
                  </a:lnTo>
                  <a:lnTo>
                    <a:pt x="1527679" y="5956"/>
                  </a:lnTo>
                  <a:lnTo>
                    <a:pt x="1342302" y="508482"/>
                  </a:lnTo>
                  <a:close/>
                  <a:moveTo>
                    <a:pt x="1468120" y="298537"/>
                  </a:moveTo>
                  <a:lnTo>
                    <a:pt x="1560436" y="46158"/>
                  </a:lnTo>
                  <a:lnTo>
                    <a:pt x="1564158" y="46158"/>
                  </a:lnTo>
                  <a:lnTo>
                    <a:pt x="1656474" y="298537"/>
                  </a:lnTo>
                  <a:lnTo>
                    <a:pt x="1468120" y="298537"/>
                  </a:ln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</p:grp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EDBD62BB-0613-71B0-CF14-EED7404E6C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50248" y="994098"/>
            <a:ext cx="3241752" cy="487144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39577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1 spalte + Foto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9043-EFC6-3C11-4F3E-FEB85F7A23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8602" y="1445723"/>
            <a:ext cx="3630891" cy="131276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accent4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1F80-CB4B-3AC5-9D46-C9527F39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a-DK" dirty="0"/>
              <a:t>titel på præsentation // feb2024 (Ændres således: I fanen 'Indsæt' skal du vælge 'Sidehoved og sidefod')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BB714-19EB-F6B0-C081-4B98519DA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7915DBC1-9A4A-DF45-BEC1-3DCC315F6A5D}" type="slidenum">
              <a:rPr lang="da-DK"/>
              <a:pPr/>
              <a:t>‹nr.›</a:t>
            </a:fld>
            <a:endParaRPr lang="da-DK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2270B8E-CC0E-0B81-307F-B99BD09B95A2}"/>
              </a:ext>
            </a:extLst>
          </p:cNvPr>
          <p:cNvGrpSpPr/>
          <p:nvPr userDrawn="1"/>
        </p:nvGrpSpPr>
        <p:grpSpPr>
          <a:xfrm>
            <a:off x="10329493" y="6281878"/>
            <a:ext cx="1544083" cy="253541"/>
            <a:chOff x="10329493" y="6281878"/>
            <a:chExt cx="1544083" cy="2535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E67BBA8-353F-1DD4-80F6-4C39E3BDB93D}"/>
                </a:ext>
              </a:extLst>
            </p:cNvPr>
            <p:cNvSpPr/>
            <p:nvPr/>
          </p:nvSpPr>
          <p:spPr>
            <a:xfrm>
              <a:off x="10329493" y="6282550"/>
              <a:ext cx="609674" cy="249847"/>
            </a:xfrm>
            <a:custGeom>
              <a:avLst/>
              <a:gdLst>
                <a:gd name="connsiteX0" fmla="*/ 2703217 w 2703216"/>
                <a:gd name="connsiteY0" fmla="*/ 1107046 h 1107790"/>
                <a:gd name="connsiteX1" fmla="*/ 0 w 2703216"/>
                <a:gd name="connsiteY1" fmla="*/ 1107046 h 1107790"/>
                <a:gd name="connsiteX2" fmla="*/ 1036320 w 2703216"/>
                <a:gd name="connsiteY2" fmla="*/ 0 h 1107790"/>
                <a:gd name="connsiteX3" fmla="*/ 2703217 w 2703216"/>
                <a:gd name="connsiteY3" fmla="*/ 0 h 1107790"/>
                <a:gd name="connsiteX4" fmla="*/ 2703217 w 2703216"/>
                <a:gd name="connsiteY4" fmla="*/ 346184 h 1107790"/>
                <a:gd name="connsiteX5" fmla="*/ 2365966 w 2703216"/>
                <a:gd name="connsiteY5" fmla="*/ 346184 h 1107790"/>
                <a:gd name="connsiteX6" fmla="*/ 2361499 w 2703216"/>
                <a:gd name="connsiteY6" fmla="*/ 341718 h 1107790"/>
                <a:gd name="connsiteX7" fmla="*/ 1745812 w 2703216"/>
                <a:gd name="connsiteY7" fmla="*/ 168997 h 1107790"/>
                <a:gd name="connsiteX8" fmla="*/ 1153204 w 2703216"/>
                <a:gd name="connsiteY8" fmla="*/ 319383 h 1107790"/>
                <a:gd name="connsiteX9" fmla="*/ 877001 w 2703216"/>
                <a:gd name="connsiteY9" fmla="*/ 610476 h 1107790"/>
                <a:gd name="connsiteX10" fmla="*/ 927626 w 2703216"/>
                <a:gd name="connsiteY10" fmla="*/ 727360 h 1107790"/>
                <a:gd name="connsiteX11" fmla="*/ 1602871 w 2703216"/>
                <a:gd name="connsiteY11" fmla="*/ 865833 h 1107790"/>
                <a:gd name="connsiteX12" fmla="*/ 2283329 w 2703216"/>
                <a:gd name="connsiteY12" fmla="*/ 709492 h 1107790"/>
                <a:gd name="connsiteX13" fmla="*/ 2295240 w 2703216"/>
                <a:gd name="connsiteY13" fmla="*/ 674501 h 1107790"/>
                <a:gd name="connsiteX14" fmla="*/ 2091997 w 2703216"/>
                <a:gd name="connsiteY14" fmla="*/ 606753 h 1107790"/>
                <a:gd name="connsiteX15" fmla="*/ 1890242 w 2703216"/>
                <a:gd name="connsiteY15" fmla="*/ 604520 h 1107790"/>
                <a:gd name="connsiteX16" fmla="*/ 1865674 w 2703216"/>
                <a:gd name="connsiteY16" fmla="*/ 606009 h 1107790"/>
                <a:gd name="connsiteX17" fmla="*/ 1930444 w 2703216"/>
                <a:gd name="connsiteY17" fmla="*/ 480936 h 1107790"/>
                <a:gd name="connsiteX18" fmla="*/ 2702473 w 2703216"/>
                <a:gd name="connsiteY18" fmla="*/ 483914 h 1107790"/>
                <a:gd name="connsiteX19" fmla="*/ 2702473 w 2703216"/>
                <a:gd name="connsiteY19" fmla="*/ 1107790 h 1107790"/>
                <a:gd name="connsiteX20" fmla="*/ 64770 w 2703216"/>
                <a:gd name="connsiteY20" fmla="*/ 1078756 h 1107790"/>
                <a:gd name="connsiteX21" fmla="*/ 2674927 w 2703216"/>
                <a:gd name="connsiteY21" fmla="*/ 1078756 h 1107790"/>
                <a:gd name="connsiteX22" fmla="*/ 2674927 w 2703216"/>
                <a:gd name="connsiteY22" fmla="*/ 510715 h 1107790"/>
                <a:gd name="connsiteX23" fmla="*/ 1948311 w 2703216"/>
                <a:gd name="connsiteY23" fmla="*/ 507737 h 1107790"/>
                <a:gd name="connsiteX24" fmla="*/ 1913321 w 2703216"/>
                <a:gd name="connsiteY24" fmla="*/ 574741 h 1107790"/>
                <a:gd name="connsiteX25" fmla="*/ 2094230 w 2703216"/>
                <a:gd name="connsiteY25" fmla="*/ 577719 h 1107790"/>
                <a:gd name="connsiteX26" fmla="*/ 2322786 w 2703216"/>
                <a:gd name="connsiteY26" fmla="*/ 668545 h 1107790"/>
                <a:gd name="connsiteX27" fmla="*/ 2304919 w 2703216"/>
                <a:gd name="connsiteY27" fmla="*/ 725871 h 1107790"/>
                <a:gd name="connsiteX28" fmla="*/ 1602871 w 2703216"/>
                <a:gd name="connsiteY28" fmla="*/ 891890 h 1107790"/>
                <a:gd name="connsiteX29" fmla="*/ 907525 w 2703216"/>
                <a:gd name="connsiteY29" fmla="*/ 745227 h 1107790"/>
                <a:gd name="connsiteX30" fmla="*/ 847966 w 2703216"/>
                <a:gd name="connsiteY30" fmla="*/ 608242 h 1107790"/>
                <a:gd name="connsiteX31" fmla="*/ 1139059 w 2703216"/>
                <a:gd name="connsiteY31" fmla="*/ 292582 h 1107790"/>
                <a:gd name="connsiteX32" fmla="*/ 1744323 w 2703216"/>
                <a:gd name="connsiteY32" fmla="*/ 139218 h 1107790"/>
                <a:gd name="connsiteX33" fmla="*/ 2377134 w 2703216"/>
                <a:gd name="connsiteY33" fmla="*/ 317150 h 1107790"/>
                <a:gd name="connsiteX34" fmla="*/ 2673438 w 2703216"/>
                <a:gd name="connsiteY34" fmla="*/ 317150 h 1107790"/>
                <a:gd name="connsiteX35" fmla="*/ 2673438 w 2703216"/>
                <a:gd name="connsiteY35" fmla="*/ 26801 h 1107790"/>
                <a:gd name="connsiteX36" fmla="*/ 1046743 w 2703216"/>
                <a:gd name="connsiteY36" fmla="*/ 26801 h 1107790"/>
                <a:gd name="connsiteX37" fmla="*/ 64770 w 2703216"/>
                <a:gd name="connsiteY37" fmla="*/ 1078756 h 11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3216" h="1107790">
                  <a:moveTo>
                    <a:pt x="2703217" y="1107046"/>
                  </a:moveTo>
                  <a:lnTo>
                    <a:pt x="0" y="1107046"/>
                  </a:lnTo>
                  <a:lnTo>
                    <a:pt x="1036320" y="0"/>
                  </a:lnTo>
                  <a:lnTo>
                    <a:pt x="2703217" y="0"/>
                  </a:lnTo>
                  <a:lnTo>
                    <a:pt x="2703217" y="346184"/>
                  </a:lnTo>
                  <a:lnTo>
                    <a:pt x="2365966" y="346184"/>
                  </a:lnTo>
                  <a:cubicBezTo>
                    <a:pt x="2365966" y="346184"/>
                    <a:pt x="2361499" y="341718"/>
                    <a:pt x="2361499" y="341718"/>
                  </a:cubicBezTo>
                  <a:cubicBezTo>
                    <a:pt x="2266950" y="230045"/>
                    <a:pt x="2048072" y="168997"/>
                    <a:pt x="1745812" y="168997"/>
                  </a:cubicBezTo>
                  <a:cubicBezTo>
                    <a:pt x="1443552" y="168997"/>
                    <a:pt x="1332624" y="225578"/>
                    <a:pt x="1153204" y="319383"/>
                  </a:cubicBezTo>
                  <a:cubicBezTo>
                    <a:pt x="982717" y="409466"/>
                    <a:pt x="877001" y="520393"/>
                    <a:pt x="877001" y="610476"/>
                  </a:cubicBezTo>
                  <a:cubicBezTo>
                    <a:pt x="877001" y="700558"/>
                    <a:pt x="894124" y="693858"/>
                    <a:pt x="927626" y="727360"/>
                  </a:cubicBezTo>
                  <a:cubicBezTo>
                    <a:pt x="1024408" y="822653"/>
                    <a:pt x="1264132" y="871789"/>
                    <a:pt x="1602871" y="865833"/>
                  </a:cubicBezTo>
                  <a:cubicBezTo>
                    <a:pt x="1867163" y="861366"/>
                    <a:pt x="2211859" y="795852"/>
                    <a:pt x="2283329" y="709492"/>
                  </a:cubicBezTo>
                  <a:cubicBezTo>
                    <a:pt x="2293007" y="697580"/>
                    <a:pt x="2297474" y="686413"/>
                    <a:pt x="2295240" y="674501"/>
                  </a:cubicBezTo>
                  <a:cubicBezTo>
                    <a:pt x="2290029" y="640255"/>
                    <a:pt x="2215581" y="615687"/>
                    <a:pt x="2091997" y="606753"/>
                  </a:cubicBezTo>
                  <a:cubicBezTo>
                    <a:pt x="1991491" y="599309"/>
                    <a:pt x="1891731" y="604520"/>
                    <a:pt x="1890242" y="604520"/>
                  </a:cubicBezTo>
                  <a:lnTo>
                    <a:pt x="1865674" y="606009"/>
                  </a:lnTo>
                  <a:lnTo>
                    <a:pt x="1930444" y="480936"/>
                  </a:lnTo>
                  <a:lnTo>
                    <a:pt x="2702473" y="483914"/>
                  </a:lnTo>
                  <a:lnTo>
                    <a:pt x="2702473" y="1107790"/>
                  </a:lnTo>
                  <a:close/>
                  <a:moveTo>
                    <a:pt x="64770" y="1078756"/>
                  </a:moveTo>
                  <a:lnTo>
                    <a:pt x="2674927" y="1078756"/>
                  </a:lnTo>
                  <a:lnTo>
                    <a:pt x="2674927" y="510715"/>
                  </a:lnTo>
                  <a:cubicBezTo>
                    <a:pt x="2674927" y="510715"/>
                    <a:pt x="1948311" y="507737"/>
                    <a:pt x="1948311" y="507737"/>
                  </a:cubicBezTo>
                  <a:lnTo>
                    <a:pt x="1913321" y="574741"/>
                  </a:lnTo>
                  <a:cubicBezTo>
                    <a:pt x="1949800" y="573252"/>
                    <a:pt x="2021271" y="572507"/>
                    <a:pt x="2094230" y="577719"/>
                  </a:cubicBezTo>
                  <a:cubicBezTo>
                    <a:pt x="2240149" y="588141"/>
                    <a:pt x="2314597" y="617921"/>
                    <a:pt x="2322786" y="668545"/>
                  </a:cubicBezTo>
                  <a:cubicBezTo>
                    <a:pt x="2325764" y="687902"/>
                    <a:pt x="2319809" y="707259"/>
                    <a:pt x="2304919" y="725871"/>
                  </a:cubicBezTo>
                  <a:cubicBezTo>
                    <a:pt x="2220048" y="827865"/>
                    <a:pt x="1842595" y="888168"/>
                    <a:pt x="1602871" y="891890"/>
                  </a:cubicBezTo>
                  <a:cubicBezTo>
                    <a:pt x="1357937" y="896357"/>
                    <a:pt x="1038554" y="874023"/>
                    <a:pt x="907525" y="745227"/>
                  </a:cubicBezTo>
                  <a:cubicBezTo>
                    <a:pt x="868067" y="706514"/>
                    <a:pt x="847966" y="660356"/>
                    <a:pt x="847966" y="608242"/>
                  </a:cubicBezTo>
                  <a:cubicBezTo>
                    <a:pt x="847966" y="506993"/>
                    <a:pt x="956660" y="388620"/>
                    <a:pt x="1139059" y="292582"/>
                  </a:cubicBezTo>
                  <a:cubicBezTo>
                    <a:pt x="1324435" y="195054"/>
                    <a:pt x="1544802" y="139218"/>
                    <a:pt x="1744323" y="139218"/>
                  </a:cubicBezTo>
                  <a:cubicBezTo>
                    <a:pt x="2051050" y="139218"/>
                    <a:pt x="2275140" y="202499"/>
                    <a:pt x="2377134" y="317150"/>
                  </a:cubicBezTo>
                  <a:lnTo>
                    <a:pt x="2673438" y="317150"/>
                  </a:lnTo>
                  <a:lnTo>
                    <a:pt x="2673438" y="26801"/>
                  </a:lnTo>
                  <a:lnTo>
                    <a:pt x="1046743" y="26801"/>
                  </a:lnTo>
                  <a:lnTo>
                    <a:pt x="64770" y="1078756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3D46297-5387-4AB9-C141-7C4CF13CAAD2}"/>
                </a:ext>
              </a:extLst>
            </p:cNvPr>
            <p:cNvSpPr/>
            <p:nvPr/>
          </p:nvSpPr>
          <p:spPr>
            <a:xfrm>
              <a:off x="10982320" y="6419059"/>
              <a:ext cx="891256" cy="116360"/>
            </a:xfrm>
            <a:custGeom>
              <a:avLst/>
              <a:gdLst>
                <a:gd name="connsiteX0" fmla="*/ 222600 w 3951714"/>
                <a:gd name="connsiteY0" fmla="*/ 514438 h 515926"/>
                <a:gd name="connsiteX1" fmla="*/ 383409 w 3951714"/>
                <a:gd name="connsiteY1" fmla="*/ 431800 h 515926"/>
                <a:gd name="connsiteX2" fmla="*/ 387131 w 3951714"/>
                <a:gd name="connsiteY2" fmla="*/ 431800 h 515926"/>
                <a:gd name="connsiteX3" fmla="*/ 387131 w 3951714"/>
                <a:gd name="connsiteY3" fmla="*/ 508482 h 515926"/>
                <a:gd name="connsiteX4" fmla="*/ 430311 w 3951714"/>
                <a:gd name="connsiteY4" fmla="*/ 508482 h 515926"/>
                <a:gd name="connsiteX5" fmla="*/ 430311 w 3951714"/>
                <a:gd name="connsiteY5" fmla="*/ 254613 h 515926"/>
                <a:gd name="connsiteX6" fmla="*/ 238979 w 3951714"/>
                <a:gd name="connsiteY6" fmla="*/ 254613 h 515926"/>
                <a:gd name="connsiteX7" fmla="*/ 238979 w 3951714"/>
                <a:gd name="connsiteY7" fmla="*/ 297793 h 515926"/>
                <a:gd name="connsiteX8" fmla="*/ 383409 w 3951714"/>
                <a:gd name="connsiteY8" fmla="*/ 297793 h 515926"/>
                <a:gd name="connsiteX9" fmla="*/ 383409 w 3951714"/>
                <a:gd name="connsiteY9" fmla="*/ 338740 h 515926"/>
                <a:gd name="connsiteX10" fmla="*/ 225578 w 3951714"/>
                <a:gd name="connsiteY10" fmla="*/ 472747 h 515926"/>
                <a:gd name="connsiteX11" fmla="*/ 48391 w 3951714"/>
                <a:gd name="connsiteY11" fmla="*/ 271736 h 515926"/>
                <a:gd name="connsiteX12" fmla="*/ 48391 w 3951714"/>
                <a:gd name="connsiteY12" fmla="*/ 243446 h 515926"/>
                <a:gd name="connsiteX13" fmla="*/ 219622 w 3951714"/>
                <a:gd name="connsiteY13" fmla="*/ 42436 h 515926"/>
                <a:gd name="connsiteX14" fmla="*/ 381920 w 3951714"/>
                <a:gd name="connsiteY14" fmla="*/ 163786 h 515926"/>
                <a:gd name="connsiteX15" fmla="*/ 431800 w 3951714"/>
                <a:gd name="connsiteY15" fmla="*/ 163786 h 515926"/>
                <a:gd name="connsiteX16" fmla="*/ 220367 w 3951714"/>
                <a:gd name="connsiteY16" fmla="*/ 0 h 515926"/>
                <a:gd name="connsiteX17" fmla="*/ 0 w 3951714"/>
                <a:gd name="connsiteY17" fmla="*/ 257591 h 515926"/>
                <a:gd name="connsiteX18" fmla="*/ 222600 w 3951714"/>
                <a:gd name="connsiteY18" fmla="*/ 515182 h 515926"/>
                <a:gd name="connsiteX19" fmla="*/ 639511 w 3951714"/>
                <a:gd name="connsiteY19" fmla="*/ 508482 h 515926"/>
                <a:gd name="connsiteX20" fmla="*/ 687158 w 3951714"/>
                <a:gd name="connsiteY20" fmla="*/ 508482 h 515926"/>
                <a:gd name="connsiteX21" fmla="*/ 687158 w 3951714"/>
                <a:gd name="connsiteY21" fmla="*/ 302260 h 515926"/>
                <a:gd name="connsiteX22" fmla="*/ 867323 w 3951714"/>
                <a:gd name="connsiteY22" fmla="*/ 6700 h 515926"/>
                <a:gd name="connsiteX23" fmla="*/ 815209 w 3951714"/>
                <a:gd name="connsiteY23" fmla="*/ 6700 h 515926"/>
                <a:gd name="connsiteX24" fmla="*/ 665568 w 3951714"/>
                <a:gd name="connsiteY24" fmla="*/ 253124 h 515926"/>
                <a:gd name="connsiteX25" fmla="*/ 661845 w 3951714"/>
                <a:gd name="connsiteY25" fmla="*/ 253124 h 515926"/>
                <a:gd name="connsiteX26" fmla="*/ 512949 w 3951714"/>
                <a:gd name="connsiteY26" fmla="*/ 6700 h 515926"/>
                <a:gd name="connsiteX27" fmla="*/ 459346 w 3951714"/>
                <a:gd name="connsiteY27" fmla="*/ 6700 h 515926"/>
                <a:gd name="connsiteX28" fmla="*/ 638766 w 3951714"/>
                <a:gd name="connsiteY28" fmla="*/ 302260 h 515926"/>
                <a:gd name="connsiteX29" fmla="*/ 638766 w 3951714"/>
                <a:gd name="connsiteY29" fmla="*/ 508482 h 515926"/>
                <a:gd name="connsiteX30" fmla="*/ 932092 w 3951714"/>
                <a:gd name="connsiteY30" fmla="*/ 508482 h 515926"/>
                <a:gd name="connsiteX31" fmla="*/ 978250 w 3951714"/>
                <a:gd name="connsiteY31" fmla="*/ 508482 h 515926"/>
                <a:gd name="connsiteX32" fmla="*/ 978250 w 3951714"/>
                <a:gd name="connsiteY32" fmla="*/ 55092 h 515926"/>
                <a:gd name="connsiteX33" fmla="*/ 981228 w 3951714"/>
                <a:gd name="connsiteY33" fmla="*/ 55092 h 515926"/>
                <a:gd name="connsiteX34" fmla="*/ 1137570 w 3951714"/>
                <a:gd name="connsiteY34" fmla="*/ 508482 h 515926"/>
                <a:gd name="connsiteX35" fmla="*/ 1203084 w 3951714"/>
                <a:gd name="connsiteY35" fmla="*/ 508482 h 515926"/>
                <a:gd name="connsiteX36" fmla="*/ 1359426 w 3951714"/>
                <a:gd name="connsiteY36" fmla="*/ 56581 h 515926"/>
                <a:gd name="connsiteX37" fmla="*/ 1362404 w 3951714"/>
                <a:gd name="connsiteY37" fmla="*/ 56581 h 515926"/>
                <a:gd name="connsiteX38" fmla="*/ 1362404 w 3951714"/>
                <a:gd name="connsiteY38" fmla="*/ 508482 h 515926"/>
                <a:gd name="connsiteX39" fmla="*/ 1408561 w 3951714"/>
                <a:gd name="connsiteY39" fmla="*/ 508482 h 515926"/>
                <a:gd name="connsiteX40" fmla="*/ 1408561 w 3951714"/>
                <a:gd name="connsiteY40" fmla="*/ 5956 h 515926"/>
                <a:gd name="connsiteX41" fmla="*/ 1330391 w 3951714"/>
                <a:gd name="connsiteY41" fmla="*/ 5956 h 515926"/>
                <a:gd name="connsiteX42" fmla="*/ 1172561 w 3951714"/>
                <a:gd name="connsiteY42" fmla="*/ 465302 h 515926"/>
                <a:gd name="connsiteX43" fmla="*/ 1169583 w 3951714"/>
                <a:gd name="connsiteY43" fmla="*/ 465302 h 515926"/>
                <a:gd name="connsiteX44" fmla="*/ 1011752 w 3951714"/>
                <a:gd name="connsiteY44" fmla="*/ 5956 h 515926"/>
                <a:gd name="connsiteX45" fmla="*/ 932837 w 3951714"/>
                <a:gd name="connsiteY45" fmla="*/ 5956 h 515926"/>
                <a:gd name="connsiteX46" fmla="*/ 932837 w 3951714"/>
                <a:gd name="connsiteY46" fmla="*/ 508482 h 515926"/>
                <a:gd name="connsiteX47" fmla="*/ 1497155 w 3951714"/>
                <a:gd name="connsiteY47" fmla="*/ 508482 h 515926"/>
                <a:gd name="connsiteX48" fmla="*/ 1544057 w 3951714"/>
                <a:gd name="connsiteY48" fmla="*/ 508482 h 515926"/>
                <a:gd name="connsiteX49" fmla="*/ 1544057 w 3951714"/>
                <a:gd name="connsiteY49" fmla="*/ 58070 h 515926"/>
                <a:gd name="connsiteX50" fmla="*/ 1547035 w 3951714"/>
                <a:gd name="connsiteY50" fmla="*/ 58070 h 515926"/>
                <a:gd name="connsiteX51" fmla="*/ 1795692 w 3951714"/>
                <a:gd name="connsiteY51" fmla="*/ 508482 h 515926"/>
                <a:gd name="connsiteX52" fmla="*/ 1870141 w 3951714"/>
                <a:gd name="connsiteY52" fmla="*/ 508482 h 515926"/>
                <a:gd name="connsiteX53" fmla="*/ 1870141 w 3951714"/>
                <a:gd name="connsiteY53" fmla="*/ 5956 h 515926"/>
                <a:gd name="connsiteX54" fmla="*/ 1823983 w 3951714"/>
                <a:gd name="connsiteY54" fmla="*/ 5956 h 515926"/>
                <a:gd name="connsiteX55" fmla="*/ 1823983 w 3951714"/>
                <a:gd name="connsiteY55" fmla="*/ 457857 h 515926"/>
                <a:gd name="connsiteX56" fmla="*/ 1820261 w 3951714"/>
                <a:gd name="connsiteY56" fmla="*/ 457857 h 515926"/>
                <a:gd name="connsiteX57" fmla="*/ 1570859 w 3951714"/>
                <a:gd name="connsiteY57" fmla="*/ 5956 h 515926"/>
                <a:gd name="connsiteX58" fmla="*/ 1497899 w 3951714"/>
                <a:gd name="connsiteY58" fmla="*/ 5956 h 515926"/>
                <a:gd name="connsiteX59" fmla="*/ 1497899 w 3951714"/>
                <a:gd name="connsiteY59" fmla="*/ 508482 h 515926"/>
                <a:gd name="connsiteX60" fmla="*/ 1938633 w 3951714"/>
                <a:gd name="connsiteY60" fmla="*/ 508482 h 515926"/>
                <a:gd name="connsiteX61" fmla="*/ 1989258 w 3951714"/>
                <a:gd name="connsiteY61" fmla="*/ 508482 h 515926"/>
                <a:gd name="connsiteX62" fmla="*/ 2050306 w 3951714"/>
                <a:gd name="connsiteY62" fmla="*/ 342462 h 515926"/>
                <a:gd name="connsiteX63" fmla="*/ 2269184 w 3951714"/>
                <a:gd name="connsiteY63" fmla="*/ 342462 h 515926"/>
                <a:gd name="connsiteX64" fmla="*/ 2330231 w 3951714"/>
                <a:gd name="connsiteY64" fmla="*/ 508482 h 515926"/>
                <a:gd name="connsiteX65" fmla="*/ 2380856 w 3951714"/>
                <a:gd name="connsiteY65" fmla="*/ 508482 h 515926"/>
                <a:gd name="connsiteX66" fmla="*/ 2196224 w 3951714"/>
                <a:gd name="connsiteY66" fmla="*/ 5956 h 515926"/>
                <a:gd name="connsiteX67" fmla="*/ 2125499 w 3951714"/>
                <a:gd name="connsiteY67" fmla="*/ 5956 h 515926"/>
                <a:gd name="connsiteX68" fmla="*/ 1940122 w 3951714"/>
                <a:gd name="connsiteY68" fmla="*/ 508482 h 515926"/>
                <a:gd name="connsiteX69" fmla="*/ 2064451 w 3951714"/>
                <a:gd name="connsiteY69" fmla="*/ 298538 h 515926"/>
                <a:gd name="connsiteX70" fmla="*/ 2156767 w 3951714"/>
                <a:gd name="connsiteY70" fmla="*/ 46158 h 515926"/>
                <a:gd name="connsiteX71" fmla="*/ 2160489 w 3951714"/>
                <a:gd name="connsiteY71" fmla="*/ 46158 h 515926"/>
                <a:gd name="connsiteX72" fmla="*/ 2252805 w 3951714"/>
                <a:gd name="connsiteY72" fmla="*/ 298538 h 515926"/>
                <a:gd name="connsiteX73" fmla="*/ 2064451 w 3951714"/>
                <a:gd name="connsiteY73" fmla="*/ 298538 h 515926"/>
                <a:gd name="connsiteX74" fmla="*/ 2610157 w 3951714"/>
                <a:gd name="connsiteY74" fmla="*/ 514438 h 515926"/>
                <a:gd name="connsiteX75" fmla="*/ 2793299 w 3951714"/>
                <a:gd name="connsiteY75" fmla="*/ 373730 h 515926"/>
                <a:gd name="connsiteX76" fmla="*/ 2651848 w 3951714"/>
                <a:gd name="connsiteY76" fmla="*/ 238234 h 515926"/>
                <a:gd name="connsiteX77" fmla="*/ 2588567 w 3951714"/>
                <a:gd name="connsiteY77" fmla="*/ 227812 h 515926"/>
                <a:gd name="connsiteX78" fmla="*/ 2479128 w 3951714"/>
                <a:gd name="connsiteY78" fmla="*/ 138474 h 515926"/>
                <a:gd name="connsiteX79" fmla="*/ 2479128 w 3951714"/>
                <a:gd name="connsiteY79" fmla="*/ 128051 h 515926"/>
                <a:gd name="connsiteX80" fmla="*/ 2601223 w 3951714"/>
                <a:gd name="connsiteY80" fmla="*/ 41691 h 515926"/>
                <a:gd name="connsiteX81" fmla="*/ 2735230 w 3951714"/>
                <a:gd name="connsiteY81" fmla="*/ 145919 h 515926"/>
                <a:gd name="connsiteX82" fmla="*/ 2784366 w 3951714"/>
                <a:gd name="connsiteY82" fmla="*/ 145919 h 515926"/>
                <a:gd name="connsiteX83" fmla="*/ 2601223 w 3951714"/>
                <a:gd name="connsiteY83" fmla="*/ 0 h 515926"/>
                <a:gd name="connsiteX84" fmla="*/ 2430737 w 3951714"/>
                <a:gd name="connsiteY84" fmla="*/ 134751 h 515926"/>
                <a:gd name="connsiteX85" fmla="*/ 2572933 w 3951714"/>
                <a:gd name="connsiteY85" fmla="*/ 270247 h 515926"/>
                <a:gd name="connsiteX86" fmla="*/ 2636214 w 3951714"/>
                <a:gd name="connsiteY86" fmla="*/ 280670 h 515926"/>
                <a:gd name="connsiteX87" fmla="*/ 2744908 w 3951714"/>
                <a:gd name="connsiteY87" fmla="*/ 370008 h 515926"/>
                <a:gd name="connsiteX88" fmla="*/ 2744908 w 3951714"/>
                <a:gd name="connsiteY88" fmla="*/ 381175 h 515926"/>
                <a:gd name="connsiteX89" fmla="*/ 2610157 w 3951714"/>
                <a:gd name="connsiteY89" fmla="*/ 473491 h 515926"/>
                <a:gd name="connsiteX90" fmla="*/ 2464983 w 3951714"/>
                <a:gd name="connsiteY90" fmla="*/ 366286 h 515926"/>
                <a:gd name="connsiteX91" fmla="*/ 2415847 w 3951714"/>
                <a:gd name="connsiteY91" fmla="*/ 366286 h 515926"/>
                <a:gd name="connsiteX92" fmla="*/ 2610157 w 3951714"/>
                <a:gd name="connsiteY92" fmla="*/ 515927 h 515926"/>
                <a:gd name="connsiteX93" fmla="*/ 2884871 w 3951714"/>
                <a:gd name="connsiteY93" fmla="*/ 508482 h 515926"/>
                <a:gd name="connsiteX94" fmla="*/ 2932518 w 3951714"/>
                <a:gd name="connsiteY94" fmla="*/ 508482 h 515926"/>
                <a:gd name="connsiteX95" fmla="*/ 2932518 w 3951714"/>
                <a:gd name="connsiteY95" fmla="*/ 5956 h 515926"/>
                <a:gd name="connsiteX96" fmla="*/ 2884871 w 3951714"/>
                <a:gd name="connsiteY96" fmla="*/ 5956 h 515926"/>
                <a:gd name="connsiteX97" fmla="*/ 2884871 w 3951714"/>
                <a:gd name="connsiteY97" fmla="*/ 508482 h 515926"/>
                <a:gd name="connsiteX98" fmla="*/ 3213932 w 3951714"/>
                <a:gd name="connsiteY98" fmla="*/ 514438 h 515926"/>
                <a:gd name="connsiteX99" fmla="*/ 3396330 w 3951714"/>
                <a:gd name="connsiteY99" fmla="*/ 329806 h 515926"/>
                <a:gd name="connsiteX100" fmla="*/ 3396330 w 3951714"/>
                <a:gd name="connsiteY100" fmla="*/ 5956 h 515926"/>
                <a:gd name="connsiteX101" fmla="*/ 3348684 w 3951714"/>
                <a:gd name="connsiteY101" fmla="*/ 5956 h 515926"/>
                <a:gd name="connsiteX102" fmla="*/ 3348684 w 3951714"/>
                <a:gd name="connsiteY102" fmla="*/ 330550 h 515926"/>
                <a:gd name="connsiteX103" fmla="*/ 3213932 w 3951714"/>
                <a:gd name="connsiteY103" fmla="*/ 471258 h 515926"/>
                <a:gd name="connsiteX104" fmla="*/ 3079181 w 3951714"/>
                <a:gd name="connsiteY104" fmla="*/ 330550 h 515926"/>
                <a:gd name="connsiteX105" fmla="*/ 3079181 w 3951714"/>
                <a:gd name="connsiteY105" fmla="*/ 5956 h 515926"/>
                <a:gd name="connsiteX106" fmla="*/ 3031534 w 3951714"/>
                <a:gd name="connsiteY106" fmla="*/ 5956 h 515926"/>
                <a:gd name="connsiteX107" fmla="*/ 3031534 w 3951714"/>
                <a:gd name="connsiteY107" fmla="*/ 329806 h 515926"/>
                <a:gd name="connsiteX108" fmla="*/ 3213932 w 3951714"/>
                <a:gd name="connsiteY108" fmla="*/ 514438 h 515926"/>
                <a:gd name="connsiteX109" fmla="*/ 3475246 w 3951714"/>
                <a:gd name="connsiteY109" fmla="*/ 508482 h 515926"/>
                <a:gd name="connsiteX110" fmla="*/ 3521404 w 3951714"/>
                <a:gd name="connsiteY110" fmla="*/ 508482 h 515926"/>
                <a:gd name="connsiteX111" fmla="*/ 3521404 w 3951714"/>
                <a:gd name="connsiteY111" fmla="*/ 55092 h 515926"/>
                <a:gd name="connsiteX112" fmla="*/ 3524381 w 3951714"/>
                <a:gd name="connsiteY112" fmla="*/ 55092 h 515926"/>
                <a:gd name="connsiteX113" fmla="*/ 3680723 w 3951714"/>
                <a:gd name="connsiteY113" fmla="*/ 508482 h 515926"/>
                <a:gd name="connsiteX114" fmla="*/ 3746237 w 3951714"/>
                <a:gd name="connsiteY114" fmla="*/ 508482 h 515926"/>
                <a:gd name="connsiteX115" fmla="*/ 3902579 w 3951714"/>
                <a:gd name="connsiteY115" fmla="*/ 56581 h 515926"/>
                <a:gd name="connsiteX116" fmla="*/ 3905557 w 3951714"/>
                <a:gd name="connsiteY116" fmla="*/ 56581 h 515926"/>
                <a:gd name="connsiteX117" fmla="*/ 3905557 w 3951714"/>
                <a:gd name="connsiteY117" fmla="*/ 508482 h 515926"/>
                <a:gd name="connsiteX118" fmla="*/ 3951715 w 3951714"/>
                <a:gd name="connsiteY118" fmla="*/ 508482 h 515926"/>
                <a:gd name="connsiteX119" fmla="*/ 3951715 w 3951714"/>
                <a:gd name="connsiteY119" fmla="*/ 5956 h 515926"/>
                <a:gd name="connsiteX120" fmla="*/ 3873544 w 3951714"/>
                <a:gd name="connsiteY120" fmla="*/ 5956 h 515926"/>
                <a:gd name="connsiteX121" fmla="*/ 3715714 w 3951714"/>
                <a:gd name="connsiteY121" fmla="*/ 465302 h 515926"/>
                <a:gd name="connsiteX122" fmla="*/ 3712736 w 3951714"/>
                <a:gd name="connsiteY122" fmla="*/ 465302 h 515926"/>
                <a:gd name="connsiteX123" fmla="*/ 3554906 w 3951714"/>
                <a:gd name="connsiteY123" fmla="*/ 5956 h 515926"/>
                <a:gd name="connsiteX124" fmla="*/ 3475990 w 3951714"/>
                <a:gd name="connsiteY124" fmla="*/ 5956 h 515926"/>
                <a:gd name="connsiteX125" fmla="*/ 3475990 w 3951714"/>
                <a:gd name="connsiteY125" fmla="*/ 508482 h 51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951714" h="515926">
                  <a:moveTo>
                    <a:pt x="222600" y="514438"/>
                  </a:moveTo>
                  <a:cubicBezTo>
                    <a:pt x="294815" y="514438"/>
                    <a:pt x="356607" y="484658"/>
                    <a:pt x="383409" y="431800"/>
                  </a:cubicBezTo>
                  <a:lnTo>
                    <a:pt x="387131" y="431800"/>
                  </a:lnTo>
                  <a:lnTo>
                    <a:pt x="387131" y="508482"/>
                  </a:lnTo>
                  <a:lnTo>
                    <a:pt x="430311" y="508482"/>
                  </a:lnTo>
                  <a:lnTo>
                    <a:pt x="430311" y="254613"/>
                  </a:lnTo>
                  <a:lnTo>
                    <a:pt x="238979" y="254613"/>
                  </a:lnTo>
                  <a:lnTo>
                    <a:pt x="238979" y="297793"/>
                  </a:lnTo>
                  <a:lnTo>
                    <a:pt x="383409" y="297793"/>
                  </a:lnTo>
                  <a:lnTo>
                    <a:pt x="383409" y="338740"/>
                  </a:lnTo>
                  <a:cubicBezTo>
                    <a:pt x="383409" y="416910"/>
                    <a:pt x="316405" y="472747"/>
                    <a:pt x="225578" y="472747"/>
                  </a:cubicBezTo>
                  <a:cubicBezTo>
                    <a:pt x="134751" y="472747"/>
                    <a:pt x="48391" y="400532"/>
                    <a:pt x="48391" y="271736"/>
                  </a:cubicBezTo>
                  <a:lnTo>
                    <a:pt x="48391" y="243446"/>
                  </a:lnTo>
                  <a:cubicBezTo>
                    <a:pt x="48391" y="115395"/>
                    <a:pt x="111672" y="42436"/>
                    <a:pt x="219622" y="42436"/>
                  </a:cubicBezTo>
                  <a:cubicBezTo>
                    <a:pt x="327572" y="42436"/>
                    <a:pt x="356607" y="79660"/>
                    <a:pt x="381920" y="163786"/>
                  </a:cubicBezTo>
                  <a:lnTo>
                    <a:pt x="431800" y="163786"/>
                  </a:lnTo>
                  <a:cubicBezTo>
                    <a:pt x="402021" y="54347"/>
                    <a:pt x="329061" y="0"/>
                    <a:pt x="220367" y="0"/>
                  </a:cubicBezTo>
                  <a:cubicBezTo>
                    <a:pt x="111672" y="0"/>
                    <a:pt x="0" y="99016"/>
                    <a:pt x="0" y="257591"/>
                  </a:cubicBezTo>
                  <a:cubicBezTo>
                    <a:pt x="0" y="416166"/>
                    <a:pt x="84127" y="515182"/>
                    <a:pt x="222600" y="515182"/>
                  </a:cubicBezTo>
                  <a:moveTo>
                    <a:pt x="639511" y="508482"/>
                  </a:moveTo>
                  <a:lnTo>
                    <a:pt x="687158" y="508482"/>
                  </a:lnTo>
                  <a:lnTo>
                    <a:pt x="687158" y="302260"/>
                  </a:lnTo>
                  <a:lnTo>
                    <a:pt x="867323" y="6700"/>
                  </a:lnTo>
                  <a:lnTo>
                    <a:pt x="815209" y="6700"/>
                  </a:lnTo>
                  <a:lnTo>
                    <a:pt x="665568" y="253124"/>
                  </a:lnTo>
                  <a:lnTo>
                    <a:pt x="661845" y="253124"/>
                  </a:lnTo>
                  <a:lnTo>
                    <a:pt x="512949" y="6700"/>
                  </a:lnTo>
                  <a:lnTo>
                    <a:pt x="459346" y="6700"/>
                  </a:lnTo>
                  <a:lnTo>
                    <a:pt x="638766" y="302260"/>
                  </a:lnTo>
                  <a:lnTo>
                    <a:pt x="638766" y="508482"/>
                  </a:lnTo>
                  <a:close/>
                  <a:moveTo>
                    <a:pt x="932092" y="508482"/>
                  </a:moveTo>
                  <a:lnTo>
                    <a:pt x="978250" y="508482"/>
                  </a:lnTo>
                  <a:lnTo>
                    <a:pt x="978250" y="55092"/>
                  </a:lnTo>
                  <a:lnTo>
                    <a:pt x="981228" y="55092"/>
                  </a:lnTo>
                  <a:lnTo>
                    <a:pt x="1137570" y="508482"/>
                  </a:lnTo>
                  <a:lnTo>
                    <a:pt x="1203084" y="508482"/>
                  </a:lnTo>
                  <a:lnTo>
                    <a:pt x="1359426" y="56581"/>
                  </a:lnTo>
                  <a:lnTo>
                    <a:pt x="1362404" y="56581"/>
                  </a:lnTo>
                  <a:lnTo>
                    <a:pt x="1362404" y="508482"/>
                  </a:lnTo>
                  <a:lnTo>
                    <a:pt x="1408561" y="508482"/>
                  </a:lnTo>
                  <a:lnTo>
                    <a:pt x="1408561" y="5956"/>
                  </a:lnTo>
                  <a:lnTo>
                    <a:pt x="1330391" y="5956"/>
                  </a:lnTo>
                  <a:lnTo>
                    <a:pt x="1172561" y="465302"/>
                  </a:lnTo>
                  <a:lnTo>
                    <a:pt x="1169583" y="465302"/>
                  </a:lnTo>
                  <a:lnTo>
                    <a:pt x="1011752" y="5956"/>
                  </a:lnTo>
                  <a:lnTo>
                    <a:pt x="932837" y="5956"/>
                  </a:lnTo>
                  <a:lnTo>
                    <a:pt x="932837" y="508482"/>
                  </a:lnTo>
                  <a:close/>
                  <a:moveTo>
                    <a:pt x="1497155" y="508482"/>
                  </a:moveTo>
                  <a:lnTo>
                    <a:pt x="1544057" y="508482"/>
                  </a:lnTo>
                  <a:lnTo>
                    <a:pt x="1544057" y="58070"/>
                  </a:lnTo>
                  <a:lnTo>
                    <a:pt x="1547035" y="58070"/>
                  </a:lnTo>
                  <a:lnTo>
                    <a:pt x="1795692" y="508482"/>
                  </a:lnTo>
                  <a:lnTo>
                    <a:pt x="1870141" y="508482"/>
                  </a:lnTo>
                  <a:lnTo>
                    <a:pt x="1870141" y="5956"/>
                  </a:lnTo>
                  <a:lnTo>
                    <a:pt x="1823983" y="5956"/>
                  </a:lnTo>
                  <a:lnTo>
                    <a:pt x="1823983" y="457857"/>
                  </a:lnTo>
                  <a:lnTo>
                    <a:pt x="1820261" y="457857"/>
                  </a:lnTo>
                  <a:lnTo>
                    <a:pt x="1570859" y="5956"/>
                  </a:lnTo>
                  <a:lnTo>
                    <a:pt x="1497899" y="5956"/>
                  </a:lnTo>
                  <a:lnTo>
                    <a:pt x="1497899" y="508482"/>
                  </a:lnTo>
                  <a:close/>
                  <a:moveTo>
                    <a:pt x="1938633" y="508482"/>
                  </a:moveTo>
                  <a:lnTo>
                    <a:pt x="1989258" y="508482"/>
                  </a:lnTo>
                  <a:lnTo>
                    <a:pt x="2050306" y="342462"/>
                  </a:lnTo>
                  <a:lnTo>
                    <a:pt x="2269184" y="342462"/>
                  </a:lnTo>
                  <a:lnTo>
                    <a:pt x="2330231" y="508482"/>
                  </a:lnTo>
                  <a:lnTo>
                    <a:pt x="2380856" y="508482"/>
                  </a:lnTo>
                  <a:lnTo>
                    <a:pt x="2196224" y="5956"/>
                  </a:lnTo>
                  <a:lnTo>
                    <a:pt x="2125499" y="5956"/>
                  </a:lnTo>
                  <a:lnTo>
                    <a:pt x="1940122" y="508482"/>
                  </a:lnTo>
                  <a:close/>
                  <a:moveTo>
                    <a:pt x="2064451" y="298538"/>
                  </a:moveTo>
                  <a:lnTo>
                    <a:pt x="2156767" y="46158"/>
                  </a:lnTo>
                  <a:lnTo>
                    <a:pt x="2160489" y="46158"/>
                  </a:lnTo>
                  <a:lnTo>
                    <a:pt x="2252805" y="298538"/>
                  </a:lnTo>
                  <a:lnTo>
                    <a:pt x="2064451" y="298538"/>
                  </a:lnTo>
                  <a:close/>
                  <a:moveTo>
                    <a:pt x="2610157" y="514438"/>
                  </a:moveTo>
                  <a:cubicBezTo>
                    <a:pt x="2726296" y="514438"/>
                    <a:pt x="2793299" y="460835"/>
                    <a:pt x="2793299" y="373730"/>
                  </a:cubicBezTo>
                  <a:cubicBezTo>
                    <a:pt x="2793299" y="286626"/>
                    <a:pt x="2742675" y="253124"/>
                    <a:pt x="2651848" y="238234"/>
                  </a:cubicBezTo>
                  <a:lnTo>
                    <a:pt x="2588567" y="227812"/>
                  </a:lnTo>
                  <a:cubicBezTo>
                    <a:pt x="2505929" y="213667"/>
                    <a:pt x="2479128" y="185376"/>
                    <a:pt x="2479128" y="138474"/>
                  </a:cubicBezTo>
                  <a:lnTo>
                    <a:pt x="2479128" y="128051"/>
                  </a:lnTo>
                  <a:cubicBezTo>
                    <a:pt x="2479128" y="74448"/>
                    <a:pt x="2525286" y="41691"/>
                    <a:pt x="2601223" y="41691"/>
                  </a:cubicBezTo>
                  <a:cubicBezTo>
                    <a:pt x="2677160" y="41691"/>
                    <a:pt x="2717362" y="71470"/>
                    <a:pt x="2735230" y="145919"/>
                  </a:cubicBezTo>
                  <a:lnTo>
                    <a:pt x="2784366" y="145919"/>
                  </a:lnTo>
                  <a:cubicBezTo>
                    <a:pt x="2765009" y="51369"/>
                    <a:pt x="2700984" y="0"/>
                    <a:pt x="2601223" y="0"/>
                  </a:cubicBezTo>
                  <a:cubicBezTo>
                    <a:pt x="2501462" y="0"/>
                    <a:pt x="2430737" y="54347"/>
                    <a:pt x="2430737" y="134751"/>
                  </a:cubicBezTo>
                  <a:cubicBezTo>
                    <a:pt x="2430737" y="215155"/>
                    <a:pt x="2479872" y="254613"/>
                    <a:pt x="2572933" y="270247"/>
                  </a:cubicBezTo>
                  <a:lnTo>
                    <a:pt x="2636214" y="280670"/>
                  </a:lnTo>
                  <a:cubicBezTo>
                    <a:pt x="2720340" y="294815"/>
                    <a:pt x="2744908" y="323105"/>
                    <a:pt x="2744908" y="370008"/>
                  </a:cubicBezTo>
                  <a:lnTo>
                    <a:pt x="2744908" y="381175"/>
                  </a:lnTo>
                  <a:cubicBezTo>
                    <a:pt x="2744908" y="439245"/>
                    <a:pt x="2696517" y="473491"/>
                    <a:pt x="2610157" y="473491"/>
                  </a:cubicBezTo>
                  <a:cubicBezTo>
                    <a:pt x="2523797" y="473491"/>
                    <a:pt x="2480617" y="441478"/>
                    <a:pt x="2464983" y="366286"/>
                  </a:cubicBezTo>
                  <a:lnTo>
                    <a:pt x="2415847" y="366286"/>
                  </a:lnTo>
                  <a:cubicBezTo>
                    <a:pt x="2432970" y="463813"/>
                    <a:pt x="2502207" y="515927"/>
                    <a:pt x="2610157" y="515927"/>
                  </a:cubicBezTo>
                  <a:moveTo>
                    <a:pt x="2884871" y="508482"/>
                  </a:moveTo>
                  <a:lnTo>
                    <a:pt x="2932518" y="508482"/>
                  </a:lnTo>
                  <a:lnTo>
                    <a:pt x="2932518" y="5956"/>
                  </a:lnTo>
                  <a:lnTo>
                    <a:pt x="2884871" y="5956"/>
                  </a:lnTo>
                  <a:lnTo>
                    <a:pt x="2884871" y="508482"/>
                  </a:lnTo>
                  <a:close/>
                  <a:moveTo>
                    <a:pt x="3213932" y="514438"/>
                  </a:moveTo>
                  <a:cubicBezTo>
                    <a:pt x="3330816" y="514438"/>
                    <a:pt x="3396330" y="447434"/>
                    <a:pt x="3396330" y="329806"/>
                  </a:cubicBezTo>
                  <a:lnTo>
                    <a:pt x="3396330" y="5956"/>
                  </a:lnTo>
                  <a:lnTo>
                    <a:pt x="3348684" y="5956"/>
                  </a:lnTo>
                  <a:lnTo>
                    <a:pt x="3348684" y="330550"/>
                  </a:lnTo>
                  <a:cubicBezTo>
                    <a:pt x="3348684" y="424355"/>
                    <a:pt x="3304759" y="471258"/>
                    <a:pt x="3213932" y="471258"/>
                  </a:cubicBezTo>
                  <a:cubicBezTo>
                    <a:pt x="3123106" y="471258"/>
                    <a:pt x="3079181" y="424355"/>
                    <a:pt x="3079181" y="330550"/>
                  </a:cubicBezTo>
                  <a:lnTo>
                    <a:pt x="3079181" y="5956"/>
                  </a:lnTo>
                  <a:lnTo>
                    <a:pt x="3031534" y="5956"/>
                  </a:lnTo>
                  <a:lnTo>
                    <a:pt x="3031534" y="329806"/>
                  </a:lnTo>
                  <a:cubicBezTo>
                    <a:pt x="3031534" y="447434"/>
                    <a:pt x="3096304" y="514438"/>
                    <a:pt x="3213932" y="514438"/>
                  </a:cubicBezTo>
                  <a:moveTo>
                    <a:pt x="3475246" y="508482"/>
                  </a:moveTo>
                  <a:lnTo>
                    <a:pt x="3521404" y="508482"/>
                  </a:lnTo>
                  <a:lnTo>
                    <a:pt x="3521404" y="55092"/>
                  </a:lnTo>
                  <a:lnTo>
                    <a:pt x="3524381" y="55092"/>
                  </a:lnTo>
                  <a:lnTo>
                    <a:pt x="3680723" y="508482"/>
                  </a:lnTo>
                  <a:lnTo>
                    <a:pt x="3746237" y="508482"/>
                  </a:lnTo>
                  <a:lnTo>
                    <a:pt x="3902579" y="56581"/>
                  </a:lnTo>
                  <a:lnTo>
                    <a:pt x="3905557" y="56581"/>
                  </a:lnTo>
                  <a:lnTo>
                    <a:pt x="3905557" y="508482"/>
                  </a:lnTo>
                  <a:lnTo>
                    <a:pt x="3951715" y="508482"/>
                  </a:lnTo>
                  <a:lnTo>
                    <a:pt x="3951715" y="5956"/>
                  </a:lnTo>
                  <a:lnTo>
                    <a:pt x="3873544" y="5956"/>
                  </a:lnTo>
                  <a:lnTo>
                    <a:pt x="3715714" y="465302"/>
                  </a:lnTo>
                  <a:lnTo>
                    <a:pt x="3712736" y="465302"/>
                  </a:lnTo>
                  <a:lnTo>
                    <a:pt x="3554906" y="5956"/>
                  </a:lnTo>
                  <a:lnTo>
                    <a:pt x="3475990" y="5956"/>
                  </a:lnTo>
                  <a:lnTo>
                    <a:pt x="3475990" y="508482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3F53C92-C3A7-5D09-79EE-548A06B2B420}"/>
                </a:ext>
              </a:extLst>
            </p:cNvPr>
            <p:cNvSpPr/>
            <p:nvPr/>
          </p:nvSpPr>
          <p:spPr>
            <a:xfrm>
              <a:off x="10987525" y="6281878"/>
              <a:ext cx="402140" cy="116192"/>
            </a:xfrm>
            <a:custGeom>
              <a:avLst/>
              <a:gdLst>
                <a:gd name="connsiteX0" fmla="*/ 745 w 1783036"/>
                <a:gd name="connsiteY0" fmla="*/ 508482 h 515181"/>
                <a:gd name="connsiteX1" fmla="*/ 323850 w 1783036"/>
                <a:gd name="connsiteY1" fmla="*/ 508482 h 515181"/>
                <a:gd name="connsiteX2" fmla="*/ 323850 w 1783036"/>
                <a:gd name="connsiteY2" fmla="*/ 466046 h 515181"/>
                <a:gd name="connsiteX3" fmla="*/ 47647 w 1783036"/>
                <a:gd name="connsiteY3" fmla="*/ 466046 h 515181"/>
                <a:gd name="connsiteX4" fmla="*/ 47647 w 1783036"/>
                <a:gd name="connsiteY4" fmla="*/ 276203 h 515181"/>
                <a:gd name="connsiteX5" fmla="*/ 297049 w 1783036"/>
                <a:gd name="connsiteY5" fmla="*/ 276203 h 515181"/>
                <a:gd name="connsiteX6" fmla="*/ 297049 w 1783036"/>
                <a:gd name="connsiteY6" fmla="*/ 233768 h 515181"/>
                <a:gd name="connsiteX7" fmla="*/ 47647 w 1783036"/>
                <a:gd name="connsiteY7" fmla="*/ 233768 h 515181"/>
                <a:gd name="connsiteX8" fmla="*/ 47647 w 1783036"/>
                <a:gd name="connsiteY8" fmla="*/ 48391 h 515181"/>
                <a:gd name="connsiteX9" fmla="*/ 316405 w 1783036"/>
                <a:gd name="connsiteY9" fmla="*/ 48391 h 515181"/>
                <a:gd name="connsiteX10" fmla="*/ 316405 w 1783036"/>
                <a:gd name="connsiteY10" fmla="*/ 5956 h 515181"/>
                <a:gd name="connsiteX11" fmla="*/ 0 w 1783036"/>
                <a:gd name="connsiteY11" fmla="*/ 5956 h 515181"/>
                <a:gd name="connsiteX12" fmla="*/ 0 w 1783036"/>
                <a:gd name="connsiteY12" fmla="*/ 508482 h 515181"/>
                <a:gd name="connsiteX13" fmla="*/ 594842 w 1783036"/>
                <a:gd name="connsiteY13" fmla="*/ 514437 h 515181"/>
                <a:gd name="connsiteX14" fmla="*/ 755650 w 1783036"/>
                <a:gd name="connsiteY14" fmla="*/ 431800 h 515181"/>
                <a:gd name="connsiteX15" fmla="*/ 759372 w 1783036"/>
                <a:gd name="connsiteY15" fmla="*/ 431800 h 515181"/>
                <a:gd name="connsiteX16" fmla="*/ 759372 w 1783036"/>
                <a:gd name="connsiteY16" fmla="*/ 508482 h 515181"/>
                <a:gd name="connsiteX17" fmla="*/ 802552 w 1783036"/>
                <a:gd name="connsiteY17" fmla="*/ 508482 h 515181"/>
                <a:gd name="connsiteX18" fmla="*/ 802552 w 1783036"/>
                <a:gd name="connsiteY18" fmla="*/ 254613 h 515181"/>
                <a:gd name="connsiteX19" fmla="*/ 611220 w 1783036"/>
                <a:gd name="connsiteY19" fmla="*/ 254613 h 515181"/>
                <a:gd name="connsiteX20" fmla="*/ 611220 w 1783036"/>
                <a:gd name="connsiteY20" fmla="*/ 297793 h 515181"/>
                <a:gd name="connsiteX21" fmla="*/ 755650 w 1783036"/>
                <a:gd name="connsiteY21" fmla="*/ 297793 h 515181"/>
                <a:gd name="connsiteX22" fmla="*/ 755650 w 1783036"/>
                <a:gd name="connsiteY22" fmla="*/ 338740 h 515181"/>
                <a:gd name="connsiteX23" fmla="*/ 597820 w 1783036"/>
                <a:gd name="connsiteY23" fmla="*/ 472747 h 515181"/>
                <a:gd name="connsiteX24" fmla="*/ 420633 w 1783036"/>
                <a:gd name="connsiteY24" fmla="*/ 271736 h 515181"/>
                <a:gd name="connsiteX25" fmla="*/ 420633 w 1783036"/>
                <a:gd name="connsiteY25" fmla="*/ 243446 h 515181"/>
                <a:gd name="connsiteX26" fmla="*/ 591864 w 1783036"/>
                <a:gd name="connsiteY26" fmla="*/ 42435 h 515181"/>
                <a:gd name="connsiteX27" fmla="*/ 754161 w 1783036"/>
                <a:gd name="connsiteY27" fmla="*/ 163786 h 515181"/>
                <a:gd name="connsiteX28" fmla="*/ 804041 w 1783036"/>
                <a:gd name="connsiteY28" fmla="*/ 163786 h 515181"/>
                <a:gd name="connsiteX29" fmla="*/ 592608 w 1783036"/>
                <a:gd name="connsiteY29" fmla="*/ 0 h 515181"/>
                <a:gd name="connsiteX30" fmla="*/ 372241 w 1783036"/>
                <a:gd name="connsiteY30" fmla="*/ 257591 h 515181"/>
                <a:gd name="connsiteX31" fmla="*/ 594842 w 1783036"/>
                <a:gd name="connsiteY31" fmla="*/ 515182 h 515181"/>
                <a:gd name="connsiteX32" fmla="*/ 865089 w 1783036"/>
                <a:gd name="connsiteY32" fmla="*/ 508482 h 515181"/>
                <a:gd name="connsiteX33" fmla="*/ 915714 w 1783036"/>
                <a:gd name="connsiteY33" fmla="*/ 508482 h 515181"/>
                <a:gd name="connsiteX34" fmla="*/ 976762 w 1783036"/>
                <a:gd name="connsiteY34" fmla="*/ 342462 h 515181"/>
                <a:gd name="connsiteX35" fmla="*/ 1195639 w 1783036"/>
                <a:gd name="connsiteY35" fmla="*/ 342462 h 515181"/>
                <a:gd name="connsiteX36" fmla="*/ 1256687 w 1783036"/>
                <a:gd name="connsiteY36" fmla="*/ 508482 h 515181"/>
                <a:gd name="connsiteX37" fmla="*/ 1306567 w 1783036"/>
                <a:gd name="connsiteY37" fmla="*/ 508482 h 515181"/>
                <a:gd name="connsiteX38" fmla="*/ 1121936 w 1783036"/>
                <a:gd name="connsiteY38" fmla="*/ 5956 h 515181"/>
                <a:gd name="connsiteX39" fmla="*/ 1051210 w 1783036"/>
                <a:gd name="connsiteY39" fmla="*/ 5956 h 515181"/>
                <a:gd name="connsiteX40" fmla="*/ 865833 w 1783036"/>
                <a:gd name="connsiteY40" fmla="*/ 508482 h 515181"/>
                <a:gd name="connsiteX41" fmla="*/ 990906 w 1783036"/>
                <a:gd name="connsiteY41" fmla="*/ 298537 h 515181"/>
                <a:gd name="connsiteX42" fmla="*/ 1083222 w 1783036"/>
                <a:gd name="connsiteY42" fmla="*/ 46158 h 515181"/>
                <a:gd name="connsiteX43" fmla="*/ 1086945 w 1783036"/>
                <a:gd name="connsiteY43" fmla="*/ 46158 h 515181"/>
                <a:gd name="connsiteX44" fmla="*/ 1179261 w 1783036"/>
                <a:gd name="connsiteY44" fmla="*/ 298537 h 515181"/>
                <a:gd name="connsiteX45" fmla="*/ 990906 w 1783036"/>
                <a:gd name="connsiteY45" fmla="*/ 298537 h 515181"/>
                <a:gd name="connsiteX46" fmla="*/ 1342302 w 1783036"/>
                <a:gd name="connsiteY46" fmla="*/ 508482 h 515181"/>
                <a:gd name="connsiteX47" fmla="*/ 1392183 w 1783036"/>
                <a:gd name="connsiteY47" fmla="*/ 508482 h 515181"/>
                <a:gd name="connsiteX48" fmla="*/ 1453230 w 1783036"/>
                <a:gd name="connsiteY48" fmla="*/ 342462 h 515181"/>
                <a:gd name="connsiteX49" fmla="*/ 1672108 w 1783036"/>
                <a:gd name="connsiteY49" fmla="*/ 342462 h 515181"/>
                <a:gd name="connsiteX50" fmla="*/ 1733156 w 1783036"/>
                <a:gd name="connsiteY50" fmla="*/ 508482 h 515181"/>
                <a:gd name="connsiteX51" fmla="*/ 1783036 w 1783036"/>
                <a:gd name="connsiteY51" fmla="*/ 508482 h 515181"/>
                <a:gd name="connsiteX52" fmla="*/ 1598405 w 1783036"/>
                <a:gd name="connsiteY52" fmla="*/ 5956 h 515181"/>
                <a:gd name="connsiteX53" fmla="*/ 1527679 w 1783036"/>
                <a:gd name="connsiteY53" fmla="*/ 5956 h 515181"/>
                <a:gd name="connsiteX54" fmla="*/ 1342302 w 1783036"/>
                <a:gd name="connsiteY54" fmla="*/ 508482 h 515181"/>
                <a:gd name="connsiteX55" fmla="*/ 1468120 w 1783036"/>
                <a:gd name="connsiteY55" fmla="*/ 298537 h 515181"/>
                <a:gd name="connsiteX56" fmla="*/ 1560436 w 1783036"/>
                <a:gd name="connsiteY56" fmla="*/ 46158 h 515181"/>
                <a:gd name="connsiteX57" fmla="*/ 1564158 w 1783036"/>
                <a:gd name="connsiteY57" fmla="*/ 46158 h 515181"/>
                <a:gd name="connsiteX58" fmla="*/ 1656474 w 1783036"/>
                <a:gd name="connsiteY58" fmla="*/ 298537 h 515181"/>
                <a:gd name="connsiteX59" fmla="*/ 1468120 w 1783036"/>
                <a:gd name="connsiteY59" fmla="*/ 298537 h 51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83036" h="515181">
                  <a:moveTo>
                    <a:pt x="745" y="508482"/>
                  </a:moveTo>
                  <a:lnTo>
                    <a:pt x="323850" y="508482"/>
                  </a:lnTo>
                  <a:lnTo>
                    <a:pt x="323850" y="466046"/>
                  </a:lnTo>
                  <a:lnTo>
                    <a:pt x="47647" y="466046"/>
                  </a:lnTo>
                  <a:lnTo>
                    <a:pt x="47647" y="276203"/>
                  </a:lnTo>
                  <a:lnTo>
                    <a:pt x="297049" y="276203"/>
                  </a:lnTo>
                  <a:lnTo>
                    <a:pt x="297049" y="233768"/>
                  </a:lnTo>
                  <a:lnTo>
                    <a:pt x="47647" y="233768"/>
                  </a:lnTo>
                  <a:lnTo>
                    <a:pt x="47647" y="48391"/>
                  </a:lnTo>
                  <a:lnTo>
                    <a:pt x="316405" y="48391"/>
                  </a:lnTo>
                  <a:lnTo>
                    <a:pt x="316405" y="5956"/>
                  </a:lnTo>
                  <a:lnTo>
                    <a:pt x="0" y="5956"/>
                  </a:lnTo>
                  <a:lnTo>
                    <a:pt x="0" y="508482"/>
                  </a:lnTo>
                  <a:close/>
                  <a:moveTo>
                    <a:pt x="594842" y="514437"/>
                  </a:moveTo>
                  <a:cubicBezTo>
                    <a:pt x="667056" y="514437"/>
                    <a:pt x="728849" y="484658"/>
                    <a:pt x="755650" y="431800"/>
                  </a:cubicBezTo>
                  <a:lnTo>
                    <a:pt x="759372" y="431800"/>
                  </a:lnTo>
                  <a:lnTo>
                    <a:pt x="759372" y="508482"/>
                  </a:lnTo>
                  <a:lnTo>
                    <a:pt x="802552" y="508482"/>
                  </a:lnTo>
                  <a:lnTo>
                    <a:pt x="802552" y="254613"/>
                  </a:lnTo>
                  <a:lnTo>
                    <a:pt x="611220" y="254613"/>
                  </a:lnTo>
                  <a:lnTo>
                    <a:pt x="611220" y="297793"/>
                  </a:lnTo>
                  <a:lnTo>
                    <a:pt x="755650" y="297793"/>
                  </a:lnTo>
                  <a:lnTo>
                    <a:pt x="755650" y="338740"/>
                  </a:lnTo>
                  <a:cubicBezTo>
                    <a:pt x="755650" y="416910"/>
                    <a:pt x="688647" y="472747"/>
                    <a:pt x="597820" y="472747"/>
                  </a:cubicBezTo>
                  <a:cubicBezTo>
                    <a:pt x="506993" y="472747"/>
                    <a:pt x="420633" y="400532"/>
                    <a:pt x="420633" y="271736"/>
                  </a:cubicBezTo>
                  <a:lnTo>
                    <a:pt x="420633" y="243446"/>
                  </a:lnTo>
                  <a:cubicBezTo>
                    <a:pt x="420633" y="115395"/>
                    <a:pt x="483914" y="42435"/>
                    <a:pt x="591864" y="42435"/>
                  </a:cubicBezTo>
                  <a:cubicBezTo>
                    <a:pt x="699814" y="42435"/>
                    <a:pt x="728849" y="79660"/>
                    <a:pt x="754161" y="163786"/>
                  </a:cubicBezTo>
                  <a:lnTo>
                    <a:pt x="804041" y="163786"/>
                  </a:lnTo>
                  <a:cubicBezTo>
                    <a:pt x="774262" y="54347"/>
                    <a:pt x="701303" y="0"/>
                    <a:pt x="592608" y="0"/>
                  </a:cubicBezTo>
                  <a:cubicBezTo>
                    <a:pt x="483914" y="0"/>
                    <a:pt x="372241" y="99016"/>
                    <a:pt x="372241" y="257591"/>
                  </a:cubicBezTo>
                  <a:cubicBezTo>
                    <a:pt x="372241" y="416166"/>
                    <a:pt x="456368" y="515182"/>
                    <a:pt x="594842" y="515182"/>
                  </a:cubicBezTo>
                  <a:moveTo>
                    <a:pt x="865089" y="508482"/>
                  </a:moveTo>
                  <a:lnTo>
                    <a:pt x="915714" y="508482"/>
                  </a:lnTo>
                  <a:lnTo>
                    <a:pt x="976762" y="342462"/>
                  </a:lnTo>
                  <a:lnTo>
                    <a:pt x="1195639" y="342462"/>
                  </a:lnTo>
                  <a:lnTo>
                    <a:pt x="1256687" y="508482"/>
                  </a:lnTo>
                  <a:lnTo>
                    <a:pt x="1306567" y="508482"/>
                  </a:lnTo>
                  <a:lnTo>
                    <a:pt x="1121936" y="5956"/>
                  </a:lnTo>
                  <a:lnTo>
                    <a:pt x="1051210" y="5956"/>
                  </a:lnTo>
                  <a:lnTo>
                    <a:pt x="865833" y="508482"/>
                  </a:lnTo>
                  <a:close/>
                  <a:moveTo>
                    <a:pt x="990906" y="298537"/>
                  </a:moveTo>
                  <a:lnTo>
                    <a:pt x="1083222" y="46158"/>
                  </a:lnTo>
                  <a:lnTo>
                    <a:pt x="1086945" y="46158"/>
                  </a:lnTo>
                  <a:lnTo>
                    <a:pt x="1179261" y="298537"/>
                  </a:lnTo>
                  <a:lnTo>
                    <a:pt x="990906" y="298537"/>
                  </a:lnTo>
                  <a:close/>
                  <a:moveTo>
                    <a:pt x="1342302" y="508482"/>
                  </a:moveTo>
                  <a:lnTo>
                    <a:pt x="1392183" y="508482"/>
                  </a:lnTo>
                  <a:lnTo>
                    <a:pt x="1453230" y="342462"/>
                  </a:lnTo>
                  <a:lnTo>
                    <a:pt x="1672108" y="342462"/>
                  </a:lnTo>
                  <a:lnTo>
                    <a:pt x="1733156" y="508482"/>
                  </a:lnTo>
                  <a:lnTo>
                    <a:pt x="1783036" y="508482"/>
                  </a:lnTo>
                  <a:lnTo>
                    <a:pt x="1598405" y="5956"/>
                  </a:lnTo>
                  <a:lnTo>
                    <a:pt x="1527679" y="5956"/>
                  </a:lnTo>
                  <a:lnTo>
                    <a:pt x="1342302" y="508482"/>
                  </a:lnTo>
                  <a:close/>
                  <a:moveTo>
                    <a:pt x="1468120" y="298537"/>
                  </a:moveTo>
                  <a:lnTo>
                    <a:pt x="1560436" y="46158"/>
                  </a:lnTo>
                  <a:lnTo>
                    <a:pt x="1564158" y="46158"/>
                  </a:lnTo>
                  <a:lnTo>
                    <a:pt x="1656474" y="298537"/>
                  </a:lnTo>
                  <a:lnTo>
                    <a:pt x="1468120" y="298537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B1D7E78-47B2-76CC-0720-EAF07663D2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98602" y="3052868"/>
            <a:ext cx="3600000" cy="3479529"/>
          </a:xfrm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</a:defRPr>
            </a:lvl1pPr>
            <a:lvl2pPr marL="457200" indent="0">
              <a:buNone/>
              <a:defRPr>
                <a:solidFill>
                  <a:schemeClr val="accent4"/>
                </a:solidFill>
              </a:defRPr>
            </a:lvl2pPr>
            <a:lvl3pPr marL="914400" indent="0">
              <a:buNone/>
              <a:defRPr>
                <a:solidFill>
                  <a:schemeClr val="accent4"/>
                </a:solidFill>
              </a:defRPr>
            </a:lvl3pPr>
            <a:lvl4pPr marL="1371600" indent="0">
              <a:buNone/>
              <a:defRPr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C37838BA-8CC0-405C-AE80-A940543691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61578" y="1280518"/>
            <a:ext cx="3502744" cy="525188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5919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2 spal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9043-EFC6-3C11-4F3E-FEB85F7A23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5856" y="1445723"/>
            <a:ext cx="7717442" cy="131276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accent4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1F80-CB4B-3AC5-9D46-C9527F39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a-DK" dirty="0"/>
              <a:t>titel på præsentation // feb2024 (Ændres således: I fanen 'Indsæt' skal du vælge 'Sidehoved og sidefod')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BB714-19EB-F6B0-C081-4B98519DA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7915DBC1-9A4A-DF45-BEC1-3DCC315F6A5D}" type="slidenum">
              <a:rPr lang="da-DK"/>
              <a:pPr/>
              <a:t>‹nr.›</a:t>
            </a:fld>
            <a:endParaRPr lang="da-DK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2270B8E-CC0E-0B81-307F-B99BD09B95A2}"/>
              </a:ext>
            </a:extLst>
          </p:cNvPr>
          <p:cNvGrpSpPr/>
          <p:nvPr userDrawn="1"/>
        </p:nvGrpSpPr>
        <p:grpSpPr>
          <a:xfrm>
            <a:off x="10329493" y="6281878"/>
            <a:ext cx="1544083" cy="253541"/>
            <a:chOff x="10329493" y="6281878"/>
            <a:chExt cx="1544083" cy="2535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E67BBA8-353F-1DD4-80F6-4C39E3BDB93D}"/>
                </a:ext>
              </a:extLst>
            </p:cNvPr>
            <p:cNvSpPr/>
            <p:nvPr/>
          </p:nvSpPr>
          <p:spPr>
            <a:xfrm>
              <a:off x="10329493" y="6282550"/>
              <a:ext cx="609674" cy="249847"/>
            </a:xfrm>
            <a:custGeom>
              <a:avLst/>
              <a:gdLst>
                <a:gd name="connsiteX0" fmla="*/ 2703217 w 2703216"/>
                <a:gd name="connsiteY0" fmla="*/ 1107046 h 1107790"/>
                <a:gd name="connsiteX1" fmla="*/ 0 w 2703216"/>
                <a:gd name="connsiteY1" fmla="*/ 1107046 h 1107790"/>
                <a:gd name="connsiteX2" fmla="*/ 1036320 w 2703216"/>
                <a:gd name="connsiteY2" fmla="*/ 0 h 1107790"/>
                <a:gd name="connsiteX3" fmla="*/ 2703217 w 2703216"/>
                <a:gd name="connsiteY3" fmla="*/ 0 h 1107790"/>
                <a:gd name="connsiteX4" fmla="*/ 2703217 w 2703216"/>
                <a:gd name="connsiteY4" fmla="*/ 346184 h 1107790"/>
                <a:gd name="connsiteX5" fmla="*/ 2365966 w 2703216"/>
                <a:gd name="connsiteY5" fmla="*/ 346184 h 1107790"/>
                <a:gd name="connsiteX6" fmla="*/ 2361499 w 2703216"/>
                <a:gd name="connsiteY6" fmla="*/ 341718 h 1107790"/>
                <a:gd name="connsiteX7" fmla="*/ 1745812 w 2703216"/>
                <a:gd name="connsiteY7" fmla="*/ 168997 h 1107790"/>
                <a:gd name="connsiteX8" fmla="*/ 1153204 w 2703216"/>
                <a:gd name="connsiteY8" fmla="*/ 319383 h 1107790"/>
                <a:gd name="connsiteX9" fmla="*/ 877001 w 2703216"/>
                <a:gd name="connsiteY9" fmla="*/ 610476 h 1107790"/>
                <a:gd name="connsiteX10" fmla="*/ 927626 w 2703216"/>
                <a:gd name="connsiteY10" fmla="*/ 727360 h 1107790"/>
                <a:gd name="connsiteX11" fmla="*/ 1602871 w 2703216"/>
                <a:gd name="connsiteY11" fmla="*/ 865833 h 1107790"/>
                <a:gd name="connsiteX12" fmla="*/ 2283329 w 2703216"/>
                <a:gd name="connsiteY12" fmla="*/ 709492 h 1107790"/>
                <a:gd name="connsiteX13" fmla="*/ 2295240 w 2703216"/>
                <a:gd name="connsiteY13" fmla="*/ 674501 h 1107790"/>
                <a:gd name="connsiteX14" fmla="*/ 2091997 w 2703216"/>
                <a:gd name="connsiteY14" fmla="*/ 606753 h 1107790"/>
                <a:gd name="connsiteX15" fmla="*/ 1890242 w 2703216"/>
                <a:gd name="connsiteY15" fmla="*/ 604520 h 1107790"/>
                <a:gd name="connsiteX16" fmla="*/ 1865674 w 2703216"/>
                <a:gd name="connsiteY16" fmla="*/ 606009 h 1107790"/>
                <a:gd name="connsiteX17" fmla="*/ 1930444 w 2703216"/>
                <a:gd name="connsiteY17" fmla="*/ 480936 h 1107790"/>
                <a:gd name="connsiteX18" fmla="*/ 2702473 w 2703216"/>
                <a:gd name="connsiteY18" fmla="*/ 483914 h 1107790"/>
                <a:gd name="connsiteX19" fmla="*/ 2702473 w 2703216"/>
                <a:gd name="connsiteY19" fmla="*/ 1107790 h 1107790"/>
                <a:gd name="connsiteX20" fmla="*/ 64770 w 2703216"/>
                <a:gd name="connsiteY20" fmla="*/ 1078756 h 1107790"/>
                <a:gd name="connsiteX21" fmla="*/ 2674927 w 2703216"/>
                <a:gd name="connsiteY21" fmla="*/ 1078756 h 1107790"/>
                <a:gd name="connsiteX22" fmla="*/ 2674927 w 2703216"/>
                <a:gd name="connsiteY22" fmla="*/ 510715 h 1107790"/>
                <a:gd name="connsiteX23" fmla="*/ 1948311 w 2703216"/>
                <a:gd name="connsiteY23" fmla="*/ 507737 h 1107790"/>
                <a:gd name="connsiteX24" fmla="*/ 1913321 w 2703216"/>
                <a:gd name="connsiteY24" fmla="*/ 574741 h 1107790"/>
                <a:gd name="connsiteX25" fmla="*/ 2094230 w 2703216"/>
                <a:gd name="connsiteY25" fmla="*/ 577719 h 1107790"/>
                <a:gd name="connsiteX26" fmla="*/ 2322786 w 2703216"/>
                <a:gd name="connsiteY26" fmla="*/ 668545 h 1107790"/>
                <a:gd name="connsiteX27" fmla="*/ 2304919 w 2703216"/>
                <a:gd name="connsiteY27" fmla="*/ 725871 h 1107790"/>
                <a:gd name="connsiteX28" fmla="*/ 1602871 w 2703216"/>
                <a:gd name="connsiteY28" fmla="*/ 891890 h 1107790"/>
                <a:gd name="connsiteX29" fmla="*/ 907525 w 2703216"/>
                <a:gd name="connsiteY29" fmla="*/ 745227 h 1107790"/>
                <a:gd name="connsiteX30" fmla="*/ 847966 w 2703216"/>
                <a:gd name="connsiteY30" fmla="*/ 608242 h 1107790"/>
                <a:gd name="connsiteX31" fmla="*/ 1139059 w 2703216"/>
                <a:gd name="connsiteY31" fmla="*/ 292582 h 1107790"/>
                <a:gd name="connsiteX32" fmla="*/ 1744323 w 2703216"/>
                <a:gd name="connsiteY32" fmla="*/ 139218 h 1107790"/>
                <a:gd name="connsiteX33" fmla="*/ 2377134 w 2703216"/>
                <a:gd name="connsiteY33" fmla="*/ 317150 h 1107790"/>
                <a:gd name="connsiteX34" fmla="*/ 2673438 w 2703216"/>
                <a:gd name="connsiteY34" fmla="*/ 317150 h 1107790"/>
                <a:gd name="connsiteX35" fmla="*/ 2673438 w 2703216"/>
                <a:gd name="connsiteY35" fmla="*/ 26801 h 1107790"/>
                <a:gd name="connsiteX36" fmla="*/ 1046743 w 2703216"/>
                <a:gd name="connsiteY36" fmla="*/ 26801 h 1107790"/>
                <a:gd name="connsiteX37" fmla="*/ 64770 w 2703216"/>
                <a:gd name="connsiteY37" fmla="*/ 1078756 h 11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3216" h="1107790">
                  <a:moveTo>
                    <a:pt x="2703217" y="1107046"/>
                  </a:moveTo>
                  <a:lnTo>
                    <a:pt x="0" y="1107046"/>
                  </a:lnTo>
                  <a:lnTo>
                    <a:pt x="1036320" y="0"/>
                  </a:lnTo>
                  <a:lnTo>
                    <a:pt x="2703217" y="0"/>
                  </a:lnTo>
                  <a:lnTo>
                    <a:pt x="2703217" y="346184"/>
                  </a:lnTo>
                  <a:lnTo>
                    <a:pt x="2365966" y="346184"/>
                  </a:lnTo>
                  <a:cubicBezTo>
                    <a:pt x="2365966" y="346184"/>
                    <a:pt x="2361499" y="341718"/>
                    <a:pt x="2361499" y="341718"/>
                  </a:cubicBezTo>
                  <a:cubicBezTo>
                    <a:pt x="2266950" y="230045"/>
                    <a:pt x="2048072" y="168997"/>
                    <a:pt x="1745812" y="168997"/>
                  </a:cubicBezTo>
                  <a:cubicBezTo>
                    <a:pt x="1443552" y="168997"/>
                    <a:pt x="1332624" y="225578"/>
                    <a:pt x="1153204" y="319383"/>
                  </a:cubicBezTo>
                  <a:cubicBezTo>
                    <a:pt x="982717" y="409466"/>
                    <a:pt x="877001" y="520393"/>
                    <a:pt x="877001" y="610476"/>
                  </a:cubicBezTo>
                  <a:cubicBezTo>
                    <a:pt x="877001" y="700558"/>
                    <a:pt x="894124" y="693858"/>
                    <a:pt x="927626" y="727360"/>
                  </a:cubicBezTo>
                  <a:cubicBezTo>
                    <a:pt x="1024408" y="822653"/>
                    <a:pt x="1264132" y="871789"/>
                    <a:pt x="1602871" y="865833"/>
                  </a:cubicBezTo>
                  <a:cubicBezTo>
                    <a:pt x="1867163" y="861366"/>
                    <a:pt x="2211859" y="795852"/>
                    <a:pt x="2283329" y="709492"/>
                  </a:cubicBezTo>
                  <a:cubicBezTo>
                    <a:pt x="2293007" y="697580"/>
                    <a:pt x="2297474" y="686413"/>
                    <a:pt x="2295240" y="674501"/>
                  </a:cubicBezTo>
                  <a:cubicBezTo>
                    <a:pt x="2290029" y="640255"/>
                    <a:pt x="2215581" y="615687"/>
                    <a:pt x="2091997" y="606753"/>
                  </a:cubicBezTo>
                  <a:cubicBezTo>
                    <a:pt x="1991491" y="599309"/>
                    <a:pt x="1891731" y="604520"/>
                    <a:pt x="1890242" y="604520"/>
                  </a:cubicBezTo>
                  <a:lnTo>
                    <a:pt x="1865674" y="606009"/>
                  </a:lnTo>
                  <a:lnTo>
                    <a:pt x="1930444" y="480936"/>
                  </a:lnTo>
                  <a:lnTo>
                    <a:pt x="2702473" y="483914"/>
                  </a:lnTo>
                  <a:lnTo>
                    <a:pt x="2702473" y="1107790"/>
                  </a:lnTo>
                  <a:close/>
                  <a:moveTo>
                    <a:pt x="64770" y="1078756"/>
                  </a:moveTo>
                  <a:lnTo>
                    <a:pt x="2674927" y="1078756"/>
                  </a:lnTo>
                  <a:lnTo>
                    <a:pt x="2674927" y="510715"/>
                  </a:lnTo>
                  <a:cubicBezTo>
                    <a:pt x="2674927" y="510715"/>
                    <a:pt x="1948311" y="507737"/>
                    <a:pt x="1948311" y="507737"/>
                  </a:cubicBezTo>
                  <a:lnTo>
                    <a:pt x="1913321" y="574741"/>
                  </a:lnTo>
                  <a:cubicBezTo>
                    <a:pt x="1949800" y="573252"/>
                    <a:pt x="2021271" y="572507"/>
                    <a:pt x="2094230" y="577719"/>
                  </a:cubicBezTo>
                  <a:cubicBezTo>
                    <a:pt x="2240149" y="588141"/>
                    <a:pt x="2314597" y="617921"/>
                    <a:pt x="2322786" y="668545"/>
                  </a:cubicBezTo>
                  <a:cubicBezTo>
                    <a:pt x="2325764" y="687902"/>
                    <a:pt x="2319809" y="707259"/>
                    <a:pt x="2304919" y="725871"/>
                  </a:cubicBezTo>
                  <a:cubicBezTo>
                    <a:pt x="2220048" y="827865"/>
                    <a:pt x="1842595" y="888168"/>
                    <a:pt x="1602871" y="891890"/>
                  </a:cubicBezTo>
                  <a:cubicBezTo>
                    <a:pt x="1357937" y="896357"/>
                    <a:pt x="1038554" y="874023"/>
                    <a:pt x="907525" y="745227"/>
                  </a:cubicBezTo>
                  <a:cubicBezTo>
                    <a:pt x="868067" y="706514"/>
                    <a:pt x="847966" y="660356"/>
                    <a:pt x="847966" y="608242"/>
                  </a:cubicBezTo>
                  <a:cubicBezTo>
                    <a:pt x="847966" y="506993"/>
                    <a:pt x="956660" y="388620"/>
                    <a:pt x="1139059" y="292582"/>
                  </a:cubicBezTo>
                  <a:cubicBezTo>
                    <a:pt x="1324435" y="195054"/>
                    <a:pt x="1544802" y="139218"/>
                    <a:pt x="1744323" y="139218"/>
                  </a:cubicBezTo>
                  <a:cubicBezTo>
                    <a:pt x="2051050" y="139218"/>
                    <a:pt x="2275140" y="202499"/>
                    <a:pt x="2377134" y="317150"/>
                  </a:cubicBezTo>
                  <a:lnTo>
                    <a:pt x="2673438" y="317150"/>
                  </a:lnTo>
                  <a:lnTo>
                    <a:pt x="2673438" y="26801"/>
                  </a:lnTo>
                  <a:lnTo>
                    <a:pt x="1046743" y="26801"/>
                  </a:lnTo>
                  <a:lnTo>
                    <a:pt x="64770" y="1078756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3D46297-5387-4AB9-C141-7C4CF13CAAD2}"/>
                </a:ext>
              </a:extLst>
            </p:cNvPr>
            <p:cNvSpPr/>
            <p:nvPr/>
          </p:nvSpPr>
          <p:spPr>
            <a:xfrm>
              <a:off x="10982320" y="6419059"/>
              <a:ext cx="891256" cy="116360"/>
            </a:xfrm>
            <a:custGeom>
              <a:avLst/>
              <a:gdLst>
                <a:gd name="connsiteX0" fmla="*/ 222600 w 3951714"/>
                <a:gd name="connsiteY0" fmla="*/ 514438 h 515926"/>
                <a:gd name="connsiteX1" fmla="*/ 383409 w 3951714"/>
                <a:gd name="connsiteY1" fmla="*/ 431800 h 515926"/>
                <a:gd name="connsiteX2" fmla="*/ 387131 w 3951714"/>
                <a:gd name="connsiteY2" fmla="*/ 431800 h 515926"/>
                <a:gd name="connsiteX3" fmla="*/ 387131 w 3951714"/>
                <a:gd name="connsiteY3" fmla="*/ 508482 h 515926"/>
                <a:gd name="connsiteX4" fmla="*/ 430311 w 3951714"/>
                <a:gd name="connsiteY4" fmla="*/ 508482 h 515926"/>
                <a:gd name="connsiteX5" fmla="*/ 430311 w 3951714"/>
                <a:gd name="connsiteY5" fmla="*/ 254613 h 515926"/>
                <a:gd name="connsiteX6" fmla="*/ 238979 w 3951714"/>
                <a:gd name="connsiteY6" fmla="*/ 254613 h 515926"/>
                <a:gd name="connsiteX7" fmla="*/ 238979 w 3951714"/>
                <a:gd name="connsiteY7" fmla="*/ 297793 h 515926"/>
                <a:gd name="connsiteX8" fmla="*/ 383409 w 3951714"/>
                <a:gd name="connsiteY8" fmla="*/ 297793 h 515926"/>
                <a:gd name="connsiteX9" fmla="*/ 383409 w 3951714"/>
                <a:gd name="connsiteY9" fmla="*/ 338740 h 515926"/>
                <a:gd name="connsiteX10" fmla="*/ 225578 w 3951714"/>
                <a:gd name="connsiteY10" fmla="*/ 472747 h 515926"/>
                <a:gd name="connsiteX11" fmla="*/ 48391 w 3951714"/>
                <a:gd name="connsiteY11" fmla="*/ 271736 h 515926"/>
                <a:gd name="connsiteX12" fmla="*/ 48391 w 3951714"/>
                <a:gd name="connsiteY12" fmla="*/ 243446 h 515926"/>
                <a:gd name="connsiteX13" fmla="*/ 219622 w 3951714"/>
                <a:gd name="connsiteY13" fmla="*/ 42436 h 515926"/>
                <a:gd name="connsiteX14" fmla="*/ 381920 w 3951714"/>
                <a:gd name="connsiteY14" fmla="*/ 163786 h 515926"/>
                <a:gd name="connsiteX15" fmla="*/ 431800 w 3951714"/>
                <a:gd name="connsiteY15" fmla="*/ 163786 h 515926"/>
                <a:gd name="connsiteX16" fmla="*/ 220367 w 3951714"/>
                <a:gd name="connsiteY16" fmla="*/ 0 h 515926"/>
                <a:gd name="connsiteX17" fmla="*/ 0 w 3951714"/>
                <a:gd name="connsiteY17" fmla="*/ 257591 h 515926"/>
                <a:gd name="connsiteX18" fmla="*/ 222600 w 3951714"/>
                <a:gd name="connsiteY18" fmla="*/ 515182 h 515926"/>
                <a:gd name="connsiteX19" fmla="*/ 639511 w 3951714"/>
                <a:gd name="connsiteY19" fmla="*/ 508482 h 515926"/>
                <a:gd name="connsiteX20" fmla="*/ 687158 w 3951714"/>
                <a:gd name="connsiteY20" fmla="*/ 508482 h 515926"/>
                <a:gd name="connsiteX21" fmla="*/ 687158 w 3951714"/>
                <a:gd name="connsiteY21" fmla="*/ 302260 h 515926"/>
                <a:gd name="connsiteX22" fmla="*/ 867323 w 3951714"/>
                <a:gd name="connsiteY22" fmla="*/ 6700 h 515926"/>
                <a:gd name="connsiteX23" fmla="*/ 815209 w 3951714"/>
                <a:gd name="connsiteY23" fmla="*/ 6700 h 515926"/>
                <a:gd name="connsiteX24" fmla="*/ 665568 w 3951714"/>
                <a:gd name="connsiteY24" fmla="*/ 253124 h 515926"/>
                <a:gd name="connsiteX25" fmla="*/ 661845 w 3951714"/>
                <a:gd name="connsiteY25" fmla="*/ 253124 h 515926"/>
                <a:gd name="connsiteX26" fmla="*/ 512949 w 3951714"/>
                <a:gd name="connsiteY26" fmla="*/ 6700 h 515926"/>
                <a:gd name="connsiteX27" fmla="*/ 459346 w 3951714"/>
                <a:gd name="connsiteY27" fmla="*/ 6700 h 515926"/>
                <a:gd name="connsiteX28" fmla="*/ 638766 w 3951714"/>
                <a:gd name="connsiteY28" fmla="*/ 302260 h 515926"/>
                <a:gd name="connsiteX29" fmla="*/ 638766 w 3951714"/>
                <a:gd name="connsiteY29" fmla="*/ 508482 h 515926"/>
                <a:gd name="connsiteX30" fmla="*/ 932092 w 3951714"/>
                <a:gd name="connsiteY30" fmla="*/ 508482 h 515926"/>
                <a:gd name="connsiteX31" fmla="*/ 978250 w 3951714"/>
                <a:gd name="connsiteY31" fmla="*/ 508482 h 515926"/>
                <a:gd name="connsiteX32" fmla="*/ 978250 w 3951714"/>
                <a:gd name="connsiteY32" fmla="*/ 55092 h 515926"/>
                <a:gd name="connsiteX33" fmla="*/ 981228 w 3951714"/>
                <a:gd name="connsiteY33" fmla="*/ 55092 h 515926"/>
                <a:gd name="connsiteX34" fmla="*/ 1137570 w 3951714"/>
                <a:gd name="connsiteY34" fmla="*/ 508482 h 515926"/>
                <a:gd name="connsiteX35" fmla="*/ 1203084 w 3951714"/>
                <a:gd name="connsiteY35" fmla="*/ 508482 h 515926"/>
                <a:gd name="connsiteX36" fmla="*/ 1359426 w 3951714"/>
                <a:gd name="connsiteY36" fmla="*/ 56581 h 515926"/>
                <a:gd name="connsiteX37" fmla="*/ 1362404 w 3951714"/>
                <a:gd name="connsiteY37" fmla="*/ 56581 h 515926"/>
                <a:gd name="connsiteX38" fmla="*/ 1362404 w 3951714"/>
                <a:gd name="connsiteY38" fmla="*/ 508482 h 515926"/>
                <a:gd name="connsiteX39" fmla="*/ 1408561 w 3951714"/>
                <a:gd name="connsiteY39" fmla="*/ 508482 h 515926"/>
                <a:gd name="connsiteX40" fmla="*/ 1408561 w 3951714"/>
                <a:gd name="connsiteY40" fmla="*/ 5956 h 515926"/>
                <a:gd name="connsiteX41" fmla="*/ 1330391 w 3951714"/>
                <a:gd name="connsiteY41" fmla="*/ 5956 h 515926"/>
                <a:gd name="connsiteX42" fmla="*/ 1172561 w 3951714"/>
                <a:gd name="connsiteY42" fmla="*/ 465302 h 515926"/>
                <a:gd name="connsiteX43" fmla="*/ 1169583 w 3951714"/>
                <a:gd name="connsiteY43" fmla="*/ 465302 h 515926"/>
                <a:gd name="connsiteX44" fmla="*/ 1011752 w 3951714"/>
                <a:gd name="connsiteY44" fmla="*/ 5956 h 515926"/>
                <a:gd name="connsiteX45" fmla="*/ 932837 w 3951714"/>
                <a:gd name="connsiteY45" fmla="*/ 5956 h 515926"/>
                <a:gd name="connsiteX46" fmla="*/ 932837 w 3951714"/>
                <a:gd name="connsiteY46" fmla="*/ 508482 h 515926"/>
                <a:gd name="connsiteX47" fmla="*/ 1497155 w 3951714"/>
                <a:gd name="connsiteY47" fmla="*/ 508482 h 515926"/>
                <a:gd name="connsiteX48" fmla="*/ 1544057 w 3951714"/>
                <a:gd name="connsiteY48" fmla="*/ 508482 h 515926"/>
                <a:gd name="connsiteX49" fmla="*/ 1544057 w 3951714"/>
                <a:gd name="connsiteY49" fmla="*/ 58070 h 515926"/>
                <a:gd name="connsiteX50" fmla="*/ 1547035 w 3951714"/>
                <a:gd name="connsiteY50" fmla="*/ 58070 h 515926"/>
                <a:gd name="connsiteX51" fmla="*/ 1795692 w 3951714"/>
                <a:gd name="connsiteY51" fmla="*/ 508482 h 515926"/>
                <a:gd name="connsiteX52" fmla="*/ 1870141 w 3951714"/>
                <a:gd name="connsiteY52" fmla="*/ 508482 h 515926"/>
                <a:gd name="connsiteX53" fmla="*/ 1870141 w 3951714"/>
                <a:gd name="connsiteY53" fmla="*/ 5956 h 515926"/>
                <a:gd name="connsiteX54" fmla="*/ 1823983 w 3951714"/>
                <a:gd name="connsiteY54" fmla="*/ 5956 h 515926"/>
                <a:gd name="connsiteX55" fmla="*/ 1823983 w 3951714"/>
                <a:gd name="connsiteY55" fmla="*/ 457857 h 515926"/>
                <a:gd name="connsiteX56" fmla="*/ 1820261 w 3951714"/>
                <a:gd name="connsiteY56" fmla="*/ 457857 h 515926"/>
                <a:gd name="connsiteX57" fmla="*/ 1570859 w 3951714"/>
                <a:gd name="connsiteY57" fmla="*/ 5956 h 515926"/>
                <a:gd name="connsiteX58" fmla="*/ 1497899 w 3951714"/>
                <a:gd name="connsiteY58" fmla="*/ 5956 h 515926"/>
                <a:gd name="connsiteX59" fmla="*/ 1497899 w 3951714"/>
                <a:gd name="connsiteY59" fmla="*/ 508482 h 515926"/>
                <a:gd name="connsiteX60" fmla="*/ 1938633 w 3951714"/>
                <a:gd name="connsiteY60" fmla="*/ 508482 h 515926"/>
                <a:gd name="connsiteX61" fmla="*/ 1989258 w 3951714"/>
                <a:gd name="connsiteY61" fmla="*/ 508482 h 515926"/>
                <a:gd name="connsiteX62" fmla="*/ 2050306 w 3951714"/>
                <a:gd name="connsiteY62" fmla="*/ 342462 h 515926"/>
                <a:gd name="connsiteX63" fmla="*/ 2269184 w 3951714"/>
                <a:gd name="connsiteY63" fmla="*/ 342462 h 515926"/>
                <a:gd name="connsiteX64" fmla="*/ 2330231 w 3951714"/>
                <a:gd name="connsiteY64" fmla="*/ 508482 h 515926"/>
                <a:gd name="connsiteX65" fmla="*/ 2380856 w 3951714"/>
                <a:gd name="connsiteY65" fmla="*/ 508482 h 515926"/>
                <a:gd name="connsiteX66" fmla="*/ 2196224 w 3951714"/>
                <a:gd name="connsiteY66" fmla="*/ 5956 h 515926"/>
                <a:gd name="connsiteX67" fmla="*/ 2125499 w 3951714"/>
                <a:gd name="connsiteY67" fmla="*/ 5956 h 515926"/>
                <a:gd name="connsiteX68" fmla="*/ 1940122 w 3951714"/>
                <a:gd name="connsiteY68" fmla="*/ 508482 h 515926"/>
                <a:gd name="connsiteX69" fmla="*/ 2064451 w 3951714"/>
                <a:gd name="connsiteY69" fmla="*/ 298538 h 515926"/>
                <a:gd name="connsiteX70" fmla="*/ 2156767 w 3951714"/>
                <a:gd name="connsiteY70" fmla="*/ 46158 h 515926"/>
                <a:gd name="connsiteX71" fmla="*/ 2160489 w 3951714"/>
                <a:gd name="connsiteY71" fmla="*/ 46158 h 515926"/>
                <a:gd name="connsiteX72" fmla="*/ 2252805 w 3951714"/>
                <a:gd name="connsiteY72" fmla="*/ 298538 h 515926"/>
                <a:gd name="connsiteX73" fmla="*/ 2064451 w 3951714"/>
                <a:gd name="connsiteY73" fmla="*/ 298538 h 515926"/>
                <a:gd name="connsiteX74" fmla="*/ 2610157 w 3951714"/>
                <a:gd name="connsiteY74" fmla="*/ 514438 h 515926"/>
                <a:gd name="connsiteX75" fmla="*/ 2793299 w 3951714"/>
                <a:gd name="connsiteY75" fmla="*/ 373730 h 515926"/>
                <a:gd name="connsiteX76" fmla="*/ 2651848 w 3951714"/>
                <a:gd name="connsiteY76" fmla="*/ 238234 h 515926"/>
                <a:gd name="connsiteX77" fmla="*/ 2588567 w 3951714"/>
                <a:gd name="connsiteY77" fmla="*/ 227812 h 515926"/>
                <a:gd name="connsiteX78" fmla="*/ 2479128 w 3951714"/>
                <a:gd name="connsiteY78" fmla="*/ 138474 h 515926"/>
                <a:gd name="connsiteX79" fmla="*/ 2479128 w 3951714"/>
                <a:gd name="connsiteY79" fmla="*/ 128051 h 515926"/>
                <a:gd name="connsiteX80" fmla="*/ 2601223 w 3951714"/>
                <a:gd name="connsiteY80" fmla="*/ 41691 h 515926"/>
                <a:gd name="connsiteX81" fmla="*/ 2735230 w 3951714"/>
                <a:gd name="connsiteY81" fmla="*/ 145919 h 515926"/>
                <a:gd name="connsiteX82" fmla="*/ 2784366 w 3951714"/>
                <a:gd name="connsiteY82" fmla="*/ 145919 h 515926"/>
                <a:gd name="connsiteX83" fmla="*/ 2601223 w 3951714"/>
                <a:gd name="connsiteY83" fmla="*/ 0 h 515926"/>
                <a:gd name="connsiteX84" fmla="*/ 2430737 w 3951714"/>
                <a:gd name="connsiteY84" fmla="*/ 134751 h 515926"/>
                <a:gd name="connsiteX85" fmla="*/ 2572933 w 3951714"/>
                <a:gd name="connsiteY85" fmla="*/ 270247 h 515926"/>
                <a:gd name="connsiteX86" fmla="*/ 2636214 w 3951714"/>
                <a:gd name="connsiteY86" fmla="*/ 280670 h 515926"/>
                <a:gd name="connsiteX87" fmla="*/ 2744908 w 3951714"/>
                <a:gd name="connsiteY87" fmla="*/ 370008 h 515926"/>
                <a:gd name="connsiteX88" fmla="*/ 2744908 w 3951714"/>
                <a:gd name="connsiteY88" fmla="*/ 381175 h 515926"/>
                <a:gd name="connsiteX89" fmla="*/ 2610157 w 3951714"/>
                <a:gd name="connsiteY89" fmla="*/ 473491 h 515926"/>
                <a:gd name="connsiteX90" fmla="*/ 2464983 w 3951714"/>
                <a:gd name="connsiteY90" fmla="*/ 366286 h 515926"/>
                <a:gd name="connsiteX91" fmla="*/ 2415847 w 3951714"/>
                <a:gd name="connsiteY91" fmla="*/ 366286 h 515926"/>
                <a:gd name="connsiteX92" fmla="*/ 2610157 w 3951714"/>
                <a:gd name="connsiteY92" fmla="*/ 515927 h 515926"/>
                <a:gd name="connsiteX93" fmla="*/ 2884871 w 3951714"/>
                <a:gd name="connsiteY93" fmla="*/ 508482 h 515926"/>
                <a:gd name="connsiteX94" fmla="*/ 2932518 w 3951714"/>
                <a:gd name="connsiteY94" fmla="*/ 508482 h 515926"/>
                <a:gd name="connsiteX95" fmla="*/ 2932518 w 3951714"/>
                <a:gd name="connsiteY95" fmla="*/ 5956 h 515926"/>
                <a:gd name="connsiteX96" fmla="*/ 2884871 w 3951714"/>
                <a:gd name="connsiteY96" fmla="*/ 5956 h 515926"/>
                <a:gd name="connsiteX97" fmla="*/ 2884871 w 3951714"/>
                <a:gd name="connsiteY97" fmla="*/ 508482 h 515926"/>
                <a:gd name="connsiteX98" fmla="*/ 3213932 w 3951714"/>
                <a:gd name="connsiteY98" fmla="*/ 514438 h 515926"/>
                <a:gd name="connsiteX99" fmla="*/ 3396330 w 3951714"/>
                <a:gd name="connsiteY99" fmla="*/ 329806 h 515926"/>
                <a:gd name="connsiteX100" fmla="*/ 3396330 w 3951714"/>
                <a:gd name="connsiteY100" fmla="*/ 5956 h 515926"/>
                <a:gd name="connsiteX101" fmla="*/ 3348684 w 3951714"/>
                <a:gd name="connsiteY101" fmla="*/ 5956 h 515926"/>
                <a:gd name="connsiteX102" fmla="*/ 3348684 w 3951714"/>
                <a:gd name="connsiteY102" fmla="*/ 330550 h 515926"/>
                <a:gd name="connsiteX103" fmla="*/ 3213932 w 3951714"/>
                <a:gd name="connsiteY103" fmla="*/ 471258 h 515926"/>
                <a:gd name="connsiteX104" fmla="*/ 3079181 w 3951714"/>
                <a:gd name="connsiteY104" fmla="*/ 330550 h 515926"/>
                <a:gd name="connsiteX105" fmla="*/ 3079181 w 3951714"/>
                <a:gd name="connsiteY105" fmla="*/ 5956 h 515926"/>
                <a:gd name="connsiteX106" fmla="*/ 3031534 w 3951714"/>
                <a:gd name="connsiteY106" fmla="*/ 5956 h 515926"/>
                <a:gd name="connsiteX107" fmla="*/ 3031534 w 3951714"/>
                <a:gd name="connsiteY107" fmla="*/ 329806 h 515926"/>
                <a:gd name="connsiteX108" fmla="*/ 3213932 w 3951714"/>
                <a:gd name="connsiteY108" fmla="*/ 514438 h 515926"/>
                <a:gd name="connsiteX109" fmla="*/ 3475246 w 3951714"/>
                <a:gd name="connsiteY109" fmla="*/ 508482 h 515926"/>
                <a:gd name="connsiteX110" fmla="*/ 3521404 w 3951714"/>
                <a:gd name="connsiteY110" fmla="*/ 508482 h 515926"/>
                <a:gd name="connsiteX111" fmla="*/ 3521404 w 3951714"/>
                <a:gd name="connsiteY111" fmla="*/ 55092 h 515926"/>
                <a:gd name="connsiteX112" fmla="*/ 3524381 w 3951714"/>
                <a:gd name="connsiteY112" fmla="*/ 55092 h 515926"/>
                <a:gd name="connsiteX113" fmla="*/ 3680723 w 3951714"/>
                <a:gd name="connsiteY113" fmla="*/ 508482 h 515926"/>
                <a:gd name="connsiteX114" fmla="*/ 3746237 w 3951714"/>
                <a:gd name="connsiteY114" fmla="*/ 508482 h 515926"/>
                <a:gd name="connsiteX115" fmla="*/ 3902579 w 3951714"/>
                <a:gd name="connsiteY115" fmla="*/ 56581 h 515926"/>
                <a:gd name="connsiteX116" fmla="*/ 3905557 w 3951714"/>
                <a:gd name="connsiteY116" fmla="*/ 56581 h 515926"/>
                <a:gd name="connsiteX117" fmla="*/ 3905557 w 3951714"/>
                <a:gd name="connsiteY117" fmla="*/ 508482 h 515926"/>
                <a:gd name="connsiteX118" fmla="*/ 3951715 w 3951714"/>
                <a:gd name="connsiteY118" fmla="*/ 508482 h 515926"/>
                <a:gd name="connsiteX119" fmla="*/ 3951715 w 3951714"/>
                <a:gd name="connsiteY119" fmla="*/ 5956 h 515926"/>
                <a:gd name="connsiteX120" fmla="*/ 3873544 w 3951714"/>
                <a:gd name="connsiteY120" fmla="*/ 5956 h 515926"/>
                <a:gd name="connsiteX121" fmla="*/ 3715714 w 3951714"/>
                <a:gd name="connsiteY121" fmla="*/ 465302 h 515926"/>
                <a:gd name="connsiteX122" fmla="*/ 3712736 w 3951714"/>
                <a:gd name="connsiteY122" fmla="*/ 465302 h 515926"/>
                <a:gd name="connsiteX123" fmla="*/ 3554906 w 3951714"/>
                <a:gd name="connsiteY123" fmla="*/ 5956 h 515926"/>
                <a:gd name="connsiteX124" fmla="*/ 3475990 w 3951714"/>
                <a:gd name="connsiteY124" fmla="*/ 5956 h 515926"/>
                <a:gd name="connsiteX125" fmla="*/ 3475990 w 3951714"/>
                <a:gd name="connsiteY125" fmla="*/ 508482 h 51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951714" h="515926">
                  <a:moveTo>
                    <a:pt x="222600" y="514438"/>
                  </a:moveTo>
                  <a:cubicBezTo>
                    <a:pt x="294815" y="514438"/>
                    <a:pt x="356607" y="484658"/>
                    <a:pt x="383409" y="431800"/>
                  </a:cubicBezTo>
                  <a:lnTo>
                    <a:pt x="387131" y="431800"/>
                  </a:lnTo>
                  <a:lnTo>
                    <a:pt x="387131" y="508482"/>
                  </a:lnTo>
                  <a:lnTo>
                    <a:pt x="430311" y="508482"/>
                  </a:lnTo>
                  <a:lnTo>
                    <a:pt x="430311" y="254613"/>
                  </a:lnTo>
                  <a:lnTo>
                    <a:pt x="238979" y="254613"/>
                  </a:lnTo>
                  <a:lnTo>
                    <a:pt x="238979" y="297793"/>
                  </a:lnTo>
                  <a:lnTo>
                    <a:pt x="383409" y="297793"/>
                  </a:lnTo>
                  <a:lnTo>
                    <a:pt x="383409" y="338740"/>
                  </a:lnTo>
                  <a:cubicBezTo>
                    <a:pt x="383409" y="416910"/>
                    <a:pt x="316405" y="472747"/>
                    <a:pt x="225578" y="472747"/>
                  </a:cubicBezTo>
                  <a:cubicBezTo>
                    <a:pt x="134751" y="472747"/>
                    <a:pt x="48391" y="400532"/>
                    <a:pt x="48391" y="271736"/>
                  </a:cubicBezTo>
                  <a:lnTo>
                    <a:pt x="48391" y="243446"/>
                  </a:lnTo>
                  <a:cubicBezTo>
                    <a:pt x="48391" y="115395"/>
                    <a:pt x="111672" y="42436"/>
                    <a:pt x="219622" y="42436"/>
                  </a:cubicBezTo>
                  <a:cubicBezTo>
                    <a:pt x="327572" y="42436"/>
                    <a:pt x="356607" y="79660"/>
                    <a:pt x="381920" y="163786"/>
                  </a:cubicBezTo>
                  <a:lnTo>
                    <a:pt x="431800" y="163786"/>
                  </a:lnTo>
                  <a:cubicBezTo>
                    <a:pt x="402021" y="54347"/>
                    <a:pt x="329061" y="0"/>
                    <a:pt x="220367" y="0"/>
                  </a:cubicBezTo>
                  <a:cubicBezTo>
                    <a:pt x="111672" y="0"/>
                    <a:pt x="0" y="99016"/>
                    <a:pt x="0" y="257591"/>
                  </a:cubicBezTo>
                  <a:cubicBezTo>
                    <a:pt x="0" y="416166"/>
                    <a:pt x="84127" y="515182"/>
                    <a:pt x="222600" y="515182"/>
                  </a:cubicBezTo>
                  <a:moveTo>
                    <a:pt x="639511" y="508482"/>
                  </a:moveTo>
                  <a:lnTo>
                    <a:pt x="687158" y="508482"/>
                  </a:lnTo>
                  <a:lnTo>
                    <a:pt x="687158" y="302260"/>
                  </a:lnTo>
                  <a:lnTo>
                    <a:pt x="867323" y="6700"/>
                  </a:lnTo>
                  <a:lnTo>
                    <a:pt x="815209" y="6700"/>
                  </a:lnTo>
                  <a:lnTo>
                    <a:pt x="665568" y="253124"/>
                  </a:lnTo>
                  <a:lnTo>
                    <a:pt x="661845" y="253124"/>
                  </a:lnTo>
                  <a:lnTo>
                    <a:pt x="512949" y="6700"/>
                  </a:lnTo>
                  <a:lnTo>
                    <a:pt x="459346" y="6700"/>
                  </a:lnTo>
                  <a:lnTo>
                    <a:pt x="638766" y="302260"/>
                  </a:lnTo>
                  <a:lnTo>
                    <a:pt x="638766" y="508482"/>
                  </a:lnTo>
                  <a:close/>
                  <a:moveTo>
                    <a:pt x="932092" y="508482"/>
                  </a:moveTo>
                  <a:lnTo>
                    <a:pt x="978250" y="508482"/>
                  </a:lnTo>
                  <a:lnTo>
                    <a:pt x="978250" y="55092"/>
                  </a:lnTo>
                  <a:lnTo>
                    <a:pt x="981228" y="55092"/>
                  </a:lnTo>
                  <a:lnTo>
                    <a:pt x="1137570" y="508482"/>
                  </a:lnTo>
                  <a:lnTo>
                    <a:pt x="1203084" y="508482"/>
                  </a:lnTo>
                  <a:lnTo>
                    <a:pt x="1359426" y="56581"/>
                  </a:lnTo>
                  <a:lnTo>
                    <a:pt x="1362404" y="56581"/>
                  </a:lnTo>
                  <a:lnTo>
                    <a:pt x="1362404" y="508482"/>
                  </a:lnTo>
                  <a:lnTo>
                    <a:pt x="1408561" y="508482"/>
                  </a:lnTo>
                  <a:lnTo>
                    <a:pt x="1408561" y="5956"/>
                  </a:lnTo>
                  <a:lnTo>
                    <a:pt x="1330391" y="5956"/>
                  </a:lnTo>
                  <a:lnTo>
                    <a:pt x="1172561" y="465302"/>
                  </a:lnTo>
                  <a:lnTo>
                    <a:pt x="1169583" y="465302"/>
                  </a:lnTo>
                  <a:lnTo>
                    <a:pt x="1011752" y="5956"/>
                  </a:lnTo>
                  <a:lnTo>
                    <a:pt x="932837" y="5956"/>
                  </a:lnTo>
                  <a:lnTo>
                    <a:pt x="932837" y="508482"/>
                  </a:lnTo>
                  <a:close/>
                  <a:moveTo>
                    <a:pt x="1497155" y="508482"/>
                  </a:moveTo>
                  <a:lnTo>
                    <a:pt x="1544057" y="508482"/>
                  </a:lnTo>
                  <a:lnTo>
                    <a:pt x="1544057" y="58070"/>
                  </a:lnTo>
                  <a:lnTo>
                    <a:pt x="1547035" y="58070"/>
                  </a:lnTo>
                  <a:lnTo>
                    <a:pt x="1795692" y="508482"/>
                  </a:lnTo>
                  <a:lnTo>
                    <a:pt x="1870141" y="508482"/>
                  </a:lnTo>
                  <a:lnTo>
                    <a:pt x="1870141" y="5956"/>
                  </a:lnTo>
                  <a:lnTo>
                    <a:pt x="1823983" y="5956"/>
                  </a:lnTo>
                  <a:lnTo>
                    <a:pt x="1823983" y="457857"/>
                  </a:lnTo>
                  <a:lnTo>
                    <a:pt x="1820261" y="457857"/>
                  </a:lnTo>
                  <a:lnTo>
                    <a:pt x="1570859" y="5956"/>
                  </a:lnTo>
                  <a:lnTo>
                    <a:pt x="1497899" y="5956"/>
                  </a:lnTo>
                  <a:lnTo>
                    <a:pt x="1497899" y="508482"/>
                  </a:lnTo>
                  <a:close/>
                  <a:moveTo>
                    <a:pt x="1938633" y="508482"/>
                  </a:moveTo>
                  <a:lnTo>
                    <a:pt x="1989258" y="508482"/>
                  </a:lnTo>
                  <a:lnTo>
                    <a:pt x="2050306" y="342462"/>
                  </a:lnTo>
                  <a:lnTo>
                    <a:pt x="2269184" y="342462"/>
                  </a:lnTo>
                  <a:lnTo>
                    <a:pt x="2330231" y="508482"/>
                  </a:lnTo>
                  <a:lnTo>
                    <a:pt x="2380856" y="508482"/>
                  </a:lnTo>
                  <a:lnTo>
                    <a:pt x="2196224" y="5956"/>
                  </a:lnTo>
                  <a:lnTo>
                    <a:pt x="2125499" y="5956"/>
                  </a:lnTo>
                  <a:lnTo>
                    <a:pt x="1940122" y="508482"/>
                  </a:lnTo>
                  <a:close/>
                  <a:moveTo>
                    <a:pt x="2064451" y="298538"/>
                  </a:moveTo>
                  <a:lnTo>
                    <a:pt x="2156767" y="46158"/>
                  </a:lnTo>
                  <a:lnTo>
                    <a:pt x="2160489" y="46158"/>
                  </a:lnTo>
                  <a:lnTo>
                    <a:pt x="2252805" y="298538"/>
                  </a:lnTo>
                  <a:lnTo>
                    <a:pt x="2064451" y="298538"/>
                  </a:lnTo>
                  <a:close/>
                  <a:moveTo>
                    <a:pt x="2610157" y="514438"/>
                  </a:moveTo>
                  <a:cubicBezTo>
                    <a:pt x="2726296" y="514438"/>
                    <a:pt x="2793299" y="460835"/>
                    <a:pt x="2793299" y="373730"/>
                  </a:cubicBezTo>
                  <a:cubicBezTo>
                    <a:pt x="2793299" y="286626"/>
                    <a:pt x="2742675" y="253124"/>
                    <a:pt x="2651848" y="238234"/>
                  </a:cubicBezTo>
                  <a:lnTo>
                    <a:pt x="2588567" y="227812"/>
                  </a:lnTo>
                  <a:cubicBezTo>
                    <a:pt x="2505929" y="213667"/>
                    <a:pt x="2479128" y="185376"/>
                    <a:pt x="2479128" y="138474"/>
                  </a:cubicBezTo>
                  <a:lnTo>
                    <a:pt x="2479128" y="128051"/>
                  </a:lnTo>
                  <a:cubicBezTo>
                    <a:pt x="2479128" y="74448"/>
                    <a:pt x="2525286" y="41691"/>
                    <a:pt x="2601223" y="41691"/>
                  </a:cubicBezTo>
                  <a:cubicBezTo>
                    <a:pt x="2677160" y="41691"/>
                    <a:pt x="2717362" y="71470"/>
                    <a:pt x="2735230" y="145919"/>
                  </a:cubicBezTo>
                  <a:lnTo>
                    <a:pt x="2784366" y="145919"/>
                  </a:lnTo>
                  <a:cubicBezTo>
                    <a:pt x="2765009" y="51369"/>
                    <a:pt x="2700984" y="0"/>
                    <a:pt x="2601223" y="0"/>
                  </a:cubicBezTo>
                  <a:cubicBezTo>
                    <a:pt x="2501462" y="0"/>
                    <a:pt x="2430737" y="54347"/>
                    <a:pt x="2430737" y="134751"/>
                  </a:cubicBezTo>
                  <a:cubicBezTo>
                    <a:pt x="2430737" y="215155"/>
                    <a:pt x="2479872" y="254613"/>
                    <a:pt x="2572933" y="270247"/>
                  </a:cubicBezTo>
                  <a:lnTo>
                    <a:pt x="2636214" y="280670"/>
                  </a:lnTo>
                  <a:cubicBezTo>
                    <a:pt x="2720340" y="294815"/>
                    <a:pt x="2744908" y="323105"/>
                    <a:pt x="2744908" y="370008"/>
                  </a:cubicBezTo>
                  <a:lnTo>
                    <a:pt x="2744908" y="381175"/>
                  </a:lnTo>
                  <a:cubicBezTo>
                    <a:pt x="2744908" y="439245"/>
                    <a:pt x="2696517" y="473491"/>
                    <a:pt x="2610157" y="473491"/>
                  </a:cubicBezTo>
                  <a:cubicBezTo>
                    <a:pt x="2523797" y="473491"/>
                    <a:pt x="2480617" y="441478"/>
                    <a:pt x="2464983" y="366286"/>
                  </a:cubicBezTo>
                  <a:lnTo>
                    <a:pt x="2415847" y="366286"/>
                  </a:lnTo>
                  <a:cubicBezTo>
                    <a:pt x="2432970" y="463813"/>
                    <a:pt x="2502207" y="515927"/>
                    <a:pt x="2610157" y="515927"/>
                  </a:cubicBezTo>
                  <a:moveTo>
                    <a:pt x="2884871" y="508482"/>
                  </a:moveTo>
                  <a:lnTo>
                    <a:pt x="2932518" y="508482"/>
                  </a:lnTo>
                  <a:lnTo>
                    <a:pt x="2932518" y="5956"/>
                  </a:lnTo>
                  <a:lnTo>
                    <a:pt x="2884871" y="5956"/>
                  </a:lnTo>
                  <a:lnTo>
                    <a:pt x="2884871" y="508482"/>
                  </a:lnTo>
                  <a:close/>
                  <a:moveTo>
                    <a:pt x="3213932" y="514438"/>
                  </a:moveTo>
                  <a:cubicBezTo>
                    <a:pt x="3330816" y="514438"/>
                    <a:pt x="3396330" y="447434"/>
                    <a:pt x="3396330" y="329806"/>
                  </a:cubicBezTo>
                  <a:lnTo>
                    <a:pt x="3396330" y="5956"/>
                  </a:lnTo>
                  <a:lnTo>
                    <a:pt x="3348684" y="5956"/>
                  </a:lnTo>
                  <a:lnTo>
                    <a:pt x="3348684" y="330550"/>
                  </a:lnTo>
                  <a:cubicBezTo>
                    <a:pt x="3348684" y="424355"/>
                    <a:pt x="3304759" y="471258"/>
                    <a:pt x="3213932" y="471258"/>
                  </a:cubicBezTo>
                  <a:cubicBezTo>
                    <a:pt x="3123106" y="471258"/>
                    <a:pt x="3079181" y="424355"/>
                    <a:pt x="3079181" y="330550"/>
                  </a:cubicBezTo>
                  <a:lnTo>
                    <a:pt x="3079181" y="5956"/>
                  </a:lnTo>
                  <a:lnTo>
                    <a:pt x="3031534" y="5956"/>
                  </a:lnTo>
                  <a:lnTo>
                    <a:pt x="3031534" y="329806"/>
                  </a:lnTo>
                  <a:cubicBezTo>
                    <a:pt x="3031534" y="447434"/>
                    <a:pt x="3096304" y="514438"/>
                    <a:pt x="3213932" y="514438"/>
                  </a:cubicBezTo>
                  <a:moveTo>
                    <a:pt x="3475246" y="508482"/>
                  </a:moveTo>
                  <a:lnTo>
                    <a:pt x="3521404" y="508482"/>
                  </a:lnTo>
                  <a:lnTo>
                    <a:pt x="3521404" y="55092"/>
                  </a:lnTo>
                  <a:lnTo>
                    <a:pt x="3524381" y="55092"/>
                  </a:lnTo>
                  <a:lnTo>
                    <a:pt x="3680723" y="508482"/>
                  </a:lnTo>
                  <a:lnTo>
                    <a:pt x="3746237" y="508482"/>
                  </a:lnTo>
                  <a:lnTo>
                    <a:pt x="3902579" y="56581"/>
                  </a:lnTo>
                  <a:lnTo>
                    <a:pt x="3905557" y="56581"/>
                  </a:lnTo>
                  <a:lnTo>
                    <a:pt x="3905557" y="508482"/>
                  </a:lnTo>
                  <a:lnTo>
                    <a:pt x="3951715" y="508482"/>
                  </a:lnTo>
                  <a:lnTo>
                    <a:pt x="3951715" y="5956"/>
                  </a:lnTo>
                  <a:lnTo>
                    <a:pt x="3873544" y="5956"/>
                  </a:lnTo>
                  <a:lnTo>
                    <a:pt x="3715714" y="465302"/>
                  </a:lnTo>
                  <a:lnTo>
                    <a:pt x="3712736" y="465302"/>
                  </a:lnTo>
                  <a:lnTo>
                    <a:pt x="3554906" y="5956"/>
                  </a:lnTo>
                  <a:lnTo>
                    <a:pt x="3475990" y="5956"/>
                  </a:lnTo>
                  <a:lnTo>
                    <a:pt x="3475990" y="508482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3F53C92-C3A7-5D09-79EE-548A06B2B420}"/>
                </a:ext>
              </a:extLst>
            </p:cNvPr>
            <p:cNvSpPr/>
            <p:nvPr/>
          </p:nvSpPr>
          <p:spPr>
            <a:xfrm>
              <a:off x="10987525" y="6281878"/>
              <a:ext cx="402140" cy="116192"/>
            </a:xfrm>
            <a:custGeom>
              <a:avLst/>
              <a:gdLst>
                <a:gd name="connsiteX0" fmla="*/ 745 w 1783036"/>
                <a:gd name="connsiteY0" fmla="*/ 508482 h 515181"/>
                <a:gd name="connsiteX1" fmla="*/ 323850 w 1783036"/>
                <a:gd name="connsiteY1" fmla="*/ 508482 h 515181"/>
                <a:gd name="connsiteX2" fmla="*/ 323850 w 1783036"/>
                <a:gd name="connsiteY2" fmla="*/ 466046 h 515181"/>
                <a:gd name="connsiteX3" fmla="*/ 47647 w 1783036"/>
                <a:gd name="connsiteY3" fmla="*/ 466046 h 515181"/>
                <a:gd name="connsiteX4" fmla="*/ 47647 w 1783036"/>
                <a:gd name="connsiteY4" fmla="*/ 276203 h 515181"/>
                <a:gd name="connsiteX5" fmla="*/ 297049 w 1783036"/>
                <a:gd name="connsiteY5" fmla="*/ 276203 h 515181"/>
                <a:gd name="connsiteX6" fmla="*/ 297049 w 1783036"/>
                <a:gd name="connsiteY6" fmla="*/ 233768 h 515181"/>
                <a:gd name="connsiteX7" fmla="*/ 47647 w 1783036"/>
                <a:gd name="connsiteY7" fmla="*/ 233768 h 515181"/>
                <a:gd name="connsiteX8" fmla="*/ 47647 w 1783036"/>
                <a:gd name="connsiteY8" fmla="*/ 48391 h 515181"/>
                <a:gd name="connsiteX9" fmla="*/ 316405 w 1783036"/>
                <a:gd name="connsiteY9" fmla="*/ 48391 h 515181"/>
                <a:gd name="connsiteX10" fmla="*/ 316405 w 1783036"/>
                <a:gd name="connsiteY10" fmla="*/ 5956 h 515181"/>
                <a:gd name="connsiteX11" fmla="*/ 0 w 1783036"/>
                <a:gd name="connsiteY11" fmla="*/ 5956 h 515181"/>
                <a:gd name="connsiteX12" fmla="*/ 0 w 1783036"/>
                <a:gd name="connsiteY12" fmla="*/ 508482 h 515181"/>
                <a:gd name="connsiteX13" fmla="*/ 594842 w 1783036"/>
                <a:gd name="connsiteY13" fmla="*/ 514437 h 515181"/>
                <a:gd name="connsiteX14" fmla="*/ 755650 w 1783036"/>
                <a:gd name="connsiteY14" fmla="*/ 431800 h 515181"/>
                <a:gd name="connsiteX15" fmla="*/ 759372 w 1783036"/>
                <a:gd name="connsiteY15" fmla="*/ 431800 h 515181"/>
                <a:gd name="connsiteX16" fmla="*/ 759372 w 1783036"/>
                <a:gd name="connsiteY16" fmla="*/ 508482 h 515181"/>
                <a:gd name="connsiteX17" fmla="*/ 802552 w 1783036"/>
                <a:gd name="connsiteY17" fmla="*/ 508482 h 515181"/>
                <a:gd name="connsiteX18" fmla="*/ 802552 w 1783036"/>
                <a:gd name="connsiteY18" fmla="*/ 254613 h 515181"/>
                <a:gd name="connsiteX19" fmla="*/ 611220 w 1783036"/>
                <a:gd name="connsiteY19" fmla="*/ 254613 h 515181"/>
                <a:gd name="connsiteX20" fmla="*/ 611220 w 1783036"/>
                <a:gd name="connsiteY20" fmla="*/ 297793 h 515181"/>
                <a:gd name="connsiteX21" fmla="*/ 755650 w 1783036"/>
                <a:gd name="connsiteY21" fmla="*/ 297793 h 515181"/>
                <a:gd name="connsiteX22" fmla="*/ 755650 w 1783036"/>
                <a:gd name="connsiteY22" fmla="*/ 338740 h 515181"/>
                <a:gd name="connsiteX23" fmla="*/ 597820 w 1783036"/>
                <a:gd name="connsiteY23" fmla="*/ 472747 h 515181"/>
                <a:gd name="connsiteX24" fmla="*/ 420633 w 1783036"/>
                <a:gd name="connsiteY24" fmla="*/ 271736 h 515181"/>
                <a:gd name="connsiteX25" fmla="*/ 420633 w 1783036"/>
                <a:gd name="connsiteY25" fmla="*/ 243446 h 515181"/>
                <a:gd name="connsiteX26" fmla="*/ 591864 w 1783036"/>
                <a:gd name="connsiteY26" fmla="*/ 42435 h 515181"/>
                <a:gd name="connsiteX27" fmla="*/ 754161 w 1783036"/>
                <a:gd name="connsiteY27" fmla="*/ 163786 h 515181"/>
                <a:gd name="connsiteX28" fmla="*/ 804041 w 1783036"/>
                <a:gd name="connsiteY28" fmla="*/ 163786 h 515181"/>
                <a:gd name="connsiteX29" fmla="*/ 592608 w 1783036"/>
                <a:gd name="connsiteY29" fmla="*/ 0 h 515181"/>
                <a:gd name="connsiteX30" fmla="*/ 372241 w 1783036"/>
                <a:gd name="connsiteY30" fmla="*/ 257591 h 515181"/>
                <a:gd name="connsiteX31" fmla="*/ 594842 w 1783036"/>
                <a:gd name="connsiteY31" fmla="*/ 515182 h 515181"/>
                <a:gd name="connsiteX32" fmla="*/ 865089 w 1783036"/>
                <a:gd name="connsiteY32" fmla="*/ 508482 h 515181"/>
                <a:gd name="connsiteX33" fmla="*/ 915714 w 1783036"/>
                <a:gd name="connsiteY33" fmla="*/ 508482 h 515181"/>
                <a:gd name="connsiteX34" fmla="*/ 976762 w 1783036"/>
                <a:gd name="connsiteY34" fmla="*/ 342462 h 515181"/>
                <a:gd name="connsiteX35" fmla="*/ 1195639 w 1783036"/>
                <a:gd name="connsiteY35" fmla="*/ 342462 h 515181"/>
                <a:gd name="connsiteX36" fmla="*/ 1256687 w 1783036"/>
                <a:gd name="connsiteY36" fmla="*/ 508482 h 515181"/>
                <a:gd name="connsiteX37" fmla="*/ 1306567 w 1783036"/>
                <a:gd name="connsiteY37" fmla="*/ 508482 h 515181"/>
                <a:gd name="connsiteX38" fmla="*/ 1121936 w 1783036"/>
                <a:gd name="connsiteY38" fmla="*/ 5956 h 515181"/>
                <a:gd name="connsiteX39" fmla="*/ 1051210 w 1783036"/>
                <a:gd name="connsiteY39" fmla="*/ 5956 h 515181"/>
                <a:gd name="connsiteX40" fmla="*/ 865833 w 1783036"/>
                <a:gd name="connsiteY40" fmla="*/ 508482 h 515181"/>
                <a:gd name="connsiteX41" fmla="*/ 990906 w 1783036"/>
                <a:gd name="connsiteY41" fmla="*/ 298537 h 515181"/>
                <a:gd name="connsiteX42" fmla="*/ 1083222 w 1783036"/>
                <a:gd name="connsiteY42" fmla="*/ 46158 h 515181"/>
                <a:gd name="connsiteX43" fmla="*/ 1086945 w 1783036"/>
                <a:gd name="connsiteY43" fmla="*/ 46158 h 515181"/>
                <a:gd name="connsiteX44" fmla="*/ 1179261 w 1783036"/>
                <a:gd name="connsiteY44" fmla="*/ 298537 h 515181"/>
                <a:gd name="connsiteX45" fmla="*/ 990906 w 1783036"/>
                <a:gd name="connsiteY45" fmla="*/ 298537 h 515181"/>
                <a:gd name="connsiteX46" fmla="*/ 1342302 w 1783036"/>
                <a:gd name="connsiteY46" fmla="*/ 508482 h 515181"/>
                <a:gd name="connsiteX47" fmla="*/ 1392183 w 1783036"/>
                <a:gd name="connsiteY47" fmla="*/ 508482 h 515181"/>
                <a:gd name="connsiteX48" fmla="*/ 1453230 w 1783036"/>
                <a:gd name="connsiteY48" fmla="*/ 342462 h 515181"/>
                <a:gd name="connsiteX49" fmla="*/ 1672108 w 1783036"/>
                <a:gd name="connsiteY49" fmla="*/ 342462 h 515181"/>
                <a:gd name="connsiteX50" fmla="*/ 1733156 w 1783036"/>
                <a:gd name="connsiteY50" fmla="*/ 508482 h 515181"/>
                <a:gd name="connsiteX51" fmla="*/ 1783036 w 1783036"/>
                <a:gd name="connsiteY51" fmla="*/ 508482 h 515181"/>
                <a:gd name="connsiteX52" fmla="*/ 1598405 w 1783036"/>
                <a:gd name="connsiteY52" fmla="*/ 5956 h 515181"/>
                <a:gd name="connsiteX53" fmla="*/ 1527679 w 1783036"/>
                <a:gd name="connsiteY53" fmla="*/ 5956 h 515181"/>
                <a:gd name="connsiteX54" fmla="*/ 1342302 w 1783036"/>
                <a:gd name="connsiteY54" fmla="*/ 508482 h 515181"/>
                <a:gd name="connsiteX55" fmla="*/ 1468120 w 1783036"/>
                <a:gd name="connsiteY55" fmla="*/ 298537 h 515181"/>
                <a:gd name="connsiteX56" fmla="*/ 1560436 w 1783036"/>
                <a:gd name="connsiteY56" fmla="*/ 46158 h 515181"/>
                <a:gd name="connsiteX57" fmla="*/ 1564158 w 1783036"/>
                <a:gd name="connsiteY57" fmla="*/ 46158 h 515181"/>
                <a:gd name="connsiteX58" fmla="*/ 1656474 w 1783036"/>
                <a:gd name="connsiteY58" fmla="*/ 298537 h 515181"/>
                <a:gd name="connsiteX59" fmla="*/ 1468120 w 1783036"/>
                <a:gd name="connsiteY59" fmla="*/ 298537 h 51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83036" h="515181">
                  <a:moveTo>
                    <a:pt x="745" y="508482"/>
                  </a:moveTo>
                  <a:lnTo>
                    <a:pt x="323850" y="508482"/>
                  </a:lnTo>
                  <a:lnTo>
                    <a:pt x="323850" y="466046"/>
                  </a:lnTo>
                  <a:lnTo>
                    <a:pt x="47647" y="466046"/>
                  </a:lnTo>
                  <a:lnTo>
                    <a:pt x="47647" y="276203"/>
                  </a:lnTo>
                  <a:lnTo>
                    <a:pt x="297049" y="276203"/>
                  </a:lnTo>
                  <a:lnTo>
                    <a:pt x="297049" y="233768"/>
                  </a:lnTo>
                  <a:lnTo>
                    <a:pt x="47647" y="233768"/>
                  </a:lnTo>
                  <a:lnTo>
                    <a:pt x="47647" y="48391"/>
                  </a:lnTo>
                  <a:lnTo>
                    <a:pt x="316405" y="48391"/>
                  </a:lnTo>
                  <a:lnTo>
                    <a:pt x="316405" y="5956"/>
                  </a:lnTo>
                  <a:lnTo>
                    <a:pt x="0" y="5956"/>
                  </a:lnTo>
                  <a:lnTo>
                    <a:pt x="0" y="508482"/>
                  </a:lnTo>
                  <a:close/>
                  <a:moveTo>
                    <a:pt x="594842" y="514437"/>
                  </a:moveTo>
                  <a:cubicBezTo>
                    <a:pt x="667056" y="514437"/>
                    <a:pt x="728849" y="484658"/>
                    <a:pt x="755650" y="431800"/>
                  </a:cubicBezTo>
                  <a:lnTo>
                    <a:pt x="759372" y="431800"/>
                  </a:lnTo>
                  <a:lnTo>
                    <a:pt x="759372" y="508482"/>
                  </a:lnTo>
                  <a:lnTo>
                    <a:pt x="802552" y="508482"/>
                  </a:lnTo>
                  <a:lnTo>
                    <a:pt x="802552" y="254613"/>
                  </a:lnTo>
                  <a:lnTo>
                    <a:pt x="611220" y="254613"/>
                  </a:lnTo>
                  <a:lnTo>
                    <a:pt x="611220" y="297793"/>
                  </a:lnTo>
                  <a:lnTo>
                    <a:pt x="755650" y="297793"/>
                  </a:lnTo>
                  <a:lnTo>
                    <a:pt x="755650" y="338740"/>
                  </a:lnTo>
                  <a:cubicBezTo>
                    <a:pt x="755650" y="416910"/>
                    <a:pt x="688647" y="472747"/>
                    <a:pt x="597820" y="472747"/>
                  </a:cubicBezTo>
                  <a:cubicBezTo>
                    <a:pt x="506993" y="472747"/>
                    <a:pt x="420633" y="400532"/>
                    <a:pt x="420633" y="271736"/>
                  </a:cubicBezTo>
                  <a:lnTo>
                    <a:pt x="420633" y="243446"/>
                  </a:lnTo>
                  <a:cubicBezTo>
                    <a:pt x="420633" y="115395"/>
                    <a:pt x="483914" y="42435"/>
                    <a:pt x="591864" y="42435"/>
                  </a:cubicBezTo>
                  <a:cubicBezTo>
                    <a:pt x="699814" y="42435"/>
                    <a:pt x="728849" y="79660"/>
                    <a:pt x="754161" y="163786"/>
                  </a:cubicBezTo>
                  <a:lnTo>
                    <a:pt x="804041" y="163786"/>
                  </a:lnTo>
                  <a:cubicBezTo>
                    <a:pt x="774262" y="54347"/>
                    <a:pt x="701303" y="0"/>
                    <a:pt x="592608" y="0"/>
                  </a:cubicBezTo>
                  <a:cubicBezTo>
                    <a:pt x="483914" y="0"/>
                    <a:pt x="372241" y="99016"/>
                    <a:pt x="372241" y="257591"/>
                  </a:cubicBezTo>
                  <a:cubicBezTo>
                    <a:pt x="372241" y="416166"/>
                    <a:pt x="456368" y="515182"/>
                    <a:pt x="594842" y="515182"/>
                  </a:cubicBezTo>
                  <a:moveTo>
                    <a:pt x="865089" y="508482"/>
                  </a:moveTo>
                  <a:lnTo>
                    <a:pt x="915714" y="508482"/>
                  </a:lnTo>
                  <a:lnTo>
                    <a:pt x="976762" y="342462"/>
                  </a:lnTo>
                  <a:lnTo>
                    <a:pt x="1195639" y="342462"/>
                  </a:lnTo>
                  <a:lnTo>
                    <a:pt x="1256687" y="508482"/>
                  </a:lnTo>
                  <a:lnTo>
                    <a:pt x="1306567" y="508482"/>
                  </a:lnTo>
                  <a:lnTo>
                    <a:pt x="1121936" y="5956"/>
                  </a:lnTo>
                  <a:lnTo>
                    <a:pt x="1051210" y="5956"/>
                  </a:lnTo>
                  <a:lnTo>
                    <a:pt x="865833" y="508482"/>
                  </a:lnTo>
                  <a:close/>
                  <a:moveTo>
                    <a:pt x="990906" y="298537"/>
                  </a:moveTo>
                  <a:lnTo>
                    <a:pt x="1083222" y="46158"/>
                  </a:lnTo>
                  <a:lnTo>
                    <a:pt x="1086945" y="46158"/>
                  </a:lnTo>
                  <a:lnTo>
                    <a:pt x="1179261" y="298537"/>
                  </a:lnTo>
                  <a:lnTo>
                    <a:pt x="990906" y="298537"/>
                  </a:lnTo>
                  <a:close/>
                  <a:moveTo>
                    <a:pt x="1342302" y="508482"/>
                  </a:moveTo>
                  <a:lnTo>
                    <a:pt x="1392183" y="508482"/>
                  </a:lnTo>
                  <a:lnTo>
                    <a:pt x="1453230" y="342462"/>
                  </a:lnTo>
                  <a:lnTo>
                    <a:pt x="1672108" y="342462"/>
                  </a:lnTo>
                  <a:lnTo>
                    <a:pt x="1733156" y="508482"/>
                  </a:lnTo>
                  <a:lnTo>
                    <a:pt x="1783036" y="508482"/>
                  </a:lnTo>
                  <a:lnTo>
                    <a:pt x="1598405" y="5956"/>
                  </a:lnTo>
                  <a:lnTo>
                    <a:pt x="1527679" y="5956"/>
                  </a:lnTo>
                  <a:lnTo>
                    <a:pt x="1342302" y="508482"/>
                  </a:lnTo>
                  <a:close/>
                  <a:moveTo>
                    <a:pt x="1468120" y="298537"/>
                  </a:moveTo>
                  <a:lnTo>
                    <a:pt x="1560436" y="46158"/>
                  </a:lnTo>
                  <a:lnTo>
                    <a:pt x="1564158" y="46158"/>
                  </a:lnTo>
                  <a:lnTo>
                    <a:pt x="1656474" y="298537"/>
                  </a:lnTo>
                  <a:lnTo>
                    <a:pt x="1468120" y="298537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 b="1"/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B1D7E78-47B2-76CC-0720-EAF07663D2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98602" y="3052868"/>
            <a:ext cx="3600000" cy="3479529"/>
          </a:xfrm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</a:defRPr>
            </a:lvl1pPr>
            <a:lvl2pPr marL="457200" indent="0">
              <a:buNone/>
              <a:defRPr>
                <a:solidFill>
                  <a:schemeClr val="accent4"/>
                </a:solidFill>
              </a:defRPr>
            </a:lvl2pPr>
            <a:lvl3pPr marL="914400" indent="0">
              <a:buNone/>
              <a:defRPr>
                <a:solidFill>
                  <a:schemeClr val="accent4"/>
                </a:solidFill>
              </a:defRPr>
            </a:lvl3pPr>
            <a:lvl4pPr marL="1371600" indent="0">
              <a:buNone/>
              <a:defRPr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00250742-2E26-17D3-27E6-3DD0E9176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75856" y="3052868"/>
            <a:ext cx="3600000" cy="3479529"/>
          </a:xfrm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</a:defRPr>
            </a:lvl1pPr>
            <a:lvl2pPr marL="457200" indent="0">
              <a:buNone/>
              <a:defRPr>
                <a:solidFill>
                  <a:schemeClr val="accent4"/>
                </a:solidFill>
              </a:defRPr>
            </a:lvl2pPr>
            <a:lvl3pPr marL="914400" indent="0">
              <a:buNone/>
              <a:defRPr>
                <a:solidFill>
                  <a:schemeClr val="accent4"/>
                </a:solidFill>
              </a:defRPr>
            </a:lvl3pPr>
            <a:lvl4pPr marL="1371600" indent="0">
              <a:buNone/>
              <a:defRPr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49856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dforma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EDBD62BB-0613-71B0-CF14-EED7404E6C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1F80-CB4B-3AC5-9D46-C9527F39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titel på præsentation // feb2024 (Ændres således: I fanen 'Indsæt' skal du vælge 'Sidehoved og sidefod')</a:t>
            </a:r>
          </a:p>
        </p:txBody>
      </p:sp>
    </p:spTree>
    <p:extLst>
      <p:ext uri="{BB962C8B-B14F-4D97-AF65-F5344CB8AC3E}">
        <p14:creationId xmlns:p14="http://schemas.microsoft.com/office/powerpoint/2010/main" val="2676497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F374CA-E6DB-2E6B-EDD4-3F57FA88C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856" y="1226634"/>
            <a:ext cx="7717442" cy="152204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3D36F-CF73-A324-6D07-AE4CBA231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5857" y="3005310"/>
            <a:ext cx="7717442" cy="28602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F2D1D-93B2-D0C9-6BCE-905BAAB1D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5244" y="234176"/>
            <a:ext cx="10168054" cy="2857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 cap="all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titel på præsentation // feb2024 (Ændres således: I fanen 'Indsæt' skal du vælge 'Sidehoved og sidefod')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F371E-0F4E-3A19-7CC6-026A095D0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91476" y="2880049"/>
            <a:ext cx="1774830" cy="1390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200">
                <a:solidFill>
                  <a:schemeClr val="tx1">
                    <a:tint val="82000"/>
                  </a:schemeClr>
                </a:solidFill>
                <a:latin typeface="Prompt Light" pitchFamily="2" charset="-34"/>
                <a:cs typeface="Prompt Light" pitchFamily="2" charset="-34"/>
              </a:defRPr>
            </a:lvl1pPr>
          </a:lstStyle>
          <a:p>
            <a:fld id="{7915DBC1-9A4A-DF45-BEC1-3DCC315F6A5D}" type="slidenum">
              <a:rPr lang="da-DK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260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0" r:id="rId5"/>
    <p:sldLayoutId id="2147483654" r:id="rId6"/>
    <p:sldLayoutId id="2147483655" r:id="rId7"/>
    <p:sldLayoutId id="2147483658" r:id="rId8"/>
    <p:sldLayoutId id="2147483657" r:id="rId9"/>
    <p:sldLayoutId id="2147483656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rompt Light" pitchFamily="2" charset="-34"/>
          <a:ea typeface="+mj-ea"/>
          <a:cs typeface="Prompt Light" pitchFamily="2" charset="-34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itchFamily="2" charset="77"/>
        <a:buChar char="→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itchFamily="2" charset="77"/>
        <a:buChar char="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itchFamily="2" charset="77"/>
        <a:buChar char="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itchFamily="2" charset="77"/>
        <a:buChar char="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itchFamily="2" charset="77"/>
        <a:buChar char="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quizlet.com/948931822/test?answerTermSides=2&amp;promptTermSides=6&amp;questionCount=20&amp;questionTypes=4&amp;showImages=true" TargetMode="External"/><Relationship Id="rId2" Type="http://schemas.openxmlformats.org/officeDocument/2006/relationships/hyperlink" Target="https://quizlet.com/dk/948931822/farver-og-komposition-flash-cards/?new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9D98C-6777-11A2-8FF3-7F41EBDD4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4CAFAE-9ED4-A1B6-5361-145F4807E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900000"/>
            <a:ext cx="5606511" cy="5525811"/>
          </a:xfrm>
        </p:spPr>
        <p:txBody>
          <a:bodyPr/>
          <a:lstStyle/>
          <a:p>
            <a:r>
              <a:rPr lang="da-DK" dirty="0"/>
              <a:t>Grafiske virkemidler – ARBEJD SELV LEKTION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4A2CD35-6081-B9D4-125F-A117DCB0E9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b="1" kern="100" dirty="0">
                <a:effectLst/>
                <a:latin typeface="Prompt" pitchFamily="2" charset="-34"/>
                <a:ea typeface="Aptos" panose="020B0004020202020204" pitchFamily="34" charset="0"/>
                <a:cs typeface="Prompt" pitchFamily="2" charset="-34"/>
              </a:rPr>
              <a:t>Modul 4</a:t>
            </a:r>
          </a:p>
          <a:p>
            <a:r>
              <a:rPr lang="da-DK" i="1" kern="100" dirty="0">
                <a:effectLst/>
                <a:latin typeface="Prompt" pitchFamily="2" charset="-34"/>
                <a:ea typeface="Aptos" panose="020B0004020202020204" pitchFamily="34" charset="0"/>
                <a:cs typeface="Prompt" pitchFamily="2" charset="-34"/>
              </a:rPr>
              <a:t>hvordan man kan designe en kampagne som har til formål at mindske tøjspild?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9241BE-E3D6-686A-05AF-89852AA60C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b="1" dirty="0"/>
              <a:t>3g design 2024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62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53E3D-0CC7-AA86-54C4-3F724E268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AF046F-F67B-B311-04C2-4F1E7D821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856" y="642938"/>
            <a:ext cx="7717442" cy="1312762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da-DK" sz="4400"/>
              <a:t>Grafiske virkemidler - Komposition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B00E426A-DE6D-C8B4-E4B2-6B35CAA7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1476" y="2880049"/>
            <a:ext cx="1774830" cy="1390714"/>
          </a:xfrm>
        </p:spPr>
        <p:txBody>
          <a:bodyPr/>
          <a:lstStyle/>
          <a:p>
            <a:pPr>
              <a:spcAft>
                <a:spcPts val="600"/>
              </a:spcAft>
            </a:pPr>
            <a:fld id="{7915DBC1-9A4A-DF45-BEC1-3DCC315F6A5D}" type="slidenum">
              <a:rPr lang="da-DK"/>
              <a:pPr>
                <a:spcAft>
                  <a:spcPts val="600"/>
                </a:spcAft>
              </a:pPr>
              <a:t>2</a:t>
            </a:fld>
            <a:endParaRPr lang="da-DK"/>
          </a:p>
        </p:txBody>
      </p:sp>
      <p:graphicFrame>
        <p:nvGraphicFramePr>
          <p:cNvPr id="7" name="Tekstfelt 4">
            <a:extLst>
              <a:ext uri="{FF2B5EF4-FFF2-40B4-BE49-F238E27FC236}">
                <a16:creationId xmlns:a16="http://schemas.microsoft.com/office/drawing/2014/main" id="{05B52B21-D268-6588-78C9-264634229252}"/>
              </a:ext>
            </a:extLst>
          </p:cNvPr>
          <p:cNvGraphicFramePr/>
          <p:nvPr/>
        </p:nvGraphicFramePr>
        <p:xfrm>
          <a:off x="2775856" y="2787233"/>
          <a:ext cx="7717442" cy="4030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968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BE9C1-4D54-984C-D20F-9D62B39B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617A0C-2C1F-CC4E-5645-A3534B31D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18" y="133151"/>
            <a:ext cx="3990109" cy="406462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accent6"/>
                </a:solidFill>
              </a:rPr>
              <a:t>Tegneøvelse komposition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36B5B1-D537-2A7C-F183-9FBECC921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sz="2200" b="1" dirty="0">
                <a:solidFill>
                  <a:schemeClr val="accent6"/>
                </a:solidFill>
                <a:latin typeface="Prompt" pitchFamily="2" charset="-34"/>
                <a:cs typeface="Prompt" pitchFamily="2" charset="-34"/>
              </a:rPr>
              <a:t>Benspænd</a:t>
            </a:r>
          </a:p>
          <a:p>
            <a:r>
              <a:rPr lang="da-DK" sz="2200" dirty="0">
                <a:solidFill>
                  <a:schemeClr val="accent6"/>
                </a:solidFill>
                <a:latin typeface="Prompt" pitchFamily="2" charset="-34"/>
                <a:cs typeface="Prompt" pitchFamily="2" charset="-34"/>
              </a:rPr>
              <a:t>I må kun tegne med firkanter</a:t>
            </a:r>
          </a:p>
          <a:p>
            <a:r>
              <a:rPr lang="da-DK" sz="2200" dirty="0">
                <a:solidFill>
                  <a:schemeClr val="accent6"/>
                </a:solidFill>
                <a:latin typeface="Prompt" pitchFamily="2" charset="-34"/>
                <a:cs typeface="Prompt" pitchFamily="2" charset="-34"/>
              </a:rPr>
              <a:t>2 minutter pr. modsætningspar</a:t>
            </a:r>
          </a:p>
          <a:p>
            <a:r>
              <a:rPr lang="da-DK" sz="2200" dirty="0">
                <a:solidFill>
                  <a:schemeClr val="accent6"/>
                </a:solidFill>
                <a:latin typeface="Prompt" pitchFamily="2" charset="-34"/>
                <a:cs typeface="Prompt" pitchFamily="2" charset="-34"/>
              </a:rPr>
              <a:t>Tegn</a:t>
            </a:r>
          </a:p>
          <a:p>
            <a:pPr lvl="1"/>
            <a:r>
              <a:rPr lang="da-DK" sz="2200" dirty="0">
                <a:solidFill>
                  <a:schemeClr val="accent6"/>
                </a:solidFill>
                <a:latin typeface="Prompt" pitchFamily="2" charset="-34"/>
                <a:cs typeface="Prompt" pitchFamily="2" charset="-34"/>
              </a:rPr>
              <a:t>Statisk vs. Dynamisk</a:t>
            </a:r>
          </a:p>
          <a:p>
            <a:pPr lvl="1"/>
            <a:r>
              <a:rPr lang="da-DK" sz="2200" dirty="0">
                <a:solidFill>
                  <a:schemeClr val="accent6"/>
                </a:solidFill>
                <a:latin typeface="Prompt" pitchFamily="2" charset="-34"/>
                <a:cs typeface="Prompt" pitchFamily="2" charset="-34"/>
              </a:rPr>
              <a:t>Åben vs. Lukket</a:t>
            </a:r>
          </a:p>
          <a:p>
            <a:pPr lvl="1"/>
            <a:r>
              <a:rPr lang="da-DK" sz="2200" dirty="0">
                <a:solidFill>
                  <a:schemeClr val="accent6"/>
                </a:solidFill>
                <a:latin typeface="Prompt" pitchFamily="2" charset="-34"/>
                <a:cs typeface="Prompt" pitchFamily="2" charset="-34"/>
              </a:rPr>
              <a:t>Symmetrisk vs. Asymmetrisk</a:t>
            </a:r>
          </a:p>
          <a:p>
            <a:pPr lvl="1"/>
            <a:r>
              <a:rPr lang="da-DK" sz="2200" dirty="0">
                <a:solidFill>
                  <a:schemeClr val="accent6"/>
                </a:solidFill>
                <a:latin typeface="Prompt" pitchFamily="2" charset="-34"/>
                <a:cs typeface="Prompt" pitchFamily="2" charset="-34"/>
              </a:rPr>
              <a:t>Samlet vs. Sprængt</a:t>
            </a:r>
          </a:p>
          <a:p>
            <a:pPr lvl="1"/>
            <a:r>
              <a:rPr lang="da-DK" sz="2200" dirty="0">
                <a:solidFill>
                  <a:schemeClr val="accent6"/>
                </a:solidFill>
                <a:latin typeface="Prompt" pitchFamily="2" charset="-34"/>
                <a:cs typeface="Prompt" pitchFamily="2" charset="-34"/>
              </a:rPr>
              <a:t>Geometrisk vs. organisk</a:t>
            </a:r>
          </a:p>
          <a:p>
            <a:pPr lvl="1"/>
            <a:endParaRPr lang="da-DK" sz="2200" dirty="0">
              <a:solidFill>
                <a:schemeClr val="accent6"/>
              </a:solidFill>
              <a:latin typeface="Prompt" pitchFamily="2" charset="-34"/>
              <a:cs typeface="Prompt" pitchFamily="2" charset="-34"/>
            </a:endParaRPr>
          </a:p>
          <a:p>
            <a:endParaRPr lang="da-DK" sz="2200" dirty="0">
              <a:solidFill>
                <a:schemeClr val="accent6"/>
              </a:solidFill>
              <a:latin typeface="Prompt" pitchFamily="2" charset="-34"/>
              <a:cs typeface="Prompt" pitchFamily="2" charset="-34"/>
            </a:endParaRPr>
          </a:p>
          <a:p>
            <a:endParaRPr lang="da-DK" sz="2200" dirty="0">
              <a:solidFill>
                <a:schemeClr val="accent6"/>
              </a:solidFill>
              <a:latin typeface="Prompt" pitchFamily="2" charset="-34"/>
              <a:cs typeface="Prompt" pitchFamily="2" charset="-34"/>
            </a:endParaRPr>
          </a:p>
          <a:p>
            <a:endParaRPr lang="da-DK" sz="2200" dirty="0">
              <a:solidFill>
                <a:schemeClr val="accent6"/>
              </a:solidFill>
              <a:latin typeface="Prompt" pitchFamily="2" charset="-34"/>
              <a:cs typeface="Prompt" pitchFamily="2" charset="-34"/>
            </a:endParaRPr>
          </a:p>
          <a:p>
            <a:pPr marL="0" indent="0">
              <a:buNone/>
            </a:pPr>
            <a:endParaRPr lang="da-DK" sz="2200" dirty="0">
              <a:solidFill>
                <a:schemeClr val="accent6"/>
              </a:solidFill>
              <a:latin typeface="Prompt" pitchFamily="2" charset="-34"/>
              <a:cs typeface="Prompt" pitchFamily="2" charset="-34"/>
            </a:endParaRPr>
          </a:p>
        </p:txBody>
      </p:sp>
      <p:pic>
        <p:nvPicPr>
          <p:cNvPr id="4" name="Grafik 3" descr="Kunstner-kvinde kontur">
            <a:extLst>
              <a:ext uri="{FF2B5EF4-FFF2-40B4-BE49-F238E27FC236}">
                <a16:creationId xmlns:a16="http://schemas.microsoft.com/office/drawing/2014/main" id="{104790A3-A247-1631-8EE8-0AE04AA62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0755" y="4139537"/>
            <a:ext cx="1321777" cy="132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63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CBB3F-F791-1B44-4E9C-0C2ABD106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9FAC2-4991-4A40-93B0-81362B828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icture 4" descr="Forsider - Euroman">
            <a:extLst>
              <a:ext uri="{FF2B5EF4-FFF2-40B4-BE49-F238E27FC236}">
                <a16:creationId xmlns:a16="http://schemas.microsoft.com/office/drawing/2014/main" id="{275874D4-8676-87E1-E54D-D17358A27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" y="0"/>
            <a:ext cx="5080000" cy="55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Lektierummet">
            <a:extLst>
              <a:ext uri="{FF2B5EF4-FFF2-40B4-BE49-F238E27FC236}">
                <a16:creationId xmlns:a16="http://schemas.microsoft.com/office/drawing/2014/main" id="{B99CBD28-041B-B1B8-A607-0DB087861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308" y="0"/>
            <a:ext cx="5468215" cy="402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urger King El Salvador | Anotá un touchdown al estilo del Rey.🏈👑  Disfrutá el Super Bowl con el sabor a la parrilla que solo los King Fests  te pueden dar. Pedí el... |">
            <a:extLst>
              <a:ext uri="{FF2B5EF4-FFF2-40B4-BE49-F238E27FC236}">
                <a16:creationId xmlns:a16="http://schemas.microsoft.com/office/drawing/2014/main" id="{52F83337-74A9-FAD0-6BB1-4283F0DC1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28" y="3602411"/>
            <a:ext cx="3199753" cy="319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D5E6D996-B274-7C50-F635-3D785DC45D85}"/>
              </a:ext>
            </a:extLst>
          </p:cNvPr>
          <p:cNvSpPr txBox="1"/>
          <p:nvPr/>
        </p:nvSpPr>
        <p:spPr>
          <a:xfrm>
            <a:off x="7827172" y="4214878"/>
            <a:ext cx="3533520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accent4"/>
                </a:solidFill>
                <a:latin typeface="Prompt" pitchFamily="2" charset="-34"/>
                <a:cs typeface="Prompt" pitchFamily="2" charset="-34"/>
              </a:rPr>
              <a:t>Kan vi bruge kompositionsbegreber på disse billeder? FORKLAR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100" dirty="0">
                <a:solidFill>
                  <a:schemeClr val="accent4"/>
                </a:solidFill>
                <a:effectLst/>
                <a:latin typeface="Prompt" pitchFamily="2" charset="-34"/>
                <a:cs typeface="Prompt" pitchFamily="2" charset="-34"/>
              </a:rPr>
              <a:t>Hhv.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dirty="0">
                <a:solidFill>
                  <a:schemeClr val="accent4"/>
                </a:solidFill>
                <a:latin typeface="Prompt" pitchFamily="2" charset="-34"/>
                <a:cs typeface="Prompt" pitchFamily="2" charset="-34"/>
              </a:rPr>
              <a:t>Forside fra </a:t>
            </a:r>
            <a:r>
              <a:rPr lang="da-DK" dirty="0" err="1">
                <a:solidFill>
                  <a:schemeClr val="accent4"/>
                </a:solidFill>
                <a:latin typeface="Prompt" pitchFamily="2" charset="-34"/>
                <a:cs typeface="Prompt" pitchFamily="2" charset="-34"/>
              </a:rPr>
              <a:t>Euroman</a:t>
            </a:r>
            <a:endParaRPr lang="da-DK" dirty="0">
              <a:solidFill>
                <a:schemeClr val="accent4"/>
              </a:solidFill>
              <a:latin typeface="Prompt" pitchFamily="2" charset="-34"/>
              <a:cs typeface="Prompt" pitchFamily="2" charset="-3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dirty="0">
                <a:solidFill>
                  <a:schemeClr val="accent4"/>
                </a:solidFill>
                <a:effectLst/>
                <a:latin typeface="Prompt" pitchFamily="2" charset="-34"/>
                <a:cs typeface="Prompt" pitchFamily="2" charset="-34"/>
              </a:rPr>
              <a:t>Burger </a:t>
            </a:r>
            <a:r>
              <a:rPr lang="da-DK" dirty="0" err="1">
                <a:solidFill>
                  <a:schemeClr val="accent4"/>
                </a:solidFill>
                <a:effectLst/>
                <a:latin typeface="Prompt" pitchFamily="2" charset="-34"/>
                <a:cs typeface="Prompt" pitchFamily="2" charset="-34"/>
              </a:rPr>
              <a:t>king</a:t>
            </a:r>
            <a:r>
              <a:rPr lang="da-DK" dirty="0">
                <a:solidFill>
                  <a:schemeClr val="accent4"/>
                </a:solidFill>
                <a:effectLst/>
                <a:latin typeface="Prompt" pitchFamily="2" charset="-34"/>
                <a:cs typeface="Prompt" pitchFamily="2" charset="-34"/>
              </a:rPr>
              <a:t> reklame op til </a:t>
            </a:r>
            <a:r>
              <a:rPr lang="da-DK" dirty="0">
                <a:solidFill>
                  <a:schemeClr val="accent4"/>
                </a:solidFill>
                <a:latin typeface="Prompt" pitchFamily="2" charset="-34"/>
                <a:cs typeface="Prompt" pitchFamily="2" charset="-34"/>
              </a:rPr>
              <a:t>S</a:t>
            </a:r>
            <a:r>
              <a:rPr lang="da-DK" dirty="0">
                <a:solidFill>
                  <a:schemeClr val="accent4"/>
                </a:solidFill>
                <a:effectLst/>
                <a:latin typeface="Prompt" pitchFamily="2" charset="-34"/>
                <a:cs typeface="Prompt" pitchFamily="2" charset="-34"/>
              </a:rPr>
              <a:t>uper </a:t>
            </a:r>
            <a:r>
              <a:rPr lang="da-DK" dirty="0">
                <a:solidFill>
                  <a:schemeClr val="accent4"/>
                </a:solidFill>
                <a:latin typeface="Prompt" pitchFamily="2" charset="-34"/>
                <a:cs typeface="Prompt" pitchFamily="2" charset="-34"/>
              </a:rPr>
              <a:t>B</a:t>
            </a:r>
            <a:r>
              <a:rPr lang="da-DK" dirty="0">
                <a:solidFill>
                  <a:schemeClr val="accent4"/>
                </a:solidFill>
                <a:effectLst/>
                <a:latin typeface="Prompt" pitchFamily="2" charset="-34"/>
                <a:cs typeface="Prompt" pitchFamily="2" charset="-34"/>
              </a:rPr>
              <a:t>owl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dirty="0" err="1">
                <a:solidFill>
                  <a:schemeClr val="accent4"/>
                </a:solidFill>
                <a:latin typeface="Prompt" pitchFamily="2" charset="-34"/>
                <a:cs typeface="Prompt" pitchFamily="2" charset="-34"/>
              </a:rPr>
              <a:t>Cult</a:t>
            </a:r>
            <a:r>
              <a:rPr lang="da-DK" dirty="0">
                <a:solidFill>
                  <a:schemeClr val="accent4"/>
                </a:solidFill>
                <a:latin typeface="Prompt" pitchFamily="2" charset="-34"/>
                <a:cs typeface="Prompt" pitchFamily="2" charset="-34"/>
              </a:rPr>
              <a:t> Shaker reklame</a:t>
            </a:r>
            <a:endParaRPr lang="da-DK" dirty="0">
              <a:solidFill>
                <a:schemeClr val="accent4"/>
              </a:solidFill>
              <a:effectLst/>
              <a:latin typeface="Prompt" pitchFamily="2" charset="-34"/>
              <a:cs typeface="Prompt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b="1" dirty="0">
              <a:solidFill>
                <a:schemeClr val="accent4"/>
              </a:solidFill>
              <a:effectLst/>
              <a:latin typeface="Prompt" pitchFamily="2" charset="-34"/>
              <a:cs typeface="Prompt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18375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07EE06-AFD7-543D-936E-313C12E7B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5266" y="2006526"/>
            <a:ext cx="4145805" cy="284494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5000" kern="1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Quizlet</a:t>
            </a:r>
            <a:r>
              <a:rPr lang="en-US" sz="5000" kern="1200" dirty="0"/>
              <a:t> om </a:t>
            </a:r>
            <a:r>
              <a:rPr lang="en-US" sz="5000" kern="1200" dirty="0" err="1"/>
              <a:t>farver</a:t>
            </a:r>
            <a:r>
              <a:rPr lang="en-US" sz="5000" kern="1200" dirty="0"/>
              <a:t> </a:t>
            </a:r>
            <a:r>
              <a:rPr lang="en-US" sz="5000" kern="1200" dirty="0" err="1"/>
              <a:t>og</a:t>
            </a:r>
            <a:r>
              <a:rPr lang="en-US" sz="5000" kern="1200" dirty="0"/>
              <a:t> </a:t>
            </a:r>
            <a:r>
              <a:rPr lang="en-US" sz="5000" dirty="0" err="1"/>
              <a:t>k</a:t>
            </a:r>
            <a:r>
              <a:rPr lang="en-US" sz="5000" kern="1200" dirty="0" err="1"/>
              <a:t>omposition</a:t>
            </a:r>
            <a:br>
              <a:rPr lang="en-US" sz="5000" kern="1200" dirty="0"/>
            </a:br>
            <a:br>
              <a:rPr lang="en-US" sz="5000" kern="1200" dirty="0"/>
            </a:br>
            <a:r>
              <a:rPr lang="en-US" sz="3100" kern="1200" dirty="0"/>
              <a:t>Lav test </a:t>
            </a:r>
            <a:r>
              <a:rPr lang="en-US" sz="3100" kern="1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individuelt</a:t>
            </a:r>
            <a:r>
              <a:rPr lang="en-US" sz="3100" kern="1200" dirty="0"/>
              <a:t> </a:t>
            </a:r>
            <a:r>
              <a:rPr lang="en-US" sz="3100" i="1" kern="1200" dirty="0" err="1"/>
              <a:t>eller</a:t>
            </a:r>
            <a:r>
              <a:rPr lang="en-US" sz="3100" kern="1200" dirty="0"/>
              <a:t> quiz mod dine </a:t>
            </a:r>
            <a:r>
              <a:rPr lang="en-US" sz="3100" kern="1200" dirty="0" err="1"/>
              <a:t>holdkammerater</a:t>
            </a:r>
            <a:endParaRPr lang="en-US" sz="5000" kern="1200" dirty="0"/>
          </a:p>
        </p:txBody>
      </p:sp>
      <p:pic>
        <p:nvPicPr>
          <p:cNvPr id="8194" name="Picture 2" descr="37 Quiz Questions and Answers For 2023">
            <a:extLst>
              <a:ext uri="{FF2B5EF4-FFF2-40B4-BE49-F238E27FC236}">
                <a16:creationId xmlns:a16="http://schemas.microsoft.com/office/drawing/2014/main" id="{156EF1D7-B0CF-F388-3D69-5A4D71867F3D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1" r="22861"/>
          <a:stretch>
            <a:fillRect/>
          </a:stretch>
        </p:blipFill>
        <p:spPr bwMode="auto">
          <a:xfrm>
            <a:off x="2014538" y="765175"/>
            <a:ext cx="4300537" cy="609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409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9CAB57-F69F-2FE4-5EE5-7E97C986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602" y="1445722"/>
            <a:ext cx="3832238" cy="22271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/>
            <a:r>
              <a:rPr lang="en-US" sz="2400" kern="1200" dirty="0">
                <a:effectLst/>
                <a:latin typeface="Prompt" pitchFamily="2" charset="-34"/>
                <a:cs typeface="Prompt" pitchFamily="2" charset="-34"/>
              </a:rPr>
              <a:t>Find to </a:t>
            </a:r>
            <a:r>
              <a:rPr lang="en-US" sz="2400" kern="1200" dirty="0" err="1">
                <a:effectLst/>
                <a:latin typeface="Prompt" pitchFamily="2" charset="-34"/>
                <a:cs typeface="Prompt" pitchFamily="2" charset="-34"/>
              </a:rPr>
              <a:t>eksempler</a:t>
            </a:r>
            <a:r>
              <a:rPr lang="en-US" sz="2400" kern="1200" dirty="0">
                <a:effectLst/>
                <a:latin typeface="Prompt" pitchFamily="2" charset="-34"/>
                <a:cs typeface="Prompt" pitchFamily="2" charset="-34"/>
              </a:rPr>
              <a:t> </a:t>
            </a:r>
            <a:r>
              <a:rPr lang="en-US" sz="2400" kern="1200" dirty="0" err="1">
                <a:effectLst/>
                <a:latin typeface="Prompt" pitchFamily="2" charset="-34"/>
                <a:cs typeface="Prompt" pitchFamily="2" charset="-34"/>
              </a:rPr>
              <a:t>på</a:t>
            </a:r>
            <a:r>
              <a:rPr lang="en-US" sz="2400" kern="1200" dirty="0">
                <a:effectLst/>
                <a:latin typeface="Prompt" pitchFamily="2" charset="-34"/>
                <a:cs typeface="Prompt" pitchFamily="2" charset="-34"/>
              </a:rPr>
              <a:t> </a:t>
            </a:r>
            <a:r>
              <a:rPr lang="en-US" sz="2400" kern="1200" dirty="0" err="1">
                <a:effectLst/>
                <a:latin typeface="Prompt" pitchFamily="2" charset="-34"/>
                <a:cs typeface="Prompt" pitchFamily="2" charset="-34"/>
              </a:rPr>
              <a:t>kommunikationsdesign</a:t>
            </a:r>
            <a:r>
              <a:rPr lang="en-US" sz="2400" kern="1200" dirty="0">
                <a:effectLst/>
                <a:latin typeface="Prompt" pitchFamily="2" charset="-34"/>
                <a:cs typeface="Prompt" pitchFamily="2" charset="-34"/>
              </a:rPr>
              <a:t>, der </a:t>
            </a:r>
            <a:r>
              <a:rPr lang="en-US" sz="2400" kern="1200" dirty="0" err="1">
                <a:effectLst/>
                <a:latin typeface="Prompt" pitchFamily="2" charset="-34"/>
                <a:cs typeface="Prompt" pitchFamily="2" charset="-34"/>
              </a:rPr>
              <a:t>bruger</a:t>
            </a:r>
            <a:r>
              <a:rPr lang="en-US" sz="2400" kern="1200" dirty="0">
                <a:effectLst/>
                <a:latin typeface="Prompt" pitchFamily="2" charset="-34"/>
                <a:cs typeface="Prompt" pitchFamily="2" charset="-34"/>
              </a:rPr>
              <a:t> </a:t>
            </a:r>
            <a:r>
              <a:rPr lang="en-US" sz="2400" kern="1200" dirty="0" err="1">
                <a:effectLst/>
                <a:latin typeface="Prompt" pitchFamily="2" charset="-34"/>
                <a:cs typeface="Prompt" pitchFamily="2" charset="-34"/>
              </a:rPr>
              <a:t>forskellige</a:t>
            </a:r>
            <a:r>
              <a:rPr lang="en-US" sz="2400" kern="1200" dirty="0">
                <a:effectLst/>
                <a:latin typeface="Prompt" pitchFamily="2" charset="-34"/>
                <a:cs typeface="Prompt" pitchFamily="2" charset="-34"/>
              </a:rPr>
              <a:t> </a:t>
            </a:r>
            <a:r>
              <a:rPr lang="en-US" sz="2400" kern="1200" dirty="0" err="1">
                <a:effectLst/>
                <a:latin typeface="Prompt" pitchFamily="2" charset="-34"/>
                <a:cs typeface="Prompt" pitchFamily="2" charset="-34"/>
              </a:rPr>
              <a:t>farvekontraster</a:t>
            </a:r>
            <a:r>
              <a:rPr lang="en-US" sz="2400" kern="1200" dirty="0">
                <a:effectLst/>
                <a:latin typeface="Prompt" pitchFamily="2" charset="-34"/>
                <a:cs typeface="Prompt" pitchFamily="2" charset="-34"/>
              </a:rPr>
              <a:t>. </a:t>
            </a:r>
            <a:r>
              <a:rPr lang="en-US" sz="2400" kern="1200" dirty="0" err="1">
                <a:effectLst/>
                <a:latin typeface="Prompt" pitchFamily="2" charset="-34"/>
                <a:cs typeface="Prompt" pitchFamily="2" charset="-34"/>
              </a:rPr>
              <a:t>Hvilken</a:t>
            </a:r>
            <a:r>
              <a:rPr lang="en-US" sz="2400" kern="1200" dirty="0">
                <a:effectLst/>
                <a:latin typeface="Prompt" pitchFamily="2" charset="-34"/>
                <a:cs typeface="Prompt" pitchFamily="2" charset="-34"/>
              </a:rPr>
              <a:t> </a:t>
            </a:r>
            <a:r>
              <a:rPr lang="en-US" sz="2400" kern="1200" dirty="0" err="1">
                <a:effectLst/>
                <a:latin typeface="Prompt" pitchFamily="2" charset="-34"/>
                <a:cs typeface="Prompt" pitchFamily="2" charset="-34"/>
              </a:rPr>
              <a:t>effekt</a:t>
            </a:r>
            <a:r>
              <a:rPr lang="en-US" sz="2400" kern="1200" dirty="0">
                <a:effectLst/>
                <a:latin typeface="Prompt" pitchFamily="2" charset="-34"/>
                <a:cs typeface="Prompt" pitchFamily="2" charset="-34"/>
              </a:rPr>
              <a:t> </a:t>
            </a:r>
            <a:r>
              <a:rPr lang="en-US" sz="2400" kern="1200" dirty="0" err="1">
                <a:effectLst/>
                <a:latin typeface="Prompt" pitchFamily="2" charset="-34"/>
                <a:cs typeface="Prompt" pitchFamily="2" charset="-34"/>
              </a:rPr>
              <a:t>har</a:t>
            </a:r>
            <a:r>
              <a:rPr lang="en-US" sz="2400" kern="1200" dirty="0">
                <a:effectLst/>
                <a:latin typeface="Prompt" pitchFamily="2" charset="-34"/>
                <a:cs typeface="Prompt" pitchFamily="2" charset="-34"/>
              </a:rPr>
              <a:t> det?</a:t>
            </a:r>
            <a:endParaRPr lang="en-US" sz="2400" kern="1200" dirty="0">
              <a:latin typeface="Prompt" pitchFamily="2" charset="-34"/>
              <a:cs typeface="Prompt" pitchFamily="2" charset="-34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CD3CA8-72DB-3A30-5697-D38288BBFC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98602" y="3906458"/>
            <a:ext cx="3600000" cy="347952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 dirty="0" err="1">
                <a:effectLst/>
                <a:latin typeface="Prompt" pitchFamily="2" charset="-34"/>
                <a:cs typeface="Prompt" pitchFamily="2" charset="-34"/>
              </a:rPr>
              <a:t>Farveøvelse</a:t>
            </a:r>
            <a:endParaRPr lang="en-US" kern="1200" dirty="0">
              <a:latin typeface="Prompt" pitchFamily="2" charset="-34"/>
              <a:cs typeface="Prompt" pitchFamily="2" charset="-34"/>
            </a:endParaRPr>
          </a:p>
        </p:txBody>
      </p:sp>
      <p:pic>
        <p:nvPicPr>
          <p:cNvPr id="5122" name="Picture 2" descr="Oversigt over muligheder på Outdoor reklamer hos 360media">
            <a:extLst>
              <a:ext uri="{FF2B5EF4-FFF2-40B4-BE49-F238E27FC236}">
                <a16:creationId xmlns:a16="http://schemas.microsoft.com/office/drawing/2014/main" id="{DA91DC59-869A-A539-3994-C647B90B9311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8" r="11968"/>
          <a:stretch>
            <a:fillRect/>
          </a:stretch>
        </p:blipFill>
        <p:spPr bwMode="auto">
          <a:xfrm>
            <a:off x="2762250" y="1281113"/>
            <a:ext cx="3502025" cy="525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592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51F66D66-0F4C-4BA8-85B7-9F86D18F5DB0}"/>
              </a:ext>
            </a:extLst>
          </p:cNvPr>
          <p:cNvSpPr txBox="1">
            <a:spLocks/>
          </p:cNvSpPr>
          <p:nvPr/>
        </p:nvSpPr>
        <p:spPr>
          <a:xfrm>
            <a:off x="291476" y="2880049"/>
            <a:ext cx="1774830" cy="139071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itchFamily="2" charset="77"/>
              <a:buNone/>
              <a:tabLst>
                <a:tab pos="1368425" algn="l"/>
              </a:tabLst>
              <a:defRPr sz="5600" kern="1200">
                <a:solidFill>
                  <a:schemeClr val="accent3"/>
                </a:solidFill>
                <a:latin typeface="Prompt Light" pitchFamily="2" charset="-34"/>
                <a:ea typeface="+mn-ea"/>
                <a:cs typeface="Prompt Light" pitchFamily="2" charset="-34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itchFamily="2" charset="77"/>
              <a:buChar char="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itchFamily="2" charset="77"/>
              <a:buChar char="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itchFamily="2" charset="77"/>
              <a:buChar char="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itchFamily="2" charset="77"/>
              <a:buChar char="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15DBC1-9A4A-DF45-BEC1-3DCC315F6A5D}" type="slidenum">
              <a:rPr lang="da-DK" smtClean="0">
                <a:solidFill>
                  <a:schemeClr val="bg1"/>
                </a:solidFill>
              </a:rPr>
              <a:pPr/>
              <a:t>7</a:t>
            </a:fld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6C7C2E-BA10-4459-B763-C8B5C26727B0}"/>
              </a:ext>
            </a:extLst>
          </p:cNvPr>
          <p:cNvSpPr txBox="1">
            <a:spLocks/>
          </p:cNvSpPr>
          <p:nvPr/>
        </p:nvSpPr>
        <p:spPr>
          <a:xfrm>
            <a:off x="2775857" y="2386013"/>
            <a:ext cx="7717442" cy="347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itchFamily="2" charset="77"/>
              <a:buChar char="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itchFamily="2" charset="77"/>
              <a:buChar char="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itchFamily="2" charset="77"/>
              <a:buChar char="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itchFamily="2" charset="77"/>
              <a:buChar char="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itchFamily="2" charset="77"/>
              <a:buChar char="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SzPct val="150000"/>
              <a:buNone/>
            </a:pPr>
            <a:r>
              <a:rPr lang="da-DK" sz="2000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Upload jeres besvarelser i jeres </a:t>
            </a:r>
            <a:r>
              <a:rPr lang="da-DK" sz="2000" dirty="0" err="1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portfolio</a:t>
            </a:r>
            <a:r>
              <a:rPr lang="da-DK" sz="2000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 så jeg tydeligt kan se dem</a:t>
            </a:r>
          </a:p>
          <a:p>
            <a:pPr marL="990600" lvl="1" indent="-533400">
              <a:buClr>
                <a:schemeClr val="tx1"/>
              </a:buClr>
              <a:buSzPct val="150000"/>
            </a:pPr>
            <a:r>
              <a:rPr lang="da-DK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Kompositionsforklaringer</a:t>
            </a:r>
          </a:p>
          <a:p>
            <a:pPr marL="990600" lvl="1" indent="-533400">
              <a:buClr>
                <a:schemeClr val="tx1"/>
              </a:buClr>
              <a:buSzPct val="150000"/>
            </a:pPr>
            <a:r>
              <a:rPr lang="da-DK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Kompositions tegneøvelse</a:t>
            </a:r>
          </a:p>
          <a:p>
            <a:pPr marL="990600" lvl="1" indent="-533400">
              <a:buClr>
                <a:schemeClr val="tx1"/>
              </a:buClr>
              <a:buSzPct val="150000"/>
            </a:pPr>
            <a:r>
              <a:rPr lang="da-DK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Anvendelse af kompositionsbegreber på 3 billeder</a:t>
            </a:r>
          </a:p>
          <a:p>
            <a:pPr marL="990600" lvl="1" indent="-533400">
              <a:buClr>
                <a:schemeClr val="tx1"/>
              </a:buClr>
              <a:buSzPct val="150000"/>
            </a:pPr>
            <a:r>
              <a:rPr lang="da-DK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To eksempler på kommunikationsdesign med brug af farvekontraster samt forklaring af hvilken kontrast og hvilken effekt det har</a:t>
            </a:r>
          </a:p>
          <a:p>
            <a:pPr marL="990600" lvl="1" indent="-533400">
              <a:buClr>
                <a:schemeClr val="tx1"/>
              </a:buClr>
              <a:buSzPct val="150000"/>
            </a:pPr>
            <a:endParaRPr lang="da-DK" dirty="0">
              <a:solidFill>
                <a:schemeClr val="bg1"/>
              </a:solidFill>
              <a:latin typeface="Prompt" pitchFamily="2" charset="-34"/>
              <a:cs typeface="Prompt" pitchFamily="2" charset="-34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E02D67E-172F-4C5C-93B6-58DC221D650A}"/>
              </a:ext>
            </a:extLst>
          </p:cNvPr>
          <p:cNvSpPr txBox="1">
            <a:spLocks/>
          </p:cNvSpPr>
          <p:nvPr/>
        </p:nvSpPr>
        <p:spPr>
          <a:xfrm>
            <a:off x="2775856" y="642938"/>
            <a:ext cx="7717442" cy="13127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rompt Light" pitchFamily="2" charset="-34"/>
                <a:ea typeface="+mj-ea"/>
                <a:cs typeface="Prompt Light" pitchFamily="2" charset="-34"/>
              </a:defRPr>
            </a:lvl1pPr>
          </a:lstStyle>
          <a:p>
            <a:r>
              <a:rPr lang="da-DK" dirty="0">
                <a:solidFill>
                  <a:schemeClr val="bg1"/>
                </a:solidFill>
              </a:rPr>
              <a:t>Gem alt jeres arbejde i </a:t>
            </a:r>
            <a:r>
              <a:rPr lang="da-DK" dirty="0" err="1">
                <a:solidFill>
                  <a:schemeClr val="bg1"/>
                </a:solidFill>
              </a:rPr>
              <a:t>portfolien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475046"/>
      </p:ext>
    </p:extLst>
  </p:cSld>
  <p:clrMapOvr>
    <a:masterClrMapping/>
  </p:clrMapOvr>
</p:sld>
</file>

<file path=ppt/theme/theme1.xml><?xml version="1.0" encoding="utf-8"?>
<a:theme xmlns:a="http://schemas.openxmlformats.org/drawingml/2006/main" name="Egaa Gymnasium">
  <a:themeElements>
    <a:clrScheme name="Egaa Gymnasiu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89766"/>
      </a:accent1>
      <a:accent2>
        <a:srgbClr val="838874"/>
      </a:accent2>
      <a:accent3>
        <a:srgbClr val="DCF36F"/>
      </a:accent3>
      <a:accent4>
        <a:srgbClr val="F1EDE2"/>
      </a:accent4>
      <a:accent5>
        <a:srgbClr val="A7A592"/>
      </a:accent5>
      <a:accent6>
        <a:srgbClr val="C89666"/>
      </a:accent6>
      <a:hlink>
        <a:srgbClr val="838774"/>
      </a:hlink>
      <a:folHlink>
        <a:srgbClr val="83877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gå skabelon" id="{BBB33A53-79CF-534D-B55D-621098DF0FF1}" vid="{85FB9054-CEAB-B44B-9D3B-DF5DAF2C68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CDDDF9FADF4524AB4F59175DFFE179D" ma:contentTypeVersion="18" ma:contentTypeDescription="Opret et nyt dokument." ma:contentTypeScope="" ma:versionID="d197eb723dc5b946640f36559a30f18f">
  <xsd:schema xmlns:xsd="http://www.w3.org/2001/XMLSchema" xmlns:xs="http://www.w3.org/2001/XMLSchema" xmlns:p="http://schemas.microsoft.com/office/2006/metadata/properties" xmlns:ns2="e8b5feb3-5c4a-48dc-947b-10c852bc7294" xmlns:ns3="984ddaf1-84a0-4d4a-a313-f7ab66465051" targetNamespace="http://schemas.microsoft.com/office/2006/metadata/properties" ma:root="true" ma:fieldsID="4ab271412f61edf7cc23f4f4838d5cb6" ns2:_="" ns3:_="">
    <xsd:import namespace="e8b5feb3-5c4a-48dc-947b-10c852bc7294"/>
    <xsd:import namespace="984ddaf1-84a0-4d4a-a313-f7ab664650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b5feb3-5c4a-48dc-947b-10c852bc72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ledmærker" ma:readOnly="false" ma:fieldId="{5cf76f15-5ced-4ddc-b409-7134ff3c332f}" ma:taxonomyMulti="true" ma:sspId="8b40ca61-1827-4b0d-b23b-910e299caf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4ddaf1-84a0-4d4a-a313-f7ab6646505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57315e1-95c7-46a8-876b-adb3c4dda457}" ma:internalName="TaxCatchAll" ma:showField="CatchAllData" ma:web="984ddaf1-84a0-4d4a-a313-f7ab664650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b5feb3-5c4a-48dc-947b-10c852bc7294">
      <Terms xmlns="http://schemas.microsoft.com/office/infopath/2007/PartnerControls"/>
    </lcf76f155ced4ddcb4097134ff3c332f>
    <TaxCatchAll xmlns="984ddaf1-84a0-4d4a-a313-f7ab66465051" xsi:nil="true"/>
  </documentManagement>
</p:properties>
</file>

<file path=customXml/itemProps1.xml><?xml version="1.0" encoding="utf-8"?>
<ds:datastoreItem xmlns:ds="http://schemas.openxmlformats.org/officeDocument/2006/customXml" ds:itemID="{936A7B91-0E9C-4BDB-AC80-ABE65E37D9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b5feb3-5c4a-48dc-947b-10c852bc7294"/>
    <ds:schemaRef ds:uri="984ddaf1-84a0-4d4a-a313-f7ab664650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461A41D-6A83-4DC9-9123-656F6D7838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C80FEC-076F-40A8-B441-0516315CEEE2}">
  <ds:schemaRefs>
    <ds:schemaRef ds:uri="http://schemas.openxmlformats.org/package/2006/metadata/core-properties"/>
    <ds:schemaRef ds:uri="http://purl.org/dc/terms/"/>
    <ds:schemaRef ds:uri="http://purl.org/dc/elements/1.1/"/>
    <ds:schemaRef ds:uri="e8b5feb3-5c4a-48dc-947b-10c852bc7294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984ddaf1-84a0-4d4a-a313-f7ab66465051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Egaa Gymnasium</Template>
  <TotalTime>6</TotalTime>
  <Words>244</Words>
  <Application>Microsoft Macintosh PowerPoint</Application>
  <PresentationFormat>Widescreen</PresentationFormat>
  <Paragraphs>46</Paragraphs>
  <Slides>7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Prompt Light</vt:lpstr>
      <vt:lpstr>Prompt</vt:lpstr>
      <vt:lpstr>Arial</vt:lpstr>
      <vt:lpstr>Egaa Gymnasium</vt:lpstr>
      <vt:lpstr>Grafiske virkemidler – ARBEJD SELV LEKTION</vt:lpstr>
      <vt:lpstr>Grafiske virkemidler - Komposition</vt:lpstr>
      <vt:lpstr>Tegneøvelse komposition</vt:lpstr>
      <vt:lpstr>PowerPoint-præsentation</vt:lpstr>
      <vt:lpstr>Quizlet om farver og komposition  Lav test individuelt eller quiz mod dine holdkammerater</vt:lpstr>
      <vt:lpstr>Find to eksempler på kommunikationsdesign, der bruger forskellige farvekontraster. Hvilken effekt har det?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Rikke Holm Sørensen (RH | EG)</dc:creator>
  <cp:lastModifiedBy>Rikke Holm Sørensen (RH | EG)</cp:lastModifiedBy>
  <cp:revision>1</cp:revision>
  <dcterms:created xsi:type="dcterms:W3CDTF">2024-11-07T12:36:57Z</dcterms:created>
  <dcterms:modified xsi:type="dcterms:W3CDTF">2024-11-07T12:43:36Z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0x010100ECDDDF9FADF4524AB4F59175DFFE179D</vt:lpwstr>
  </property>
</Properties>
</file>