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Lst>
  <p:notesMasterIdLst>
    <p:notesMasterId r:id="rId26"/>
  </p:notesMasterIdLst>
  <p:sldIdLst>
    <p:sldId id="442" r:id="rId5"/>
    <p:sldId id="444" r:id="rId6"/>
    <p:sldId id="448" r:id="rId7"/>
    <p:sldId id="431" r:id="rId8"/>
    <p:sldId id="412" r:id="rId9"/>
    <p:sldId id="460" r:id="rId10"/>
    <p:sldId id="413" r:id="rId11"/>
    <p:sldId id="433" r:id="rId12"/>
    <p:sldId id="451" r:id="rId13"/>
    <p:sldId id="427" r:id="rId14"/>
    <p:sldId id="461" r:id="rId15"/>
    <p:sldId id="297" r:id="rId16"/>
    <p:sldId id="298" r:id="rId17"/>
    <p:sldId id="443" r:id="rId18"/>
    <p:sldId id="303" r:id="rId19"/>
    <p:sldId id="446" r:id="rId20"/>
    <p:sldId id="452" r:id="rId21"/>
    <p:sldId id="456" r:id="rId22"/>
    <p:sldId id="457" r:id="rId23"/>
    <p:sldId id="462" r:id="rId24"/>
    <p:sldId id="459" r:id="rId25"/>
  </p:sldIdLst>
  <p:sldSz cx="12192000" cy="6858000"/>
  <p:notesSz cx="6858000" cy="9144000"/>
  <p:embeddedFontLst>
    <p:embeddedFont>
      <p:font typeface="Open Sans" panose="020B0606030504020204" pitchFamily="34" charset="0"/>
      <p:regular r:id="rId27"/>
      <p:bold r:id="rId28"/>
      <p:italic r:id="rId29"/>
      <p:boldItalic r:id="rId30"/>
    </p:embeddedFont>
    <p:embeddedFont>
      <p:font typeface="Playfair Display" pitchFamily="2" charset="77"/>
      <p:regular r:id="rId31"/>
      <p:bold r:id="rId32"/>
      <p:italic r:id="rId33"/>
      <p:boldItalic r:id="rId34"/>
    </p:embeddedFont>
    <p:embeddedFont>
      <p:font typeface="Prompt" pitchFamily="2" charset="-34"/>
      <p:regular r:id="rId35"/>
      <p:bold r:id="rId36"/>
      <p:italic r:id="rId37"/>
      <p:boldItalic r:id="rId38"/>
    </p:embeddedFont>
    <p:embeddedFont>
      <p:font typeface="Prompt Light" pitchFamily="2" charset="-34"/>
      <p:regular r:id="rId39"/>
      <p:italic r:id="rId40"/>
    </p:embeddedFont>
    <p:embeddedFont>
      <p:font typeface="Work Sans" pitchFamily="2" charset="77"/>
      <p:regular r:id="rId41"/>
      <p:bold r:id="rId42"/>
      <p:italic r:id="rId43"/>
      <p:boldItalic r:id="rId44"/>
    </p:embeddedFont>
  </p:embeddedFontLst>
  <p:defaultText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25"/>
    <p:restoredTop sz="68960"/>
  </p:normalViewPr>
  <p:slideViewPr>
    <p:cSldViewPr snapToGrid="0">
      <p:cViewPr varScale="1">
        <p:scale>
          <a:sx n="72" d="100"/>
          <a:sy n="72" d="100"/>
        </p:scale>
        <p:origin x="233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17.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4" Type="http://schemas.openxmlformats.org/officeDocument/2006/relationships/font" Target="fonts/font1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15.fntdata"/></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0T08:57:49.777"/>
    </inkml:context>
    <inkml:brush xml:id="br0">
      <inkml:brushProperty name="width" value="0.05" units="cm"/>
      <inkml:brushProperty name="height" value="0.05" units="cm"/>
      <inkml:brushProperty name="color" value="#FF0066"/>
    </inkml:brush>
  </inkml:definitions>
  <inkml:trace contextRef="#ctx0" brushRef="#br0">0 1 24575,'0'40'0,"0"3"0,0 7 0,0 1 0,0-2 0,0-5 0,0 2 0,0 0 0,0 4 0,0 6 0,0-1 0,0 1 0,0-5 0,0-5 0,0-2 0,0-1 0,0 1 0,0 1 0,3 1 0,0-3 0,0 3 0,0 3 0,-1 5 0,1 5 0,2-3 0,0-3 0,0-7 0,1-7 0,-1-2 0,0-3 0,0 2 0,0 1 0,-1 1 0,0-1 0,-1-4 0,0-1 0,-1-4 0,-2 2 0,2 0 0,1-2 0,0 0 0,-1 0 0,-2-2 0,0 2 0,0-1 0,0-3 0,0-1 0,0-11 0,0-3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0T08:58:10.292"/>
    </inkml:context>
    <inkml:brush xml:id="br0">
      <inkml:brushProperty name="width" value="0.05" units="cm"/>
      <inkml:brushProperty name="height" value="0.05" units="cm"/>
      <inkml:brushProperty name="color" value="#FF0066"/>
    </inkml:brush>
  </inkml:definitions>
  <inkml:trace contextRef="#ctx0" brushRef="#br0">1 1 24575,'0'10'0,"0"-1"0,0 6 0,0 5 0,0 1 0,0 2 0,0-5 0,0-1 0,0 1 0,0 0 0,0-1 0,0-2 0,0-2 0,0-1 0,0 2 0,0 1 0,0 3 0,0 1 0,0 2 0,0-3 0,0 0 0,0-1 0,0 1 0,0 3 0,0-1 0,0 1 0,0-3 0,0 0 0,0-2 0,0-1 0,0 0 0,0-5 0,0 0 0,0 5 0,0 8 0,0 4 0,0 2 0,0-6 0,0-12 0,0-2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da-DK"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F4E0EEA8-D6A5-5742-AA17-DAE5B8A52FEE}" type="datetimeFigureOut">
              <a:rPr lang="en-DK" smtClean="0"/>
              <a:pPr/>
              <a:t>1/19/25</a:t>
            </a:fld>
            <a:endParaRPr lang="en-DK"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da-DK"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da-DK"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8F3ACE44-1A0D-6043-8B60-6D093FBA7A37}" type="slidenum">
              <a:rPr lang="en-DK" smtClean="0"/>
              <a:pPr/>
              <a:t>‹nr.›</a:t>
            </a:fld>
            <a:endParaRPr lang="en-DK" dirty="0"/>
          </a:p>
        </p:txBody>
      </p:sp>
    </p:spTree>
    <p:extLst>
      <p:ext uri="{BB962C8B-B14F-4D97-AF65-F5344CB8AC3E}">
        <p14:creationId xmlns:p14="http://schemas.microsoft.com/office/powerpoint/2010/main" val="160126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16C96C43-C7D0-0846-BAEC-A201A36295A3}" type="slidenum">
              <a:rPr lang="da-DK" smtClean="0"/>
              <a:t>1</a:t>
            </a:fld>
            <a:endParaRPr lang="da-DK"/>
          </a:p>
        </p:txBody>
      </p:sp>
    </p:spTree>
    <p:extLst>
      <p:ext uri="{BB962C8B-B14F-4D97-AF65-F5344CB8AC3E}">
        <p14:creationId xmlns:p14="http://schemas.microsoft.com/office/powerpoint/2010/main" val="2381028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285750" indent="-228600">
              <a:buFont typeface="Arial" panose="020B0604020202020204" pitchFamily="34" charset="0"/>
              <a:buChar char="•"/>
            </a:pPr>
            <a:r>
              <a:rPr lang="en-US" dirty="0" err="1"/>
              <a:t>Antropocæn</a:t>
            </a:r>
            <a:r>
              <a:rPr lang="en-US" dirty="0"/>
              <a:t> </a:t>
            </a:r>
            <a:r>
              <a:rPr lang="en-US" dirty="0" err="1"/>
              <a:t>beskriver</a:t>
            </a:r>
            <a:r>
              <a:rPr lang="en-US" dirty="0"/>
              <a:t> </a:t>
            </a:r>
            <a:r>
              <a:rPr lang="en-US" dirty="0" err="1"/>
              <a:t>en</a:t>
            </a:r>
            <a:r>
              <a:rPr lang="en-US" dirty="0"/>
              <a:t> </a:t>
            </a:r>
            <a:r>
              <a:rPr lang="en-US" dirty="0" err="1"/>
              <a:t>ny</a:t>
            </a:r>
            <a:r>
              <a:rPr lang="en-US" dirty="0"/>
              <a:t>, </a:t>
            </a:r>
            <a:r>
              <a:rPr lang="en-US" dirty="0" err="1"/>
              <a:t>geologisk</a:t>
            </a:r>
            <a:r>
              <a:rPr lang="en-US" dirty="0"/>
              <a:t> </a:t>
            </a:r>
            <a:r>
              <a:rPr lang="en-US" dirty="0" err="1"/>
              <a:t>tidsalder</a:t>
            </a:r>
            <a:r>
              <a:rPr lang="en-US" dirty="0"/>
              <a:t>, </a:t>
            </a:r>
            <a:r>
              <a:rPr lang="en-US" dirty="0" err="1"/>
              <a:t>hvor</a:t>
            </a:r>
            <a:r>
              <a:rPr lang="en-US" dirty="0"/>
              <a:t> </a:t>
            </a:r>
            <a:r>
              <a:rPr lang="en-US" dirty="0" err="1"/>
              <a:t>menneskets</a:t>
            </a:r>
            <a:r>
              <a:rPr lang="en-US" dirty="0"/>
              <a:t> </a:t>
            </a:r>
            <a:r>
              <a:rPr lang="en-US" dirty="0" err="1"/>
              <a:t>indvirkning</a:t>
            </a:r>
            <a:r>
              <a:rPr lang="en-US" dirty="0"/>
              <a:t> </a:t>
            </a:r>
            <a:r>
              <a:rPr lang="en-US" dirty="0" err="1"/>
              <a:t>på</a:t>
            </a:r>
            <a:r>
              <a:rPr lang="en-US" dirty="0"/>
              <a:t> </a:t>
            </a:r>
            <a:r>
              <a:rPr lang="en-US" dirty="0" err="1"/>
              <a:t>planeten</a:t>
            </a:r>
            <a:r>
              <a:rPr lang="en-US" dirty="0"/>
              <a:t> er </a:t>
            </a:r>
            <a:r>
              <a:rPr lang="en-US" dirty="0" err="1"/>
              <a:t>så</a:t>
            </a:r>
            <a:r>
              <a:rPr lang="en-US" dirty="0"/>
              <a:t> </a:t>
            </a:r>
            <a:r>
              <a:rPr lang="en-US" dirty="0" err="1"/>
              <a:t>gennemgribende</a:t>
            </a:r>
            <a:r>
              <a:rPr lang="en-US" dirty="0"/>
              <a:t>, at det </a:t>
            </a:r>
            <a:r>
              <a:rPr lang="en-US" dirty="0" err="1"/>
              <a:t>ikke</a:t>
            </a:r>
            <a:r>
              <a:rPr lang="en-US" dirty="0"/>
              <a:t> </a:t>
            </a:r>
            <a:r>
              <a:rPr lang="en-US" dirty="0" err="1"/>
              <a:t>kan</a:t>
            </a:r>
            <a:r>
              <a:rPr lang="en-US" dirty="0"/>
              <a:t> </a:t>
            </a:r>
            <a:r>
              <a:rPr lang="en-US" dirty="0" err="1"/>
              <a:t>gøres</a:t>
            </a:r>
            <a:r>
              <a:rPr lang="en-US" dirty="0"/>
              <a:t> om; </a:t>
            </a:r>
            <a:r>
              <a:rPr lang="en-US" dirty="0" err="1"/>
              <a:t>faktisk</a:t>
            </a:r>
            <a:r>
              <a:rPr lang="en-US" dirty="0"/>
              <a:t> </a:t>
            </a:r>
            <a:r>
              <a:rPr lang="en-US" dirty="0" err="1"/>
              <a:t>kan</a:t>
            </a:r>
            <a:r>
              <a:rPr lang="en-US" dirty="0"/>
              <a:t> det </a:t>
            </a:r>
            <a:r>
              <a:rPr lang="en-US" dirty="0" err="1"/>
              <a:t>aflæses</a:t>
            </a:r>
            <a:r>
              <a:rPr lang="en-US" dirty="0"/>
              <a:t> </a:t>
            </a:r>
            <a:r>
              <a:rPr lang="en-US" dirty="0" err="1"/>
              <a:t>helt</a:t>
            </a:r>
            <a:r>
              <a:rPr lang="en-US" dirty="0"/>
              <a:t> </a:t>
            </a:r>
            <a:r>
              <a:rPr lang="en-US" dirty="0" err="1"/>
              <a:t>ned</a:t>
            </a:r>
            <a:r>
              <a:rPr lang="en-US" dirty="0"/>
              <a:t> I </a:t>
            </a:r>
            <a:r>
              <a:rPr lang="en-US" dirty="0" err="1"/>
              <a:t>jordlagene</a:t>
            </a:r>
            <a:endParaRPr lang="en-US" dirty="0"/>
          </a:p>
          <a:p>
            <a:pPr marL="285750" indent="-228600">
              <a:buFont typeface="Arial" panose="020B0604020202020204" pitchFamily="34" charset="0"/>
              <a:buChar char="•"/>
            </a:pPr>
            <a:r>
              <a:rPr lang="en-US" dirty="0"/>
              <a:t>Det </a:t>
            </a:r>
            <a:r>
              <a:rPr lang="en-US" dirty="0" err="1"/>
              <a:t>antropocæne</a:t>
            </a:r>
            <a:r>
              <a:rPr lang="en-US" dirty="0"/>
              <a:t> </a:t>
            </a:r>
            <a:r>
              <a:rPr lang="en-US" dirty="0" err="1"/>
              <a:t>peger</a:t>
            </a:r>
            <a:r>
              <a:rPr lang="en-US" dirty="0"/>
              <a:t> </a:t>
            </a:r>
            <a:r>
              <a:rPr lang="en-US" dirty="0" err="1"/>
              <a:t>på</a:t>
            </a:r>
            <a:r>
              <a:rPr lang="en-US" dirty="0"/>
              <a:t>, at alle </a:t>
            </a:r>
            <a:r>
              <a:rPr lang="en-US" dirty="0" err="1"/>
              <a:t>spor</a:t>
            </a:r>
            <a:r>
              <a:rPr lang="en-US" dirty="0"/>
              <a:t> </a:t>
            </a:r>
            <a:r>
              <a:rPr lang="en-US" dirty="0" err="1"/>
              <a:t>eller</a:t>
            </a:r>
            <a:r>
              <a:rPr lang="en-US" dirty="0"/>
              <a:t> </a:t>
            </a:r>
            <a:r>
              <a:rPr lang="en-US" dirty="0" err="1"/>
              <a:t>aftryk</a:t>
            </a:r>
            <a:r>
              <a:rPr lang="en-US" dirty="0"/>
              <a:t>, </a:t>
            </a:r>
            <a:r>
              <a:rPr lang="en-US" dirty="0" err="1"/>
              <a:t>mennesker</a:t>
            </a:r>
            <a:r>
              <a:rPr lang="en-US" dirty="0"/>
              <a:t> </a:t>
            </a:r>
            <a:r>
              <a:rPr lang="en-US" dirty="0" err="1"/>
              <a:t>sætter</a:t>
            </a:r>
            <a:r>
              <a:rPr lang="en-US" dirty="0"/>
              <a:t> </a:t>
            </a:r>
            <a:r>
              <a:rPr lang="en-US" dirty="0" err="1"/>
              <a:t>i</a:t>
            </a:r>
            <a:r>
              <a:rPr lang="en-US" dirty="0"/>
              <a:t> </a:t>
            </a:r>
            <a:r>
              <a:rPr lang="en-US" dirty="0" err="1"/>
              <a:t>naturen</a:t>
            </a:r>
            <a:r>
              <a:rPr lang="en-US" dirty="0"/>
              <a:t> </a:t>
            </a:r>
            <a:r>
              <a:rPr lang="en-US" dirty="0" err="1"/>
              <a:t>i</a:t>
            </a:r>
            <a:r>
              <a:rPr lang="en-US" dirty="0"/>
              <a:t> </a:t>
            </a:r>
            <a:r>
              <a:rPr lang="en-US" dirty="0" err="1"/>
              <a:t>dag</a:t>
            </a:r>
            <a:r>
              <a:rPr lang="en-US" dirty="0"/>
              <a:t>, </a:t>
            </a:r>
            <a:r>
              <a:rPr lang="en-US" dirty="0" err="1"/>
              <a:t>aldrig</a:t>
            </a:r>
            <a:r>
              <a:rPr lang="en-US" dirty="0"/>
              <a:t> </a:t>
            </a:r>
            <a:r>
              <a:rPr lang="en-US" dirty="0" err="1"/>
              <a:t>kan</a:t>
            </a:r>
            <a:r>
              <a:rPr lang="en-US" dirty="0"/>
              <a:t> </a:t>
            </a:r>
            <a:r>
              <a:rPr lang="en-US" dirty="0" err="1"/>
              <a:t>slettes</a:t>
            </a:r>
            <a:endParaRPr lang="en-US" dirty="0"/>
          </a:p>
          <a:p>
            <a:endParaRPr lang="da-DK" dirty="0"/>
          </a:p>
        </p:txBody>
      </p:sp>
      <p:sp>
        <p:nvSpPr>
          <p:cNvPr id="4" name="Pladsholder til slidenummer 3"/>
          <p:cNvSpPr>
            <a:spLocks noGrp="1"/>
          </p:cNvSpPr>
          <p:nvPr>
            <p:ph type="sldNum" sz="quarter" idx="5"/>
          </p:nvPr>
        </p:nvSpPr>
        <p:spPr/>
        <p:txBody>
          <a:bodyPr/>
          <a:lstStyle/>
          <a:p>
            <a:fld id="{16C96C43-C7D0-0846-BAEC-A201A36295A3}" type="slidenum">
              <a:rPr lang="da-DK" smtClean="0"/>
              <a:t>2</a:t>
            </a:fld>
            <a:endParaRPr lang="da-DK"/>
          </a:p>
        </p:txBody>
      </p:sp>
    </p:spTree>
    <p:extLst>
      <p:ext uri="{BB962C8B-B14F-4D97-AF65-F5344CB8AC3E}">
        <p14:creationId xmlns:p14="http://schemas.microsoft.com/office/powerpoint/2010/main" val="1930867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Pingvinerne kan minde os om menneskets påvirkning: stigende temperaturer og isen på polerne, der smelter med skræmmende hast. </a:t>
            </a:r>
          </a:p>
          <a:p>
            <a:r>
              <a:rPr lang="da-DK" dirty="0"/>
              <a:t>Samtidig er de konkrete ballonpingviner i Rå Hal hverken unikke eller levende, men en importeret masseproduceret vare, lavet ene og alene til at imødekomme vores underholdningslyst og forbrugsbegær.</a:t>
            </a:r>
          </a:p>
        </p:txBody>
      </p:sp>
      <p:sp>
        <p:nvSpPr>
          <p:cNvPr id="4" name="Pladsholder til slidenummer 3"/>
          <p:cNvSpPr>
            <a:spLocks noGrp="1"/>
          </p:cNvSpPr>
          <p:nvPr>
            <p:ph type="sldNum" sz="quarter" idx="5"/>
          </p:nvPr>
        </p:nvSpPr>
        <p:spPr/>
        <p:txBody>
          <a:bodyPr/>
          <a:lstStyle/>
          <a:p>
            <a:fld id="{16C96C43-C7D0-0846-BAEC-A201A36295A3}" type="slidenum">
              <a:rPr lang="da-DK" smtClean="0"/>
              <a:t>9</a:t>
            </a:fld>
            <a:endParaRPr lang="da-DK"/>
          </a:p>
        </p:txBody>
      </p:sp>
    </p:spTree>
    <p:extLst>
      <p:ext uri="{BB962C8B-B14F-4D97-AF65-F5344CB8AC3E}">
        <p14:creationId xmlns:p14="http://schemas.microsoft.com/office/powerpoint/2010/main" val="1305368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t>Det nye: at vores forståelse af, hvad der er natur og naturligt, og hvordan mennesket placerer sig </a:t>
            </a:r>
            <a:r>
              <a:rPr lang="da-DK" sz="1200" dirty="0" err="1"/>
              <a:t>ifht</a:t>
            </a:r>
            <a:r>
              <a:rPr lang="da-DK" sz="1200" dirty="0"/>
              <a:t>. dertil, har ændret sig markant. Her: </a:t>
            </a:r>
            <a:r>
              <a:rPr lang="da-DK" dirty="0"/>
              <a:t>Kunst for bier.. IKKE kun for mennesker.</a:t>
            </a:r>
            <a:endParaRPr lang="da-DK" sz="1200" dirty="0"/>
          </a:p>
        </p:txBody>
      </p:sp>
      <p:sp>
        <p:nvSpPr>
          <p:cNvPr id="4" name="Pladsholder til slidenummer 3"/>
          <p:cNvSpPr>
            <a:spLocks noGrp="1"/>
          </p:cNvSpPr>
          <p:nvPr>
            <p:ph type="sldNum" sz="quarter" idx="5"/>
          </p:nvPr>
        </p:nvSpPr>
        <p:spPr/>
        <p:txBody>
          <a:bodyPr/>
          <a:lstStyle/>
          <a:p>
            <a:fld id="{16C96C43-C7D0-0846-BAEC-A201A36295A3}" type="slidenum">
              <a:rPr lang="da-DK" smtClean="0"/>
              <a:t>10</a:t>
            </a:fld>
            <a:endParaRPr lang="da-DK"/>
          </a:p>
        </p:txBody>
      </p:sp>
    </p:spTree>
    <p:extLst>
      <p:ext uri="{BB962C8B-B14F-4D97-AF65-F5344CB8AC3E}">
        <p14:creationId xmlns:p14="http://schemas.microsoft.com/office/powerpoint/2010/main" val="819213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295524f0045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295524f0045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295524f0045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295524f0045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radikal antropocæn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Silas </a:t>
            </a:r>
            <a:r>
              <a:rPr lang="da-DK" dirty="0" err="1"/>
              <a:t>Inoue</a:t>
            </a:r>
            <a:r>
              <a:rPr lang="da-DK" dirty="0"/>
              <a:t>: </a:t>
            </a:r>
            <a:r>
              <a:rPr lang="da-DK" i="1" dirty="0" err="1"/>
              <a:t>Wash</a:t>
            </a:r>
            <a:r>
              <a:rPr lang="da-DK" dirty="0"/>
              <a:t>, 2023 fra </a:t>
            </a:r>
            <a:r>
              <a:rPr lang="da-DK" dirty="0" err="1"/>
              <a:t>udtillingen</a:t>
            </a:r>
            <a:r>
              <a:rPr lang="da-DK" dirty="0"/>
              <a:t> </a:t>
            </a:r>
            <a:r>
              <a:rPr lang="da-DK" i="1" dirty="0" err="1"/>
              <a:t>Lower</a:t>
            </a:r>
            <a:r>
              <a:rPr lang="da-DK" i="1" dirty="0"/>
              <a:t> </a:t>
            </a:r>
            <a:r>
              <a:rPr lang="da-DK" i="1" dirty="0" err="1"/>
              <a:t>lifeforms</a:t>
            </a:r>
            <a:r>
              <a:rPr lang="da-DK" i="0" dirty="0"/>
              <a:t> på Horsens kunstmuseum: </a:t>
            </a:r>
            <a:r>
              <a:rPr lang="da-DK" i="0" dirty="0" err="1"/>
              <a:t>https</a:t>
            </a:r>
            <a:r>
              <a:rPr lang="da-DK" i="0" dirty="0"/>
              <a:t>://</a:t>
            </a:r>
            <a:r>
              <a:rPr lang="da-DK" i="0" dirty="0" err="1"/>
              <a:t>kunsten.nu</a:t>
            </a:r>
            <a:r>
              <a:rPr lang="da-DK" i="0" dirty="0"/>
              <a:t>/journal/</a:t>
            </a:r>
            <a:r>
              <a:rPr lang="da-DK" i="0" dirty="0" err="1"/>
              <a:t>silas</a:t>
            </a:r>
            <a:r>
              <a:rPr lang="da-DK" i="0" dirty="0"/>
              <a:t>-</a:t>
            </a:r>
            <a:r>
              <a:rPr lang="da-DK" i="0" dirty="0" err="1"/>
              <a:t>inoue</a:t>
            </a:r>
            <a:r>
              <a:rPr lang="da-DK" i="0" dirty="0"/>
              <a:t>-jeg-tror-naturen-nok-skal-overleve-os-mennesker/ </a:t>
            </a:r>
          </a:p>
        </p:txBody>
      </p:sp>
      <p:sp>
        <p:nvSpPr>
          <p:cNvPr id="4" name="Pladsholder til slidenummer 3"/>
          <p:cNvSpPr>
            <a:spLocks noGrp="1"/>
          </p:cNvSpPr>
          <p:nvPr>
            <p:ph type="sldNum" sz="quarter" idx="5"/>
          </p:nvPr>
        </p:nvSpPr>
        <p:spPr/>
        <p:txBody>
          <a:bodyPr/>
          <a:lstStyle/>
          <a:p>
            <a:fld id="{16C96C43-C7D0-0846-BAEC-A201A36295A3}" type="slidenum">
              <a:rPr lang="da-DK" smtClean="0"/>
              <a:t>14</a:t>
            </a:fld>
            <a:endParaRPr lang="da-DK"/>
          </a:p>
        </p:txBody>
      </p:sp>
    </p:spTree>
    <p:extLst>
      <p:ext uri="{BB962C8B-B14F-4D97-AF65-F5344CB8AC3E}">
        <p14:creationId xmlns:p14="http://schemas.microsoft.com/office/powerpoint/2010/main" val="421465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16a7c27223d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2" name="Google Shape;632;g16a7c27223d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problemstilling - </a:t>
            </a:r>
            <a:r>
              <a:rPr lang="da-DK" dirty="0" err="1"/>
              <a:t>we</a:t>
            </a:r>
            <a:r>
              <a:rPr lang="da-DK" dirty="0"/>
              <a:t> </a:t>
            </a:r>
            <a:r>
              <a:rPr lang="da-DK" dirty="0" err="1"/>
              <a:t>walked</a:t>
            </a:r>
            <a:r>
              <a:rPr lang="da-DK" dirty="0"/>
              <a:t> the </a:t>
            </a:r>
            <a:r>
              <a:rPr lang="da-DK" dirty="0" err="1"/>
              <a:t>earth</a:t>
            </a:r>
            <a:r>
              <a:rPr lang="da-DK" dirty="0"/>
              <a:t> peger tilbage til en </a:t>
            </a:r>
            <a:r>
              <a:rPr lang="da-DK" dirty="0" err="1"/>
              <a:t>præholocæn</a:t>
            </a:r>
            <a:r>
              <a:rPr lang="da-DK" dirty="0"/>
              <a:t> periode hvor vi var </a:t>
            </a:r>
            <a:r>
              <a:rPr lang="da-DK" dirty="0" err="1"/>
              <a:t>normader</a:t>
            </a:r>
            <a:r>
              <a:rPr lang="da-DK" dirty="0"/>
              <a:t> og i pagt med naturen - men også at vores SKRIDT har været for voldsomme i den </a:t>
            </a:r>
            <a:r>
              <a:rPr lang="da-DK" dirty="0" err="1"/>
              <a:t>holocæne</a:t>
            </a:r>
            <a:r>
              <a:rPr lang="da-DK" dirty="0"/>
              <a:t> og er det i den </a:t>
            </a:r>
            <a:r>
              <a:rPr lang="da-DK" dirty="0" err="1"/>
              <a:t>antropocæne</a:t>
            </a:r>
            <a:r>
              <a:rPr lang="da-DK" dirty="0"/>
              <a:t> periode - dog ikke </a:t>
            </a:r>
            <a:r>
              <a:rPr lang="da-DK" dirty="0" err="1"/>
              <a:t>volsommere</a:t>
            </a:r>
            <a:r>
              <a:rPr lang="da-DK" dirty="0"/>
              <a:t> end at der er noget endnu vildere vi har sat i gang som er uden for vores kontrol - vi har mistet kontrollen over kontrollen</a:t>
            </a:r>
          </a:p>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https</a:t>
            </a:r>
            <a:r>
              <a:rPr lang="da-DK" dirty="0"/>
              <a:t>://</a:t>
            </a:r>
            <a:r>
              <a:rPr lang="da-DK" dirty="0" err="1"/>
              <a:t>www.glaskunst.dk</a:t>
            </a:r>
            <a:r>
              <a:rPr lang="da-DK" dirty="0"/>
              <a:t>/evolutions</a:t>
            </a:r>
          </a:p>
          <a:p>
            <a:r>
              <a:rPr lang="da-DK" dirty="0" err="1"/>
              <a:t>https</a:t>
            </a:r>
            <a:r>
              <a:rPr lang="da-DK" dirty="0"/>
              <a:t>://</a:t>
            </a:r>
            <a:r>
              <a:rPr lang="da-DK" dirty="0" err="1"/>
              <a:t>studiothinkinghand.com</a:t>
            </a:r>
            <a:r>
              <a:rPr lang="da-DK" dirty="0"/>
              <a:t>/</a:t>
            </a:r>
            <a:r>
              <a:rPr lang="da-DK" dirty="0" err="1"/>
              <a:t>works</a:t>
            </a:r>
            <a:r>
              <a:rPr lang="da-DK" dirty="0"/>
              <a:t>/</a:t>
            </a:r>
            <a:r>
              <a:rPr lang="da-DK" dirty="0" err="1"/>
              <a:t>deep-time.html</a:t>
            </a:r>
            <a:endParaRPr lang="da-DK" dirty="0"/>
          </a:p>
          <a:p>
            <a:endParaRPr lang="da-DK" dirty="0"/>
          </a:p>
          <a:p>
            <a:r>
              <a:rPr lang="da-DK" dirty="0">
                <a:solidFill>
                  <a:srgbClr val="535353"/>
                </a:solidFill>
                <a:effectLst/>
                <a:latin typeface="Open Sans" panose="020F0502020204030204" pitchFamily="34" charset="0"/>
              </a:rPr>
              <a:t>DEEP TIME: </a:t>
            </a:r>
            <a:endParaRPr lang="da-DK" dirty="0">
              <a:effectLst/>
            </a:endParaRPr>
          </a:p>
          <a:p>
            <a:pPr algn="just"/>
            <a:r>
              <a:rPr lang="da-DK" dirty="0">
                <a:solidFill>
                  <a:srgbClr val="535353"/>
                </a:solidFill>
                <a:effectLst/>
                <a:latin typeface="Open Sans" panose="020B0606030504020204" pitchFamily="34" charset="0"/>
              </a:rPr>
              <a:t>Sediment from the </a:t>
            </a:r>
            <a:r>
              <a:rPr lang="da-DK" dirty="0" err="1">
                <a:solidFill>
                  <a:srgbClr val="535353"/>
                </a:solidFill>
                <a:effectLst/>
                <a:latin typeface="Open Sans" panose="020B0606030504020204" pitchFamily="34" charset="0"/>
              </a:rPr>
              <a:t>Arctic</a:t>
            </a:r>
            <a:r>
              <a:rPr lang="da-DK" dirty="0">
                <a:solidFill>
                  <a:srgbClr val="535353"/>
                </a:solidFill>
                <a:effectLst/>
                <a:latin typeface="Open Sans" panose="020B0606030504020204" pitchFamily="34" charset="0"/>
              </a:rPr>
              <a:t> Ocean from research </a:t>
            </a:r>
            <a:r>
              <a:rPr lang="da-DK" dirty="0" err="1">
                <a:solidFill>
                  <a:srgbClr val="535353"/>
                </a:solidFill>
                <a:effectLst/>
                <a:latin typeface="Open Sans" panose="020B0606030504020204" pitchFamily="34" charset="0"/>
              </a:rPr>
              <a:t>projects</a:t>
            </a:r>
            <a:r>
              <a:rPr lang="da-DK" dirty="0">
                <a:solidFill>
                  <a:srgbClr val="535353"/>
                </a:solidFill>
                <a:effectLst/>
                <a:latin typeface="Open Sans" panose="020B0606030504020204" pitchFamily="34" charset="0"/>
              </a:rPr>
              <a:t> </a:t>
            </a:r>
            <a:r>
              <a:rPr lang="da-DK" dirty="0" err="1">
                <a:solidFill>
                  <a:srgbClr val="535353"/>
                </a:solidFill>
                <a:effectLst/>
                <a:latin typeface="Open Sans" panose="020B0606030504020204" pitchFamily="34" charset="0"/>
              </a:rPr>
              <a:t>carried</a:t>
            </a:r>
            <a:r>
              <a:rPr lang="da-DK" dirty="0">
                <a:solidFill>
                  <a:srgbClr val="535353"/>
                </a:solidFill>
                <a:effectLst/>
                <a:latin typeface="Open Sans" panose="020B0606030504020204" pitchFamily="34" charset="0"/>
              </a:rPr>
              <a:t> out by the University </a:t>
            </a:r>
            <a:r>
              <a:rPr lang="da-DK">
                <a:solidFill>
                  <a:srgbClr val="535353"/>
                </a:solidFill>
                <a:effectLst/>
                <a:latin typeface="Open Sans" panose="020B0606030504020204" pitchFamily="34" charset="0"/>
              </a:rPr>
              <a:t>of Tromsø, </a:t>
            </a:r>
            <a:r>
              <a:rPr lang="da-DK" dirty="0" err="1">
                <a:solidFill>
                  <a:srgbClr val="535353"/>
                </a:solidFill>
                <a:effectLst/>
                <a:latin typeface="Open Sans" panose="020B0606030504020204" pitchFamily="34" charset="0"/>
              </a:rPr>
              <a:t>embedded</a:t>
            </a:r>
            <a:r>
              <a:rPr lang="da-DK" dirty="0">
                <a:solidFill>
                  <a:srgbClr val="535353"/>
                </a:solidFill>
                <a:effectLst/>
                <a:latin typeface="Open Sans" panose="020B0606030504020204" pitchFamily="34" charset="0"/>
              </a:rPr>
              <a:t> in </a:t>
            </a:r>
            <a:r>
              <a:rPr lang="da-DK" dirty="0" err="1">
                <a:solidFill>
                  <a:srgbClr val="535353"/>
                </a:solidFill>
                <a:effectLst/>
                <a:latin typeface="Open Sans" panose="020B0606030504020204" pitchFamily="34" charset="0"/>
              </a:rPr>
              <a:t>glass</a:t>
            </a:r>
            <a:r>
              <a:rPr lang="da-DK" dirty="0">
                <a:solidFill>
                  <a:srgbClr val="535353"/>
                </a:solidFill>
                <a:effectLst/>
                <a:latin typeface="Open Sans" panose="020B0606030504020204" pitchFamily="34" charset="0"/>
              </a:rPr>
              <a:t> columns. </a:t>
            </a:r>
            <a:endParaRPr lang="da-DK" dirty="0">
              <a:effectLst/>
            </a:endParaRPr>
          </a:p>
          <a:p>
            <a:pPr algn="just"/>
            <a:r>
              <a:rPr lang="da-DK" dirty="0">
                <a:solidFill>
                  <a:srgbClr val="535353"/>
                </a:solidFill>
                <a:effectLst/>
                <a:latin typeface="Open Sans" panose="020B0606030504020204" pitchFamily="34" charset="0"/>
              </a:rPr>
              <a:t>Steel, </a:t>
            </a:r>
            <a:r>
              <a:rPr lang="da-DK" dirty="0" err="1">
                <a:solidFill>
                  <a:srgbClr val="535353"/>
                </a:solidFill>
                <a:effectLst/>
                <a:latin typeface="Open Sans" panose="020B0606030504020204" pitchFamily="34" charset="0"/>
              </a:rPr>
              <a:t>acrylic</a:t>
            </a:r>
            <a:r>
              <a:rPr lang="da-DK" dirty="0">
                <a:solidFill>
                  <a:srgbClr val="535353"/>
                </a:solidFill>
                <a:effectLst/>
                <a:latin typeface="Open Sans" panose="020B0606030504020204" pitchFamily="34" charset="0"/>
              </a:rPr>
              <a:t>, light and video </a:t>
            </a:r>
            <a:r>
              <a:rPr lang="da-DK" dirty="0" err="1">
                <a:solidFill>
                  <a:srgbClr val="535353"/>
                </a:solidFill>
                <a:effectLst/>
                <a:latin typeface="Open Sans" panose="020B0606030504020204" pitchFamily="34" charset="0"/>
              </a:rPr>
              <a:t>material</a:t>
            </a:r>
            <a:r>
              <a:rPr lang="da-DK" dirty="0">
                <a:solidFill>
                  <a:srgbClr val="535353"/>
                </a:solidFill>
                <a:effectLst/>
                <a:latin typeface="Open Sans" panose="020B0606030504020204" pitchFamily="34" charset="0"/>
              </a:rPr>
              <a:t> from </a:t>
            </a:r>
            <a:r>
              <a:rPr lang="da-DK" dirty="0" err="1">
                <a:solidFill>
                  <a:srgbClr val="535353"/>
                </a:solidFill>
                <a:effectLst/>
                <a:latin typeface="Open Sans" panose="020B0606030504020204" pitchFamily="34" charset="0"/>
              </a:rPr>
              <a:t>ice</a:t>
            </a:r>
            <a:r>
              <a:rPr lang="da-DK" dirty="0">
                <a:solidFill>
                  <a:srgbClr val="535353"/>
                </a:solidFill>
                <a:effectLst/>
                <a:latin typeface="Open Sans" panose="020B0606030504020204" pitchFamily="34" charset="0"/>
              </a:rPr>
              <a:t> core </a:t>
            </a:r>
            <a:r>
              <a:rPr lang="da-DK" dirty="0" err="1">
                <a:solidFill>
                  <a:srgbClr val="535353"/>
                </a:solidFill>
                <a:effectLst/>
                <a:latin typeface="Open Sans" panose="020B0606030504020204" pitchFamily="34" charset="0"/>
              </a:rPr>
              <a:t>drilling</a:t>
            </a:r>
            <a:r>
              <a:rPr lang="da-DK" dirty="0">
                <a:solidFill>
                  <a:srgbClr val="535353"/>
                </a:solidFill>
                <a:effectLst/>
                <a:latin typeface="Open Sans" panose="020B0606030504020204" pitchFamily="34" charset="0"/>
              </a:rPr>
              <a:t>, </a:t>
            </a:r>
            <a:r>
              <a:rPr lang="da-DK" dirty="0" err="1">
                <a:solidFill>
                  <a:srgbClr val="535353"/>
                </a:solidFill>
                <a:effectLst/>
                <a:latin typeface="Open Sans" panose="020B0606030504020204" pitchFamily="34" charset="0"/>
              </a:rPr>
              <a:t>collected</a:t>
            </a:r>
            <a:r>
              <a:rPr lang="da-DK" dirty="0">
                <a:solidFill>
                  <a:srgbClr val="535353"/>
                </a:solidFill>
                <a:effectLst/>
                <a:latin typeface="Open Sans" panose="020B0606030504020204" pitchFamily="34" charset="0"/>
              </a:rPr>
              <a:t> under the US </a:t>
            </a:r>
            <a:r>
              <a:rPr lang="da-DK" dirty="0" err="1">
                <a:solidFill>
                  <a:srgbClr val="535353"/>
                </a:solidFill>
                <a:effectLst/>
                <a:latin typeface="Open Sans" panose="020B0606030504020204" pitchFamily="34" charset="0"/>
              </a:rPr>
              <a:t>Ice</a:t>
            </a:r>
            <a:r>
              <a:rPr lang="da-DK" dirty="0">
                <a:solidFill>
                  <a:srgbClr val="535353"/>
                </a:solidFill>
                <a:effectLst/>
                <a:latin typeface="Open Sans" panose="020B0606030504020204" pitchFamily="34" charset="0"/>
              </a:rPr>
              <a:t> </a:t>
            </a:r>
            <a:r>
              <a:rPr lang="da-DK" dirty="0" err="1">
                <a:solidFill>
                  <a:srgbClr val="535353"/>
                </a:solidFill>
                <a:effectLst/>
                <a:latin typeface="Open Sans" panose="020B0606030504020204" pitchFamily="34" charset="0"/>
              </a:rPr>
              <a:t>Drilling</a:t>
            </a:r>
            <a:r>
              <a:rPr lang="da-DK" dirty="0">
                <a:solidFill>
                  <a:srgbClr val="535353"/>
                </a:solidFill>
                <a:effectLst/>
                <a:latin typeface="Open Sans" panose="020B0606030504020204" pitchFamily="34" charset="0"/>
              </a:rPr>
              <a:t> Program and the Center for </a:t>
            </a:r>
            <a:r>
              <a:rPr lang="da-DK" dirty="0" err="1">
                <a:solidFill>
                  <a:srgbClr val="535353"/>
                </a:solidFill>
                <a:effectLst/>
                <a:latin typeface="Open Sans" panose="020B0606030504020204" pitchFamily="34" charset="0"/>
              </a:rPr>
              <a:t>Oldest</a:t>
            </a:r>
            <a:r>
              <a:rPr lang="da-DK" dirty="0">
                <a:solidFill>
                  <a:srgbClr val="535353"/>
                </a:solidFill>
                <a:effectLst/>
                <a:latin typeface="Open Sans" panose="020B0606030504020204" pitchFamily="34" charset="0"/>
              </a:rPr>
              <a:t> </a:t>
            </a:r>
            <a:r>
              <a:rPr lang="da-DK" dirty="0" err="1">
                <a:solidFill>
                  <a:srgbClr val="535353"/>
                </a:solidFill>
                <a:effectLst/>
                <a:latin typeface="Open Sans" panose="020B0606030504020204" pitchFamily="34" charset="0"/>
              </a:rPr>
              <a:t>Ice</a:t>
            </a:r>
            <a:r>
              <a:rPr lang="da-DK" dirty="0">
                <a:solidFill>
                  <a:srgbClr val="535353"/>
                </a:solidFill>
                <a:effectLst/>
                <a:latin typeface="Open Sans" panose="020B0606030504020204" pitchFamily="34" charset="0"/>
              </a:rPr>
              <a:t> Exploration (COLDEX) and REV Ocean.</a:t>
            </a:r>
            <a:br>
              <a:rPr lang="da-DK" dirty="0">
                <a:effectLst/>
              </a:rPr>
            </a:br>
            <a:r>
              <a:rPr lang="da-DK" dirty="0">
                <a:solidFill>
                  <a:srgbClr val="535353"/>
                </a:solidFill>
                <a:effectLst/>
                <a:latin typeface="Open Sans" panose="020B0606030504020204" pitchFamily="34" charset="0"/>
              </a:rPr>
              <a:t>2023</a:t>
            </a:r>
            <a:endParaRPr lang="da-DK" dirty="0">
              <a:effectLst/>
            </a:endParaRPr>
          </a:p>
          <a:p>
            <a:endParaRPr lang="da-DK" dirty="0"/>
          </a:p>
        </p:txBody>
      </p:sp>
      <p:sp>
        <p:nvSpPr>
          <p:cNvPr id="4" name="Pladsholder til slidenummer 3"/>
          <p:cNvSpPr>
            <a:spLocks noGrp="1"/>
          </p:cNvSpPr>
          <p:nvPr>
            <p:ph type="sldNum" sz="quarter" idx="5"/>
          </p:nvPr>
        </p:nvSpPr>
        <p:spPr/>
        <p:txBody>
          <a:bodyPr/>
          <a:lstStyle/>
          <a:p>
            <a:fld id="{16C96C43-C7D0-0846-BAEC-A201A36295A3}" type="slidenum">
              <a:rPr lang="da-DK" smtClean="0"/>
              <a:t>16</a:t>
            </a:fld>
            <a:endParaRPr lang="da-DK"/>
          </a:p>
        </p:txBody>
      </p:sp>
    </p:spTree>
    <p:extLst>
      <p:ext uri="{BB962C8B-B14F-4D97-AF65-F5344CB8AC3E}">
        <p14:creationId xmlns:p14="http://schemas.microsoft.com/office/powerpoint/2010/main" val="2244889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16C96C43-C7D0-0846-BAEC-A201A36295A3}" type="slidenum">
              <a:rPr lang="da-DK" smtClean="0"/>
              <a:t>17</a:t>
            </a:fld>
            <a:endParaRPr lang="da-DK"/>
          </a:p>
        </p:txBody>
      </p:sp>
    </p:spTree>
    <p:extLst>
      <p:ext uri="{BB962C8B-B14F-4D97-AF65-F5344CB8AC3E}">
        <p14:creationId xmlns:p14="http://schemas.microsoft.com/office/powerpoint/2010/main" val="580173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29F4A-87CD-99F0-ACE4-10FF1CA9FA04}"/>
              </a:ext>
            </a:extLst>
          </p:cNvPr>
          <p:cNvSpPr>
            <a:spLocks noGrp="1"/>
          </p:cNvSpPr>
          <p:nvPr>
            <p:ph type="ctrTitle" hasCustomPrompt="1"/>
          </p:nvPr>
        </p:nvSpPr>
        <p:spPr>
          <a:xfrm>
            <a:off x="7015482" y="1099597"/>
            <a:ext cx="4709672" cy="5525811"/>
          </a:xfrm>
        </p:spPr>
        <p:txBody>
          <a:bodyPr anchor="b">
            <a:normAutofit/>
          </a:bodyPr>
          <a:lstStyle>
            <a:lvl1pPr algn="l">
              <a:lnSpc>
                <a:spcPct val="80000"/>
              </a:lnSpc>
              <a:defRPr sz="7800"/>
            </a:lvl1pPr>
          </a:lstStyle>
          <a:p>
            <a:r>
              <a:rPr lang="en-GB"/>
              <a:t>Lorem</a:t>
            </a:r>
            <a:br>
              <a:rPr lang="en-GB"/>
            </a:br>
            <a:r>
              <a:rPr lang="en-GB"/>
              <a:t>ipsum et</a:t>
            </a:r>
            <a:br>
              <a:rPr lang="en-GB"/>
            </a:br>
            <a:r>
              <a:rPr lang="en-GB"/>
              <a:t>dolor</a:t>
            </a:r>
            <a:endParaRPr lang="da-DK"/>
          </a:p>
        </p:txBody>
      </p:sp>
      <p:sp>
        <p:nvSpPr>
          <p:cNvPr id="3" name="Subtitle 2">
            <a:extLst>
              <a:ext uri="{FF2B5EF4-FFF2-40B4-BE49-F238E27FC236}">
                <a16:creationId xmlns:a16="http://schemas.microsoft.com/office/drawing/2014/main" id="{7800102E-58B9-F441-7CBF-CA10B87449CE}"/>
              </a:ext>
            </a:extLst>
          </p:cNvPr>
          <p:cNvSpPr>
            <a:spLocks noGrp="1"/>
          </p:cNvSpPr>
          <p:nvPr>
            <p:ph type="subTitle" idx="1"/>
          </p:nvPr>
        </p:nvSpPr>
        <p:spPr>
          <a:xfrm>
            <a:off x="332510" y="3771818"/>
            <a:ext cx="3789786" cy="2387600"/>
          </a:xfrm>
        </p:spPr>
        <p:txBody>
          <a:bodyPr anchor="b">
            <a:normAutofit/>
          </a:bodyPr>
          <a:lstStyle>
            <a:lvl1pPr marL="0" indent="0" algn="l">
              <a:buNone/>
              <a:defRPr sz="16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cxnSp>
        <p:nvCxnSpPr>
          <p:cNvPr id="13" name="Straight Connector 12">
            <a:extLst>
              <a:ext uri="{FF2B5EF4-FFF2-40B4-BE49-F238E27FC236}">
                <a16:creationId xmlns:a16="http://schemas.microsoft.com/office/drawing/2014/main" id="{119B2A62-F54A-C9ED-547C-08565B6F8488}"/>
              </a:ext>
            </a:extLst>
          </p:cNvPr>
          <p:cNvCxnSpPr/>
          <p:nvPr userDrawn="1"/>
        </p:nvCxnSpPr>
        <p:spPr>
          <a:xfrm>
            <a:off x="336550" y="6273800"/>
            <a:ext cx="1701800"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21" name="Group 20">
            <a:extLst>
              <a:ext uri="{FF2B5EF4-FFF2-40B4-BE49-F238E27FC236}">
                <a16:creationId xmlns:a16="http://schemas.microsoft.com/office/drawing/2014/main" id="{146C733A-8EF9-74DF-D6C2-5744B4D588FA}"/>
              </a:ext>
            </a:extLst>
          </p:cNvPr>
          <p:cNvGrpSpPr/>
          <p:nvPr userDrawn="1"/>
        </p:nvGrpSpPr>
        <p:grpSpPr>
          <a:xfrm>
            <a:off x="0" y="0"/>
            <a:ext cx="12192000" cy="6879498"/>
            <a:chOff x="-1925188" y="-786538"/>
            <a:chExt cx="7124699" cy="4020206"/>
          </a:xfrm>
        </p:grpSpPr>
        <p:sp>
          <p:nvSpPr>
            <p:cNvPr id="19" name="Freeform 18">
              <a:extLst>
                <a:ext uri="{FF2B5EF4-FFF2-40B4-BE49-F238E27FC236}">
                  <a16:creationId xmlns:a16="http://schemas.microsoft.com/office/drawing/2014/main" id="{D38607E7-57CB-8378-15E8-E3FDF85FCBBB}"/>
                </a:ext>
              </a:extLst>
            </p:cNvPr>
            <p:cNvSpPr/>
            <p:nvPr/>
          </p:nvSpPr>
          <p:spPr>
            <a:xfrm>
              <a:off x="727403" y="-786538"/>
              <a:ext cx="4472108" cy="4020206"/>
            </a:xfrm>
            <a:custGeom>
              <a:avLst/>
              <a:gdLst>
                <a:gd name="connsiteX0" fmla="*/ 4073065 w 4472108"/>
                <a:gd name="connsiteY0" fmla="*/ 82638 h 4020206"/>
                <a:gd name="connsiteX1" fmla="*/ 2038394 w 4472108"/>
                <a:gd name="connsiteY1" fmla="*/ 871045 h 4020206"/>
                <a:gd name="connsiteX2" fmla="*/ 567296 w 4472108"/>
                <a:gd name="connsiteY2" fmla="*/ 1933422 h 4020206"/>
                <a:gd name="connsiteX3" fmla="*/ 0 w 4472108"/>
                <a:gd name="connsiteY3" fmla="*/ 3066525 h 4020206"/>
                <a:gd name="connsiteX4" fmla="*/ 400532 w 4472108"/>
                <a:gd name="connsiteY4" fmla="*/ 3989683 h 4020206"/>
                <a:gd name="connsiteX5" fmla="*/ 432545 w 4472108"/>
                <a:gd name="connsiteY5" fmla="*/ 4020207 h 4020206"/>
                <a:gd name="connsiteX6" fmla="*/ 454879 w 4472108"/>
                <a:gd name="connsiteY6" fmla="*/ 4020207 h 4020206"/>
                <a:gd name="connsiteX7" fmla="*/ 410955 w 4472108"/>
                <a:gd name="connsiteY7" fmla="*/ 3978516 h 4020206"/>
                <a:gd name="connsiteX8" fmla="*/ 14890 w 4472108"/>
                <a:gd name="connsiteY8" fmla="*/ 3065780 h 4020206"/>
                <a:gd name="connsiteX9" fmla="*/ 577719 w 4472108"/>
                <a:gd name="connsiteY9" fmla="*/ 1943100 h 4020206"/>
                <a:gd name="connsiteX10" fmla="*/ 2045094 w 4472108"/>
                <a:gd name="connsiteY10" fmla="*/ 883701 h 4020206"/>
                <a:gd name="connsiteX11" fmla="*/ 4076043 w 4472108"/>
                <a:gd name="connsiteY11" fmla="*/ 96038 h 4020206"/>
                <a:gd name="connsiteX12" fmla="*/ 4472108 w 4472108"/>
                <a:gd name="connsiteY12" fmla="*/ 0 h 4020206"/>
                <a:gd name="connsiteX13" fmla="*/ 4404360 w 4472108"/>
                <a:gd name="connsiteY13" fmla="*/ 0 h 4020206"/>
                <a:gd name="connsiteX14" fmla="*/ 4072321 w 4472108"/>
                <a:gd name="connsiteY14" fmla="*/ 81893 h 4020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72108" h="4020206">
                  <a:moveTo>
                    <a:pt x="4073065" y="82638"/>
                  </a:moveTo>
                  <a:cubicBezTo>
                    <a:pt x="3357617" y="271736"/>
                    <a:pt x="2654081" y="544961"/>
                    <a:pt x="2038394" y="871045"/>
                  </a:cubicBezTo>
                  <a:cubicBezTo>
                    <a:pt x="1430896" y="1193406"/>
                    <a:pt x="921670" y="1561180"/>
                    <a:pt x="567296" y="1933422"/>
                  </a:cubicBezTo>
                  <a:cubicBezTo>
                    <a:pt x="196543" y="2323531"/>
                    <a:pt x="0" y="2715129"/>
                    <a:pt x="0" y="3066525"/>
                  </a:cubicBezTo>
                  <a:cubicBezTo>
                    <a:pt x="0" y="3417920"/>
                    <a:pt x="134751" y="3729114"/>
                    <a:pt x="400532" y="3989683"/>
                  </a:cubicBezTo>
                  <a:cubicBezTo>
                    <a:pt x="410955" y="4000106"/>
                    <a:pt x="422122" y="4010529"/>
                    <a:pt x="432545" y="4020207"/>
                  </a:cubicBezTo>
                  <a:lnTo>
                    <a:pt x="454879" y="4020207"/>
                  </a:lnTo>
                  <a:cubicBezTo>
                    <a:pt x="439989" y="4006806"/>
                    <a:pt x="425100" y="3992661"/>
                    <a:pt x="410955" y="3978516"/>
                  </a:cubicBezTo>
                  <a:cubicBezTo>
                    <a:pt x="148152" y="3720180"/>
                    <a:pt x="14890" y="3413453"/>
                    <a:pt x="14890" y="3065780"/>
                  </a:cubicBezTo>
                  <a:cubicBezTo>
                    <a:pt x="14890" y="2718107"/>
                    <a:pt x="209944" y="2330231"/>
                    <a:pt x="577719" y="1943100"/>
                  </a:cubicBezTo>
                  <a:cubicBezTo>
                    <a:pt x="931348" y="1571603"/>
                    <a:pt x="1438341" y="1205318"/>
                    <a:pt x="2045094" y="883701"/>
                  </a:cubicBezTo>
                  <a:cubicBezTo>
                    <a:pt x="2660037" y="557618"/>
                    <a:pt x="3362084" y="285137"/>
                    <a:pt x="4076043" y="96038"/>
                  </a:cubicBezTo>
                  <a:cubicBezTo>
                    <a:pt x="4208561" y="61048"/>
                    <a:pt x="4340335" y="29035"/>
                    <a:pt x="4472108" y="0"/>
                  </a:cubicBezTo>
                  <a:lnTo>
                    <a:pt x="4404360" y="0"/>
                  </a:lnTo>
                  <a:cubicBezTo>
                    <a:pt x="4294177" y="25312"/>
                    <a:pt x="4183249" y="52114"/>
                    <a:pt x="4072321" y="81893"/>
                  </a:cubicBezTo>
                  <a:close/>
                </a:path>
              </a:pathLst>
            </a:custGeom>
            <a:solidFill>
              <a:srgbClr val="C89665"/>
            </a:solidFill>
            <a:ln w="0" cap="flat">
              <a:noFill/>
              <a:prstDash val="solid"/>
              <a:miter/>
            </a:ln>
          </p:spPr>
          <p:txBody>
            <a:bodyPr rtlCol="0" anchor="ctr"/>
            <a:lstStyle/>
            <a:p>
              <a:endParaRPr lang="da-DK"/>
            </a:p>
          </p:txBody>
        </p:sp>
        <p:sp>
          <p:nvSpPr>
            <p:cNvPr id="20" name="Freeform 19">
              <a:extLst>
                <a:ext uri="{FF2B5EF4-FFF2-40B4-BE49-F238E27FC236}">
                  <a16:creationId xmlns:a16="http://schemas.microsoft.com/office/drawing/2014/main" id="{7DE36590-D1D6-6825-345A-A943C036EDAE}"/>
                </a:ext>
              </a:extLst>
            </p:cNvPr>
            <p:cNvSpPr/>
            <p:nvPr/>
          </p:nvSpPr>
          <p:spPr>
            <a:xfrm>
              <a:off x="-1925188" y="-785794"/>
              <a:ext cx="2813400" cy="3025577"/>
            </a:xfrm>
            <a:custGeom>
              <a:avLst/>
              <a:gdLst>
                <a:gd name="connsiteX0" fmla="*/ 2813401 w 2813400"/>
                <a:gd name="connsiteY0" fmla="*/ 0 h 3025577"/>
                <a:gd name="connsiteX1" fmla="*/ 2792555 w 2813400"/>
                <a:gd name="connsiteY1" fmla="*/ 0 h 3025577"/>
                <a:gd name="connsiteX2" fmla="*/ 0 w 2813400"/>
                <a:gd name="connsiteY2" fmla="*/ 3003243 h 3025577"/>
                <a:gd name="connsiteX3" fmla="*/ 0 w 2813400"/>
                <a:gd name="connsiteY3" fmla="*/ 3025578 h 3025577"/>
                <a:gd name="connsiteX4" fmla="*/ 2813401 w 2813400"/>
                <a:gd name="connsiteY4" fmla="*/ 0 h 3025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3400" h="3025577">
                  <a:moveTo>
                    <a:pt x="2813401" y="0"/>
                  </a:moveTo>
                  <a:lnTo>
                    <a:pt x="2792555" y="0"/>
                  </a:lnTo>
                  <a:lnTo>
                    <a:pt x="0" y="3003243"/>
                  </a:lnTo>
                  <a:lnTo>
                    <a:pt x="0" y="3025578"/>
                  </a:lnTo>
                  <a:lnTo>
                    <a:pt x="2813401" y="0"/>
                  </a:lnTo>
                  <a:close/>
                </a:path>
              </a:pathLst>
            </a:custGeom>
            <a:solidFill>
              <a:srgbClr val="C89665"/>
            </a:solidFill>
            <a:ln w="0" cap="flat">
              <a:noFill/>
              <a:prstDash val="solid"/>
              <a:miter/>
            </a:ln>
          </p:spPr>
          <p:txBody>
            <a:bodyPr rtlCol="0" anchor="ctr"/>
            <a:lstStyle/>
            <a:p>
              <a:endParaRPr lang="da-DK"/>
            </a:p>
          </p:txBody>
        </p:sp>
      </p:grpSp>
      <p:grpSp>
        <p:nvGrpSpPr>
          <p:cNvPr id="29" name="Group 28">
            <a:extLst>
              <a:ext uri="{FF2B5EF4-FFF2-40B4-BE49-F238E27FC236}">
                <a16:creationId xmlns:a16="http://schemas.microsoft.com/office/drawing/2014/main" id="{4BDD2705-2DCB-B27E-F191-7C96272D3DBB}"/>
              </a:ext>
            </a:extLst>
          </p:cNvPr>
          <p:cNvGrpSpPr/>
          <p:nvPr userDrawn="1"/>
        </p:nvGrpSpPr>
        <p:grpSpPr>
          <a:xfrm>
            <a:off x="332510" y="325192"/>
            <a:ext cx="1889829" cy="310313"/>
            <a:chOff x="1622503" y="1033192"/>
            <a:chExt cx="6846263" cy="1124168"/>
          </a:xfrm>
        </p:grpSpPr>
        <p:sp>
          <p:nvSpPr>
            <p:cNvPr id="30" name="Freeform 29">
              <a:extLst>
                <a:ext uri="{FF2B5EF4-FFF2-40B4-BE49-F238E27FC236}">
                  <a16:creationId xmlns:a16="http://schemas.microsoft.com/office/drawing/2014/main" id="{BC7C37C0-7603-D48E-ABE3-9FE6EDA9EE7F}"/>
                </a:ext>
              </a:extLst>
            </p:cNvPr>
            <p:cNvSpPr/>
            <p:nvPr/>
          </p:nvSpPr>
          <p:spPr>
            <a:xfrm>
              <a:off x="1622503" y="1036170"/>
              <a:ext cx="2703216" cy="1107790"/>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rgbClr val="000000"/>
            </a:solidFill>
            <a:ln w="0" cap="flat">
              <a:noFill/>
              <a:prstDash val="solid"/>
              <a:miter/>
            </a:ln>
          </p:spPr>
          <p:txBody>
            <a:bodyPr rtlCol="0" anchor="ctr"/>
            <a:lstStyle/>
            <a:p>
              <a:endParaRPr lang="da-DK"/>
            </a:p>
          </p:txBody>
        </p:sp>
        <p:sp>
          <p:nvSpPr>
            <p:cNvPr id="31" name="Freeform 30">
              <a:extLst>
                <a:ext uri="{FF2B5EF4-FFF2-40B4-BE49-F238E27FC236}">
                  <a16:creationId xmlns:a16="http://schemas.microsoft.com/office/drawing/2014/main" id="{475D2D53-F0B2-EFF1-78A9-786A318D6297}"/>
                </a:ext>
              </a:extLst>
            </p:cNvPr>
            <p:cNvSpPr/>
            <p:nvPr/>
          </p:nvSpPr>
          <p:spPr>
            <a:xfrm>
              <a:off x="4517052" y="1641434"/>
              <a:ext cx="3951714" cy="515926"/>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rgbClr val="000000"/>
            </a:solidFill>
            <a:ln w="0" cap="flat">
              <a:noFill/>
              <a:prstDash val="solid"/>
              <a:miter/>
            </a:ln>
          </p:spPr>
          <p:txBody>
            <a:bodyPr rtlCol="0" anchor="ctr"/>
            <a:lstStyle/>
            <a:p>
              <a:endParaRPr lang="da-DK"/>
            </a:p>
          </p:txBody>
        </p:sp>
        <p:sp>
          <p:nvSpPr>
            <p:cNvPr id="32" name="Freeform 31">
              <a:extLst>
                <a:ext uri="{FF2B5EF4-FFF2-40B4-BE49-F238E27FC236}">
                  <a16:creationId xmlns:a16="http://schemas.microsoft.com/office/drawing/2014/main" id="{51D2B19A-F589-1B20-65F4-F06C95D18D94}"/>
                </a:ext>
              </a:extLst>
            </p:cNvPr>
            <p:cNvSpPr/>
            <p:nvPr/>
          </p:nvSpPr>
          <p:spPr>
            <a:xfrm>
              <a:off x="4540131" y="1033192"/>
              <a:ext cx="1783036" cy="515181"/>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rgbClr val="000000"/>
            </a:solidFill>
            <a:ln w="0" cap="flat">
              <a:noFill/>
              <a:prstDash val="solid"/>
              <a:miter/>
            </a:ln>
          </p:spPr>
          <p:txBody>
            <a:bodyPr rtlCol="0" anchor="ctr"/>
            <a:lstStyle/>
            <a:p>
              <a:endParaRPr lang="da-DK"/>
            </a:p>
          </p:txBody>
        </p:sp>
      </p:grpSp>
      <p:sp>
        <p:nvSpPr>
          <p:cNvPr id="5" name="Text Placeholder 4">
            <a:extLst>
              <a:ext uri="{FF2B5EF4-FFF2-40B4-BE49-F238E27FC236}">
                <a16:creationId xmlns:a16="http://schemas.microsoft.com/office/drawing/2014/main" id="{99A2420D-312C-ECA0-D49F-7852C8A9A17B}"/>
              </a:ext>
            </a:extLst>
          </p:cNvPr>
          <p:cNvSpPr>
            <a:spLocks noGrp="1"/>
          </p:cNvSpPr>
          <p:nvPr>
            <p:ph type="body" sz="quarter" idx="10" hasCustomPrompt="1"/>
          </p:nvPr>
        </p:nvSpPr>
        <p:spPr>
          <a:xfrm>
            <a:off x="332510" y="6297593"/>
            <a:ext cx="3789786" cy="305792"/>
          </a:xfrm>
        </p:spPr>
        <p:txBody>
          <a:bodyPr/>
          <a:lstStyle>
            <a:lvl1pPr marL="0" indent="0">
              <a:buNone/>
              <a:defRPr/>
            </a:lvl1pPr>
          </a:lstStyle>
          <a:p>
            <a:pPr lvl="0"/>
            <a:r>
              <a:rPr lang="da-DK" dirty="0"/>
              <a:t>Feb2024</a:t>
            </a:r>
          </a:p>
        </p:txBody>
      </p:sp>
    </p:spTree>
    <p:extLst>
      <p:ext uri="{BB962C8B-B14F-4D97-AF65-F5344CB8AC3E}">
        <p14:creationId xmlns:p14="http://schemas.microsoft.com/office/powerpoint/2010/main" val="39957193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eaker side #1">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831308" y="2525706"/>
            <a:ext cx="4145805" cy="2844947"/>
          </a:xfrm>
        </p:spPr>
        <p:txBody>
          <a:bodyPr anchor="t">
            <a:normAutofit/>
          </a:bodyPr>
          <a:lstStyle>
            <a:lvl1pPr>
              <a:lnSpc>
                <a:spcPct val="80000"/>
              </a:lnSpc>
              <a:defRPr sz="8000">
                <a:solidFill>
                  <a:schemeClr val="accent4"/>
                </a:solidFill>
              </a:defRPr>
            </a:lvl1pPr>
          </a:lstStyle>
          <a:p>
            <a:r>
              <a:rPr lang="en-GB" dirty="0"/>
              <a:t>Breaker</a:t>
            </a:r>
            <a:br>
              <a:rPr lang="en-GB" dirty="0"/>
            </a:br>
            <a:r>
              <a:rPr lang="en-GB" dirty="0"/>
              <a:t>side</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4"/>
                </a:solidFill>
              </a:defRPr>
            </a:lvl1pPr>
          </a:lstStyle>
          <a:p>
            <a:r>
              <a:rPr lang="da-DK" dirty="0"/>
              <a:t>titel på præsentation // feb2024 (Ændres således: I fanen 'Indsæt' skal du vælge 'Sidehoved og sidefod')</a:t>
            </a:r>
          </a:p>
        </p:txBody>
      </p:sp>
      <p:grpSp>
        <p:nvGrpSpPr>
          <p:cNvPr id="12" name="Group 11">
            <a:extLst>
              <a:ext uri="{FF2B5EF4-FFF2-40B4-BE49-F238E27FC236}">
                <a16:creationId xmlns:a16="http://schemas.microsoft.com/office/drawing/2014/main" id="{901A957B-5979-E48D-6841-A75E241E945A}"/>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8E23137F-FCB8-08F1-B7BF-A58698B9387A}"/>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F51D1B28-7572-4BBE-AC5A-7A6166BA791C}"/>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BB94D548-0076-D17B-7C04-2F70B426334E}"/>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4" name="Picture Placeholder 13">
            <a:extLst>
              <a:ext uri="{FF2B5EF4-FFF2-40B4-BE49-F238E27FC236}">
                <a16:creationId xmlns:a16="http://schemas.microsoft.com/office/drawing/2014/main" id="{4FF85852-73A2-000E-81F3-AFA52ABF3172}"/>
              </a:ext>
            </a:extLst>
          </p:cNvPr>
          <p:cNvSpPr>
            <a:spLocks noGrp="1"/>
          </p:cNvSpPr>
          <p:nvPr>
            <p:ph type="pic" sz="quarter" idx="12"/>
          </p:nvPr>
        </p:nvSpPr>
        <p:spPr>
          <a:xfrm>
            <a:off x="5100635" y="626649"/>
            <a:ext cx="7100889" cy="5531264"/>
          </a:xfrm>
          <a:solidFill>
            <a:schemeClr val="bg1">
              <a:lumMod val="85000"/>
            </a:schemeClr>
          </a:solidFill>
        </p:spPr>
        <p:txBody>
          <a:bodyPr/>
          <a:lstStyle>
            <a:lvl1pPr marL="0" indent="0" algn="ctr">
              <a:buNone/>
              <a:defRPr/>
            </a:lvl1pPr>
          </a:lstStyle>
          <a:p>
            <a:r>
              <a:rPr lang="da-DK"/>
              <a:t>Klik på ikonet for at tilføje et billede</a:t>
            </a:r>
          </a:p>
        </p:txBody>
      </p:sp>
    </p:spTree>
    <p:extLst>
      <p:ext uri="{BB962C8B-B14F-4D97-AF65-F5344CB8AC3E}">
        <p14:creationId xmlns:p14="http://schemas.microsoft.com/office/powerpoint/2010/main" val="1365438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eaker side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6693346" y="2525706"/>
            <a:ext cx="4145805" cy="2844947"/>
          </a:xfrm>
        </p:spPr>
        <p:txBody>
          <a:bodyPr anchor="t">
            <a:normAutofit/>
          </a:bodyPr>
          <a:lstStyle>
            <a:lvl1pPr>
              <a:lnSpc>
                <a:spcPct val="80000"/>
              </a:lnSpc>
              <a:defRPr sz="8000">
                <a:solidFill>
                  <a:schemeClr val="accent3"/>
                </a:solidFill>
              </a:defRPr>
            </a:lvl1pPr>
          </a:lstStyle>
          <a:p>
            <a:r>
              <a:rPr lang="en-GB" dirty="0"/>
              <a:t>Breaker</a:t>
            </a:r>
            <a:br>
              <a:rPr lang="en-GB" dirty="0"/>
            </a:br>
            <a:r>
              <a:rPr lang="en-GB" dirty="0"/>
              <a:t>side</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a:xfrm>
            <a:off x="325244" y="229729"/>
            <a:ext cx="10168054" cy="285710"/>
          </a:xfrm>
        </p:spPr>
        <p:txBody>
          <a:bodyPr/>
          <a:lstStyle>
            <a:lvl1pPr>
              <a:defRPr>
                <a:solidFill>
                  <a:schemeClr val="accent3"/>
                </a:solidFill>
              </a:defRPr>
            </a:lvl1pPr>
          </a:lstStyle>
          <a:p>
            <a:r>
              <a:rPr lang="da-DK" dirty="0"/>
              <a:t>titel på præsentation // feb2024 (Ændres således: I fanen 'Indsæt' skal du vælge 'Sidehoved og sidefod')</a:t>
            </a:r>
          </a:p>
        </p:txBody>
      </p:sp>
      <p:grpSp>
        <p:nvGrpSpPr>
          <p:cNvPr id="12" name="Group 11">
            <a:extLst>
              <a:ext uri="{FF2B5EF4-FFF2-40B4-BE49-F238E27FC236}">
                <a16:creationId xmlns:a16="http://schemas.microsoft.com/office/drawing/2014/main" id="{901A957B-5979-E48D-6841-A75E241E945A}"/>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8E23137F-FCB8-08F1-B7BF-A58698B9387A}"/>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F51D1B28-7572-4BBE-AC5A-7A6166BA791C}"/>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BB94D548-0076-D17B-7C04-2F70B426334E}"/>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4" name="Picture Placeholder 13">
            <a:extLst>
              <a:ext uri="{FF2B5EF4-FFF2-40B4-BE49-F238E27FC236}">
                <a16:creationId xmlns:a16="http://schemas.microsoft.com/office/drawing/2014/main" id="{4FF85852-73A2-000E-81F3-AFA52ABF3172}"/>
              </a:ext>
            </a:extLst>
          </p:cNvPr>
          <p:cNvSpPr>
            <a:spLocks noGrp="1"/>
          </p:cNvSpPr>
          <p:nvPr>
            <p:ph type="pic" sz="quarter" idx="12"/>
          </p:nvPr>
        </p:nvSpPr>
        <p:spPr>
          <a:xfrm>
            <a:off x="2014984" y="765846"/>
            <a:ext cx="4300092" cy="6092154"/>
          </a:xfrm>
          <a:solidFill>
            <a:schemeClr val="bg1">
              <a:lumMod val="85000"/>
            </a:schemeClr>
          </a:solidFill>
        </p:spPr>
        <p:txBody>
          <a:bodyPr/>
          <a:lstStyle>
            <a:lvl1pPr marL="0" indent="0" algn="ctr">
              <a:buNone/>
              <a:defRPr/>
            </a:lvl1pPr>
          </a:lstStyle>
          <a:p>
            <a:r>
              <a:rPr lang="da-DK"/>
              <a:t>Klik på ikonet for at tilføje et billede</a:t>
            </a:r>
          </a:p>
        </p:txBody>
      </p:sp>
    </p:spTree>
    <p:extLst>
      <p:ext uri="{BB962C8B-B14F-4D97-AF65-F5344CB8AC3E}">
        <p14:creationId xmlns:p14="http://schemas.microsoft.com/office/powerpoint/2010/main" val="22134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eaker sid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7672388" y="2525706"/>
            <a:ext cx="3952576" cy="2844947"/>
          </a:xfrm>
        </p:spPr>
        <p:txBody>
          <a:bodyPr anchor="t">
            <a:normAutofit/>
          </a:bodyPr>
          <a:lstStyle>
            <a:lvl1pPr algn="r">
              <a:lnSpc>
                <a:spcPct val="80000"/>
              </a:lnSpc>
              <a:defRPr sz="8000">
                <a:solidFill>
                  <a:schemeClr val="accent4"/>
                </a:solidFill>
              </a:defRPr>
            </a:lvl1pPr>
          </a:lstStyle>
          <a:p>
            <a:r>
              <a:rPr lang="en-GB" dirty="0"/>
              <a:t>Breaker</a:t>
            </a:r>
            <a:br>
              <a:rPr lang="en-GB" dirty="0"/>
            </a:br>
            <a:r>
              <a:rPr lang="en-GB" dirty="0"/>
              <a:t>side</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4"/>
                </a:solidFill>
              </a:defRPr>
            </a:lvl1pPr>
          </a:lstStyle>
          <a:p>
            <a:r>
              <a:rPr lang="da-DK" dirty="0"/>
              <a:t>titel på præsentation // feb2024 (Ændres således: I fanen 'Indsæt' skal du vælge 'Sidehoved og sidefod')</a:t>
            </a:r>
          </a:p>
        </p:txBody>
      </p:sp>
      <p:grpSp>
        <p:nvGrpSpPr>
          <p:cNvPr id="12" name="Group 11">
            <a:extLst>
              <a:ext uri="{FF2B5EF4-FFF2-40B4-BE49-F238E27FC236}">
                <a16:creationId xmlns:a16="http://schemas.microsoft.com/office/drawing/2014/main" id="{901A957B-5979-E48D-6841-A75E241E945A}"/>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8E23137F-FCB8-08F1-B7BF-A58698B9387A}"/>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F51D1B28-7572-4BBE-AC5A-7A6166BA791C}"/>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BB94D548-0076-D17B-7C04-2F70B426334E}"/>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4" name="Picture Placeholder 13">
            <a:extLst>
              <a:ext uri="{FF2B5EF4-FFF2-40B4-BE49-F238E27FC236}">
                <a16:creationId xmlns:a16="http://schemas.microsoft.com/office/drawing/2014/main" id="{4FF85852-73A2-000E-81F3-AFA52ABF3172}"/>
              </a:ext>
            </a:extLst>
          </p:cNvPr>
          <p:cNvSpPr>
            <a:spLocks noGrp="1"/>
          </p:cNvSpPr>
          <p:nvPr>
            <p:ph type="pic" sz="quarter" idx="12"/>
          </p:nvPr>
        </p:nvSpPr>
        <p:spPr>
          <a:xfrm>
            <a:off x="0" y="614290"/>
            <a:ext cx="7429500" cy="5529335"/>
          </a:xfrm>
          <a:solidFill>
            <a:schemeClr val="bg1">
              <a:lumMod val="85000"/>
            </a:schemeClr>
          </a:solidFill>
        </p:spPr>
        <p:txBody>
          <a:bodyPr/>
          <a:lstStyle>
            <a:lvl1pPr marL="0" indent="0" algn="ctr">
              <a:buNone/>
              <a:defRPr/>
            </a:lvl1pPr>
          </a:lstStyle>
          <a:p>
            <a:r>
              <a:rPr lang="da-DK"/>
              <a:t>Klik på ikonet for at tilføje et billede</a:t>
            </a:r>
          </a:p>
        </p:txBody>
      </p:sp>
    </p:spTree>
    <p:extLst>
      <p:ext uri="{BB962C8B-B14F-4D97-AF65-F5344CB8AC3E}">
        <p14:creationId xmlns:p14="http://schemas.microsoft.com/office/powerpoint/2010/main" val="1769370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3"/>
                </a:solidFill>
              </a:defRPr>
            </a:lvl1pPr>
          </a:lstStyle>
          <a:p>
            <a:r>
              <a:rPr lang="da-DK" dirty="0"/>
              <a:t>titel på præsentation // feb2024 (Ændres således: I fanen 'Indsæt' skal du vælge 'Sidehoved og sidefod')</a:t>
            </a:r>
          </a:p>
        </p:txBody>
      </p:sp>
      <p:sp>
        <p:nvSpPr>
          <p:cNvPr id="12" name="Text Placeholder 11">
            <a:extLst>
              <a:ext uri="{FF2B5EF4-FFF2-40B4-BE49-F238E27FC236}">
                <a16:creationId xmlns:a16="http://schemas.microsoft.com/office/drawing/2014/main" id="{3F697A18-6A10-BD7B-58FD-7268775232A8}"/>
              </a:ext>
            </a:extLst>
          </p:cNvPr>
          <p:cNvSpPr>
            <a:spLocks noGrp="1"/>
          </p:cNvSpPr>
          <p:nvPr>
            <p:ph type="body" sz="quarter" idx="12" hasCustomPrompt="1"/>
          </p:nvPr>
        </p:nvSpPr>
        <p:spPr>
          <a:xfrm>
            <a:off x="325244" y="1362909"/>
            <a:ext cx="5561206" cy="5123615"/>
          </a:xfrm>
        </p:spPr>
        <p:txBody>
          <a:bodyPr>
            <a:normAutofit/>
          </a:bodyPr>
          <a:lstStyle>
            <a:lvl1pPr marL="0" indent="0">
              <a:lnSpc>
                <a:spcPct val="80000"/>
              </a:lnSpc>
              <a:spcBef>
                <a:spcPts val="0"/>
              </a:spcBef>
              <a:spcAft>
                <a:spcPts val="0"/>
              </a:spcAft>
              <a:buNone/>
              <a:tabLst>
                <a:tab pos="1368425" algn="l"/>
              </a:tabLst>
              <a:defRPr sz="5600">
                <a:solidFill>
                  <a:schemeClr val="accent3"/>
                </a:solidFill>
                <a:latin typeface="Prompt Light" pitchFamily="2" charset="-34"/>
                <a:cs typeface="Prompt Light" pitchFamily="2" charset="-34"/>
              </a:defRPr>
            </a:lvl1pPr>
          </a:lstStyle>
          <a:p>
            <a:pPr lvl="0"/>
            <a:r>
              <a:rPr lang="en-GB" dirty="0"/>
              <a:t>xx	lorem</a:t>
            </a:r>
          </a:p>
          <a:p>
            <a:pPr lvl="0"/>
            <a:r>
              <a:rPr lang="en-GB" dirty="0"/>
              <a:t>xx	lorem</a:t>
            </a:r>
          </a:p>
          <a:p>
            <a:pPr lvl="0"/>
            <a:r>
              <a:rPr lang="en-GB" dirty="0"/>
              <a:t>xx	lorem</a:t>
            </a:r>
          </a:p>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tab pos="1368425" algn="l"/>
              </a:tabLst>
              <a:defRPr/>
            </a:pPr>
            <a:r>
              <a:rPr lang="en-GB" dirty="0"/>
              <a:t>xx	lorem</a:t>
            </a:r>
          </a:p>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tab pos="1368425" algn="l"/>
              </a:tabLst>
              <a:defRPr/>
            </a:pPr>
            <a:r>
              <a:rPr lang="en-GB" dirty="0"/>
              <a:t>xx	lorem</a:t>
            </a:r>
          </a:p>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tab pos="1368425" algn="l"/>
              </a:tabLst>
              <a:defRPr/>
            </a:pPr>
            <a:r>
              <a:rPr lang="en-GB" dirty="0"/>
              <a:t>xx	lorem</a:t>
            </a:r>
          </a:p>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tab pos="1368425" algn="l"/>
              </a:tabLst>
              <a:defRPr/>
            </a:pPr>
            <a:r>
              <a:rPr lang="en-GB" dirty="0"/>
              <a:t>xx	lorem</a:t>
            </a:r>
          </a:p>
          <a:p>
            <a:pPr lvl="0"/>
            <a:endParaRPr lang="en-GB" dirty="0"/>
          </a:p>
        </p:txBody>
      </p:sp>
      <p:sp>
        <p:nvSpPr>
          <p:cNvPr id="14" name="Picture Placeholder 13">
            <a:extLst>
              <a:ext uri="{FF2B5EF4-FFF2-40B4-BE49-F238E27FC236}">
                <a16:creationId xmlns:a16="http://schemas.microsoft.com/office/drawing/2014/main" id="{147862B4-4AF1-8CD5-40D2-A3ED873402A9}"/>
              </a:ext>
            </a:extLst>
          </p:cNvPr>
          <p:cNvSpPr>
            <a:spLocks noGrp="1"/>
          </p:cNvSpPr>
          <p:nvPr>
            <p:ph type="pic" sz="quarter" idx="13"/>
          </p:nvPr>
        </p:nvSpPr>
        <p:spPr>
          <a:xfrm>
            <a:off x="6843713" y="3429000"/>
            <a:ext cx="1828800" cy="2557463"/>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
        <p:nvSpPr>
          <p:cNvPr id="15" name="Picture Placeholder 13">
            <a:extLst>
              <a:ext uri="{FF2B5EF4-FFF2-40B4-BE49-F238E27FC236}">
                <a16:creationId xmlns:a16="http://schemas.microsoft.com/office/drawing/2014/main" id="{DA7805AC-1FCD-BE72-54BA-B07CBE2FAB5A}"/>
              </a:ext>
            </a:extLst>
          </p:cNvPr>
          <p:cNvSpPr>
            <a:spLocks noGrp="1"/>
          </p:cNvSpPr>
          <p:nvPr>
            <p:ph type="pic" sz="quarter" idx="14"/>
          </p:nvPr>
        </p:nvSpPr>
        <p:spPr>
          <a:xfrm>
            <a:off x="8215313" y="1285876"/>
            <a:ext cx="3086100" cy="1885950"/>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
        <p:nvSpPr>
          <p:cNvPr id="16" name="Picture Placeholder 13">
            <a:extLst>
              <a:ext uri="{FF2B5EF4-FFF2-40B4-BE49-F238E27FC236}">
                <a16:creationId xmlns:a16="http://schemas.microsoft.com/office/drawing/2014/main" id="{A0E4F861-B7AB-3939-A610-14BA4FE31186}"/>
              </a:ext>
            </a:extLst>
          </p:cNvPr>
          <p:cNvSpPr>
            <a:spLocks noGrp="1"/>
          </p:cNvSpPr>
          <p:nvPr>
            <p:ph type="pic" sz="quarter" idx="15"/>
          </p:nvPr>
        </p:nvSpPr>
        <p:spPr>
          <a:xfrm>
            <a:off x="9272588" y="3886200"/>
            <a:ext cx="1928812" cy="1700213"/>
          </a:xfrm>
          <a:solidFill>
            <a:schemeClr val="bg1">
              <a:lumMod val="85000"/>
            </a:schemeClr>
          </a:solidFill>
        </p:spPr>
        <p:txBody>
          <a:bodyPr/>
          <a:lstStyle>
            <a:lvl1pPr marL="0" indent="0">
              <a:buNone/>
              <a:defRPr/>
            </a:lvl1pPr>
          </a:lstStyle>
          <a:p>
            <a:r>
              <a:rPr lang="da-DK"/>
              <a:t>Klik på ikonet for at tilføje et billede</a:t>
            </a:r>
            <a:endParaRPr lang="da-DK" dirty="0"/>
          </a:p>
        </p:txBody>
      </p:sp>
      <p:grpSp>
        <p:nvGrpSpPr>
          <p:cNvPr id="17" name="Group 16">
            <a:extLst>
              <a:ext uri="{FF2B5EF4-FFF2-40B4-BE49-F238E27FC236}">
                <a16:creationId xmlns:a16="http://schemas.microsoft.com/office/drawing/2014/main" id="{97206DD2-B02E-AC7B-1203-19F6C15113A5}"/>
              </a:ext>
            </a:extLst>
          </p:cNvPr>
          <p:cNvGrpSpPr/>
          <p:nvPr userDrawn="1"/>
        </p:nvGrpSpPr>
        <p:grpSpPr>
          <a:xfrm>
            <a:off x="10329493" y="6281878"/>
            <a:ext cx="1544083" cy="253541"/>
            <a:chOff x="10329493" y="6281878"/>
            <a:chExt cx="1544083" cy="253541"/>
          </a:xfrm>
        </p:grpSpPr>
        <p:sp>
          <p:nvSpPr>
            <p:cNvPr id="18" name="Freeform 17">
              <a:extLst>
                <a:ext uri="{FF2B5EF4-FFF2-40B4-BE49-F238E27FC236}">
                  <a16:creationId xmlns:a16="http://schemas.microsoft.com/office/drawing/2014/main" id="{C2D36780-2BDB-2315-8AE0-53182BD3FA1D}"/>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9" name="Freeform 18">
              <a:extLst>
                <a:ext uri="{FF2B5EF4-FFF2-40B4-BE49-F238E27FC236}">
                  <a16:creationId xmlns:a16="http://schemas.microsoft.com/office/drawing/2014/main" id="{F7419D27-AE29-56A0-DF22-948CDE280C6D}"/>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20" name="Freeform 19">
              <a:extLst>
                <a:ext uri="{FF2B5EF4-FFF2-40B4-BE49-F238E27FC236}">
                  <a16:creationId xmlns:a16="http://schemas.microsoft.com/office/drawing/2014/main" id="{1FA987B0-1E97-D124-C82B-D8864631A3A3}"/>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Tree>
    <p:extLst>
      <p:ext uri="{BB962C8B-B14F-4D97-AF65-F5344CB8AC3E}">
        <p14:creationId xmlns:p14="http://schemas.microsoft.com/office/powerpoint/2010/main" val="1369653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ekst - 1 spalt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2775856" y="642938"/>
            <a:ext cx="7717442" cy="1312762"/>
          </a:xfrm>
        </p:spPr>
        <p:txBody>
          <a:bodyPr>
            <a:normAutofit/>
          </a:bodyPr>
          <a:lstStyle>
            <a:lvl1pPr>
              <a:defRPr sz="4800"/>
            </a:lvl1pPr>
          </a:lstStyle>
          <a:p>
            <a:r>
              <a:rPr lang="en-GB" dirty="0" err="1"/>
              <a:t>Overskrift</a:t>
            </a:r>
            <a:endParaRPr lang="da-DK" dirty="0"/>
          </a:p>
        </p:txBody>
      </p:sp>
      <p:sp>
        <p:nvSpPr>
          <p:cNvPr id="3" name="Content Placeholder 2">
            <a:extLst>
              <a:ext uri="{FF2B5EF4-FFF2-40B4-BE49-F238E27FC236}">
                <a16:creationId xmlns:a16="http://schemas.microsoft.com/office/drawing/2014/main" id="{C94DDF5C-4007-1D91-C7DC-CDE367BF374A}"/>
              </a:ext>
            </a:extLst>
          </p:cNvPr>
          <p:cNvSpPr>
            <a:spLocks noGrp="1"/>
          </p:cNvSpPr>
          <p:nvPr>
            <p:ph idx="1"/>
          </p:nvPr>
        </p:nvSpPr>
        <p:spPr>
          <a:xfrm>
            <a:off x="2775857" y="2386013"/>
            <a:ext cx="7717442" cy="3479529"/>
          </a:xfrm>
        </p:spPr>
        <p:txBody>
          <a:bodyPr>
            <a:normAutofit/>
          </a:bodyPr>
          <a:lstStyle>
            <a:lvl1pPr marL="541338" indent="-541338">
              <a:spcBef>
                <a:spcPts val="2000"/>
              </a:spcBef>
              <a:buClr>
                <a:schemeClr val="accent1"/>
              </a:buClr>
              <a:buSzPct val="150000"/>
              <a:tabLst/>
              <a:defRPr sz="2000"/>
            </a:lvl1pPr>
            <a:lvl2pPr marL="1080000" indent="-540000">
              <a:spcBef>
                <a:spcPts val="2000"/>
              </a:spcBef>
              <a:buClr>
                <a:schemeClr val="accent1"/>
              </a:buClr>
              <a:buSzPct val="150000"/>
              <a:tabLst/>
              <a:defRPr sz="2000"/>
            </a:lvl2pPr>
            <a:lvl3pPr marL="1619250" indent="-540000">
              <a:spcBef>
                <a:spcPts val="2000"/>
              </a:spcBef>
              <a:buClr>
                <a:schemeClr val="accent1"/>
              </a:buClr>
              <a:buSzPct val="150000"/>
              <a:tabLst/>
              <a:defRPr sz="2000"/>
            </a:lvl3pPr>
            <a:lvl4pPr marL="2160000" indent="-540000">
              <a:spcBef>
                <a:spcPts val="2000"/>
              </a:spcBef>
              <a:buClr>
                <a:schemeClr val="accent1"/>
              </a:buClr>
              <a:buSzPct val="150000"/>
              <a:tabLst/>
              <a:defRPr sz="2000"/>
            </a:lvl4pPr>
            <a:lvl5pPr marL="2700000" indent="-539750">
              <a:spcBef>
                <a:spcPts val="2000"/>
              </a:spcBef>
              <a:buClr>
                <a:schemeClr val="accent1"/>
              </a:buClr>
              <a:buSzPct val="150000"/>
              <a:tabLst/>
              <a:defRPr sz="20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520BB714-19EB-F6B0-C081-4B98519DA91B}"/>
              </a:ext>
            </a:extLst>
          </p:cNvPr>
          <p:cNvSpPr>
            <a:spLocks noGrp="1"/>
          </p:cNvSpPr>
          <p:nvPr>
            <p:ph type="sldNum" sz="quarter" idx="12"/>
          </p:nvPr>
        </p:nvSpPr>
        <p:spPr/>
        <p:txBody>
          <a:bodyPr/>
          <a:lstStyle>
            <a:lvl1pPr>
              <a:defRPr>
                <a:solidFill>
                  <a:schemeClr val="accent1"/>
                </a:solidFill>
              </a:defRPr>
            </a:lvl1pPr>
          </a:lstStyle>
          <a:p>
            <a:fld id="{7915DBC1-9A4A-DF45-BEC1-3DCC315F6A5D}" type="slidenum">
              <a:rPr lang="da-DK"/>
              <a:pPr/>
              <a:t>‹nr.›</a:t>
            </a:fld>
            <a:endParaRPr lang="da-DK" dirty="0"/>
          </a:p>
        </p:txBody>
      </p:sp>
      <p:grpSp>
        <p:nvGrpSpPr>
          <p:cNvPr id="12" name="Group 11">
            <a:extLst>
              <a:ext uri="{FF2B5EF4-FFF2-40B4-BE49-F238E27FC236}">
                <a16:creationId xmlns:a16="http://schemas.microsoft.com/office/drawing/2014/main" id="{57394846-CD91-9F7D-3640-023F1BD2BF4E}"/>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9C7C82F9-9689-A4CA-3FFA-DE7E27499C60}"/>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tx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4E13F10D-FBED-C15C-A60F-C16481DEFF88}"/>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tx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5E66A6A3-8A5C-CBD1-DAB1-413D7B67BB8B}"/>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tx1"/>
            </a:solidFill>
            <a:ln w="0" cap="flat">
              <a:noFill/>
              <a:prstDash val="solid"/>
              <a:miter/>
            </a:ln>
          </p:spPr>
          <p:txBody>
            <a:bodyPr rtlCol="0" anchor="ctr"/>
            <a:lstStyle/>
            <a:p>
              <a:endParaRPr lang="da-DK" b="1"/>
            </a:p>
          </p:txBody>
        </p:sp>
      </p:grpSp>
    </p:spTree>
    <p:extLst>
      <p:ext uri="{BB962C8B-B14F-4D97-AF65-F5344CB8AC3E}">
        <p14:creationId xmlns:p14="http://schemas.microsoft.com/office/powerpoint/2010/main" val="3437825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 1 spalte + Foto ">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2775856" y="642938"/>
            <a:ext cx="5631165" cy="1312762"/>
          </a:xfrm>
        </p:spPr>
        <p:txBody>
          <a:bodyPr>
            <a:normAutofit/>
          </a:bodyPr>
          <a:lstStyle>
            <a:lvl1pPr>
              <a:defRPr sz="4800"/>
            </a:lvl1pPr>
          </a:lstStyle>
          <a:p>
            <a:r>
              <a:rPr lang="en-GB" dirty="0" err="1"/>
              <a:t>Overskrift</a:t>
            </a:r>
            <a:endParaRPr lang="da-DK" dirty="0"/>
          </a:p>
        </p:txBody>
      </p:sp>
      <p:sp>
        <p:nvSpPr>
          <p:cNvPr id="3" name="Content Placeholder 2">
            <a:extLst>
              <a:ext uri="{FF2B5EF4-FFF2-40B4-BE49-F238E27FC236}">
                <a16:creationId xmlns:a16="http://schemas.microsoft.com/office/drawing/2014/main" id="{C94DDF5C-4007-1D91-C7DC-CDE367BF374A}"/>
              </a:ext>
            </a:extLst>
          </p:cNvPr>
          <p:cNvSpPr>
            <a:spLocks noGrp="1"/>
          </p:cNvSpPr>
          <p:nvPr>
            <p:ph idx="1"/>
          </p:nvPr>
        </p:nvSpPr>
        <p:spPr>
          <a:xfrm>
            <a:off x="2775857" y="2386013"/>
            <a:ext cx="5631165" cy="3479529"/>
          </a:xfrm>
        </p:spPr>
        <p:txBody>
          <a:bodyPr>
            <a:normAutofit/>
          </a:bodyPr>
          <a:lstStyle>
            <a:lvl1pPr marL="432000" indent="-432000">
              <a:spcBef>
                <a:spcPts val="2000"/>
              </a:spcBef>
              <a:buClr>
                <a:schemeClr val="accent1"/>
              </a:buClr>
              <a:buSzPct val="150000"/>
              <a:tabLst/>
              <a:defRPr sz="1600"/>
            </a:lvl1pPr>
            <a:lvl2pPr marL="864000" indent="-432000">
              <a:spcBef>
                <a:spcPts val="2000"/>
              </a:spcBef>
              <a:buClr>
                <a:schemeClr val="accent1"/>
              </a:buClr>
              <a:buSzPct val="150000"/>
              <a:tabLst/>
              <a:defRPr sz="1600"/>
            </a:lvl2pPr>
            <a:lvl3pPr marL="1296000" indent="-432000">
              <a:spcBef>
                <a:spcPts val="2000"/>
              </a:spcBef>
              <a:buClr>
                <a:schemeClr val="accent1"/>
              </a:buClr>
              <a:buSzPct val="150000"/>
              <a:tabLst/>
              <a:defRPr sz="1600"/>
            </a:lvl3pPr>
            <a:lvl4pPr marL="1727200" indent="-431800">
              <a:spcBef>
                <a:spcPts val="2000"/>
              </a:spcBef>
              <a:buClr>
                <a:schemeClr val="accent1"/>
              </a:buClr>
              <a:buSzPct val="150000"/>
              <a:tabLst/>
              <a:defRPr sz="1600"/>
            </a:lvl4pPr>
            <a:lvl5pPr marL="2160000" indent="-431800">
              <a:spcBef>
                <a:spcPts val="2000"/>
              </a:spcBef>
              <a:buClr>
                <a:schemeClr val="accent1"/>
              </a:buClr>
              <a:buSzPct val="150000"/>
              <a:tabLst/>
              <a:defRPr sz="16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520BB714-19EB-F6B0-C081-4B98519DA91B}"/>
              </a:ext>
            </a:extLst>
          </p:cNvPr>
          <p:cNvSpPr>
            <a:spLocks noGrp="1"/>
          </p:cNvSpPr>
          <p:nvPr>
            <p:ph type="sldNum" sz="quarter" idx="12"/>
          </p:nvPr>
        </p:nvSpPr>
        <p:spPr/>
        <p:txBody>
          <a:bodyPr/>
          <a:lstStyle>
            <a:lvl1pPr>
              <a:defRPr>
                <a:solidFill>
                  <a:schemeClr val="accent1"/>
                </a:solidFill>
              </a:defRPr>
            </a:lvl1pPr>
          </a:lstStyle>
          <a:p>
            <a:fld id="{7915DBC1-9A4A-DF45-BEC1-3DCC315F6A5D}" type="slidenum">
              <a:rPr lang="da-DK"/>
              <a:pPr/>
              <a:t>‹nr.›</a:t>
            </a:fld>
            <a:endParaRPr lang="da-DK" dirty="0"/>
          </a:p>
        </p:txBody>
      </p:sp>
      <p:grpSp>
        <p:nvGrpSpPr>
          <p:cNvPr id="12" name="Group 11">
            <a:extLst>
              <a:ext uri="{FF2B5EF4-FFF2-40B4-BE49-F238E27FC236}">
                <a16:creationId xmlns:a16="http://schemas.microsoft.com/office/drawing/2014/main" id="{57394846-CD91-9F7D-3640-023F1BD2BF4E}"/>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9C7C82F9-9689-A4CA-3FFA-DE7E27499C60}"/>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tx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4E13F10D-FBED-C15C-A60F-C16481DEFF88}"/>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tx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5E66A6A3-8A5C-CBD1-DAB1-413D7B67BB8B}"/>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tx1"/>
            </a:solidFill>
            <a:ln w="0" cap="flat">
              <a:noFill/>
              <a:prstDash val="solid"/>
              <a:miter/>
            </a:ln>
          </p:spPr>
          <p:txBody>
            <a:bodyPr rtlCol="0" anchor="ctr"/>
            <a:lstStyle/>
            <a:p>
              <a:endParaRPr lang="da-DK" b="1"/>
            </a:p>
          </p:txBody>
        </p:sp>
      </p:grpSp>
      <p:sp>
        <p:nvSpPr>
          <p:cNvPr id="13" name="Picture Placeholder 13">
            <a:extLst>
              <a:ext uri="{FF2B5EF4-FFF2-40B4-BE49-F238E27FC236}">
                <a16:creationId xmlns:a16="http://schemas.microsoft.com/office/drawing/2014/main" id="{EDBD62BB-0613-71B0-CF14-EED7404E6C12}"/>
              </a:ext>
            </a:extLst>
          </p:cNvPr>
          <p:cNvSpPr>
            <a:spLocks noGrp="1"/>
          </p:cNvSpPr>
          <p:nvPr>
            <p:ph type="pic" sz="quarter" idx="14"/>
          </p:nvPr>
        </p:nvSpPr>
        <p:spPr>
          <a:xfrm>
            <a:off x="8950248" y="994098"/>
            <a:ext cx="3241752" cy="4871443"/>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Tree>
    <p:extLst>
      <p:ext uri="{BB962C8B-B14F-4D97-AF65-F5344CB8AC3E}">
        <p14:creationId xmlns:p14="http://schemas.microsoft.com/office/powerpoint/2010/main" val="3139577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 1 spalte + Foto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6698602" y="1445723"/>
            <a:ext cx="3630891" cy="1312762"/>
          </a:xfrm>
        </p:spPr>
        <p:txBody>
          <a:bodyPr>
            <a:normAutofit/>
          </a:bodyPr>
          <a:lstStyle>
            <a:lvl1pPr>
              <a:defRPr sz="4800">
                <a:solidFill>
                  <a:schemeClr val="accent4"/>
                </a:solidFill>
              </a:defRPr>
            </a:lvl1pPr>
          </a:lstStyle>
          <a:p>
            <a:r>
              <a:rPr lang="en-GB" dirty="0" err="1"/>
              <a:t>Overskrift</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4"/>
                </a:solidFill>
              </a:defRPr>
            </a:lvl1p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520BB714-19EB-F6B0-C081-4B98519DA91B}"/>
              </a:ext>
            </a:extLst>
          </p:cNvPr>
          <p:cNvSpPr>
            <a:spLocks noGrp="1"/>
          </p:cNvSpPr>
          <p:nvPr>
            <p:ph type="sldNum" sz="quarter" idx="12"/>
          </p:nvPr>
        </p:nvSpPr>
        <p:spPr/>
        <p:txBody>
          <a:bodyPr/>
          <a:lstStyle>
            <a:lvl1pPr>
              <a:defRPr>
                <a:solidFill>
                  <a:schemeClr val="accent4"/>
                </a:solidFill>
              </a:defRPr>
            </a:lvl1pPr>
          </a:lstStyle>
          <a:p>
            <a:fld id="{7915DBC1-9A4A-DF45-BEC1-3DCC315F6A5D}" type="slidenum">
              <a:rPr lang="da-DK"/>
              <a:pPr/>
              <a:t>‹nr.›</a:t>
            </a:fld>
            <a:endParaRPr lang="da-DK" dirty="0"/>
          </a:p>
        </p:txBody>
      </p:sp>
      <p:grpSp>
        <p:nvGrpSpPr>
          <p:cNvPr id="8" name="Group 7">
            <a:extLst>
              <a:ext uri="{FF2B5EF4-FFF2-40B4-BE49-F238E27FC236}">
                <a16:creationId xmlns:a16="http://schemas.microsoft.com/office/drawing/2014/main" id="{12270B8E-CC0E-0B81-307F-B99BD09B95A2}"/>
              </a:ext>
            </a:extLst>
          </p:cNvPr>
          <p:cNvGrpSpPr/>
          <p:nvPr userDrawn="1"/>
        </p:nvGrpSpPr>
        <p:grpSpPr>
          <a:xfrm>
            <a:off x="10329493" y="6281878"/>
            <a:ext cx="1544083" cy="253541"/>
            <a:chOff x="10329493" y="6281878"/>
            <a:chExt cx="1544083" cy="253541"/>
          </a:xfrm>
        </p:grpSpPr>
        <p:sp>
          <p:nvSpPr>
            <p:cNvPr id="13" name="Freeform 12">
              <a:extLst>
                <a:ext uri="{FF2B5EF4-FFF2-40B4-BE49-F238E27FC236}">
                  <a16:creationId xmlns:a16="http://schemas.microsoft.com/office/drawing/2014/main" id="{2E67BBA8-353F-1DD4-80F6-4C39E3BDB93D}"/>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4" name="Freeform 13">
              <a:extLst>
                <a:ext uri="{FF2B5EF4-FFF2-40B4-BE49-F238E27FC236}">
                  <a16:creationId xmlns:a16="http://schemas.microsoft.com/office/drawing/2014/main" id="{B3D46297-5387-4AB9-C141-7C4CF13CAAD2}"/>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5" name="Freeform 14">
              <a:extLst>
                <a:ext uri="{FF2B5EF4-FFF2-40B4-BE49-F238E27FC236}">
                  <a16:creationId xmlns:a16="http://schemas.microsoft.com/office/drawing/2014/main" id="{E3F53C92-C3A7-5D09-79EE-548A06B2B420}"/>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8" name="Text Placeholder 17">
            <a:extLst>
              <a:ext uri="{FF2B5EF4-FFF2-40B4-BE49-F238E27FC236}">
                <a16:creationId xmlns:a16="http://schemas.microsoft.com/office/drawing/2014/main" id="{AB1D7E78-47B2-76CC-0720-EAF07663D264}"/>
              </a:ext>
            </a:extLst>
          </p:cNvPr>
          <p:cNvSpPr>
            <a:spLocks noGrp="1"/>
          </p:cNvSpPr>
          <p:nvPr>
            <p:ph type="body" sz="quarter" idx="13"/>
          </p:nvPr>
        </p:nvSpPr>
        <p:spPr>
          <a:xfrm>
            <a:off x="6698602" y="3052868"/>
            <a:ext cx="3600000" cy="3479529"/>
          </a:xfrm>
        </p:spPr>
        <p:txBody>
          <a:bodyPr/>
          <a:lstStyle>
            <a:lvl1pPr marL="0" indent="0">
              <a:buNone/>
              <a:defRPr>
                <a:solidFill>
                  <a:schemeClr val="accent4"/>
                </a:solidFill>
              </a:defRPr>
            </a:lvl1pPr>
            <a:lvl2pPr marL="457200" indent="0">
              <a:buNone/>
              <a:defRPr>
                <a:solidFill>
                  <a:schemeClr val="accent4"/>
                </a:solidFill>
              </a:defRPr>
            </a:lvl2pPr>
            <a:lvl3pPr marL="914400" indent="0">
              <a:buNone/>
              <a:defRPr>
                <a:solidFill>
                  <a:schemeClr val="accent4"/>
                </a:solidFill>
              </a:defRPr>
            </a:lvl3pPr>
            <a:lvl4pPr marL="1371600" indent="0">
              <a:buNone/>
              <a:defRPr>
                <a:solidFill>
                  <a:schemeClr val="accent4"/>
                </a:solidFill>
              </a:defRPr>
            </a:lvl4pPr>
            <a:lvl5pPr marL="1828800" indent="0">
              <a:buNone/>
              <a:defRPr>
                <a:solidFill>
                  <a:schemeClr val="accent4"/>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7" name="Picture Placeholder 13">
            <a:extLst>
              <a:ext uri="{FF2B5EF4-FFF2-40B4-BE49-F238E27FC236}">
                <a16:creationId xmlns:a16="http://schemas.microsoft.com/office/drawing/2014/main" id="{C37838BA-8CC0-405C-AE80-A9405436919F}"/>
              </a:ext>
            </a:extLst>
          </p:cNvPr>
          <p:cNvSpPr>
            <a:spLocks noGrp="1"/>
          </p:cNvSpPr>
          <p:nvPr>
            <p:ph type="pic" sz="quarter" idx="14"/>
          </p:nvPr>
        </p:nvSpPr>
        <p:spPr>
          <a:xfrm>
            <a:off x="2761578" y="1280518"/>
            <a:ext cx="3502744" cy="5251880"/>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Tree>
    <p:extLst>
      <p:ext uri="{BB962C8B-B14F-4D97-AF65-F5344CB8AC3E}">
        <p14:creationId xmlns:p14="http://schemas.microsoft.com/office/powerpoint/2010/main" val="3025919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 2 spalt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2775856" y="1445723"/>
            <a:ext cx="7717442" cy="1312762"/>
          </a:xfrm>
        </p:spPr>
        <p:txBody>
          <a:bodyPr>
            <a:normAutofit/>
          </a:bodyPr>
          <a:lstStyle>
            <a:lvl1pPr>
              <a:defRPr sz="4800">
                <a:solidFill>
                  <a:schemeClr val="accent4"/>
                </a:solidFill>
              </a:defRPr>
            </a:lvl1pPr>
          </a:lstStyle>
          <a:p>
            <a:r>
              <a:rPr lang="en-GB" dirty="0" err="1"/>
              <a:t>Overskrift</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4"/>
                </a:solidFill>
              </a:defRPr>
            </a:lvl1p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520BB714-19EB-F6B0-C081-4B98519DA91B}"/>
              </a:ext>
            </a:extLst>
          </p:cNvPr>
          <p:cNvSpPr>
            <a:spLocks noGrp="1"/>
          </p:cNvSpPr>
          <p:nvPr>
            <p:ph type="sldNum" sz="quarter" idx="12"/>
          </p:nvPr>
        </p:nvSpPr>
        <p:spPr/>
        <p:txBody>
          <a:bodyPr/>
          <a:lstStyle>
            <a:lvl1pPr>
              <a:defRPr>
                <a:solidFill>
                  <a:schemeClr val="accent4"/>
                </a:solidFill>
              </a:defRPr>
            </a:lvl1pPr>
          </a:lstStyle>
          <a:p>
            <a:fld id="{7915DBC1-9A4A-DF45-BEC1-3DCC315F6A5D}" type="slidenum">
              <a:rPr lang="da-DK"/>
              <a:pPr/>
              <a:t>‹nr.›</a:t>
            </a:fld>
            <a:endParaRPr lang="da-DK" dirty="0"/>
          </a:p>
        </p:txBody>
      </p:sp>
      <p:grpSp>
        <p:nvGrpSpPr>
          <p:cNvPr id="8" name="Group 7">
            <a:extLst>
              <a:ext uri="{FF2B5EF4-FFF2-40B4-BE49-F238E27FC236}">
                <a16:creationId xmlns:a16="http://schemas.microsoft.com/office/drawing/2014/main" id="{12270B8E-CC0E-0B81-307F-B99BD09B95A2}"/>
              </a:ext>
            </a:extLst>
          </p:cNvPr>
          <p:cNvGrpSpPr/>
          <p:nvPr userDrawn="1"/>
        </p:nvGrpSpPr>
        <p:grpSpPr>
          <a:xfrm>
            <a:off x="10329493" y="6281878"/>
            <a:ext cx="1544083" cy="253541"/>
            <a:chOff x="10329493" y="6281878"/>
            <a:chExt cx="1544083" cy="253541"/>
          </a:xfrm>
        </p:grpSpPr>
        <p:sp>
          <p:nvSpPr>
            <p:cNvPr id="13" name="Freeform 12">
              <a:extLst>
                <a:ext uri="{FF2B5EF4-FFF2-40B4-BE49-F238E27FC236}">
                  <a16:creationId xmlns:a16="http://schemas.microsoft.com/office/drawing/2014/main" id="{2E67BBA8-353F-1DD4-80F6-4C39E3BDB93D}"/>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4" name="Freeform 13">
              <a:extLst>
                <a:ext uri="{FF2B5EF4-FFF2-40B4-BE49-F238E27FC236}">
                  <a16:creationId xmlns:a16="http://schemas.microsoft.com/office/drawing/2014/main" id="{B3D46297-5387-4AB9-C141-7C4CF13CAAD2}"/>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5" name="Freeform 14">
              <a:extLst>
                <a:ext uri="{FF2B5EF4-FFF2-40B4-BE49-F238E27FC236}">
                  <a16:creationId xmlns:a16="http://schemas.microsoft.com/office/drawing/2014/main" id="{E3F53C92-C3A7-5D09-79EE-548A06B2B420}"/>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8" name="Text Placeholder 17">
            <a:extLst>
              <a:ext uri="{FF2B5EF4-FFF2-40B4-BE49-F238E27FC236}">
                <a16:creationId xmlns:a16="http://schemas.microsoft.com/office/drawing/2014/main" id="{AB1D7E78-47B2-76CC-0720-EAF07663D264}"/>
              </a:ext>
            </a:extLst>
          </p:cNvPr>
          <p:cNvSpPr>
            <a:spLocks noGrp="1"/>
          </p:cNvSpPr>
          <p:nvPr>
            <p:ph type="body" sz="quarter" idx="13"/>
          </p:nvPr>
        </p:nvSpPr>
        <p:spPr>
          <a:xfrm>
            <a:off x="6698602" y="3052868"/>
            <a:ext cx="3600000" cy="3479529"/>
          </a:xfrm>
        </p:spPr>
        <p:txBody>
          <a:bodyPr/>
          <a:lstStyle>
            <a:lvl1pPr marL="0" indent="0">
              <a:buNone/>
              <a:defRPr>
                <a:solidFill>
                  <a:schemeClr val="accent4"/>
                </a:solidFill>
              </a:defRPr>
            </a:lvl1pPr>
            <a:lvl2pPr marL="457200" indent="0">
              <a:buNone/>
              <a:defRPr>
                <a:solidFill>
                  <a:schemeClr val="accent4"/>
                </a:solidFill>
              </a:defRPr>
            </a:lvl2pPr>
            <a:lvl3pPr marL="914400" indent="0">
              <a:buNone/>
              <a:defRPr>
                <a:solidFill>
                  <a:schemeClr val="accent4"/>
                </a:solidFill>
              </a:defRPr>
            </a:lvl3pPr>
            <a:lvl4pPr marL="1371600" indent="0">
              <a:buNone/>
              <a:defRPr>
                <a:solidFill>
                  <a:schemeClr val="accent4"/>
                </a:solidFill>
              </a:defRPr>
            </a:lvl4pPr>
            <a:lvl5pPr marL="1828800" indent="0">
              <a:buNone/>
              <a:defRPr>
                <a:solidFill>
                  <a:schemeClr val="accent4"/>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9" name="Text Placeholder 17">
            <a:extLst>
              <a:ext uri="{FF2B5EF4-FFF2-40B4-BE49-F238E27FC236}">
                <a16:creationId xmlns:a16="http://schemas.microsoft.com/office/drawing/2014/main" id="{00250742-2E26-17D3-27E6-3DD0E91763C8}"/>
              </a:ext>
            </a:extLst>
          </p:cNvPr>
          <p:cNvSpPr>
            <a:spLocks noGrp="1"/>
          </p:cNvSpPr>
          <p:nvPr>
            <p:ph type="body" sz="quarter" idx="14"/>
          </p:nvPr>
        </p:nvSpPr>
        <p:spPr>
          <a:xfrm>
            <a:off x="2775856" y="3052868"/>
            <a:ext cx="3600000" cy="3479529"/>
          </a:xfrm>
        </p:spPr>
        <p:txBody>
          <a:bodyPr/>
          <a:lstStyle>
            <a:lvl1pPr marL="0" indent="0">
              <a:buNone/>
              <a:defRPr>
                <a:solidFill>
                  <a:schemeClr val="accent4"/>
                </a:solidFill>
              </a:defRPr>
            </a:lvl1pPr>
            <a:lvl2pPr marL="457200" indent="0">
              <a:buNone/>
              <a:defRPr>
                <a:solidFill>
                  <a:schemeClr val="accent4"/>
                </a:solidFill>
              </a:defRPr>
            </a:lvl2pPr>
            <a:lvl3pPr marL="914400" indent="0">
              <a:buNone/>
              <a:defRPr>
                <a:solidFill>
                  <a:schemeClr val="accent4"/>
                </a:solidFill>
              </a:defRPr>
            </a:lvl3pPr>
            <a:lvl4pPr marL="1371600" indent="0">
              <a:buNone/>
              <a:defRPr>
                <a:solidFill>
                  <a:schemeClr val="accent4"/>
                </a:solidFill>
              </a:defRPr>
            </a:lvl4pPr>
            <a:lvl5pPr marL="1828800" indent="0">
              <a:buNone/>
              <a:defRPr>
                <a:solidFill>
                  <a:schemeClr val="accent4"/>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Tree>
    <p:extLst>
      <p:ext uri="{BB962C8B-B14F-4D97-AF65-F5344CB8AC3E}">
        <p14:creationId xmlns:p14="http://schemas.microsoft.com/office/powerpoint/2010/main" val="3549856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dformat foto">
    <p:spTree>
      <p:nvGrpSpPr>
        <p:cNvPr id="1" name=""/>
        <p:cNvGrpSpPr/>
        <p:nvPr/>
      </p:nvGrpSpPr>
      <p:grpSpPr>
        <a:xfrm>
          <a:off x="0" y="0"/>
          <a:ext cx="0" cy="0"/>
          <a:chOff x="0" y="0"/>
          <a:chExt cx="0" cy="0"/>
        </a:xfrm>
      </p:grpSpPr>
      <p:sp>
        <p:nvSpPr>
          <p:cNvPr id="13" name="Picture Placeholder 13">
            <a:extLst>
              <a:ext uri="{FF2B5EF4-FFF2-40B4-BE49-F238E27FC236}">
                <a16:creationId xmlns:a16="http://schemas.microsoft.com/office/drawing/2014/main" id="{EDBD62BB-0613-71B0-CF14-EED7404E6C12}"/>
              </a:ext>
            </a:extLst>
          </p:cNvPr>
          <p:cNvSpPr>
            <a:spLocks noGrp="1"/>
          </p:cNvSpPr>
          <p:nvPr>
            <p:ph type="pic" sz="quarter" idx="14"/>
          </p:nvPr>
        </p:nvSpPr>
        <p:spPr>
          <a:xfrm>
            <a:off x="0" y="0"/>
            <a:ext cx="12192000" cy="6858000"/>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p>
            <a:r>
              <a:rPr lang="da-DK" dirty="0"/>
              <a:t>titel på præsentation // feb2024 (Ændres således: I fanen 'Indsæt' skal du vælge 'Sidehoved og sidefod')</a:t>
            </a:r>
          </a:p>
        </p:txBody>
      </p:sp>
    </p:spTree>
    <p:extLst>
      <p:ext uri="{BB962C8B-B14F-4D97-AF65-F5344CB8AC3E}">
        <p14:creationId xmlns:p14="http://schemas.microsoft.com/office/powerpoint/2010/main" val="2676497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3E7FA-66A6-D144-B842-E55D37219A5D}"/>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F9F8075D-53F9-6543-9574-0949419667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91A1366B-5751-FC45-AA28-8AC96AD7A0DB}"/>
              </a:ext>
            </a:extLst>
          </p:cNvPr>
          <p:cNvSpPr>
            <a:spLocks noGrp="1"/>
          </p:cNvSpPr>
          <p:nvPr>
            <p:ph type="dt" sz="half" idx="10"/>
          </p:nvPr>
        </p:nvSpPr>
        <p:spPr/>
        <p:txBody>
          <a:bodyPr/>
          <a:lstStyle/>
          <a:p>
            <a:fld id="{D1B83747-2A11-6548-BD02-94426EC1A11B}" type="datetimeFigureOut">
              <a:rPr lang="da-DK" smtClean="0"/>
              <a:t>19.01.2025</a:t>
            </a:fld>
            <a:endParaRPr lang="da-DK"/>
          </a:p>
        </p:txBody>
      </p:sp>
      <p:sp>
        <p:nvSpPr>
          <p:cNvPr id="5" name="Pladsholder til sidefod 4">
            <a:extLst>
              <a:ext uri="{FF2B5EF4-FFF2-40B4-BE49-F238E27FC236}">
                <a16:creationId xmlns:a16="http://schemas.microsoft.com/office/drawing/2014/main" id="{5A1A89AD-811B-E944-B8C2-709114123C7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49391FD-A6A5-AA4C-A78F-EEBF173DD8E0}"/>
              </a:ext>
            </a:extLst>
          </p:cNvPr>
          <p:cNvSpPr>
            <a:spLocks noGrp="1"/>
          </p:cNvSpPr>
          <p:nvPr>
            <p:ph type="sldNum" sz="quarter" idx="12"/>
          </p:nvPr>
        </p:nvSpPr>
        <p:spPr/>
        <p:txBody>
          <a:bodyPr/>
          <a:lstStyle/>
          <a:p>
            <a:fld id="{2358491A-C394-BF48-A94C-9571E8FE053D}" type="slidenum">
              <a:rPr lang="da-DK" smtClean="0"/>
              <a:t>‹nr.›</a:t>
            </a:fld>
            <a:endParaRPr lang="da-DK"/>
          </a:p>
        </p:txBody>
      </p:sp>
    </p:spTree>
    <p:extLst>
      <p:ext uri="{BB962C8B-B14F-4D97-AF65-F5344CB8AC3E}">
        <p14:creationId xmlns:p14="http://schemas.microsoft.com/office/powerpoint/2010/main" val="3019222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1E675F-1394-F744-860D-1A02ED7BE71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1CFB004-E587-4447-97F5-8BAE1946F3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B9DA6F5D-4FC8-9B43-8AB0-929770AC7047}"/>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F0C5141C-DE92-5046-8A36-C6D695B5F2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0491011D-F02E-C44A-8815-458E850B2D3F}"/>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9DD77AA1-8045-5F41-B899-394CE378D533}"/>
              </a:ext>
            </a:extLst>
          </p:cNvPr>
          <p:cNvSpPr>
            <a:spLocks noGrp="1"/>
          </p:cNvSpPr>
          <p:nvPr>
            <p:ph type="dt" sz="half" idx="10"/>
          </p:nvPr>
        </p:nvSpPr>
        <p:spPr/>
        <p:txBody>
          <a:bodyPr/>
          <a:lstStyle/>
          <a:p>
            <a:fld id="{D1B83747-2A11-6548-BD02-94426EC1A11B}" type="datetimeFigureOut">
              <a:rPr lang="da-DK" smtClean="0"/>
              <a:t>19.01.2025</a:t>
            </a:fld>
            <a:endParaRPr lang="da-DK"/>
          </a:p>
        </p:txBody>
      </p:sp>
      <p:sp>
        <p:nvSpPr>
          <p:cNvPr id="8" name="Pladsholder til sidefod 7">
            <a:extLst>
              <a:ext uri="{FF2B5EF4-FFF2-40B4-BE49-F238E27FC236}">
                <a16:creationId xmlns:a16="http://schemas.microsoft.com/office/drawing/2014/main" id="{E7C8EF53-8FDB-A546-9D08-A3F6B7F5B35F}"/>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02D2639A-F2DC-B74E-9EA6-789DBBD30EF8}"/>
              </a:ext>
            </a:extLst>
          </p:cNvPr>
          <p:cNvSpPr>
            <a:spLocks noGrp="1"/>
          </p:cNvSpPr>
          <p:nvPr>
            <p:ph type="sldNum" sz="quarter" idx="12"/>
          </p:nvPr>
        </p:nvSpPr>
        <p:spPr/>
        <p:txBody>
          <a:bodyPr/>
          <a:lstStyle/>
          <a:p>
            <a:fld id="{2358491A-C394-BF48-A94C-9571E8FE053D}" type="slidenum">
              <a:rPr lang="da-DK" smtClean="0"/>
              <a:t>‹nr.›</a:t>
            </a:fld>
            <a:endParaRPr lang="da-DK"/>
          </a:p>
        </p:txBody>
      </p:sp>
    </p:spTree>
    <p:extLst>
      <p:ext uri="{BB962C8B-B14F-4D97-AF65-F5344CB8AC3E}">
        <p14:creationId xmlns:p14="http://schemas.microsoft.com/office/powerpoint/2010/main" val="1279274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da-DK" smtClean="0"/>
              <a:pPr/>
              <a:t>‹nr.›</a:t>
            </a:fld>
            <a:endParaRPr lang="da-DK"/>
          </a:p>
        </p:txBody>
      </p:sp>
    </p:spTree>
    <p:extLst>
      <p:ext uri="{BB962C8B-B14F-4D97-AF65-F5344CB8AC3E}">
        <p14:creationId xmlns:p14="http://schemas.microsoft.com/office/powerpoint/2010/main" val="12640408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60879FFE-124A-D74D-A293-E8B129F8A818}"/>
              </a:ext>
            </a:extLst>
          </p:cNvPr>
          <p:cNvSpPr>
            <a:spLocks noGrp="1"/>
          </p:cNvSpPr>
          <p:nvPr>
            <p:ph type="dt" sz="half" idx="10"/>
          </p:nvPr>
        </p:nvSpPr>
        <p:spPr/>
        <p:txBody>
          <a:bodyPr/>
          <a:lstStyle/>
          <a:p>
            <a:fld id="{D1B83747-2A11-6548-BD02-94426EC1A11B}" type="datetimeFigureOut">
              <a:rPr lang="da-DK" smtClean="0"/>
              <a:t>19.01.2025</a:t>
            </a:fld>
            <a:endParaRPr lang="da-DK"/>
          </a:p>
        </p:txBody>
      </p:sp>
      <p:sp>
        <p:nvSpPr>
          <p:cNvPr id="3" name="Pladsholder til sidefod 2">
            <a:extLst>
              <a:ext uri="{FF2B5EF4-FFF2-40B4-BE49-F238E27FC236}">
                <a16:creationId xmlns:a16="http://schemas.microsoft.com/office/drawing/2014/main" id="{414D55E6-0208-E545-837B-ADDF0D3737D9}"/>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F67E3AC4-437C-CD44-B834-4852402B6ED9}"/>
              </a:ext>
            </a:extLst>
          </p:cNvPr>
          <p:cNvSpPr>
            <a:spLocks noGrp="1"/>
          </p:cNvSpPr>
          <p:nvPr>
            <p:ph type="sldNum" sz="quarter" idx="12"/>
          </p:nvPr>
        </p:nvSpPr>
        <p:spPr/>
        <p:txBody>
          <a:bodyPr/>
          <a:lstStyle/>
          <a:p>
            <a:fld id="{2358491A-C394-BF48-A94C-9571E8FE053D}" type="slidenum">
              <a:rPr lang="da-DK" smtClean="0"/>
              <a:t>‹nr.›</a:t>
            </a:fld>
            <a:endParaRPr lang="da-DK"/>
          </a:p>
        </p:txBody>
      </p:sp>
    </p:spTree>
    <p:extLst>
      <p:ext uri="{BB962C8B-B14F-4D97-AF65-F5344CB8AC3E}">
        <p14:creationId xmlns:p14="http://schemas.microsoft.com/office/powerpoint/2010/main" val="783545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F374CA-E6DB-2E6B-EDD4-3F57FA88C07E}"/>
              </a:ext>
            </a:extLst>
          </p:cNvPr>
          <p:cNvSpPr>
            <a:spLocks noGrp="1"/>
          </p:cNvSpPr>
          <p:nvPr>
            <p:ph type="title"/>
          </p:nvPr>
        </p:nvSpPr>
        <p:spPr>
          <a:xfrm>
            <a:off x="2775856" y="1226634"/>
            <a:ext cx="7717442" cy="1522044"/>
          </a:xfrm>
          <a:prstGeom prst="rect">
            <a:avLst/>
          </a:prstGeom>
        </p:spPr>
        <p:txBody>
          <a:bodyPr vert="horz" lIns="0" tIns="0" rIns="0" bIns="0" rtlCol="0" anchor="b">
            <a:normAutofit/>
          </a:bodyPr>
          <a:lstStyle/>
          <a:p>
            <a:r>
              <a:rPr lang="da-DK"/>
              <a:t>Klik for at redigere titeltypografien i masteren</a:t>
            </a:r>
            <a:endParaRPr lang="da-DK" dirty="0"/>
          </a:p>
        </p:txBody>
      </p:sp>
      <p:sp>
        <p:nvSpPr>
          <p:cNvPr id="3" name="Text Placeholder 2">
            <a:extLst>
              <a:ext uri="{FF2B5EF4-FFF2-40B4-BE49-F238E27FC236}">
                <a16:creationId xmlns:a16="http://schemas.microsoft.com/office/drawing/2014/main" id="{B9E3D36F-CF73-A324-6D07-AE4CBA2316AE}"/>
              </a:ext>
            </a:extLst>
          </p:cNvPr>
          <p:cNvSpPr>
            <a:spLocks noGrp="1"/>
          </p:cNvSpPr>
          <p:nvPr>
            <p:ph type="body" idx="1"/>
          </p:nvPr>
        </p:nvSpPr>
        <p:spPr>
          <a:xfrm>
            <a:off x="2775857" y="3005310"/>
            <a:ext cx="7717442" cy="2860232"/>
          </a:xfrm>
          <a:prstGeom prst="rect">
            <a:avLst/>
          </a:prstGeom>
        </p:spPr>
        <p:txBody>
          <a:bodyPr vert="horz" lIns="0" tIns="0" rIns="0" bIns="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Footer Placeholder 4">
            <a:extLst>
              <a:ext uri="{FF2B5EF4-FFF2-40B4-BE49-F238E27FC236}">
                <a16:creationId xmlns:a16="http://schemas.microsoft.com/office/drawing/2014/main" id="{8B0F2D1D-93B2-D0C9-6BCE-905BAAB1D6BA}"/>
              </a:ext>
            </a:extLst>
          </p:cNvPr>
          <p:cNvSpPr>
            <a:spLocks noGrp="1"/>
          </p:cNvSpPr>
          <p:nvPr>
            <p:ph type="ftr" sz="quarter" idx="3"/>
          </p:nvPr>
        </p:nvSpPr>
        <p:spPr>
          <a:xfrm>
            <a:off x="325244" y="234176"/>
            <a:ext cx="10168054" cy="285710"/>
          </a:xfrm>
          <a:prstGeom prst="rect">
            <a:avLst/>
          </a:prstGeom>
        </p:spPr>
        <p:txBody>
          <a:bodyPr vert="horz" lIns="0" tIns="0" rIns="0" bIns="0" rtlCol="0" anchor="ctr"/>
          <a:lstStyle>
            <a:lvl1pPr algn="l">
              <a:defRPr sz="1000" b="1" cap="all" baseline="0">
                <a:solidFill>
                  <a:schemeClr val="tx1"/>
                </a:solidFill>
              </a:defRPr>
            </a:lvl1p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4D0F371E-0F4E-3A19-7CC6-026A095D0EF7}"/>
              </a:ext>
            </a:extLst>
          </p:cNvPr>
          <p:cNvSpPr>
            <a:spLocks noGrp="1"/>
          </p:cNvSpPr>
          <p:nvPr>
            <p:ph type="sldNum" sz="quarter" idx="4"/>
          </p:nvPr>
        </p:nvSpPr>
        <p:spPr>
          <a:xfrm>
            <a:off x="291476" y="2880049"/>
            <a:ext cx="1774830" cy="1390714"/>
          </a:xfrm>
          <a:prstGeom prst="rect">
            <a:avLst/>
          </a:prstGeom>
        </p:spPr>
        <p:txBody>
          <a:bodyPr vert="horz" lIns="0" tIns="0" rIns="0" bIns="0" rtlCol="0" anchor="ctr"/>
          <a:lstStyle>
            <a:lvl1pPr algn="l">
              <a:defRPr sz="7200">
                <a:solidFill>
                  <a:schemeClr val="tx1">
                    <a:tint val="82000"/>
                  </a:schemeClr>
                </a:solidFill>
                <a:latin typeface="Prompt Light" pitchFamily="2" charset="-34"/>
                <a:cs typeface="Prompt Light" pitchFamily="2" charset="-34"/>
              </a:defRPr>
            </a:lvl1pPr>
          </a:lstStyle>
          <a:p>
            <a:fld id="{7915DBC1-9A4A-DF45-BEC1-3DCC315F6A5D}" type="slidenum">
              <a:rPr lang="da-DK"/>
              <a:pPr/>
              <a:t>‹nr.›</a:t>
            </a:fld>
            <a:endParaRPr lang="da-DK" dirty="0"/>
          </a:p>
        </p:txBody>
      </p:sp>
    </p:spTree>
    <p:extLst>
      <p:ext uri="{BB962C8B-B14F-4D97-AF65-F5344CB8AC3E}">
        <p14:creationId xmlns:p14="http://schemas.microsoft.com/office/powerpoint/2010/main" val="332260387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0" r:id="rId5"/>
    <p:sldLayoutId id="2147483654" r:id="rId6"/>
    <p:sldLayoutId id="2147483655" r:id="rId7"/>
    <p:sldLayoutId id="2147483658" r:id="rId8"/>
    <p:sldLayoutId id="2147483657" r:id="rId9"/>
    <p:sldLayoutId id="2147483656" r:id="rId10"/>
    <p:sldLayoutId id="2147483659" r:id="rId11"/>
    <p:sldLayoutId id="2147483661" r:id="rId12"/>
    <p:sldLayoutId id="2147483663" r:id="rId13"/>
    <p:sldLayoutId id="2147483665" r:id="rId14"/>
  </p:sldLayoutIdLst>
  <p:hf hdr="0" dt="0"/>
  <p:txStyles>
    <p:titleStyle>
      <a:lvl1pPr algn="l" defTabSz="914400" rtl="0" eaLnBrk="1" latinLnBrk="0" hangingPunct="1">
        <a:lnSpc>
          <a:spcPct val="90000"/>
        </a:lnSpc>
        <a:spcBef>
          <a:spcPct val="0"/>
        </a:spcBef>
        <a:buNone/>
        <a:defRPr sz="4400" kern="1200">
          <a:solidFill>
            <a:schemeClr val="tx1"/>
          </a:solidFill>
          <a:latin typeface="Prompt Light" pitchFamily="2" charset="-34"/>
          <a:ea typeface="+mj-ea"/>
          <a:cs typeface="Prompt Light" pitchFamily="2" charset="-34"/>
        </a:defRPr>
      </a:lvl1pPr>
    </p:titleStyle>
    <p:bodyStyle>
      <a:lvl1pPr marL="228600" indent="-228600" algn="l" defTabSz="914400" rtl="0" eaLnBrk="1" latinLnBrk="0" hangingPunct="1">
        <a:lnSpc>
          <a:spcPct val="100000"/>
        </a:lnSpc>
        <a:spcBef>
          <a:spcPts val="1000"/>
        </a:spcBef>
        <a:buFont typeface="Arial" pitchFamily="2" charset="77"/>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itchFamily="2" charset="77"/>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itchFamily="2" charset="77"/>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itchFamily="2" charset="77"/>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itchFamily="2" charset="77"/>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hyperlink" Target="https://fb.watch/prrZnTBCLn/"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hyperlink" Target="https://kunstavisen.dk/article/rune-bosse-undersoger-naturen-og-dens-proceesser-pa-heart/"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12.png"/><Relationship Id="rId7" Type="http://schemas.openxmlformats.org/officeDocument/2006/relationships/customXml" Target="../ink/ink2.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NULL"/><Relationship Id="rId5" Type="http://schemas.openxmlformats.org/officeDocument/2006/relationships/customXml" Target="../ink/ink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time_continue=47&amp;v=hlH63Tfvw00&amp;embeds_referring_euri=https%3A%2F%2Fwww.glaskunst.dk%2F&amp;feature=emb_yt_watermark"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hyperlink" Target="https://www.google.com/search?q=Patricia+piccinini+en+k%C3%A6rlig+verden&amp;client=firefox-b-d&amp;sca_esv=595661027&amp;sxsrf=AM9HkKnRL2NIUjiUwK0Yw_LUtRZOWLZ10Q%3A1704373775692&amp;ei=D66WZYfnKciLxc8Pj8-p-AU&amp;udm=&amp;ved=0ahUKEwjHqtuL58ODAxXIRfEDHY9nCl8Q4dUDCBA&amp;uact=5&amp;oq=Patricia+piccinini+en+k%C3%A6rlig+verden&amp;gs_lp=Egxnd3Mtd2l6LXNlcnAiJFBhdHJpY2lhIHBpY2NpbmluaSBlbiBrw6ZybGlnIHZlcmRlbjIFECEYoAEyBRAhGKABMgUQIRigAUjEK1DHBljEKXABeACQAQCYAW2gAcgKqgEEMTYuMrgBA8gBAPgBAcICChAAGEcY1gQYsAPCAg0QLhiABBiKBRhDGLADwgINEAAYgAQYigUYQxiwA8ICBRAAGIAEwgIGEAAYFhgewgIIEC4YgAQYywHCAggQABiABBjLAcICFxAuGIAEGMsBGJcFGNwEGN4EGN8E2AEBwgIHECEYChigAcICBBAhGBXCAggQIRgWGB4YHeIDBBgAIEGIBgGQBgq6BgYIARABGBQ&amp;sclient=gws-wiz-serp#fpstate=ive&amp;vld=cid:b8de2e8e,vid:Z2WQ6kttT9Y,st:0"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hyperlink" Target="https://www.instagram.com/reel/DE_4_b4IfZD/?igsh=MTJ6dWtvNm93aDRqcQ==" TargetMode="External"/><Relationship Id="rId2" Type="http://schemas.openxmlformats.org/officeDocument/2006/relationships/hyperlink" Target="https://www.arken.dk/udstillinger/julian-charriere" TargetMode="Externa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hyperlink" Target="https://via.ritzau.dk/nyhedsrum/13561786/nivaagaards-malerisamling/mi?item=image-13724162" TargetMode="External"/><Relationship Id="rId2" Type="http://schemas.openxmlformats.org/officeDocument/2006/relationships/hyperlink" Target="https://nivaagaard.dk/saerudstilling/wetland-michael-kvium/" TargetMode="External"/><Relationship Id="rId1" Type="http://schemas.openxmlformats.org/officeDocument/2006/relationships/slideLayout" Target="../slideLayouts/slideLayout13.xml"/><Relationship Id="rId5" Type="http://schemas.openxmlformats.org/officeDocument/2006/relationships/image" Target="../media/image20.jpeg"/><Relationship Id="rId4" Type="http://schemas.openxmlformats.org/officeDocument/2006/relationships/hyperlink" Target="https://nyheder24.dk/underholdning/ny-udstilling-af-michael-kvium-aabner-snart"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kulturinformation.org/anmeldelse-udstilling-louisiana-havet/" TargetMode="External"/><Relationship Id="rId2" Type="http://schemas.openxmlformats.org/officeDocument/2006/relationships/hyperlink" Target="https://louisiana.dk/udstilling/havet/" TargetMode="External"/><Relationship Id="rId1" Type="http://schemas.openxmlformats.org/officeDocument/2006/relationships/slideLayout" Target="../slideLayouts/slideLayout13.xml"/><Relationship Id="rId5" Type="http://schemas.openxmlformats.org/officeDocument/2006/relationships/image" Target="../media/image22.jpe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ilas Inoue: “Jeg tror, naturen nok skal overleve os mennesker”">
            <a:extLst>
              <a:ext uri="{FF2B5EF4-FFF2-40B4-BE49-F238E27FC236}">
                <a16:creationId xmlns:a16="http://schemas.microsoft.com/office/drawing/2014/main" id="{91E71EFD-586A-751C-B91B-291662203772}"/>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3846"/>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CB7DE51D-FD91-18BC-C1E8-AF4257A9E57E}"/>
              </a:ext>
            </a:extLst>
          </p:cNvPr>
          <p:cNvSpPr>
            <a:spLocks noGrp="1"/>
          </p:cNvSpPr>
          <p:nvPr>
            <p:ph type="title"/>
          </p:nvPr>
        </p:nvSpPr>
        <p:spPr>
          <a:xfrm>
            <a:off x="1524000" y="3170900"/>
            <a:ext cx="9144000" cy="2900518"/>
          </a:xfrm>
        </p:spPr>
        <p:txBody>
          <a:bodyPr vert="horz" lIns="91440" tIns="45720" rIns="91440" bIns="45720" rtlCol="0" anchor="b">
            <a:normAutofit fontScale="90000"/>
          </a:bodyPr>
          <a:lstStyle/>
          <a:p>
            <a:pPr algn="ctr">
              <a:spcBef>
                <a:spcPct val="0"/>
              </a:spcBef>
            </a:pPr>
            <a:r>
              <a:rPr lang="en-US" sz="6000" dirty="0" err="1"/>
              <a:t>A</a:t>
            </a:r>
            <a:r>
              <a:rPr lang="en-US" sz="6000" dirty="0" err="1">
                <a:effectLst/>
              </a:rPr>
              <a:t>nalyse</a:t>
            </a:r>
            <a:r>
              <a:rPr lang="en-US" sz="6000" dirty="0">
                <a:effectLst/>
              </a:rPr>
              <a:t> </a:t>
            </a:r>
            <a:r>
              <a:rPr lang="en-US" sz="6000" dirty="0" err="1">
                <a:effectLst/>
              </a:rPr>
              <a:t>af</a:t>
            </a:r>
            <a:r>
              <a:rPr lang="en-US" sz="6000" dirty="0">
                <a:effectLst/>
              </a:rPr>
              <a:t> et </a:t>
            </a:r>
            <a:r>
              <a:rPr lang="en-US" sz="6000" dirty="0" err="1">
                <a:effectLst/>
              </a:rPr>
              <a:t>værk</a:t>
            </a:r>
            <a:br>
              <a:rPr lang="en-US" sz="6000" dirty="0">
                <a:effectLst/>
              </a:rPr>
            </a:br>
            <a:br>
              <a:rPr lang="en-US" sz="6000" dirty="0">
                <a:effectLst/>
              </a:rPr>
            </a:br>
            <a:r>
              <a:rPr lang="en-US" sz="6000" b="1" dirty="0">
                <a:effectLst/>
              </a:rPr>
              <a:t>1</a:t>
            </a:r>
            <a:r>
              <a:rPr lang="en-US" sz="6000" dirty="0">
                <a:effectLst/>
              </a:rPr>
              <a:t>. </a:t>
            </a:r>
            <a:r>
              <a:rPr lang="en-US" sz="2000" b="1" dirty="0" err="1"/>
              <a:t>Udvælg</a:t>
            </a:r>
            <a:r>
              <a:rPr lang="en-US" sz="2000" b="1" dirty="0"/>
              <a:t> et </a:t>
            </a:r>
            <a:r>
              <a:rPr lang="en-US" sz="2000" b="1" dirty="0" err="1"/>
              <a:t>holocænt</a:t>
            </a:r>
            <a:r>
              <a:rPr lang="en-US" sz="2000" b="1" dirty="0"/>
              <a:t> </a:t>
            </a:r>
            <a:r>
              <a:rPr lang="en-US" sz="2000" b="1" dirty="0" err="1"/>
              <a:t>værk</a:t>
            </a:r>
            <a:r>
              <a:rPr lang="en-US" sz="2000" b="1" dirty="0"/>
              <a:t> </a:t>
            </a:r>
            <a:r>
              <a:rPr lang="en-US" sz="2000" b="1" dirty="0" err="1"/>
              <a:t>og</a:t>
            </a:r>
            <a:r>
              <a:rPr lang="en-US" sz="2000" b="1" dirty="0"/>
              <a:t> et </a:t>
            </a:r>
            <a:r>
              <a:rPr lang="en-US" sz="2000" b="1" dirty="0" err="1"/>
              <a:t>antropocænt</a:t>
            </a:r>
            <a:r>
              <a:rPr lang="en-US" sz="2000" b="1" dirty="0"/>
              <a:t> </a:t>
            </a:r>
            <a:r>
              <a:rPr lang="en-US" sz="2000" b="1" dirty="0" err="1"/>
              <a:t>værk</a:t>
            </a:r>
            <a:br>
              <a:rPr lang="en-US" sz="2000" b="1" dirty="0"/>
            </a:br>
            <a:r>
              <a:rPr lang="en-US" sz="6000" b="1" dirty="0"/>
              <a:t>2</a:t>
            </a:r>
            <a:r>
              <a:rPr lang="en-US" sz="2000" b="1" dirty="0"/>
              <a:t>. </a:t>
            </a:r>
            <a:r>
              <a:rPr lang="en-US" sz="2000" b="1" dirty="0" err="1"/>
              <a:t>lav</a:t>
            </a:r>
            <a:r>
              <a:rPr lang="en-US" sz="2000" b="1" dirty="0"/>
              <a:t> </a:t>
            </a:r>
            <a:r>
              <a:rPr lang="en-US" sz="2000" b="1" dirty="0" err="1"/>
              <a:t>en</a:t>
            </a:r>
            <a:r>
              <a:rPr lang="en-US" sz="2000" b="1" dirty="0"/>
              <a:t> </a:t>
            </a:r>
            <a:r>
              <a:rPr lang="en-US" sz="2000" b="1" dirty="0" err="1"/>
              <a:t>analyse</a:t>
            </a:r>
            <a:r>
              <a:rPr lang="en-US" sz="2000" b="1" dirty="0"/>
              <a:t> </a:t>
            </a:r>
            <a:r>
              <a:rPr lang="en-US" sz="2000" b="1" dirty="0" err="1"/>
              <a:t>af</a:t>
            </a:r>
            <a:r>
              <a:rPr lang="en-US" sz="2000" b="1" dirty="0"/>
              <a:t> </a:t>
            </a:r>
            <a:r>
              <a:rPr lang="en-US" sz="2000" b="1" dirty="0" err="1"/>
              <a:t>begge</a:t>
            </a:r>
            <a:r>
              <a:rPr lang="en-US" sz="2000" b="1" dirty="0"/>
              <a:t> </a:t>
            </a:r>
            <a:r>
              <a:rPr lang="en-US" sz="2000" b="1" dirty="0" err="1"/>
              <a:t>værker</a:t>
            </a:r>
            <a:br>
              <a:rPr lang="en-US" sz="2000" dirty="0"/>
            </a:br>
            <a:r>
              <a:rPr lang="en-US" sz="2000" dirty="0"/>
              <a:t>- Er </a:t>
            </a:r>
            <a:r>
              <a:rPr lang="en-US" sz="2000" dirty="0" err="1"/>
              <a:t>værket</a:t>
            </a:r>
            <a:r>
              <a:rPr lang="en-US" sz="2000" dirty="0"/>
              <a:t> </a:t>
            </a:r>
            <a:r>
              <a:rPr lang="en-US" sz="2000" dirty="0" err="1"/>
              <a:t>holocæn</a:t>
            </a:r>
            <a:r>
              <a:rPr lang="en-US" sz="2000" dirty="0"/>
              <a:t> </a:t>
            </a:r>
            <a:r>
              <a:rPr lang="en-US" sz="2000" dirty="0" err="1"/>
              <a:t>eller</a:t>
            </a:r>
            <a:r>
              <a:rPr lang="en-US" sz="2000" dirty="0"/>
              <a:t> </a:t>
            </a:r>
            <a:r>
              <a:rPr lang="en-US" sz="2000" dirty="0" err="1"/>
              <a:t>antropocæn</a:t>
            </a:r>
            <a:r>
              <a:rPr lang="en-US" sz="2000" dirty="0"/>
              <a:t>?</a:t>
            </a:r>
            <a:br>
              <a:rPr lang="en-US" sz="2000" dirty="0"/>
            </a:br>
            <a:r>
              <a:rPr lang="en-US" sz="2000" dirty="0"/>
              <a:t>- </a:t>
            </a:r>
            <a:r>
              <a:rPr lang="en-US" sz="2000" dirty="0" err="1"/>
              <a:t>Hvordan</a:t>
            </a:r>
            <a:r>
              <a:rPr lang="en-US" sz="2000" dirty="0"/>
              <a:t> </a:t>
            </a:r>
            <a:r>
              <a:rPr lang="en-US" sz="2000" dirty="0" err="1"/>
              <a:t>kan</a:t>
            </a:r>
            <a:r>
              <a:rPr lang="en-US" sz="2000" dirty="0"/>
              <a:t> du se det? </a:t>
            </a:r>
            <a:r>
              <a:rPr lang="en-US" sz="2000" dirty="0" err="1"/>
              <a:t>Vær</a:t>
            </a:r>
            <a:r>
              <a:rPr lang="en-US" sz="2000" dirty="0"/>
              <a:t> </a:t>
            </a:r>
            <a:r>
              <a:rPr lang="en-US" sz="2000" dirty="0" err="1"/>
              <a:t>konkret</a:t>
            </a:r>
            <a:r>
              <a:rPr lang="en-US" sz="2000" dirty="0"/>
              <a:t> - </a:t>
            </a:r>
            <a:r>
              <a:rPr lang="en-US" sz="2000" dirty="0" err="1"/>
              <a:t>Hvordan</a:t>
            </a:r>
            <a:r>
              <a:rPr lang="en-US" sz="2000" dirty="0"/>
              <a:t> er </a:t>
            </a:r>
            <a:r>
              <a:rPr lang="en-US" sz="2000" dirty="0" err="1"/>
              <a:t>værket</a:t>
            </a:r>
            <a:r>
              <a:rPr lang="en-US" sz="2000" dirty="0"/>
              <a:t> </a:t>
            </a:r>
            <a:r>
              <a:rPr lang="en-US" sz="2000" dirty="0" err="1"/>
              <a:t>lavet</a:t>
            </a:r>
            <a:r>
              <a:rPr lang="en-US" sz="2000" dirty="0"/>
              <a:t>? </a:t>
            </a:r>
            <a:r>
              <a:rPr lang="en-US" sz="2000" dirty="0" err="1"/>
              <a:t>Hvad</a:t>
            </a:r>
            <a:r>
              <a:rPr lang="en-US" sz="2000" dirty="0"/>
              <a:t> </a:t>
            </a:r>
            <a:r>
              <a:rPr lang="en-US" sz="2000" dirty="0" err="1"/>
              <a:t>sætter</a:t>
            </a:r>
            <a:r>
              <a:rPr lang="en-US" sz="2000" dirty="0"/>
              <a:t> det spot </a:t>
            </a:r>
            <a:r>
              <a:rPr lang="en-US" sz="2000" dirty="0" err="1"/>
              <a:t>på</a:t>
            </a:r>
            <a:r>
              <a:rPr lang="en-US" sz="2000" dirty="0"/>
              <a:t>?</a:t>
            </a:r>
            <a:br>
              <a:rPr lang="en-US" sz="2000" dirty="0"/>
            </a:br>
            <a:r>
              <a:rPr lang="en-US" sz="2000" dirty="0"/>
              <a:t>- </a:t>
            </a:r>
            <a:r>
              <a:rPr lang="en-US" sz="2000" dirty="0" err="1"/>
              <a:t>Hvad</a:t>
            </a:r>
            <a:r>
              <a:rPr lang="en-US" sz="2000" dirty="0"/>
              <a:t> er </a:t>
            </a:r>
            <a:r>
              <a:rPr lang="en-US" sz="2000" dirty="0" err="1"/>
              <a:t>ideen</a:t>
            </a:r>
            <a:r>
              <a:rPr lang="en-US" sz="2000" dirty="0"/>
              <a:t> I </a:t>
            </a:r>
            <a:r>
              <a:rPr lang="en-US" sz="2000" dirty="0" err="1"/>
              <a:t>værket</a:t>
            </a:r>
            <a:r>
              <a:rPr lang="en-US" sz="2000" dirty="0"/>
              <a:t>?</a:t>
            </a:r>
            <a:endParaRPr lang="en-US" sz="6000" dirty="0"/>
          </a:p>
        </p:txBody>
      </p:sp>
      <p:sp>
        <p:nvSpPr>
          <p:cNvPr id="3" name="Tekstfelt 2">
            <a:extLst>
              <a:ext uri="{FF2B5EF4-FFF2-40B4-BE49-F238E27FC236}">
                <a16:creationId xmlns:a16="http://schemas.microsoft.com/office/drawing/2014/main" id="{6ADD179C-1966-664B-2404-06AA5791371E}"/>
              </a:ext>
            </a:extLst>
          </p:cNvPr>
          <p:cNvSpPr txBox="1"/>
          <p:nvPr/>
        </p:nvSpPr>
        <p:spPr>
          <a:xfrm>
            <a:off x="8175812" y="463416"/>
            <a:ext cx="3532094" cy="646331"/>
          </a:xfrm>
          <a:prstGeom prst="rect">
            <a:avLst/>
          </a:prstGeom>
          <a:noFill/>
        </p:spPr>
        <p:txBody>
          <a:bodyPr wrap="square" rtlCol="0">
            <a:spAutoFit/>
          </a:bodyPr>
          <a:lstStyle/>
          <a:p>
            <a:pPr algn="ctr"/>
            <a:r>
              <a:rPr lang="da-DK" dirty="0">
                <a:latin typeface="Prompt" pitchFamily="2" charset="-34"/>
                <a:cs typeface="Prompt" pitchFamily="2" charset="-34"/>
              </a:rPr>
              <a:t>Vælg mellem de følgende 16 værker i denne PP</a:t>
            </a:r>
          </a:p>
        </p:txBody>
      </p:sp>
    </p:spTree>
    <p:extLst>
      <p:ext uri="{BB962C8B-B14F-4D97-AF65-F5344CB8AC3E}">
        <p14:creationId xmlns:p14="http://schemas.microsoft.com/office/powerpoint/2010/main" val="718819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5FC35BBF-3D81-DF62-7231-12CB8A30A665}"/>
              </a:ext>
            </a:extLst>
          </p:cNvPr>
          <p:cNvSpPr>
            <a:spLocks noGrp="1"/>
          </p:cNvSpPr>
          <p:nvPr>
            <p:ph type="title"/>
          </p:nvPr>
        </p:nvSpPr>
        <p:spPr>
          <a:xfrm>
            <a:off x="739775" y="-183626"/>
            <a:ext cx="10515600" cy="1325563"/>
          </a:xfrm>
        </p:spPr>
        <p:txBody>
          <a:bodyPr>
            <a:normAutofit/>
          </a:bodyPr>
          <a:lstStyle/>
          <a:p>
            <a:r>
              <a:rPr lang="da-DK" sz="3600" dirty="0"/>
              <a:t>Historiske epoker / verdenssyn</a:t>
            </a:r>
          </a:p>
        </p:txBody>
      </p:sp>
      <p:sp>
        <p:nvSpPr>
          <p:cNvPr id="5" name="Pladsholder til tekst 4">
            <a:extLst>
              <a:ext uri="{FF2B5EF4-FFF2-40B4-BE49-F238E27FC236}">
                <a16:creationId xmlns:a16="http://schemas.microsoft.com/office/drawing/2014/main" id="{492B6703-64E2-B490-345A-B0580F5899E6}"/>
              </a:ext>
            </a:extLst>
          </p:cNvPr>
          <p:cNvSpPr>
            <a:spLocks noGrp="1"/>
          </p:cNvSpPr>
          <p:nvPr>
            <p:ph type="body" idx="1"/>
          </p:nvPr>
        </p:nvSpPr>
        <p:spPr/>
        <p:txBody>
          <a:bodyPr/>
          <a:lstStyle/>
          <a:p>
            <a:r>
              <a:rPr lang="da-DK" dirty="0" err="1"/>
              <a:t>Holocæn</a:t>
            </a:r>
            <a:endParaRPr lang="da-DK" dirty="0"/>
          </a:p>
        </p:txBody>
      </p:sp>
      <p:sp>
        <p:nvSpPr>
          <p:cNvPr id="6" name="Pladsholder til indhold 5">
            <a:extLst>
              <a:ext uri="{FF2B5EF4-FFF2-40B4-BE49-F238E27FC236}">
                <a16:creationId xmlns:a16="http://schemas.microsoft.com/office/drawing/2014/main" id="{BDC52BDD-440E-F595-866A-913DBF082C21}"/>
              </a:ext>
            </a:extLst>
          </p:cNvPr>
          <p:cNvSpPr>
            <a:spLocks noGrp="1"/>
          </p:cNvSpPr>
          <p:nvPr>
            <p:ph sz="half" idx="2"/>
          </p:nvPr>
        </p:nvSpPr>
        <p:spPr/>
        <p:txBody>
          <a:bodyPr>
            <a:normAutofit fontScale="92500" lnSpcReduction="10000"/>
          </a:bodyPr>
          <a:lstStyle/>
          <a:p>
            <a:r>
              <a:rPr lang="da-DK" dirty="0">
                <a:latin typeface="Prompt" pitchFamily="2" charset="-34"/>
                <a:ea typeface="Calibri" panose="020F0502020204030204" pitchFamily="34" charset="0"/>
                <a:cs typeface="Prompt" pitchFamily="2" charset="-34"/>
              </a:rPr>
              <a:t>S</a:t>
            </a:r>
            <a:r>
              <a:rPr lang="da-DK" dirty="0">
                <a:effectLst/>
                <a:latin typeface="Prompt" pitchFamily="2" charset="-34"/>
                <a:ea typeface="Calibri" panose="020F0502020204030204" pitchFamily="34" charset="0"/>
                <a:cs typeface="Prompt" pitchFamily="2" charset="-34"/>
              </a:rPr>
              <a:t>tartede for ca. 11.500 år siden</a:t>
            </a:r>
            <a:r>
              <a:rPr lang="da-DK" dirty="0">
                <a:effectLst/>
                <a:latin typeface="Prompt" pitchFamily="2" charset="-34"/>
                <a:cs typeface="Prompt" pitchFamily="2" charset="-34"/>
              </a:rPr>
              <a:t> </a:t>
            </a:r>
            <a:endParaRPr lang="da-DK" dirty="0">
              <a:latin typeface="Prompt" pitchFamily="2" charset="-34"/>
              <a:cs typeface="Prompt" pitchFamily="2" charset="-34"/>
            </a:endParaRPr>
          </a:p>
          <a:p>
            <a:r>
              <a:rPr lang="da-DK" dirty="0">
                <a:latin typeface="Prompt" pitchFamily="2" charset="-34"/>
                <a:cs typeface="Prompt" pitchFamily="2" charset="-34"/>
              </a:rPr>
              <a:t>Klimatisk stabil periode frem til moderne tid. </a:t>
            </a:r>
          </a:p>
          <a:p>
            <a:r>
              <a:rPr lang="da-DK" b="1" dirty="0">
                <a:latin typeface="Prompt" pitchFamily="2" charset="-34"/>
                <a:cs typeface="Prompt" pitchFamily="2" charset="-34"/>
              </a:rPr>
              <a:t>Jordforglemmelse</a:t>
            </a:r>
          </a:p>
          <a:p>
            <a:r>
              <a:rPr lang="da-DK" dirty="0">
                <a:latin typeface="Prompt" pitchFamily="2" charset="-34"/>
                <a:cs typeface="Prompt" pitchFamily="2" charset="-34"/>
              </a:rPr>
              <a:t>Verden er til for mennesker og vi kan bruge dens ressourcer som vi vil</a:t>
            </a:r>
          </a:p>
          <a:p>
            <a:r>
              <a:rPr lang="da-DK" dirty="0">
                <a:latin typeface="Prompt" pitchFamily="2" charset="-34"/>
                <a:cs typeface="Prompt" pitchFamily="2" charset="-34"/>
              </a:rPr>
              <a:t>Vi er de skabende og kreative. Alt andet er objekter for vores skaberkraft (siden renæssancen)</a:t>
            </a:r>
          </a:p>
          <a:p>
            <a:pPr marL="0" indent="0">
              <a:buNone/>
            </a:pPr>
            <a:r>
              <a:rPr lang="da-DK" b="1" dirty="0">
                <a:latin typeface="Prompt" pitchFamily="2" charset="-34"/>
                <a:cs typeface="Prompt" pitchFamily="2" charset="-34"/>
              </a:rPr>
              <a:t>Adskillelse og hierarki</a:t>
            </a:r>
          </a:p>
        </p:txBody>
      </p:sp>
      <p:sp>
        <p:nvSpPr>
          <p:cNvPr id="7" name="Pladsholder til tekst 6">
            <a:extLst>
              <a:ext uri="{FF2B5EF4-FFF2-40B4-BE49-F238E27FC236}">
                <a16:creationId xmlns:a16="http://schemas.microsoft.com/office/drawing/2014/main" id="{F9818B76-0004-27AF-C25D-0DAE03081377}"/>
              </a:ext>
            </a:extLst>
          </p:cNvPr>
          <p:cNvSpPr>
            <a:spLocks noGrp="1"/>
          </p:cNvSpPr>
          <p:nvPr>
            <p:ph type="body" sz="quarter" idx="3"/>
          </p:nvPr>
        </p:nvSpPr>
        <p:spPr/>
        <p:txBody>
          <a:bodyPr/>
          <a:lstStyle/>
          <a:p>
            <a:r>
              <a:rPr lang="da-DK" dirty="0" err="1"/>
              <a:t>Antropocæn</a:t>
            </a:r>
            <a:endParaRPr lang="da-DK" dirty="0"/>
          </a:p>
        </p:txBody>
      </p:sp>
      <p:sp>
        <p:nvSpPr>
          <p:cNvPr id="8" name="Pladsholder til indhold 7">
            <a:extLst>
              <a:ext uri="{FF2B5EF4-FFF2-40B4-BE49-F238E27FC236}">
                <a16:creationId xmlns:a16="http://schemas.microsoft.com/office/drawing/2014/main" id="{2B239DCD-787B-CAEE-C00D-0174E1443E30}"/>
              </a:ext>
            </a:extLst>
          </p:cNvPr>
          <p:cNvSpPr>
            <a:spLocks noGrp="1"/>
          </p:cNvSpPr>
          <p:nvPr>
            <p:ph sz="quarter" idx="4"/>
          </p:nvPr>
        </p:nvSpPr>
        <p:spPr/>
        <p:txBody>
          <a:bodyPr>
            <a:normAutofit fontScale="92500" lnSpcReduction="10000"/>
          </a:bodyPr>
          <a:lstStyle/>
          <a:p>
            <a:r>
              <a:rPr lang="da-DK" dirty="0">
                <a:latin typeface="Prompt" pitchFamily="2" charset="-34"/>
                <a:cs typeface="Prompt" pitchFamily="2" charset="-34"/>
              </a:rPr>
              <a:t>”Menneskets tidsalder”</a:t>
            </a:r>
          </a:p>
          <a:p>
            <a:r>
              <a:rPr lang="da-DK" dirty="0">
                <a:latin typeface="Prompt" pitchFamily="2" charset="-34"/>
                <a:cs typeface="Prompt" pitchFamily="2" charset="-34"/>
              </a:rPr>
              <a:t>Klimatisk ustabil periode – kræfter mere magtfulde end os i gang</a:t>
            </a:r>
          </a:p>
          <a:p>
            <a:r>
              <a:rPr lang="da-DK" dirty="0">
                <a:latin typeface="Prompt" pitchFamily="2" charset="-34"/>
                <a:cs typeface="Prompt" pitchFamily="2" charset="-34"/>
              </a:rPr>
              <a:t>Både en geologisk tidsalder, som kan aflæses i jordlag, og hvor menneskets påvirkning ikke kan gøres om</a:t>
            </a:r>
          </a:p>
          <a:p>
            <a:r>
              <a:rPr lang="da-DK" b="1" dirty="0">
                <a:latin typeface="Prompt" pitchFamily="2" charset="-34"/>
                <a:cs typeface="Prompt" pitchFamily="2" charset="-34"/>
              </a:rPr>
              <a:t>Jordforbindelse</a:t>
            </a:r>
          </a:p>
          <a:p>
            <a:r>
              <a:rPr lang="da-DK" dirty="0">
                <a:latin typeface="Prompt" pitchFamily="2" charset="-34"/>
                <a:cs typeface="Prompt" pitchFamily="2" charset="-34"/>
              </a:rPr>
              <a:t>Vi er en del af verden og kun en af dens skabere og vi skal skabe samklang med hinanden (dialogisk tanke) – intet er helt upåvirket af menneskelig aktivitet</a:t>
            </a:r>
          </a:p>
          <a:p>
            <a:r>
              <a:rPr lang="da-DK" dirty="0">
                <a:latin typeface="Prompt" pitchFamily="2" charset="-34"/>
                <a:cs typeface="Prompt" pitchFamily="2" charset="-34"/>
              </a:rPr>
              <a:t>Alt på jorden er kreativt: planter skaber alt liv – er de mest kreative</a:t>
            </a:r>
          </a:p>
          <a:p>
            <a:pPr marL="0" indent="0">
              <a:buNone/>
            </a:pPr>
            <a:r>
              <a:rPr lang="da-DK" b="1" dirty="0">
                <a:latin typeface="Prompt" pitchFamily="2" charset="-34"/>
                <a:cs typeface="Prompt" pitchFamily="2" charset="-34"/>
              </a:rPr>
              <a:t>Forbundethed og lighed</a:t>
            </a:r>
          </a:p>
        </p:txBody>
      </p:sp>
    </p:spTree>
    <p:extLst>
      <p:ext uri="{BB962C8B-B14F-4D97-AF65-F5344CB8AC3E}">
        <p14:creationId xmlns:p14="http://schemas.microsoft.com/office/powerpoint/2010/main" val="81090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88847B8D-BA95-5615-B7BC-EB928A5D14D2}"/>
              </a:ext>
            </a:extLst>
          </p:cNvPr>
          <p:cNvSpPr>
            <a:spLocks noGrp="1"/>
          </p:cNvSpPr>
          <p:nvPr>
            <p:ph type="title"/>
          </p:nvPr>
        </p:nvSpPr>
        <p:spPr/>
        <p:txBody>
          <a:bodyPr/>
          <a:lstStyle/>
          <a:p>
            <a:r>
              <a:rPr lang="da-DK" dirty="0"/>
              <a:t>Posthumanisme</a:t>
            </a:r>
          </a:p>
        </p:txBody>
      </p:sp>
      <p:sp>
        <p:nvSpPr>
          <p:cNvPr id="8" name="Pladsholder til indhold 7">
            <a:extLst>
              <a:ext uri="{FF2B5EF4-FFF2-40B4-BE49-F238E27FC236}">
                <a16:creationId xmlns:a16="http://schemas.microsoft.com/office/drawing/2014/main" id="{9EFE0540-65C1-D005-113A-55F1E62A53D0}"/>
              </a:ext>
            </a:extLst>
          </p:cNvPr>
          <p:cNvSpPr>
            <a:spLocks noGrp="1"/>
          </p:cNvSpPr>
          <p:nvPr>
            <p:ph idx="1"/>
          </p:nvPr>
        </p:nvSpPr>
        <p:spPr>
          <a:xfrm>
            <a:off x="838200" y="2371315"/>
            <a:ext cx="5817243" cy="4351338"/>
          </a:xfrm>
        </p:spPr>
        <p:txBody>
          <a:bodyPr/>
          <a:lstStyle/>
          <a:p>
            <a:r>
              <a:rPr lang="da-DK" dirty="0">
                <a:latin typeface="Prompt" pitchFamily="2" charset="-34"/>
                <a:cs typeface="Prompt" pitchFamily="2" charset="-34"/>
              </a:rPr>
              <a:t>Det posthumane handler om hvordan nutidens teknologiske indgreb og muligheder ændrer vores blik på mennesket og ser det som en art blandt mange andre, fordi skellet mellem menneske og natur bliver udvisket og vævet sammen. Hvad er menneskeligt og hvad er ikke menneskeligt?</a:t>
            </a:r>
          </a:p>
        </p:txBody>
      </p:sp>
      <p:sp>
        <p:nvSpPr>
          <p:cNvPr id="9" name="Ellipse 8">
            <a:extLst>
              <a:ext uri="{FF2B5EF4-FFF2-40B4-BE49-F238E27FC236}">
                <a16:creationId xmlns:a16="http://schemas.microsoft.com/office/drawing/2014/main" id="{32C730E9-A71A-E677-A8E2-95E8BC9F506F}"/>
              </a:ext>
            </a:extLst>
          </p:cNvPr>
          <p:cNvSpPr/>
          <p:nvPr/>
        </p:nvSpPr>
        <p:spPr>
          <a:xfrm>
            <a:off x="7095281" y="1435260"/>
            <a:ext cx="4258519" cy="386594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latin typeface="Prompt" pitchFamily="2" charset="-34"/>
                <a:cs typeface="Prompt" pitchFamily="2" charset="-34"/>
              </a:rPr>
              <a:t>Det </a:t>
            </a:r>
            <a:r>
              <a:rPr lang="da-DK" i="1" dirty="0">
                <a:latin typeface="Prompt" pitchFamily="2" charset="-34"/>
                <a:cs typeface="Prompt" pitchFamily="2" charset="-34"/>
              </a:rPr>
              <a:t>posthumane</a:t>
            </a:r>
            <a:r>
              <a:rPr lang="da-DK" dirty="0">
                <a:latin typeface="Prompt" pitchFamily="2" charset="-34"/>
                <a:cs typeface="Prompt" pitchFamily="2" charset="-34"/>
              </a:rPr>
              <a:t> </a:t>
            </a:r>
          </a:p>
          <a:p>
            <a:pPr algn="ctr"/>
            <a:r>
              <a:rPr lang="da-DK" dirty="0">
                <a:latin typeface="Prompt" pitchFamily="2" charset="-34"/>
                <a:cs typeface="Prompt" pitchFamily="2" charset="-34"/>
              </a:rPr>
              <a:t>= </a:t>
            </a:r>
          </a:p>
          <a:p>
            <a:pPr algn="ctr"/>
            <a:r>
              <a:rPr lang="da-DK" dirty="0">
                <a:latin typeface="Prompt" pitchFamily="2" charset="-34"/>
                <a:cs typeface="Prompt" pitchFamily="2" charset="-34"/>
              </a:rPr>
              <a:t>Det der kommer efter mennesket</a:t>
            </a:r>
          </a:p>
        </p:txBody>
      </p:sp>
      <p:sp>
        <p:nvSpPr>
          <p:cNvPr id="10" name="Tekstfelt 9">
            <a:extLst>
              <a:ext uri="{FF2B5EF4-FFF2-40B4-BE49-F238E27FC236}">
                <a16:creationId xmlns:a16="http://schemas.microsoft.com/office/drawing/2014/main" id="{4F483BFA-247B-DF11-E458-ECB6F5DE6966}"/>
              </a:ext>
            </a:extLst>
          </p:cNvPr>
          <p:cNvSpPr txBox="1"/>
          <p:nvPr/>
        </p:nvSpPr>
        <p:spPr>
          <a:xfrm>
            <a:off x="6803923" y="5432822"/>
            <a:ext cx="5257800" cy="923330"/>
          </a:xfrm>
          <a:prstGeom prst="rect">
            <a:avLst/>
          </a:prstGeom>
          <a:noFill/>
        </p:spPr>
        <p:txBody>
          <a:bodyPr wrap="square" rtlCol="0">
            <a:spAutoFit/>
          </a:bodyPr>
          <a:lstStyle/>
          <a:p>
            <a:pPr algn="ctr"/>
            <a:r>
              <a:rPr lang="da-DK" dirty="0">
                <a:latin typeface="Prompt" pitchFamily="2" charset="-34"/>
                <a:cs typeface="Prompt" pitchFamily="2" charset="-34"/>
              </a:rPr>
              <a:t>Teknologisk fokus = en måde at se vores tidsalder på</a:t>
            </a:r>
          </a:p>
          <a:p>
            <a:r>
              <a:rPr lang="da-DK" dirty="0">
                <a:latin typeface="Prompt" pitchFamily="2" charset="-34"/>
                <a:cs typeface="Prompt" pitchFamily="2" charset="-34"/>
              </a:rPr>
              <a:t>Fx genteknologi og kunstig intelligens</a:t>
            </a:r>
          </a:p>
        </p:txBody>
      </p:sp>
    </p:spTree>
    <p:extLst>
      <p:ext uri="{BB962C8B-B14F-4D97-AF65-F5344CB8AC3E}">
        <p14:creationId xmlns:p14="http://schemas.microsoft.com/office/powerpoint/2010/main" val="2660313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5E02E7-FB26-77EF-4A51-4380DC9B0D2B}"/>
              </a:ext>
            </a:extLst>
          </p:cNvPr>
          <p:cNvSpPr>
            <a:spLocks noGrp="1"/>
          </p:cNvSpPr>
          <p:nvPr>
            <p:ph type="title"/>
          </p:nvPr>
        </p:nvSpPr>
        <p:spPr>
          <a:xfrm>
            <a:off x="631596" y="1709738"/>
            <a:ext cx="11114202" cy="2852737"/>
          </a:xfrm>
        </p:spPr>
        <p:txBody>
          <a:bodyPr/>
          <a:lstStyle/>
          <a:p>
            <a:pPr algn="ctr"/>
            <a:r>
              <a:rPr lang="da-DK" dirty="0">
                <a:latin typeface="Prompt" pitchFamily="2" charset="-34"/>
                <a:cs typeface="Prompt" pitchFamily="2" charset="-34"/>
              </a:rPr>
              <a:t>To tilgange i kunsten:</a:t>
            </a:r>
            <a:br>
              <a:rPr lang="da-DK" dirty="0">
                <a:latin typeface="Prompt" pitchFamily="2" charset="-34"/>
                <a:cs typeface="Prompt" pitchFamily="2" charset="-34"/>
              </a:rPr>
            </a:br>
            <a:r>
              <a:rPr lang="da-DK" dirty="0" err="1">
                <a:latin typeface="Prompt" pitchFamily="2" charset="-34"/>
                <a:cs typeface="Prompt" pitchFamily="2" charset="-34"/>
              </a:rPr>
              <a:t>SenHolocæn</a:t>
            </a:r>
            <a:r>
              <a:rPr lang="da-DK" dirty="0">
                <a:latin typeface="Prompt" pitchFamily="2" charset="-34"/>
                <a:cs typeface="Prompt" pitchFamily="2" charset="-34"/>
              </a:rPr>
              <a:t> og Radikal </a:t>
            </a:r>
            <a:r>
              <a:rPr lang="da-DK" dirty="0" err="1">
                <a:latin typeface="Prompt" pitchFamily="2" charset="-34"/>
                <a:cs typeface="Prompt" pitchFamily="2" charset="-34"/>
              </a:rPr>
              <a:t>Antropocæn</a:t>
            </a:r>
            <a:r>
              <a:rPr lang="da-DK" dirty="0">
                <a:latin typeface="Prompt" pitchFamily="2" charset="-34"/>
                <a:cs typeface="Prompt" pitchFamily="2" charset="-34"/>
              </a:rPr>
              <a:t> </a:t>
            </a:r>
          </a:p>
        </p:txBody>
      </p:sp>
      <p:sp>
        <p:nvSpPr>
          <p:cNvPr id="3" name="Tekstfelt 2">
            <a:extLst>
              <a:ext uri="{FF2B5EF4-FFF2-40B4-BE49-F238E27FC236}">
                <a16:creationId xmlns:a16="http://schemas.microsoft.com/office/drawing/2014/main" id="{A97A464F-C742-188B-4E21-404E8F84FB6D}"/>
              </a:ext>
            </a:extLst>
          </p:cNvPr>
          <p:cNvSpPr txBox="1"/>
          <p:nvPr/>
        </p:nvSpPr>
        <p:spPr>
          <a:xfrm>
            <a:off x="225083" y="4825095"/>
            <a:ext cx="4600136" cy="646331"/>
          </a:xfrm>
          <a:prstGeom prst="rect">
            <a:avLst/>
          </a:prstGeom>
          <a:noFill/>
        </p:spPr>
        <p:txBody>
          <a:bodyPr wrap="square" rtlCol="0">
            <a:spAutoFit/>
          </a:bodyPr>
          <a:lstStyle/>
          <a:p>
            <a:pPr algn="ctr"/>
            <a:r>
              <a:rPr lang="en-US" sz="1800" i="1" kern="1200" dirty="0" err="1">
                <a:latin typeface="Prompt" pitchFamily="2" charset="-34"/>
                <a:ea typeface="+mj-ea"/>
                <a:cs typeface="Prompt" pitchFamily="2" charset="-34"/>
              </a:rPr>
              <a:t>Hvordan</a:t>
            </a:r>
            <a:r>
              <a:rPr lang="en-US" sz="1800" i="1" kern="1200" dirty="0">
                <a:latin typeface="Prompt" pitchFamily="2" charset="-34"/>
                <a:ea typeface="+mj-ea"/>
                <a:cs typeface="Prompt" pitchFamily="2" charset="-34"/>
              </a:rPr>
              <a:t> </a:t>
            </a:r>
            <a:r>
              <a:rPr lang="en-US" sz="1800" i="1" kern="1200" dirty="0" err="1">
                <a:latin typeface="Prompt" pitchFamily="2" charset="-34"/>
                <a:ea typeface="+mj-ea"/>
                <a:cs typeface="Prompt" pitchFamily="2" charset="-34"/>
              </a:rPr>
              <a:t>spor</a:t>
            </a:r>
            <a:r>
              <a:rPr lang="en-US" sz="1800" i="1" kern="1200" dirty="0">
                <a:latin typeface="Prompt" pitchFamily="2" charset="-34"/>
                <a:ea typeface="+mj-ea"/>
                <a:cs typeface="Prompt" pitchFamily="2" charset="-34"/>
              </a:rPr>
              <a:t> </a:t>
            </a:r>
            <a:r>
              <a:rPr lang="en-US" sz="1800" i="1" kern="1200" dirty="0" err="1">
                <a:latin typeface="Prompt" pitchFamily="2" charset="-34"/>
                <a:ea typeface="+mj-ea"/>
                <a:cs typeface="Prompt" pitchFamily="2" charset="-34"/>
              </a:rPr>
              <a:t>af</a:t>
            </a:r>
            <a:r>
              <a:rPr lang="en-US" sz="1800" i="1" kern="1200" dirty="0">
                <a:latin typeface="Prompt" pitchFamily="2" charset="-34"/>
                <a:ea typeface="+mj-ea"/>
                <a:cs typeface="Prompt" pitchFamily="2" charset="-34"/>
              </a:rPr>
              <a:t> </a:t>
            </a:r>
            <a:r>
              <a:rPr lang="en-US" sz="1800" i="1" kern="1200" dirty="0" err="1">
                <a:latin typeface="Prompt" pitchFamily="2" charset="-34"/>
                <a:ea typeface="+mj-ea"/>
                <a:cs typeface="Prompt" pitchFamily="2" charset="-34"/>
              </a:rPr>
              <a:t>mennesker</a:t>
            </a:r>
            <a:r>
              <a:rPr lang="en-US" sz="1800" i="1" kern="1200" dirty="0">
                <a:latin typeface="Prompt" pitchFamily="2" charset="-34"/>
                <a:ea typeface="+mj-ea"/>
                <a:cs typeface="Prompt" pitchFamily="2" charset="-34"/>
              </a:rPr>
              <a:t> er </a:t>
            </a:r>
            <a:r>
              <a:rPr lang="en-US" sz="1800" i="1" kern="1200" dirty="0" err="1">
                <a:latin typeface="Prompt" pitchFamily="2" charset="-34"/>
                <a:ea typeface="+mj-ea"/>
                <a:cs typeface="Prompt" pitchFamily="2" charset="-34"/>
              </a:rPr>
              <a:t>skildret</a:t>
            </a:r>
            <a:r>
              <a:rPr lang="en-US" sz="1800" i="1" kern="1200" dirty="0">
                <a:latin typeface="Prompt" pitchFamily="2" charset="-34"/>
                <a:ea typeface="+mj-ea"/>
                <a:cs typeface="Prompt" pitchFamily="2" charset="-34"/>
              </a:rPr>
              <a:t> </a:t>
            </a:r>
            <a:r>
              <a:rPr lang="en-US" sz="1800" i="1" kern="1200" dirty="0" err="1">
                <a:latin typeface="Prompt" pitchFamily="2" charset="-34"/>
                <a:ea typeface="+mj-ea"/>
                <a:cs typeface="Prompt" pitchFamily="2" charset="-34"/>
              </a:rPr>
              <a:t>i</a:t>
            </a:r>
            <a:r>
              <a:rPr lang="en-US" sz="1800" i="1" kern="1200" dirty="0">
                <a:latin typeface="Prompt" pitchFamily="2" charset="-34"/>
                <a:ea typeface="+mj-ea"/>
                <a:cs typeface="Prompt" pitchFamily="2" charset="-34"/>
              </a:rPr>
              <a:t> </a:t>
            </a:r>
            <a:r>
              <a:rPr lang="en-US" sz="1800" i="1" kern="1200" dirty="0" err="1">
                <a:latin typeface="Prompt" pitchFamily="2" charset="-34"/>
                <a:ea typeface="+mj-ea"/>
                <a:cs typeface="Prompt" pitchFamily="2" charset="-34"/>
              </a:rPr>
              <a:t>landskabet</a:t>
            </a:r>
            <a:endParaRPr lang="en-US" sz="1800" i="1" kern="1200" dirty="0">
              <a:latin typeface="Prompt" pitchFamily="2" charset="-34"/>
              <a:ea typeface="+mj-ea"/>
              <a:cs typeface="Prompt" pitchFamily="2" charset="-34"/>
            </a:endParaRPr>
          </a:p>
        </p:txBody>
      </p:sp>
      <p:sp>
        <p:nvSpPr>
          <p:cNvPr id="6" name="Tekstfelt 5">
            <a:extLst>
              <a:ext uri="{FF2B5EF4-FFF2-40B4-BE49-F238E27FC236}">
                <a16:creationId xmlns:a16="http://schemas.microsoft.com/office/drawing/2014/main" id="{BA7B2313-A5D2-CA24-D580-E4253C21D1AD}"/>
              </a:ext>
            </a:extLst>
          </p:cNvPr>
          <p:cNvSpPr txBox="1"/>
          <p:nvPr/>
        </p:nvSpPr>
        <p:spPr>
          <a:xfrm>
            <a:off x="5986936" y="4825095"/>
            <a:ext cx="6098458" cy="1477328"/>
          </a:xfrm>
          <a:prstGeom prst="rect">
            <a:avLst/>
          </a:prstGeom>
          <a:noFill/>
        </p:spPr>
        <p:txBody>
          <a:bodyPr wrap="square">
            <a:spAutoFit/>
          </a:bodyPr>
          <a:lstStyle/>
          <a:p>
            <a:pPr algn="ctr"/>
            <a:r>
              <a:rPr lang="en-US" sz="1800" kern="1200" dirty="0">
                <a:latin typeface="Prompt" pitchFamily="2" charset="-34"/>
                <a:cs typeface="Prompt" pitchFamily="2" charset="-34"/>
              </a:rPr>
              <a:t>Kunsten </a:t>
            </a:r>
            <a:r>
              <a:rPr lang="en-US" sz="1800" kern="1200" dirty="0" err="1">
                <a:latin typeface="Prompt" pitchFamily="2" charset="-34"/>
                <a:cs typeface="Prompt" pitchFamily="2" charset="-34"/>
              </a:rPr>
              <a:t>gør</a:t>
            </a:r>
            <a:r>
              <a:rPr lang="en-US" sz="1800" kern="1200" dirty="0">
                <a:latin typeface="Prompt" pitchFamily="2" charset="-34"/>
                <a:cs typeface="Prompt" pitchFamily="2" charset="-34"/>
              </a:rPr>
              <a:t> </a:t>
            </a:r>
            <a:r>
              <a:rPr lang="en-US" sz="1800" kern="1200" dirty="0" err="1">
                <a:latin typeface="Prompt" pitchFamily="2" charset="-34"/>
                <a:cs typeface="Prompt" pitchFamily="2" charset="-34"/>
              </a:rPr>
              <a:t>os</a:t>
            </a:r>
            <a:r>
              <a:rPr lang="en-US" sz="1800" kern="1200" dirty="0">
                <a:latin typeface="Prompt" pitchFamily="2" charset="-34"/>
                <a:cs typeface="Prompt" pitchFamily="2" charset="-34"/>
              </a:rPr>
              <a:t> </a:t>
            </a:r>
            <a:r>
              <a:rPr lang="en-US" sz="1800" kern="1200" dirty="0" err="1">
                <a:latin typeface="Prompt" pitchFamily="2" charset="-34"/>
                <a:cs typeface="Prompt" pitchFamily="2" charset="-34"/>
              </a:rPr>
              <a:t>opmærksom</a:t>
            </a:r>
            <a:r>
              <a:rPr lang="en-US" sz="1800" kern="1200" dirty="0">
                <a:latin typeface="Prompt" pitchFamily="2" charset="-34"/>
                <a:cs typeface="Prompt" pitchFamily="2" charset="-34"/>
              </a:rPr>
              <a:t> </a:t>
            </a:r>
            <a:r>
              <a:rPr lang="en-US" sz="1800" kern="1200" dirty="0" err="1">
                <a:latin typeface="Prompt" pitchFamily="2" charset="-34"/>
                <a:cs typeface="Prompt" pitchFamily="2" charset="-34"/>
              </a:rPr>
              <a:t>på</a:t>
            </a:r>
            <a:r>
              <a:rPr lang="en-US" sz="1800" kern="1200" dirty="0">
                <a:latin typeface="Prompt" pitchFamily="2" charset="-34"/>
                <a:cs typeface="Prompt" pitchFamily="2" charset="-34"/>
              </a:rPr>
              <a:t>, </a:t>
            </a:r>
            <a:r>
              <a:rPr lang="en-US" sz="1800" kern="1200" dirty="0" err="1">
                <a:latin typeface="Prompt" pitchFamily="2" charset="-34"/>
                <a:cs typeface="Prompt" pitchFamily="2" charset="-34"/>
              </a:rPr>
              <a:t>hvilken</a:t>
            </a:r>
            <a:r>
              <a:rPr lang="en-US" sz="1800" kern="1200" dirty="0">
                <a:latin typeface="Prompt" pitchFamily="2" charset="-34"/>
                <a:cs typeface="Prompt" pitchFamily="2" charset="-34"/>
              </a:rPr>
              <a:t> position vi </a:t>
            </a:r>
            <a:r>
              <a:rPr lang="en-US" sz="1800" kern="1200" dirty="0" err="1">
                <a:latin typeface="Prompt" pitchFamily="2" charset="-34"/>
                <a:cs typeface="Prompt" pitchFamily="2" charset="-34"/>
              </a:rPr>
              <a:t>som</a:t>
            </a:r>
            <a:r>
              <a:rPr lang="en-US" sz="1800" kern="1200" dirty="0">
                <a:latin typeface="Prompt" pitchFamily="2" charset="-34"/>
                <a:cs typeface="Prompt" pitchFamily="2" charset="-34"/>
              </a:rPr>
              <a:t> </a:t>
            </a:r>
            <a:r>
              <a:rPr lang="en-US" sz="1800" kern="1200" dirty="0" err="1">
                <a:latin typeface="Prompt" pitchFamily="2" charset="-34"/>
                <a:cs typeface="Prompt" pitchFamily="2" charset="-34"/>
              </a:rPr>
              <a:t>mennesker</a:t>
            </a:r>
            <a:r>
              <a:rPr lang="en-US" sz="1800" kern="1200" dirty="0">
                <a:latin typeface="Prompt" pitchFamily="2" charset="-34"/>
                <a:cs typeface="Prompt" pitchFamily="2" charset="-34"/>
              </a:rPr>
              <a:t> </a:t>
            </a:r>
            <a:r>
              <a:rPr lang="en-US" sz="1800" kern="1200" dirty="0" err="1">
                <a:latin typeface="Prompt" pitchFamily="2" charset="-34"/>
                <a:cs typeface="Prompt" pitchFamily="2" charset="-34"/>
              </a:rPr>
              <a:t>har</a:t>
            </a:r>
            <a:r>
              <a:rPr lang="en-US" sz="1800" kern="1200" dirty="0">
                <a:latin typeface="Prompt" pitchFamily="2" charset="-34"/>
                <a:cs typeface="Prompt" pitchFamily="2" charset="-34"/>
              </a:rPr>
              <a:t> I </a:t>
            </a:r>
            <a:r>
              <a:rPr lang="en-US" sz="1800" kern="1200" dirty="0" err="1">
                <a:latin typeface="Prompt" pitchFamily="2" charset="-34"/>
                <a:cs typeface="Prompt" pitchFamily="2" charset="-34"/>
              </a:rPr>
              <a:t>en</a:t>
            </a:r>
            <a:r>
              <a:rPr lang="en-US" sz="1800" kern="1200" dirty="0">
                <a:latin typeface="Prompt" pitchFamily="2" charset="-34"/>
                <a:cs typeface="Prompt" pitchFamily="2" charset="-34"/>
              </a:rPr>
              <a:t> </a:t>
            </a:r>
            <a:r>
              <a:rPr lang="en-US" sz="1800" kern="1200" dirty="0" err="1">
                <a:latin typeface="Prompt" pitchFamily="2" charset="-34"/>
                <a:cs typeface="Prompt" pitchFamily="2" charset="-34"/>
              </a:rPr>
              <a:t>verden</a:t>
            </a:r>
            <a:r>
              <a:rPr lang="en-US" sz="1800" kern="1200" dirty="0">
                <a:latin typeface="Prompt" pitchFamily="2" charset="-34"/>
                <a:cs typeface="Prompt" pitchFamily="2" charset="-34"/>
              </a:rPr>
              <a:t>, </a:t>
            </a:r>
            <a:r>
              <a:rPr lang="en-US" sz="1800" kern="1200" dirty="0" err="1">
                <a:latin typeface="Prompt" pitchFamily="2" charset="-34"/>
                <a:cs typeface="Prompt" pitchFamily="2" charset="-34"/>
              </a:rPr>
              <a:t>hvor</a:t>
            </a:r>
            <a:r>
              <a:rPr lang="en-US" sz="1800" kern="1200" dirty="0">
                <a:latin typeface="Prompt" pitchFamily="2" charset="-34"/>
                <a:cs typeface="Prompt" pitchFamily="2" charset="-34"/>
              </a:rPr>
              <a:t> </a:t>
            </a:r>
            <a:r>
              <a:rPr lang="en-US" sz="1800" kern="1200" dirty="0" err="1">
                <a:latin typeface="Prompt" pitchFamily="2" charset="-34"/>
                <a:cs typeface="Prompt" pitchFamily="2" charset="-34"/>
              </a:rPr>
              <a:t>mennesket</a:t>
            </a:r>
            <a:r>
              <a:rPr lang="en-US" sz="1800" kern="1200" dirty="0">
                <a:latin typeface="Prompt" pitchFamily="2" charset="-34"/>
                <a:cs typeface="Prompt" pitchFamily="2" charset="-34"/>
              </a:rPr>
              <a:t> </a:t>
            </a:r>
            <a:r>
              <a:rPr lang="en-US" sz="1800" kern="1200" dirty="0" err="1">
                <a:latin typeface="Prompt" pitchFamily="2" charset="-34"/>
                <a:cs typeface="Prompt" pitchFamily="2" charset="-34"/>
              </a:rPr>
              <a:t>ikke</a:t>
            </a:r>
            <a:r>
              <a:rPr lang="en-US" sz="1800" kern="1200" dirty="0">
                <a:latin typeface="Prompt" pitchFamily="2" charset="-34"/>
                <a:cs typeface="Prompt" pitchFamily="2" charset="-34"/>
              </a:rPr>
              <a:t> </a:t>
            </a:r>
            <a:r>
              <a:rPr lang="en-US" sz="1800" kern="1200" dirty="0" err="1">
                <a:latin typeface="Prompt" pitchFamily="2" charset="-34"/>
                <a:cs typeface="Prompt" pitchFamily="2" charset="-34"/>
              </a:rPr>
              <a:t>sættes</a:t>
            </a:r>
            <a:r>
              <a:rPr lang="en-US" sz="1800" kern="1200" dirty="0">
                <a:latin typeface="Prompt" pitchFamily="2" charset="-34"/>
                <a:cs typeface="Prompt" pitchFamily="2" charset="-34"/>
              </a:rPr>
              <a:t> over </a:t>
            </a:r>
            <a:r>
              <a:rPr lang="en-US" sz="1800" kern="1200" dirty="0" err="1">
                <a:latin typeface="Prompt" pitchFamily="2" charset="-34"/>
                <a:cs typeface="Prompt" pitchFamily="2" charset="-34"/>
              </a:rPr>
              <a:t>andre</a:t>
            </a:r>
            <a:r>
              <a:rPr lang="en-US" sz="1800" kern="1200" dirty="0">
                <a:latin typeface="Prompt" pitchFamily="2" charset="-34"/>
                <a:cs typeface="Prompt" pitchFamily="2" charset="-34"/>
              </a:rPr>
              <a:t> </a:t>
            </a:r>
            <a:r>
              <a:rPr lang="en-US" sz="1800" dirty="0" err="1">
                <a:latin typeface="Prompt" pitchFamily="2" charset="-34"/>
                <a:cs typeface="Prompt" pitchFamily="2" charset="-34"/>
              </a:rPr>
              <a:t>væsner</a:t>
            </a:r>
            <a:r>
              <a:rPr lang="en-US" sz="1800" dirty="0">
                <a:latin typeface="Prompt" pitchFamily="2" charset="-34"/>
                <a:cs typeface="Prompt" pitchFamily="2" charset="-34"/>
              </a:rPr>
              <a:t>. Kunsten </a:t>
            </a:r>
            <a:r>
              <a:rPr lang="en-US" sz="1800" dirty="0" err="1">
                <a:latin typeface="Prompt" pitchFamily="2" charset="-34"/>
                <a:cs typeface="Prompt" pitchFamily="2" charset="-34"/>
              </a:rPr>
              <a:t>viser</a:t>
            </a:r>
            <a:r>
              <a:rPr lang="en-US" sz="1800" dirty="0">
                <a:latin typeface="Prompt" pitchFamily="2" charset="-34"/>
                <a:cs typeface="Prompt" pitchFamily="2" charset="-34"/>
              </a:rPr>
              <a:t> </a:t>
            </a:r>
            <a:r>
              <a:rPr lang="en-US" sz="1800" dirty="0" err="1">
                <a:latin typeface="Prompt" pitchFamily="2" charset="-34"/>
                <a:cs typeface="Prompt" pitchFamily="2" charset="-34"/>
              </a:rPr>
              <a:t>os</a:t>
            </a:r>
            <a:r>
              <a:rPr lang="en-US" sz="1800" dirty="0">
                <a:latin typeface="Prompt" pitchFamily="2" charset="-34"/>
                <a:cs typeface="Prompt" pitchFamily="2" charset="-34"/>
              </a:rPr>
              <a:t>, at vi </a:t>
            </a:r>
            <a:r>
              <a:rPr lang="en-US" sz="1800" dirty="0" err="1">
                <a:latin typeface="Prompt" pitchFamily="2" charset="-34"/>
                <a:cs typeface="Prompt" pitchFamily="2" charset="-34"/>
              </a:rPr>
              <a:t>selv</a:t>
            </a:r>
            <a:r>
              <a:rPr lang="en-US" sz="1800" dirty="0">
                <a:latin typeface="Prompt" pitchFamily="2" charset="-34"/>
                <a:cs typeface="Prompt" pitchFamily="2" charset="-34"/>
              </a:rPr>
              <a:t> er </a:t>
            </a:r>
            <a:r>
              <a:rPr lang="en-US" sz="1800" dirty="0" err="1">
                <a:latin typeface="Prompt" pitchFamily="2" charset="-34"/>
                <a:cs typeface="Prompt" pitchFamily="2" charset="-34"/>
              </a:rPr>
              <a:t>en</a:t>
            </a:r>
            <a:r>
              <a:rPr lang="en-US" sz="1800" dirty="0">
                <a:latin typeface="Prompt" pitchFamily="2" charset="-34"/>
                <a:cs typeface="Prompt" pitchFamily="2" charset="-34"/>
              </a:rPr>
              <a:t> del </a:t>
            </a:r>
            <a:r>
              <a:rPr lang="en-US" sz="1800" dirty="0" err="1">
                <a:latin typeface="Prompt" pitchFamily="2" charset="-34"/>
                <a:cs typeface="Prompt" pitchFamily="2" charset="-34"/>
              </a:rPr>
              <a:t>af</a:t>
            </a:r>
            <a:r>
              <a:rPr lang="en-US" sz="1800" dirty="0">
                <a:latin typeface="Prompt" pitchFamily="2" charset="-34"/>
                <a:cs typeface="Prompt" pitchFamily="2" charset="-34"/>
              </a:rPr>
              <a:t> </a:t>
            </a:r>
            <a:r>
              <a:rPr lang="en-US" sz="1800" dirty="0" err="1">
                <a:latin typeface="Prompt" pitchFamily="2" charset="-34"/>
                <a:cs typeface="Prompt" pitchFamily="2" charset="-34"/>
              </a:rPr>
              <a:t>relationen</a:t>
            </a:r>
            <a:r>
              <a:rPr lang="en-US" sz="1800" dirty="0">
                <a:latin typeface="Prompt" pitchFamily="2" charset="-34"/>
                <a:cs typeface="Prompt" pitchFamily="2" charset="-34"/>
              </a:rPr>
              <a:t> </a:t>
            </a:r>
            <a:r>
              <a:rPr lang="en-US" sz="1800" dirty="0" err="1">
                <a:latin typeface="Prompt" pitchFamily="2" charset="-34"/>
                <a:cs typeface="Prompt" pitchFamily="2" charset="-34"/>
              </a:rPr>
              <a:t>mellem</a:t>
            </a:r>
            <a:r>
              <a:rPr lang="en-US" sz="1800" dirty="0">
                <a:latin typeface="Prompt" pitchFamily="2" charset="-34"/>
                <a:cs typeface="Prompt" pitchFamily="2" charset="-34"/>
              </a:rPr>
              <a:t> </a:t>
            </a:r>
            <a:r>
              <a:rPr lang="en-US" sz="1800" dirty="0" err="1">
                <a:latin typeface="Prompt" pitchFamily="2" charset="-34"/>
                <a:cs typeface="Prompt" pitchFamily="2" charset="-34"/>
              </a:rPr>
              <a:t>menneske</a:t>
            </a:r>
            <a:r>
              <a:rPr lang="en-US" sz="1800" dirty="0">
                <a:latin typeface="Prompt" pitchFamily="2" charset="-34"/>
                <a:cs typeface="Prompt" pitchFamily="2" charset="-34"/>
              </a:rPr>
              <a:t> </a:t>
            </a:r>
            <a:r>
              <a:rPr lang="en-US" sz="1800" dirty="0" err="1">
                <a:latin typeface="Prompt" pitchFamily="2" charset="-34"/>
                <a:cs typeface="Prompt" pitchFamily="2" charset="-34"/>
              </a:rPr>
              <a:t>og</a:t>
            </a:r>
            <a:r>
              <a:rPr lang="en-US" sz="1800" dirty="0">
                <a:latin typeface="Prompt" pitchFamily="2" charset="-34"/>
                <a:cs typeface="Prompt" pitchFamily="2" charset="-34"/>
              </a:rPr>
              <a:t> </a:t>
            </a:r>
            <a:r>
              <a:rPr lang="en-US" sz="1800" dirty="0" err="1">
                <a:latin typeface="Prompt" pitchFamily="2" charset="-34"/>
                <a:cs typeface="Prompt" pitchFamily="2" charset="-34"/>
              </a:rPr>
              <a:t>natur</a:t>
            </a:r>
            <a:endParaRPr lang="da-DK" dirty="0">
              <a:latin typeface="Prompt" pitchFamily="2" charset="-34"/>
              <a:cs typeface="Prompt" pitchFamily="2" charset="-34"/>
            </a:endParaRPr>
          </a:p>
        </p:txBody>
      </p:sp>
      <p:pic>
        <p:nvPicPr>
          <p:cNvPr id="7" name="Google Shape;450;p68">
            <a:extLst>
              <a:ext uri="{FF2B5EF4-FFF2-40B4-BE49-F238E27FC236}">
                <a16:creationId xmlns:a16="http://schemas.microsoft.com/office/drawing/2014/main" id="{B20FE4AD-3BC1-4759-88DA-A3C9738E9A7E}"/>
              </a:ext>
            </a:extLst>
          </p:cNvPr>
          <p:cNvPicPr preferRelativeResize="0"/>
          <p:nvPr/>
        </p:nvPicPr>
        <p:blipFill>
          <a:blip r:embed="rId2"/>
          <a:stretch>
            <a:fillRect/>
          </a:stretch>
        </p:blipFill>
        <p:spPr>
          <a:xfrm>
            <a:off x="3918293" y="0"/>
            <a:ext cx="4137285" cy="1873770"/>
          </a:xfrm>
          <a:prstGeom prst="rect">
            <a:avLst/>
          </a:prstGeom>
          <a:noFill/>
          <a:ln>
            <a:noFill/>
          </a:ln>
        </p:spPr>
      </p:pic>
    </p:spTree>
    <p:extLst>
      <p:ext uri="{BB962C8B-B14F-4D97-AF65-F5344CB8AC3E}">
        <p14:creationId xmlns:p14="http://schemas.microsoft.com/office/powerpoint/2010/main" val="2169196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A0994941-AA52-B34B-9DB3-CE7FF87ADB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121856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399;p55">
            <a:extLst>
              <a:ext uri="{FF2B5EF4-FFF2-40B4-BE49-F238E27FC236}">
                <a16:creationId xmlns:a16="http://schemas.microsoft.com/office/drawing/2014/main" id="{0FBE3839-3C4B-4F36-714C-8BD9311EAE7F}"/>
              </a:ext>
            </a:extLst>
          </p:cNvPr>
          <p:cNvSpPr txBox="1"/>
          <p:nvPr/>
        </p:nvSpPr>
        <p:spPr>
          <a:xfrm>
            <a:off x="0" y="0"/>
            <a:ext cx="3000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100" dirty="0">
                <a:solidFill>
                  <a:schemeClr val="lt1"/>
                </a:solidFill>
                <a:highlight>
                  <a:schemeClr val="dk1"/>
                </a:highlight>
                <a:latin typeface="Calibri"/>
                <a:ea typeface="Calibri"/>
                <a:cs typeface="Calibri"/>
                <a:sym typeface="Calibri"/>
              </a:rPr>
              <a:t>Katharina Grosse ”Untitled”, 2017</a:t>
            </a:r>
            <a:endParaRPr dirty="0">
              <a:solidFill>
                <a:schemeClr val="lt1"/>
              </a:solidFill>
              <a:highlight>
                <a:schemeClr val="dk1"/>
              </a:highlight>
            </a:endParaRPr>
          </a:p>
        </p:txBody>
      </p:sp>
    </p:spTree>
    <p:extLst>
      <p:ext uri="{BB962C8B-B14F-4D97-AF65-F5344CB8AC3E}">
        <p14:creationId xmlns:p14="http://schemas.microsoft.com/office/powerpoint/2010/main" val="3122200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a:extLst>
              <a:ext uri="{FF2B5EF4-FFF2-40B4-BE49-F238E27FC236}">
                <a16:creationId xmlns:a16="http://schemas.microsoft.com/office/drawing/2014/main" id="{2E3C6E64-59EB-62F2-40EB-71BA6BDC21BE}"/>
              </a:ext>
            </a:extLst>
          </p:cNvPr>
          <p:cNvSpPr>
            <a:spLocks noGrp="1"/>
          </p:cNvSpPr>
          <p:nvPr>
            <p:ph type="ftr" sz="quarter" idx="11"/>
          </p:nvPr>
        </p:nvSpPr>
        <p:spPr/>
        <p:txBody>
          <a:bodyPr/>
          <a:lstStyle/>
          <a:p>
            <a:endParaRPr lang="da-DK"/>
          </a:p>
        </p:txBody>
      </p:sp>
      <p:pic>
        <p:nvPicPr>
          <p:cNvPr id="5" name="Billede 4" descr="Et billede, der indeholder tekst, bog, Publikation/tidsskrift/artikel, papir&#10;&#10;Automatisk genereret beskrivelse">
            <a:extLst>
              <a:ext uri="{FF2B5EF4-FFF2-40B4-BE49-F238E27FC236}">
                <a16:creationId xmlns:a16="http://schemas.microsoft.com/office/drawing/2014/main" id="{583041CA-65C5-C454-2413-A701F4734583}"/>
              </a:ext>
            </a:extLst>
          </p:cNvPr>
          <p:cNvPicPr>
            <a:picLocks noChangeAspect="1"/>
          </p:cNvPicPr>
          <p:nvPr/>
        </p:nvPicPr>
        <p:blipFill>
          <a:blip r:embed="rId2"/>
          <a:stretch>
            <a:fillRect/>
          </a:stretch>
        </p:blipFill>
        <p:spPr>
          <a:xfrm>
            <a:off x="1178891" y="0"/>
            <a:ext cx="9661174" cy="7245880"/>
          </a:xfrm>
          <a:prstGeom prst="rect">
            <a:avLst/>
          </a:prstGeom>
        </p:spPr>
      </p:pic>
    </p:spTree>
    <p:extLst>
      <p:ext uri="{BB962C8B-B14F-4D97-AF65-F5344CB8AC3E}">
        <p14:creationId xmlns:p14="http://schemas.microsoft.com/office/powerpoint/2010/main" val="3839359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a:extLst>
              <a:ext uri="{FF2B5EF4-FFF2-40B4-BE49-F238E27FC236}">
                <a16:creationId xmlns:a16="http://schemas.microsoft.com/office/drawing/2014/main" id="{897395AD-1A2C-DF4D-B073-B6CE9056A1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636" r="13005" b="1"/>
          <a:stretch/>
        </p:blipFill>
        <p:spPr bwMode="auto">
          <a:xfrm>
            <a:off x="321731" y="557189"/>
            <a:ext cx="7086768" cy="5743618"/>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a:extLst>
              <a:ext uri="{FF2B5EF4-FFF2-40B4-BE49-F238E27FC236}">
                <a16:creationId xmlns:a16="http://schemas.microsoft.com/office/drawing/2014/main" id="{335C030E-068C-B74E-9792-F22E5787F3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198" r="2" b="2"/>
          <a:stretch/>
        </p:blipFill>
        <p:spPr bwMode="auto">
          <a:xfrm>
            <a:off x="7601026" y="557189"/>
            <a:ext cx="4269242" cy="5743618"/>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F85F9431-B59E-314E-AA8F-560584A7C787}"/>
              </a:ext>
            </a:extLst>
          </p:cNvPr>
          <p:cNvSpPr txBox="1"/>
          <p:nvPr/>
        </p:nvSpPr>
        <p:spPr>
          <a:xfrm>
            <a:off x="248575" y="6300807"/>
            <a:ext cx="9783192" cy="461665"/>
          </a:xfrm>
          <a:prstGeom prst="rect">
            <a:avLst/>
          </a:prstGeom>
          <a:noFill/>
        </p:spPr>
        <p:txBody>
          <a:bodyPr wrap="square" rtlCol="0">
            <a:spAutoFit/>
          </a:bodyPr>
          <a:lstStyle/>
          <a:p>
            <a:r>
              <a:rPr lang="da-DK" sz="1200" dirty="0"/>
              <a:t>Gejl Kristensen og Godwin, "</a:t>
            </a:r>
            <a:r>
              <a:rPr lang="da-DK" sz="1200" dirty="0" err="1"/>
              <a:t>Burn</a:t>
            </a:r>
            <a:r>
              <a:rPr lang="da-DK" sz="1200" dirty="0"/>
              <a:t> Baby </a:t>
            </a:r>
            <a:r>
              <a:rPr lang="da-DK" sz="1200" dirty="0" err="1"/>
              <a:t>Burn</a:t>
            </a:r>
            <a:r>
              <a:rPr lang="da-DK" sz="1200" dirty="0"/>
              <a:t>", 2015, i samarbejde med Hede DK og Aarhus by. Afbrænding af 200m2 strandareal med hybenroser/rynket rose, Marselisborg Strand, Aarhus.  </a:t>
            </a:r>
          </a:p>
        </p:txBody>
      </p:sp>
    </p:spTree>
    <p:extLst>
      <p:ext uri="{BB962C8B-B14F-4D97-AF65-F5344CB8AC3E}">
        <p14:creationId xmlns:p14="http://schemas.microsoft.com/office/powerpoint/2010/main" val="4231981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une Bosses poetiske oprør - interview med Rune Bosse">
            <a:extLst>
              <a:ext uri="{FF2B5EF4-FFF2-40B4-BE49-F238E27FC236}">
                <a16:creationId xmlns:a16="http://schemas.microsoft.com/office/drawing/2014/main" id="{4E2B2FD9-DC76-5140-F324-C70D79025F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52" b="1830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399;p55">
            <a:extLst>
              <a:ext uri="{FF2B5EF4-FFF2-40B4-BE49-F238E27FC236}">
                <a16:creationId xmlns:a16="http://schemas.microsoft.com/office/drawing/2014/main" id="{D76E1BE9-8D88-F448-109B-3F4F856E6425}"/>
              </a:ext>
            </a:extLst>
          </p:cNvPr>
          <p:cNvSpPr txBox="1"/>
          <p:nvPr/>
        </p:nvSpPr>
        <p:spPr>
          <a:xfrm>
            <a:off x="0" y="0"/>
            <a:ext cx="3000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100" dirty="0">
                <a:solidFill>
                  <a:schemeClr val="lt1"/>
                </a:solidFill>
                <a:highlight>
                  <a:schemeClr val="dk1"/>
                </a:highlight>
                <a:latin typeface="Calibri"/>
                <a:ea typeface="Calibri"/>
                <a:cs typeface="Calibri"/>
                <a:sym typeface="Calibri"/>
              </a:rPr>
              <a:t>Rune Bosse ”Tempus Circularis”, 2016</a:t>
            </a:r>
            <a:endParaRPr dirty="0">
              <a:solidFill>
                <a:schemeClr val="lt1"/>
              </a:solidFill>
              <a:highlight>
                <a:schemeClr val="dk1"/>
              </a:highlight>
            </a:endParaRPr>
          </a:p>
        </p:txBody>
      </p:sp>
    </p:spTree>
    <p:extLst>
      <p:ext uri="{BB962C8B-B14F-4D97-AF65-F5344CB8AC3E}">
        <p14:creationId xmlns:p14="http://schemas.microsoft.com/office/powerpoint/2010/main" val="2543038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684460E4-DBF1-FDC5-D5C1-37F8E6C29B8F}"/>
              </a:ext>
            </a:extLst>
          </p:cNvPr>
          <p:cNvPicPr>
            <a:picLocks noChangeAspect="1"/>
          </p:cNvPicPr>
          <p:nvPr/>
        </p:nvPicPr>
        <p:blipFill>
          <a:blip r:embed="rId3"/>
          <a:stretch>
            <a:fillRect/>
          </a:stretch>
        </p:blipFill>
        <p:spPr>
          <a:xfrm>
            <a:off x="2209800" y="836614"/>
            <a:ext cx="7772400" cy="5184771"/>
          </a:xfrm>
          <a:prstGeom prst="rect">
            <a:avLst/>
          </a:prstGeom>
        </p:spPr>
      </p:pic>
      <p:sp>
        <p:nvSpPr>
          <p:cNvPr id="4" name="Tekstfelt 3">
            <a:extLst>
              <a:ext uri="{FF2B5EF4-FFF2-40B4-BE49-F238E27FC236}">
                <a16:creationId xmlns:a16="http://schemas.microsoft.com/office/drawing/2014/main" id="{B840A738-01D3-2C44-5653-8D92A70AC782}"/>
              </a:ext>
            </a:extLst>
          </p:cNvPr>
          <p:cNvSpPr txBox="1"/>
          <p:nvPr/>
        </p:nvSpPr>
        <p:spPr>
          <a:xfrm>
            <a:off x="601755" y="362635"/>
            <a:ext cx="8380879" cy="369332"/>
          </a:xfrm>
          <a:prstGeom prst="rect">
            <a:avLst/>
          </a:prstGeom>
          <a:noFill/>
        </p:spPr>
        <p:txBody>
          <a:bodyPr wrap="square">
            <a:spAutoFit/>
          </a:bodyPr>
          <a:lstStyle/>
          <a:p>
            <a:r>
              <a:rPr lang="da-DK" b="1" dirty="0"/>
              <a:t>BENEDIKTE BJERRE: IS THIS TOMORROW (6.januar-10 marts 2024 på Godsbanen)</a:t>
            </a:r>
          </a:p>
        </p:txBody>
      </p:sp>
      <p:sp>
        <p:nvSpPr>
          <p:cNvPr id="5" name="Tekstfelt 4">
            <a:extLst>
              <a:ext uri="{FF2B5EF4-FFF2-40B4-BE49-F238E27FC236}">
                <a16:creationId xmlns:a16="http://schemas.microsoft.com/office/drawing/2014/main" id="{FD076B84-102B-E4FE-4401-A544EF61235A}"/>
              </a:ext>
            </a:extLst>
          </p:cNvPr>
          <p:cNvSpPr txBox="1"/>
          <p:nvPr/>
        </p:nvSpPr>
        <p:spPr>
          <a:xfrm>
            <a:off x="2209800" y="6021385"/>
            <a:ext cx="4580965" cy="369332"/>
          </a:xfrm>
          <a:prstGeom prst="rect">
            <a:avLst/>
          </a:prstGeom>
          <a:noFill/>
        </p:spPr>
        <p:txBody>
          <a:bodyPr wrap="square" rtlCol="0">
            <a:spAutoFit/>
          </a:bodyPr>
          <a:lstStyle/>
          <a:p>
            <a:r>
              <a:rPr lang="da-DK" dirty="0"/>
              <a:t>750 babypingviner. </a:t>
            </a:r>
            <a:r>
              <a:rPr lang="da-DK" dirty="0">
                <a:hlinkClick r:id="rId4"/>
              </a:rPr>
              <a:t>video </a:t>
            </a:r>
            <a:endParaRPr lang="da-DK" dirty="0"/>
          </a:p>
        </p:txBody>
      </p:sp>
    </p:spTree>
    <p:extLst>
      <p:ext uri="{BB962C8B-B14F-4D97-AF65-F5344CB8AC3E}">
        <p14:creationId xmlns:p14="http://schemas.microsoft.com/office/powerpoint/2010/main" val="654098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398;p55">
            <a:extLst>
              <a:ext uri="{FF2B5EF4-FFF2-40B4-BE49-F238E27FC236}">
                <a16:creationId xmlns:a16="http://schemas.microsoft.com/office/drawing/2014/main" id="{748D3E7D-A591-EFAF-FC14-73DF87882616}"/>
              </a:ext>
            </a:extLst>
          </p:cNvPr>
          <p:cNvPicPr preferRelativeResize="0"/>
          <p:nvPr/>
        </p:nvPicPr>
        <p:blipFill rotWithShape="1">
          <a:blip r:embed="rId3"/>
          <a:srcRect t="8554"/>
          <a:stretch/>
        </p:blipFill>
        <p:spPr>
          <a:xfrm>
            <a:off x="20" y="1282"/>
            <a:ext cx="12191980" cy="6856718"/>
          </a:xfrm>
          <a:prstGeom prst="rect">
            <a:avLst/>
          </a:prstGeom>
          <a:noFill/>
        </p:spPr>
      </p:pic>
      <p:sp>
        <p:nvSpPr>
          <p:cNvPr id="3" name="Google Shape;399;p55">
            <a:extLst>
              <a:ext uri="{FF2B5EF4-FFF2-40B4-BE49-F238E27FC236}">
                <a16:creationId xmlns:a16="http://schemas.microsoft.com/office/drawing/2014/main" id="{722BD670-55D1-052A-7C46-961D9CEB2CC0}"/>
              </a:ext>
            </a:extLst>
          </p:cNvPr>
          <p:cNvSpPr txBox="1"/>
          <p:nvPr/>
        </p:nvSpPr>
        <p:spPr>
          <a:xfrm>
            <a:off x="0" y="0"/>
            <a:ext cx="3000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100" dirty="0">
                <a:solidFill>
                  <a:schemeClr val="lt1"/>
                </a:solidFill>
                <a:highlight>
                  <a:schemeClr val="dk1"/>
                </a:highlight>
                <a:latin typeface="Calibri"/>
                <a:ea typeface="Calibri"/>
                <a:cs typeface="Calibri"/>
                <a:sym typeface="Calibri"/>
              </a:rPr>
              <a:t>Meg Websters ”Concave room for bees”, 2016</a:t>
            </a:r>
            <a:endParaRPr dirty="0">
              <a:solidFill>
                <a:schemeClr val="lt1"/>
              </a:solidFill>
              <a:highlight>
                <a:schemeClr val="dk1"/>
              </a:highlight>
            </a:endParaRPr>
          </a:p>
        </p:txBody>
      </p:sp>
    </p:spTree>
    <p:extLst>
      <p:ext uri="{BB962C8B-B14F-4D97-AF65-F5344CB8AC3E}">
        <p14:creationId xmlns:p14="http://schemas.microsoft.com/office/powerpoint/2010/main" val="1875483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ABEDE16-92AA-34D3-F2DA-D1C1AA64CEF6}"/>
              </a:ext>
            </a:extLst>
          </p:cNvPr>
          <p:cNvSpPr>
            <a:spLocks noGrp="1"/>
          </p:cNvSpPr>
          <p:nvPr>
            <p:ph type="title"/>
          </p:nvPr>
        </p:nvSpPr>
        <p:spPr>
          <a:xfrm>
            <a:off x="831308" y="2525706"/>
            <a:ext cx="4145805" cy="2844947"/>
          </a:xfrm>
        </p:spPr>
        <p:txBody>
          <a:bodyPr/>
          <a:lstStyle/>
          <a:p>
            <a:endParaRPr lang="en-US"/>
          </a:p>
        </p:txBody>
      </p:sp>
      <p:pic>
        <p:nvPicPr>
          <p:cNvPr id="5" name="Billede 4" descr="Et billede, der indeholder tekst, bog, Publikation/tidsskrift/artikel, papir&#10;&#10;Automatisk genereret beskrivelse">
            <a:extLst>
              <a:ext uri="{FF2B5EF4-FFF2-40B4-BE49-F238E27FC236}">
                <a16:creationId xmlns:a16="http://schemas.microsoft.com/office/drawing/2014/main" id="{40A1A5DA-C739-D6DF-22AF-9210C91295D0}"/>
              </a:ext>
            </a:extLst>
          </p:cNvPr>
          <p:cNvPicPr>
            <a:picLocks noChangeAspect="1"/>
          </p:cNvPicPr>
          <p:nvPr/>
        </p:nvPicPr>
        <p:blipFill>
          <a:blip r:embed="rId2"/>
          <a:stretch>
            <a:fillRect/>
          </a:stretch>
        </p:blipFill>
        <p:spPr>
          <a:xfrm rot="5400000">
            <a:off x="5241413" y="816944"/>
            <a:ext cx="6836696" cy="5127522"/>
          </a:xfrm>
          <a:prstGeom prst="rect">
            <a:avLst/>
          </a:prstGeom>
          <a:noFill/>
        </p:spPr>
      </p:pic>
      <p:sp>
        <p:nvSpPr>
          <p:cNvPr id="3" name="Pladsholder til slidenummer 2" hidden="1">
            <a:extLst>
              <a:ext uri="{FF2B5EF4-FFF2-40B4-BE49-F238E27FC236}">
                <a16:creationId xmlns:a16="http://schemas.microsoft.com/office/drawing/2014/main" id="{8EE1B19C-3C70-5E09-BB54-0E1F199723E9}"/>
              </a:ext>
            </a:extLst>
          </p:cNvPr>
          <p:cNvSpPr>
            <a:spLocks noGrp="1"/>
          </p:cNvSpPr>
          <p:nvPr>
            <p:ph type="sldNum" sz="quarter" idx="4294967295"/>
          </p:nvPr>
        </p:nvSpPr>
        <p:spPr>
          <a:xfrm>
            <a:off x="291476" y="2880049"/>
            <a:ext cx="1774830" cy="1390714"/>
          </a:xfrm>
        </p:spPr>
        <p:txBody>
          <a:bodyPr/>
          <a:lstStyle/>
          <a:p>
            <a:pPr>
              <a:spcAft>
                <a:spcPts val="600"/>
              </a:spcAft>
            </a:pPr>
            <a:fld id="{2358491A-C394-BF48-A94C-9571E8FE053D}" type="slidenum">
              <a:rPr lang="da-DK" smtClean="0"/>
              <a:pPr>
                <a:spcAft>
                  <a:spcPts val="600"/>
                </a:spcAft>
              </a:pPr>
              <a:t>11</a:t>
            </a:fld>
            <a:endParaRPr lang="da-DK"/>
          </a:p>
        </p:txBody>
      </p:sp>
    </p:spTree>
    <p:extLst>
      <p:ext uri="{BB962C8B-B14F-4D97-AF65-F5344CB8AC3E}">
        <p14:creationId xmlns:p14="http://schemas.microsoft.com/office/powerpoint/2010/main" val="4235498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82"/>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da"/>
              <a:t>Rune Bosse</a:t>
            </a:r>
            <a:endParaRPr/>
          </a:p>
        </p:txBody>
      </p:sp>
      <p:sp>
        <p:nvSpPr>
          <p:cNvPr id="579" name="Google Shape;579;p82"/>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spcAft>
                <a:spcPts val="1600"/>
              </a:spcAft>
              <a:buNone/>
            </a:pPr>
            <a:endParaRPr/>
          </a:p>
        </p:txBody>
      </p:sp>
      <p:pic>
        <p:nvPicPr>
          <p:cNvPr id="580" name="Google Shape;580;p82"/>
          <p:cNvPicPr preferRelativeResize="0"/>
          <p:nvPr/>
        </p:nvPicPr>
        <p:blipFill rotWithShape="1">
          <a:blip r:embed="rId3">
            <a:alphaModFix/>
          </a:blip>
          <a:srcRect r="23611"/>
          <a:stretch/>
        </p:blipFill>
        <p:spPr>
          <a:xfrm>
            <a:off x="-662888" y="1356967"/>
            <a:ext cx="8993197" cy="5501033"/>
          </a:xfrm>
          <a:prstGeom prst="rect">
            <a:avLst/>
          </a:prstGeom>
          <a:noFill/>
          <a:ln>
            <a:noFill/>
          </a:ln>
        </p:spPr>
      </p:pic>
      <p:sp>
        <p:nvSpPr>
          <p:cNvPr id="581" name="Google Shape;581;p82"/>
          <p:cNvSpPr txBox="1"/>
          <p:nvPr/>
        </p:nvSpPr>
        <p:spPr>
          <a:xfrm>
            <a:off x="8330309" y="210067"/>
            <a:ext cx="4027981" cy="6647933"/>
          </a:xfrm>
          <a:prstGeom prst="rect">
            <a:avLst/>
          </a:prstGeom>
          <a:noFill/>
          <a:ln>
            <a:noFill/>
          </a:ln>
        </p:spPr>
        <p:txBody>
          <a:bodyPr spcFirstLastPara="1" wrap="square" lIns="121900" tIns="121900" rIns="121900" bIns="121900" anchor="t" anchorCtr="0">
            <a:spAutoFit/>
          </a:bodyPr>
          <a:lstStyle/>
          <a:p>
            <a:r>
              <a:rPr lang="da" sz="1600" i="1" dirty="0">
                <a:solidFill>
                  <a:srgbClr val="2B2B2B"/>
                </a:solidFill>
                <a:highlight>
                  <a:srgbClr val="FFFFFF"/>
                </a:highlight>
              </a:rPr>
              <a:t>LUNGETRÆER 2022</a:t>
            </a:r>
            <a:endParaRPr sz="1600" i="1" dirty="0">
              <a:solidFill>
                <a:srgbClr val="2B2B2B"/>
              </a:solidFill>
              <a:highlight>
                <a:srgbClr val="FFFFFF"/>
              </a:highlight>
            </a:endParaRPr>
          </a:p>
          <a:p>
            <a:r>
              <a:rPr lang="da" sz="1600" dirty="0">
                <a:solidFill>
                  <a:srgbClr val="2B2B2B"/>
                </a:solidFill>
                <a:highlight>
                  <a:srgbClr val="FFFFFF"/>
                </a:highlight>
              </a:rPr>
              <a:t>“Så fortsætter man ind i et rum, hvor der ligger mængder af grene med lysvirkninger op ad væggene. På gulvet står </a:t>
            </a:r>
            <a:r>
              <a:rPr lang="da" sz="1600" u="sng" dirty="0">
                <a:solidFill>
                  <a:srgbClr val="2B2B2B"/>
                </a:solidFill>
                <a:highlight>
                  <a:srgbClr val="FFFFFF"/>
                </a:highlight>
              </a:rPr>
              <a:t>syv træer </a:t>
            </a:r>
            <a:r>
              <a:rPr lang="da" sz="1600" dirty="0">
                <a:solidFill>
                  <a:srgbClr val="2B2B2B"/>
                </a:solidFill>
                <a:highlight>
                  <a:srgbClr val="FFFFFF"/>
                </a:highlight>
              </a:rPr>
              <a:t>(steneg, kristtorn, sølvblad, thuja, kirsebærlaurbær), der er </a:t>
            </a:r>
            <a:r>
              <a:rPr lang="da" sz="1600" u="sng" dirty="0">
                <a:solidFill>
                  <a:srgbClr val="2B2B2B"/>
                </a:solidFill>
                <a:highlight>
                  <a:srgbClr val="FFFFFF"/>
                </a:highlight>
              </a:rPr>
              <a:t>indpakket i gennemsigtig plastik, uv-lamper </a:t>
            </a:r>
            <a:r>
              <a:rPr lang="da" sz="1600" dirty="0">
                <a:solidFill>
                  <a:srgbClr val="2B2B2B"/>
                </a:solidFill>
                <a:highlight>
                  <a:srgbClr val="FFFFFF"/>
                </a:highlight>
              </a:rPr>
              <a:t>– det kunstige lys, som havde de hver deres drivhus, men til hver opsætning hører en </a:t>
            </a:r>
            <a:r>
              <a:rPr lang="da" sz="1600" u="sng" dirty="0">
                <a:solidFill>
                  <a:srgbClr val="2B2B2B"/>
                </a:solidFill>
                <a:highlight>
                  <a:srgbClr val="FFFFFF"/>
                </a:highlight>
              </a:rPr>
              <a:t>CO2-maskine, der monotont arbejder for at holde træerne i live, </a:t>
            </a:r>
            <a:r>
              <a:rPr lang="da" sz="1600" dirty="0">
                <a:solidFill>
                  <a:srgbClr val="2B2B2B"/>
                </a:solidFill>
                <a:highlight>
                  <a:srgbClr val="FFFFFF"/>
                </a:highlight>
              </a:rPr>
              <a:t>så de kan fortsætte med at producere ilt til alt det liv på jorden, der netop er afhængig af at kunne ånde ilt. </a:t>
            </a:r>
          </a:p>
          <a:p>
            <a:endParaRPr lang="da" sz="1600" i="1" dirty="0">
              <a:solidFill>
                <a:srgbClr val="2B2B2B"/>
              </a:solidFill>
              <a:highlight>
                <a:srgbClr val="FFFFFF"/>
              </a:highlight>
            </a:endParaRPr>
          </a:p>
          <a:p>
            <a:r>
              <a:rPr lang="da-DK" sz="1600" dirty="0"/>
              <a:t>”</a:t>
            </a:r>
            <a:r>
              <a:rPr lang="da-DK" sz="1600" i="1" dirty="0"/>
              <a:t>Jeg ser en fremtid, hvor maskinerne holder træerne i live. Det er et andet liv. Jeg forstår nu, hvor skrøbeligt det er”… ”</a:t>
            </a:r>
            <a:endParaRPr lang="da" sz="1600" i="1" dirty="0">
              <a:solidFill>
                <a:srgbClr val="2B2B2B"/>
              </a:solidFill>
              <a:highlight>
                <a:srgbClr val="FFFFFF"/>
              </a:highlight>
            </a:endParaRPr>
          </a:p>
          <a:p>
            <a:endParaRPr lang="da" sz="1600" i="1" dirty="0">
              <a:solidFill>
                <a:srgbClr val="2B2B2B"/>
              </a:solidFill>
              <a:highlight>
                <a:srgbClr val="FFFFFF"/>
              </a:highlight>
            </a:endParaRPr>
          </a:p>
          <a:p>
            <a:r>
              <a:rPr lang="da" sz="1600" dirty="0">
                <a:solidFill>
                  <a:srgbClr val="2B2B2B"/>
                </a:solidFill>
                <a:highlight>
                  <a:srgbClr val="FFFFFF"/>
                </a:highlight>
              </a:rPr>
              <a:t>Lyd tilsat: faldelde træer med kæmpe brag = forstærker oplevelsen. Spiller på sanserne</a:t>
            </a:r>
            <a:endParaRPr sz="1600" dirty="0">
              <a:solidFill>
                <a:srgbClr val="2B2B2B"/>
              </a:solidFill>
              <a:highlight>
                <a:srgbClr val="FFFFFF"/>
              </a:highlight>
            </a:endParaRPr>
          </a:p>
          <a:p>
            <a:endParaRPr sz="1600" i="1" dirty="0">
              <a:solidFill>
                <a:srgbClr val="2B2B2B"/>
              </a:solidFill>
              <a:highlight>
                <a:srgbClr val="FFFFFF"/>
              </a:highlight>
            </a:endParaRPr>
          </a:p>
          <a:p>
            <a:r>
              <a:rPr lang="da" sz="1600" i="1" u="sng" dirty="0">
                <a:solidFill>
                  <a:schemeClr val="hlink"/>
                </a:solidFill>
                <a:highlight>
                  <a:srgbClr val="FFFFFF"/>
                </a:highlight>
                <a:hlinkClick r:id="rId4"/>
              </a:rPr>
              <a:t>https://kunstavisen.dk/article/rune-bosse-undersoger-naturen-og-dens-proceesser-pa-heart/</a:t>
            </a:r>
            <a:r>
              <a:rPr lang="da" sz="1600" i="1" dirty="0">
                <a:solidFill>
                  <a:srgbClr val="2B2B2B"/>
                </a:solidFill>
                <a:highlight>
                  <a:srgbClr val="FFFFFF"/>
                </a:highlight>
              </a:rPr>
              <a:t> </a:t>
            </a:r>
            <a:endParaRPr sz="1600" i="1" dirty="0">
              <a:solidFill>
                <a:srgbClr val="2B2B2B"/>
              </a:solidFill>
              <a:highlight>
                <a:srgbClr val="FFFFFF"/>
              </a:highlight>
            </a:endParaRPr>
          </a:p>
        </p:txBody>
      </p:sp>
      <p:sp>
        <p:nvSpPr>
          <p:cNvPr id="582" name="Google Shape;582;p82"/>
          <p:cNvSpPr txBox="1"/>
          <p:nvPr/>
        </p:nvSpPr>
        <p:spPr>
          <a:xfrm>
            <a:off x="0" y="0"/>
            <a:ext cx="4000000" cy="615513"/>
          </a:xfrm>
          <a:prstGeom prst="rect">
            <a:avLst/>
          </a:prstGeom>
          <a:noFill/>
          <a:ln>
            <a:noFill/>
          </a:ln>
        </p:spPr>
        <p:txBody>
          <a:bodyPr spcFirstLastPara="1" wrap="square" lIns="121900" tIns="121900" rIns="121900" bIns="121900" anchor="t" anchorCtr="0">
            <a:spAutoFit/>
          </a:bodyPr>
          <a:lstStyle/>
          <a:p>
            <a:r>
              <a:rPr lang="da" sz="2400">
                <a:solidFill>
                  <a:schemeClr val="dk1"/>
                </a:solidFill>
              </a:rPr>
              <a:t>www.runebosse.com</a:t>
            </a:r>
            <a:endParaRPr sz="24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pic>
        <p:nvPicPr>
          <p:cNvPr id="587" name="Google Shape;587;p83"/>
          <p:cNvPicPr preferRelativeResize="0"/>
          <p:nvPr/>
        </p:nvPicPr>
        <p:blipFill>
          <a:blip r:embed="rId3">
            <a:alphaModFix/>
          </a:blip>
          <a:stretch>
            <a:fillRect/>
          </a:stretch>
        </p:blipFill>
        <p:spPr>
          <a:xfrm>
            <a:off x="-2499393" y="0"/>
            <a:ext cx="10868160" cy="7243235"/>
          </a:xfrm>
          <a:prstGeom prst="rect">
            <a:avLst/>
          </a:prstGeom>
          <a:noFill/>
          <a:ln>
            <a:noFill/>
          </a:ln>
        </p:spPr>
      </p:pic>
      <p:sp>
        <p:nvSpPr>
          <p:cNvPr id="588" name="Google Shape;588;p83"/>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da"/>
              <a:t>Superflex </a:t>
            </a:r>
            <a:endParaRPr/>
          </a:p>
        </p:txBody>
      </p:sp>
      <p:sp>
        <p:nvSpPr>
          <p:cNvPr id="589" name="Google Shape;589;p83"/>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spcAft>
                <a:spcPts val="1600"/>
              </a:spcAft>
              <a:buNone/>
            </a:pPr>
            <a:endParaRPr/>
          </a:p>
        </p:txBody>
      </p:sp>
      <p:sp>
        <p:nvSpPr>
          <p:cNvPr id="590" name="Google Shape;590;p83"/>
          <p:cNvSpPr txBox="1"/>
          <p:nvPr/>
        </p:nvSpPr>
        <p:spPr>
          <a:xfrm>
            <a:off x="0" y="0"/>
            <a:ext cx="4000000" cy="615513"/>
          </a:xfrm>
          <a:prstGeom prst="rect">
            <a:avLst/>
          </a:prstGeom>
          <a:noFill/>
          <a:ln>
            <a:noFill/>
          </a:ln>
        </p:spPr>
        <p:txBody>
          <a:bodyPr spcFirstLastPara="1" wrap="square" lIns="121900" tIns="121900" rIns="121900" bIns="121900" anchor="t" anchorCtr="0">
            <a:spAutoFit/>
          </a:bodyPr>
          <a:lstStyle/>
          <a:p>
            <a:r>
              <a:rPr lang="da" sz="2400">
                <a:solidFill>
                  <a:schemeClr val="dk1"/>
                </a:solidFill>
              </a:rPr>
              <a:t>https://superflex.net</a:t>
            </a:r>
            <a:endParaRPr sz="2400">
              <a:solidFill>
                <a:schemeClr val="dk1"/>
              </a:solidFill>
            </a:endParaRPr>
          </a:p>
        </p:txBody>
      </p:sp>
      <p:pic>
        <p:nvPicPr>
          <p:cNvPr id="591" name="Google Shape;591;p83"/>
          <p:cNvPicPr preferRelativeResize="0"/>
          <p:nvPr/>
        </p:nvPicPr>
        <p:blipFill>
          <a:blip r:embed="rId4">
            <a:alphaModFix/>
          </a:blip>
          <a:stretch>
            <a:fillRect/>
          </a:stretch>
        </p:blipFill>
        <p:spPr>
          <a:xfrm>
            <a:off x="7670923" y="1"/>
            <a:ext cx="4521087" cy="6857999"/>
          </a:xfrm>
          <a:prstGeom prst="rect">
            <a:avLst/>
          </a:prstGeom>
          <a:noFill/>
          <a:ln>
            <a:noFill/>
          </a:ln>
        </p:spPr>
      </p:pic>
      <mc:AlternateContent xmlns:mc="http://schemas.openxmlformats.org/markup-compatibility/2006" xmlns:p14="http://schemas.microsoft.com/office/powerpoint/2010/main">
        <mc:Choice Requires="p14">
          <p:contentPart p14:bwMode="auto" r:id="rId5">
            <p14:nvContentPartPr>
              <p14:cNvPr id="2" name="Håndskrift 1">
                <a:extLst>
                  <a:ext uri="{FF2B5EF4-FFF2-40B4-BE49-F238E27FC236}">
                    <a16:creationId xmlns:a16="http://schemas.microsoft.com/office/drawing/2014/main" id="{6FC63CC6-33CB-5AA7-2BE2-AC586D5127EE}"/>
                  </a:ext>
                </a:extLst>
              </p14:cNvPr>
              <p14:cNvContentPartPr/>
              <p14:nvPr/>
            </p14:nvContentPartPr>
            <p14:xfrm>
              <a:off x="11908942" y="2905680"/>
              <a:ext cx="30600" cy="704160"/>
            </p14:xfrm>
          </p:contentPart>
        </mc:Choice>
        <mc:Fallback xmlns="">
          <p:pic>
            <p:nvPicPr>
              <p:cNvPr id="2" name="Håndskrift 1">
                <a:extLst>
                  <a:ext uri="{FF2B5EF4-FFF2-40B4-BE49-F238E27FC236}">
                    <a16:creationId xmlns:a16="http://schemas.microsoft.com/office/drawing/2014/main" id="{6FC63CC6-33CB-5AA7-2BE2-AC586D5127EE}"/>
                  </a:ext>
                </a:extLst>
              </p:cNvPr>
              <p:cNvPicPr/>
              <p:nvPr/>
            </p:nvPicPr>
            <p:blipFill>
              <a:blip r:embed="rId6"/>
              <a:stretch>
                <a:fillRect/>
              </a:stretch>
            </p:blipFill>
            <p:spPr>
              <a:xfrm>
                <a:off x="11899942" y="2897040"/>
                <a:ext cx="48240" cy="721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 name="Håndskrift 2">
                <a:extLst>
                  <a:ext uri="{FF2B5EF4-FFF2-40B4-BE49-F238E27FC236}">
                    <a16:creationId xmlns:a16="http://schemas.microsoft.com/office/drawing/2014/main" id="{351644DA-F3E4-908E-E174-55EF7B597868}"/>
                  </a:ext>
                </a:extLst>
              </p14:cNvPr>
              <p14:cNvContentPartPr/>
              <p14:nvPr/>
            </p14:nvContentPartPr>
            <p14:xfrm>
              <a:off x="7911142" y="4379160"/>
              <a:ext cx="360" cy="247320"/>
            </p14:xfrm>
          </p:contentPart>
        </mc:Choice>
        <mc:Fallback xmlns="">
          <p:pic>
            <p:nvPicPr>
              <p:cNvPr id="3" name="Håndskrift 2">
                <a:extLst>
                  <a:ext uri="{FF2B5EF4-FFF2-40B4-BE49-F238E27FC236}">
                    <a16:creationId xmlns:a16="http://schemas.microsoft.com/office/drawing/2014/main" id="{351644DA-F3E4-908E-E174-55EF7B597868}"/>
                  </a:ext>
                </a:extLst>
              </p:cNvPr>
              <p:cNvPicPr/>
              <p:nvPr/>
            </p:nvPicPr>
            <p:blipFill>
              <a:blip r:embed="rId8"/>
              <a:stretch>
                <a:fillRect/>
              </a:stretch>
            </p:blipFill>
            <p:spPr>
              <a:xfrm>
                <a:off x="7902502" y="4370520"/>
                <a:ext cx="18000" cy="264960"/>
              </a:xfrm>
              <a:prstGeom prst="rect">
                <a:avLst/>
              </a:prstGeom>
            </p:spPr>
          </p:pic>
        </mc:Fallback>
      </mc:AlternateContent>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ilas Inoue: “Jeg tror, naturen nok skal overleve os mennesker”">
            <a:extLst>
              <a:ext uri="{FF2B5EF4-FFF2-40B4-BE49-F238E27FC236}">
                <a16:creationId xmlns:a16="http://schemas.microsoft.com/office/drawing/2014/main" id="{A015EACC-CF2D-F96B-1738-57575AB33E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600" y="69850"/>
            <a:ext cx="11480800" cy="6718300"/>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56AA5528-4B7B-F398-6B7C-6D748F29A4D9}"/>
              </a:ext>
            </a:extLst>
          </p:cNvPr>
          <p:cNvSpPr txBox="1"/>
          <p:nvPr/>
        </p:nvSpPr>
        <p:spPr>
          <a:xfrm>
            <a:off x="355600" y="69850"/>
            <a:ext cx="7980218" cy="369332"/>
          </a:xfrm>
          <a:prstGeom prst="rect">
            <a:avLst/>
          </a:prstGeom>
          <a:noFill/>
        </p:spPr>
        <p:txBody>
          <a:bodyPr wrap="square">
            <a:spAutoFit/>
          </a:bodyPr>
          <a:lstStyle/>
          <a:p>
            <a:r>
              <a:rPr lang="da-DK" dirty="0"/>
              <a:t>Silas </a:t>
            </a:r>
            <a:r>
              <a:rPr lang="da-DK" dirty="0" err="1"/>
              <a:t>Inoue</a:t>
            </a:r>
            <a:r>
              <a:rPr lang="da-DK" dirty="0"/>
              <a:t>: </a:t>
            </a:r>
            <a:r>
              <a:rPr lang="da-DK" i="1" dirty="0" err="1"/>
              <a:t>Wash</a:t>
            </a:r>
            <a:r>
              <a:rPr lang="da-DK" dirty="0"/>
              <a:t>, 2023 fra </a:t>
            </a:r>
            <a:r>
              <a:rPr lang="da-DK" dirty="0" err="1"/>
              <a:t>udtillingen</a:t>
            </a:r>
            <a:r>
              <a:rPr lang="da-DK" dirty="0"/>
              <a:t> </a:t>
            </a:r>
            <a:r>
              <a:rPr lang="da-DK" i="1" dirty="0" err="1"/>
              <a:t>Lower</a:t>
            </a:r>
            <a:r>
              <a:rPr lang="da-DK" i="1" dirty="0"/>
              <a:t> </a:t>
            </a:r>
            <a:r>
              <a:rPr lang="da-DK" i="1" dirty="0" err="1"/>
              <a:t>lifeforms</a:t>
            </a:r>
            <a:r>
              <a:rPr lang="da-DK" i="0" dirty="0"/>
              <a:t> på Horsens kunstmuseum</a:t>
            </a:r>
            <a:endParaRPr lang="da-DK" dirty="0"/>
          </a:p>
        </p:txBody>
      </p:sp>
      <p:sp>
        <p:nvSpPr>
          <p:cNvPr id="4" name="Tekstfelt 3">
            <a:extLst>
              <a:ext uri="{FF2B5EF4-FFF2-40B4-BE49-F238E27FC236}">
                <a16:creationId xmlns:a16="http://schemas.microsoft.com/office/drawing/2014/main" id="{C8F406D5-C764-E925-6B35-1869E19ACF25}"/>
              </a:ext>
            </a:extLst>
          </p:cNvPr>
          <p:cNvSpPr txBox="1"/>
          <p:nvPr/>
        </p:nvSpPr>
        <p:spPr>
          <a:xfrm>
            <a:off x="10058401" y="0"/>
            <a:ext cx="2133600" cy="6986528"/>
          </a:xfrm>
          <a:prstGeom prst="rect">
            <a:avLst/>
          </a:prstGeom>
          <a:noFill/>
        </p:spPr>
        <p:txBody>
          <a:bodyPr wrap="square" rtlCol="0">
            <a:spAutoFit/>
          </a:bodyPr>
          <a:lstStyle/>
          <a:p>
            <a:r>
              <a:rPr lang="da-DK" sz="1600" dirty="0"/>
              <a:t>Alt er uløseligt forbundet og </a:t>
            </a:r>
            <a:r>
              <a:rPr lang="da-DK" sz="1600" dirty="0" err="1"/>
              <a:t>Inoue</a:t>
            </a:r>
            <a:r>
              <a:rPr lang="da-DK" sz="1600" dirty="0"/>
              <a:t> udforsker forbundethed </a:t>
            </a:r>
            <a:r>
              <a:rPr lang="da-DK" sz="1600" dirty="0" err="1"/>
              <a:t>påtværs</a:t>
            </a:r>
            <a:r>
              <a:rPr lang="da-DK" sz="1600" dirty="0"/>
              <a:t> af arter, teknologier og systemer.</a:t>
            </a:r>
          </a:p>
          <a:p>
            <a:endParaRPr lang="da-DK" sz="1600" dirty="0"/>
          </a:p>
          <a:p>
            <a:r>
              <a:rPr lang="da-DK" sz="1600" dirty="0"/>
              <a:t>Egetræskar med udstødningsrør, plastikslanger og elkabler som fletter sig sammen med eksotiske stueplanter og gopler af sukker og fritureolie</a:t>
            </a:r>
          </a:p>
          <a:p>
            <a:endParaRPr lang="da-DK" sz="1600" dirty="0"/>
          </a:p>
          <a:p>
            <a:r>
              <a:rPr lang="da-DK" sz="1600" dirty="0"/>
              <a:t>Et nyt form for væsen der repræsenterer systemer der har med fossile energier at gøre. Menneskets ved at vi ikke BØR udvinde fossile brændstoffer, men vi bliver ved </a:t>
            </a:r>
            <a:r>
              <a:rPr lang="da-DK" sz="1600" dirty="0" err="1"/>
              <a:t>pga</a:t>
            </a:r>
            <a:r>
              <a:rPr lang="da-DK" sz="1600" dirty="0"/>
              <a:t> særinteresser.  </a:t>
            </a:r>
          </a:p>
        </p:txBody>
      </p:sp>
    </p:spTree>
    <p:extLst>
      <p:ext uri="{BB962C8B-B14F-4D97-AF65-F5344CB8AC3E}">
        <p14:creationId xmlns:p14="http://schemas.microsoft.com/office/powerpoint/2010/main" val="1373810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pic>
        <p:nvPicPr>
          <p:cNvPr id="634" name="Google Shape;634;p88"/>
          <p:cNvPicPr preferRelativeResize="0"/>
          <p:nvPr/>
        </p:nvPicPr>
        <p:blipFill rotWithShape="1">
          <a:blip r:embed="rId3">
            <a:alphaModFix/>
          </a:blip>
          <a:srcRect t="43601"/>
          <a:stretch/>
        </p:blipFill>
        <p:spPr>
          <a:xfrm>
            <a:off x="0" y="1"/>
            <a:ext cx="16200136" cy="6857999"/>
          </a:xfrm>
          <a:prstGeom prst="rect">
            <a:avLst/>
          </a:prstGeom>
          <a:noFill/>
          <a:ln>
            <a:noFill/>
          </a:ln>
        </p:spPr>
      </p:pic>
      <p:sp>
        <p:nvSpPr>
          <p:cNvPr id="635" name="Google Shape;635;p88"/>
          <p:cNvSpPr txBox="1">
            <a:spLocks noGrp="1"/>
          </p:cNvSpPr>
          <p:nvPr>
            <p:ph type="title"/>
          </p:nvPr>
        </p:nvSpPr>
        <p:spPr>
          <a:xfrm>
            <a:off x="115900" y="120800"/>
            <a:ext cx="11360800" cy="763600"/>
          </a:xfrm>
          <a:prstGeom prst="rect">
            <a:avLst/>
          </a:prstGeom>
        </p:spPr>
        <p:txBody>
          <a:bodyPr spcFirstLastPara="1" vert="horz" wrap="square" lIns="121900" tIns="121900" rIns="121900" bIns="121900" rtlCol="0" anchor="t" anchorCtr="0">
            <a:normAutofit fontScale="90000"/>
          </a:bodyPr>
          <a:lstStyle/>
          <a:p>
            <a:r>
              <a:rPr lang="da"/>
              <a:t>Uffe Isolotto: We Walked the Earth </a:t>
            </a:r>
            <a:br>
              <a:rPr lang="da"/>
            </a:br>
            <a:r>
              <a:rPr lang="da"/>
              <a:t>danish pavillion 23.4-27.11 2022</a:t>
            </a:r>
            <a:endParaRPr/>
          </a:p>
        </p:txBody>
      </p:sp>
      <p:sp>
        <p:nvSpPr>
          <p:cNvPr id="2" name="Tekstfelt 1">
            <a:extLst>
              <a:ext uri="{FF2B5EF4-FFF2-40B4-BE49-F238E27FC236}">
                <a16:creationId xmlns:a16="http://schemas.microsoft.com/office/drawing/2014/main" id="{CFEAB4BE-80C0-97F8-90C3-CC4D17F37BF4}"/>
              </a:ext>
            </a:extLst>
          </p:cNvPr>
          <p:cNvSpPr txBox="1"/>
          <p:nvPr/>
        </p:nvSpPr>
        <p:spPr>
          <a:xfrm>
            <a:off x="9892145" y="304800"/>
            <a:ext cx="4668982" cy="1200329"/>
          </a:xfrm>
          <a:prstGeom prst="rect">
            <a:avLst/>
          </a:prstGeom>
          <a:noFill/>
        </p:spPr>
        <p:txBody>
          <a:bodyPr wrap="square" rtlCol="0">
            <a:spAutoFit/>
          </a:bodyPr>
          <a:lstStyle/>
          <a:p>
            <a:r>
              <a:rPr lang="da-DK" dirty="0">
                <a:solidFill>
                  <a:schemeClr val="bg1"/>
                </a:solidFill>
                <a:highlight>
                  <a:srgbClr val="000000"/>
                </a:highlight>
              </a:rPr>
              <a:t>Peger tilbage mod nomadelivet og mennesket i pagt med naturen,</a:t>
            </a:r>
          </a:p>
          <a:p>
            <a:r>
              <a:rPr lang="da-DK" dirty="0">
                <a:solidFill>
                  <a:schemeClr val="bg1"/>
                </a:solidFill>
                <a:highlight>
                  <a:srgbClr val="000000"/>
                </a:highlight>
              </a:rPr>
              <a:t>Viser at vi har igangsat noget som er uden for vores kontrol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687B8D-EED2-B5F5-5A5E-C4E07750134C}"/>
              </a:ext>
            </a:extLst>
          </p:cNvPr>
          <p:cNvSpPr>
            <a:spLocks noGrp="1"/>
          </p:cNvSpPr>
          <p:nvPr>
            <p:ph type="title"/>
          </p:nvPr>
        </p:nvSpPr>
        <p:spPr/>
        <p:txBody>
          <a:bodyPr>
            <a:normAutofit fontScale="90000"/>
          </a:bodyPr>
          <a:lstStyle/>
          <a:p>
            <a:endParaRPr lang="da-DK"/>
          </a:p>
        </p:txBody>
      </p:sp>
      <p:sp>
        <p:nvSpPr>
          <p:cNvPr id="3" name="Pladsholder til tekst 2">
            <a:extLst>
              <a:ext uri="{FF2B5EF4-FFF2-40B4-BE49-F238E27FC236}">
                <a16:creationId xmlns:a16="http://schemas.microsoft.com/office/drawing/2014/main" id="{5D4D86E3-3C50-4479-AE63-291E0BBA1C35}"/>
              </a:ext>
            </a:extLst>
          </p:cNvPr>
          <p:cNvSpPr>
            <a:spLocks noGrp="1"/>
          </p:cNvSpPr>
          <p:nvPr>
            <p:ph type="body" idx="1"/>
          </p:nvPr>
        </p:nvSpPr>
        <p:spPr>
          <a:xfrm>
            <a:off x="0" y="180935"/>
            <a:ext cx="7155094" cy="763600"/>
          </a:xfrm>
        </p:spPr>
        <p:txBody>
          <a:bodyPr>
            <a:normAutofit fontScale="92500" lnSpcReduction="20000"/>
          </a:bodyPr>
          <a:lstStyle/>
          <a:p>
            <a:pPr marL="152396" indent="0">
              <a:buNone/>
            </a:pPr>
            <a:r>
              <a:rPr lang="da-DK" dirty="0">
                <a:hlinkClick r:id="rId3"/>
              </a:rPr>
              <a:t>https://www.youtube.com/watch?time_continue=47&amp;v=hlH63Tfvw00&amp;embeds_referring_euri=https%3A%2F%2Fwww.glaskunst.dk%2F&amp;feature=emb_yt_watermark</a:t>
            </a:r>
            <a:r>
              <a:rPr lang="da-DK" dirty="0"/>
              <a:t> </a:t>
            </a:r>
          </a:p>
        </p:txBody>
      </p:sp>
      <p:pic>
        <p:nvPicPr>
          <p:cNvPr id="4" name="Billede 3">
            <a:extLst>
              <a:ext uri="{FF2B5EF4-FFF2-40B4-BE49-F238E27FC236}">
                <a16:creationId xmlns:a16="http://schemas.microsoft.com/office/drawing/2014/main" id="{64561A9A-F8BE-AD89-9944-E63EA06811FB}"/>
              </a:ext>
            </a:extLst>
          </p:cNvPr>
          <p:cNvPicPr>
            <a:picLocks noChangeAspect="1"/>
          </p:cNvPicPr>
          <p:nvPr/>
        </p:nvPicPr>
        <p:blipFill>
          <a:blip r:embed="rId4"/>
          <a:stretch>
            <a:fillRect/>
          </a:stretch>
        </p:blipFill>
        <p:spPr>
          <a:xfrm>
            <a:off x="8329727" y="1130"/>
            <a:ext cx="3862273" cy="2046674"/>
          </a:xfrm>
          <a:prstGeom prst="rect">
            <a:avLst/>
          </a:prstGeom>
        </p:spPr>
      </p:pic>
      <p:pic>
        <p:nvPicPr>
          <p:cNvPr id="1026" name="Picture 2" descr="Deep Time, Studio ThinkingHand, 2023 Photo: Kasper Palsnov">
            <a:extLst>
              <a:ext uri="{FF2B5EF4-FFF2-40B4-BE49-F238E27FC236}">
                <a16:creationId xmlns:a16="http://schemas.microsoft.com/office/drawing/2014/main" id="{84B5C12D-22D3-2989-8083-CDB00DACF1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69399"/>
            <a:ext cx="9157447" cy="5087471"/>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B6C79B3C-56F3-D7DE-BCE5-54B261109A93}"/>
              </a:ext>
            </a:extLst>
          </p:cNvPr>
          <p:cNvSpPr txBox="1"/>
          <p:nvPr/>
        </p:nvSpPr>
        <p:spPr>
          <a:xfrm>
            <a:off x="9490364" y="2778872"/>
            <a:ext cx="2105891" cy="2585323"/>
          </a:xfrm>
          <a:prstGeom prst="rect">
            <a:avLst/>
          </a:prstGeom>
          <a:noFill/>
        </p:spPr>
        <p:txBody>
          <a:bodyPr wrap="square" rtlCol="0">
            <a:spAutoFit/>
          </a:bodyPr>
          <a:lstStyle/>
          <a:p>
            <a:r>
              <a:rPr lang="da-DK" dirty="0"/>
              <a:t>Deep time, 2023</a:t>
            </a:r>
          </a:p>
          <a:p>
            <a:endParaRPr lang="da-DK" dirty="0"/>
          </a:p>
          <a:p>
            <a:r>
              <a:rPr lang="da-DK" dirty="0"/>
              <a:t>Planetens udvikling over tid. 2,7 millioner år tilbage og frem. Nutiden fylder ufatteligt lidt. </a:t>
            </a:r>
          </a:p>
          <a:p>
            <a:r>
              <a:rPr lang="da-DK" dirty="0"/>
              <a:t>Fremtiden er ikke skrevet endnu.</a:t>
            </a:r>
          </a:p>
        </p:txBody>
      </p:sp>
    </p:spTree>
    <p:extLst>
      <p:ext uri="{BB962C8B-B14F-4D97-AF65-F5344CB8AC3E}">
        <p14:creationId xmlns:p14="http://schemas.microsoft.com/office/powerpoint/2010/main" val="3342423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794680-4422-6E3C-2751-FF6DDA7D51C1}"/>
              </a:ext>
            </a:extLst>
          </p:cNvPr>
          <p:cNvSpPr>
            <a:spLocks noGrp="1"/>
          </p:cNvSpPr>
          <p:nvPr>
            <p:ph type="title"/>
          </p:nvPr>
        </p:nvSpPr>
        <p:spPr/>
        <p:txBody>
          <a:bodyPr>
            <a:normAutofit fontScale="90000"/>
          </a:bodyPr>
          <a:lstStyle/>
          <a:p>
            <a:r>
              <a:rPr lang="da-DK" dirty="0">
                <a:hlinkClick r:id="rId3"/>
              </a:rPr>
              <a:t>Patricia </a:t>
            </a:r>
            <a:r>
              <a:rPr lang="da-DK" dirty="0" err="1">
                <a:hlinkClick r:id="rId3"/>
              </a:rPr>
              <a:t>Piccinini</a:t>
            </a:r>
            <a:endParaRPr lang="da-DK" dirty="0"/>
          </a:p>
        </p:txBody>
      </p:sp>
      <p:sp>
        <p:nvSpPr>
          <p:cNvPr id="3" name="Pladsholder til tekst 2">
            <a:extLst>
              <a:ext uri="{FF2B5EF4-FFF2-40B4-BE49-F238E27FC236}">
                <a16:creationId xmlns:a16="http://schemas.microsoft.com/office/drawing/2014/main" id="{AD92D690-BA6E-2AA0-62D9-CEA7DCBECF6F}"/>
              </a:ext>
            </a:extLst>
          </p:cNvPr>
          <p:cNvSpPr>
            <a:spLocks noGrp="1"/>
          </p:cNvSpPr>
          <p:nvPr>
            <p:ph type="body" idx="1"/>
          </p:nvPr>
        </p:nvSpPr>
        <p:spPr>
          <a:xfrm>
            <a:off x="415600" y="1536633"/>
            <a:ext cx="5917965" cy="4555200"/>
          </a:xfrm>
        </p:spPr>
        <p:txBody>
          <a:bodyPr>
            <a:normAutofit lnSpcReduction="10000"/>
          </a:bodyPr>
          <a:lstStyle/>
          <a:p>
            <a:r>
              <a:rPr lang="da-DK" sz="2000" dirty="0">
                <a:latin typeface="Prompt" pitchFamily="2" charset="-34"/>
                <a:cs typeface="Prompt" pitchFamily="2" charset="-34"/>
              </a:rPr>
              <a:t>Omsorgsfuld kunst</a:t>
            </a:r>
          </a:p>
          <a:p>
            <a:r>
              <a:rPr lang="da-DK" sz="2000" dirty="0">
                <a:latin typeface="Prompt" pitchFamily="2" charset="-34"/>
                <a:cs typeface="Prompt" pitchFamily="2" charset="-34"/>
              </a:rPr>
              <a:t>Nye teknologier og menneskets aftryk på planeten danner baggrund for </a:t>
            </a:r>
            <a:r>
              <a:rPr lang="da-DK" sz="2000" dirty="0" err="1">
                <a:latin typeface="Prompt" pitchFamily="2" charset="-34"/>
                <a:cs typeface="Prompt" pitchFamily="2" charset="-34"/>
              </a:rPr>
              <a:t>Piccininis</a:t>
            </a:r>
            <a:r>
              <a:rPr lang="da-DK" sz="2000" dirty="0">
                <a:latin typeface="Prompt" pitchFamily="2" charset="-34"/>
                <a:cs typeface="Prompt" pitchFamily="2" charset="-34"/>
              </a:rPr>
              <a:t> kunst (blanding af menneske, dyr og planter), men det er følelsernes rum og forestillingerne om fremtidens mulige livsformer og fællesskaber, som står centralt.</a:t>
            </a:r>
          </a:p>
          <a:p>
            <a:r>
              <a:rPr lang="da-DK" sz="2000" dirty="0">
                <a:latin typeface="Prompt" pitchFamily="2" charset="-34"/>
                <a:cs typeface="Prompt" pitchFamily="2" charset="-34"/>
              </a:rPr>
              <a:t>Undersøgelse af hvordan vi lever og skaber relationer i en tid, hvor det naturlige og det kunstige forbinder sig på nye måder.</a:t>
            </a:r>
          </a:p>
          <a:p>
            <a:r>
              <a:rPr lang="da-DK" sz="2000" dirty="0">
                <a:latin typeface="Prompt" pitchFamily="2" charset="-34"/>
                <a:cs typeface="Prompt" pitchFamily="2" charset="-34"/>
              </a:rPr>
              <a:t>Fremtidsfortællinger der rejser spørgsmål om eksistens, klima og teknologi</a:t>
            </a:r>
          </a:p>
        </p:txBody>
      </p:sp>
      <p:pic>
        <p:nvPicPr>
          <p:cNvPr id="2050" name="Picture 2" descr="En kærlig verden – Patricia Piccinini - Strandberg Publishing A/S">
            <a:extLst>
              <a:ext uri="{FF2B5EF4-FFF2-40B4-BE49-F238E27FC236}">
                <a16:creationId xmlns:a16="http://schemas.microsoft.com/office/drawing/2014/main" id="{8DB2DAD6-29A5-E714-525B-61E2F5E58F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013" y="0"/>
            <a:ext cx="56149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342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2A569C-1897-519B-8CD7-031073DD1DC4}"/>
              </a:ext>
            </a:extLst>
          </p:cNvPr>
          <p:cNvSpPr>
            <a:spLocks noGrp="1"/>
          </p:cNvSpPr>
          <p:nvPr>
            <p:ph type="title"/>
          </p:nvPr>
        </p:nvSpPr>
        <p:spPr/>
        <p:txBody>
          <a:bodyPr>
            <a:normAutofit fontScale="90000"/>
          </a:bodyPr>
          <a:lstStyle/>
          <a:p>
            <a:r>
              <a:rPr lang="da-DK" dirty="0"/>
              <a:t>Julian </a:t>
            </a:r>
            <a:r>
              <a:rPr lang="da-DK" dirty="0" err="1"/>
              <a:t>Charriére</a:t>
            </a:r>
            <a:r>
              <a:rPr lang="da-DK" dirty="0"/>
              <a:t> (arken)</a:t>
            </a:r>
          </a:p>
        </p:txBody>
      </p:sp>
      <p:sp>
        <p:nvSpPr>
          <p:cNvPr id="3" name="Pladsholder til tekst 2">
            <a:extLst>
              <a:ext uri="{FF2B5EF4-FFF2-40B4-BE49-F238E27FC236}">
                <a16:creationId xmlns:a16="http://schemas.microsoft.com/office/drawing/2014/main" id="{9D12B517-0567-389B-2B7A-F99FFEB9CEC7}"/>
              </a:ext>
            </a:extLst>
          </p:cNvPr>
          <p:cNvSpPr>
            <a:spLocks noGrp="1"/>
          </p:cNvSpPr>
          <p:nvPr>
            <p:ph type="body" idx="1"/>
          </p:nvPr>
        </p:nvSpPr>
        <p:spPr>
          <a:xfrm>
            <a:off x="415600" y="1491662"/>
            <a:ext cx="8248715" cy="4555200"/>
          </a:xfrm>
        </p:spPr>
        <p:txBody>
          <a:bodyPr/>
          <a:lstStyle/>
          <a:p>
            <a:r>
              <a:rPr lang="da-DK" dirty="0">
                <a:hlinkClick r:id="rId2"/>
              </a:rPr>
              <a:t>https://www.arken.dk/udstillinger/julian-charriere</a:t>
            </a:r>
            <a:endParaRPr lang="da-DK" dirty="0"/>
          </a:p>
          <a:p>
            <a:r>
              <a:rPr lang="da-DK" dirty="0"/>
              <a:t>Se video: </a:t>
            </a:r>
            <a:r>
              <a:rPr lang="da-DK" dirty="0">
                <a:solidFill>
                  <a:srgbClr val="000000"/>
                </a:solidFill>
                <a:effectLst/>
                <a:latin typeface=".SF NS Rounded"/>
                <a:hlinkClick r:id="rId3"/>
              </a:rPr>
              <a:t>https://www.instagram.com/reel/DE_4_b4IfZD/?igsh=MTJ6dWtvNm93aDRqcQ==</a:t>
            </a:r>
            <a:endParaRPr lang="da-DK" dirty="0"/>
          </a:p>
          <a:p>
            <a:r>
              <a:rPr lang="da-DK" b="1" i="0" dirty="0">
                <a:solidFill>
                  <a:srgbClr val="333333"/>
                </a:solidFill>
                <a:effectLst/>
                <a:latin typeface="Graphik"/>
              </a:rPr>
              <a:t>Julian </a:t>
            </a:r>
            <a:r>
              <a:rPr lang="da-DK" b="1" i="0" dirty="0" err="1">
                <a:solidFill>
                  <a:srgbClr val="333333"/>
                </a:solidFill>
                <a:effectLst/>
                <a:latin typeface="Graphik"/>
              </a:rPr>
              <a:t>Charrière</a:t>
            </a:r>
            <a:r>
              <a:rPr lang="da-DK" b="1" i="0" dirty="0">
                <a:solidFill>
                  <a:srgbClr val="333333"/>
                </a:solidFill>
                <a:effectLst/>
                <a:latin typeface="Graphik"/>
              </a:rPr>
              <a:t>, An Invitation to </a:t>
            </a:r>
            <a:r>
              <a:rPr lang="da-DK" b="1" i="0" dirty="0" err="1">
                <a:solidFill>
                  <a:srgbClr val="333333"/>
                </a:solidFill>
                <a:effectLst/>
                <a:latin typeface="Graphik"/>
              </a:rPr>
              <a:t>Disappear</a:t>
            </a:r>
            <a:r>
              <a:rPr lang="da-DK" b="1" i="0" dirty="0">
                <a:solidFill>
                  <a:srgbClr val="333333"/>
                </a:solidFill>
                <a:effectLst/>
                <a:latin typeface="Graphik"/>
              </a:rPr>
              <a:t> - </a:t>
            </a:r>
            <a:r>
              <a:rPr lang="da-DK" b="1" i="0" dirty="0" err="1">
                <a:solidFill>
                  <a:srgbClr val="333333"/>
                </a:solidFill>
                <a:effectLst/>
                <a:latin typeface="Graphik"/>
              </a:rPr>
              <a:t>Bengkulu</a:t>
            </a:r>
            <a:r>
              <a:rPr lang="da-DK" b="1" i="0" dirty="0">
                <a:solidFill>
                  <a:srgbClr val="333333"/>
                </a:solidFill>
                <a:effectLst/>
                <a:latin typeface="Graphik"/>
              </a:rPr>
              <a:t>, 2018</a:t>
            </a:r>
            <a:r>
              <a:rPr lang="da-DK" dirty="0"/>
              <a:t> </a:t>
            </a:r>
          </a:p>
        </p:txBody>
      </p:sp>
      <p:sp>
        <p:nvSpPr>
          <p:cNvPr id="4" name="Pladsholder til slidenummer 3">
            <a:extLst>
              <a:ext uri="{FF2B5EF4-FFF2-40B4-BE49-F238E27FC236}">
                <a16:creationId xmlns:a16="http://schemas.microsoft.com/office/drawing/2014/main" id="{B0CE646D-3DF2-C040-F932-A3648A6834F9}"/>
              </a:ext>
            </a:extLst>
          </p:cNvPr>
          <p:cNvSpPr>
            <a:spLocks noGrp="1"/>
          </p:cNvSpPr>
          <p:nvPr>
            <p:ph type="sldNum" idx="12"/>
          </p:nvPr>
        </p:nvSpPr>
        <p:spPr/>
        <p:txBody>
          <a:bodyPr>
            <a:normAutofit fontScale="32500" lnSpcReduction="20000"/>
          </a:bodyPr>
          <a:lstStyle/>
          <a:p>
            <a:fld id="{00000000-1234-1234-1234-123412341234}" type="slidenum">
              <a:rPr lang="da-DK" smtClean="0"/>
              <a:pPr/>
              <a:t>18</a:t>
            </a:fld>
            <a:endParaRPr lang="da-DK"/>
          </a:p>
        </p:txBody>
      </p:sp>
      <p:pic>
        <p:nvPicPr>
          <p:cNvPr id="3074" name="Picture 2">
            <a:extLst>
              <a:ext uri="{FF2B5EF4-FFF2-40B4-BE49-F238E27FC236}">
                <a16:creationId xmlns:a16="http://schemas.microsoft.com/office/drawing/2014/main" id="{1ED4AE30-F7DD-27E4-2C60-769DE01A25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75937"/>
            <a:ext cx="4976657" cy="3982063"/>
          </a:xfrm>
          <a:prstGeom prst="rect">
            <a:avLst/>
          </a:prstGeom>
          <a:noFill/>
          <a:extLst>
            <a:ext uri="{909E8E84-426E-40DD-AFC4-6F175D3DCCD1}">
              <a14:hiddenFill xmlns:a14="http://schemas.microsoft.com/office/drawing/2010/main">
                <a:solidFill>
                  <a:srgbClr val="FFFFFF"/>
                </a:solidFill>
              </a14:hiddenFill>
            </a:ext>
          </a:extLst>
        </p:spPr>
      </p:pic>
      <p:pic>
        <p:nvPicPr>
          <p:cNvPr id="8" name="Billede 7">
            <a:extLst>
              <a:ext uri="{FF2B5EF4-FFF2-40B4-BE49-F238E27FC236}">
                <a16:creationId xmlns:a16="http://schemas.microsoft.com/office/drawing/2014/main" id="{150BD02C-50D5-FD2E-4B1C-75657B0FF62A}"/>
              </a:ext>
            </a:extLst>
          </p:cNvPr>
          <p:cNvPicPr>
            <a:picLocks noChangeAspect="1"/>
          </p:cNvPicPr>
          <p:nvPr/>
        </p:nvPicPr>
        <p:blipFill>
          <a:blip r:embed="rId5"/>
          <a:stretch>
            <a:fillRect/>
          </a:stretch>
        </p:blipFill>
        <p:spPr>
          <a:xfrm>
            <a:off x="6235908" y="2753403"/>
            <a:ext cx="5956091" cy="4163560"/>
          </a:xfrm>
          <a:prstGeom prst="rect">
            <a:avLst/>
          </a:prstGeom>
        </p:spPr>
      </p:pic>
    </p:spTree>
    <p:extLst>
      <p:ext uri="{BB962C8B-B14F-4D97-AF65-F5344CB8AC3E}">
        <p14:creationId xmlns:p14="http://schemas.microsoft.com/office/powerpoint/2010/main" val="348463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EB083F-DD08-4612-1C62-094C1B1CFA3F}"/>
              </a:ext>
            </a:extLst>
          </p:cNvPr>
          <p:cNvSpPr>
            <a:spLocks noGrp="1"/>
          </p:cNvSpPr>
          <p:nvPr>
            <p:ph type="title"/>
          </p:nvPr>
        </p:nvSpPr>
        <p:spPr/>
        <p:txBody>
          <a:bodyPr>
            <a:normAutofit fontScale="90000"/>
          </a:bodyPr>
          <a:lstStyle/>
          <a:p>
            <a:r>
              <a:rPr lang="da-DK" dirty="0"/>
              <a:t>Michael Kvium</a:t>
            </a:r>
          </a:p>
        </p:txBody>
      </p:sp>
      <p:sp>
        <p:nvSpPr>
          <p:cNvPr id="3" name="Pladsholder til tekst 2">
            <a:extLst>
              <a:ext uri="{FF2B5EF4-FFF2-40B4-BE49-F238E27FC236}">
                <a16:creationId xmlns:a16="http://schemas.microsoft.com/office/drawing/2014/main" id="{22A9CF0F-D529-8665-D196-24A283E00BE5}"/>
              </a:ext>
            </a:extLst>
          </p:cNvPr>
          <p:cNvSpPr>
            <a:spLocks noGrp="1"/>
          </p:cNvSpPr>
          <p:nvPr>
            <p:ph type="body" idx="1"/>
          </p:nvPr>
        </p:nvSpPr>
        <p:spPr>
          <a:xfrm>
            <a:off x="415600" y="1536633"/>
            <a:ext cx="5999948" cy="4555200"/>
          </a:xfrm>
        </p:spPr>
        <p:txBody>
          <a:bodyPr/>
          <a:lstStyle/>
          <a:p>
            <a:r>
              <a:rPr lang="da-DK" dirty="0">
                <a:hlinkClick r:id="rId2"/>
              </a:rPr>
              <a:t>https://nivaagaard.dk/saerudstilling/wetland-michael-kvium/</a:t>
            </a:r>
            <a:endParaRPr lang="da-DK" dirty="0"/>
          </a:p>
          <a:p>
            <a:r>
              <a:rPr lang="da-DK" dirty="0">
                <a:hlinkClick r:id="rId3"/>
              </a:rPr>
              <a:t>https://via.ritzau.dk/nyhedsrum/13561786/nivaagaards-malerisamling/mi?item=image-13724162</a:t>
            </a:r>
            <a:r>
              <a:rPr lang="da-DK" dirty="0"/>
              <a:t> (billede i super opløsning)</a:t>
            </a:r>
          </a:p>
          <a:p>
            <a:r>
              <a:rPr lang="da-DK" b="0" i="0" dirty="0">
                <a:solidFill>
                  <a:srgbClr val="0C0C0C"/>
                </a:solidFill>
                <a:effectLst/>
                <a:latin typeface="-apple-system"/>
              </a:rPr>
              <a:t>Kviums velkendte humor blander sig med truende undertoner af fare i hans nyeste observationer og skildringer af natur, mennesker, tro og køn. Udstillingen er skabt til Nivaagaards Malerisamling i en totalinstallation, der præsenterer helt nye værker og gensyn med en enkelt installation i et både rørende og foruroligende WETLAND (</a:t>
            </a:r>
            <a:r>
              <a:rPr lang="da-DK" b="0" i="0" dirty="0">
                <a:solidFill>
                  <a:srgbClr val="0C0C0C"/>
                </a:solidFill>
                <a:effectLst/>
                <a:latin typeface="-apple-system"/>
                <a:hlinkClick r:id="rId4"/>
              </a:rPr>
              <a:t>https://nyheder24.dk/underholdning/ny-udstilling-af-michael-kvium-aabner-snart</a:t>
            </a:r>
            <a:r>
              <a:rPr lang="da-DK" b="0" i="0" dirty="0">
                <a:solidFill>
                  <a:srgbClr val="0C0C0C"/>
                </a:solidFill>
                <a:effectLst/>
                <a:latin typeface="-apple-system"/>
              </a:rPr>
              <a:t>) </a:t>
            </a:r>
          </a:p>
          <a:p>
            <a:r>
              <a:rPr lang="da-DK" dirty="0">
                <a:solidFill>
                  <a:srgbClr val="0C0C0C"/>
                </a:solidFill>
                <a:latin typeface="-apple-system"/>
              </a:rPr>
              <a:t>Værk fra 2024: </a:t>
            </a:r>
            <a:r>
              <a:rPr lang="da-DK" b="1" i="0" dirty="0">
                <a:solidFill>
                  <a:srgbClr val="002B4B"/>
                </a:solidFill>
                <a:effectLst/>
                <a:latin typeface="Work Sans" pitchFamily="2" charset="77"/>
              </a:rPr>
              <a:t>he </a:t>
            </a:r>
            <a:r>
              <a:rPr lang="da-DK" b="1" i="0" dirty="0" err="1">
                <a:solidFill>
                  <a:srgbClr val="002B4B"/>
                </a:solidFill>
                <a:effectLst/>
                <a:latin typeface="Work Sans" pitchFamily="2" charset="77"/>
              </a:rPr>
              <a:t>Conqueror</a:t>
            </a:r>
            <a:r>
              <a:rPr lang="da-DK" b="1" i="0" dirty="0">
                <a:solidFill>
                  <a:srgbClr val="002B4B"/>
                </a:solidFill>
                <a:effectLst/>
                <a:latin typeface="Work Sans" pitchFamily="2" charset="77"/>
              </a:rPr>
              <a:t>, 275 x 220 cm, </a:t>
            </a:r>
            <a:r>
              <a:rPr lang="da-DK" b="1" i="0" dirty="0" err="1">
                <a:solidFill>
                  <a:srgbClr val="002B4B"/>
                </a:solidFill>
                <a:effectLst/>
                <a:latin typeface="Work Sans" pitchFamily="2" charset="77"/>
              </a:rPr>
              <a:t>oil</a:t>
            </a:r>
            <a:r>
              <a:rPr lang="da-DK" b="1" i="0" dirty="0">
                <a:solidFill>
                  <a:srgbClr val="002B4B"/>
                </a:solidFill>
                <a:effectLst/>
                <a:latin typeface="Work Sans" pitchFamily="2" charset="77"/>
              </a:rPr>
              <a:t> on </a:t>
            </a:r>
            <a:r>
              <a:rPr lang="da-DK" b="1" i="0" dirty="0" err="1">
                <a:solidFill>
                  <a:srgbClr val="002B4B"/>
                </a:solidFill>
                <a:effectLst/>
                <a:latin typeface="Work Sans" pitchFamily="2" charset="77"/>
              </a:rPr>
              <a:t>canvas</a:t>
            </a:r>
            <a:endParaRPr lang="da-DK" b="1" i="0" dirty="0">
              <a:solidFill>
                <a:srgbClr val="002B4B"/>
              </a:solidFill>
              <a:effectLst/>
              <a:latin typeface="Work Sans" pitchFamily="2" charset="77"/>
            </a:endParaRPr>
          </a:p>
          <a:p>
            <a:endParaRPr lang="da-DK" dirty="0"/>
          </a:p>
        </p:txBody>
      </p:sp>
      <p:sp>
        <p:nvSpPr>
          <p:cNvPr id="4" name="Pladsholder til slidenummer 3">
            <a:extLst>
              <a:ext uri="{FF2B5EF4-FFF2-40B4-BE49-F238E27FC236}">
                <a16:creationId xmlns:a16="http://schemas.microsoft.com/office/drawing/2014/main" id="{40AEFCEF-48CD-F49A-F66E-27A768946B2F}"/>
              </a:ext>
            </a:extLst>
          </p:cNvPr>
          <p:cNvSpPr>
            <a:spLocks noGrp="1"/>
          </p:cNvSpPr>
          <p:nvPr>
            <p:ph type="sldNum" idx="12"/>
          </p:nvPr>
        </p:nvSpPr>
        <p:spPr/>
        <p:txBody>
          <a:bodyPr>
            <a:normAutofit fontScale="32500" lnSpcReduction="20000"/>
          </a:bodyPr>
          <a:lstStyle/>
          <a:p>
            <a:fld id="{00000000-1234-1234-1234-123412341234}" type="slidenum">
              <a:rPr lang="da-DK" smtClean="0"/>
              <a:pPr/>
              <a:t>19</a:t>
            </a:fld>
            <a:endParaRPr lang="da-DK"/>
          </a:p>
        </p:txBody>
      </p:sp>
      <p:pic>
        <p:nvPicPr>
          <p:cNvPr id="4100" name="Picture 4" descr="Michael Kvium, The Conqueror, 275 x 220 cm, oil on canvas, foto Anders Sune Berg_">
            <a:extLst>
              <a:ext uri="{FF2B5EF4-FFF2-40B4-BE49-F238E27FC236}">
                <a16:creationId xmlns:a16="http://schemas.microsoft.com/office/drawing/2014/main" id="{02058138-E13B-5160-5735-7F1430B5F2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19887" y="0"/>
            <a:ext cx="54721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82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7A26F7-DF45-637F-33CA-3EE3A158C03D}"/>
              </a:ext>
            </a:extLst>
          </p:cNvPr>
          <p:cNvSpPr>
            <a:spLocks noGrp="1"/>
          </p:cNvSpPr>
          <p:nvPr>
            <p:ph type="title"/>
          </p:nvPr>
        </p:nvSpPr>
        <p:spPr>
          <a:xfrm>
            <a:off x="415599" y="115577"/>
            <a:ext cx="11360800" cy="763600"/>
          </a:xfrm>
        </p:spPr>
        <p:txBody>
          <a:bodyPr>
            <a:normAutofit fontScale="90000"/>
          </a:bodyPr>
          <a:lstStyle/>
          <a:p>
            <a:r>
              <a:rPr lang="da-DK" dirty="0"/>
              <a:t>Louisiana udstilling ‘Havet’</a:t>
            </a:r>
          </a:p>
        </p:txBody>
      </p:sp>
      <p:sp>
        <p:nvSpPr>
          <p:cNvPr id="3" name="Pladsholder til tekst 2">
            <a:extLst>
              <a:ext uri="{FF2B5EF4-FFF2-40B4-BE49-F238E27FC236}">
                <a16:creationId xmlns:a16="http://schemas.microsoft.com/office/drawing/2014/main" id="{3198E7B0-185E-227C-E513-0904275422EE}"/>
              </a:ext>
            </a:extLst>
          </p:cNvPr>
          <p:cNvSpPr>
            <a:spLocks noGrp="1"/>
          </p:cNvSpPr>
          <p:nvPr>
            <p:ph type="body" idx="1"/>
          </p:nvPr>
        </p:nvSpPr>
        <p:spPr>
          <a:xfrm>
            <a:off x="415599" y="994754"/>
            <a:ext cx="7111754" cy="1828237"/>
          </a:xfrm>
        </p:spPr>
        <p:txBody>
          <a:bodyPr>
            <a:normAutofit fontScale="77500" lnSpcReduction="20000"/>
          </a:bodyPr>
          <a:lstStyle/>
          <a:p>
            <a:r>
              <a:rPr lang="da-DK" dirty="0"/>
              <a:t>Udstilling: </a:t>
            </a:r>
            <a:r>
              <a:rPr lang="da-DK" b="1" i="0" cap="all" dirty="0">
                <a:solidFill>
                  <a:srgbClr val="111111"/>
                </a:solidFill>
                <a:effectLst/>
                <a:latin typeface="gotham"/>
              </a:rPr>
              <a:t>11.10.24 - 27.4.25 (</a:t>
            </a:r>
            <a:r>
              <a:rPr lang="da-DK" b="1" i="0" cap="all" dirty="0">
                <a:solidFill>
                  <a:srgbClr val="111111"/>
                </a:solidFill>
                <a:effectLst/>
                <a:latin typeface="gotham"/>
                <a:hlinkClick r:id="rId2"/>
              </a:rPr>
              <a:t>https://louisiana.dk/udstilling/havet/</a:t>
            </a:r>
            <a:r>
              <a:rPr lang="da-DK" b="1" i="0" cap="all" dirty="0">
                <a:solidFill>
                  <a:srgbClr val="111111"/>
                </a:solidFill>
                <a:effectLst/>
                <a:latin typeface="gotham"/>
              </a:rPr>
              <a:t>) </a:t>
            </a:r>
          </a:p>
          <a:p>
            <a:r>
              <a:rPr lang="da-DK" b="0" i="0" dirty="0">
                <a:solidFill>
                  <a:srgbClr val="222222"/>
                </a:solidFill>
                <a:effectLst/>
                <a:latin typeface="Playfair Display" pitchFamily="2" charset="77"/>
              </a:rPr>
              <a:t>Nina Beier. Fleet (Flåde), 2024. Modeller af krydstogtskibe, sand og sukker, variable mål. Louisiana Museum of </a:t>
            </a:r>
            <a:r>
              <a:rPr lang="da-DK" b="0" i="0" dirty="0" err="1">
                <a:solidFill>
                  <a:srgbClr val="222222"/>
                </a:solidFill>
                <a:effectLst/>
                <a:latin typeface="Playfair Display" pitchFamily="2" charset="77"/>
              </a:rPr>
              <a:t>Modern</a:t>
            </a:r>
            <a:r>
              <a:rPr lang="da-DK" b="0" i="0" dirty="0">
                <a:solidFill>
                  <a:srgbClr val="222222"/>
                </a:solidFill>
                <a:effectLst/>
                <a:latin typeface="Playfair Display" pitchFamily="2" charset="77"/>
              </a:rPr>
              <a:t> Art. © Nina Beier. Photo: David Stjernholm (</a:t>
            </a:r>
            <a:r>
              <a:rPr lang="da-DK" b="0" i="0" dirty="0">
                <a:solidFill>
                  <a:srgbClr val="222222"/>
                </a:solidFill>
                <a:effectLst/>
                <a:latin typeface="Playfair Display" pitchFamily="2" charset="77"/>
                <a:hlinkClick r:id="rId3"/>
              </a:rPr>
              <a:t>https://kulturinformation.org/anmeldelse-udstilling-louisiana-havet/</a:t>
            </a:r>
            <a:r>
              <a:rPr lang="da-DK" b="0" i="0" dirty="0">
                <a:solidFill>
                  <a:srgbClr val="222222"/>
                </a:solidFill>
                <a:effectLst/>
                <a:latin typeface="Playfair Display" pitchFamily="2" charset="77"/>
              </a:rPr>
              <a:t> )</a:t>
            </a:r>
          </a:p>
          <a:p>
            <a:r>
              <a:rPr lang="da-DK" b="0" i="0" dirty="0">
                <a:solidFill>
                  <a:srgbClr val="222222"/>
                </a:solidFill>
                <a:effectLst/>
                <a:latin typeface="Playfair Display" pitchFamily="2" charset="77"/>
              </a:rPr>
              <a:t>Leopold &amp; Rudolf </a:t>
            </a:r>
            <a:r>
              <a:rPr lang="da-DK" b="0" i="0" dirty="0" err="1">
                <a:solidFill>
                  <a:srgbClr val="222222"/>
                </a:solidFill>
                <a:effectLst/>
                <a:latin typeface="Playfair Display" pitchFamily="2" charset="77"/>
              </a:rPr>
              <a:t>Blaschka</a:t>
            </a:r>
            <a:r>
              <a:rPr lang="da-DK" b="0" i="0" dirty="0">
                <a:solidFill>
                  <a:srgbClr val="222222"/>
                </a:solidFill>
                <a:effectLst/>
                <a:latin typeface="Playfair Display" pitchFamily="2" charset="77"/>
              </a:rPr>
              <a:t>. Model af blæregople, Glas. </a:t>
            </a:r>
            <a:r>
              <a:rPr lang="da-DK" b="0" i="0" dirty="0" err="1">
                <a:solidFill>
                  <a:srgbClr val="222222"/>
                </a:solidFill>
                <a:effectLst/>
                <a:latin typeface="Playfair Display" pitchFamily="2" charset="77"/>
              </a:rPr>
              <a:t>Amgueddfa</a:t>
            </a:r>
            <a:r>
              <a:rPr lang="da-DK" b="0" i="0" dirty="0">
                <a:solidFill>
                  <a:srgbClr val="222222"/>
                </a:solidFill>
                <a:effectLst/>
                <a:latin typeface="Playfair Display" pitchFamily="2" charset="77"/>
              </a:rPr>
              <a:t> </a:t>
            </a:r>
            <a:r>
              <a:rPr lang="da-DK" b="0" i="0" dirty="0" err="1">
                <a:solidFill>
                  <a:srgbClr val="222222"/>
                </a:solidFill>
                <a:effectLst/>
                <a:latin typeface="Playfair Display" pitchFamily="2" charset="77"/>
              </a:rPr>
              <a:t>Cymru</a:t>
            </a:r>
            <a:r>
              <a:rPr lang="da-DK" b="0" i="0" dirty="0">
                <a:solidFill>
                  <a:srgbClr val="222222"/>
                </a:solidFill>
                <a:effectLst/>
                <a:latin typeface="Playfair Display" pitchFamily="2" charset="77"/>
              </a:rPr>
              <a:t> – Museum Wales. Foto: James Turner : produceret mellem 1860-1890 af Leopold og Rudolf </a:t>
            </a:r>
            <a:r>
              <a:rPr lang="da-DK" b="0" i="0" dirty="0" err="1">
                <a:solidFill>
                  <a:srgbClr val="222222"/>
                </a:solidFill>
                <a:effectLst/>
                <a:latin typeface="Playfair Display" pitchFamily="2" charset="77"/>
              </a:rPr>
              <a:t>Blaschka</a:t>
            </a:r>
            <a:r>
              <a:rPr lang="da-DK" b="0" i="0" dirty="0">
                <a:solidFill>
                  <a:srgbClr val="222222"/>
                </a:solidFill>
                <a:effectLst/>
                <a:latin typeface="Playfair Display" pitchFamily="2" charset="77"/>
              </a:rPr>
              <a:t> og det har efterfølgende været umuligt at skabe noget tilsvarende. Ingen ved hvordan de er blevet lavet. Blæregoplen i glas pryder udstillingens plakat.</a:t>
            </a:r>
          </a:p>
        </p:txBody>
      </p:sp>
      <p:sp>
        <p:nvSpPr>
          <p:cNvPr id="4" name="Pladsholder til slidenummer 3">
            <a:extLst>
              <a:ext uri="{FF2B5EF4-FFF2-40B4-BE49-F238E27FC236}">
                <a16:creationId xmlns:a16="http://schemas.microsoft.com/office/drawing/2014/main" id="{D5484B2C-E223-1670-F444-D9E16D3FF486}"/>
              </a:ext>
            </a:extLst>
          </p:cNvPr>
          <p:cNvSpPr>
            <a:spLocks noGrp="1"/>
          </p:cNvSpPr>
          <p:nvPr>
            <p:ph type="sldNum" idx="12"/>
          </p:nvPr>
        </p:nvSpPr>
        <p:spPr/>
        <p:txBody>
          <a:bodyPr>
            <a:normAutofit fontScale="32500" lnSpcReduction="20000"/>
          </a:bodyPr>
          <a:lstStyle/>
          <a:p>
            <a:fld id="{00000000-1234-1234-1234-123412341234}" type="slidenum">
              <a:rPr lang="da-DK" smtClean="0"/>
              <a:pPr/>
              <a:t>20</a:t>
            </a:fld>
            <a:endParaRPr lang="da-DK"/>
          </a:p>
        </p:txBody>
      </p:sp>
      <p:pic>
        <p:nvPicPr>
          <p:cNvPr id="2050" name="Picture 2" descr="LOUISIANA: Havet">
            <a:extLst>
              <a:ext uri="{FF2B5EF4-FFF2-40B4-BE49-F238E27FC236}">
                <a16:creationId xmlns:a16="http://schemas.microsoft.com/office/drawing/2014/main" id="{D80BEEF1-441A-A06F-6BBD-A15C3B134D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419" y="2331379"/>
            <a:ext cx="6789934" cy="452662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LOUISIANA: Havet">
            <a:extLst>
              <a:ext uri="{FF2B5EF4-FFF2-40B4-BE49-F238E27FC236}">
                <a16:creationId xmlns:a16="http://schemas.microsoft.com/office/drawing/2014/main" id="{5398C958-4C04-E2D9-1FBF-2F612F7E15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4125" y="0"/>
            <a:ext cx="45878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832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D2BA05-4357-93F9-CCEA-86ECF1330C22}"/>
              </a:ext>
            </a:extLst>
          </p:cNvPr>
          <p:cNvSpPr>
            <a:spLocks noGrp="1"/>
          </p:cNvSpPr>
          <p:nvPr>
            <p:ph type="title"/>
          </p:nvPr>
        </p:nvSpPr>
        <p:spPr/>
        <p:txBody>
          <a:bodyPr>
            <a:normAutofit fontScale="90000"/>
          </a:bodyPr>
          <a:lstStyle/>
          <a:p>
            <a:r>
              <a:rPr lang="da-DK" dirty="0"/>
              <a:t>SKUM: BIG</a:t>
            </a:r>
          </a:p>
        </p:txBody>
      </p:sp>
      <p:sp>
        <p:nvSpPr>
          <p:cNvPr id="3" name="Pladsholder til tekst 2">
            <a:extLst>
              <a:ext uri="{FF2B5EF4-FFF2-40B4-BE49-F238E27FC236}">
                <a16:creationId xmlns:a16="http://schemas.microsoft.com/office/drawing/2014/main" id="{2C2B33D9-090C-0781-5182-47709BDB6AB9}"/>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7270B6C-7F88-AEB6-3B64-CB2C3B8B501A}"/>
              </a:ext>
            </a:extLst>
          </p:cNvPr>
          <p:cNvSpPr>
            <a:spLocks noGrp="1"/>
          </p:cNvSpPr>
          <p:nvPr>
            <p:ph type="sldNum" idx="12"/>
          </p:nvPr>
        </p:nvSpPr>
        <p:spPr/>
        <p:txBody>
          <a:bodyPr>
            <a:normAutofit fontScale="32500" lnSpcReduction="20000"/>
          </a:bodyPr>
          <a:lstStyle/>
          <a:p>
            <a:fld id="{00000000-1234-1234-1234-123412341234}" type="slidenum">
              <a:rPr lang="da-DK" smtClean="0"/>
              <a:pPr/>
              <a:t>21</a:t>
            </a:fld>
            <a:endParaRPr lang="da-DK"/>
          </a:p>
        </p:txBody>
      </p:sp>
      <p:pic>
        <p:nvPicPr>
          <p:cNvPr id="6" name="Billede 5" descr="Et billede, der indeholder tekst, bog, Publikation/tidsskrift/artikel&#10;&#10;Automatisk genereret beskrivelse">
            <a:extLst>
              <a:ext uri="{FF2B5EF4-FFF2-40B4-BE49-F238E27FC236}">
                <a16:creationId xmlns:a16="http://schemas.microsoft.com/office/drawing/2014/main" id="{65D4C07F-0902-4F77-84D7-781A279A988E}"/>
              </a:ext>
            </a:extLst>
          </p:cNvPr>
          <p:cNvPicPr>
            <a:picLocks noChangeAspect="1"/>
          </p:cNvPicPr>
          <p:nvPr/>
        </p:nvPicPr>
        <p:blipFill>
          <a:blip r:embed="rId2"/>
          <a:stretch>
            <a:fillRect/>
          </a:stretch>
        </p:blipFill>
        <p:spPr>
          <a:xfrm>
            <a:off x="3170903" y="92177"/>
            <a:ext cx="9021097" cy="6765823"/>
          </a:xfrm>
          <a:prstGeom prst="rect">
            <a:avLst/>
          </a:prstGeom>
        </p:spPr>
      </p:pic>
    </p:spTree>
    <p:extLst>
      <p:ext uri="{BB962C8B-B14F-4D97-AF65-F5344CB8AC3E}">
        <p14:creationId xmlns:p14="http://schemas.microsoft.com/office/powerpoint/2010/main" val="3734677914"/>
      </p:ext>
    </p:extLst>
  </p:cSld>
  <p:clrMapOvr>
    <a:masterClrMapping/>
  </p:clrMapOvr>
</p:sld>
</file>

<file path=ppt/theme/theme1.xml><?xml version="1.0" encoding="utf-8"?>
<a:theme xmlns:a="http://schemas.openxmlformats.org/drawingml/2006/main" name="Egaa Gymnasium">
  <a:themeElements>
    <a:clrScheme name="Egaa Gymnasium">
      <a:dk1>
        <a:srgbClr val="000000"/>
      </a:dk1>
      <a:lt1>
        <a:srgbClr val="FFFFFF"/>
      </a:lt1>
      <a:dk2>
        <a:srgbClr val="000000"/>
      </a:dk2>
      <a:lt2>
        <a:srgbClr val="FFFFFF"/>
      </a:lt2>
      <a:accent1>
        <a:srgbClr val="C89766"/>
      </a:accent1>
      <a:accent2>
        <a:srgbClr val="838874"/>
      </a:accent2>
      <a:accent3>
        <a:srgbClr val="DCF36F"/>
      </a:accent3>
      <a:accent4>
        <a:srgbClr val="F1EDE2"/>
      </a:accent4>
      <a:accent5>
        <a:srgbClr val="A7A592"/>
      </a:accent5>
      <a:accent6>
        <a:srgbClr val="C89666"/>
      </a:accent6>
      <a:hlink>
        <a:srgbClr val="838774"/>
      </a:hlink>
      <a:folHlink>
        <a:srgbClr val="83877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gå skabelon" id="{BBB33A53-79CF-534D-B55D-621098DF0FF1}" vid="{85FB9054-CEAB-B44B-9D3B-DF5DAF2C68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8b5feb3-5c4a-48dc-947b-10c852bc7294">
      <Terms xmlns="http://schemas.microsoft.com/office/infopath/2007/PartnerControls"/>
    </lcf76f155ced4ddcb4097134ff3c332f>
    <TaxCatchAll xmlns="984ddaf1-84a0-4d4a-a313-f7ab6646505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ECDDDF9FADF4524AB4F59175DFFE179D" ma:contentTypeVersion="18" ma:contentTypeDescription="Opret et nyt dokument." ma:contentTypeScope="" ma:versionID="d197eb723dc5b946640f36559a30f18f">
  <xsd:schema xmlns:xsd="http://www.w3.org/2001/XMLSchema" xmlns:xs="http://www.w3.org/2001/XMLSchema" xmlns:p="http://schemas.microsoft.com/office/2006/metadata/properties" xmlns:ns2="e8b5feb3-5c4a-48dc-947b-10c852bc7294" xmlns:ns3="984ddaf1-84a0-4d4a-a313-f7ab66465051" targetNamespace="http://schemas.microsoft.com/office/2006/metadata/properties" ma:root="true" ma:fieldsID="4ab271412f61edf7cc23f4f4838d5cb6" ns2:_="" ns3:_="">
    <xsd:import namespace="e8b5feb3-5c4a-48dc-947b-10c852bc7294"/>
    <xsd:import namespace="984ddaf1-84a0-4d4a-a313-f7ab6646505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b5feb3-5c4a-48dc-947b-10c852bc72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ledmærker" ma:readOnly="false" ma:fieldId="{5cf76f15-5ced-4ddc-b409-7134ff3c332f}" ma:taxonomyMulti="true" ma:sspId="8b40ca61-1827-4b0d-b23b-910e299caff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4ddaf1-84a0-4d4a-a313-f7ab66465051"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t med detaljer" ma:internalName="SharedWithDetails" ma:readOnly="true">
      <xsd:simpleType>
        <xsd:restriction base="dms:Note">
          <xsd:maxLength value="255"/>
        </xsd:restriction>
      </xsd:simpleType>
    </xsd:element>
    <xsd:element name="TaxCatchAll" ma:index="22" nillable="true" ma:displayName="Taxonomy Catch All Column" ma:hidden="true" ma:list="{257315e1-95c7-46a8-876b-adb3c4dda457}" ma:internalName="TaxCatchAll" ma:showField="CatchAllData" ma:web="984ddaf1-84a0-4d4a-a313-f7ab664650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C80FEC-076F-40A8-B441-0516315CEEE2}">
  <ds:schemaRefs>
    <ds:schemaRef ds:uri="http://schemas.openxmlformats.org/package/2006/metadata/core-properties"/>
    <ds:schemaRef ds:uri="http://purl.org/dc/terms/"/>
    <ds:schemaRef ds:uri="http://purl.org/dc/elements/1.1/"/>
    <ds:schemaRef ds:uri="e8b5feb3-5c4a-48dc-947b-10c852bc7294"/>
    <ds:schemaRef ds:uri="http://schemas.microsoft.com/office/2006/documentManagement/types"/>
    <ds:schemaRef ds:uri="http://www.w3.org/XML/1998/namespace"/>
    <ds:schemaRef ds:uri="http://purl.org/dc/dcmitype/"/>
    <ds:schemaRef ds:uri="http://schemas.microsoft.com/office/infopath/2007/PartnerControls"/>
    <ds:schemaRef ds:uri="984ddaf1-84a0-4d4a-a313-f7ab66465051"/>
    <ds:schemaRef ds:uri="http://schemas.microsoft.com/office/2006/metadata/properties"/>
  </ds:schemaRefs>
</ds:datastoreItem>
</file>

<file path=customXml/itemProps2.xml><?xml version="1.0" encoding="utf-8"?>
<ds:datastoreItem xmlns:ds="http://schemas.openxmlformats.org/officeDocument/2006/customXml" ds:itemID="{936A7B91-0E9C-4BDB-AC80-ABE65E37D9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b5feb3-5c4a-48dc-947b-10c852bc7294"/>
    <ds:schemaRef ds:uri="984ddaf1-84a0-4d4a-a313-f7ab664650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61A41D-6A83-4DC9-9123-656F6D7838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Egaa Gymnasium</Template>
  <TotalTime>2863</TotalTime>
  <Words>1478</Words>
  <Application>Microsoft Macintosh PowerPoint</Application>
  <PresentationFormat>Widescreen</PresentationFormat>
  <Paragraphs>105</Paragraphs>
  <Slides>21</Slides>
  <Notes>10</Notes>
  <HiddenSlides>0</HiddenSlides>
  <MMClips>0</MMClips>
  <ScaleCrop>false</ScaleCrop>
  <HeadingPairs>
    <vt:vector size="6" baseType="variant">
      <vt:variant>
        <vt:lpstr>Benyttede skrifttyper</vt:lpstr>
      </vt:variant>
      <vt:variant>
        <vt:i4>11</vt:i4>
      </vt:variant>
      <vt:variant>
        <vt:lpstr>Tema</vt:lpstr>
      </vt:variant>
      <vt:variant>
        <vt:i4>1</vt:i4>
      </vt:variant>
      <vt:variant>
        <vt:lpstr>Slidetitler</vt:lpstr>
      </vt:variant>
      <vt:variant>
        <vt:i4>21</vt:i4>
      </vt:variant>
    </vt:vector>
  </HeadingPairs>
  <TitlesOfParts>
    <vt:vector size="33" baseType="lpstr">
      <vt:lpstr>gotham</vt:lpstr>
      <vt:lpstr>Prompt</vt:lpstr>
      <vt:lpstr>Work Sans</vt:lpstr>
      <vt:lpstr>.SF NS Rounded</vt:lpstr>
      <vt:lpstr>Prompt Light</vt:lpstr>
      <vt:lpstr>Arial</vt:lpstr>
      <vt:lpstr>Playfair Display</vt:lpstr>
      <vt:lpstr>Open Sans</vt:lpstr>
      <vt:lpstr>-apple-system</vt:lpstr>
      <vt:lpstr>Calibri</vt:lpstr>
      <vt:lpstr>Graphik</vt:lpstr>
      <vt:lpstr>Egaa Gymnasium</vt:lpstr>
      <vt:lpstr>Analyse af et værk  1. Udvælg et holocænt værk og et antropocænt værk 2. lav en analyse af begge værker - Er værket holocæn eller antropocæn? - Hvordan kan du se det? Vær konkret - Hvordan er værket lavet? Hvad sætter det spot på? - Hvad er ideen I værket?</vt:lpstr>
      <vt:lpstr>Historiske epoker / verdenssyn</vt:lpstr>
      <vt:lpstr>Posthumanisme</vt:lpstr>
      <vt:lpstr>To tilgange i kunsten: SenHolocæn og Radikal Antropocæn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Rune Bosse</vt:lpstr>
      <vt:lpstr>Superflex </vt:lpstr>
      <vt:lpstr>PowerPoint-præsentation</vt:lpstr>
      <vt:lpstr>Uffe Isolotto: We Walked the Earth  danish pavillion 23.4-27.11 2022</vt:lpstr>
      <vt:lpstr>PowerPoint-præsentation</vt:lpstr>
      <vt:lpstr>Patricia Piccinini</vt:lpstr>
      <vt:lpstr>Julian Charriére (arken)</vt:lpstr>
      <vt:lpstr>Michael Kvium</vt:lpstr>
      <vt:lpstr>Louisiana udstilling ‘Havet’</vt:lpstr>
      <vt:lpstr>SKUM: BIG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Rikke Holm Sørensen (RH | EG)</dc:creator>
  <cp:lastModifiedBy>Rikke Holm Sørensen (RH | EG)</cp:lastModifiedBy>
  <cp:revision>11</cp:revision>
  <dcterms:created xsi:type="dcterms:W3CDTF">2025-01-19T19:55:56Z</dcterms:created>
  <dcterms:modified xsi:type="dcterms:W3CDTF">2025-01-21T19:39:40Z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0x010100ECDDDF9FADF4524AB4F59175DFFE179D</vt:lpwstr>
  </property>
</Properties>
</file>