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4"/>
  </p:sldMasterIdLst>
  <p:notesMasterIdLst>
    <p:notesMasterId r:id="rId11"/>
  </p:notesMasterIdLst>
  <p:sldIdLst>
    <p:sldId id="256" r:id="rId5"/>
    <p:sldId id="377" r:id="rId6"/>
    <p:sldId id="446" r:id="rId7"/>
    <p:sldId id="447" r:id="rId8"/>
    <p:sldId id="448" r:id="rId9"/>
    <p:sldId id="473" r:id="rId10"/>
  </p:sldIdLst>
  <p:sldSz cx="12192000" cy="6858000"/>
  <p:notesSz cx="6858000" cy="9144000"/>
  <p:embeddedFontLst>
    <p:embeddedFont>
      <p:font typeface="Noto Sans" panose="020B0502040504020204" pitchFamily="34" charset="0"/>
      <p:regular r:id="rId12"/>
      <p:bold r:id="rId13"/>
      <p:italic r:id="rId14"/>
      <p:boldItalic r:id="rId15"/>
    </p:embeddedFont>
    <p:embeddedFont>
      <p:font typeface="Prompt" pitchFamily="2" charset="-34"/>
      <p:regular r:id="rId16"/>
      <p:bold r:id="rId17"/>
      <p:italic r:id="rId18"/>
      <p:boldItalic r:id="rId19"/>
    </p:embeddedFont>
    <p:embeddedFont>
      <p:font typeface="Prompt Light" panose="020B0604020202020204" pitchFamily="34" charset="0"/>
      <p:regular r:id="rId20"/>
      <p:italic r:id="rId21"/>
    </p:embeddedFont>
  </p:embeddedFontLst>
  <p:defaultText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04"/>
    <p:restoredTop sz="75425"/>
  </p:normalViewPr>
  <p:slideViewPr>
    <p:cSldViewPr snapToGrid="0">
      <p:cViewPr varScale="1">
        <p:scale>
          <a:sx n="82" d="100"/>
          <a:sy n="82" d="100"/>
        </p:scale>
        <p:origin x="175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10.fntdata"/><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font" Target="fonts/font4.fntdata"/><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3.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da-DK"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F4E0EEA8-D6A5-5742-AA17-DAE5B8A52FEE}" type="datetimeFigureOut">
              <a:rPr lang="en-DK" smtClean="0"/>
              <a:pPr/>
              <a:t>1/22/25</a:t>
            </a:fld>
            <a:endParaRPr lang="en-DK"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da-DK"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da-DK"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8F3ACE44-1A0D-6043-8B60-6D093FBA7A37}" type="slidenum">
              <a:rPr lang="en-DK" smtClean="0"/>
              <a:pPr/>
              <a:t>‹nr.›</a:t>
            </a:fld>
            <a:endParaRPr lang="en-DK" dirty="0"/>
          </a:p>
        </p:txBody>
      </p:sp>
    </p:spTree>
    <p:extLst>
      <p:ext uri="{BB962C8B-B14F-4D97-AF65-F5344CB8AC3E}">
        <p14:creationId xmlns:p14="http://schemas.microsoft.com/office/powerpoint/2010/main" val="160126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lso.ibog.forlagetcolumbus.dk/?id=403"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Lektie: Hvis du ikke nåede det på sidste time: Læs </a:t>
            </a:r>
            <a:r>
              <a:rPr lang="da-DK" dirty="0">
                <a:hlinkClick r:id="rId3"/>
              </a:rPr>
              <a:t>kap. 8.5 </a:t>
            </a:r>
            <a:r>
              <a:rPr lang="da-DK" i="1" dirty="0">
                <a:hlinkClick r:id="rId3"/>
              </a:rPr>
              <a:t>udsving i økonomien</a:t>
            </a:r>
            <a:br>
              <a:rPr lang="da-DK" dirty="0"/>
            </a:br>
            <a:r>
              <a:rPr lang="da-DK" dirty="0"/>
              <a:t>I dag arbejder vi med begrebet økonomiske konjunkturer og ser i den forbindelse på den nuværende økonomiske situation og giver os i kast med finanspolitik og pengepolitik (økonomiske styringsinstrumenter)</a:t>
            </a:r>
          </a:p>
        </p:txBody>
      </p:sp>
      <p:sp>
        <p:nvSpPr>
          <p:cNvPr id="4" name="Pladsholder til slidenummer 3"/>
          <p:cNvSpPr>
            <a:spLocks noGrp="1"/>
          </p:cNvSpPr>
          <p:nvPr>
            <p:ph type="sldNum" sz="quarter" idx="5"/>
          </p:nvPr>
        </p:nvSpPr>
        <p:spPr/>
        <p:txBody>
          <a:bodyPr/>
          <a:lstStyle/>
          <a:p>
            <a:fld id="{8F3ACE44-1A0D-6043-8B60-6D093FBA7A37}" type="slidenum">
              <a:rPr lang="en-DK" smtClean="0"/>
              <a:pPr/>
              <a:t>1</a:t>
            </a:fld>
            <a:endParaRPr lang="en-DK" dirty="0"/>
          </a:p>
        </p:txBody>
      </p:sp>
    </p:spTree>
    <p:extLst>
      <p:ext uri="{BB962C8B-B14F-4D97-AF65-F5344CB8AC3E}">
        <p14:creationId xmlns:p14="http://schemas.microsoft.com/office/powerpoint/2010/main" val="2420874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None/>
            </a:pPr>
            <a:r>
              <a:rPr lang="da-DK" dirty="0"/>
              <a:t>Konjunktursvingninger fortæller, hvordan situationen eller aktivitetsniveauet er i samfundsøkonomien. Den samfundsøkonomiske tilstand kan ret hurtigt ændres, og konjunkturerne kan svinge mellem: </a:t>
            </a:r>
          </a:p>
          <a:p>
            <a:r>
              <a:rPr lang="da-DK" b="1" dirty="0"/>
              <a:t>Opgangskonjunktur</a:t>
            </a:r>
            <a:r>
              <a:rPr lang="da-DK" dirty="0"/>
              <a:t> (stigende vækst i BNP og faldende arbejdsløshed) </a:t>
            </a:r>
            <a:endParaRPr lang="da-DK" sz="1800" dirty="0"/>
          </a:p>
          <a:p>
            <a:r>
              <a:rPr lang="da-DK" b="1" dirty="0"/>
              <a:t>Højkonjunktur</a:t>
            </a:r>
            <a:r>
              <a:rPr lang="da-DK" dirty="0"/>
              <a:t> (stabil høj vækst i BNP og lav arbejdsløshed) </a:t>
            </a:r>
            <a:endParaRPr lang="da-DK" sz="1800" dirty="0"/>
          </a:p>
          <a:p>
            <a:r>
              <a:rPr lang="da-DK" b="1" dirty="0"/>
              <a:t>Nedgangskonjunktur</a:t>
            </a:r>
            <a:r>
              <a:rPr lang="da-DK" dirty="0"/>
              <a:t> (faldende vækst i BNP og stigende arbejdsløshed) </a:t>
            </a:r>
            <a:endParaRPr lang="da-DK" sz="1800" dirty="0"/>
          </a:p>
          <a:p>
            <a:r>
              <a:rPr lang="da-DK" b="1" dirty="0"/>
              <a:t>Lavkonjunktur</a:t>
            </a:r>
            <a:r>
              <a:rPr lang="da-DK" dirty="0"/>
              <a:t> (stabil lav vækst i BNP og høj arbejdsløshed) </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Økonomiske recession: Hvis BNP falder i to eller flere kvartaler i træk, er der tale om en økonomisk recession.</a:t>
            </a:r>
          </a:p>
          <a:p>
            <a:endParaRPr lang="da-DK" dirty="0"/>
          </a:p>
        </p:txBody>
      </p:sp>
      <p:sp>
        <p:nvSpPr>
          <p:cNvPr id="4" name="Pladsholder til slidenummer 3"/>
          <p:cNvSpPr>
            <a:spLocks noGrp="1"/>
          </p:cNvSpPr>
          <p:nvPr>
            <p:ph type="sldNum" sz="quarter" idx="5"/>
          </p:nvPr>
        </p:nvSpPr>
        <p:spPr/>
        <p:txBody>
          <a:bodyPr/>
          <a:lstStyle/>
          <a:p>
            <a:fld id="{D2FB01B8-A601-B94A-99E5-93680AEA416F}" type="slidenum">
              <a:rPr lang="da-DK" smtClean="0"/>
              <a:t>3</a:t>
            </a:fld>
            <a:endParaRPr lang="da-DK"/>
          </a:p>
        </p:txBody>
      </p:sp>
    </p:spTree>
    <p:extLst>
      <p:ext uri="{BB962C8B-B14F-4D97-AF65-F5344CB8AC3E}">
        <p14:creationId xmlns:p14="http://schemas.microsoft.com/office/powerpoint/2010/main" val="3376255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Kan vi koble begreberne på om konjunkturer?</a:t>
            </a:r>
          </a:p>
          <a:p>
            <a:r>
              <a:rPr lang="da-DK" dirty="0"/>
              <a:t>Hvor er vi henne nu?</a:t>
            </a:r>
          </a:p>
          <a:p>
            <a:endParaRPr lang="da-DK" dirty="0"/>
          </a:p>
          <a:p>
            <a:r>
              <a:rPr lang="da-DK" b="1" dirty="0"/>
              <a:t>Opgangskonjunktur</a:t>
            </a:r>
            <a:r>
              <a:rPr lang="da-DK" dirty="0"/>
              <a:t> (stigende vækst i BNP og faldende arbejdsløshed) </a:t>
            </a:r>
            <a:endParaRPr lang="da-DK" sz="1800" dirty="0"/>
          </a:p>
          <a:p>
            <a:r>
              <a:rPr lang="da-DK" b="1" dirty="0"/>
              <a:t>Højkonjunktur</a:t>
            </a:r>
            <a:r>
              <a:rPr lang="da-DK" dirty="0"/>
              <a:t> (stabil høj vækst i BNP og lav arbejdsløshed) </a:t>
            </a:r>
            <a:endParaRPr lang="da-DK" sz="1800" dirty="0"/>
          </a:p>
          <a:p>
            <a:r>
              <a:rPr lang="da-DK" b="1" dirty="0"/>
              <a:t>Nedgangskonjunktur</a:t>
            </a:r>
            <a:r>
              <a:rPr lang="da-DK" dirty="0"/>
              <a:t> (faldende vækst i BNP og stigende arbejdsløshed) </a:t>
            </a:r>
            <a:endParaRPr lang="da-DK" sz="1800" dirty="0"/>
          </a:p>
          <a:p>
            <a:r>
              <a:rPr lang="da-DK" b="1" dirty="0"/>
              <a:t>Lavkonjunktur</a:t>
            </a:r>
            <a:r>
              <a:rPr lang="da-DK" dirty="0"/>
              <a:t> </a:t>
            </a:r>
          </a:p>
        </p:txBody>
      </p:sp>
      <p:sp>
        <p:nvSpPr>
          <p:cNvPr id="4" name="Pladsholder til slidenummer 3"/>
          <p:cNvSpPr>
            <a:spLocks noGrp="1"/>
          </p:cNvSpPr>
          <p:nvPr>
            <p:ph type="sldNum" sz="quarter" idx="5"/>
          </p:nvPr>
        </p:nvSpPr>
        <p:spPr/>
        <p:txBody>
          <a:bodyPr/>
          <a:lstStyle/>
          <a:p>
            <a:fld id="{D2FB01B8-A601-B94A-99E5-93680AEA416F}" type="slidenum">
              <a:rPr lang="da-DK" smtClean="0"/>
              <a:t>4</a:t>
            </a:fld>
            <a:endParaRPr lang="da-DK"/>
          </a:p>
        </p:txBody>
      </p:sp>
    </p:spTree>
    <p:extLst>
      <p:ext uri="{BB962C8B-B14F-4D97-AF65-F5344CB8AC3E}">
        <p14:creationId xmlns:p14="http://schemas.microsoft.com/office/powerpoint/2010/main" val="676756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err="1"/>
              <a:t>Finanspolitk</a:t>
            </a:r>
            <a:r>
              <a:rPr lang="da-DK" b="1" dirty="0"/>
              <a:t>: </a:t>
            </a:r>
            <a:r>
              <a:rPr lang="da-DK" dirty="0"/>
              <a:t>Politikerne fører finanspolitik, når de vedtager love, der hæver eller sænker skatten, øger eller formindsker det offentlige forbrug og iværksætter flere offentlige investeringer eller fastfryser planlagte investeringer. Finanspolitikken kan være ekspansiv eller kontraktiv.</a:t>
            </a:r>
          </a:p>
          <a:p>
            <a:r>
              <a:rPr lang="da-DK" dirty="0"/>
              <a:t>Ekspansiv(lempelig) hvis man vil have gang i det økonomiske kredsløb. Fx sænke skatten</a:t>
            </a:r>
          </a:p>
          <a:p>
            <a:r>
              <a:rPr lang="da-DK" dirty="0"/>
              <a:t>Kontraktiv (stram) hvis man vil dæmpe økonomisk aktivitet/vækst i samfundsøkonomien. Fx hæve skatten, gennemføre besparelse osv.</a:t>
            </a:r>
          </a:p>
          <a:p>
            <a:endParaRPr lang="da-DK" dirty="0"/>
          </a:p>
          <a:p>
            <a:r>
              <a:rPr lang="da-DK" b="1" dirty="0"/>
              <a:t>Pengepolitik: </a:t>
            </a:r>
            <a:r>
              <a:rPr lang="da-DK" b="0" dirty="0"/>
              <a:t>Nationalbanken kan hæve eller sænke renten</a:t>
            </a:r>
          </a:p>
          <a:p>
            <a:r>
              <a:rPr lang="da-DK" b="0" dirty="0"/>
              <a:t>Ekspansiv pengepolitik: renten sættes ned</a:t>
            </a:r>
          </a:p>
          <a:p>
            <a:r>
              <a:rPr lang="da-DK" b="0" dirty="0"/>
              <a:t>Kontraktiv pengepolitik: renten sættes op</a:t>
            </a:r>
          </a:p>
          <a:p>
            <a:endParaRPr lang="da-DK" b="0" dirty="0"/>
          </a:p>
          <a:p>
            <a:r>
              <a:rPr lang="da-DK" b="1" dirty="0"/>
              <a:t>Strukturpolitik: </a:t>
            </a:r>
          </a:p>
          <a:p>
            <a:r>
              <a:rPr lang="da-DK" b="1" dirty="0"/>
              <a:t>Fx </a:t>
            </a:r>
            <a:r>
              <a:rPr lang="da-DK" dirty="0"/>
              <a:t>arbejdsmarkedspolitik, uddannelsespolitik og forskningspolitik.</a:t>
            </a:r>
          </a:p>
          <a:p>
            <a:r>
              <a:rPr lang="da-DK" b="0" dirty="0"/>
              <a:t>Pisk (stramningsstrategi): Staten </a:t>
            </a:r>
            <a:r>
              <a:rPr lang="da-DK" dirty="0"/>
              <a:t>kan fremme velfærden ved at tvinge borgere, der har behov for hjælp, til at løse deres problemer via markedet eller det civile samfund. For eksempel kan staten udbetale arbejdsløse en lavere understøttelse, den kan forkorte understøttelsesperioden, og staten kan kræve, at borgerne tager imod jobs, som de enten er overkvalificerede til, eller som ligger langt væk fra, hvor de bor.</a:t>
            </a:r>
            <a:endParaRPr lang="da-DK" b="0" dirty="0"/>
          </a:p>
          <a:p>
            <a:r>
              <a:rPr lang="da-DK" b="0" dirty="0"/>
              <a:t>Gulerod (Opkvalificeringsstrategi): </a:t>
            </a:r>
          </a:p>
          <a:p>
            <a:pPr marL="171450" indent="-171450">
              <a:buFontTx/>
              <a:buChar char="-"/>
            </a:pPr>
            <a:r>
              <a:rPr lang="da-DK" dirty="0"/>
              <a:t>Staten kan direkte hjælpe borgere, der har behov for det, for eksempel ved at sikre arbejdsløse mulighed for efteruddannelse, så de hurtigt kan komme i arbejde igen.</a:t>
            </a:r>
          </a:p>
          <a:p>
            <a:pPr marL="171450" indent="-171450">
              <a:buFontTx/>
              <a:buChar char="-"/>
            </a:pPr>
            <a:r>
              <a:rPr lang="da-DK" dirty="0"/>
              <a:t>Staten kan også sørge for gode økonomiske forhold i den periode, en borger er ledig. Derved sikres borgeren bedre mulighed for at finde det rigtige arbejde, der vil gøre, at han eller hun bliver på arbejdsmarkedet</a:t>
            </a:r>
          </a:p>
          <a:p>
            <a:pPr marL="171450" indent="-171450">
              <a:buFontTx/>
              <a:buChar char="-"/>
            </a:pPr>
            <a:r>
              <a:rPr lang="da-DK" dirty="0"/>
              <a:t>Endelig kan staten tilbyde alternativer (aktivering) til ledige, hvilket sikrer, at den arbejdsløse borger indgår i sociale fællesskaber og vedligeholder sine arbejdskompetencer.</a:t>
            </a:r>
          </a:p>
          <a:p>
            <a:endParaRPr lang="da-DK" b="0" dirty="0"/>
          </a:p>
          <a:p>
            <a:endParaRPr lang="da-DK" dirty="0"/>
          </a:p>
        </p:txBody>
      </p:sp>
      <p:sp>
        <p:nvSpPr>
          <p:cNvPr id="4" name="Pladsholder til slidenummer 3"/>
          <p:cNvSpPr>
            <a:spLocks noGrp="1"/>
          </p:cNvSpPr>
          <p:nvPr>
            <p:ph type="sldNum" sz="quarter" idx="5"/>
          </p:nvPr>
        </p:nvSpPr>
        <p:spPr/>
        <p:txBody>
          <a:bodyPr/>
          <a:lstStyle/>
          <a:p>
            <a:fld id="{59C4E4B2-EE95-B940-BD92-A5310039F3F9}" type="slidenum">
              <a:rPr lang="da-DK" smtClean="0"/>
              <a:t>5</a:t>
            </a:fld>
            <a:endParaRPr lang="da-DK"/>
          </a:p>
        </p:txBody>
      </p:sp>
    </p:spTree>
    <p:extLst>
      <p:ext uri="{BB962C8B-B14F-4D97-AF65-F5344CB8AC3E}">
        <p14:creationId xmlns:p14="http://schemas.microsoft.com/office/powerpoint/2010/main" val="4251875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29F4A-87CD-99F0-ACE4-10FF1CA9FA04}"/>
              </a:ext>
            </a:extLst>
          </p:cNvPr>
          <p:cNvSpPr>
            <a:spLocks noGrp="1"/>
          </p:cNvSpPr>
          <p:nvPr>
            <p:ph type="ctrTitle" hasCustomPrompt="1"/>
          </p:nvPr>
        </p:nvSpPr>
        <p:spPr>
          <a:xfrm>
            <a:off x="7015482" y="1099597"/>
            <a:ext cx="4709672" cy="5525811"/>
          </a:xfrm>
        </p:spPr>
        <p:txBody>
          <a:bodyPr anchor="b">
            <a:normAutofit/>
          </a:bodyPr>
          <a:lstStyle>
            <a:lvl1pPr algn="l">
              <a:lnSpc>
                <a:spcPct val="80000"/>
              </a:lnSpc>
              <a:defRPr sz="7800"/>
            </a:lvl1pPr>
          </a:lstStyle>
          <a:p>
            <a:r>
              <a:rPr lang="en-GB"/>
              <a:t>Lorem</a:t>
            </a:r>
            <a:br>
              <a:rPr lang="en-GB"/>
            </a:br>
            <a:r>
              <a:rPr lang="en-GB"/>
              <a:t>ipsum et</a:t>
            </a:r>
            <a:br>
              <a:rPr lang="en-GB"/>
            </a:br>
            <a:r>
              <a:rPr lang="en-GB"/>
              <a:t>dolor</a:t>
            </a:r>
            <a:endParaRPr lang="da-DK"/>
          </a:p>
        </p:txBody>
      </p:sp>
      <p:sp>
        <p:nvSpPr>
          <p:cNvPr id="3" name="Subtitle 2">
            <a:extLst>
              <a:ext uri="{FF2B5EF4-FFF2-40B4-BE49-F238E27FC236}">
                <a16:creationId xmlns:a16="http://schemas.microsoft.com/office/drawing/2014/main" id="{7800102E-58B9-F441-7CBF-CA10B87449CE}"/>
              </a:ext>
            </a:extLst>
          </p:cNvPr>
          <p:cNvSpPr>
            <a:spLocks noGrp="1"/>
          </p:cNvSpPr>
          <p:nvPr>
            <p:ph type="subTitle" idx="1"/>
          </p:nvPr>
        </p:nvSpPr>
        <p:spPr>
          <a:xfrm>
            <a:off x="332510" y="3771818"/>
            <a:ext cx="3789786" cy="2387600"/>
          </a:xfrm>
        </p:spPr>
        <p:txBody>
          <a:bodyPr anchor="b">
            <a:normAutofit/>
          </a:bodyPr>
          <a:lstStyle>
            <a:lvl1pPr marL="0" indent="0" algn="l">
              <a:buNone/>
              <a:defRPr sz="16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cxnSp>
        <p:nvCxnSpPr>
          <p:cNvPr id="13" name="Straight Connector 12">
            <a:extLst>
              <a:ext uri="{FF2B5EF4-FFF2-40B4-BE49-F238E27FC236}">
                <a16:creationId xmlns:a16="http://schemas.microsoft.com/office/drawing/2014/main" id="{119B2A62-F54A-C9ED-547C-08565B6F8488}"/>
              </a:ext>
            </a:extLst>
          </p:cNvPr>
          <p:cNvCxnSpPr/>
          <p:nvPr userDrawn="1"/>
        </p:nvCxnSpPr>
        <p:spPr>
          <a:xfrm>
            <a:off x="336550" y="6273800"/>
            <a:ext cx="1701800"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21" name="Group 20">
            <a:extLst>
              <a:ext uri="{FF2B5EF4-FFF2-40B4-BE49-F238E27FC236}">
                <a16:creationId xmlns:a16="http://schemas.microsoft.com/office/drawing/2014/main" id="{146C733A-8EF9-74DF-D6C2-5744B4D588FA}"/>
              </a:ext>
            </a:extLst>
          </p:cNvPr>
          <p:cNvGrpSpPr/>
          <p:nvPr userDrawn="1"/>
        </p:nvGrpSpPr>
        <p:grpSpPr>
          <a:xfrm>
            <a:off x="0" y="0"/>
            <a:ext cx="12192000" cy="6879498"/>
            <a:chOff x="-1925188" y="-786538"/>
            <a:chExt cx="7124699" cy="4020206"/>
          </a:xfrm>
        </p:grpSpPr>
        <p:sp>
          <p:nvSpPr>
            <p:cNvPr id="19" name="Freeform 18">
              <a:extLst>
                <a:ext uri="{FF2B5EF4-FFF2-40B4-BE49-F238E27FC236}">
                  <a16:creationId xmlns:a16="http://schemas.microsoft.com/office/drawing/2014/main" id="{D38607E7-57CB-8378-15E8-E3FDF85FCBBB}"/>
                </a:ext>
              </a:extLst>
            </p:cNvPr>
            <p:cNvSpPr/>
            <p:nvPr/>
          </p:nvSpPr>
          <p:spPr>
            <a:xfrm>
              <a:off x="727403" y="-786538"/>
              <a:ext cx="4472108" cy="4020206"/>
            </a:xfrm>
            <a:custGeom>
              <a:avLst/>
              <a:gdLst>
                <a:gd name="connsiteX0" fmla="*/ 4073065 w 4472108"/>
                <a:gd name="connsiteY0" fmla="*/ 82638 h 4020206"/>
                <a:gd name="connsiteX1" fmla="*/ 2038394 w 4472108"/>
                <a:gd name="connsiteY1" fmla="*/ 871045 h 4020206"/>
                <a:gd name="connsiteX2" fmla="*/ 567296 w 4472108"/>
                <a:gd name="connsiteY2" fmla="*/ 1933422 h 4020206"/>
                <a:gd name="connsiteX3" fmla="*/ 0 w 4472108"/>
                <a:gd name="connsiteY3" fmla="*/ 3066525 h 4020206"/>
                <a:gd name="connsiteX4" fmla="*/ 400532 w 4472108"/>
                <a:gd name="connsiteY4" fmla="*/ 3989683 h 4020206"/>
                <a:gd name="connsiteX5" fmla="*/ 432545 w 4472108"/>
                <a:gd name="connsiteY5" fmla="*/ 4020207 h 4020206"/>
                <a:gd name="connsiteX6" fmla="*/ 454879 w 4472108"/>
                <a:gd name="connsiteY6" fmla="*/ 4020207 h 4020206"/>
                <a:gd name="connsiteX7" fmla="*/ 410955 w 4472108"/>
                <a:gd name="connsiteY7" fmla="*/ 3978516 h 4020206"/>
                <a:gd name="connsiteX8" fmla="*/ 14890 w 4472108"/>
                <a:gd name="connsiteY8" fmla="*/ 3065780 h 4020206"/>
                <a:gd name="connsiteX9" fmla="*/ 577719 w 4472108"/>
                <a:gd name="connsiteY9" fmla="*/ 1943100 h 4020206"/>
                <a:gd name="connsiteX10" fmla="*/ 2045094 w 4472108"/>
                <a:gd name="connsiteY10" fmla="*/ 883701 h 4020206"/>
                <a:gd name="connsiteX11" fmla="*/ 4076043 w 4472108"/>
                <a:gd name="connsiteY11" fmla="*/ 96038 h 4020206"/>
                <a:gd name="connsiteX12" fmla="*/ 4472108 w 4472108"/>
                <a:gd name="connsiteY12" fmla="*/ 0 h 4020206"/>
                <a:gd name="connsiteX13" fmla="*/ 4404360 w 4472108"/>
                <a:gd name="connsiteY13" fmla="*/ 0 h 4020206"/>
                <a:gd name="connsiteX14" fmla="*/ 4072321 w 4472108"/>
                <a:gd name="connsiteY14" fmla="*/ 81893 h 4020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72108" h="4020206">
                  <a:moveTo>
                    <a:pt x="4073065" y="82638"/>
                  </a:moveTo>
                  <a:cubicBezTo>
                    <a:pt x="3357617" y="271736"/>
                    <a:pt x="2654081" y="544961"/>
                    <a:pt x="2038394" y="871045"/>
                  </a:cubicBezTo>
                  <a:cubicBezTo>
                    <a:pt x="1430896" y="1193406"/>
                    <a:pt x="921670" y="1561180"/>
                    <a:pt x="567296" y="1933422"/>
                  </a:cubicBezTo>
                  <a:cubicBezTo>
                    <a:pt x="196543" y="2323531"/>
                    <a:pt x="0" y="2715129"/>
                    <a:pt x="0" y="3066525"/>
                  </a:cubicBezTo>
                  <a:cubicBezTo>
                    <a:pt x="0" y="3417920"/>
                    <a:pt x="134751" y="3729114"/>
                    <a:pt x="400532" y="3989683"/>
                  </a:cubicBezTo>
                  <a:cubicBezTo>
                    <a:pt x="410955" y="4000106"/>
                    <a:pt x="422122" y="4010529"/>
                    <a:pt x="432545" y="4020207"/>
                  </a:cubicBezTo>
                  <a:lnTo>
                    <a:pt x="454879" y="4020207"/>
                  </a:lnTo>
                  <a:cubicBezTo>
                    <a:pt x="439989" y="4006806"/>
                    <a:pt x="425100" y="3992661"/>
                    <a:pt x="410955" y="3978516"/>
                  </a:cubicBezTo>
                  <a:cubicBezTo>
                    <a:pt x="148152" y="3720180"/>
                    <a:pt x="14890" y="3413453"/>
                    <a:pt x="14890" y="3065780"/>
                  </a:cubicBezTo>
                  <a:cubicBezTo>
                    <a:pt x="14890" y="2718107"/>
                    <a:pt x="209944" y="2330231"/>
                    <a:pt x="577719" y="1943100"/>
                  </a:cubicBezTo>
                  <a:cubicBezTo>
                    <a:pt x="931348" y="1571603"/>
                    <a:pt x="1438341" y="1205318"/>
                    <a:pt x="2045094" y="883701"/>
                  </a:cubicBezTo>
                  <a:cubicBezTo>
                    <a:pt x="2660037" y="557618"/>
                    <a:pt x="3362084" y="285137"/>
                    <a:pt x="4076043" y="96038"/>
                  </a:cubicBezTo>
                  <a:cubicBezTo>
                    <a:pt x="4208561" y="61048"/>
                    <a:pt x="4340335" y="29035"/>
                    <a:pt x="4472108" y="0"/>
                  </a:cubicBezTo>
                  <a:lnTo>
                    <a:pt x="4404360" y="0"/>
                  </a:lnTo>
                  <a:cubicBezTo>
                    <a:pt x="4294177" y="25312"/>
                    <a:pt x="4183249" y="52114"/>
                    <a:pt x="4072321" y="81893"/>
                  </a:cubicBezTo>
                  <a:close/>
                </a:path>
              </a:pathLst>
            </a:custGeom>
            <a:solidFill>
              <a:srgbClr val="C89665"/>
            </a:solidFill>
            <a:ln w="0" cap="flat">
              <a:noFill/>
              <a:prstDash val="solid"/>
              <a:miter/>
            </a:ln>
          </p:spPr>
          <p:txBody>
            <a:bodyPr rtlCol="0" anchor="ctr"/>
            <a:lstStyle/>
            <a:p>
              <a:endParaRPr lang="da-DK"/>
            </a:p>
          </p:txBody>
        </p:sp>
        <p:sp>
          <p:nvSpPr>
            <p:cNvPr id="20" name="Freeform 19">
              <a:extLst>
                <a:ext uri="{FF2B5EF4-FFF2-40B4-BE49-F238E27FC236}">
                  <a16:creationId xmlns:a16="http://schemas.microsoft.com/office/drawing/2014/main" id="{7DE36590-D1D6-6825-345A-A943C036EDAE}"/>
                </a:ext>
              </a:extLst>
            </p:cNvPr>
            <p:cNvSpPr/>
            <p:nvPr/>
          </p:nvSpPr>
          <p:spPr>
            <a:xfrm>
              <a:off x="-1925188" y="-785794"/>
              <a:ext cx="2813400" cy="3025577"/>
            </a:xfrm>
            <a:custGeom>
              <a:avLst/>
              <a:gdLst>
                <a:gd name="connsiteX0" fmla="*/ 2813401 w 2813400"/>
                <a:gd name="connsiteY0" fmla="*/ 0 h 3025577"/>
                <a:gd name="connsiteX1" fmla="*/ 2792555 w 2813400"/>
                <a:gd name="connsiteY1" fmla="*/ 0 h 3025577"/>
                <a:gd name="connsiteX2" fmla="*/ 0 w 2813400"/>
                <a:gd name="connsiteY2" fmla="*/ 3003243 h 3025577"/>
                <a:gd name="connsiteX3" fmla="*/ 0 w 2813400"/>
                <a:gd name="connsiteY3" fmla="*/ 3025578 h 3025577"/>
                <a:gd name="connsiteX4" fmla="*/ 2813401 w 2813400"/>
                <a:gd name="connsiteY4" fmla="*/ 0 h 3025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3400" h="3025577">
                  <a:moveTo>
                    <a:pt x="2813401" y="0"/>
                  </a:moveTo>
                  <a:lnTo>
                    <a:pt x="2792555" y="0"/>
                  </a:lnTo>
                  <a:lnTo>
                    <a:pt x="0" y="3003243"/>
                  </a:lnTo>
                  <a:lnTo>
                    <a:pt x="0" y="3025578"/>
                  </a:lnTo>
                  <a:lnTo>
                    <a:pt x="2813401" y="0"/>
                  </a:lnTo>
                  <a:close/>
                </a:path>
              </a:pathLst>
            </a:custGeom>
            <a:solidFill>
              <a:srgbClr val="C89665"/>
            </a:solidFill>
            <a:ln w="0" cap="flat">
              <a:noFill/>
              <a:prstDash val="solid"/>
              <a:miter/>
            </a:ln>
          </p:spPr>
          <p:txBody>
            <a:bodyPr rtlCol="0" anchor="ctr"/>
            <a:lstStyle/>
            <a:p>
              <a:endParaRPr lang="da-DK"/>
            </a:p>
          </p:txBody>
        </p:sp>
      </p:grpSp>
      <p:grpSp>
        <p:nvGrpSpPr>
          <p:cNvPr id="29" name="Group 28">
            <a:extLst>
              <a:ext uri="{FF2B5EF4-FFF2-40B4-BE49-F238E27FC236}">
                <a16:creationId xmlns:a16="http://schemas.microsoft.com/office/drawing/2014/main" id="{4BDD2705-2DCB-B27E-F191-7C96272D3DBB}"/>
              </a:ext>
            </a:extLst>
          </p:cNvPr>
          <p:cNvGrpSpPr/>
          <p:nvPr userDrawn="1"/>
        </p:nvGrpSpPr>
        <p:grpSpPr>
          <a:xfrm>
            <a:off x="332510" y="325192"/>
            <a:ext cx="1889829" cy="310313"/>
            <a:chOff x="1622503" y="1033192"/>
            <a:chExt cx="6846263" cy="1124168"/>
          </a:xfrm>
        </p:grpSpPr>
        <p:sp>
          <p:nvSpPr>
            <p:cNvPr id="30" name="Freeform 29">
              <a:extLst>
                <a:ext uri="{FF2B5EF4-FFF2-40B4-BE49-F238E27FC236}">
                  <a16:creationId xmlns:a16="http://schemas.microsoft.com/office/drawing/2014/main" id="{BC7C37C0-7603-D48E-ABE3-9FE6EDA9EE7F}"/>
                </a:ext>
              </a:extLst>
            </p:cNvPr>
            <p:cNvSpPr/>
            <p:nvPr/>
          </p:nvSpPr>
          <p:spPr>
            <a:xfrm>
              <a:off x="1622503" y="1036170"/>
              <a:ext cx="2703216" cy="1107790"/>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rgbClr val="000000"/>
            </a:solidFill>
            <a:ln w="0" cap="flat">
              <a:noFill/>
              <a:prstDash val="solid"/>
              <a:miter/>
            </a:ln>
          </p:spPr>
          <p:txBody>
            <a:bodyPr rtlCol="0" anchor="ctr"/>
            <a:lstStyle/>
            <a:p>
              <a:endParaRPr lang="da-DK"/>
            </a:p>
          </p:txBody>
        </p:sp>
        <p:sp>
          <p:nvSpPr>
            <p:cNvPr id="31" name="Freeform 30">
              <a:extLst>
                <a:ext uri="{FF2B5EF4-FFF2-40B4-BE49-F238E27FC236}">
                  <a16:creationId xmlns:a16="http://schemas.microsoft.com/office/drawing/2014/main" id="{475D2D53-F0B2-EFF1-78A9-786A318D6297}"/>
                </a:ext>
              </a:extLst>
            </p:cNvPr>
            <p:cNvSpPr/>
            <p:nvPr/>
          </p:nvSpPr>
          <p:spPr>
            <a:xfrm>
              <a:off x="4517052" y="1641434"/>
              <a:ext cx="3951714" cy="515926"/>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rgbClr val="000000"/>
            </a:solidFill>
            <a:ln w="0" cap="flat">
              <a:noFill/>
              <a:prstDash val="solid"/>
              <a:miter/>
            </a:ln>
          </p:spPr>
          <p:txBody>
            <a:bodyPr rtlCol="0" anchor="ctr"/>
            <a:lstStyle/>
            <a:p>
              <a:endParaRPr lang="da-DK"/>
            </a:p>
          </p:txBody>
        </p:sp>
        <p:sp>
          <p:nvSpPr>
            <p:cNvPr id="32" name="Freeform 31">
              <a:extLst>
                <a:ext uri="{FF2B5EF4-FFF2-40B4-BE49-F238E27FC236}">
                  <a16:creationId xmlns:a16="http://schemas.microsoft.com/office/drawing/2014/main" id="{51D2B19A-F589-1B20-65F4-F06C95D18D94}"/>
                </a:ext>
              </a:extLst>
            </p:cNvPr>
            <p:cNvSpPr/>
            <p:nvPr/>
          </p:nvSpPr>
          <p:spPr>
            <a:xfrm>
              <a:off x="4540131" y="1033192"/>
              <a:ext cx="1783036" cy="515181"/>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rgbClr val="000000"/>
            </a:solidFill>
            <a:ln w="0" cap="flat">
              <a:noFill/>
              <a:prstDash val="solid"/>
              <a:miter/>
            </a:ln>
          </p:spPr>
          <p:txBody>
            <a:bodyPr rtlCol="0" anchor="ctr"/>
            <a:lstStyle/>
            <a:p>
              <a:endParaRPr lang="da-DK"/>
            </a:p>
          </p:txBody>
        </p:sp>
      </p:grpSp>
      <p:sp>
        <p:nvSpPr>
          <p:cNvPr id="5" name="Text Placeholder 4">
            <a:extLst>
              <a:ext uri="{FF2B5EF4-FFF2-40B4-BE49-F238E27FC236}">
                <a16:creationId xmlns:a16="http://schemas.microsoft.com/office/drawing/2014/main" id="{99A2420D-312C-ECA0-D49F-7852C8A9A17B}"/>
              </a:ext>
            </a:extLst>
          </p:cNvPr>
          <p:cNvSpPr>
            <a:spLocks noGrp="1"/>
          </p:cNvSpPr>
          <p:nvPr>
            <p:ph type="body" sz="quarter" idx="10" hasCustomPrompt="1"/>
          </p:nvPr>
        </p:nvSpPr>
        <p:spPr>
          <a:xfrm>
            <a:off x="332510" y="6297593"/>
            <a:ext cx="3789786" cy="305792"/>
          </a:xfrm>
        </p:spPr>
        <p:txBody>
          <a:bodyPr/>
          <a:lstStyle>
            <a:lvl1pPr marL="0" indent="0">
              <a:buNone/>
              <a:defRPr/>
            </a:lvl1pPr>
          </a:lstStyle>
          <a:p>
            <a:pPr lvl="0"/>
            <a:r>
              <a:rPr lang="da-DK" dirty="0"/>
              <a:t>Feb2024</a:t>
            </a:r>
          </a:p>
        </p:txBody>
      </p:sp>
    </p:spTree>
    <p:extLst>
      <p:ext uri="{BB962C8B-B14F-4D97-AF65-F5344CB8AC3E}">
        <p14:creationId xmlns:p14="http://schemas.microsoft.com/office/powerpoint/2010/main" val="39957193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reaker side #1">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831308" y="2525706"/>
            <a:ext cx="4145805" cy="2844947"/>
          </a:xfrm>
        </p:spPr>
        <p:txBody>
          <a:bodyPr anchor="t">
            <a:normAutofit/>
          </a:bodyPr>
          <a:lstStyle>
            <a:lvl1pPr>
              <a:lnSpc>
                <a:spcPct val="80000"/>
              </a:lnSpc>
              <a:defRPr sz="8000">
                <a:solidFill>
                  <a:schemeClr val="accent4"/>
                </a:solidFill>
              </a:defRPr>
            </a:lvl1pPr>
          </a:lstStyle>
          <a:p>
            <a:r>
              <a:rPr lang="en-GB" dirty="0"/>
              <a:t>Breaker</a:t>
            </a:r>
            <a:br>
              <a:rPr lang="en-GB" dirty="0"/>
            </a:br>
            <a:r>
              <a:rPr lang="en-GB" dirty="0"/>
              <a:t>side</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lvl1pPr>
              <a:defRPr>
                <a:solidFill>
                  <a:schemeClr val="accent4"/>
                </a:solidFill>
              </a:defRPr>
            </a:lvl1pPr>
          </a:lstStyle>
          <a:p>
            <a:r>
              <a:rPr lang="da-DK" dirty="0"/>
              <a:t>titel på præsentation // feb2024 (Ændres således: I fanen 'Indsæt' skal du vælge 'Sidehoved og sidefod')</a:t>
            </a:r>
          </a:p>
        </p:txBody>
      </p:sp>
      <p:grpSp>
        <p:nvGrpSpPr>
          <p:cNvPr id="12" name="Group 11">
            <a:extLst>
              <a:ext uri="{FF2B5EF4-FFF2-40B4-BE49-F238E27FC236}">
                <a16:creationId xmlns:a16="http://schemas.microsoft.com/office/drawing/2014/main" id="{901A957B-5979-E48D-6841-A75E241E945A}"/>
              </a:ext>
            </a:extLst>
          </p:cNvPr>
          <p:cNvGrpSpPr/>
          <p:nvPr userDrawn="1"/>
        </p:nvGrpSpPr>
        <p:grpSpPr>
          <a:xfrm>
            <a:off x="10329493" y="6281878"/>
            <a:ext cx="1544083" cy="253541"/>
            <a:chOff x="10329493" y="6281878"/>
            <a:chExt cx="1544083" cy="253541"/>
          </a:xfrm>
        </p:grpSpPr>
        <p:sp>
          <p:nvSpPr>
            <p:cNvPr id="9" name="Freeform 8">
              <a:extLst>
                <a:ext uri="{FF2B5EF4-FFF2-40B4-BE49-F238E27FC236}">
                  <a16:creationId xmlns:a16="http://schemas.microsoft.com/office/drawing/2014/main" id="{8E23137F-FCB8-08F1-B7BF-A58698B9387A}"/>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0" name="Freeform 9">
              <a:extLst>
                <a:ext uri="{FF2B5EF4-FFF2-40B4-BE49-F238E27FC236}">
                  <a16:creationId xmlns:a16="http://schemas.microsoft.com/office/drawing/2014/main" id="{F51D1B28-7572-4BBE-AC5A-7A6166BA791C}"/>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11" name="Freeform 10">
              <a:extLst>
                <a:ext uri="{FF2B5EF4-FFF2-40B4-BE49-F238E27FC236}">
                  <a16:creationId xmlns:a16="http://schemas.microsoft.com/office/drawing/2014/main" id="{BB94D548-0076-D17B-7C04-2F70B426334E}"/>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
        <p:nvSpPr>
          <p:cNvPr id="14" name="Picture Placeholder 13">
            <a:extLst>
              <a:ext uri="{FF2B5EF4-FFF2-40B4-BE49-F238E27FC236}">
                <a16:creationId xmlns:a16="http://schemas.microsoft.com/office/drawing/2014/main" id="{4FF85852-73A2-000E-81F3-AFA52ABF3172}"/>
              </a:ext>
            </a:extLst>
          </p:cNvPr>
          <p:cNvSpPr>
            <a:spLocks noGrp="1"/>
          </p:cNvSpPr>
          <p:nvPr>
            <p:ph type="pic" sz="quarter" idx="12"/>
          </p:nvPr>
        </p:nvSpPr>
        <p:spPr>
          <a:xfrm>
            <a:off x="5100635" y="626649"/>
            <a:ext cx="7100889" cy="5531264"/>
          </a:xfrm>
          <a:solidFill>
            <a:schemeClr val="bg1">
              <a:lumMod val="85000"/>
            </a:schemeClr>
          </a:solidFill>
        </p:spPr>
        <p:txBody>
          <a:bodyPr/>
          <a:lstStyle>
            <a:lvl1pPr marL="0" indent="0" algn="ctr">
              <a:buNone/>
              <a:defRPr/>
            </a:lvl1pPr>
          </a:lstStyle>
          <a:p>
            <a:r>
              <a:rPr lang="da-DK"/>
              <a:t>Klik på ikonet for at tilføje et billede</a:t>
            </a:r>
          </a:p>
        </p:txBody>
      </p:sp>
    </p:spTree>
    <p:extLst>
      <p:ext uri="{BB962C8B-B14F-4D97-AF65-F5344CB8AC3E}">
        <p14:creationId xmlns:p14="http://schemas.microsoft.com/office/powerpoint/2010/main" val="1365438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reaker side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6693346" y="2525706"/>
            <a:ext cx="4145805" cy="2844947"/>
          </a:xfrm>
        </p:spPr>
        <p:txBody>
          <a:bodyPr anchor="t">
            <a:normAutofit/>
          </a:bodyPr>
          <a:lstStyle>
            <a:lvl1pPr>
              <a:lnSpc>
                <a:spcPct val="80000"/>
              </a:lnSpc>
              <a:defRPr sz="8000">
                <a:solidFill>
                  <a:schemeClr val="accent3"/>
                </a:solidFill>
              </a:defRPr>
            </a:lvl1pPr>
          </a:lstStyle>
          <a:p>
            <a:r>
              <a:rPr lang="en-GB" dirty="0"/>
              <a:t>Breaker</a:t>
            </a:r>
            <a:br>
              <a:rPr lang="en-GB" dirty="0"/>
            </a:br>
            <a:r>
              <a:rPr lang="en-GB" dirty="0"/>
              <a:t>side</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a:xfrm>
            <a:off x="325244" y="229729"/>
            <a:ext cx="10168054" cy="285710"/>
          </a:xfrm>
        </p:spPr>
        <p:txBody>
          <a:bodyPr/>
          <a:lstStyle>
            <a:lvl1pPr>
              <a:defRPr>
                <a:solidFill>
                  <a:schemeClr val="accent3"/>
                </a:solidFill>
              </a:defRPr>
            </a:lvl1pPr>
          </a:lstStyle>
          <a:p>
            <a:r>
              <a:rPr lang="da-DK" dirty="0"/>
              <a:t>titel på præsentation // feb2024 (Ændres således: I fanen 'Indsæt' skal du vælge 'Sidehoved og sidefod')</a:t>
            </a:r>
          </a:p>
        </p:txBody>
      </p:sp>
      <p:grpSp>
        <p:nvGrpSpPr>
          <p:cNvPr id="12" name="Group 11">
            <a:extLst>
              <a:ext uri="{FF2B5EF4-FFF2-40B4-BE49-F238E27FC236}">
                <a16:creationId xmlns:a16="http://schemas.microsoft.com/office/drawing/2014/main" id="{901A957B-5979-E48D-6841-A75E241E945A}"/>
              </a:ext>
            </a:extLst>
          </p:cNvPr>
          <p:cNvGrpSpPr/>
          <p:nvPr userDrawn="1"/>
        </p:nvGrpSpPr>
        <p:grpSpPr>
          <a:xfrm>
            <a:off x="10329493" y="6281878"/>
            <a:ext cx="1544083" cy="253541"/>
            <a:chOff x="10329493" y="6281878"/>
            <a:chExt cx="1544083" cy="253541"/>
          </a:xfrm>
        </p:grpSpPr>
        <p:sp>
          <p:nvSpPr>
            <p:cNvPr id="9" name="Freeform 8">
              <a:extLst>
                <a:ext uri="{FF2B5EF4-FFF2-40B4-BE49-F238E27FC236}">
                  <a16:creationId xmlns:a16="http://schemas.microsoft.com/office/drawing/2014/main" id="{8E23137F-FCB8-08F1-B7BF-A58698B9387A}"/>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0" name="Freeform 9">
              <a:extLst>
                <a:ext uri="{FF2B5EF4-FFF2-40B4-BE49-F238E27FC236}">
                  <a16:creationId xmlns:a16="http://schemas.microsoft.com/office/drawing/2014/main" id="{F51D1B28-7572-4BBE-AC5A-7A6166BA791C}"/>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11" name="Freeform 10">
              <a:extLst>
                <a:ext uri="{FF2B5EF4-FFF2-40B4-BE49-F238E27FC236}">
                  <a16:creationId xmlns:a16="http://schemas.microsoft.com/office/drawing/2014/main" id="{BB94D548-0076-D17B-7C04-2F70B426334E}"/>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
        <p:nvSpPr>
          <p:cNvPr id="14" name="Picture Placeholder 13">
            <a:extLst>
              <a:ext uri="{FF2B5EF4-FFF2-40B4-BE49-F238E27FC236}">
                <a16:creationId xmlns:a16="http://schemas.microsoft.com/office/drawing/2014/main" id="{4FF85852-73A2-000E-81F3-AFA52ABF3172}"/>
              </a:ext>
            </a:extLst>
          </p:cNvPr>
          <p:cNvSpPr>
            <a:spLocks noGrp="1"/>
          </p:cNvSpPr>
          <p:nvPr>
            <p:ph type="pic" sz="quarter" idx="12"/>
          </p:nvPr>
        </p:nvSpPr>
        <p:spPr>
          <a:xfrm>
            <a:off x="2014984" y="765846"/>
            <a:ext cx="4300092" cy="6092154"/>
          </a:xfrm>
          <a:solidFill>
            <a:schemeClr val="bg1">
              <a:lumMod val="85000"/>
            </a:schemeClr>
          </a:solidFill>
        </p:spPr>
        <p:txBody>
          <a:bodyPr/>
          <a:lstStyle>
            <a:lvl1pPr marL="0" indent="0" algn="ctr">
              <a:buNone/>
              <a:defRPr/>
            </a:lvl1pPr>
          </a:lstStyle>
          <a:p>
            <a:r>
              <a:rPr lang="da-DK"/>
              <a:t>Klik på ikonet for at tilføje et billede</a:t>
            </a:r>
          </a:p>
        </p:txBody>
      </p:sp>
    </p:spTree>
    <p:extLst>
      <p:ext uri="{BB962C8B-B14F-4D97-AF65-F5344CB8AC3E}">
        <p14:creationId xmlns:p14="http://schemas.microsoft.com/office/powerpoint/2010/main" val="221348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reaker sid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7672388" y="2525706"/>
            <a:ext cx="3952576" cy="2844947"/>
          </a:xfrm>
        </p:spPr>
        <p:txBody>
          <a:bodyPr anchor="t">
            <a:normAutofit/>
          </a:bodyPr>
          <a:lstStyle>
            <a:lvl1pPr algn="r">
              <a:lnSpc>
                <a:spcPct val="80000"/>
              </a:lnSpc>
              <a:defRPr sz="8000">
                <a:solidFill>
                  <a:schemeClr val="accent4"/>
                </a:solidFill>
              </a:defRPr>
            </a:lvl1pPr>
          </a:lstStyle>
          <a:p>
            <a:r>
              <a:rPr lang="en-GB" dirty="0"/>
              <a:t>Breaker</a:t>
            </a:r>
            <a:br>
              <a:rPr lang="en-GB" dirty="0"/>
            </a:br>
            <a:r>
              <a:rPr lang="en-GB" dirty="0"/>
              <a:t>side</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lvl1pPr>
              <a:defRPr>
                <a:solidFill>
                  <a:schemeClr val="accent4"/>
                </a:solidFill>
              </a:defRPr>
            </a:lvl1pPr>
          </a:lstStyle>
          <a:p>
            <a:r>
              <a:rPr lang="da-DK" dirty="0"/>
              <a:t>titel på præsentation // feb2024 (Ændres således: I fanen 'Indsæt' skal du vælge 'Sidehoved og sidefod')</a:t>
            </a:r>
          </a:p>
        </p:txBody>
      </p:sp>
      <p:grpSp>
        <p:nvGrpSpPr>
          <p:cNvPr id="12" name="Group 11">
            <a:extLst>
              <a:ext uri="{FF2B5EF4-FFF2-40B4-BE49-F238E27FC236}">
                <a16:creationId xmlns:a16="http://schemas.microsoft.com/office/drawing/2014/main" id="{901A957B-5979-E48D-6841-A75E241E945A}"/>
              </a:ext>
            </a:extLst>
          </p:cNvPr>
          <p:cNvGrpSpPr/>
          <p:nvPr userDrawn="1"/>
        </p:nvGrpSpPr>
        <p:grpSpPr>
          <a:xfrm>
            <a:off x="10329493" y="6281878"/>
            <a:ext cx="1544083" cy="253541"/>
            <a:chOff x="10329493" y="6281878"/>
            <a:chExt cx="1544083" cy="253541"/>
          </a:xfrm>
        </p:grpSpPr>
        <p:sp>
          <p:nvSpPr>
            <p:cNvPr id="9" name="Freeform 8">
              <a:extLst>
                <a:ext uri="{FF2B5EF4-FFF2-40B4-BE49-F238E27FC236}">
                  <a16:creationId xmlns:a16="http://schemas.microsoft.com/office/drawing/2014/main" id="{8E23137F-FCB8-08F1-B7BF-A58698B9387A}"/>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0" name="Freeform 9">
              <a:extLst>
                <a:ext uri="{FF2B5EF4-FFF2-40B4-BE49-F238E27FC236}">
                  <a16:creationId xmlns:a16="http://schemas.microsoft.com/office/drawing/2014/main" id="{F51D1B28-7572-4BBE-AC5A-7A6166BA791C}"/>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11" name="Freeform 10">
              <a:extLst>
                <a:ext uri="{FF2B5EF4-FFF2-40B4-BE49-F238E27FC236}">
                  <a16:creationId xmlns:a16="http://schemas.microsoft.com/office/drawing/2014/main" id="{BB94D548-0076-D17B-7C04-2F70B426334E}"/>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
        <p:nvSpPr>
          <p:cNvPr id="14" name="Picture Placeholder 13">
            <a:extLst>
              <a:ext uri="{FF2B5EF4-FFF2-40B4-BE49-F238E27FC236}">
                <a16:creationId xmlns:a16="http://schemas.microsoft.com/office/drawing/2014/main" id="{4FF85852-73A2-000E-81F3-AFA52ABF3172}"/>
              </a:ext>
            </a:extLst>
          </p:cNvPr>
          <p:cNvSpPr>
            <a:spLocks noGrp="1"/>
          </p:cNvSpPr>
          <p:nvPr>
            <p:ph type="pic" sz="quarter" idx="12"/>
          </p:nvPr>
        </p:nvSpPr>
        <p:spPr>
          <a:xfrm>
            <a:off x="0" y="614290"/>
            <a:ext cx="7429500" cy="5529335"/>
          </a:xfrm>
          <a:solidFill>
            <a:schemeClr val="bg1">
              <a:lumMod val="85000"/>
            </a:schemeClr>
          </a:solidFill>
        </p:spPr>
        <p:txBody>
          <a:bodyPr/>
          <a:lstStyle>
            <a:lvl1pPr marL="0" indent="0" algn="ctr">
              <a:buNone/>
              <a:defRPr/>
            </a:lvl1pPr>
          </a:lstStyle>
          <a:p>
            <a:r>
              <a:rPr lang="da-DK"/>
              <a:t>Klik på ikonet for at tilføje et billede</a:t>
            </a:r>
          </a:p>
        </p:txBody>
      </p:sp>
    </p:spTree>
    <p:extLst>
      <p:ext uri="{BB962C8B-B14F-4D97-AF65-F5344CB8AC3E}">
        <p14:creationId xmlns:p14="http://schemas.microsoft.com/office/powerpoint/2010/main" val="1769370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lvl1pPr>
              <a:defRPr>
                <a:solidFill>
                  <a:schemeClr val="accent3"/>
                </a:solidFill>
              </a:defRPr>
            </a:lvl1pPr>
          </a:lstStyle>
          <a:p>
            <a:r>
              <a:rPr lang="da-DK" dirty="0"/>
              <a:t>titel på præsentation // feb2024 (Ændres således: I fanen 'Indsæt' skal du vælge 'Sidehoved og sidefod')</a:t>
            </a:r>
          </a:p>
        </p:txBody>
      </p:sp>
      <p:sp>
        <p:nvSpPr>
          <p:cNvPr id="12" name="Text Placeholder 11">
            <a:extLst>
              <a:ext uri="{FF2B5EF4-FFF2-40B4-BE49-F238E27FC236}">
                <a16:creationId xmlns:a16="http://schemas.microsoft.com/office/drawing/2014/main" id="{3F697A18-6A10-BD7B-58FD-7268775232A8}"/>
              </a:ext>
            </a:extLst>
          </p:cNvPr>
          <p:cNvSpPr>
            <a:spLocks noGrp="1"/>
          </p:cNvSpPr>
          <p:nvPr>
            <p:ph type="body" sz="quarter" idx="12" hasCustomPrompt="1"/>
          </p:nvPr>
        </p:nvSpPr>
        <p:spPr>
          <a:xfrm>
            <a:off x="325244" y="1362909"/>
            <a:ext cx="5561206" cy="5123615"/>
          </a:xfrm>
        </p:spPr>
        <p:txBody>
          <a:bodyPr>
            <a:normAutofit/>
          </a:bodyPr>
          <a:lstStyle>
            <a:lvl1pPr marL="0" indent="0">
              <a:lnSpc>
                <a:spcPct val="80000"/>
              </a:lnSpc>
              <a:spcBef>
                <a:spcPts val="0"/>
              </a:spcBef>
              <a:spcAft>
                <a:spcPts val="0"/>
              </a:spcAft>
              <a:buNone/>
              <a:tabLst>
                <a:tab pos="1368425" algn="l"/>
              </a:tabLst>
              <a:defRPr sz="5600">
                <a:solidFill>
                  <a:schemeClr val="accent3"/>
                </a:solidFill>
                <a:latin typeface="Prompt Light" pitchFamily="2" charset="-34"/>
                <a:cs typeface="Prompt Light" pitchFamily="2" charset="-34"/>
              </a:defRPr>
            </a:lvl1pPr>
          </a:lstStyle>
          <a:p>
            <a:pPr lvl="0"/>
            <a:r>
              <a:rPr lang="en-GB" dirty="0"/>
              <a:t>xx	lorem</a:t>
            </a:r>
          </a:p>
          <a:p>
            <a:pPr lvl="0"/>
            <a:r>
              <a:rPr lang="en-GB" dirty="0"/>
              <a:t>xx	lorem</a:t>
            </a:r>
          </a:p>
          <a:p>
            <a:pPr lvl="0"/>
            <a:r>
              <a:rPr lang="en-GB" dirty="0"/>
              <a:t>xx	lorem</a:t>
            </a:r>
          </a:p>
          <a:p>
            <a:pPr marL="0" marR="0" lvl="0" indent="0" algn="l" defTabSz="914400" rtl="0" eaLnBrk="1" fontAlgn="auto" latinLnBrk="0" hangingPunct="1">
              <a:lnSpc>
                <a:spcPct val="80000"/>
              </a:lnSpc>
              <a:spcBef>
                <a:spcPts val="0"/>
              </a:spcBef>
              <a:spcAft>
                <a:spcPts val="0"/>
              </a:spcAft>
              <a:buClrTx/>
              <a:buSzTx/>
              <a:buFont typeface="Arial" panose="020B0604020202020204" pitchFamily="34" charset="0"/>
              <a:buNone/>
              <a:tabLst>
                <a:tab pos="1368425" algn="l"/>
              </a:tabLst>
              <a:defRPr/>
            </a:pPr>
            <a:r>
              <a:rPr lang="en-GB" dirty="0"/>
              <a:t>xx	lorem</a:t>
            </a:r>
          </a:p>
          <a:p>
            <a:pPr marL="0" marR="0" lvl="0" indent="0" algn="l" defTabSz="914400" rtl="0" eaLnBrk="1" fontAlgn="auto" latinLnBrk="0" hangingPunct="1">
              <a:lnSpc>
                <a:spcPct val="80000"/>
              </a:lnSpc>
              <a:spcBef>
                <a:spcPts val="0"/>
              </a:spcBef>
              <a:spcAft>
                <a:spcPts val="0"/>
              </a:spcAft>
              <a:buClrTx/>
              <a:buSzTx/>
              <a:buFont typeface="Arial" panose="020B0604020202020204" pitchFamily="34" charset="0"/>
              <a:buNone/>
              <a:tabLst>
                <a:tab pos="1368425" algn="l"/>
              </a:tabLst>
              <a:defRPr/>
            </a:pPr>
            <a:r>
              <a:rPr lang="en-GB" dirty="0"/>
              <a:t>xx	lorem</a:t>
            </a:r>
          </a:p>
          <a:p>
            <a:pPr marL="0" marR="0" lvl="0" indent="0" algn="l" defTabSz="914400" rtl="0" eaLnBrk="1" fontAlgn="auto" latinLnBrk="0" hangingPunct="1">
              <a:lnSpc>
                <a:spcPct val="80000"/>
              </a:lnSpc>
              <a:spcBef>
                <a:spcPts val="0"/>
              </a:spcBef>
              <a:spcAft>
                <a:spcPts val="0"/>
              </a:spcAft>
              <a:buClrTx/>
              <a:buSzTx/>
              <a:buFont typeface="Arial" panose="020B0604020202020204" pitchFamily="34" charset="0"/>
              <a:buNone/>
              <a:tabLst>
                <a:tab pos="1368425" algn="l"/>
              </a:tabLst>
              <a:defRPr/>
            </a:pPr>
            <a:r>
              <a:rPr lang="en-GB" dirty="0"/>
              <a:t>xx	lorem</a:t>
            </a:r>
          </a:p>
          <a:p>
            <a:pPr marL="0" marR="0" lvl="0" indent="0" algn="l" defTabSz="914400" rtl="0" eaLnBrk="1" fontAlgn="auto" latinLnBrk="0" hangingPunct="1">
              <a:lnSpc>
                <a:spcPct val="80000"/>
              </a:lnSpc>
              <a:spcBef>
                <a:spcPts val="0"/>
              </a:spcBef>
              <a:spcAft>
                <a:spcPts val="0"/>
              </a:spcAft>
              <a:buClrTx/>
              <a:buSzTx/>
              <a:buFont typeface="Arial" panose="020B0604020202020204" pitchFamily="34" charset="0"/>
              <a:buNone/>
              <a:tabLst>
                <a:tab pos="1368425" algn="l"/>
              </a:tabLst>
              <a:defRPr/>
            </a:pPr>
            <a:r>
              <a:rPr lang="en-GB" dirty="0"/>
              <a:t>xx	lorem</a:t>
            </a:r>
          </a:p>
          <a:p>
            <a:pPr lvl="0"/>
            <a:endParaRPr lang="en-GB" dirty="0"/>
          </a:p>
        </p:txBody>
      </p:sp>
      <p:sp>
        <p:nvSpPr>
          <p:cNvPr id="14" name="Picture Placeholder 13">
            <a:extLst>
              <a:ext uri="{FF2B5EF4-FFF2-40B4-BE49-F238E27FC236}">
                <a16:creationId xmlns:a16="http://schemas.microsoft.com/office/drawing/2014/main" id="{147862B4-4AF1-8CD5-40D2-A3ED873402A9}"/>
              </a:ext>
            </a:extLst>
          </p:cNvPr>
          <p:cNvSpPr>
            <a:spLocks noGrp="1"/>
          </p:cNvSpPr>
          <p:nvPr>
            <p:ph type="pic" sz="quarter" idx="13"/>
          </p:nvPr>
        </p:nvSpPr>
        <p:spPr>
          <a:xfrm>
            <a:off x="6843713" y="3429000"/>
            <a:ext cx="1828800" cy="2557463"/>
          </a:xfrm>
          <a:solidFill>
            <a:schemeClr val="bg1">
              <a:lumMod val="85000"/>
            </a:schemeClr>
          </a:solidFill>
        </p:spPr>
        <p:txBody>
          <a:bodyPr/>
          <a:lstStyle>
            <a:lvl1pPr marL="0" indent="0">
              <a:buNone/>
              <a:defRPr/>
            </a:lvl1pPr>
          </a:lstStyle>
          <a:p>
            <a:r>
              <a:rPr lang="da-DK"/>
              <a:t>Klik på ikonet for at tilføje et billede</a:t>
            </a:r>
            <a:endParaRPr lang="da-DK" dirty="0"/>
          </a:p>
        </p:txBody>
      </p:sp>
      <p:sp>
        <p:nvSpPr>
          <p:cNvPr id="15" name="Picture Placeholder 13">
            <a:extLst>
              <a:ext uri="{FF2B5EF4-FFF2-40B4-BE49-F238E27FC236}">
                <a16:creationId xmlns:a16="http://schemas.microsoft.com/office/drawing/2014/main" id="{DA7805AC-1FCD-BE72-54BA-B07CBE2FAB5A}"/>
              </a:ext>
            </a:extLst>
          </p:cNvPr>
          <p:cNvSpPr>
            <a:spLocks noGrp="1"/>
          </p:cNvSpPr>
          <p:nvPr>
            <p:ph type="pic" sz="quarter" idx="14"/>
          </p:nvPr>
        </p:nvSpPr>
        <p:spPr>
          <a:xfrm>
            <a:off x="8215313" y="1285876"/>
            <a:ext cx="3086100" cy="1885950"/>
          </a:xfrm>
          <a:solidFill>
            <a:schemeClr val="bg1">
              <a:lumMod val="85000"/>
            </a:schemeClr>
          </a:solidFill>
        </p:spPr>
        <p:txBody>
          <a:bodyPr/>
          <a:lstStyle>
            <a:lvl1pPr marL="0" indent="0">
              <a:buNone/>
              <a:defRPr/>
            </a:lvl1pPr>
          </a:lstStyle>
          <a:p>
            <a:r>
              <a:rPr lang="da-DK"/>
              <a:t>Klik på ikonet for at tilføje et billede</a:t>
            </a:r>
            <a:endParaRPr lang="da-DK" dirty="0"/>
          </a:p>
        </p:txBody>
      </p:sp>
      <p:sp>
        <p:nvSpPr>
          <p:cNvPr id="16" name="Picture Placeholder 13">
            <a:extLst>
              <a:ext uri="{FF2B5EF4-FFF2-40B4-BE49-F238E27FC236}">
                <a16:creationId xmlns:a16="http://schemas.microsoft.com/office/drawing/2014/main" id="{A0E4F861-B7AB-3939-A610-14BA4FE31186}"/>
              </a:ext>
            </a:extLst>
          </p:cNvPr>
          <p:cNvSpPr>
            <a:spLocks noGrp="1"/>
          </p:cNvSpPr>
          <p:nvPr>
            <p:ph type="pic" sz="quarter" idx="15"/>
          </p:nvPr>
        </p:nvSpPr>
        <p:spPr>
          <a:xfrm>
            <a:off x="9272588" y="3886200"/>
            <a:ext cx="1928812" cy="1700213"/>
          </a:xfrm>
          <a:solidFill>
            <a:schemeClr val="bg1">
              <a:lumMod val="85000"/>
            </a:schemeClr>
          </a:solidFill>
        </p:spPr>
        <p:txBody>
          <a:bodyPr/>
          <a:lstStyle>
            <a:lvl1pPr marL="0" indent="0">
              <a:buNone/>
              <a:defRPr/>
            </a:lvl1pPr>
          </a:lstStyle>
          <a:p>
            <a:r>
              <a:rPr lang="da-DK"/>
              <a:t>Klik på ikonet for at tilføje et billede</a:t>
            </a:r>
            <a:endParaRPr lang="da-DK" dirty="0"/>
          </a:p>
        </p:txBody>
      </p:sp>
      <p:grpSp>
        <p:nvGrpSpPr>
          <p:cNvPr id="17" name="Group 16">
            <a:extLst>
              <a:ext uri="{FF2B5EF4-FFF2-40B4-BE49-F238E27FC236}">
                <a16:creationId xmlns:a16="http://schemas.microsoft.com/office/drawing/2014/main" id="{97206DD2-B02E-AC7B-1203-19F6C15113A5}"/>
              </a:ext>
            </a:extLst>
          </p:cNvPr>
          <p:cNvGrpSpPr/>
          <p:nvPr userDrawn="1"/>
        </p:nvGrpSpPr>
        <p:grpSpPr>
          <a:xfrm>
            <a:off x="10329493" y="6281878"/>
            <a:ext cx="1544083" cy="253541"/>
            <a:chOff x="10329493" y="6281878"/>
            <a:chExt cx="1544083" cy="253541"/>
          </a:xfrm>
        </p:grpSpPr>
        <p:sp>
          <p:nvSpPr>
            <p:cNvPr id="18" name="Freeform 17">
              <a:extLst>
                <a:ext uri="{FF2B5EF4-FFF2-40B4-BE49-F238E27FC236}">
                  <a16:creationId xmlns:a16="http://schemas.microsoft.com/office/drawing/2014/main" id="{C2D36780-2BDB-2315-8AE0-53182BD3FA1D}"/>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9" name="Freeform 18">
              <a:extLst>
                <a:ext uri="{FF2B5EF4-FFF2-40B4-BE49-F238E27FC236}">
                  <a16:creationId xmlns:a16="http://schemas.microsoft.com/office/drawing/2014/main" id="{F7419D27-AE29-56A0-DF22-948CDE280C6D}"/>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20" name="Freeform 19">
              <a:extLst>
                <a:ext uri="{FF2B5EF4-FFF2-40B4-BE49-F238E27FC236}">
                  <a16:creationId xmlns:a16="http://schemas.microsoft.com/office/drawing/2014/main" id="{1FA987B0-1E97-D124-C82B-D8864631A3A3}"/>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Tree>
    <p:extLst>
      <p:ext uri="{BB962C8B-B14F-4D97-AF65-F5344CB8AC3E}">
        <p14:creationId xmlns:p14="http://schemas.microsoft.com/office/powerpoint/2010/main" val="1369653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ekst - 1 spalt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2775856" y="642938"/>
            <a:ext cx="7717442" cy="1312762"/>
          </a:xfrm>
        </p:spPr>
        <p:txBody>
          <a:bodyPr>
            <a:normAutofit/>
          </a:bodyPr>
          <a:lstStyle>
            <a:lvl1pPr>
              <a:defRPr sz="4800"/>
            </a:lvl1pPr>
          </a:lstStyle>
          <a:p>
            <a:r>
              <a:rPr lang="en-GB" dirty="0" err="1"/>
              <a:t>Overskrift</a:t>
            </a:r>
            <a:endParaRPr lang="da-DK" dirty="0"/>
          </a:p>
        </p:txBody>
      </p:sp>
      <p:sp>
        <p:nvSpPr>
          <p:cNvPr id="3" name="Content Placeholder 2">
            <a:extLst>
              <a:ext uri="{FF2B5EF4-FFF2-40B4-BE49-F238E27FC236}">
                <a16:creationId xmlns:a16="http://schemas.microsoft.com/office/drawing/2014/main" id="{C94DDF5C-4007-1D91-C7DC-CDE367BF374A}"/>
              </a:ext>
            </a:extLst>
          </p:cNvPr>
          <p:cNvSpPr>
            <a:spLocks noGrp="1"/>
          </p:cNvSpPr>
          <p:nvPr>
            <p:ph idx="1"/>
          </p:nvPr>
        </p:nvSpPr>
        <p:spPr>
          <a:xfrm>
            <a:off x="2775857" y="2386013"/>
            <a:ext cx="7717442" cy="3479529"/>
          </a:xfrm>
        </p:spPr>
        <p:txBody>
          <a:bodyPr>
            <a:normAutofit/>
          </a:bodyPr>
          <a:lstStyle>
            <a:lvl1pPr marL="541338" indent="-541338">
              <a:spcBef>
                <a:spcPts val="2000"/>
              </a:spcBef>
              <a:buClr>
                <a:schemeClr val="accent1"/>
              </a:buClr>
              <a:buSzPct val="150000"/>
              <a:tabLst/>
              <a:defRPr sz="2000"/>
            </a:lvl1pPr>
            <a:lvl2pPr marL="1080000" indent="-540000">
              <a:spcBef>
                <a:spcPts val="2000"/>
              </a:spcBef>
              <a:buClr>
                <a:schemeClr val="accent1"/>
              </a:buClr>
              <a:buSzPct val="150000"/>
              <a:tabLst/>
              <a:defRPr sz="2000"/>
            </a:lvl2pPr>
            <a:lvl3pPr marL="1619250" indent="-540000">
              <a:spcBef>
                <a:spcPts val="2000"/>
              </a:spcBef>
              <a:buClr>
                <a:schemeClr val="accent1"/>
              </a:buClr>
              <a:buSzPct val="150000"/>
              <a:tabLst/>
              <a:defRPr sz="2000"/>
            </a:lvl3pPr>
            <a:lvl4pPr marL="2160000" indent="-540000">
              <a:spcBef>
                <a:spcPts val="2000"/>
              </a:spcBef>
              <a:buClr>
                <a:schemeClr val="accent1"/>
              </a:buClr>
              <a:buSzPct val="150000"/>
              <a:tabLst/>
              <a:defRPr sz="2000"/>
            </a:lvl4pPr>
            <a:lvl5pPr marL="2700000" indent="-539750">
              <a:spcBef>
                <a:spcPts val="2000"/>
              </a:spcBef>
              <a:buClr>
                <a:schemeClr val="accent1"/>
              </a:buClr>
              <a:buSzPct val="150000"/>
              <a:tabLst/>
              <a:defRPr sz="20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p>
            <a:r>
              <a:rPr lang="da-DK" dirty="0"/>
              <a:t>titel på præsentation // feb2024 (Ændres således: I fanen 'Indsæt' skal du vælge 'Sidehoved og sidefod')</a:t>
            </a:r>
          </a:p>
        </p:txBody>
      </p:sp>
      <p:sp>
        <p:nvSpPr>
          <p:cNvPr id="6" name="Slide Number Placeholder 5">
            <a:extLst>
              <a:ext uri="{FF2B5EF4-FFF2-40B4-BE49-F238E27FC236}">
                <a16:creationId xmlns:a16="http://schemas.microsoft.com/office/drawing/2014/main" id="{520BB714-19EB-F6B0-C081-4B98519DA91B}"/>
              </a:ext>
            </a:extLst>
          </p:cNvPr>
          <p:cNvSpPr>
            <a:spLocks noGrp="1"/>
          </p:cNvSpPr>
          <p:nvPr>
            <p:ph type="sldNum" sz="quarter" idx="12"/>
          </p:nvPr>
        </p:nvSpPr>
        <p:spPr/>
        <p:txBody>
          <a:bodyPr/>
          <a:lstStyle>
            <a:lvl1pPr>
              <a:defRPr>
                <a:solidFill>
                  <a:schemeClr val="accent1"/>
                </a:solidFill>
              </a:defRPr>
            </a:lvl1pPr>
          </a:lstStyle>
          <a:p>
            <a:fld id="{7915DBC1-9A4A-DF45-BEC1-3DCC315F6A5D}" type="slidenum">
              <a:rPr lang="da-DK"/>
              <a:pPr/>
              <a:t>‹nr.›</a:t>
            </a:fld>
            <a:endParaRPr lang="da-DK" dirty="0"/>
          </a:p>
        </p:txBody>
      </p:sp>
      <p:grpSp>
        <p:nvGrpSpPr>
          <p:cNvPr id="12" name="Group 11">
            <a:extLst>
              <a:ext uri="{FF2B5EF4-FFF2-40B4-BE49-F238E27FC236}">
                <a16:creationId xmlns:a16="http://schemas.microsoft.com/office/drawing/2014/main" id="{57394846-CD91-9F7D-3640-023F1BD2BF4E}"/>
              </a:ext>
            </a:extLst>
          </p:cNvPr>
          <p:cNvGrpSpPr/>
          <p:nvPr userDrawn="1"/>
        </p:nvGrpSpPr>
        <p:grpSpPr>
          <a:xfrm>
            <a:off x="10329493" y="6281878"/>
            <a:ext cx="1544083" cy="253541"/>
            <a:chOff x="10329493" y="6281878"/>
            <a:chExt cx="1544083" cy="253541"/>
          </a:xfrm>
        </p:grpSpPr>
        <p:sp>
          <p:nvSpPr>
            <p:cNvPr id="9" name="Freeform 8">
              <a:extLst>
                <a:ext uri="{FF2B5EF4-FFF2-40B4-BE49-F238E27FC236}">
                  <a16:creationId xmlns:a16="http://schemas.microsoft.com/office/drawing/2014/main" id="{9C7C82F9-9689-A4CA-3FFA-DE7E27499C60}"/>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tx1"/>
            </a:solidFill>
            <a:ln w="0" cap="flat">
              <a:noFill/>
              <a:prstDash val="solid"/>
              <a:miter/>
            </a:ln>
          </p:spPr>
          <p:txBody>
            <a:bodyPr rtlCol="0" anchor="ctr"/>
            <a:lstStyle/>
            <a:p>
              <a:endParaRPr lang="da-DK" b="1"/>
            </a:p>
          </p:txBody>
        </p:sp>
        <p:sp>
          <p:nvSpPr>
            <p:cNvPr id="10" name="Freeform 9">
              <a:extLst>
                <a:ext uri="{FF2B5EF4-FFF2-40B4-BE49-F238E27FC236}">
                  <a16:creationId xmlns:a16="http://schemas.microsoft.com/office/drawing/2014/main" id="{4E13F10D-FBED-C15C-A60F-C16481DEFF88}"/>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tx1"/>
            </a:solidFill>
            <a:ln w="0" cap="flat">
              <a:noFill/>
              <a:prstDash val="solid"/>
              <a:miter/>
            </a:ln>
          </p:spPr>
          <p:txBody>
            <a:bodyPr rtlCol="0" anchor="ctr"/>
            <a:lstStyle/>
            <a:p>
              <a:endParaRPr lang="da-DK" b="1"/>
            </a:p>
          </p:txBody>
        </p:sp>
        <p:sp>
          <p:nvSpPr>
            <p:cNvPr id="11" name="Freeform 10">
              <a:extLst>
                <a:ext uri="{FF2B5EF4-FFF2-40B4-BE49-F238E27FC236}">
                  <a16:creationId xmlns:a16="http://schemas.microsoft.com/office/drawing/2014/main" id="{5E66A6A3-8A5C-CBD1-DAB1-413D7B67BB8B}"/>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tx1"/>
            </a:solidFill>
            <a:ln w="0" cap="flat">
              <a:noFill/>
              <a:prstDash val="solid"/>
              <a:miter/>
            </a:ln>
          </p:spPr>
          <p:txBody>
            <a:bodyPr rtlCol="0" anchor="ctr"/>
            <a:lstStyle/>
            <a:p>
              <a:endParaRPr lang="da-DK" b="1"/>
            </a:p>
          </p:txBody>
        </p:sp>
      </p:grpSp>
    </p:spTree>
    <p:extLst>
      <p:ext uri="{BB962C8B-B14F-4D97-AF65-F5344CB8AC3E}">
        <p14:creationId xmlns:p14="http://schemas.microsoft.com/office/powerpoint/2010/main" val="3437825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 1 spalte + Foto ">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2775856" y="642938"/>
            <a:ext cx="5631165" cy="1312762"/>
          </a:xfrm>
        </p:spPr>
        <p:txBody>
          <a:bodyPr>
            <a:normAutofit/>
          </a:bodyPr>
          <a:lstStyle>
            <a:lvl1pPr>
              <a:defRPr sz="4800"/>
            </a:lvl1pPr>
          </a:lstStyle>
          <a:p>
            <a:r>
              <a:rPr lang="en-GB" dirty="0" err="1"/>
              <a:t>Overskrift</a:t>
            </a:r>
            <a:endParaRPr lang="da-DK" dirty="0"/>
          </a:p>
        </p:txBody>
      </p:sp>
      <p:sp>
        <p:nvSpPr>
          <p:cNvPr id="3" name="Content Placeholder 2">
            <a:extLst>
              <a:ext uri="{FF2B5EF4-FFF2-40B4-BE49-F238E27FC236}">
                <a16:creationId xmlns:a16="http://schemas.microsoft.com/office/drawing/2014/main" id="{C94DDF5C-4007-1D91-C7DC-CDE367BF374A}"/>
              </a:ext>
            </a:extLst>
          </p:cNvPr>
          <p:cNvSpPr>
            <a:spLocks noGrp="1"/>
          </p:cNvSpPr>
          <p:nvPr>
            <p:ph idx="1"/>
          </p:nvPr>
        </p:nvSpPr>
        <p:spPr>
          <a:xfrm>
            <a:off x="2775857" y="2386013"/>
            <a:ext cx="5631165" cy="3479529"/>
          </a:xfrm>
        </p:spPr>
        <p:txBody>
          <a:bodyPr>
            <a:normAutofit/>
          </a:bodyPr>
          <a:lstStyle>
            <a:lvl1pPr marL="432000" indent="-432000">
              <a:spcBef>
                <a:spcPts val="2000"/>
              </a:spcBef>
              <a:buClr>
                <a:schemeClr val="accent1"/>
              </a:buClr>
              <a:buSzPct val="150000"/>
              <a:tabLst/>
              <a:defRPr sz="1600"/>
            </a:lvl1pPr>
            <a:lvl2pPr marL="864000" indent="-432000">
              <a:spcBef>
                <a:spcPts val="2000"/>
              </a:spcBef>
              <a:buClr>
                <a:schemeClr val="accent1"/>
              </a:buClr>
              <a:buSzPct val="150000"/>
              <a:tabLst/>
              <a:defRPr sz="1600"/>
            </a:lvl2pPr>
            <a:lvl3pPr marL="1296000" indent="-432000">
              <a:spcBef>
                <a:spcPts val="2000"/>
              </a:spcBef>
              <a:buClr>
                <a:schemeClr val="accent1"/>
              </a:buClr>
              <a:buSzPct val="150000"/>
              <a:tabLst/>
              <a:defRPr sz="1600"/>
            </a:lvl3pPr>
            <a:lvl4pPr marL="1727200" indent="-431800">
              <a:spcBef>
                <a:spcPts val="2000"/>
              </a:spcBef>
              <a:buClr>
                <a:schemeClr val="accent1"/>
              </a:buClr>
              <a:buSzPct val="150000"/>
              <a:tabLst/>
              <a:defRPr sz="1600"/>
            </a:lvl4pPr>
            <a:lvl5pPr marL="2160000" indent="-431800">
              <a:spcBef>
                <a:spcPts val="2000"/>
              </a:spcBef>
              <a:buClr>
                <a:schemeClr val="accent1"/>
              </a:buClr>
              <a:buSzPct val="150000"/>
              <a:tabLst/>
              <a:defRPr sz="16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p>
            <a:r>
              <a:rPr lang="da-DK" dirty="0"/>
              <a:t>titel på præsentation // feb2024 (Ændres således: I fanen 'Indsæt' skal du vælge 'Sidehoved og sidefod')</a:t>
            </a:r>
          </a:p>
        </p:txBody>
      </p:sp>
      <p:sp>
        <p:nvSpPr>
          <p:cNvPr id="6" name="Slide Number Placeholder 5">
            <a:extLst>
              <a:ext uri="{FF2B5EF4-FFF2-40B4-BE49-F238E27FC236}">
                <a16:creationId xmlns:a16="http://schemas.microsoft.com/office/drawing/2014/main" id="{520BB714-19EB-F6B0-C081-4B98519DA91B}"/>
              </a:ext>
            </a:extLst>
          </p:cNvPr>
          <p:cNvSpPr>
            <a:spLocks noGrp="1"/>
          </p:cNvSpPr>
          <p:nvPr>
            <p:ph type="sldNum" sz="quarter" idx="12"/>
          </p:nvPr>
        </p:nvSpPr>
        <p:spPr/>
        <p:txBody>
          <a:bodyPr/>
          <a:lstStyle>
            <a:lvl1pPr>
              <a:defRPr>
                <a:solidFill>
                  <a:schemeClr val="accent1"/>
                </a:solidFill>
              </a:defRPr>
            </a:lvl1pPr>
          </a:lstStyle>
          <a:p>
            <a:fld id="{7915DBC1-9A4A-DF45-BEC1-3DCC315F6A5D}" type="slidenum">
              <a:rPr lang="da-DK"/>
              <a:pPr/>
              <a:t>‹nr.›</a:t>
            </a:fld>
            <a:endParaRPr lang="da-DK" dirty="0"/>
          </a:p>
        </p:txBody>
      </p:sp>
      <p:grpSp>
        <p:nvGrpSpPr>
          <p:cNvPr id="12" name="Group 11">
            <a:extLst>
              <a:ext uri="{FF2B5EF4-FFF2-40B4-BE49-F238E27FC236}">
                <a16:creationId xmlns:a16="http://schemas.microsoft.com/office/drawing/2014/main" id="{57394846-CD91-9F7D-3640-023F1BD2BF4E}"/>
              </a:ext>
            </a:extLst>
          </p:cNvPr>
          <p:cNvGrpSpPr/>
          <p:nvPr userDrawn="1"/>
        </p:nvGrpSpPr>
        <p:grpSpPr>
          <a:xfrm>
            <a:off x="10329493" y="6281878"/>
            <a:ext cx="1544083" cy="253541"/>
            <a:chOff x="10329493" y="6281878"/>
            <a:chExt cx="1544083" cy="253541"/>
          </a:xfrm>
        </p:grpSpPr>
        <p:sp>
          <p:nvSpPr>
            <p:cNvPr id="9" name="Freeform 8">
              <a:extLst>
                <a:ext uri="{FF2B5EF4-FFF2-40B4-BE49-F238E27FC236}">
                  <a16:creationId xmlns:a16="http://schemas.microsoft.com/office/drawing/2014/main" id="{9C7C82F9-9689-A4CA-3FFA-DE7E27499C60}"/>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tx1"/>
            </a:solidFill>
            <a:ln w="0" cap="flat">
              <a:noFill/>
              <a:prstDash val="solid"/>
              <a:miter/>
            </a:ln>
          </p:spPr>
          <p:txBody>
            <a:bodyPr rtlCol="0" anchor="ctr"/>
            <a:lstStyle/>
            <a:p>
              <a:endParaRPr lang="da-DK" b="1"/>
            </a:p>
          </p:txBody>
        </p:sp>
        <p:sp>
          <p:nvSpPr>
            <p:cNvPr id="10" name="Freeform 9">
              <a:extLst>
                <a:ext uri="{FF2B5EF4-FFF2-40B4-BE49-F238E27FC236}">
                  <a16:creationId xmlns:a16="http://schemas.microsoft.com/office/drawing/2014/main" id="{4E13F10D-FBED-C15C-A60F-C16481DEFF88}"/>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tx1"/>
            </a:solidFill>
            <a:ln w="0" cap="flat">
              <a:noFill/>
              <a:prstDash val="solid"/>
              <a:miter/>
            </a:ln>
          </p:spPr>
          <p:txBody>
            <a:bodyPr rtlCol="0" anchor="ctr"/>
            <a:lstStyle/>
            <a:p>
              <a:endParaRPr lang="da-DK" b="1"/>
            </a:p>
          </p:txBody>
        </p:sp>
        <p:sp>
          <p:nvSpPr>
            <p:cNvPr id="11" name="Freeform 10">
              <a:extLst>
                <a:ext uri="{FF2B5EF4-FFF2-40B4-BE49-F238E27FC236}">
                  <a16:creationId xmlns:a16="http://schemas.microsoft.com/office/drawing/2014/main" id="{5E66A6A3-8A5C-CBD1-DAB1-413D7B67BB8B}"/>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tx1"/>
            </a:solidFill>
            <a:ln w="0" cap="flat">
              <a:noFill/>
              <a:prstDash val="solid"/>
              <a:miter/>
            </a:ln>
          </p:spPr>
          <p:txBody>
            <a:bodyPr rtlCol="0" anchor="ctr"/>
            <a:lstStyle/>
            <a:p>
              <a:endParaRPr lang="da-DK" b="1"/>
            </a:p>
          </p:txBody>
        </p:sp>
      </p:grpSp>
      <p:sp>
        <p:nvSpPr>
          <p:cNvPr id="13" name="Picture Placeholder 13">
            <a:extLst>
              <a:ext uri="{FF2B5EF4-FFF2-40B4-BE49-F238E27FC236}">
                <a16:creationId xmlns:a16="http://schemas.microsoft.com/office/drawing/2014/main" id="{EDBD62BB-0613-71B0-CF14-EED7404E6C12}"/>
              </a:ext>
            </a:extLst>
          </p:cNvPr>
          <p:cNvSpPr>
            <a:spLocks noGrp="1"/>
          </p:cNvSpPr>
          <p:nvPr>
            <p:ph type="pic" sz="quarter" idx="14"/>
          </p:nvPr>
        </p:nvSpPr>
        <p:spPr>
          <a:xfrm>
            <a:off x="8950248" y="994098"/>
            <a:ext cx="3241752" cy="4871443"/>
          </a:xfrm>
          <a:solidFill>
            <a:schemeClr val="bg1">
              <a:lumMod val="85000"/>
            </a:schemeClr>
          </a:solidFill>
        </p:spPr>
        <p:txBody>
          <a:bodyPr/>
          <a:lstStyle>
            <a:lvl1pPr marL="0" indent="0">
              <a:buNone/>
              <a:defRPr/>
            </a:lvl1pPr>
          </a:lstStyle>
          <a:p>
            <a:r>
              <a:rPr lang="da-DK"/>
              <a:t>Klik på ikonet for at tilføje et billede</a:t>
            </a:r>
            <a:endParaRPr lang="da-DK" dirty="0"/>
          </a:p>
        </p:txBody>
      </p:sp>
    </p:spTree>
    <p:extLst>
      <p:ext uri="{BB962C8B-B14F-4D97-AF65-F5344CB8AC3E}">
        <p14:creationId xmlns:p14="http://schemas.microsoft.com/office/powerpoint/2010/main" val="3139577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 1 spalte + Foto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6698602" y="1445723"/>
            <a:ext cx="3630891" cy="1312762"/>
          </a:xfrm>
        </p:spPr>
        <p:txBody>
          <a:bodyPr>
            <a:normAutofit/>
          </a:bodyPr>
          <a:lstStyle>
            <a:lvl1pPr>
              <a:defRPr sz="4800">
                <a:solidFill>
                  <a:schemeClr val="accent4"/>
                </a:solidFill>
              </a:defRPr>
            </a:lvl1pPr>
          </a:lstStyle>
          <a:p>
            <a:r>
              <a:rPr lang="en-GB" dirty="0" err="1"/>
              <a:t>Overskrift</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lvl1pPr>
              <a:defRPr>
                <a:solidFill>
                  <a:schemeClr val="accent4"/>
                </a:solidFill>
              </a:defRPr>
            </a:lvl1pPr>
          </a:lstStyle>
          <a:p>
            <a:r>
              <a:rPr lang="da-DK" dirty="0"/>
              <a:t>titel på præsentation // feb2024 (Ændres således: I fanen 'Indsæt' skal du vælge 'Sidehoved og sidefod')</a:t>
            </a:r>
          </a:p>
        </p:txBody>
      </p:sp>
      <p:sp>
        <p:nvSpPr>
          <p:cNvPr id="6" name="Slide Number Placeholder 5">
            <a:extLst>
              <a:ext uri="{FF2B5EF4-FFF2-40B4-BE49-F238E27FC236}">
                <a16:creationId xmlns:a16="http://schemas.microsoft.com/office/drawing/2014/main" id="{520BB714-19EB-F6B0-C081-4B98519DA91B}"/>
              </a:ext>
            </a:extLst>
          </p:cNvPr>
          <p:cNvSpPr>
            <a:spLocks noGrp="1"/>
          </p:cNvSpPr>
          <p:nvPr>
            <p:ph type="sldNum" sz="quarter" idx="12"/>
          </p:nvPr>
        </p:nvSpPr>
        <p:spPr/>
        <p:txBody>
          <a:bodyPr/>
          <a:lstStyle>
            <a:lvl1pPr>
              <a:defRPr>
                <a:solidFill>
                  <a:schemeClr val="accent4"/>
                </a:solidFill>
              </a:defRPr>
            </a:lvl1pPr>
          </a:lstStyle>
          <a:p>
            <a:fld id="{7915DBC1-9A4A-DF45-BEC1-3DCC315F6A5D}" type="slidenum">
              <a:rPr lang="da-DK"/>
              <a:pPr/>
              <a:t>‹nr.›</a:t>
            </a:fld>
            <a:endParaRPr lang="da-DK" dirty="0"/>
          </a:p>
        </p:txBody>
      </p:sp>
      <p:grpSp>
        <p:nvGrpSpPr>
          <p:cNvPr id="8" name="Group 7">
            <a:extLst>
              <a:ext uri="{FF2B5EF4-FFF2-40B4-BE49-F238E27FC236}">
                <a16:creationId xmlns:a16="http://schemas.microsoft.com/office/drawing/2014/main" id="{12270B8E-CC0E-0B81-307F-B99BD09B95A2}"/>
              </a:ext>
            </a:extLst>
          </p:cNvPr>
          <p:cNvGrpSpPr/>
          <p:nvPr userDrawn="1"/>
        </p:nvGrpSpPr>
        <p:grpSpPr>
          <a:xfrm>
            <a:off x="10329493" y="6281878"/>
            <a:ext cx="1544083" cy="253541"/>
            <a:chOff x="10329493" y="6281878"/>
            <a:chExt cx="1544083" cy="253541"/>
          </a:xfrm>
        </p:grpSpPr>
        <p:sp>
          <p:nvSpPr>
            <p:cNvPr id="13" name="Freeform 12">
              <a:extLst>
                <a:ext uri="{FF2B5EF4-FFF2-40B4-BE49-F238E27FC236}">
                  <a16:creationId xmlns:a16="http://schemas.microsoft.com/office/drawing/2014/main" id="{2E67BBA8-353F-1DD4-80F6-4C39E3BDB93D}"/>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4" name="Freeform 13">
              <a:extLst>
                <a:ext uri="{FF2B5EF4-FFF2-40B4-BE49-F238E27FC236}">
                  <a16:creationId xmlns:a16="http://schemas.microsoft.com/office/drawing/2014/main" id="{B3D46297-5387-4AB9-C141-7C4CF13CAAD2}"/>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15" name="Freeform 14">
              <a:extLst>
                <a:ext uri="{FF2B5EF4-FFF2-40B4-BE49-F238E27FC236}">
                  <a16:creationId xmlns:a16="http://schemas.microsoft.com/office/drawing/2014/main" id="{E3F53C92-C3A7-5D09-79EE-548A06B2B420}"/>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
        <p:nvSpPr>
          <p:cNvPr id="18" name="Text Placeholder 17">
            <a:extLst>
              <a:ext uri="{FF2B5EF4-FFF2-40B4-BE49-F238E27FC236}">
                <a16:creationId xmlns:a16="http://schemas.microsoft.com/office/drawing/2014/main" id="{AB1D7E78-47B2-76CC-0720-EAF07663D264}"/>
              </a:ext>
            </a:extLst>
          </p:cNvPr>
          <p:cNvSpPr>
            <a:spLocks noGrp="1"/>
          </p:cNvSpPr>
          <p:nvPr>
            <p:ph type="body" sz="quarter" idx="13"/>
          </p:nvPr>
        </p:nvSpPr>
        <p:spPr>
          <a:xfrm>
            <a:off x="6698602" y="3052868"/>
            <a:ext cx="3600000" cy="3479529"/>
          </a:xfrm>
        </p:spPr>
        <p:txBody>
          <a:bodyPr/>
          <a:lstStyle>
            <a:lvl1pPr marL="0" indent="0">
              <a:buNone/>
              <a:defRPr>
                <a:solidFill>
                  <a:schemeClr val="accent4"/>
                </a:solidFill>
              </a:defRPr>
            </a:lvl1pPr>
            <a:lvl2pPr marL="457200" indent="0">
              <a:buNone/>
              <a:defRPr>
                <a:solidFill>
                  <a:schemeClr val="accent4"/>
                </a:solidFill>
              </a:defRPr>
            </a:lvl2pPr>
            <a:lvl3pPr marL="914400" indent="0">
              <a:buNone/>
              <a:defRPr>
                <a:solidFill>
                  <a:schemeClr val="accent4"/>
                </a:solidFill>
              </a:defRPr>
            </a:lvl3pPr>
            <a:lvl4pPr marL="1371600" indent="0">
              <a:buNone/>
              <a:defRPr>
                <a:solidFill>
                  <a:schemeClr val="accent4"/>
                </a:solidFill>
              </a:defRPr>
            </a:lvl4pPr>
            <a:lvl5pPr marL="1828800" indent="0">
              <a:buNone/>
              <a:defRPr>
                <a:solidFill>
                  <a:schemeClr val="accent4"/>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7" name="Picture Placeholder 13">
            <a:extLst>
              <a:ext uri="{FF2B5EF4-FFF2-40B4-BE49-F238E27FC236}">
                <a16:creationId xmlns:a16="http://schemas.microsoft.com/office/drawing/2014/main" id="{C37838BA-8CC0-405C-AE80-A9405436919F}"/>
              </a:ext>
            </a:extLst>
          </p:cNvPr>
          <p:cNvSpPr>
            <a:spLocks noGrp="1"/>
          </p:cNvSpPr>
          <p:nvPr>
            <p:ph type="pic" sz="quarter" idx="14"/>
          </p:nvPr>
        </p:nvSpPr>
        <p:spPr>
          <a:xfrm>
            <a:off x="2761578" y="1280518"/>
            <a:ext cx="3502744" cy="5251880"/>
          </a:xfrm>
          <a:solidFill>
            <a:schemeClr val="bg1">
              <a:lumMod val="85000"/>
            </a:schemeClr>
          </a:solidFill>
        </p:spPr>
        <p:txBody>
          <a:bodyPr/>
          <a:lstStyle>
            <a:lvl1pPr marL="0" indent="0">
              <a:buNone/>
              <a:defRPr/>
            </a:lvl1pPr>
          </a:lstStyle>
          <a:p>
            <a:r>
              <a:rPr lang="da-DK"/>
              <a:t>Klik på ikonet for at tilføje et billede</a:t>
            </a:r>
            <a:endParaRPr lang="da-DK" dirty="0"/>
          </a:p>
        </p:txBody>
      </p:sp>
    </p:spTree>
    <p:extLst>
      <p:ext uri="{BB962C8B-B14F-4D97-AF65-F5344CB8AC3E}">
        <p14:creationId xmlns:p14="http://schemas.microsoft.com/office/powerpoint/2010/main" val="3025919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 2 spalt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9043-EFC6-3C11-4F3E-FEB85F7A2381}"/>
              </a:ext>
            </a:extLst>
          </p:cNvPr>
          <p:cNvSpPr>
            <a:spLocks noGrp="1"/>
          </p:cNvSpPr>
          <p:nvPr>
            <p:ph type="title" hasCustomPrompt="1"/>
          </p:nvPr>
        </p:nvSpPr>
        <p:spPr>
          <a:xfrm>
            <a:off x="2775856" y="1445723"/>
            <a:ext cx="7717442" cy="1312762"/>
          </a:xfrm>
        </p:spPr>
        <p:txBody>
          <a:bodyPr>
            <a:normAutofit/>
          </a:bodyPr>
          <a:lstStyle>
            <a:lvl1pPr>
              <a:defRPr sz="4800">
                <a:solidFill>
                  <a:schemeClr val="accent4"/>
                </a:solidFill>
              </a:defRPr>
            </a:lvl1pPr>
          </a:lstStyle>
          <a:p>
            <a:r>
              <a:rPr lang="en-GB" dirty="0" err="1"/>
              <a:t>Overskrift</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lvl1pPr>
              <a:defRPr>
                <a:solidFill>
                  <a:schemeClr val="accent4"/>
                </a:solidFill>
              </a:defRPr>
            </a:lvl1pPr>
          </a:lstStyle>
          <a:p>
            <a:r>
              <a:rPr lang="da-DK" dirty="0"/>
              <a:t>titel på præsentation // feb2024 (Ændres således: I fanen 'Indsæt' skal du vælge 'Sidehoved og sidefod')</a:t>
            </a:r>
          </a:p>
        </p:txBody>
      </p:sp>
      <p:sp>
        <p:nvSpPr>
          <p:cNvPr id="6" name="Slide Number Placeholder 5">
            <a:extLst>
              <a:ext uri="{FF2B5EF4-FFF2-40B4-BE49-F238E27FC236}">
                <a16:creationId xmlns:a16="http://schemas.microsoft.com/office/drawing/2014/main" id="{520BB714-19EB-F6B0-C081-4B98519DA91B}"/>
              </a:ext>
            </a:extLst>
          </p:cNvPr>
          <p:cNvSpPr>
            <a:spLocks noGrp="1"/>
          </p:cNvSpPr>
          <p:nvPr>
            <p:ph type="sldNum" sz="quarter" idx="12"/>
          </p:nvPr>
        </p:nvSpPr>
        <p:spPr/>
        <p:txBody>
          <a:bodyPr/>
          <a:lstStyle>
            <a:lvl1pPr>
              <a:defRPr>
                <a:solidFill>
                  <a:schemeClr val="accent4"/>
                </a:solidFill>
              </a:defRPr>
            </a:lvl1pPr>
          </a:lstStyle>
          <a:p>
            <a:fld id="{7915DBC1-9A4A-DF45-BEC1-3DCC315F6A5D}" type="slidenum">
              <a:rPr lang="da-DK"/>
              <a:pPr/>
              <a:t>‹nr.›</a:t>
            </a:fld>
            <a:endParaRPr lang="da-DK" dirty="0"/>
          </a:p>
        </p:txBody>
      </p:sp>
      <p:grpSp>
        <p:nvGrpSpPr>
          <p:cNvPr id="8" name="Group 7">
            <a:extLst>
              <a:ext uri="{FF2B5EF4-FFF2-40B4-BE49-F238E27FC236}">
                <a16:creationId xmlns:a16="http://schemas.microsoft.com/office/drawing/2014/main" id="{12270B8E-CC0E-0B81-307F-B99BD09B95A2}"/>
              </a:ext>
            </a:extLst>
          </p:cNvPr>
          <p:cNvGrpSpPr/>
          <p:nvPr userDrawn="1"/>
        </p:nvGrpSpPr>
        <p:grpSpPr>
          <a:xfrm>
            <a:off x="10329493" y="6281878"/>
            <a:ext cx="1544083" cy="253541"/>
            <a:chOff x="10329493" y="6281878"/>
            <a:chExt cx="1544083" cy="253541"/>
          </a:xfrm>
        </p:grpSpPr>
        <p:sp>
          <p:nvSpPr>
            <p:cNvPr id="13" name="Freeform 12">
              <a:extLst>
                <a:ext uri="{FF2B5EF4-FFF2-40B4-BE49-F238E27FC236}">
                  <a16:creationId xmlns:a16="http://schemas.microsoft.com/office/drawing/2014/main" id="{2E67BBA8-353F-1DD4-80F6-4C39E3BDB93D}"/>
                </a:ext>
              </a:extLst>
            </p:cNvPr>
            <p:cNvSpPr/>
            <p:nvPr/>
          </p:nvSpPr>
          <p:spPr>
            <a:xfrm>
              <a:off x="10329493" y="6282550"/>
              <a:ext cx="609674" cy="249847"/>
            </a:xfrm>
            <a:custGeom>
              <a:avLst/>
              <a:gdLst>
                <a:gd name="connsiteX0" fmla="*/ 2703217 w 2703216"/>
                <a:gd name="connsiteY0" fmla="*/ 1107046 h 1107790"/>
                <a:gd name="connsiteX1" fmla="*/ 0 w 2703216"/>
                <a:gd name="connsiteY1" fmla="*/ 1107046 h 1107790"/>
                <a:gd name="connsiteX2" fmla="*/ 1036320 w 2703216"/>
                <a:gd name="connsiteY2" fmla="*/ 0 h 1107790"/>
                <a:gd name="connsiteX3" fmla="*/ 2703217 w 2703216"/>
                <a:gd name="connsiteY3" fmla="*/ 0 h 1107790"/>
                <a:gd name="connsiteX4" fmla="*/ 2703217 w 2703216"/>
                <a:gd name="connsiteY4" fmla="*/ 346184 h 1107790"/>
                <a:gd name="connsiteX5" fmla="*/ 2365966 w 2703216"/>
                <a:gd name="connsiteY5" fmla="*/ 346184 h 1107790"/>
                <a:gd name="connsiteX6" fmla="*/ 2361499 w 2703216"/>
                <a:gd name="connsiteY6" fmla="*/ 341718 h 1107790"/>
                <a:gd name="connsiteX7" fmla="*/ 1745812 w 2703216"/>
                <a:gd name="connsiteY7" fmla="*/ 168997 h 1107790"/>
                <a:gd name="connsiteX8" fmla="*/ 1153204 w 2703216"/>
                <a:gd name="connsiteY8" fmla="*/ 319383 h 1107790"/>
                <a:gd name="connsiteX9" fmla="*/ 877001 w 2703216"/>
                <a:gd name="connsiteY9" fmla="*/ 610476 h 1107790"/>
                <a:gd name="connsiteX10" fmla="*/ 927626 w 2703216"/>
                <a:gd name="connsiteY10" fmla="*/ 727360 h 1107790"/>
                <a:gd name="connsiteX11" fmla="*/ 1602871 w 2703216"/>
                <a:gd name="connsiteY11" fmla="*/ 865833 h 1107790"/>
                <a:gd name="connsiteX12" fmla="*/ 2283329 w 2703216"/>
                <a:gd name="connsiteY12" fmla="*/ 709492 h 1107790"/>
                <a:gd name="connsiteX13" fmla="*/ 2295240 w 2703216"/>
                <a:gd name="connsiteY13" fmla="*/ 674501 h 1107790"/>
                <a:gd name="connsiteX14" fmla="*/ 2091997 w 2703216"/>
                <a:gd name="connsiteY14" fmla="*/ 606753 h 1107790"/>
                <a:gd name="connsiteX15" fmla="*/ 1890242 w 2703216"/>
                <a:gd name="connsiteY15" fmla="*/ 604520 h 1107790"/>
                <a:gd name="connsiteX16" fmla="*/ 1865674 w 2703216"/>
                <a:gd name="connsiteY16" fmla="*/ 606009 h 1107790"/>
                <a:gd name="connsiteX17" fmla="*/ 1930444 w 2703216"/>
                <a:gd name="connsiteY17" fmla="*/ 480936 h 1107790"/>
                <a:gd name="connsiteX18" fmla="*/ 2702473 w 2703216"/>
                <a:gd name="connsiteY18" fmla="*/ 483914 h 1107790"/>
                <a:gd name="connsiteX19" fmla="*/ 2702473 w 2703216"/>
                <a:gd name="connsiteY19" fmla="*/ 1107790 h 1107790"/>
                <a:gd name="connsiteX20" fmla="*/ 64770 w 2703216"/>
                <a:gd name="connsiteY20" fmla="*/ 1078756 h 1107790"/>
                <a:gd name="connsiteX21" fmla="*/ 2674927 w 2703216"/>
                <a:gd name="connsiteY21" fmla="*/ 1078756 h 1107790"/>
                <a:gd name="connsiteX22" fmla="*/ 2674927 w 2703216"/>
                <a:gd name="connsiteY22" fmla="*/ 510715 h 1107790"/>
                <a:gd name="connsiteX23" fmla="*/ 1948311 w 2703216"/>
                <a:gd name="connsiteY23" fmla="*/ 507737 h 1107790"/>
                <a:gd name="connsiteX24" fmla="*/ 1913321 w 2703216"/>
                <a:gd name="connsiteY24" fmla="*/ 574741 h 1107790"/>
                <a:gd name="connsiteX25" fmla="*/ 2094230 w 2703216"/>
                <a:gd name="connsiteY25" fmla="*/ 577719 h 1107790"/>
                <a:gd name="connsiteX26" fmla="*/ 2322786 w 2703216"/>
                <a:gd name="connsiteY26" fmla="*/ 668545 h 1107790"/>
                <a:gd name="connsiteX27" fmla="*/ 2304919 w 2703216"/>
                <a:gd name="connsiteY27" fmla="*/ 725871 h 1107790"/>
                <a:gd name="connsiteX28" fmla="*/ 1602871 w 2703216"/>
                <a:gd name="connsiteY28" fmla="*/ 891890 h 1107790"/>
                <a:gd name="connsiteX29" fmla="*/ 907525 w 2703216"/>
                <a:gd name="connsiteY29" fmla="*/ 745227 h 1107790"/>
                <a:gd name="connsiteX30" fmla="*/ 847966 w 2703216"/>
                <a:gd name="connsiteY30" fmla="*/ 608242 h 1107790"/>
                <a:gd name="connsiteX31" fmla="*/ 1139059 w 2703216"/>
                <a:gd name="connsiteY31" fmla="*/ 292582 h 1107790"/>
                <a:gd name="connsiteX32" fmla="*/ 1744323 w 2703216"/>
                <a:gd name="connsiteY32" fmla="*/ 139218 h 1107790"/>
                <a:gd name="connsiteX33" fmla="*/ 2377134 w 2703216"/>
                <a:gd name="connsiteY33" fmla="*/ 317150 h 1107790"/>
                <a:gd name="connsiteX34" fmla="*/ 2673438 w 2703216"/>
                <a:gd name="connsiteY34" fmla="*/ 317150 h 1107790"/>
                <a:gd name="connsiteX35" fmla="*/ 2673438 w 2703216"/>
                <a:gd name="connsiteY35" fmla="*/ 26801 h 1107790"/>
                <a:gd name="connsiteX36" fmla="*/ 1046743 w 2703216"/>
                <a:gd name="connsiteY36" fmla="*/ 26801 h 1107790"/>
                <a:gd name="connsiteX37" fmla="*/ 64770 w 2703216"/>
                <a:gd name="connsiteY37" fmla="*/ 1078756 h 110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03216" h="1107790">
                  <a:moveTo>
                    <a:pt x="2703217" y="1107046"/>
                  </a:moveTo>
                  <a:lnTo>
                    <a:pt x="0" y="1107046"/>
                  </a:lnTo>
                  <a:lnTo>
                    <a:pt x="1036320" y="0"/>
                  </a:lnTo>
                  <a:lnTo>
                    <a:pt x="2703217" y="0"/>
                  </a:lnTo>
                  <a:lnTo>
                    <a:pt x="2703217" y="346184"/>
                  </a:lnTo>
                  <a:lnTo>
                    <a:pt x="2365966" y="346184"/>
                  </a:lnTo>
                  <a:cubicBezTo>
                    <a:pt x="2365966" y="346184"/>
                    <a:pt x="2361499" y="341718"/>
                    <a:pt x="2361499" y="341718"/>
                  </a:cubicBezTo>
                  <a:cubicBezTo>
                    <a:pt x="2266950" y="230045"/>
                    <a:pt x="2048072" y="168997"/>
                    <a:pt x="1745812" y="168997"/>
                  </a:cubicBezTo>
                  <a:cubicBezTo>
                    <a:pt x="1443552" y="168997"/>
                    <a:pt x="1332624" y="225578"/>
                    <a:pt x="1153204" y="319383"/>
                  </a:cubicBezTo>
                  <a:cubicBezTo>
                    <a:pt x="982717" y="409466"/>
                    <a:pt x="877001" y="520393"/>
                    <a:pt x="877001" y="610476"/>
                  </a:cubicBezTo>
                  <a:cubicBezTo>
                    <a:pt x="877001" y="700558"/>
                    <a:pt x="894124" y="693858"/>
                    <a:pt x="927626" y="727360"/>
                  </a:cubicBezTo>
                  <a:cubicBezTo>
                    <a:pt x="1024408" y="822653"/>
                    <a:pt x="1264132" y="871789"/>
                    <a:pt x="1602871" y="865833"/>
                  </a:cubicBezTo>
                  <a:cubicBezTo>
                    <a:pt x="1867163" y="861366"/>
                    <a:pt x="2211859" y="795852"/>
                    <a:pt x="2283329" y="709492"/>
                  </a:cubicBezTo>
                  <a:cubicBezTo>
                    <a:pt x="2293007" y="697580"/>
                    <a:pt x="2297474" y="686413"/>
                    <a:pt x="2295240" y="674501"/>
                  </a:cubicBezTo>
                  <a:cubicBezTo>
                    <a:pt x="2290029" y="640255"/>
                    <a:pt x="2215581" y="615687"/>
                    <a:pt x="2091997" y="606753"/>
                  </a:cubicBezTo>
                  <a:cubicBezTo>
                    <a:pt x="1991491" y="599309"/>
                    <a:pt x="1891731" y="604520"/>
                    <a:pt x="1890242" y="604520"/>
                  </a:cubicBezTo>
                  <a:lnTo>
                    <a:pt x="1865674" y="606009"/>
                  </a:lnTo>
                  <a:lnTo>
                    <a:pt x="1930444" y="480936"/>
                  </a:lnTo>
                  <a:lnTo>
                    <a:pt x="2702473" y="483914"/>
                  </a:lnTo>
                  <a:lnTo>
                    <a:pt x="2702473" y="1107790"/>
                  </a:lnTo>
                  <a:close/>
                  <a:moveTo>
                    <a:pt x="64770" y="1078756"/>
                  </a:moveTo>
                  <a:lnTo>
                    <a:pt x="2674927" y="1078756"/>
                  </a:lnTo>
                  <a:lnTo>
                    <a:pt x="2674927" y="510715"/>
                  </a:lnTo>
                  <a:cubicBezTo>
                    <a:pt x="2674927" y="510715"/>
                    <a:pt x="1948311" y="507737"/>
                    <a:pt x="1948311" y="507737"/>
                  </a:cubicBezTo>
                  <a:lnTo>
                    <a:pt x="1913321" y="574741"/>
                  </a:lnTo>
                  <a:cubicBezTo>
                    <a:pt x="1949800" y="573252"/>
                    <a:pt x="2021271" y="572507"/>
                    <a:pt x="2094230" y="577719"/>
                  </a:cubicBezTo>
                  <a:cubicBezTo>
                    <a:pt x="2240149" y="588141"/>
                    <a:pt x="2314597" y="617921"/>
                    <a:pt x="2322786" y="668545"/>
                  </a:cubicBezTo>
                  <a:cubicBezTo>
                    <a:pt x="2325764" y="687902"/>
                    <a:pt x="2319809" y="707259"/>
                    <a:pt x="2304919" y="725871"/>
                  </a:cubicBezTo>
                  <a:cubicBezTo>
                    <a:pt x="2220048" y="827865"/>
                    <a:pt x="1842595" y="888168"/>
                    <a:pt x="1602871" y="891890"/>
                  </a:cubicBezTo>
                  <a:cubicBezTo>
                    <a:pt x="1357937" y="896357"/>
                    <a:pt x="1038554" y="874023"/>
                    <a:pt x="907525" y="745227"/>
                  </a:cubicBezTo>
                  <a:cubicBezTo>
                    <a:pt x="868067" y="706514"/>
                    <a:pt x="847966" y="660356"/>
                    <a:pt x="847966" y="608242"/>
                  </a:cubicBezTo>
                  <a:cubicBezTo>
                    <a:pt x="847966" y="506993"/>
                    <a:pt x="956660" y="388620"/>
                    <a:pt x="1139059" y="292582"/>
                  </a:cubicBezTo>
                  <a:cubicBezTo>
                    <a:pt x="1324435" y="195054"/>
                    <a:pt x="1544802" y="139218"/>
                    <a:pt x="1744323" y="139218"/>
                  </a:cubicBezTo>
                  <a:cubicBezTo>
                    <a:pt x="2051050" y="139218"/>
                    <a:pt x="2275140" y="202499"/>
                    <a:pt x="2377134" y="317150"/>
                  </a:cubicBezTo>
                  <a:lnTo>
                    <a:pt x="2673438" y="317150"/>
                  </a:lnTo>
                  <a:lnTo>
                    <a:pt x="2673438" y="26801"/>
                  </a:lnTo>
                  <a:lnTo>
                    <a:pt x="1046743" y="26801"/>
                  </a:lnTo>
                  <a:lnTo>
                    <a:pt x="64770" y="1078756"/>
                  </a:lnTo>
                  <a:close/>
                </a:path>
              </a:pathLst>
            </a:custGeom>
            <a:solidFill>
              <a:schemeClr val="bg1"/>
            </a:solidFill>
            <a:ln w="0" cap="flat">
              <a:noFill/>
              <a:prstDash val="solid"/>
              <a:miter/>
            </a:ln>
          </p:spPr>
          <p:txBody>
            <a:bodyPr rtlCol="0" anchor="ctr"/>
            <a:lstStyle/>
            <a:p>
              <a:endParaRPr lang="da-DK" b="1"/>
            </a:p>
          </p:txBody>
        </p:sp>
        <p:sp>
          <p:nvSpPr>
            <p:cNvPr id="14" name="Freeform 13">
              <a:extLst>
                <a:ext uri="{FF2B5EF4-FFF2-40B4-BE49-F238E27FC236}">
                  <a16:creationId xmlns:a16="http://schemas.microsoft.com/office/drawing/2014/main" id="{B3D46297-5387-4AB9-C141-7C4CF13CAAD2}"/>
                </a:ext>
              </a:extLst>
            </p:cNvPr>
            <p:cNvSpPr/>
            <p:nvPr/>
          </p:nvSpPr>
          <p:spPr>
            <a:xfrm>
              <a:off x="10982320" y="6419059"/>
              <a:ext cx="891256" cy="116360"/>
            </a:xfrm>
            <a:custGeom>
              <a:avLst/>
              <a:gdLst>
                <a:gd name="connsiteX0" fmla="*/ 222600 w 3951714"/>
                <a:gd name="connsiteY0" fmla="*/ 514438 h 515926"/>
                <a:gd name="connsiteX1" fmla="*/ 383409 w 3951714"/>
                <a:gd name="connsiteY1" fmla="*/ 431800 h 515926"/>
                <a:gd name="connsiteX2" fmla="*/ 387131 w 3951714"/>
                <a:gd name="connsiteY2" fmla="*/ 431800 h 515926"/>
                <a:gd name="connsiteX3" fmla="*/ 387131 w 3951714"/>
                <a:gd name="connsiteY3" fmla="*/ 508482 h 515926"/>
                <a:gd name="connsiteX4" fmla="*/ 430311 w 3951714"/>
                <a:gd name="connsiteY4" fmla="*/ 508482 h 515926"/>
                <a:gd name="connsiteX5" fmla="*/ 430311 w 3951714"/>
                <a:gd name="connsiteY5" fmla="*/ 254613 h 515926"/>
                <a:gd name="connsiteX6" fmla="*/ 238979 w 3951714"/>
                <a:gd name="connsiteY6" fmla="*/ 254613 h 515926"/>
                <a:gd name="connsiteX7" fmla="*/ 238979 w 3951714"/>
                <a:gd name="connsiteY7" fmla="*/ 297793 h 515926"/>
                <a:gd name="connsiteX8" fmla="*/ 383409 w 3951714"/>
                <a:gd name="connsiteY8" fmla="*/ 297793 h 515926"/>
                <a:gd name="connsiteX9" fmla="*/ 383409 w 3951714"/>
                <a:gd name="connsiteY9" fmla="*/ 338740 h 515926"/>
                <a:gd name="connsiteX10" fmla="*/ 225578 w 3951714"/>
                <a:gd name="connsiteY10" fmla="*/ 472747 h 515926"/>
                <a:gd name="connsiteX11" fmla="*/ 48391 w 3951714"/>
                <a:gd name="connsiteY11" fmla="*/ 271736 h 515926"/>
                <a:gd name="connsiteX12" fmla="*/ 48391 w 3951714"/>
                <a:gd name="connsiteY12" fmla="*/ 243446 h 515926"/>
                <a:gd name="connsiteX13" fmla="*/ 219622 w 3951714"/>
                <a:gd name="connsiteY13" fmla="*/ 42436 h 515926"/>
                <a:gd name="connsiteX14" fmla="*/ 381920 w 3951714"/>
                <a:gd name="connsiteY14" fmla="*/ 163786 h 515926"/>
                <a:gd name="connsiteX15" fmla="*/ 431800 w 3951714"/>
                <a:gd name="connsiteY15" fmla="*/ 163786 h 515926"/>
                <a:gd name="connsiteX16" fmla="*/ 220367 w 3951714"/>
                <a:gd name="connsiteY16" fmla="*/ 0 h 515926"/>
                <a:gd name="connsiteX17" fmla="*/ 0 w 3951714"/>
                <a:gd name="connsiteY17" fmla="*/ 257591 h 515926"/>
                <a:gd name="connsiteX18" fmla="*/ 222600 w 3951714"/>
                <a:gd name="connsiteY18" fmla="*/ 515182 h 515926"/>
                <a:gd name="connsiteX19" fmla="*/ 639511 w 3951714"/>
                <a:gd name="connsiteY19" fmla="*/ 508482 h 515926"/>
                <a:gd name="connsiteX20" fmla="*/ 687158 w 3951714"/>
                <a:gd name="connsiteY20" fmla="*/ 508482 h 515926"/>
                <a:gd name="connsiteX21" fmla="*/ 687158 w 3951714"/>
                <a:gd name="connsiteY21" fmla="*/ 302260 h 515926"/>
                <a:gd name="connsiteX22" fmla="*/ 867323 w 3951714"/>
                <a:gd name="connsiteY22" fmla="*/ 6700 h 515926"/>
                <a:gd name="connsiteX23" fmla="*/ 815209 w 3951714"/>
                <a:gd name="connsiteY23" fmla="*/ 6700 h 515926"/>
                <a:gd name="connsiteX24" fmla="*/ 665568 w 3951714"/>
                <a:gd name="connsiteY24" fmla="*/ 253124 h 515926"/>
                <a:gd name="connsiteX25" fmla="*/ 661845 w 3951714"/>
                <a:gd name="connsiteY25" fmla="*/ 253124 h 515926"/>
                <a:gd name="connsiteX26" fmla="*/ 512949 w 3951714"/>
                <a:gd name="connsiteY26" fmla="*/ 6700 h 515926"/>
                <a:gd name="connsiteX27" fmla="*/ 459346 w 3951714"/>
                <a:gd name="connsiteY27" fmla="*/ 6700 h 515926"/>
                <a:gd name="connsiteX28" fmla="*/ 638766 w 3951714"/>
                <a:gd name="connsiteY28" fmla="*/ 302260 h 515926"/>
                <a:gd name="connsiteX29" fmla="*/ 638766 w 3951714"/>
                <a:gd name="connsiteY29" fmla="*/ 508482 h 515926"/>
                <a:gd name="connsiteX30" fmla="*/ 932092 w 3951714"/>
                <a:gd name="connsiteY30" fmla="*/ 508482 h 515926"/>
                <a:gd name="connsiteX31" fmla="*/ 978250 w 3951714"/>
                <a:gd name="connsiteY31" fmla="*/ 508482 h 515926"/>
                <a:gd name="connsiteX32" fmla="*/ 978250 w 3951714"/>
                <a:gd name="connsiteY32" fmla="*/ 55092 h 515926"/>
                <a:gd name="connsiteX33" fmla="*/ 981228 w 3951714"/>
                <a:gd name="connsiteY33" fmla="*/ 55092 h 515926"/>
                <a:gd name="connsiteX34" fmla="*/ 1137570 w 3951714"/>
                <a:gd name="connsiteY34" fmla="*/ 508482 h 515926"/>
                <a:gd name="connsiteX35" fmla="*/ 1203084 w 3951714"/>
                <a:gd name="connsiteY35" fmla="*/ 508482 h 515926"/>
                <a:gd name="connsiteX36" fmla="*/ 1359426 w 3951714"/>
                <a:gd name="connsiteY36" fmla="*/ 56581 h 515926"/>
                <a:gd name="connsiteX37" fmla="*/ 1362404 w 3951714"/>
                <a:gd name="connsiteY37" fmla="*/ 56581 h 515926"/>
                <a:gd name="connsiteX38" fmla="*/ 1362404 w 3951714"/>
                <a:gd name="connsiteY38" fmla="*/ 508482 h 515926"/>
                <a:gd name="connsiteX39" fmla="*/ 1408561 w 3951714"/>
                <a:gd name="connsiteY39" fmla="*/ 508482 h 515926"/>
                <a:gd name="connsiteX40" fmla="*/ 1408561 w 3951714"/>
                <a:gd name="connsiteY40" fmla="*/ 5956 h 515926"/>
                <a:gd name="connsiteX41" fmla="*/ 1330391 w 3951714"/>
                <a:gd name="connsiteY41" fmla="*/ 5956 h 515926"/>
                <a:gd name="connsiteX42" fmla="*/ 1172561 w 3951714"/>
                <a:gd name="connsiteY42" fmla="*/ 465302 h 515926"/>
                <a:gd name="connsiteX43" fmla="*/ 1169583 w 3951714"/>
                <a:gd name="connsiteY43" fmla="*/ 465302 h 515926"/>
                <a:gd name="connsiteX44" fmla="*/ 1011752 w 3951714"/>
                <a:gd name="connsiteY44" fmla="*/ 5956 h 515926"/>
                <a:gd name="connsiteX45" fmla="*/ 932837 w 3951714"/>
                <a:gd name="connsiteY45" fmla="*/ 5956 h 515926"/>
                <a:gd name="connsiteX46" fmla="*/ 932837 w 3951714"/>
                <a:gd name="connsiteY46" fmla="*/ 508482 h 515926"/>
                <a:gd name="connsiteX47" fmla="*/ 1497155 w 3951714"/>
                <a:gd name="connsiteY47" fmla="*/ 508482 h 515926"/>
                <a:gd name="connsiteX48" fmla="*/ 1544057 w 3951714"/>
                <a:gd name="connsiteY48" fmla="*/ 508482 h 515926"/>
                <a:gd name="connsiteX49" fmla="*/ 1544057 w 3951714"/>
                <a:gd name="connsiteY49" fmla="*/ 58070 h 515926"/>
                <a:gd name="connsiteX50" fmla="*/ 1547035 w 3951714"/>
                <a:gd name="connsiteY50" fmla="*/ 58070 h 515926"/>
                <a:gd name="connsiteX51" fmla="*/ 1795692 w 3951714"/>
                <a:gd name="connsiteY51" fmla="*/ 508482 h 515926"/>
                <a:gd name="connsiteX52" fmla="*/ 1870141 w 3951714"/>
                <a:gd name="connsiteY52" fmla="*/ 508482 h 515926"/>
                <a:gd name="connsiteX53" fmla="*/ 1870141 w 3951714"/>
                <a:gd name="connsiteY53" fmla="*/ 5956 h 515926"/>
                <a:gd name="connsiteX54" fmla="*/ 1823983 w 3951714"/>
                <a:gd name="connsiteY54" fmla="*/ 5956 h 515926"/>
                <a:gd name="connsiteX55" fmla="*/ 1823983 w 3951714"/>
                <a:gd name="connsiteY55" fmla="*/ 457857 h 515926"/>
                <a:gd name="connsiteX56" fmla="*/ 1820261 w 3951714"/>
                <a:gd name="connsiteY56" fmla="*/ 457857 h 515926"/>
                <a:gd name="connsiteX57" fmla="*/ 1570859 w 3951714"/>
                <a:gd name="connsiteY57" fmla="*/ 5956 h 515926"/>
                <a:gd name="connsiteX58" fmla="*/ 1497899 w 3951714"/>
                <a:gd name="connsiteY58" fmla="*/ 5956 h 515926"/>
                <a:gd name="connsiteX59" fmla="*/ 1497899 w 3951714"/>
                <a:gd name="connsiteY59" fmla="*/ 508482 h 515926"/>
                <a:gd name="connsiteX60" fmla="*/ 1938633 w 3951714"/>
                <a:gd name="connsiteY60" fmla="*/ 508482 h 515926"/>
                <a:gd name="connsiteX61" fmla="*/ 1989258 w 3951714"/>
                <a:gd name="connsiteY61" fmla="*/ 508482 h 515926"/>
                <a:gd name="connsiteX62" fmla="*/ 2050306 w 3951714"/>
                <a:gd name="connsiteY62" fmla="*/ 342462 h 515926"/>
                <a:gd name="connsiteX63" fmla="*/ 2269184 w 3951714"/>
                <a:gd name="connsiteY63" fmla="*/ 342462 h 515926"/>
                <a:gd name="connsiteX64" fmla="*/ 2330231 w 3951714"/>
                <a:gd name="connsiteY64" fmla="*/ 508482 h 515926"/>
                <a:gd name="connsiteX65" fmla="*/ 2380856 w 3951714"/>
                <a:gd name="connsiteY65" fmla="*/ 508482 h 515926"/>
                <a:gd name="connsiteX66" fmla="*/ 2196224 w 3951714"/>
                <a:gd name="connsiteY66" fmla="*/ 5956 h 515926"/>
                <a:gd name="connsiteX67" fmla="*/ 2125499 w 3951714"/>
                <a:gd name="connsiteY67" fmla="*/ 5956 h 515926"/>
                <a:gd name="connsiteX68" fmla="*/ 1940122 w 3951714"/>
                <a:gd name="connsiteY68" fmla="*/ 508482 h 515926"/>
                <a:gd name="connsiteX69" fmla="*/ 2064451 w 3951714"/>
                <a:gd name="connsiteY69" fmla="*/ 298538 h 515926"/>
                <a:gd name="connsiteX70" fmla="*/ 2156767 w 3951714"/>
                <a:gd name="connsiteY70" fmla="*/ 46158 h 515926"/>
                <a:gd name="connsiteX71" fmla="*/ 2160489 w 3951714"/>
                <a:gd name="connsiteY71" fmla="*/ 46158 h 515926"/>
                <a:gd name="connsiteX72" fmla="*/ 2252805 w 3951714"/>
                <a:gd name="connsiteY72" fmla="*/ 298538 h 515926"/>
                <a:gd name="connsiteX73" fmla="*/ 2064451 w 3951714"/>
                <a:gd name="connsiteY73" fmla="*/ 298538 h 515926"/>
                <a:gd name="connsiteX74" fmla="*/ 2610157 w 3951714"/>
                <a:gd name="connsiteY74" fmla="*/ 514438 h 515926"/>
                <a:gd name="connsiteX75" fmla="*/ 2793299 w 3951714"/>
                <a:gd name="connsiteY75" fmla="*/ 373730 h 515926"/>
                <a:gd name="connsiteX76" fmla="*/ 2651848 w 3951714"/>
                <a:gd name="connsiteY76" fmla="*/ 238234 h 515926"/>
                <a:gd name="connsiteX77" fmla="*/ 2588567 w 3951714"/>
                <a:gd name="connsiteY77" fmla="*/ 227812 h 515926"/>
                <a:gd name="connsiteX78" fmla="*/ 2479128 w 3951714"/>
                <a:gd name="connsiteY78" fmla="*/ 138474 h 515926"/>
                <a:gd name="connsiteX79" fmla="*/ 2479128 w 3951714"/>
                <a:gd name="connsiteY79" fmla="*/ 128051 h 515926"/>
                <a:gd name="connsiteX80" fmla="*/ 2601223 w 3951714"/>
                <a:gd name="connsiteY80" fmla="*/ 41691 h 515926"/>
                <a:gd name="connsiteX81" fmla="*/ 2735230 w 3951714"/>
                <a:gd name="connsiteY81" fmla="*/ 145919 h 515926"/>
                <a:gd name="connsiteX82" fmla="*/ 2784366 w 3951714"/>
                <a:gd name="connsiteY82" fmla="*/ 145919 h 515926"/>
                <a:gd name="connsiteX83" fmla="*/ 2601223 w 3951714"/>
                <a:gd name="connsiteY83" fmla="*/ 0 h 515926"/>
                <a:gd name="connsiteX84" fmla="*/ 2430737 w 3951714"/>
                <a:gd name="connsiteY84" fmla="*/ 134751 h 515926"/>
                <a:gd name="connsiteX85" fmla="*/ 2572933 w 3951714"/>
                <a:gd name="connsiteY85" fmla="*/ 270247 h 515926"/>
                <a:gd name="connsiteX86" fmla="*/ 2636214 w 3951714"/>
                <a:gd name="connsiteY86" fmla="*/ 280670 h 515926"/>
                <a:gd name="connsiteX87" fmla="*/ 2744908 w 3951714"/>
                <a:gd name="connsiteY87" fmla="*/ 370008 h 515926"/>
                <a:gd name="connsiteX88" fmla="*/ 2744908 w 3951714"/>
                <a:gd name="connsiteY88" fmla="*/ 381175 h 515926"/>
                <a:gd name="connsiteX89" fmla="*/ 2610157 w 3951714"/>
                <a:gd name="connsiteY89" fmla="*/ 473491 h 515926"/>
                <a:gd name="connsiteX90" fmla="*/ 2464983 w 3951714"/>
                <a:gd name="connsiteY90" fmla="*/ 366286 h 515926"/>
                <a:gd name="connsiteX91" fmla="*/ 2415847 w 3951714"/>
                <a:gd name="connsiteY91" fmla="*/ 366286 h 515926"/>
                <a:gd name="connsiteX92" fmla="*/ 2610157 w 3951714"/>
                <a:gd name="connsiteY92" fmla="*/ 515927 h 515926"/>
                <a:gd name="connsiteX93" fmla="*/ 2884871 w 3951714"/>
                <a:gd name="connsiteY93" fmla="*/ 508482 h 515926"/>
                <a:gd name="connsiteX94" fmla="*/ 2932518 w 3951714"/>
                <a:gd name="connsiteY94" fmla="*/ 508482 h 515926"/>
                <a:gd name="connsiteX95" fmla="*/ 2932518 w 3951714"/>
                <a:gd name="connsiteY95" fmla="*/ 5956 h 515926"/>
                <a:gd name="connsiteX96" fmla="*/ 2884871 w 3951714"/>
                <a:gd name="connsiteY96" fmla="*/ 5956 h 515926"/>
                <a:gd name="connsiteX97" fmla="*/ 2884871 w 3951714"/>
                <a:gd name="connsiteY97" fmla="*/ 508482 h 515926"/>
                <a:gd name="connsiteX98" fmla="*/ 3213932 w 3951714"/>
                <a:gd name="connsiteY98" fmla="*/ 514438 h 515926"/>
                <a:gd name="connsiteX99" fmla="*/ 3396330 w 3951714"/>
                <a:gd name="connsiteY99" fmla="*/ 329806 h 515926"/>
                <a:gd name="connsiteX100" fmla="*/ 3396330 w 3951714"/>
                <a:gd name="connsiteY100" fmla="*/ 5956 h 515926"/>
                <a:gd name="connsiteX101" fmla="*/ 3348684 w 3951714"/>
                <a:gd name="connsiteY101" fmla="*/ 5956 h 515926"/>
                <a:gd name="connsiteX102" fmla="*/ 3348684 w 3951714"/>
                <a:gd name="connsiteY102" fmla="*/ 330550 h 515926"/>
                <a:gd name="connsiteX103" fmla="*/ 3213932 w 3951714"/>
                <a:gd name="connsiteY103" fmla="*/ 471258 h 515926"/>
                <a:gd name="connsiteX104" fmla="*/ 3079181 w 3951714"/>
                <a:gd name="connsiteY104" fmla="*/ 330550 h 515926"/>
                <a:gd name="connsiteX105" fmla="*/ 3079181 w 3951714"/>
                <a:gd name="connsiteY105" fmla="*/ 5956 h 515926"/>
                <a:gd name="connsiteX106" fmla="*/ 3031534 w 3951714"/>
                <a:gd name="connsiteY106" fmla="*/ 5956 h 515926"/>
                <a:gd name="connsiteX107" fmla="*/ 3031534 w 3951714"/>
                <a:gd name="connsiteY107" fmla="*/ 329806 h 515926"/>
                <a:gd name="connsiteX108" fmla="*/ 3213932 w 3951714"/>
                <a:gd name="connsiteY108" fmla="*/ 514438 h 515926"/>
                <a:gd name="connsiteX109" fmla="*/ 3475246 w 3951714"/>
                <a:gd name="connsiteY109" fmla="*/ 508482 h 515926"/>
                <a:gd name="connsiteX110" fmla="*/ 3521404 w 3951714"/>
                <a:gd name="connsiteY110" fmla="*/ 508482 h 515926"/>
                <a:gd name="connsiteX111" fmla="*/ 3521404 w 3951714"/>
                <a:gd name="connsiteY111" fmla="*/ 55092 h 515926"/>
                <a:gd name="connsiteX112" fmla="*/ 3524381 w 3951714"/>
                <a:gd name="connsiteY112" fmla="*/ 55092 h 515926"/>
                <a:gd name="connsiteX113" fmla="*/ 3680723 w 3951714"/>
                <a:gd name="connsiteY113" fmla="*/ 508482 h 515926"/>
                <a:gd name="connsiteX114" fmla="*/ 3746237 w 3951714"/>
                <a:gd name="connsiteY114" fmla="*/ 508482 h 515926"/>
                <a:gd name="connsiteX115" fmla="*/ 3902579 w 3951714"/>
                <a:gd name="connsiteY115" fmla="*/ 56581 h 515926"/>
                <a:gd name="connsiteX116" fmla="*/ 3905557 w 3951714"/>
                <a:gd name="connsiteY116" fmla="*/ 56581 h 515926"/>
                <a:gd name="connsiteX117" fmla="*/ 3905557 w 3951714"/>
                <a:gd name="connsiteY117" fmla="*/ 508482 h 515926"/>
                <a:gd name="connsiteX118" fmla="*/ 3951715 w 3951714"/>
                <a:gd name="connsiteY118" fmla="*/ 508482 h 515926"/>
                <a:gd name="connsiteX119" fmla="*/ 3951715 w 3951714"/>
                <a:gd name="connsiteY119" fmla="*/ 5956 h 515926"/>
                <a:gd name="connsiteX120" fmla="*/ 3873544 w 3951714"/>
                <a:gd name="connsiteY120" fmla="*/ 5956 h 515926"/>
                <a:gd name="connsiteX121" fmla="*/ 3715714 w 3951714"/>
                <a:gd name="connsiteY121" fmla="*/ 465302 h 515926"/>
                <a:gd name="connsiteX122" fmla="*/ 3712736 w 3951714"/>
                <a:gd name="connsiteY122" fmla="*/ 465302 h 515926"/>
                <a:gd name="connsiteX123" fmla="*/ 3554906 w 3951714"/>
                <a:gd name="connsiteY123" fmla="*/ 5956 h 515926"/>
                <a:gd name="connsiteX124" fmla="*/ 3475990 w 3951714"/>
                <a:gd name="connsiteY124" fmla="*/ 5956 h 515926"/>
                <a:gd name="connsiteX125" fmla="*/ 3475990 w 3951714"/>
                <a:gd name="connsiteY125" fmla="*/ 508482 h 5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51714" h="515926">
                  <a:moveTo>
                    <a:pt x="222600" y="514438"/>
                  </a:moveTo>
                  <a:cubicBezTo>
                    <a:pt x="294815" y="514438"/>
                    <a:pt x="356607" y="484658"/>
                    <a:pt x="383409" y="431800"/>
                  </a:cubicBezTo>
                  <a:lnTo>
                    <a:pt x="387131" y="431800"/>
                  </a:lnTo>
                  <a:lnTo>
                    <a:pt x="387131" y="508482"/>
                  </a:lnTo>
                  <a:lnTo>
                    <a:pt x="430311" y="508482"/>
                  </a:lnTo>
                  <a:lnTo>
                    <a:pt x="430311" y="254613"/>
                  </a:lnTo>
                  <a:lnTo>
                    <a:pt x="238979" y="254613"/>
                  </a:lnTo>
                  <a:lnTo>
                    <a:pt x="238979" y="297793"/>
                  </a:lnTo>
                  <a:lnTo>
                    <a:pt x="383409" y="297793"/>
                  </a:lnTo>
                  <a:lnTo>
                    <a:pt x="383409" y="338740"/>
                  </a:lnTo>
                  <a:cubicBezTo>
                    <a:pt x="383409" y="416910"/>
                    <a:pt x="316405" y="472747"/>
                    <a:pt x="225578" y="472747"/>
                  </a:cubicBezTo>
                  <a:cubicBezTo>
                    <a:pt x="134751" y="472747"/>
                    <a:pt x="48391" y="400532"/>
                    <a:pt x="48391" y="271736"/>
                  </a:cubicBezTo>
                  <a:lnTo>
                    <a:pt x="48391" y="243446"/>
                  </a:lnTo>
                  <a:cubicBezTo>
                    <a:pt x="48391" y="115395"/>
                    <a:pt x="111672" y="42436"/>
                    <a:pt x="219622" y="42436"/>
                  </a:cubicBezTo>
                  <a:cubicBezTo>
                    <a:pt x="327572" y="42436"/>
                    <a:pt x="356607" y="79660"/>
                    <a:pt x="381920" y="163786"/>
                  </a:cubicBezTo>
                  <a:lnTo>
                    <a:pt x="431800" y="163786"/>
                  </a:lnTo>
                  <a:cubicBezTo>
                    <a:pt x="402021" y="54347"/>
                    <a:pt x="329061" y="0"/>
                    <a:pt x="220367" y="0"/>
                  </a:cubicBezTo>
                  <a:cubicBezTo>
                    <a:pt x="111672" y="0"/>
                    <a:pt x="0" y="99016"/>
                    <a:pt x="0" y="257591"/>
                  </a:cubicBezTo>
                  <a:cubicBezTo>
                    <a:pt x="0" y="416166"/>
                    <a:pt x="84127" y="515182"/>
                    <a:pt x="222600" y="515182"/>
                  </a:cubicBezTo>
                  <a:moveTo>
                    <a:pt x="639511" y="508482"/>
                  </a:moveTo>
                  <a:lnTo>
                    <a:pt x="687158" y="508482"/>
                  </a:lnTo>
                  <a:lnTo>
                    <a:pt x="687158" y="302260"/>
                  </a:lnTo>
                  <a:lnTo>
                    <a:pt x="867323" y="6700"/>
                  </a:lnTo>
                  <a:lnTo>
                    <a:pt x="815209" y="6700"/>
                  </a:lnTo>
                  <a:lnTo>
                    <a:pt x="665568" y="253124"/>
                  </a:lnTo>
                  <a:lnTo>
                    <a:pt x="661845" y="253124"/>
                  </a:lnTo>
                  <a:lnTo>
                    <a:pt x="512949" y="6700"/>
                  </a:lnTo>
                  <a:lnTo>
                    <a:pt x="459346" y="6700"/>
                  </a:lnTo>
                  <a:lnTo>
                    <a:pt x="638766" y="302260"/>
                  </a:lnTo>
                  <a:lnTo>
                    <a:pt x="638766" y="508482"/>
                  </a:lnTo>
                  <a:close/>
                  <a:moveTo>
                    <a:pt x="932092" y="508482"/>
                  </a:moveTo>
                  <a:lnTo>
                    <a:pt x="978250" y="508482"/>
                  </a:lnTo>
                  <a:lnTo>
                    <a:pt x="978250" y="55092"/>
                  </a:lnTo>
                  <a:lnTo>
                    <a:pt x="981228" y="55092"/>
                  </a:lnTo>
                  <a:lnTo>
                    <a:pt x="1137570" y="508482"/>
                  </a:lnTo>
                  <a:lnTo>
                    <a:pt x="1203084" y="508482"/>
                  </a:lnTo>
                  <a:lnTo>
                    <a:pt x="1359426" y="56581"/>
                  </a:lnTo>
                  <a:lnTo>
                    <a:pt x="1362404" y="56581"/>
                  </a:lnTo>
                  <a:lnTo>
                    <a:pt x="1362404" y="508482"/>
                  </a:lnTo>
                  <a:lnTo>
                    <a:pt x="1408561" y="508482"/>
                  </a:lnTo>
                  <a:lnTo>
                    <a:pt x="1408561" y="5956"/>
                  </a:lnTo>
                  <a:lnTo>
                    <a:pt x="1330391" y="5956"/>
                  </a:lnTo>
                  <a:lnTo>
                    <a:pt x="1172561" y="465302"/>
                  </a:lnTo>
                  <a:lnTo>
                    <a:pt x="1169583" y="465302"/>
                  </a:lnTo>
                  <a:lnTo>
                    <a:pt x="1011752" y="5956"/>
                  </a:lnTo>
                  <a:lnTo>
                    <a:pt x="932837" y="5956"/>
                  </a:lnTo>
                  <a:lnTo>
                    <a:pt x="932837" y="508482"/>
                  </a:lnTo>
                  <a:close/>
                  <a:moveTo>
                    <a:pt x="1497155" y="508482"/>
                  </a:moveTo>
                  <a:lnTo>
                    <a:pt x="1544057" y="508482"/>
                  </a:lnTo>
                  <a:lnTo>
                    <a:pt x="1544057" y="58070"/>
                  </a:lnTo>
                  <a:lnTo>
                    <a:pt x="1547035" y="58070"/>
                  </a:lnTo>
                  <a:lnTo>
                    <a:pt x="1795692" y="508482"/>
                  </a:lnTo>
                  <a:lnTo>
                    <a:pt x="1870141" y="508482"/>
                  </a:lnTo>
                  <a:lnTo>
                    <a:pt x="1870141" y="5956"/>
                  </a:lnTo>
                  <a:lnTo>
                    <a:pt x="1823983" y="5956"/>
                  </a:lnTo>
                  <a:lnTo>
                    <a:pt x="1823983" y="457857"/>
                  </a:lnTo>
                  <a:lnTo>
                    <a:pt x="1820261" y="457857"/>
                  </a:lnTo>
                  <a:lnTo>
                    <a:pt x="1570859" y="5956"/>
                  </a:lnTo>
                  <a:lnTo>
                    <a:pt x="1497899" y="5956"/>
                  </a:lnTo>
                  <a:lnTo>
                    <a:pt x="1497899" y="508482"/>
                  </a:lnTo>
                  <a:close/>
                  <a:moveTo>
                    <a:pt x="1938633" y="508482"/>
                  </a:moveTo>
                  <a:lnTo>
                    <a:pt x="1989258" y="508482"/>
                  </a:lnTo>
                  <a:lnTo>
                    <a:pt x="2050306" y="342462"/>
                  </a:lnTo>
                  <a:lnTo>
                    <a:pt x="2269184" y="342462"/>
                  </a:lnTo>
                  <a:lnTo>
                    <a:pt x="2330231" y="508482"/>
                  </a:lnTo>
                  <a:lnTo>
                    <a:pt x="2380856" y="508482"/>
                  </a:lnTo>
                  <a:lnTo>
                    <a:pt x="2196224" y="5956"/>
                  </a:lnTo>
                  <a:lnTo>
                    <a:pt x="2125499" y="5956"/>
                  </a:lnTo>
                  <a:lnTo>
                    <a:pt x="1940122" y="508482"/>
                  </a:lnTo>
                  <a:close/>
                  <a:moveTo>
                    <a:pt x="2064451" y="298538"/>
                  </a:moveTo>
                  <a:lnTo>
                    <a:pt x="2156767" y="46158"/>
                  </a:lnTo>
                  <a:lnTo>
                    <a:pt x="2160489" y="46158"/>
                  </a:lnTo>
                  <a:lnTo>
                    <a:pt x="2252805" y="298538"/>
                  </a:lnTo>
                  <a:lnTo>
                    <a:pt x="2064451" y="298538"/>
                  </a:lnTo>
                  <a:close/>
                  <a:moveTo>
                    <a:pt x="2610157" y="514438"/>
                  </a:moveTo>
                  <a:cubicBezTo>
                    <a:pt x="2726296" y="514438"/>
                    <a:pt x="2793299" y="460835"/>
                    <a:pt x="2793299" y="373730"/>
                  </a:cubicBezTo>
                  <a:cubicBezTo>
                    <a:pt x="2793299" y="286626"/>
                    <a:pt x="2742675" y="253124"/>
                    <a:pt x="2651848" y="238234"/>
                  </a:cubicBezTo>
                  <a:lnTo>
                    <a:pt x="2588567" y="227812"/>
                  </a:lnTo>
                  <a:cubicBezTo>
                    <a:pt x="2505929" y="213667"/>
                    <a:pt x="2479128" y="185376"/>
                    <a:pt x="2479128" y="138474"/>
                  </a:cubicBezTo>
                  <a:lnTo>
                    <a:pt x="2479128" y="128051"/>
                  </a:lnTo>
                  <a:cubicBezTo>
                    <a:pt x="2479128" y="74448"/>
                    <a:pt x="2525286" y="41691"/>
                    <a:pt x="2601223" y="41691"/>
                  </a:cubicBezTo>
                  <a:cubicBezTo>
                    <a:pt x="2677160" y="41691"/>
                    <a:pt x="2717362" y="71470"/>
                    <a:pt x="2735230" y="145919"/>
                  </a:cubicBezTo>
                  <a:lnTo>
                    <a:pt x="2784366" y="145919"/>
                  </a:lnTo>
                  <a:cubicBezTo>
                    <a:pt x="2765009" y="51369"/>
                    <a:pt x="2700984" y="0"/>
                    <a:pt x="2601223" y="0"/>
                  </a:cubicBezTo>
                  <a:cubicBezTo>
                    <a:pt x="2501462" y="0"/>
                    <a:pt x="2430737" y="54347"/>
                    <a:pt x="2430737" y="134751"/>
                  </a:cubicBezTo>
                  <a:cubicBezTo>
                    <a:pt x="2430737" y="215155"/>
                    <a:pt x="2479872" y="254613"/>
                    <a:pt x="2572933" y="270247"/>
                  </a:cubicBezTo>
                  <a:lnTo>
                    <a:pt x="2636214" y="280670"/>
                  </a:lnTo>
                  <a:cubicBezTo>
                    <a:pt x="2720340" y="294815"/>
                    <a:pt x="2744908" y="323105"/>
                    <a:pt x="2744908" y="370008"/>
                  </a:cubicBezTo>
                  <a:lnTo>
                    <a:pt x="2744908" y="381175"/>
                  </a:lnTo>
                  <a:cubicBezTo>
                    <a:pt x="2744908" y="439245"/>
                    <a:pt x="2696517" y="473491"/>
                    <a:pt x="2610157" y="473491"/>
                  </a:cubicBezTo>
                  <a:cubicBezTo>
                    <a:pt x="2523797" y="473491"/>
                    <a:pt x="2480617" y="441478"/>
                    <a:pt x="2464983" y="366286"/>
                  </a:cubicBezTo>
                  <a:lnTo>
                    <a:pt x="2415847" y="366286"/>
                  </a:lnTo>
                  <a:cubicBezTo>
                    <a:pt x="2432970" y="463813"/>
                    <a:pt x="2502207" y="515927"/>
                    <a:pt x="2610157" y="515927"/>
                  </a:cubicBezTo>
                  <a:moveTo>
                    <a:pt x="2884871" y="508482"/>
                  </a:moveTo>
                  <a:lnTo>
                    <a:pt x="2932518" y="508482"/>
                  </a:lnTo>
                  <a:lnTo>
                    <a:pt x="2932518" y="5956"/>
                  </a:lnTo>
                  <a:lnTo>
                    <a:pt x="2884871" y="5956"/>
                  </a:lnTo>
                  <a:lnTo>
                    <a:pt x="2884871" y="508482"/>
                  </a:lnTo>
                  <a:close/>
                  <a:moveTo>
                    <a:pt x="3213932" y="514438"/>
                  </a:moveTo>
                  <a:cubicBezTo>
                    <a:pt x="3330816" y="514438"/>
                    <a:pt x="3396330" y="447434"/>
                    <a:pt x="3396330" y="329806"/>
                  </a:cubicBezTo>
                  <a:lnTo>
                    <a:pt x="3396330" y="5956"/>
                  </a:lnTo>
                  <a:lnTo>
                    <a:pt x="3348684" y="5956"/>
                  </a:lnTo>
                  <a:lnTo>
                    <a:pt x="3348684" y="330550"/>
                  </a:lnTo>
                  <a:cubicBezTo>
                    <a:pt x="3348684" y="424355"/>
                    <a:pt x="3304759" y="471258"/>
                    <a:pt x="3213932" y="471258"/>
                  </a:cubicBezTo>
                  <a:cubicBezTo>
                    <a:pt x="3123106" y="471258"/>
                    <a:pt x="3079181" y="424355"/>
                    <a:pt x="3079181" y="330550"/>
                  </a:cubicBezTo>
                  <a:lnTo>
                    <a:pt x="3079181" y="5956"/>
                  </a:lnTo>
                  <a:lnTo>
                    <a:pt x="3031534" y="5956"/>
                  </a:lnTo>
                  <a:lnTo>
                    <a:pt x="3031534" y="329806"/>
                  </a:lnTo>
                  <a:cubicBezTo>
                    <a:pt x="3031534" y="447434"/>
                    <a:pt x="3096304" y="514438"/>
                    <a:pt x="3213932" y="514438"/>
                  </a:cubicBezTo>
                  <a:moveTo>
                    <a:pt x="3475246" y="508482"/>
                  </a:moveTo>
                  <a:lnTo>
                    <a:pt x="3521404" y="508482"/>
                  </a:lnTo>
                  <a:lnTo>
                    <a:pt x="3521404" y="55092"/>
                  </a:lnTo>
                  <a:lnTo>
                    <a:pt x="3524381" y="55092"/>
                  </a:lnTo>
                  <a:lnTo>
                    <a:pt x="3680723" y="508482"/>
                  </a:lnTo>
                  <a:lnTo>
                    <a:pt x="3746237" y="508482"/>
                  </a:lnTo>
                  <a:lnTo>
                    <a:pt x="3902579" y="56581"/>
                  </a:lnTo>
                  <a:lnTo>
                    <a:pt x="3905557" y="56581"/>
                  </a:lnTo>
                  <a:lnTo>
                    <a:pt x="3905557" y="508482"/>
                  </a:lnTo>
                  <a:lnTo>
                    <a:pt x="3951715" y="508482"/>
                  </a:lnTo>
                  <a:lnTo>
                    <a:pt x="3951715" y="5956"/>
                  </a:lnTo>
                  <a:lnTo>
                    <a:pt x="3873544" y="5956"/>
                  </a:lnTo>
                  <a:lnTo>
                    <a:pt x="3715714" y="465302"/>
                  </a:lnTo>
                  <a:lnTo>
                    <a:pt x="3712736" y="465302"/>
                  </a:lnTo>
                  <a:lnTo>
                    <a:pt x="3554906" y="5956"/>
                  </a:lnTo>
                  <a:lnTo>
                    <a:pt x="3475990" y="5956"/>
                  </a:lnTo>
                  <a:lnTo>
                    <a:pt x="3475990" y="508482"/>
                  </a:lnTo>
                  <a:close/>
                </a:path>
              </a:pathLst>
            </a:custGeom>
            <a:solidFill>
              <a:schemeClr val="bg1"/>
            </a:solidFill>
            <a:ln w="0" cap="flat">
              <a:noFill/>
              <a:prstDash val="solid"/>
              <a:miter/>
            </a:ln>
          </p:spPr>
          <p:txBody>
            <a:bodyPr rtlCol="0" anchor="ctr"/>
            <a:lstStyle/>
            <a:p>
              <a:endParaRPr lang="da-DK" b="1"/>
            </a:p>
          </p:txBody>
        </p:sp>
        <p:sp>
          <p:nvSpPr>
            <p:cNvPr id="15" name="Freeform 14">
              <a:extLst>
                <a:ext uri="{FF2B5EF4-FFF2-40B4-BE49-F238E27FC236}">
                  <a16:creationId xmlns:a16="http://schemas.microsoft.com/office/drawing/2014/main" id="{E3F53C92-C3A7-5D09-79EE-548A06B2B420}"/>
                </a:ext>
              </a:extLst>
            </p:cNvPr>
            <p:cNvSpPr/>
            <p:nvPr/>
          </p:nvSpPr>
          <p:spPr>
            <a:xfrm>
              <a:off x="10987525" y="6281878"/>
              <a:ext cx="402140" cy="116192"/>
            </a:xfrm>
            <a:custGeom>
              <a:avLst/>
              <a:gdLst>
                <a:gd name="connsiteX0" fmla="*/ 745 w 1783036"/>
                <a:gd name="connsiteY0" fmla="*/ 508482 h 515181"/>
                <a:gd name="connsiteX1" fmla="*/ 323850 w 1783036"/>
                <a:gd name="connsiteY1" fmla="*/ 508482 h 515181"/>
                <a:gd name="connsiteX2" fmla="*/ 323850 w 1783036"/>
                <a:gd name="connsiteY2" fmla="*/ 466046 h 515181"/>
                <a:gd name="connsiteX3" fmla="*/ 47647 w 1783036"/>
                <a:gd name="connsiteY3" fmla="*/ 466046 h 515181"/>
                <a:gd name="connsiteX4" fmla="*/ 47647 w 1783036"/>
                <a:gd name="connsiteY4" fmla="*/ 276203 h 515181"/>
                <a:gd name="connsiteX5" fmla="*/ 297049 w 1783036"/>
                <a:gd name="connsiteY5" fmla="*/ 276203 h 515181"/>
                <a:gd name="connsiteX6" fmla="*/ 297049 w 1783036"/>
                <a:gd name="connsiteY6" fmla="*/ 233768 h 515181"/>
                <a:gd name="connsiteX7" fmla="*/ 47647 w 1783036"/>
                <a:gd name="connsiteY7" fmla="*/ 233768 h 515181"/>
                <a:gd name="connsiteX8" fmla="*/ 47647 w 1783036"/>
                <a:gd name="connsiteY8" fmla="*/ 48391 h 515181"/>
                <a:gd name="connsiteX9" fmla="*/ 316405 w 1783036"/>
                <a:gd name="connsiteY9" fmla="*/ 48391 h 515181"/>
                <a:gd name="connsiteX10" fmla="*/ 316405 w 1783036"/>
                <a:gd name="connsiteY10" fmla="*/ 5956 h 515181"/>
                <a:gd name="connsiteX11" fmla="*/ 0 w 1783036"/>
                <a:gd name="connsiteY11" fmla="*/ 5956 h 515181"/>
                <a:gd name="connsiteX12" fmla="*/ 0 w 1783036"/>
                <a:gd name="connsiteY12" fmla="*/ 508482 h 515181"/>
                <a:gd name="connsiteX13" fmla="*/ 594842 w 1783036"/>
                <a:gd name="connsiteY13" fmla="*/ 514437 h 515181"/>
                <a:gd name="connsiteX14" fmla="*/ 755650 w 1783036"/>
                <a:gd name="connsiteY14" fmla="*/ 431800 h 515181"/>
                <a:gd name="connsiteX15" fmla="*/ 759372 w 1783036"/>
                <a:gd name="connsiteY15" fmla="*/ 431800 h 515181"/>
                <a:gd name="connsiteX16" fmla="*/ 759372 w 1783036"/>
                <a:gd name="connsiteY16" fmla="*/ 508482 h 515181"/>
                <a:gd name="connsiteX17" fmla="*/ 802552 w 1783036"/>
                <a:gd name="connsiteY17" fmla="*/ 508482 h 515181"/>
                <a:gd name="connsiteX18" fmla="*/ 802552 w 1783036"/>
                <a:gd name="connsiteY18" fmla="*/ 254613 h 515181"/>
                <a:gd name="connsiteX19" fmla="*/ 611220 w 1783036"/>
                <a:gd name="connsiteY19" fmla="*/ 254613 h 515181"/>
                <a:gd name="connsiteX20" fmla="*/ 611220 w 1783036"/>
                <a:gd name="connsiteY20" fmla="*/ 297793 h 515181"/>
                <a:gd name="connsiteX21" fmla="*/ 755650 w 1783036"/>
                <a:gd name="connsiteY21" fmla="*/ 297793 h 515181"/>
                <a:gd name="connsiteX22" fmla="*/ 755650 w 1783036"/>
                <a:gd name="connsiteY22" fmla="*/ 338740 h 515181"/>
                <a:gd name="connsiteX23" fmla="*/ 597820 w 1783036"/>
                <a:gd name="connsiteY23" fmla="*/ 472747 h 515181"/>
                <a:gd name="connsiteX24" fmla="*/ 420633 w 1783036"/>
                <a:gd name="connsiteY24" fmla="*/ 271736 h 515181"/>
                <a:gd name="connsiteX25" fmla="*/ 420633 w 1783036"/>
                <a:gd name="connsiteY25" fmla="*/ 243446 h 515181"/>
                <a:gd name="connsiteX26" fmla="*/ 591864 w 1783036"/>
                <a:gd name="connsiteY26" fmla="*/ 42435 h 515181"/>
                <a:gd name="connsiteX27" fmla="*/ 754161 w 1783036"/>
                <a:gd name="connsiteY27" fmla="*/ 163786 h 515181"/>
                <a:gd name="connsiteX28" fmla="*/ 804041 w 1783036"/>
                <a:gd name="connsiteY28" fmla="*/ 163786 h 515181"/>
                <a:gd name="connsiteX29" fmla="*/ 592608 w 1783036"/>
                <a:gd name="connsiteY29" fmla="*/ 0 h 515181"/>
                <a:gd name="connsiteX30" fmla="*/ 372241 w 1783036"/>
                <a:gd name="connsiteY30" fmla="*/ 257591 h 515181"/>
                <a:gd name="connsiteX31" fmla="*/ 594842 w 1783036"/>
                <a:gd name="connsiteY31" fmla="*/ 515182 h 515181"/>
                <a:gd name="connsiteX32" fmla="*/ 865089 w 1783036"/>
                <a:gd name="connsiteY32" fmla="*/ 508482 h 515181"/>
                <a:gd name="connsiteX33" fmla="*/ 915714 w 1783036"/>
                <a:gd name="connsiteY33" fmla="*/ 508482 h 515181"/>
                <a:gd name="connsiteX34" fmla="*/ 976762 w 1783036"/>
                <a:gd name="connsiteY34" fmla="*/ 342462 h 515181"/>
                <a:gd name="connsiteX35" fmla="*/ 1195639 w 1783036"/>
                <a:gd name="connsiteY35" fmla="*/ 342462 h 515181"/>
                <a:gd name="connsiteX36" fmla="*/ 1256687 w 1783036"/>
                <a:gd name="connsiteY36" fmla="*/ 508482 h 515181"/>
                <a:gd name="connsiteX37" fmla="*/ 1306567 w 1783036"/>
                <a:gd name="connsiteY37" fmla="*/ 508482 h 515181"/>
                <a:gd name="connsiteX38" fmla="*/ 1121936 w 1783036"/>
                <a:gd name="connsiteY38" fmla="*/ 5956 h 515181"/>
                <a:gd name="connsiteX39" fmla="*/ 1051210 w 1783036"/>
                <a:gd name="connsiteY39" fmla="*/ 5956 h 515181"/>
                <a:gd name="connsiteX40" fmla="*/ 865833 w 1783036"/>
                <a:gd name="connsiteY40" fmla="*/ 508482 h 515181"/>
                <a:gd name="connsiteX41" fmla="*/ 990906 w 1783036"/>
                <a:gd name="connsiteY41" fmla="*/ 298537 h 515181"/>
                <a:gd name="connsiteX42" fmla="*/ 1083222 w 1783036"/>
                <a:gd name="connsiteY42" fmla="*/ 46158 h 515181"/>
                <a:gd name="connsiteX43" fmla="*/ 1086945 w 1783036"/>
                <a:gd name="connsiteY43" fmla="*/ 46158 h 515181"/>
                <a:gd name="connsiteX44" fmla="*/ 1179261 w 1783036"/>
                <a:gd name="connsiteY44" fmla="*/ 298537 h 515181"/>
                <a:gd name="connsiteX45" fmla="*/ 990906 w 1783036"/>
                <a:gd name="connsiteY45" fmla="*/ 298537 h 515181"/>
                <a:gd name="connsiteX46" fmla="*/ 1342302 w 1783036"/>
                <a:gd name="connsiteY46" fmla="*/ 508482 h 515181"/>
                <a:gd name="connsiteX47" fmla="*/ 1392183 w 1783036"/>
                <a:gd name="connsiteY47" fmla="*/ 508482 h 515181"/>
                <a:gd name="connsiteX48" fmla="*/ 1453230 w 1783036"/>
                <a:gd name="connsiteY48" fmla="*/ 342462 h 515181"/>
                <a:gd name="connsiteX49" fmla="*/ 1672108 w 1783036"/>
                <a:gd name="connsiteY49" fmla="*/ 342462 h 515181"/>
                <a:gd name="connsiteX50" fmla="*/ 1733156 w 1783036"/>
                <a:gd name="connsiteY50" fmla="*/ 508482 h 515181"/>
                <a:gd name="connsiteX51" fmla="*/ 1783036 w 1783036"/>
                <a:gd name="connsiteY51" fmla="*/ 508482 h 515181"/>
                <a:gd name="connsiteX52" fmla="*/ 1598405 w 1783036"/>
                <a:gd name="connsiteY52" fmla="*/ 5956 h 515181"/>
                <a:gd name="connsiteX53" fmla="*/ 1527679 w 1783036"/>
                <a:gd name="connsiteY53" fmla="*/ 5956 h 515181"/>
                <a:gd name="connsiteX54" fmla="*/ 1342302 w 1783036"/>
                <a:gd name="connsiteY54" fmla="*/ 508482 h 515181"/>
                <a:gd name="connsiteX55" fmla="*/ 1468120 w 1783036"/>
                <a:gd name="connsiteY55" fmla="*/ 298537 h 515181"/>
                <a:gd name="connsiteX56" fmla="*/ 1560436 w 1783036"/>
                <a:gd name="connsiteY56" fmla="*/ 46158 h 515181"/>
                <a:gd name="connsiteX57" fmla="*/ 1564158 w 1783036"/>
                <a:gd name="connsiteY57" fmla="*/ 46158 h 515181"/>
                <a:gd name="connsiteX58" fmla="*/ 1656474 w 1783036"/>
                <a:gd name="connsiteY58" fmla="*/ 298537 h 515181"/>
                <a:gd name="connsiteX59" fmla="*/ 1468120 w 1783036"/>
                <a:gd name="connsiteY59" fmla="*/ 298537 h 5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783036" h="515181">
                  <a:moveTo>
                    <a:pt x="745" y="508482"/>
                  </a:moveTo>
                  <a:lnTo>
                    <a:pt x="323850" y="508482"/>
                  </a:lnTo>
                  <a:lnTo>
                    <a:pt x="323850" y="466046"/>
                  </a:lnTo>
                  <a:lnTo>
                    <a:pt x="47647" y="466046"/>
                  </a:lnTo>
                  <a:lnTo>
                    <a:pt x="47647" y="276203"/>
                  </a:lnTo>
                  <a:lnTo>
                    <a:pt x="297049" y="276203"/>
                  </a:lnTo>
                  <a:lnTo>
                    <a:pt x="297049" y="233768"/>
                  </a:lnTo>
                  <a:lnTo>
                    <a:pt x="47647" y="233768"/>
                  </a:lnTo>
                  <a:lnTo>
                    <a:pt x="47647" y="48391"/>
                  </a:lnTo>
                  <a:lnTo>
                    <a:pt x="316405" y="48391"/>
                  </a:lnTo>
                  <a:lnTo>
                    <a:pt x="316405" y="5956"/>
                  </a:lnTo>
                  <a:lnTo>
                    <a:pt x="0" y="5956"/>
                  </a:lnTo>
                  <a:lnTo>
                    <a:pt x="0" y="508482"/>
                  </a:lnTo>
                  <a:close/>
                  <a:moveTo>
                    <a:pt x="594842" y="514437"/>
                  </a:moveTo>
                  <a:cubicBezTo>
                    <a:pt x="667056" y="514437"/>
                    <a:pt x="728849" y="484658"/>
                    <a:pt x="755650" y="431800"/>
                  </a:cubicBezTo>
                  <a:lnTo>
                    <a:pt x="759372" y="431800"/>
                  </a:lnTo>
                  <a:lnTo>
                    <a:pt x="759372" y="508482"/>
                  </a:lnTo>
                  <a:lnTo>
                    <a:pt x="802552" y="508482"/>
                  </a:lnTo>
                  <a:lnTo>
                    <a:pt x="802552" y="254613"/>
                  </a:lnTo>
                  <a:lnTo>
                    <a:pt x="611220" y="254613"/>
                  </a:lnTo>
                  <a:lnTo>
                    <a:pt x="611220" y="297793"/>
                  </a:lnTo>
                  <a:lnTo>
                    <a:pt x="755650" y="297793"/>
                  </a:lnTo>
                  <a:lnTo>
                    <a:pt x="755650" y="338740"/>
                  </a:lnTo>
                  <a:cubicBezTo>
                    <a:pt x="755650" y="416910"/>
                    <a:pt x="688647" y="472747"/>
                    <a:pt x="597820" y="472747"/>
                  </a:cubicBezTo>
                  <a:cubicBezTo>
                    <a:pt x="506993" y="472747"/>
                    <a:pt x="420633" y="400532"/>
                    <a:pt x="420633" y="271736"/>
                  </a:cubicBezTo>
                  <a:lnTo>
                    <a:pt x="420633" y="243446"/>
                  </a:lnTo>
                  <a:cubicBezTo>
                    <a:pt x="420633" y="115395"/>
                    <a:pt x="483914" y="42435"/>
                    <a:pt x="591864" y="42435"/>
                  </a:cubicBezTo>
                  <a:cubicBezTo>
                    <a:pt x="699814" y="42435"/>
                    <a:pt x="728849" y="79660"/>
                    <a:pt x="754161" y="163786"/>
                  </a:cubicBezTo>
                  <a:lnTo>
                    <a:pt x="804041" y="163786"/>
                  </a:lnTo>
                  <a:cubicBezTo>
                    <a:pt x="774262" y="54347"/>
                    <a:pt x="701303" y="0"/>
                    <a:pt x="592608" y="0"/>
                  </a:cubicBezTo>
                  <a:cubicBezTo>
                    <a:pt x="483914" y="0"/>
                    <a:pt x="372241" y="99016"/>
                    <a:pt x="372241" y="257591"/>
                  </a:cubicBezTo>
                  <a:cubicBezTo>
                    <a:pt x="372241" y="416166"/>
                    <a:pt x="456368" y="515182"/>
                    <a:pt x="594842" y="515182"/>
                  </a:cubicBezTo>
                  <a:moveTo>
                    <a:pt x="865089" y="508482"/>
                  </a:moveTo>
                  <a:lnTo>
                    <a:pt x="915714" y="508482"/>
                  </a:lnTo>
                  <a:lnTo>
                    <a:pt x="976762" y="342462"/>
                  </a:lnTo>
                  <a:lnTo>
                    <a:pt x="1195639" y="342462"/>
                  </a:lnTo>
                  <a:lnTo>
                    <a:pt x="1256687" y="508482"/>
                  </a:lnTo>
                  <a:lnTo>
                    <a:pt x="1306567" y="508482"/>
                  </a:lnTo>
                  <a:lnTo>
                    <a:pt x="1121936" y="5956"/>
                  </a:lnTo>
                  <a:lnTo>
                    <a:pt x="1051210" y="5956"/>
                  </a:lnTo>
                  <a:lnTo>
                    <a:pt x="865833" y="508482"/>
                  </a:lnTo>
                  <a:close/>
                  <a:moveTo>
                    <a:pt x="990906" y="298537"/>
                  </a:moveTo>
                  <a:lnTo>
                    <a:pt x="1083222" y="46158"/>
                  </a:lnTo>
                  <a:lnTo>
                    <a:pt x="1086945" y="46158"/>
                  </a:lnTo>
                  <a:lnTo>
                    <a:pt x="1179261" y="298537"/>
                  </a:lnTo>
                  <a:lnTo>
                    <a:pt x="990906" y="298537"/>
                  </a:lnTo>
                  <a:close/>
                  <a:moveTo>
                    <a:pt x="1342302" y="508482"/>
                  </a:moveTo>
                  <a:lnTo>
                    <a:pt x="1392183" y="508482"/>
                  </a:lnTo>
                  <a:lnTo>
                    <a:pt x="1453230" y="342462"/>
                  </a:lnTo>
                  <a:lnTo>
                    <a:pt x="1672108" y="342462"/>
                  </a:lnTo>
                  <a:lnTo>
                    <a:pt x="1733156" y="508482"/>
                  </a:lnTo>
                  <a:lnTo>
                    <a:pt x="1783036" y="508482"/>
                  </a:lnTo>
                  <a:lnTo>
                    <a:pt x="1598405" y="5956"/>
                  </a:lnTo>
                  <a:lnTo>
                    <a:pt x="1527679" y="5956"/>
                  </a:lnTo>
                  <a:lnTo>
                    <a:pt x="1342302" y="508482"/>
                  </a:lnTo>
                  <a:close/>
                  <a:moveTo>
                    <a:pt x="1468120" y="298537"/>
                  </a:moveTo>
                  <a:lnTo>
                    <a:pt x="1560436" y="46158"/>
                  </a:lnTo>
                  <a:lnTo>
                    <a:pt x="1564158" y="46158"/>
                  </a:lnTo>
                  <a:lnTo>
                    <a:pt x="1656474" y="298537"/>
                  </a:lnTo>
                  <a:lnTo>
                    <a:pt x="1468120" y="298537"/>
                  </a:lnTo>
                  <a:close/>
                </a:path>
              </a:pathLst>
            </a:custGeom>
            <a:solidFill>
              <a:schemeClr val="bg1"/>
            </a:solidFill>
            <a:ln w="0" cap="flat">
              <a:noFill/>
              <a:prstDash val="solid"/>
              <a:miter/>
            </a:ln>
          </p:spPr>
          <p:txBody>
            <a:bodyPr rtlCol="0" anchor="ctr"/>
            <a:lstStyle/>
            <a:p>
              <a:endParaRPr lang="da-DK" b="1"/>
            </a:p>
          </p:txBody>
        </p:sp>
      </p:grpSp>
      <p:sp>
        <p:nvSpPr>
          <p:cNvPr id="18" name="Text Placeholder 17">
            <a:extLst>
              <a:ext uri="{FF2B5EF4-FFF2-40B4-BE49-F238E27FC236}">
                <a16:creationId xmlns:a16="http://schemas.microsoft.com/office/drawing/2014/main" id="{AB1D7E78-47B2-76CC-0720-EAF07663D264}"/>
              </a:ext>
            </a:extLst>
          </p:cNvPr>
          <p:cNvSpPr>
            <a:spLocks noGrp="1"/>
          </p:cNvSpPr>
          <p:nvPr>
            <p:ph type="body" sz="quarter" idx="13"/>
          </p:nvPr>
        </p:nvSpPr>
        <p:spPr>
          <a:xfrm>
            <a:off x="6698602" y="3052868"/>
            <a:ext cx="3600000" cy="3479529"/>
          </a:xfrm>
        </p:spPr>
        <p:txBody>
          <a:bodyPr/>
          <a:lstStyle>
            <a:lvl1pPr marL="0" indent="0">
              <a:buNone/>
              <a:defRPr>
                <a:solidFill>
                  <a:schemeClr val="accent4"/>
                </a:solidFill>
              </a:defRPr>
            </a:lvl1pPr>
            <a:lvl2pPr marL="457200" indent="0">
              <a:buNone/>
              <a:defRPr>
                <a:solidFill>
                  <a:schemeClr val="accent4"/>
                </a:solidFill>
              </a:defRPr>
            </a:lvl2pPr>
            <a:lvl3pPr marL="914400" indent="0">
              <a:buNone/>
              <a:defRPr>
                <a:solidFill>
                  <a:schemeClr val="accent4"/>
                </a:solidFill>
              </a:defRPr>
            </a:lvl3pPr>
            <a:lvl4pPr marL="1371600" indent="0">
              <a:buNone/>
              <a:defRPr>
                <a:solidFill>
                  <a:schemeClr val="accent4"/>
                </a:solidFill>
              </a:defRPr>
            </a:lvl4pPr>
            <a:lvl5pPr marL="1828800" indent="0">
              <a:buNone/>
              <a:defRPr>
                <a:solidFill>
                  <a:schemeClr val="accent4"/>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9" name="Text Placeholder 17">
            <a:extLst>
              <a:ext uri="{FF2B5EF4-FFF2-40B4-BE49-F238E27FC236}">
                <a16:creationId xmlns:a16="http://schemas.microsoft.com/office/drawing/2014/main" id="{00250742-2E26-17D3-27E6-3DD0E91763C8}"/>
              </a:ext>
            </a:extLst>
          </p:cNvPr>
          <p:cNvSpPr>
            <a:spLocks noGrp="1"/>
          </p:cNvSpPr>
          <p:nvPr>
            <p:ph type="body" sz="quarter" idx="14"/>
          </p:nvPr>
        </p:nvSpPr>
        <p:spPr>
          <a:xfrm>
            <a:off x="2775856" y="3052868"/>
            <a:ext cx="3600000" cy="3479529"/>
          </a:xfrm>
        </p:spPr>
        <p:txBody>
          <a:bodyPr/>
          <a:lstStyle>
            <a:lvl1pPr marL="0" indent="0">
              <a:buNone/>
              <a:defRPr>
                <a:solidFill>
                  <a:schemeClr val="accent4"/>
                </a:solidFill>
              </a:defRPr>
            </a:lvl1pPr>
            <a:lvl2pPr marL="457200" indent="0">
              <a:buNone/>
              <a:defRPr>
                <a:solidFill>
                  <a:schemeClr val="accent4"/>
                </a:solidFill>
              </a:defRPr>
            </a:lvl2pPr>
            <a:lvl3pPr marL="914400" indent="0">
              <a:buNone/>
              <a:defRPr>
                <a:solidFill>
                  <a:schemeClr val="accent4"/>
                </a:solidFill>
              </a:defRPr>
            </a:lvl3pPr>
            <a:lvl4pPr marL="1371600" indent="0">
              <a:buNone/>
              <a:defRPr>
                <a:solidFill>
                  <a:schemeClr val="accent4"/>
                </a:solidFill>
              </a:defRPr>
            </a:lvl4pPr>
            <a:lvl5pPr marL="1828800" indent="0">
              <a:buNone/>
              <a:defRPr>
                <a:solidFill>
                  <a:schemeClr val="accent4"/>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Tree>
    <p:extLst>
      <p:ext uri="{BB962C8B-B14F-4D97-AF65-F5344CB8AC3E}">
        <p14:creationId xmlns:p14="http://schemas.microsoft.com/office/powerpoint/2010/main" val="3549856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dformat foto">
    <p:spTree>
      <p:nvGrpSpPr>
        <p:cNvPr id="1" name=""/>
        <p:cNvGrpSpPr/>
        <p:nvPr/>
      </p:nvGrpSpPr>
      <p:grpSpPr>
        <a:xfrm>
          <a:off x="0" y="0"/>
          <a:ext cx="0" cy="0"/>
          <a:chOff x="0" y="0"/>
          <a:chExt cx="0" cy="0"/>
        </a:xfrm>
      </p:grpSpPr>
      <p:sp>
        <p:nvSpPr>
          <p:cNvPr id="13" name="Picture Placeholder 13">
            <a:extLst>
              <a:ext uri="{FF2B5EF4-FFF2-40B4-BE49-F238E27FC236}">
                <a16:creationId xmlns:a16="http://schemas.microsoft.com/office/drawing/2014/main" id="{EDBD62BB-0613-71B0-CF14-EED7404E6C12}"/>
              </a:ext>
            </a:extLst>
          </p:cNvPr>
          <p:cNvSpPr>
            <a:spLocks noGrp="1"/>
          </p:cNvSpPr>
          <p:nvPr>
            <p:ph type="pic" sz="quarter" idx="14"/>
          </p:nvPr>
        </p:nvSpPr>
        <p:spPr>
          <a:xfrm>
            <a:off x="0" y="0"/>
            <a:ext cx="12192000" cy="6858000"/>
          </a:xfrm>
          <a:solidFill>
            <a:schemeClr val="bg1">
              <a:lumMod val="85000"/>
            </a:schemeClr>
          </a:solidFill>
        </p:spPr>
        <p:txBody>
          <a:bodyPr/>
          <a:lstStyle>
            <a:lvl1pPr marL="0" indent="0">
              <a:buNone/>
              <a:defRPr/>
            </a:lvl1pPr>
          </a:lstStyle>
          <a:p>
            <a:r>
              <a:rPr lang="da-DK"/>
              <a:t>Klik på ikonet for at tilføje et billede</a:t>
            </a:r>
            <a:endParaRPr lang="da-DK" dirty="0"/>
          </a:p>
        </p:txBody>
      </p:sp>
      <p:sp>
        <p:nvSpPr>
          <p:cNvPr id="5" name="Footer Placeholder 4">
            <a:extLst>
              <a:ext uri="{FF2B5EF4-FFF2-40B4-BE49-F238E27FC236}">
                <a16:creationId xmlns:a16="http://schemas.microsoft.com/office/drawing/2014/main" id="{E9431F80-CB4B-3AC5-9D46-C9527F39FD77}"/>
              </a:ext>
            </a:extLst>
          </p:cNvPr>
          <p:cNvSpPr>
            <a:spLocks noGrp="1"/>
          </p:cNvSpPr>
          <p:nvPr>
            <p:ph type="ftr" sz="quarter" idx="11"/>
          </p:nvPr>
        </p:nvSpPr>
        <p:spPr/>
        <p:txBody>
          <a:bodyPr/>
          <a:lstStyle/>
          <a:p>
            <a:r>
              <a:rPr lang="da-DK" dirty="0"/>
              <a:t>titel på præsentation // feb2024 (Ændres således: I fanen 'Indsæt' skal du vælge 'Sidehoved og sidefod')</a:t>
            </a:r>
          </a:p>
        </p:txBody>
      </p:sp>
    </p:spTree>
    <p:extLst>
      <p:ext uri="{BB962C8B-B14F-4D97-AF65-F5344CB8AC3E}">
        <p14:creationId xmlns:p14="http://schemas.microsoft.com/office/powerpoint/2010/main" val="2676497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F374CA-E6DB-2E6B-EDD4-3F57FA88C07E}"/>
              </a:ext>
            </a:extLst>
          </p:cNvPr>
          <p:cNvSpPr>
            <a:spLocks noGrp="1"/>
          </p:cNvSpPr>
          <p:nvPr>
            <p:ph type="title"/>
          </p:nvPr>
        </p:nvSpPr>
        <p:spPr>
          <a:xfrm>
            <a:off x="2775856" y="1226634"/>
            <a:ext cx="7717442" cy="1522044"/>
          </a:xfrm>
          <a:prstGeom prst="rect">
            <a:avLst/>
          </a:prstGeom>
        </p:spPr>
        <p:txBody>
          <a:bodyPr vert="horz" lIns="0" tIns="0" rIns="0" bIns="0" rtlCol="0" anchor="b">
            <a:normAutofit/>
          </a:bodyPr>
          <a:lstStyle/>
          <a:p>
            <a:r>
              <a:rPr lang="da-DK"/>
              <a:t>Klik for at redigere titeltypografien i masteren</a:t>
            </a:r>
            <a:endParaRPr lang="da-DK" dirty="0"/>
          </a:p>
        </p:txBody>
      </p:sp>
      <p:sp>
        <p:nvSpPr>
          <p:cNvPr id="3" name="Text Placeholder 2">
            <a:extLst>
              <a:ext uri="{FF2B5EF4-FFF2-40B4-BE49-F238E27FC236}">
                <a16:creationId xmlns:a16="http://schemas.microsoft.com/office/drawing/2014/main" id="{B9E3D36F-CF73-A324-6D07-AE4CBA2316AE}"/>
              </a:ext>
            </a:extLst>
          </p:cNvPr>
          <p:cNvSpPr>
            <a:spLocks noGrp="1"/>
          </p:cNvSpPr>
          <p:nvPr>
            <p:ph type="body" idx="1"/>
          </p:nvPr>
        </p:nvSpPr>
        <p:spPr>
          <a:xfrm>
            <a:off x="2775857" y="3005310"/>
            <a:ext cx="7717442" cy="2860232"/>
          </a:xfrm>
          <a:prstGeom prst="rect">
            <a:avLst/>
          </a:prstGeom>
        </p:spPr>
        <p:txBody>
          <a:bodyPr vert="horz" lIns="0" tIns="0" rIns="0" bIns="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Footer Placeholder 4">
            <a:extLst>
              <a:ext uri="{FF2B5EF4-FFF2-40B4-BE49-F238E27FC236}">
                <a16:creationId xmlns:a16="http://schemas.microsoft.com/office/drawing/2014/main" id="{8B0F2D1D-93B2-D0C9-6BCE-905BAAB1D6BA}"/>
              </a:ext>
            </a:extLst>
          </p:cNvPr>
          <p:cNvSpPr>
            <a:spLocks noGrp="1"/>
          </p:cNvSpPr>
          <p:nvPr>
            <p:ph type="ftr" sz="quarter" idx="3"/>
          </p:nvPr>
        </p:nvSpPr>
        <p:spPr>
          <a:xfrm>
            <a:off x="325244" y="234176"/>
            <a:ext cx="10168054" cy="285710"/>
          </a:xfrm>
          <a:prstGeom prst="rect">
            <a:avLst/>
          </a:prstGeom>
        </p:spPr>
        <p:txBody>
          <a:bodyPr vert="horz" lIns="0" tIns="0" rIns="0" bIns="0" rtlCol="0" anchor="ctr"/>
          <a:lstStyle>
            <a:lvl1pPr algn="l">
              <a:defRPr sz="1000" b="1" cap="all" baseline="0">
                <a:solidFill>
                  <a:schemeClr val="tx1"/>
                </a:solidFill>
              </a:defRPr>
            </a:lvl1pPr>
          </a:lstStyle>
          <a:p>
            <a:r>
              <a:rPr lang="da-DK" dirty="0"/>
              <a:t>titel på præsentation // feb2024 (Ændres således: I fanen 'Indsæt' skal du vælge 'Sidehoved og sidefod')</a:t>
            </a:r>
          </a:p>
        </p:txBody>
      </p:sp>
      <p:sp>
        <p:nvSpPr>
          <p:cNvPr id="6" name="Slide Number Placeholder 5">
            <a:extLst>
              <a:ext uri="{FF2B5EF4-FFF2-40B4-BE49-F238E27FC236}">
                <a16:creationId xmlns:a16="http://schemas.microsoft.com/office/drawing/2014/main" id="{4D0F371E-0F4E-3A19-7CC6-026A095D0EF7}"/>
              </a:ext>
            </a:extLst>
          </p:cNvPr>
          <p:cNvSpPr>
            <a:spLocks noGrp="1"/>
          </p:cNvSpPr>
          <p:nvPr>
            <p:ph type="sldNum" sz="quarter" idx="4"/>
          </p:nvPr>
        </p:nvSpPr>
        <p:spPr>
          <a:xfrm>
            <a:off x="291476" y="2880049"/>
            <a:ext cx="1774830" cy="1390714"/>
          </a:xfrm>
          <a:prstGeom prst="rect">
            <a:avLst/>
          </a:prstGeom>
        </p:spPr>
        <p:txBody>
          <a:bodyPr vert="horz" lIns="0" tIns="0" rIns="0" bIns="0" rtlCol="0" anchor="ctr"/>
          <a:lstStyle>
            <a:lvl1pPr algn="l">
              <a:defRPr sz="7200">
                <a:solidFill>
                  <a:schemeClr val="tx1">
                    <a:tint val="82000"/>
                  </a:schemeClr>
                </a:solidFill>
                <a:latin typeface="Prompt Light" pitchFamily="2" charset="-34"/>
                <a:cs typeface="Prompt Light" pitchFamily="2" charset="-34"/>
              </a:defRPr>
            </a:lvl1pPr>
          </a:lstStyle>
          <a:p>
            <a:fld id="{7915DBC1-9A4A-DF45-BEC1-3DCC315F6A5D}" type="slidenum">
              <a:rPr lang="da-DK"/>
              <a:pPr/>
              <a:t>‹nr.›</a:t>
            </a:fld>
            <a:endParaRPr lang="da-DK" dirty="0"/>
          </a:p>
        </p:txBody>
      </p:sp>
    </p:spTree>
    <p:extLst>
      <p:ext uri="{BB962C8B-B14F-4D97-AF65-F5344CB8AC3E}">
        <p14:creationId xmlns:p14="http://schemas.microsoft.com/office/powerpoint/2010/main" val="332260387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0" r:id="rId5"/>
    <p:sldLayoutId id="2147483654" r:id="rId6"/>
    <p:sldLayoutId id="2147483655" r:id="rId7"/>
    <p:sldLayoutId id="2147483658" r:id="rId8"/>
    <p:sldLayoutId id="2147483657" r:id="rId9"/>
    <p:sldLayoutId id="2147483656" r:id="rId10"/>
  </p:sldLayoutIdLst>
  <p:hf hdr="0" dt="0"/>
  <p:txStyles>
    <p:titleStyle>
      <a:lvl1pPr algn="l" defTabSz="914400" rtl="0" eaLnBrk="1" latinLnBrk="0" hangingPunct="1">
        <a:lnSpc>
          <a:spcPct val="90000"/>
        </a:lnSpc>
        <a:spcBef>
          <a:spcPct val="0"/>
        </a:spcBef>
        <a:buNone/>
        <a:defRPr sz="4400" kern="1200">
          <a:solidFill>
            <a:schemeClr val="tx1"/>
          </a:solidFill>
          <a:latin typeface="Prompt Light" pitchFamily="2" charset="-34"/>
          <a:ea typeface="+mj-ea"/>
          <a:cs typeface="Prompt Light" pitchFamily="2" charset="-34"/>
        </a:defRPr>
      </a:lvl1pPr>
    </p:titleStyle>
    <p:bodyStyle>
      <a:lvl1pPr marL="228600" indent="-228600" algn="l" defTabSz="914400" rtl="0" eaLnBrk="1" latinLnBrk="0" hangingPunct="1">
        <a:lnSpc>
          <a:spcPct val="100000"/>
        </a:lnSpc>
        <a:spcBef>
          <a:spcPts val="1000"/>
        </a:spcBef>
        <a:buFont typeface="Arial" pitchFamily="2" charset="77"/>
        <a:buChar char="→"/>
        <a:defRPr sz="16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itchFamily="2" charset="77"/>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itchFamily="2" charset="77"/>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itchFamily="2" charset="77"/>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itchFamily="2" charset="77"/>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www.lectio.dk/lectio/256/studieplan/forloeb_vis.aspx?phaseid=70850769649&amp;prevurl=aktivitet%2fAktivitetListe2.aspx%3fholdelementid%3d65897348914"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www.dst.dk/da/Statistik/temaer/overblik-dansk-oekonomi"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lso.ibog.forlagetcolumbus.dk/?id=342"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s://lso.ibog.forlagetcolumbus.dk/?id=224"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14570B-791B-4688-969E-87EF5E262B62}"/>
              </a:ext>
            </a:extLst>
          </p:cNvPr>
          <p:cNvSpPr>
            <a:spLocks noGrp="1"/>
          </p:cNvSpPr>
          <p:nvPr>
            <p:ph type="ctrTitle"/>
          </p:nvPr>
        </p:nvSpPr>
        <p:spPr>
          <a:xfrm>
            <a:off x="5571744" y="900000"/>
            <a:ext cx="6130767" cy="5525811"/>
          </a:xfrm>
        </p:spPr>
        <p:txBody>
          <a:bodyPr/>
          <a:lstStyle/>
          <a:p>
            <a:r>
              <a:rPr lang="da-DK" dirty="0"/>
              <a:t>Økonomiske konjunkturer og politikker</a:t>
            </a:r>
          </a:p>
        </p:txBody>
      </p:sp>
      <p:sp>
        <p:nvSpPr>
          <p:cNvPr id="5" name="Subtitle 4">
            <a:extLst>
              <a:ext uri="{FF2B5EF4-FFF2-40B4-BE49-F238E27FC236}">
                <a16:creationId xmlns:a16="http://schemas.microsoft.com/office/drawing/2014/main" id="{CD25DEA3-B939-1EA2-C7E1-05D15B8AFC83}"/>
              </a:ext>
            </a:extLst>
          </p:cNvPr>
          <p:cNvSpPr>
            <a:spLocks noGrp="1"/>
          </p:cNvSpPr>
          <p:nvPr>
            <p:ph type="subTitle" idx="1"/>
          </p:nvPr>
        </p:nvSpPr>
        <p:spPr/>
        <p:txBody>
          <a:bodyPr/>
          <a:lstStyle/>
          <a:p>
            <a:r>
              <a:rPr lang="da-DK" b="1" dirty="0">
                <a:latin typeface="Prompt" pitchFamily="2" charset="-34"/>
                <a:cs typeface="Prompt" pitchFamily="2" charset="-34"/>
              </a:rPr>
              <a:t>Modul 5 </a:t>
            </a:r>
          </a:p>
          <a:p>
            <a:r>
              <a:rPr lang="da-DK" dirty="0">
                <a:latin typeface="Prompt" pitchFamily="2" charset="-34"/>
                <a:cs typeface="Prompt" pitchFamily="2" charset="-34"/>
              </a:rPr>
              <a:t>Forløb: </a:t>
            </a:r>
            <a:r>
              <a:rPr lang="da-DK" b="0" i="0" u="none" strike="noStrike" dirty="0">
                <a:solidFill>
                  <a:srgbClr val="1B5C9E"/>
                </a:solidFill>
                <a:effectLst/>
                <a:latin typeface="Prompt" pitchFamily="2" charset="-34"/>
                <a:cs typeface="Prompt" pitchFamily="2" charset="-34"/>
                <a:hlinkClick r:id="rId3"/>
              </a:rPr>
              <a:t>Økonomi: Ressourcer, forbrug, behov og velfærd</a:t>
            </a:r>
            <a:endParaRPr lang="da-DK" dirty="0">
              <a:latin typeface="Prompt" pitchFamily="2" charset="-34"/>
              <a:cs typeface="Prompt" pitchFamily="2" charset="-34"/>
            </a:endParaRPr>
          </a:p>
        </p:txBody>
      </p:sp>
      <p:sp>
        <p:nvSpPr>
          <p:cNvPr id="6" name="Text Placeholder 5">
            <a:extLst>
              <a:ext uri="{FF2B5EF4-FFF2-40B4-BE49-F238E27FC236}">
                <a16:creationId xmlns:a16="http://schemas.microsoft.com/office/drawing/2014/main" id="{CC62E64A-BA06-EB24-6BC1-415BC08EB73B}"/>
              </a:ext>
            </a:extLst>
          </p:cNvPr>
          <p:cNvSpPr>
            <a:spLocks noGrp="1"/>
          </p:cNvSpPr>
          <p:nvPr>
            <p:ph type="body" sz="quarter" idx="10"/>
          </p:nvPr>
        </p:nvSpPr>
        <p:spPr/>
        <p:txBody>
          <a:bodyPr/>
          <a:lstStyle/>
          <a:p>
            <a:r>
              <a:rPr lang="da-DK" b="1" dirty="0"/>
              <a:t>2025</a:t>
            </a:r>
          </a:p>
        </p:txBody>
      </p:sp>
      <p:sp>
        <p:nvSpPr>
          <p:cNvPr id="2" name="Tekstfelt 1">
            <a:extLst>
              <a:ext uri="{FF2B5EF4-FFF2-40B4-BE49-F238E27FC236}">
                <a16:creationId xmlns:a16="http://schemas.microsoft.com/office/drawing/2014/main" id="{B1777718-1246-8745-A63B-F5D720FD9315}"/>
              </a:ext>
            </a:extLst>
          </p:cNvPr>
          <p:cNvSpPr txBox="1"/>
          <p:nvPr/>
        </p:nvSpPr>
        <p:spPr>
          <a:xfrm>
            <a:off x="816864" y="1755648"/>
            <a:ext cx="4145280" cy="646331"/>
          </a:xfrm>
          <a:prstGeom prst="rect">
            <a:avLst/>
          </a:prstGeom>
          <a:solidFill>
            <a:schemeClr val="accent6"/>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da-DK" dirty="0">
                <a:solidFill>
                  <a:schemeClr val="accent3"/>
                </a:solidFill>
                <a:latin typeface="Prompt" pitchFamily="2" charset="-34"/>
                <a:cs typeface="Prompt" pitchFamily="2" charset="-34"/>
              </a:rPr>
              <a:t>ARBEJD-SELV LEKTION!</a:t>
            </a:r>
          </a:p>
          <a:p>
            <a:pPr algn="ctr"/>
            <a:r>
              <a:rPr lang="da-DK" dirty="0">
                <a:solidFill>
                  <a:schemeClr val="accent3"/>
                </a:solidFill>
                <a:latin typeface="Prompt" pitchFamily="2" charset="-34"/>
                <a:cs typeface="Prompt" pitchFamily="2" charset="-34"/>
              </a:rPr>
              <a:t>FØLG POWERPOINTEN</a:t>
            </a:r>
          </a:p>
        </p:txBody>
      </p:sp>
    </p:spTree>
    <p:extLst>
      <p:ext uri="{BB962C8B-B14F-4D97-AF65-F5344CB8AC3E}">
        <p14:creationId xmlns:p14="http://schemas.microsoft.com/office/powerpoint/2010/main" val="3028892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304101-DCB8-9496-B57C-33BF84115BA0}"/>
              </a:ext>
            </a:extLst>
          </p:cNvPr>
          <p:cNvSpPr>
            <a:spLocks noGrp="1"/>
          </p:cNvSpPr>
          <p:nvPr>
            <p:ph type="title"/>
          </p:nvPr>
        </p:nvSpPr>
        <p:spPr>
          <a:xfrm>
            <a:off x="6698602" y="1445723"/>
            <a:ext cx="3630891" cy="1312762"/>
          </a:xfrm>
        </p:spPr>
        <p:txBody>
          <a:bodyPr anchor="b">
            <a:normAutofit/>
          </a:bodyPr>
          <a:lstStyle/>
          <a:p>
            <a:r>
              <a:rPr lang="da-DK" sz="4400"/>
              <a:t>Dagens program </a:t>
            </a:r>
          </a:p>
        </p:txBody>
      </p:sp>
      <p:sp>
        <p:nvSpPr>
          <p:cNvPr id="23" name="Slide Number Placeholder 3">
            <a:extLst>
              <a:ext uri="{FF2B5EF4-FFF2-40B4-BE49-F238E27FC236}">
                <a16:creationId xmlns:a16="http://schemas.microsoft.com/office/drawing/2014/main" id="{567DE79B-9366-35DA-A34F-553C6B620271}"/>
              </a:ext>
            </a:extLst>
          </p:cNvPr>
          <p:cNvSpPr>
            <a:spLocks noGrp="1"/>
          </p:cNvSpPr>
          <p:nvPr>
            <p:ph type="sldNum" sz="quarter" idx="12"/>
          </p:nvPr>
        </p:nvSpPr>
        <p:spPr>
          <a:xfrm>
            <a:off x="291476" y="2880049"/>
            <a:ext cx="1774830" cy="1390714"/>
          </a:xfrm>
        </p:spPr>
        <p:txBody>
          <a:bodyPr anchor="ctr">
            <a:normAutofit/>
          </a:bodyPr>
          <a:lstStyle/>
          <a:p>
            <a:pPr>
              <a:spcAft>
                <a:spcPts val="600"/>
              </a:spcAft>
            </a:pPr>
            <a:fld id="{7915DBC1-9A4A-DF45-BEC1-3DCC315F6A5D}" type="slidenum">
              <a:rPr lang="da-DK"/>
              <a:pPr>
                <a:spcAft>
                  <a:spcPts val="600"/>
                </a:spcAft>
              </a:pPr>
              <a:t>2</a:t>
            </a:fld>
            <a:endParaRPr lang="da-DK"/>
          </a:p>
        </p:txBody>
      </p:sp>
      <p:sp>
        <p:nvSpPr>
          <p:cNvPr id="4" name="Pladsholder til indhold 3">
            <a:extLst>
              <a:ext uri="{FF2B5EF4-FFF2-40B4-BE49-F238E27FC236}">
                <a16:creationId xmlns:a16="http://schemas.microsoft.com/office/drawing/2014/main" id="{59DD7F3B-125C-C3D0-E51B-A70058802F98}"/>
              </a:ext>
            </a:extLst>
          </p:cNvPr>
          <p:cNvSpPr>
            <a:spLocks noGrp="1"/>
          </p:cNvSpPr>
          <p:nvPr>
            <p:ph type="body" sz="quarter" idx="13"/>
          </p:nvPr>
        </p:nvSpPr>
        <p:spPr>
          <a:xfrm>
            <a:off x="6698602" y="3052868"/>
            <a:ext cx="3600000" cy="3479529"/>
          </a:xfrm>
        </p:spPr>
        <p:txBody>
          <a:bodyPr>
            <a:normAutofit/>
          </a:bodyPr>
          <a:lstStyle/>
          <a:p>
            <a:pPr marL="285750" indent="-285750">
              <a:buFont typeface="Arial" panose="020B0604020202020204" pitchFamily="34" charset="0"/>
              <a:buChar char="•"/>
            </a:pPr>
            <a:r>
              <a:rPr lang="da-DK" sz="2000" dirty="0">
                <a:latin typeface="Prompt" pitchFamily="2" charset="-34"/>
                <a:cs typeface="Prompt" pitchFamily="2" charset="-34"/>
              </a:rPr>
              <a:t>Behandling af dagens lektie (individuel skriftlighed)</a:t>
            </a:r>
          </a:p>
          <a:p>
            <a:pPr marL="285750" indent="-285750">
              <a:buFont typeface="Arial" panose="020B0604020202020204" pitchFamily="34" charset="0"/>
              <a:buChar char="•"/>
            </a:pPr>
            <a:r>
              <a:rPr lang="da-DK" sz="2000" dirty="0">
                <a:latin typeface="Prompt" pitchFamily="2" charset="-34"/>
                <a:cs typeface="Prompt" pitchFamily="2" charset="-34"/>
              </a:rPr>
              <a:t>Den økonomiske situation lige nu</a:t>
            </a:r>
          </a:p>
          <a:p>
            <a:pPr marL="285750" indent="-285750">
              <a:buFont typeface="Arial" panose="020B0604020202020204" pitchFamily="34" charset="0"/>
              <a:buChar char="•"/>
            </a:pPr>
            <a:r>
              <a:rPr lang="da-DK" sz="2000" dirty="0">
                <a:latin typeface="Prompt" pitchFamily="2" charset="-34"/>
                <a:cs typeface="Prompt" pitchFamily="2" charset="-34"/>
              </a:rPr>
              <a:t>Finanspolitik og pengepolitik</a:t>
            </a:r>
          </a:p>
          <a:p>
            <a:pPr marL="285750" indent="-285750">
              <a:buFont typeface="Arial" panose="020B0604020202020204" pitchFamily="34" charset="0"/>
              <a:buChar char="•"/>
            </a:pPr>
            <a:r>
              <a:rPr lang="da-DK" sz="2000" dirty="0">
                <a:latin typeface="Prompt" pitchFamily="2" charset="-34"/>
                <a:cs typeface="Prompt" pitchFamily="2" charset="-34"/>
              </a:rPr>
              <a:t>Opsamlende reflektion</a:t>
            </a:r>
          </a:p>
          <a:p>
            <a:pPr marL="285750" indent="-285750">
              <a:buFont typeface="Arial" panose="020B0604020202020204" pitchFamily="34" charset="0"/>
              <a:buChar char="•"/>
            </a:pPr>
            <a:endParaRPr lang="da-DK" sz="2000" dirty="0">
              <a:latin typeface="Prompt" pitchFamily="2" charset="-34"/>
              <a:cs typeface="Prompt" pitchFamily="2" charset="-34"/>
            </a:endParaRPr>
          </a:p>
        </p:txBody>
      </p:sp>
      <p:pic>
        <p:nvPicPr>
          <p:cNvPr id="3" name="Billede 2" descr="Stakke af guld-mønter">
            <a:extLst>
              <a:ext uri="{FF2B5EF4-FFF2-40B4-BE49-F238E27FC236}">
                <a16:creationId xmlns:a16="http://schemas.microsoft.com/office/drawing/2014/main" id="{F11678DE-8529-9369-A1EA-9EBC0995B698}"/>
              </a:ext>
            </a:extLst>
          </p:cNvPr>
          <p:cNvPicPr>
            <a:picLocks noChangeAspect="1"/>
          </p:cNvPicPr>
          <p:nvPr/>
        </p:nvPicPr>
        <p:blipFill rotWithShape="1">
          <a:blip r:embed="rId2"/>
          <a:srcRect l="31417" r="24064"/>
          <a:stretch/>
        </p:blipFill>
        <p:spPr>
          <a:xfrm>
            <a:off x="2761578" y="1280518"/>
            <a:ext cx="3502744" cy="5251880"/>
          </a:xfrm>
          <a:prstGeom prst="rect">
            <a:avLst/>
          </a:prstGeom>
          <a:noFill/>
        </p:spPr>
      </p:pic>
    </p:spTree>
    <p:extLst>
      <p:ext uri="{BB962C8B-B14F-4D97-AF65-F5344CB8AC3E}">
        <p14:creationId xmlns:p14="http://schemas.microsoft.com/office/powerpoint/2010/main" val="3341026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907183-AA86-C600-9387-BF159BE71046}"/>
              </a:ext>
            </a:extLst>
          </p:cNvPr>
          <p:cNvSpPr>
            <a:spLocks noGrp="1"/>
          </p:cNvSpPr>
          <p:nvPr>
            <p:ph type="title"/>
          </p:nvPr>
        </p:nvSpPr>
        <p:spPr>
          <a:xfrm>
            <a:off x="1179576" y="673155"/>
            <a:ext cx="9829800" cy="1325880"/>
          </a:xfrm>
        </p:spPr>
        <p:txBody>
          <a:bodyPr anchor="b">
            <a:normAutofit/>
          </a:bodyPr>
          <a:lstStyle/>
          <a:p>
            <a:pPr algn="ctr"/>
            <a:r>
              <a:rPr lang="da-DK" sz="3600" dirty="0">
                <a:solidFill>
                  <a:schemeClr val="tx2"/>
                </a:solidFill>
              </a:rPr>
              <a:t>Dagens lektie – svar kort på disse skriftligt </a:t>
            </a:r>
            <a:br>
              <a:rPr lang="da-DK" sz="3600" dirty="0">
                <a:solidFill>
                  <a:schemeClr val="tx2"/>
                </a:solidFill>
              </a:rPr>
            </a:br>
            <a:r>
              <a:rPr lang="da-DK" sz="3600" dirty="0">
                <a:solidFill>
                  <a:schemeClr val="tx2"/>
                </a:solidFill>
              </a:rPr>
              <a:t>Individuelt arbejde</a:t>
            </a:r>
          </a:p>
        </p:txBody>
      </p:sp>
      <p:sp>
        <p:nvSpPr>
          <p:cNvPr id="3" name="Pladsholder til indhold 2">
            <a:extLst>
              <a:ext uri="{FF2B5EF4-FFF2-40B4-BE49-F238E27FC236}">
                <a16:creationId xmlns:a16="http://schemas.microsoft.com/office/drawing/2014/main" id="{FBB65183-8E99-DFC0-1AC5-D284C9A5761F}"/>
              </a:ext>
            </a:extLst>
          </p:cNvPr>
          <p:cNvSpPr>
            <a:spLocks noGrp="1"/>
          </p:cNvSpPr>
          <p:nvPr>
            <p:ph idx="1"/>
          </p:nvPr>
        </p:nvSpPr>
        <p:spPr>
          <a:xfrm>
            <a:off x="804672" y="2827419"/>
            <a:ext cx="5126896" cy="3227626"/>
          </a:xfrm>
        </p:spPr>
        <p:txBody>
          <a:bodyPr anchor="ctr">
            <a:normAutofit lnSpcReduction="10000"/>
          </a:bodyPr>
          <a:lstStyle/>
          <a:p>
            <a:pPr>
              <a:buFont typeface="Arial" panose="020B0604020202020204" pitchFamily="34" charset="0"/>
              <a:buChar char="•"/>
            </a:pPr>
            <a:r>
              <a:rPr lang="da-DK" sz="1700" b="0" i="0" u="none" strike="noStrike" dirty="0">
                <a:solidFill>
                  <a:schemeClr val="tx2"/>
                </a:solidFill>
                <a:effectLst/>
                <a:latin typeface="Noto Sans" panose="020B0502040504020204" pitchFamily="34" charset="0"/>
              </a:rPr>
              <a:t>Hvad menes der med, at samfundsøkonomien en gang imellem oplever stød?</a:t>
            </a:r>
          </a:p>
          <a:p>
            <a:pPr>
              <a:buFont typeface="Arial" panose="020B0604020202020204" pitchFamily="34" charset="0"/>
              <a:buChar char="•"/>
            </a:pPr>
            <a:r>
              <a:rPr lang="da-DK" sz="1700" b="0" i="0" u="none" strike="noStrike" dirty="0">
                <a:solidFill>
                  <a:schemeClr val="tx2"/>
                </a:solidFill>
                <a:effectLst/>
                <a:latin typeface="Noto Sans" panose="020B0502040504020204" pitchFamily="34" charset="0"/>
              </a:rPr>
              <a:t>Hvad er opgangskonjunktur?</a:t>
            </a:r>
          </a:p>
          <a:p>
            <a:pPr>
              <a:buFont typeface="Arial" panose="020B0604020202020204" pitchFamily="34" charset="0"/>
              <a:buChar char="•"/>
            </a:pPr>
            <a:r>
              <a:rPr lang="da-DK" sz="1700" b="0" i="0" u="none" strike="noStrike" dirty="0">
                <a:solidFill>
                  <a:schemeClr val="tx2"/>
                </a:solidFill>
                <a:effectLst/>
                <a:latin typeface="Noto Sans" panose="020B0502040504020204" pitchFamily="34" charset="0"/>
              </a:rPr>
              <a:t>Hvad er højkonjunktur?</a:t>
            </a:r>
          </a:p>
          <a:p>
            <a:pPr>
              <a:buFont typeface="Arial" panose="020B0604020202020204" pitchFamily="34" charset="0"/>
              <a:buChar char="•"/>
            </a:pPr>
            <a:r>
              <a:rPr lang="da-DK" sz="1700" b="0" i="0" u="none" strike="noStrike" dirty="0">
                <a:solidFill>
                  <a:schemeClr val="tx2"/>
                </a:solidFill>
                <a:effectLst/>
                <a:latin typeface="Noto Sans" panose="020B0502040504020204" pitchFamily="34" charset="0"/>
              </a:rPr>
              <a:t>Hvad er nedgangskonjunktur?</a:t>
            </a:r>
          </a:p>
          <a:p>
            <a:pPr>
              <a:buFont typeface="Arial" panose="020B0604020202020204" pitchFamily="34" charset="0"/>
              <a:buChar char="•"/>
            </a:pPr>
            <a:r>
              <a:rPr lang="da-DK" sz="1700" b="0" i="0" u="none" strike="noStrike" dirty="0">
                <a:solidFill>
                  <a:schemeClr val="tx2"/>
                </a:solidFill>
                <a:effectLst/>
                <a:latin typeface="Noto Sans" panose="020B0502040504020204" pitchFamily="34" charset="0"/>
              </a:rPr>
              <a:t>Hvad er økonomisk recession?</a:t>
            </a:r>
          </a:p>
          <a:p>
            <a:pPr>
              <a:buFont typeface="Arial" panose="020B0604020202020204" pitchFamily="34" charset="0"/>
              <a:buChar char="•"/>
            </a:pPr>
            <a:r>
              <a:rPr lang="da-DK" sz="1700" b="0" i="0" u="none" strike="noStrike" dirty="0">
                <a:solidFill>
                  <a:schemeClr val="tx2"/>
                </a:solidFill>
                <a:effectLst/>
                <a:latin typeface="Noto Sans" panose="020B0502040504020204" pitchFamily="34" charset="0"/>
              </a:rPr>
              <a:t>Hvad er lavkonjunktur?</a:t>
            </a:r>
          </a:p>
          <a:p>
            <a:endParaRPr lang="da-DK" sz="1700" dirty="0">
              <a:solidFill>
                <a:schemeClr val="tx2"/>
              </a:solidFill>
            </a:endParaRPr>
          </a:p>
        </p:txBody>
      </p:sp>
      <p:pic>
        <p:nvPicPr>
          <p:cNvPr id="4" name="Billede 3">
            <a:extLst>
              <a:ext uri="{FF2B5EF4-FFF2-40B4-BE49-F238E27FC236}">
                <a16:creationId xmlns:a16="http://schemas.microsoft.com/office/drawing/2014/main" id="{AA2C35F4-AC6E-005C-18A0-969F4858E761}"/>
              </a:ext>
            </a:extLst>
          </p:cNvPr>
          <p:cNvPicPr>
            <a:picLocks noChangeAspect="1"/>
          </p:cNvPicPr>
          <p:nvPr/>
        </p:nvPicPr>
        <p:blipFill>
          <a:blip r:embed="rId3"/>
          <a:stretch>
            <a:fillRect/>
          </a:stretch>
        </p:blipFill>
        <p:spPr>
          <a:xfrm>
            <a:off x="6094476" y="2753501"/>
            <a:ext cx="5649805" cy="2768404"/>
          </a:xfrm>
          <a:prstGeom prst="rect">
            <a:avLst/>
          </a:prstGeom>
        </p:spPr>
      </p:pic>
    </p:spTree>
    <p:extLst>
      <p:ext uri="{BB962C8B-B14F-4D97-AF65-F5344CB8AC3E}">
        <p14:creationId xmlns:p14="http://schemas.microsoft.com/office/powerpoint/2010/main" val="2747296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F7F1D6-33E0-F709-B251-7A42FCE56880}"/>
              </a:ext>
            </a:extLst>
          </p:cNvPr>
          <p:cNvSpPr>
            <a:spLocks noGrp="1"/>
          </p:cNvSpPr>
          <p:nvPr>
            <p:ph type="title"/>
          </p:nvPr>
        </p:nvSpPr>
        <p:spPr>
          <a:xfrm>
            <a:off x="795342" y="3107525"/>
            <a:ext cx="3999803" cy="2760098"/>
          </a:xfrm>
        </p:spPr>
        <p:txBody>
          <a:bodyPr>
            <a:normAutofit fontScale="90000"/>
          </a:bodyPr>
          <a:lstStyle/>
          <a:p>
            <a:r>
              <a:rPr lang="da-DK" sz="4000" dirty="0">
                <a:solidFill>
                  <a:schemeClr val="tx2"/>
                </a:solidFill>
              </a:rPr>
              <a:t>Den nuværende økonomiske situation</a:t>
            </a:r>
            <a:br>
              <a:rPr lang="da-DK" sz="4000" dirty="0">
                <a:solidFill>
                  <a:schemeClr val="tx2"/>
                </a:solidFill>
              </a:rPr>
            </a:br>
            <a:r>
              <a:rPr lang="da-DK" sz="2400" dirty="0">
                <a:solidFill>
                  <a:schemeClr val="tx2"/>
                </a:solidFill>
              </a:rPr>
              <a:t>Fokus på aktuelle figurer</a:t>
            </a:r>
            <a:br>
              <a:rPr lang="da-DK" sz="2400" dirty="0">
                <a:solidFill>
                  <a:schemeClr val="tx2"/>
                </a:solidFill>
              </a:rPr>
            </a:br>
            <a:br>
              <a:rPr lang="da-DK" sz="2400" dirty="0">
                <a:solidFill>
                  <a:schemeClr val="tx2"/>
                </a:solidFill>
              </a:rPr>
            </a:br>
            <a:r>
              <a:rPr lang="da-DK" sz="2400" dirty="0">
                <a:solidFill>
                  <a:schemeClr val="tx2"/>
                </a:solidFill>
              </a:rPr>
              <a:t>Snak sammen i læsegruppen</a:t>
            </a:r>
            <a:br>
              <a:rPr lang="da-DK" sz="2400" dirty="0">
                <a:solidFill>
                  <a:schemeClr val="tx2"/>
                </a:solidFill>
              </a:rPr>
            </a:br>
            <a:r>
              <a:rPr lang="da-DK" sz="2400" dirty="0">
                <a:solidFill>
                  <a:schemeClr val="tx2"/>
                </a:solidFill>
              </a:rPr>
              <a:t>- Kan i koble begreberne om konjunkturer på? </a:t>
            </a:r>
            <a:br>
              <a:rPr lang="da-DK" sz="2400" dirty="0">
                <a:solidFill>
                  <a:schemeClr val="tx2"/>
                </a:solidFill>
              </a:rPr>
            </a:br>
            <a:r>
              <a:rPr lang="da-DK" sz="2400" dirty="0">
                <a:solidFill>
                  <a:schemeClr val="tx2"/>
                </a:solidFill>
              </a:rPr>
              <a:t>- Hvor er vi henne </a:t>
            </a:r>
            <a:r>
              <a:rPr lang="da-DK" sz="2400" dirty="0" err="1">
                <a:solidFill>
                  <a:schemeClr val="tx2"/>
                </a:solidFill>
              </a:rPr>
              <a:t>konjunktursmæssigt</a:t>
            </a:r>
            <a:r>
              <a:rPr lang="da-DK" sz="2400" dirty="0">
                <a:solidFill>
                  <a:schemeClr val="tx2"/>
                </a:solidFill>
              </a:rPr>
              <a:t>?</a:t>
            </a:r>
            <a:br>
              <a:rPr lang="da-DK" sz="2400" dirty="0">
                <a:solidFill>
                  <a:schemeClr val="tx2"/>
                </a:solidFill>
              </a:rPr>
            </a:br>
            <a:endParaRPr lang="da-DK" sz="4000" dirty="0">
              <a:solidFill>
                <a:schemeClr val="tx2"/>
              </a:solidFill>
            </a:endParaRPr>
          </a:p>
        </p:txBody>
      </p:sp>
      <p:sp>
        <p:nvSpPr>
          <p:cNvPr id="3" name="Pladsholder til indhold 2">
            <a:extLst>
              <a:ext uri="{FF2B5EF4-FFF2-40B4-BE49-F238E27FC236}">
                <a16:creationId xmlns:a16="http://schemas.microsoft.com/office/drawing/2014/main" id="{39DA6A83-6F70-3CA2-8A56-0FC2BC76AD5D}"/>
              </a:ext>
            </a:extLst>
          </p:cNvPr>
          <p:cNvSpPr>
            <a:spLocks noGrp="1"/>
          </p:cNvSpPr>
          <p:nvPr>
            <p:ph idx="1"/>
          </p:nvPr>
        </p:nvSpPr>
        <p:spPr>
          <a:xfrm>
            <a:off x="6090574" y="801866"/>
            <a:ext cx="5306084" cy="5230634"/>
          </a:xfrm>
          <a:noFill/>
          <a:ln>
            <a:noFill/>
          </a:ln>
        </p:spPr>
        <p:txBody>
          <a:bodyPr anchor="ctr">
            <a:normAutofit fontScale="92500" lnSpcReduction="20000"/>
          </a:bodyPr>
          <a:lstStyle/>
          <a:p>
            <a:r>
              <a:rPr lang="da-DK" dirty="0">
                <a:solidFill>
                  <a:schemeClr val="tx2"/>
                </a:solidFill>
                <a:latin typeface="Prompt" pitchFamily="2" charset="-34"/>
                <a:cs typeface="Prompt" pitchFamily="2" charset="-34"/>
              </a:rPr>
              <a:t>Inflation</a:t>
            </a:r>
          </a:p>
          <a:p>
            <a:r>
              <a:rPr lang="da-DK" dirty="0">
                <a:solidFill>
                  <a:schemeClr val="tx2"/>
                </a:solidFill>
                <a:latin typeface="Prompt" pitchFamily="2" charset="-34"/>
                <a:cs typeface="Prompt" pitchFamily="2" charset="-34"/>
              </a:rPr>
              <a:t>Beskæftigede</a:t>
            </a:r>
          </a:p>
          <a:p>
            <a:r>
              <a:rPr lang="da-DK" dirty="0">
                <a:solidFill>
                  <a:schemeClr val="tx2"/>
                </a:solidFill>
                <a:latin typeface="Prompt" pitchFamily="2" charset="-34"/>
                <a:cs typeface="Prompt" pitchFamily="2" charset="-34"/>
              </a:rPr>
              <a:t>Ledige</a:t>
            </a:r>
          </a:p>
          <a:p>
            <a:r>
              <a:rPr lang="da-DK" dirty="0">
                <a:solidFill>
                  <a:schemeClr val="tx2"/>
                </a:solidFill>
                <a:latin typeface="Prompt" pitchFamily="2" charset="-34"/>
                <a:cs typeface="Prompt" pitchFamily="2" charset="-34"/>
              </a:rPr>
              <a:t>Økonomisk vækst</a:t>
            </a:r>
          </a:p>
          <a:p>
            <a:r>
              <a:rPr lang="da-DK" dirty="0">
                <a:solidFill>
                  <a:schemeClr val="tx2"/>
                </a:solidFill>
                <a:latin typeface="Prompt" pitchFamily="2" charset="-34"/>
                <a:cs typeface="Prompt" pitchFamily="2" charset="-34"/>
              </a:rPr>
              <a:t>Betalingsbalance overskud</a:t>
            </a:r>
          </a:p>
          <a:p>
            <a:r>
              <a:rPr lang="da-DK" dirty="0">
                <a:solidFill>
                  <a:schemeClr val="tx2"/>
                </a:solidFill>
                <a:latin typeface="Prompt" pitchFamily="2" charset="-34"/>
                <a:cs typeface="Prompt" pitchFamily="2" charset="-34"/>
              </a:rPr>
              <a:t>Udslip af drivhusgasser</a:t>
            </a:r>
          </a:p>
          <a:p>
            <a:pPr marL="0" indent="0">
              <a:buNone/>
            </a:pPr>
            <a:r>
              <a:rPr lang="da-DK" dirty="0">
                <a:solidFill>
                  <a:schemeClr val="tx2"/>
                </a:solidFill>
                <a:latin typeface="Prompt" pitchFamily="2" charset="-34"/>
                <a:cs typeface="Prompt" pitchFamily="2" charset="-34"/>
              </a:rPr>
              <a:t>(læg mærke til at det er de 6 økonomiske mål &lt;3 )</a:t>
            </a:r>
          </a:p>
          <a:p>
            <a:pPr marL="0" indent="0">
              <a:buNone/>
            </a:pPr>
            <a:endParaRPr lang="da-DK" dirty="0">
              <a:solidFill>
                <a:schemeClr val="tx2"/>
              </a:solidFill>
              <a:latin typeface="Prompt" pitchFamily="2" charset="-34"/>
              <a:cs typeface="Prompt" pitchFamily="2" charset="-34"/>
            </a:endParaRPr>
          </a:p>
          <a:p>
            <a:pPr marL="0" indent="0">
              <a:buNone/>
            </a:pPr>
            <a:r>
              <a:rPr lang="da-DK" dirty="0">
                <a:solidFill>
                  <a:schemeClr val="tx2"/>
                </a:solidFill>
                <a:latin typeface="Prompt" pitchFamily="2" charset="-34"/>
                <a:cs typeface="Prompt" pitchFamily="2" charset="-34"/>
              </a:rPr>
              <a:t>Gå ind på </a:t>
            </a:r>
            <a:r>
              <a:rPr lang="da-DK" dirty="0">
                <a:solidFill>
                  <a:schemeClr val="tx2"/>
                </a:solidFill>
                <a:latin typeface="Prompt" pitchFamily="2" charset="-34"/>
                <a:cs typeface="Prompt" pitchFamily="2" charset="-34"/>
                <a:hlinkClick r:id="rId3"/>
              </a:rPr>
              <a:t>https://www.dst.dk/da/Statistik/temaer/overblik-dansk-oekonomi</a:t>
            </a:r>
            <a:r>
              <a:rPr lang="da-DK" dirty="0">
                <a:solidFill>
                  <a:schemeClr val="tx2"/>
                </a:solidFill>
                <a:latin typeface="Prompt" pitchFamily="2" charset="-34"/>
                <a:cs typeface="Prompt" pitchFamily="2" charset="-34"/>
              </a:rPr>
              <a:t> og tjek de relevante grafer !</a:t>
            </a:r>
          </a:p>
        </p:txBody>
      </p:sp>
      <p:sp>
        <p:nvSpPr>
          <p:cNvPr id="4" name="Tekstfelt 3">
            <a:extLst>
              <a:ext uri="{FF2B5EF4-FFF2-40B4-BE49-F238E27FC236}">
                <a16:creationId xmlns:a16="http://schemas.microsoft.com/office/drawing/2014/main" id="{5F91C11A-6ACC-4CA9-349B-519FF7B7698E}"/>
              </a:ext>
            </a:extLst>
          </p:cNvPr>
          <p:cNvSpPr txBox="1"/>
          <p:nvPr/>
        </p:nvSpPr>
        <p:spPr>
          <a:xfrm>
            <a:off x="294468" y="185980"/>
            <a:ext cx="4045057" cy="923330"/>
          </a:xfrm>
          <a:prstGeom prst="rect">
            <a:avLst/>
          </a:prstGeom>
          <a:solidFill>
            <a:schemeClr val="accent2"/>
          </a:solidFill>
          <a:ln>
            <a:solidFill>
              <a:schemeClr val="accent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da-DK" dirty="0"/>
              <a:t>Øvelse i at aflæse grafer og sætte ind i en </a:t>
            </a:r>
            <a:r>
              <a:rPr lang="da-DK"/>
              <a:t>samfundsmæssige sammenhæng</a:t>
            </a:r>
            <a:endParaRPr lang="da-DK" dirty="0"/>
          </a:p>
        </p:txBody>
      </p:sp>
    </p:spTree>
    <p:extLst>
      <p:ext uri="{BB962C8B-B14F-4D97-AF65-F5344CB8AC3E}">
        <p14:creationId xmlns:p14="http://schemas.microsoft.com/office/powerpoint/2010/main" val="4094629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EA5B9F-6EB1-5756-89CB-320852111A6F}"/>
              </a:ext>
            </a:extLst>
          </p:cNvPr>
          <p:cNvSpPr>
            <a:spLocks noGrp="1"/>
          </p:cNvSpPr>
          <p:nvPr>
            <p:ph type="title"/>
          </p:nvPr>
        </p:nvSpPr>
        <p:spPr>
          <a:xfrm>
            <a:off x="356462" y="441702"/>
            <a:ext cx="10136837" cy="1312762"/>
          </a:xfrm>
        </p:spPr>
        <p:txBody>
          <a:bodyPr>
            <a:normAutofit/>
          </a:bodyPr>
          <a:lstStyle/>
          <a:p>
            <a:r>
              <a:rPr lang="da-DK" sz="4400" kern="100" dirty="0">
                <a:effectLst/>
                <a:latin typeface="Calibri" panose="020F0502020204030204" pitchFamily="34" charset="0"/>
                <a:ea typeface="Calibri" panose="020F0502020204030204" pitchFamily="34" charset="0"/>
                <a:cs typeface="Times New Roman" panose="02020603050405020304" pitchFamily="18" charset="0"/>
              </a:rPr>
              <a:t>Læsegruppearbejde </a:t>
            </a:r>
            <a:r>
              <a:rPr lang="da-DK" sz="4400" kern="100" dirty="0">
                <a:latin typeface="Calibri" panose="020F0502020204030204" pitchFamily="34" charset="0"/>
                <a:ea typeface="Calibri" panose="020F0502020204030204" pitchFamily="34" charset="0"/>
                <a:cs typeface="Times New Roman" panose="02020603050405020304" pitchFamily="18" charset="0"/>
              </a:rPr>
              <a:t>om</a:t>
            </a:r>
            <a:r>
              <a:rPr lang="da-DK" sz="4400" kern="100" dirty="0">
                <a:effectLst/>
                <a:latin typeface="Calibri" panose="020F0502020204030204" pitchFamily="34" charset="0"/>
                <a:ea typeface="Calibri" panose="020F0502020204030204" pitchFamily="34" charset="0"/>
                <a:cs typeface="Times New Roman" panose="02020603050405020304" pitchFamily="18" charset="0"/>
              </a:rPr>
              <a:t> Finanspolitik og Pengepolitik</a:t>
            </a:r>
            <a:endParaRPr lang="da-DK" dirty="0"/>
          </a:p>
        </p:txBody>
      </p:sp>
      <p:sp>
        <p:nvSpPr>
          <p:cNvPr id="3" name="Pladsholder til indhold 2">
            <a:extLst>
              <a:ext uri="{FF2B5EF4-FFF2-40B4-BE49-F238E27FC236}">
                <a16:creationId xmlns:a16="http://schemas.microsoft.com/office/drawing/2014/main" id="{0941780F-3E6C-DEED-06A1-88D8D2C46BE5}"/>
              </a:ext>
            </a:extLst>
          </p:cNvPr>
          <p:cNvSpPr>
            <a:spLocks noGrp="1"/>
          </p:cNvSpPr>
          <p:nvPr>
            <p:ph idx="1"/>
          </p:nvPr>
        </p:nvSpPr>
        <p:spPr>
          <a:xfrm>
            <a:off x="356462" y="1986940"/>
            <a:ext cx="10136837" cy="4661834"/>
          </a:xfrm>
        </p:spPr>
        <p:txBody>
          <a:bodyPr>
            <a:noAutofit/>
          </a:bodyPr>
          <a:lstStyle/>
          <a:p>
            <a:pPr lvl="1">
              <a:lnSpc>
                <a:spcPct val="150000"/>
              </a:lnSpc>
            </a:pP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Halv gruppe har ansvar for </a:t>
            </a:r>
            <a:r>
              <a:rPr lang="da-DK" sz="16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 FP</a:t>
            </a: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 halv gruppe har ansvar for </a:t>
            </a:r>
            <a:r>
              <a:rPr lang="da-DK" sz="16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PP</a:t>
            </a: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  </a:t>
            </a:r>
          </a:p>
          <a:p>
            <a:pPr lvl="1">
              <a:lnSpc>
                <a:spcPct val="150000"/>
              </a:lnSpc>
            </a:pP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Start med at læse jeres egen tekst</a:t>
            </a:r>
          </a:p>
          <a:p>
            <a:pPr lvl="1">
              <a:lnSpc>
                <a:spcPct val="150000"/>
              </a:lnSpc>
            </a:pP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Forklar de andre i gruppen om dit styringsinstrument, så alle har styr på både Finanspolitik og Pengepolitik. </a:t>
            </a:r>
          </a:p>
          <a:p>
            <a:pPr lvl="1">
              <a:lnSpc>
                <a:spcPct val="150000"/>
              </a:lnSpc>
            </a:pPr>
            <a:r>
              <a:rPr lang="da-DK" sz="1600" kern="100" dirty="0">
                <a:effectLst/>
                <a:latin typeface="Calibri" panose="020F0502020204030204" pitchFamily="34" charset="0"/>
                <a:ea typeface="Calibri" panose="020F0502020204030204" pitchFamily="34" charset="0"/>
                <a:cs typeface="Times New Roman" panose="02020603050405020304" pitchFamily="18" charset="0"/>
              </a:rPr>
              <a:t>Læsegruppen udvikler sammen en visuel formidling (tegning på papir eller PP) der tydeligt formidler de to typer af styringsinstrumenter. Fokus på: </a:t>
            </a:r>
          </a:p>
          <a:p>
            <a:pPr lvl="3"/>
            <a:r>
              <a:rPr lang="da-DK" sz="1600" kern="100" dirty="0">
                <a:effectLst/>
                <a:latin typeface="Calibri" panose="020F0502020204030204" pitchFamily="34" charset="0"/>
                <a:ea typeface="Calibri" panose="020F0502020204030204" pitchFamily="34" charset="0"/>
                <a:cs typeface="Times New Roman" panose="02020603050405020304" pitchFamily="18" charset="0"/>
              </a:rPr>
              <a:t>Formålet med instrumentet – hvad vil man gerne opnå?</a:t>
            </a:r>
          </a:p>
          <a:p>
            <a:pPr lvl="3"/>
            <a:r>
              <a:rPr lang="da-DK" sz="1600" kern="100" dirty="0">
                <a:effectLst/>
                <a:latin typeface="Calibri" panose="020F0502020204030204" pitchFamily="34" charset="0"/>
                <a:ea typeface="Calibri" panose="020F0502020204030204" pitchFamily="34" charset="0"/>
                <a:cs typeface="Times New Roman" panose="02020603050405020304" pitchFamily="18" charset="0"/>
              </a:rPr>
              <a:t>Hvornår bruger man den type instrument?</a:t>
            </a:r>
          </a:p>
          <a:p>
            <a:pPr lvl="3"/>
            <a:r>
              <a:rPr lang="da-DK" sz="1600" kern="100" dirty="0">
                <a:effectLst/>
                <a:latin typeface="Calibri" panose="020F0502020204030204" pitchFamily="34" charset="0"/>
                <a:ea typeface="Calibri" panose="020F0502020204030204" pitchFamily="34" charset="0"/>
                <a:cs typeface="Times New Roman" panose="02020603050405020304" pitchFamily="18" charset="0"/>
              </a:rPr>
              <a:t>Kontraktiv vs. Ekspansiv?</a:t>
            </a:r>
          </a:p>
          <a:p>
            <a:pPr lvl="3"/>
            <a:r>
              <a:rPr lang="da-DK" sz="1600" kern="100" dirty="0">
                <a:effectLst/>
                <a:latin typeface="Calibri" panose="020F0502020204030204" pitchFamily="34" charset="0"/>
                <a:ea typeface="Calibri" panose="020F0502020204030204" pitchFamily="34" charset="0"/>
                <a:cs typeface="Times New Roman" panose="02020603050405020304" pitchFamily="18" charset="0"/>
              </a:rPr>
              <a:t>Hvilken risiko er der forbundet med den type af styringsinstrument?</a:t>
            </a:r>
          </a:p>
        </p:txBody>
      </p:sp>
    </p:spTree>
    <p:extLst>
      <p:ext uri="{BB962C8B-B14F-4D97-AF65-F5344CB8AC3E}">
        <p14:creationId xmlns:p14="http://schemas.microsoft.com/office/powerpoint/2010/main" val="3551100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D8D23D-1892-53A1-8557-92376A0F84A9}"/>
              </a:ext>
            </a:extLst>
          </p:cNvPr>
          <p:cNvSpPr>
            <a:spLocks noGrp="1"/>
          </p:cNvSpPr>
          <p:nvPr>
            <p:ph type="title"/>
          </p:nvPr>
        </p:nvSpPr>
        <p:spPr>
          <a:xfrm>
            <a:off x="2775856" y="1185379"/>
            <a:ext cx="7717442" cy="1312762"/>
          </a:xfrm>
        </p:spPr>
        <p:txBody>
          <a:bodyPr>
            <a:normAutofit fontScale="90000"/>
          </a:bodyPr>
          <a:lstStyle/>
          <a:p>
            <a:r>
              <a:rPr lang="da-DK" dirty="0"/>
              <a:t>Upload i din egen elevfeedback og gem til egne noter</a:t>
            </a:r>
          </a:p>
        </p:txBody>
      </p:sp>
      <p:sp>
        <p:nvSpPr>
          <p:cNvPr id="3" name="Pladsholder til indhold 2">
            <a:extLst>
              <a:ext uri="{FF2B5EF4-FFF2-40B4-BE49-F238E27FC236}">
                <a16:creationId xmlns:a16="http://schemas.microsoft.com/office/drawing/2014/main" id="{34F46B02-B614-1128-4D69-AFBCE20810CD}"/>
              </a:ext>
            </a:extLst>
          </p:cNvPr>
          <p:cNvSpPr>
            <a:spLocks noGrp="1"/>
          </p:cNvSpPr>
          <p:nvPr>
            <p:ph idx="1"/>
          </p:nvPr>
        </p:nvSpPr>
        <p:spPr>
          <a:xfrm>
            <a:off x="2775856" y="2620095"/>
            <a:ext cx="7717442" cy="3479529"/>
          </a:xfrm>
        </p:spPr>
        <p:txBody>
          <a:bodyPr/>
          <a:lstStyle/>
          <a:p>
            <a:r>
              <a:rPr lang="da-DK" dirty="0"/>
              <a:t>Skriftlighed om dagens lektie</a:t>
            </a:r>
          </a:p>
          <a:p>
            <a:r>
              <a:rPr lang="da-DK" dirty="0"/>
              <a:t>Skriv Kort: Hvordan ser den økonomiske situation ud lige nu (kommenter på graferne fra Danmarks Statistik)? Vurder hvilken konjunktur vi er i lige nu?</a:t>
            </a:r>
          </a:p>
          <a:p>
            <a:r>
              <a:rPr lang="da-DK" dirty="0"/>
              <a:t>Visuel formidling af de to økonomiske styringsinstrumenter Finanspolitik og Pengepolitik</a:t>
            </a:r>
          </a:p>
          <a:p>
            <a:r>
              <a:rPr lang="da-DK" dirty="0"/>
              <a:t>Skriv Kort: Hvad er Finanspolitik og Pengepolitik?</a:t>
            </a:r>
          </a:p>
          <a:p>
            <a:endParaRPr lang="da-DK" dirty="0"/>
          </a:p>
        </p:txBody>
      </p:sp>
      <p:sp>
        <p:nvSpPr>
          <p:cNvPr id="5" name="Pladsholder til slidenummer 4">
            <a:extLst>
              <a:ext uri="{FF2B5EF4-FFF2-40B4-BE49-F238E27FC236}">
                <a16:creationId xmlns:a16="http://schemas.microsoft.com/office/drawing/2014/main" id="{8EE249C9-F4A0-E8DB-935D-CBFF72D23F80}"/>
              </a:ext>
            </a:extLst>
          </p:cNvPr>
          <p:cNvSpPr>
            <a:spLocks noGrp="1"/>
          </p:cNvSpPr>
          <p:nvPr>
            <p:ph type="sldNum" sz="quarter" idx="12"/>
          </p:nvPr>
        </p:nvSpPr>
        <p:spPr/>
        <p:txBody>
          <a:bodyPr/>
          <a:lstStyle/>
          <a:p>
            <a:fld id="{7915DBC1-9A4A-DF45-BEC1-3DCC315F6A5D}" type="slidenum">
              <a:rPr lang="da-DK" smtClean="0"/>
              <a:pPr/>
              <a:t>6</a:t>
            </a:fld>
            <a:endParaRPr lang="da-DK" dirty="0"/>
          </a:p>
        </p:txBody>
      </p:sp>
    </p:spTree>
    <p:extLst>
      <p:ext uri="{BB962C8B-B14F-4D97-AF65-F5344CB8AC3E}">
        <p14:creationId xmlns:p14="http://schemas.microsoft.com/office/powerpoint/2010/main" val="482286044"/>
      </p:ext>
    </p:extLst>
  </p:cSld>
  <p:clrMapOvr>
    <a:masterClrMapping/>
  </p:clrMapOvr>
</p:sld>
</file>

<file path=ppt/theme/theme1.xml><?xml version="1.0" encoding="utf-8"?>
<a:theme xmlns:a="http://schemas.openxmlformats.org/drawingml/2006/main" name="Egaa Gymnasium">
  <a:themeElements>
    <a:clrScheme name="Egaa Gymnasium">
      <a:dk1>
        <a:srgbClr val="000000"/>
      </a:dk1>
      <a:lt1>
        <a:srgbClr val="FFFFFF"/>
      </a:lt1>
      <a:dk2>
        <a:srgbClr val="000000"/>
      </a:dk2>
      <a:lt2>
        <a:srgbClr val="FFFFFF"/>
      </a:lt2>
      <a:accent1>
        <a:srgbClr val="C89766"/>
      </a:accent1>
      <a:accent2>
        <a:srgbClr val="838874"/>
      </a:accent2>
      <a:accent3>
        <a:srgbClr val="DCF36F"/>
      </a:accent3>
      <a:accent4>
        <a:srgbClr val="F1EDE2"/>
      </a:accent4>
      <a:accent5>
        <a:srgbClr val="A7A592"/>
      </a:accent5>
      <a:accent6>
        <a:srgbClr val="C89666"/>
      </a:accent6>
      <a:hlink>
        <a:srgbClr val="838774"/>
      </a:hlink>
      <a:folHlink>
        <a:srgbClr val="83877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gå skabelon" id="{BBB33A53-79CF-534D-B55D-621098DF0FF1}" vid="{85FB9054-CEAB-B44B-9D3B-DF5DAF2C68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8b5feb3-5c4a-48dc-947b-10c852bc7294">
      <Terms xmlns="http://schemas.microsoft.com/office/infopath/2007/PartnerControls"/>
    </lcf76f155ced4ddcb4097134ff3c332f>
    <TaxCatchAll xmlns="984ddaf1-84a0-4d4a-a313-f7ab6646505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ECDDDF9FADF4524AB4F59175DFFE179D" ma:contentTypeVersion="18" ma:contentTypeDescription="Opret et nyt dokument." ma:contentTypeScope="" ma:versionID="d197eb723dc5b946640f36559a30f18f">
  <xsd:schema xmlns:xsd="http://www.w3.org/2001/XMLSchema" xmlns:xs="http://www.w3.org/2001/XMLSchema" xmlns:p="http://schemas.microsoft.com/office/2006/metadata/properties" xmlns:ns2="e8b5feb3-5c4a-48dc-947b-10c852bc7294" xmlns:ns3="984ddaf1-84a0-4d4a-a313-f7ab66465051" targetNamespace="http://schemas.microsoft.com/office/2006/metadata/properties" ma:root="true" ma:fieldsID="4ab271412f61edf7cc23f4f4838d5cb6" ns2:_="" ns3:_="">
    <xsd:import namespace="e8b5feb3-5c4a-48dc-947b-10c852bc7294"/>
    <xsd:import namespace="984ddaf1-84a0-4d4a-a313-f7ab6646505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b5feb3-5c4a-48dc-947b-10c852bc72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ledmærker" ma:readOnly="false" ma:fieldId="{5cf76f15-5ced-4ddc-b409-7134ff3c332f}" ma:taxonomyMulti="true" ma:sspId="8b40ca61-1827-4b0d-b23b-910e299caff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4ddaf1-84a0-4d4a-a313-f7ab66465051"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t med detaljer" ma:internalName="SharedWithDetails" ma:readOnly="true">
      <xsd:simpleType>
        <xsd:restriction base="dms:Note">
          <xsd:maxLength value="255"/>
        </xsd:restriction>
      </xsd:simpleType>
    </xsd:element>
    <xsd:element name="TaxCatchAll" ma:index="22" nillable="true" ma:displayName="Taxonomy Catch All Column" ma:hidden="true" ma:list="{257315e1-95c7-46a8-876b-adb3c4dda457}" ma:internalName="TaxCatchAll" ma:showField="CatchAllData" ma:web="984ddaf1-84a0-4d4a-a313-f7ab664650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C80FEC-076F-40A8-B441-0516315CEEE2}">
  <ds:schemaRefs>
    <ds:schemaRef ds:uri="http://schemas.openxmlformats.org/package/2006/metadata/core-properties"/>
    <ds:schemaRef ds:uri="http://purl.org/dc/terms/"/>
    <ds:schemaRef ds:uri="http://purl.org/dc/elements/1.1/"/>
    <ds:schemaRef ds:uri="e8b5feb3-5c4a-48dc-947b-10c852bc7294"/>
    <ds:schemaRef ds:uri="http://schemas.microsoft.com/office/2006/documentManagement/types"/>
    <ds:schemaRef ds:uri="http://www.w3.org/XML/1998/namespace"/>
    <ds:schemaRef ds:uri="http://purl.org/dc/dcmitype/"/>
    <ds:schemaRef ds:uri="http://schemas.microsoft.com/office/infopath/2007/PartnerControls"/>
    <ds:schemaRef ds:uri="984ddaf1-84a0-4d4a-a313-f7ab66465051"/>
    <ds:schemaRef ds:uri="http://schemas.microsoft.com/office/2006/metadata/properties"/>
  </ds:schemaRefs>
</ds:datastoreItem>
</file>

<file path=customXml/itemProps2.xml><?xml version="1.0" encoding="utf-8"?>
<ds:datastoreItem xmlns:ds="http://schemas.openxmlformats.org/officeDocument/2006/customXml" ds:itemID="{936A7B91-0E9C-4BDB-AC80-ABE65E37D9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b5feb3-5c4a-48dc-947b-10c852bc7294"/>
    <ds:schemaRef ds:uri="984ddaf1-84a0-4d4a-a313-f7ab664650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461A41D-6A83-4DC9-9123-656F6D7838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Egaa Gymnasium</Template>
  <TotalTime>57</TotalTime>
  <Words>823</Words>
  <Application>Microsoft Macintosh PowerPoint</Application>
  <PresentationFormat>Widescreen</PresentationFormat>
  <Paragraphs>79</Paragraphs>
  <Slides>6</Slides>
  <Notes>4</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6</vt:i4>
      </vt:variant>
    </vt:vector>
  </HeadingPairs>
  <TitlesOfParts>
    <vt:vector size="12" baseType="lpstr">
      <vt:lpstr>Noto Sans</vt:lpstr>
      <vt:lpstr>Calibri</vt:lpstr>
      <vt:lpstr>Prompt Light</vt:lpstr>
      <vt:lpstr>Prompt</vt:lpstr>
      <vt:lpstr>Arial</vt:lpstr>
      <vt:lpstr>Egaa Gymnasium</vt:lpstr>
      <vt:lpstr>Økonomiske konjunkturer og politikker</vt:lpstr>
      <vt:lpstr>Dagens program </vt:lpstr>
      <vt:lpstr>Dagens lektie – svar kort på disse skriftligt  Individuelt arbejde</vt:lpstr>
      <vt:lpstr>Den nuværende økonomiske situation Fokus på aktuelle figurer  Snak sammen i læsegruppen - Kan i koble begreberne om konjunkturer på?  - Hvor er vi henne konjunktursmæssigt? </vt:lpstr>
      <vt:lpstr>Læsegruppearbejde om Finanspolitik og Pengepolitik</vt:lpstr>
      <vt:lpstr>Upload i din egen elevfeedback og gem til egne noter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Rikke Holm Sørensen (RH | EG)</dc:creator>
  <cp:lastModifiedBy>Rikke Holm Sørensen (RH | EG)</cp:lastModifiedBy>
  <cp:revision>13</cp:revision>
  <dcterms:created xsi:type="dcterms:W3CDTF">2025-01-21T20:34:44Z</dcterms:created>
  <dcterms:modified xsi:type="dcterms:W3CDTF">2025-01-22T11:59:44Z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0x010100ECDDDF9FADF4524AB4F59175DFFE179D</vt:lpwstr>
  </property>
</Properties>
</file>