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10"/>
  </p:notesMasterIdLst>
  <p:sldIdLst>
    <p:sldId id="377" r:id="rId5"/>
    <p:sldId id="378" r:id="rId6"/>
    <p:sldId id="379" r:id="rId7"/>
    <p:sldId id="381" r:id="rId8"/>
    <p:sldId id="380" r:id="rId9"/>
  </p:sldIdLst>
  <p:sldSz cx="12192000" cy="6858000"/>
  <p:notesSz cx="6858000" cy="9144000"/>
  <p:embeddedFontLst>
    <p:embeddedFont>
      <p:font typeface="Noto Sans" panose="020B0502040504020204" pitchFamily="34" charset="0"/>
      <p:regular r:id="rId11"/>
      <p:bold r:id="rId12"/>
      <p:italic r:id="rId13"/>
      <p:boldItalic r:id="rId14"/>
    </p:embeddedFont>
    <p:embeddedFont>
      <p:font typeface="Prompt" pitchFamily="2" charset="-34"/>
      <p:regular r:id="rId15"/>
      <p:bold r:id="rId16"/>
      <p:italic r:id="rId17"/>
      <p:boldItalic r:id="rId18"/>
    </p:embeddedFont>
    <p:embeddedFont>
      <p:font typeface="Prompt Light" panose="020B0604020202020204" pitchFamily="34" charset="0"/>
      <p:regular r:id="rId19"/>
      <p:italic r:id="rId20"/>
    </p:embeddedFont>
  </p:embeddedFontLst>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p:restoredTop sz="94694"/>
  </p:normalViewPr>
  <p:slideViewPr>
    <p:cSldViewPr snapToGrid="0">
      <p:cViewPr varScale="1">
        <p:scale>
          <a:sx n="121" d="100"/>
          <a:sy n="121" d="100"/>
        </p:scale>
        <p:origin x="9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A5BF90-0A48-C24C-B16C-D9B06457304C}" type="doc">
      <dgm:prSet loTypeId="urn:microsoft.com/office/officeart/2009/layout/CircleArrowProcess" loCatId="" qsTypeId="urn:microsoft.com/office/officeart/2005/8/quickstyle/simple1" qsCatId="simple" csTypeId="urn:microsoft.com/office/officeart/2005/8/colors/accent1_2" csCatId="accent1" phldr="1"/>
      <dgm:spPr/>
      <dgm:t>
        <a:bodyPr/>
        <a:lstStyle/>
        <a:p>
          <a:endParaRPr lang="da-DK"/>
        </a:p>
      </dgm:t>
    </dgm:pt>
    <dgm:pt modelId="{EB52241D-3A94-8E46-9C56-FF24DB6B6143}">
      <dgm:prSet phldrT="[Tekst]"/>
      <dgm:spPr/>
      <dgm:t>
        <a:bodyPr/>
        <a:lstStyle/>
        <a:p>
          <a:r>
            <a:rPr lang="da-DK" dirty="0">
              <a:solidFill>
                <a:schemeClr val="accent4"/>
              </a:solidFill>
              <a:latin typeface="Prompt" pitchFamily="2" charset="-34"/>
              <a:cs typeface="Prompt" pitchFamily="2" charset="-34"/>
            </a:rPr>
            <a:t>Attention</a:t>
          </a:r>
        </a:p>
      </dgm:t>
    </dgm:pt>
    <dgm:pt modelId="{2BD2B200-F87A-EC48-AA87-14C343646AAA}" type="parTrans" cxnId="{52FB3946-6A80-9445-BCE4-37CCFCA50B78}">
      <dgm:prSet/>
      <dgm:spPr/>
      <dgm:t>
        <a:bodyPr/>
        <a:lstStyle/>
        <a:p>
          <a:endParaRPr lang="da-DK"/>
        </a:p>
      </dgm:t>
    </dgm:pt>
    <dgm:pt modelId="{55580740-E7F9-DC44-A856-70B3A4EB0B3C}" type="sibTrans" cxnId="{52FB3946-6A80-9445-BCE4-37CCFCA50B78}">
      <dgm:prSet/>
      <dgm:spPr/>
      <dgm:t>
        <a:bodyPr/>
        <a:lstStyle/>
        <a:p>
          <a:endParaRPr lang="da-DK"/>
        </a:p>
      </dgm:t>
    </dgm:pt>
    <dgm:pt modelId="{CB173037-C651-C049-BB7E-4F9236455C92}">
      <dgm:prSet phldrT="[Tekst]"/>
      <dgm:spPr/>
      <dgm:t>
        <a:bodyPr/>
        <a:lstStyle/>
        <a:p>
          <a:r>
            <a:rPr lang="da-DK" dirty="0" err="1">
              <a:solidFill>
                <a:schemeClr val="accent4"/>
              </a:solidFill>
              <a:latin typeface="Prompt" pitchFamily="2" charset="-34"/>
              <a:cs typeface="Prompt" pitchFamily="2" charset="-34"/>
            </a:rPr>
            <a:t>Interest</a:t>
          </a:r>
          <a:endParaRPr lang="da-DK" dirty="0">
            <a:solidFill>
              <a:schemeClr val="accent4"/>
            </a:solidFill>
            <a:latin typeface="Prompt" pitchFamily="2" charset="-34"/>
            <a:cs typeface="Prompt" pitchFamily="2" charset="-34"/>
          </a:endParaRPr>
        </a:p>
      </dgm:t>
    </dgm:pt>
    <dgm:pt modelId="{2A334E39-C52D-DB46-97CB-DF74DB28593C}" type="parTrans" cxnId="{612EB2E7-654A-0F4A-99DE-1909929F68FC}">
      <dgm:prSet/>
      <dgm:spPr/>
      <dgm:t>
        <a:bodyPr/>
        <a:lstStyle/>
        <a:p>
          <a:endParaRPr lang="da-DK"/>
        </a:p>
      </dgm:t>
    </dgm:pt>
    <dgm:pt modelId="{1FE13857-89C6-4A45-A643-508C8D1BA64A}" type="sibTrans" cxnId="{612EB2E7-654A-0F4A-99DE-1909929F68FC}">
      <dgm:prSet/>
      <dgm:spPr/>
      <dgm:t>
        <a:bodyPr/>
        <a:lstStyle/>
        <a:p>
          <a:endParaRPr lang="da-DK"/>
        </a:p>
      </dgm:t>
    </dgm:pt>
    <dgm:pt modelId="{83DF2267-99CF-B14A-B550-E061EB7F4ACA}">
      <dgm:prSet phldrT="[Tekst]"/>
      <dgm:spPr/>
      <dgm:t>
        <a:bodyPr/>
        <a:lstStyle/>
        <a:p>
          <a:r>
            <a:rPr lang="da-DK" dirty="0">
              <a:solidFill>
                <a:schemeClr val="accent4"/>
              </a:solidFill>
              <a:latin typeface="Prompt" pitchFamily="2" charset="-34"/>
              <a:cs typeface="Prompt" pitchFamily="2" charset="-34"/>
            </a:rPr>
            <a:t>Desire</a:t>
          </a:r>
        </a:p>
      </dgm:t>
    </dgm:pt>
    <dgm:pt modelId="{A17A0E0E-26E4-E747-BB5D-4A42FA87DDED}" type="parTrans" cxnId="{B210DC6E-01BE-184F-9264-28D5407CDC67}">
      <dgm:prSet/>
      <dgm:spPr/>
      <dgm:t>
        <a:bodyPr/>
        <a:lstStyle/>
        <a:p>
          <a:endParaRPr lang="da-DK"/>
        </a:p>
      </dgm:t>
    </dgm:pt>
    <dgm:pt modelId="{1E4B430B-E7CE-8746-BAFE-EB25F76BBC50}" type="sibTrans" cxnId="{B210DC6E-01BE-184F-9264-28D5407CDC67}">
      <dgm:prSet/>
      <dgm:spPr/>
      <dgm:t>
        <a:bodyPr/>
        <a:lstStyle/>
        <a:p>
          <a:endParaRPr lang="da-DK"/>
        </a:p>
      </dgm:t>
    </dgm:pt>
    <dgm:pt modelId="{98A42E8B-D097-8D45-8E62-967DCBCCA03E}">
      <dgm:prSet/>
      <dgm:spPr/>
      <dgm:t>
        <a:bodyPr/>
        <a:lstStyle/>
        <a:p>
          <a:r>
            <a:rPr lang="da-DK" dirty="0">
              <a:solidFill>
                <a:schemeClr val="accent4"/>
              </a:solidFill>
              <a:latin typeface="Prompt" pitchFamily="2" charset="-34"/>
              <a:cs typeface="Prompt" pitchFamily="2" charset="-34"/>
            </a:rPr>
            <a:t>Action</a:t>
          </a:r>
        </a:p>
      </dgm:t>
    </dgm:pt>
    <dgm:pt modelId="{15681509-666C-6641-80A5-971EEDEE2905}" type="parTrans" cxnId="{536804BF-AC08-9C47-AC83-95FD91D88859}">
      <dgm:prSet/>
      <dgm:spPr/>
      <dgm:t>
        <a:bodyPr/>
        <a:lstStyle/>
        <a:p>
          <a:endParaRPr lang="da-DK"/>
        </a:p>
      </dgm:t>
    </dgm:pt>
    <dgm:pt modelId="{55C2314A-0179-584D-958E-A903BFEAA878}" type="sibTrans" cxnId="{536804BF-AC08-9C47-AC83-95FD91D88859}">
      <dgm:prSet/>
      <dgm:spPr/>
      <dgm:t>
        <a:bodyPr/>
        <a:lstStyle/>
        <a:p>
          <a:endParaRPr lang="da-DK"/>
        </a:p>
      </dgm:t>
    </dgm:pt>
    <dgm:pt modelId="{5CDE81C9-CC63-064A-AE1B-E6B09FC99533}" type="pres">
      <dgm:prSet presAssocID="{47A5BF90-0A48-C24C-B16C-D9B06457304C}" presName="Name0" presStyleCnt="0">
        <dgm:presLayoutVars>
          <dgm:chMax val="7"/>
          <dgm:chPref val="7"/>
          <dgm:dir/>
          <dgm:animLvl val="lvl"/>
        </dgm:presLayoutVars>
      </dgm:prSet>
      <dgm:spPr/>
    </dgm:pt>
    <dgm:pt modelId="{9B569B28-9FF8-B448-8A55-E59D65BF8A14}" type="pres">
      <dgm:prSet presAssocID="{EB52241D-3A94-8E46-9C56-FF24DB6B6143}" presName="Accent1" presStyleCnt="0"/>
      <dgm:spPr/>
    </dgm:pt>
    <dgm:pt modelId="{4D6F4F94-B1D4-8E4E-92A3-3BB6DDFC8148}" type="pres">
      <dgm:prSet presAssocID="{EB52241D-3A94-8E46-9C56-FF24DB6B6143}" presName="Accent" presStyleLbl="node1" presStyleIdx="0" presStyleCnt="4"/>
      <dgm:spPr/>
    </dgm:pt>
    <dgm:pt modelId="{63AF3841-A8A7-184D-A867-76C4E318C791}" type="pres">
      <dgm:prSet presAssocID="{EB52241D-3A94-8E46-9C56-FF24DB6B6143}" presName="Parent1" presStyleLbl="revTx" presStyleIdx="0" presStyleCnt="4">
        <dgm:presLayoutVars>
          <dgm:chMax val="1"/>
          <dgm:chPref val="1"/>
          <dgm:bulletEnabled val="1"/>
        </dgm:presLayoutVars>
      </dgm:prSet>
      <dgm:spPr/>
    </dgm:pt>
    <dgm:pt modelId="{0A5AD44D-5DC3-B14B-B031-AA4EAAD5A017}" type="pres">
      <dgm:prSet presAssocID="{CB173037-C651-C049-BB7E-4F9236455C92}" presName="Accent2" presStyleCnt="0"/>
      <dgm:spPr/>
    </dgm:pt>
    <dgm:pt modelId="{9822A8CA-6839-B846-96BA-943BBE9D72B6}" type="pres">
      <dgm:prSet presAssocID="{CB173037-C651-C049-BB7E-4F9236455C92}" presName="Accent" presStyleLbl="node1" presStyleIdx="1" presStyleCnt="4"/>
      <dgm:spPr/>
    </dgm:pt>
    <dgm:pt modelId="{82D75B6C-7D54-5F4C-AB99-777D5A84142F}" type="pres">
      <dgm:prSet presAssocID="{CB173037-C651-C049-BB7E-4F9236455C92}" presName="Parent2" presStyleLbl="revTx" presStyleIdx="1" presStyleCnt="4">
        <dgm:presLayoutVars>
          <dgm:chMax val="1"/>
          <dgm:chPref val="1"/>
          <dgm:bulletEnabled val="1"/>
        </dgm:presLayoutVars>
      </dgm:prSet>
      <dgm:spPr/>
    </dgm:pt>
    <dgm:pt modelId="{E26C292E-DA85-9243-8D4E-00038BD5E8D6}" type="pres">
      <dgm:prSet presAssocID="{83DF2267-99CF-B14A-B550-E061EB7F4ACA}" presName="Accent3" presStyleCnt="0"/>
      <dgm:spPr/>
    </dgm:pt>
    <dgm:pt modelId="{BCF7348A-2C21-F244-BFEA-246B29B80421}" type="pres">
      <dgm:prSet presAssocID="{83DF2267-99CF-B14A-B550-E061EB7F4ACA}" presName="Accent" presStyleLbl="node1" presStyleIdx="2" presStyleCnt="4"/>
      <dgm:spPr/>
    </dgm:pt>
    <dgm:pt modelId="{6D02152E-5CED-7247-B48C-069FCC33A8EC}" type="pres">
      <dgm:prSet presAssocID="{83DF2267-99CF-B14A-B550-E061EB7F4ACA}" presName="Parent3" presStyleLbl="revTx" presStyleIdx="2" presStyleCnt="4">
        <dgm:presLayoutVars>
          <dgm:chMax val="1"/>
          <dgm:chPref val="1"/>
          <dgm:bulletEnabled val="1"/>
        </dgm:presLayoutVars>
      </dgm:prSet>
      <dgm:spPr/>
    </dgm:pt>
    <dgm:pt modelId="{3A95C72B-31EE-8D43-8DBA-4B0738ADDDDB}" type="pres">
      <dgm:prSet presAssocID="{98A42E8B-D097-8D45-8E62-967DCBCCA03E}" presName="Accent4" presStyleCnt="0"/>
      <dgm:spPr/>
    </dgm:pt>
    <dgm:pt modelId="{9EBADC22-41BD-784B-AC25-8A7634D43116}" type="pres">
      <dgm:prSet presAssocID="{98A42E8B-D097-8D45-8E62-967DCBCCA03E}" presName="Accent" presStyleLbl="node1" presStyleIdx="3" presStyleCnt="4"/>
      <dgm:spPr/>
    </dgm:pt>
    <dgm:pt modelId="{8C378DD3-10D2-5646-8752-4B59E184195D}" type="pres">
      <dgm:prSet presAssocID="{98A42E8B-D097-8D45-8E62-967DCBCCA03E}" presName="Parent4" presStyleLbl="revTx" presStyleIdx="3" presStyleCnt="4">
        <dgm:presLayoutVars>
          <dgm:chMax val="1"/>
          <dgm:chPref val="1"/>
          <dgm:bulletEnabled val="1"/>
        </dgm:presLayoutVars>
      </dgm:prSet>
      <dgm:spPr/>
    </dgm:pt>
  </dgm:ptLst>
  <dgm:cxnLst>
    <dgm:cxn modelId="{52FB3946-6A80-9445-BCE4-37CCFCA50B78}" srcId="{47A5BF90-0A48-C24C-B16C-D9B06457304C}" destId="{EB52241D-3A94-8E46-9C56-FF24DB6B6143}" srcOrd="0" destOrd="0" parTransId="{2BD2B200-F87A-EC48-AA87-14C343646AAA}" sibTransId="{55580740-E7F9-DC44-A856-70B3A4EB0B3C}"/>
    <dgm:cxn modelId="{B210DC6E-01BE-184F-9264-28D5407CDC67}" srcId="{47A5BF90-0A48-C24C-B16C-D9B06457304C}" destId="{83DF2267-99CF-B14A-B550-E061EB7F4ACA}" srcOrd="2" destOrd="0" parTransId="{A17A0E0E-26E4-E747-BB5D-4A42FA87DDED}" sibTransId="{1E4B430B-E7CE-8746-BAFE-EB25F76BBC50}"/>
    <dgm:cxn modelId="{940A2A75-7DA1-054B-8036-E22EF8DA8B05}" type="presOf" srcId="{EB52241D-3A94-8E46-9C56-FF24DB6B6143}" destId="{63AF3841-A8A7-184D-A867-76C4E318C791}" srcOrd="0" destOrd="0" presId="urn:microsoft.com/office/officeart/2009/layout/CircleArrowProcess"/>
    <dgm:cxn modelId="{3F0D867B-71C1-0641-93A0-B6C0BCD3F0EC}" type="presOf" srcId="{CB173037-C651-C049-BB7E-4F9236455C92}" destId="{82D75B6C-7D54-5F4C-AB99-777D5A84142F}" srcOrd="0" destOrd="0" presId="urn:microsoft.com/office/officeart/2009/layout/CircleArrowProcess"/>
    <dgm:cxn modelId="{389DF3A2-B157-AC4F-A66C-1A7609515381}" type="presOf" srcId="{83DF2267-99CF-B14A-B550-E061EB7F4ACA}" destId="{6D02152E-5CED-7247-B48C-069FCC33A8EC}" srcOrd="0" destOrd="0" presId="urn:microsoft.com/office/officeart/2009/layout/CircleArrowProcess"/>
    <dgm:cxn modelId="{536804BF-AC08-9C47-AC83-95FD91D88859}" srcId="{47A5BF90-0A48-C24C-B16C-D9B06457304C}" destId="{98A42E8B-D097-8D45-8E62-967DCBCCA03E}" srcOrd="3" destOrd="0" parTransId="{15681509-666C-6641-80A5-971EEDEE2905}" sibTransId="{55C2314A-0179-584D-958E-A903BFEAA878}"/>
    <dgm:cxn modelId="{50F564E6-1E5F-8B41-8195-9F6D6A3D5308}" type="presOf" srcId="{47A5BF90-0A48-C24C-B16C-D9B06457304C}" destId="{5CDE81C9-CC63-064A-AE1B-E6B09FC99533}" srcOrd="0" destOrd="0" presId="urn:microsoft.com/office/officeart/2009/layout/CircleArrowProcess"/>
    <dgm:cxn modelId="{612EB2E7-654A-0F4A-99DE-1909929F68FC}" srcId="{47A5BF90-0A48-C24C-B16C-D9B06457304C}" destId="{CB173037-C651-C049-BB7E-4F9236455C92}" srcOrd="1" destOrd="0" parTransId="{2A334E39-C52D-DB46-97CB-DF74DB28593C}" sibTransId="{1FE13857-89C6-4A45-A643-508C8D1BA64A}"/>
    <dgm:cxn modelId="{6AE347FF-957B-C042-B00C-B0D2CC3817B5}" type="presOf" srcId="{98A42E8B-D097-8D45-8E62-967DCBCCA03E}" destId="{8C378DD3-10D2-5646-8752-4B59E184195D}" srcOrd="0" destOrd="0" presId="urn:microsoft.com/office/officeart/2009/layout/CircleArrowProcess"/>
    <dgm:cxn modelId="{5AD7DF6C-8127-9D40-B0E6-40C7813D892A}" type="presParOf" srcId="{5CDE81C9-CC63-064A-AE1B-E6B09FC99533}" destId="{9B569B28-9FF8-B448-8A55-E59D65BF8A14}" srcOrd="0" destOrd="0" presId="urn:microsoft.com/office/officeart/2009/layout/CircleArrowProcess"/>
    <dgm:cxn modelId="{5371DD10-0F80-864B-85B2-E653F3CC4A47}" type="presParOf" srcId="{9B569B28-9FF8-B448-8A55-E59D65BF8A14}" destId="{4D6F4F94-B1D4-8E4E-92A3-3BB6DDFC8148}" srcOrd="0" destOrd="0" presId="urn:microsoft.com/office/officeart/2009/layout/CircleArrowProcess"/>
    <dgm:cxn modelId="{4E2CE8A5-C7C5-F244-9D9C-B6150ABD812A}" type="presParOf" srcId="{5CDE81C9-CC63-064A-AE1B-E6B09FC99533}" destId="{63AF3841-A8A7-184D-A867-76C4E318C791}" srcOrd="1" destOrd="0" presId="urn:microsoft.com/office/officeart/2009/layout/CircleArrowProcess"/>
    <dgm:cxn modelId="{31280E42-0A9F-2E4E-AFD7-4AABCFFAE918}" type="presParOf" srcId="{5CDE81C9-CC63-064A-AE1B-E6B09FC99533}" destId="{0A5AD44D-5DC3-B14B-B031-AA4EAAD5A017}" srcOrd="2" destOrd="0" presId="urn:microsoft.com/office/officeart/2009/layout/CircleArrowProcess"/>
    <dgm:cxn modelId="{8AC2F95C-A0ED-B449-9E49-3E867361642D}" type="presParOf" srcId="{0A5AD44D-5DC3-B14B-B031-AA4EAAD5A017}" destId="{9822A8CA-6839-B846-96BA-943BBE9D72B6}" srcOrd="0" destOrd="0" presId="urn:microsoft.com/office/officeart/2009/layout/CircleArrowProcess"/>
    <dgm:cxn modelId="{5BF605FF-F59C-7A43-A656-D809F4D5F759}" type="presParOf" srcId="{5CDE81C9-CC63-064A-AE1B-E6B09FC99533}" destId="{82D75B6C-7D54-5F4C-AB99-777D5A84142F}" srcOrd="3" destOrd="0" presId="urn:microsoft.com/office/officeart/2009/layout/CircleArrowProcess"/>
    <dgm:cxn modelId="{917DDBDA-46C2-AE4E-9207-416F01ECF462}" type="presParOf" srcId="{5CDE81C9-CC63-064A-AE1B-E6B09FC99533}" destId="{E26C292E-DA85-9243-8D4E-00038BD5E8D6}" srcOrd="4" destOrd="0" presId="urn:microsoft.com/office/officeart/2009/layout/CircleArrowProcess"/>
    <dgm:cxn modelId="{8E9452E0-860B-4A48-BEB7-11E3579E8702}" type="presParOf" srcId="{E26C292E-DA85-9243-8D4E-00038BD5E8D6}" destId="{BCF7348A-2C21-F244-BFEA-246B29B80421}" srcOrd="0" destOrd="0" presId="urn:microsoft.com/office/officeart/2009/layout/CircleArrowProcess"/>
    <dgm:cxn modelId="{908975C4-2859-D24B-B422-1AA50ED39CB1}" type="presParOf" srcId="{5CDE81C9-CC63-064A-AE1B-E6B09FC99533}" destId="{6D02152E-5CED-7247-B48C-069FCC33A8EC}" srcOrd="5" destOrd="0" presId="urn:microsoft.com/office/officeart/2009/layout/CircleArrowProcess"/>
    <dgm:cxn modelId="{6D755795-435B-D44A-AB8A-751AED9C5A35}" type="presParOf" srcId="{5CDE81C9-CC63-064A-AE1B-E6B09FC99533}" destId="{3A95C72B-31EE-8D43-8DBA-4B0738ADDDDB}" srcOrd="6" destOrd="0" presId="urn:microsoft.com/office/officeart/2009/layout/CircleArrowProcess"/>
    <dgm:cxn modelId="{380B4E07-6CF1-A64B-8247-E084C6D54151}" type="presParOf" srcId="{3A95C72B-31EE-8D43-8DBA-4B0738ADDDDB}" destId="{9EBADC22-41BD-784B-AC25-8A7634D43116}" srcOrd="0" destOrd="0" presId="urn:microsoft.com/office/officeart/2009/layout/CircleArrowProcess"/>
    <dgm:cxn modelId="{0CE897C6-6A88-4D4A-8327-40F7F509FA19}" type="presParOf" srcId="{5CDE81C9-CC63-064A-AE1B-E6B09FC99533}" destId="{8C378DD3-10D2-5646-8752-4B59E184195D}"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F4F94-B1D4-8E4E-92A3-3BB6DDFC8148}">
      <dsp:nvSpPr>
        <dsp:cNvPr id="0" name=""/>
        <dsp:cNvSpPr/>
      </dsp:nvSpPr>
      <dsp:spPr>
        <a:xfrm>
          <a:off x="2703328" y="0"/>
          <a:ext cx="1706454" cy="1706627"/>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F3841-A8A7-184D-A867-76C4E318C791}">
      <dsp:nvSpPr>
        <dsp:cNvPr id="0" name=""/>
        <dsp:cNvSpPr/>
      </dsp:nvSpPr>
      <dsp:spPr>
        <a:xfrm>
          <a:off x="3080086" y="617753"/>
          <a:ext cx="952298" cy="476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solidFill>
                <a:schemeClr val="accent4"/>
              </a:solidFill>
              <a:latin typeface="Prompt" pitchFamily="2" charset="-34"/>
              <a:cs typeface="Prompt" pitchFamily="2" charset="-34"/>
            </a:rPr>
            <a:t>Attention</a:t>
          </a:r>
        </a:p>
      </dsp:txBody>
      <dsp:txXfrm>
        <a:off x="3080086" y="617753"/>
        <a:ext cx="952298" cy="476099"/>
      </dsp:txXfrm>
    </dsp:sp>
    <dsp:sp modelId="{9822A8CA-6839-B846-96BA-943BBE9D72B6}">
      <dsp:nvSpPr>
        <dsp:cNvPr id="0" name=""/>
        <dsp:cNvSpPr/>
      </dsp:nvSpPr>
      <dsp:spPr>
        <a:xfrm>
          <a:off x="2229259" y="980711"/>
          <a:ext cx="1706454" cy="170662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75B6C-7D54-5F4C-AB99-777D5A84142F}">
      <dsp:nvSpPr>
        <dsp:cNvPr id="0" name=""/>
        <dsp:cNvSpPr/>
      </dsp:nvSpPr>
      <dsp:spPr>
        <a:xfrm>
          <a:off x="2604097" y="1600274"/>
          <a:ext cx="952298" cy="476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err="1">
              <a:solidFill>
                <a:schemeClr val="accent4"/>
              </a:solidFill>
              <a:latin typeface="Prompt" pitchFamily="2" charset="-34"/>
              <a:cs typeface="Prompt" pitchFamily="2" charset="-34"/>
            </a:rPr>
            <a:t>Interest</a:t>
          </a:r>
          <a:endParaRPr lang="da-DK" sz="1600" kern="1200" dirty="0">
            <a:solidFill>
              <a:schemeClr val="accent4"/>
            </a:solidFill>
            <a:latin typeface="Prompt" pitchFamily="2" charset="-34"/>
            <a:cs typeface="Prompt" pitchFamily="2" charset="-34"/>
          </a:endParaRPr>
        </a:p>
      </dsp:txBody>
      <dsp:txXfrm>
        <a:off x="2604097" y="1600274"/>
        <a:ext cx="952298" cy="476099"/>
      </dsp:txXfrm>
    </dsp:sp>
    <dsp:sp modelId="{BCF7348A-2C21-F244-BFEA-246B29B80421}">
      <dsp:nvSpPr>
        <dsp:cNvPr id="0" name=""/>
        <dsp:cNvSpPr/>
      </dsp:nvSpPr>
      <dsp:spPr>
        <a:xfrm>
          <a:off x="2703328" y="1965043"/>
          <a:ext cx="1706454" cy="1706627"/>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02152E-5CED-7247-B48C-069FCC33A8EC}">
      <dsp:nvSpPr>
        <dsp:cNvPr id="0" name=""/>
        <dsp:cNvSpPr/>
      </dsp:nvSpPr>
      <dsp:spPr>
        <a:xfrm>
          <a:off x="3080086" y="2582796"/>
          <a:ext cx="952298" cy="476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solidFill>
                <a:schemeClr val="accent4"/>
              </a:solidFill>
              <a:latin typeface="Prompt" pitchFamily="2" charset="-34"/>
              <a:cs typeface="Prompt" pitchFamily="2" charset="-34"/>
            </a:rPr>
            <a:t>Desire</a:t>
          </a:r>
        </a:p>
      </dsp:txBody>
      <dsp:txXfrm>
        <a:off x="3080086" y="2582796"/>
        <a:ext cx="952298" cy="476099"/>
      </dsp:txXfrm>
    </dsp:sp>
    <dsp:sp modelId="{9EBADC22-41BD-784B-AC25-8A7634D43116}">
      <dsp:nvSpPr>
        <dsp:cNvPr id="0" name=""/>
        <dsp:cNvSpPr/>
      </dsp:nvSpPr>
      <dsp:spPr>
        <a:xfrm>
          <a:off x="2350897" y="3058896"/>
          <a:ext cx="1466058" cy="1466767"/>
        </a:xfrm>
        <a:prstGeom prst="blockArc">
          <a:avLst>
            <a:gd name="adj1" fmla="val 0"/>
            <a:gd name="adj2" fmla="val 18900000"/>
            <a:gd name="adj3" fmla="val 1274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378DD3-10D2-5646-8752-4B59E184195D}">
      <dsp:nvSpPr>
        <dsp:cNvPr id="0" name=""/>
        <dsp:cNvSpPr/>
      </dsp:nvSpPr>
      <dsp:spPr>
        <a:xfrm>
          <a:off x="2604097" y="3565318"/>
          <a:ext cx="952298" cy="476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solidFill>
                <a:schemeClr val="accent4"/>
              </a:solidFill>
              <a:latin typeface="Prompt" pitchFamily="2" charset="-34"/>
              <a:cs typeface="Prompt" pitchFamily="2" charset="-34"/>
            </a:rPr>
            <a:t>Action</a:t>
          </a:r>
        </a:p>
      </dsp:txBody>
      <dsp:txXfrm>
        <a:off x="2604097" y="3565318"/>
        <a:ext cx="952298" cy="476099"/>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3T10:09:29.724"/>
    </inkml:context>
    <inkml:brush xml:id="br0">
      <inkml:brushProperty name="width" value="0.05" units="cm"/>
      <inkml:brushProperty name="height" value="0.05" units="cm"/>
      <inkml:brushProperty name="color" value="#FF0066"/>
    </inkml:brush>
  </inkml:definitions>
  <inkml:trace contextRef="#ctx0" brushRef="#br0">5191 55 24575,'-9'0'0,"-14"0"0,-27 0 0,-24 0 0,-25 0 0,44 0 0,-1 0 0,0 0 0,-1 0 0,-3 0 0,-1 0 0,1 0 0,-1 0 0,-1 0 0,0 0 0,-1 0 0,-1 0 0,1 0 0,0 0 0,0 0 0,0 0 0,-2 0 0,-1 0 0,0 0 0,-1 0 0,-1 0 0,-1 0 0,0 0 0,1 0 0,2 0 0,0 0 0,1 0 0,0 0 0,-1 0 0,-1 0 0,-4 1 0,-2 0 0,-9 1 0,-1 0 0,-5 1 0,-1-1 0,-2 0 0,-1 0 0,0-1 0,0-1 0,4 0 0,1 0 0,-2 2 0,1 0 0,3 2 0,0 1 0,1 0 0,2 2 0,1 1 0,2 0 0,2-1 0,2 0 0,1-1 0,1 0 0,4 0 0,2-1 0,6 1 0,2 0 0,-38 6 0,20 1 0,10 2 0,5 3 0,-3 5 0,2 3 0,2 4 0,3 11 0,4 11 0,2 15 0,7 8 0,10 0 0,12-2 0,10-3 0,8 2 0,10 3 0,19-3 0,27-2 0,-14-37 0,5-3 0,8-2 0,5-2 0,7-1 0,4-3 0,13-1 0,5-2 0,-18-6 0,3-2 0,2-1-296,6-1 1,2-1 0,0-1 295,6-1 0,1 0 0,-1-1 0,0-1 0,-1-1 0,0-1 0,-4 0 0,0-1 0,-1 1 0,0-1 0,-1 0 0,0-1 0,-2 1 0,-1-2 0,-1 1-93,-3 0 1,-1 0-1,0 0 93,28 0 0,-3 0 0,-6 2 0,-2-1 0,-5 1 0,-2 1 0,3 1 0,0 0 0,4 1 0,1-1 0,3-1 0,2-1 0,4 2 0,1 0 0,0-1 0,-1-1 0,2 0 0,-1 1 0,0-1 0,-2 0 0,-2-2 0,0 0 0,-5 0 0,-1 0 0,-5 0 0,-1 0 0,-4-3 0,0-1 0,-3-2 0,0-3 437,-5-1 0,-1-3-437,-3-3 0,-1-2 145,-2-2 0,-1-3-145,-3-1 0,-1-2 0,1-4 0,-2-2 0,-2-1 0,-3 0 0,-6 2 0,-2-1 0,31-29 0,-16 8 0,-13 5 0,-10 8 0,-9 10 0,-7 1 0,-5-5 0,-4-10 0,-5-8 0,-3-1 0,-3-1 0,0-2 0,-10-3 0,-11-2 0,-19 3 0,-12 7 0,-7 7 0,-6 8 0,-3 5 0,-5 5 0,-1 5 0,1 2 0,6 3 0,2 2 0,0 3 0,-2 5 0,-3 2 0,8 1 0,10-1 0,15 1 0,14 1 0,8 2 0,1 0 0,-5 0 0,-7 0 0,1 2 0,9-2 0,7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3T10:09:36.122"/>
    </inkml:context>
    <inkml:brush xml:id="br0">
      <inkml:brushProperty name="width" value="0.05" units="cm"/>
      <inkml:brushProperty name="height" value="0.05" units="cm"/>
      <inkml:brushProperty name="color" value="#FF0066"/>
    </inkml:brush>
  </inkml:definitions>
  <inkml:trace contextRef="#ctx0" brushRef="#br0">6177 2156 24575,'-7'0'0,"-2"0"0,-9 0 0,-10 0 0,-12 0 0,-12-3 0,-21-1 0,-4-2 0,-2-1 0,1-1 0,7 2 0,-9 2 0,-10 1 0,40 2 0,-2 2 0,-3-1 0,0 0 0,-3 0 0,0 0 0,-1 0 0,1 0 0,2 0 0,-1 0 0,-1 0 0,0 0 0,0 0 0,0 0 0,-2 0 0,-1 0 0,-6 0 0,-1 0 0,-5 0 0,-3 0 0,-6-2 0,-2 0 0,-4-1 0,-2 1 0,1-1 0,-1 1 0,0-1 0,-1 2 0,1 1 0,0 0 0,-3 0 0,0 0 0,0 0 0,0 0 0,3 0 0,0 0 0,4 0 0,2 0 0,7 0 0,2 0 0,5 0 0,1 0 0,6-1 0,0-2 0,3 0 0,0-2 0,1-1 0,1-3 0,-1 0 0,0-1 0,1 1 0,-1-1 0,0 2 0,1 1 0,0 0 0,-1 0 0,1-1 0,0-1 0,0 1 0,0-1 0,1-3 0,2 1 0,0-1 0,1 1 0,3 0 0,0-1 0,1-1 0,2 0 0,-46-13 0,2-3 0,5 0 0,3-3 0,3-4 0,7-3 0,9-5 0,6 3 0,14 1 0,5-2 0,5-2 0,5-10 0,1-7 0,1-1 0,4 1 0,7 5 0,7 2 0,7-3 0,3-8 0,0-6 0,0 2 0,4 5 0,11 7 0,17 2 0,26-4 0,-18 27 0,4 1 0,12-2 0,3 0 0,8-1 0,3 2 0,5 0 0,3 1 0,1 3 0,1 1 0,-1 4 0,1 1 0,5 0 0,0 2 0,3 0 0,2 0 0,4 0 0,1 1 0,0 1 0,-1 1 0,-5 4 0,-1 2 0,-6 1 0,-1 1 0,-6 2 0,0 1 0,-1 0 0,0 2 0,3 0 0,0 0 0,7 0 0,1 1 0,4 0 0,1 0 0,2-1 0,-1 0 0,-1 0 0,-2 0 0,-5 1 0,-1 1 0,-4-1 0,-2 2 0,-1 1 0,-1 0 0,2 0 0,1 0 0,5 0 0,2 0 0,6 0 0,2 0 0,3 0 0,2 0 0,-31 0 0,1 0 0,0 0 0,0 0 0,-1 0 0,1 0 0,0 0 0,0-1 0,0 2 0,3 0 0,1 0 0,0 1-168,0 1 0,1 0 0,1 1 168,1 0 0,0 1 0,-1 0 0,-2 0 0,0-1 0,-2 1 0,26 3 0,-2 0 0,-9 1 0,-4-1 0,-10 0 0,-3 2 0,-4 1 0,-1 1 0,-1 0 0,-1 1 0,2 0 0,0 2 0,3 1 0,-1 2 252,0-1 0,-1 1-252,-1 0 0,-1 1 0,-5 0 0,-1 0 0,-4-1 0,-1 2 0,34 18 0,-17 1 0,-13 0 0,-16 0 0,-5 7 0,-4 9 0,-2 13 0,2 13 0,-3 15 0,-15-44 0,-2 1 0,-1 2 0,-3 1 0,-1-2 0,-2 0 0,-1 42 0,-1-15 0,0-19 0,-3-8 0,-10-5 0,-11 0 0,-13 8 0,-10 0 0,-6 1 0,-2-5 0,-1-8 0,-2-3 0,-3-5 0,-1-3 0,-3-4 0,4-3 0,0 0 0,-8-3 0,-2-3 0,-3-4 0,5-3 0,9-2 0,12-2 0,11-3 0,5-2 0,4-1 0,-2 0 0,-4 0 0,0-1 0,-7 0 0,-2 0 0,0 1 0,2 2 0,5 0 0,2-3 0,3 1 0,2-2 0,-1 3 0,-1 1 0,-5 0 0,-3 0 0,0-1 0,5 0 0,11 2 0,10-3 0,8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3T10:09:58.689"/>
    </inkml:context>
    <inkml:brush xml:id="br0">
      <inkml:brushProperty name="width" value="0.05" units="cm"/>
      <inkml:brushProperty name="height" value="0.05" units="cm"/>
      <inkml:brushProperty name="color" value="#FF0066"/>
    </inkml:brush>
  </inkml:definitions>
  <inkml:trace contextRef="#ctx0" brushRef="#br0">3915 422 24575,'-8'0'0,"-8"0"0,-11 0 0,-11-2 0,-12-3 0,-2-5 0,-2-3 0,-8-4 0,2 3 0,4 0 0,3 2 0,10 2 0,-3-1 0,-2 2 0,-6 0 0,-6-1 0,-1-3 0,-4 0 0,0 1 0,-6-1 0,-2-1 0,-5 1 0,-3-2 0,-2 1 0,-4-1 0,1 1 0,-1 1 0,-2-2 0,1 2 0,-2-1 0,-1-1 0,-5 2 0,43 6 0,0 0 0,-2 1 0,-1 1 0,-1 1 0,-1 0 0,1 0 0,-1 0 0,2 2 0,0-1 0,2 2 0,2-1 0,-45-5 0,5 3 0,6 0 0,0 1 0,4 3 0,1 0 0,5 0 0,6 0 0,7 2 0,9 4 0,5 6 0,3 7 0,1 4 0,-1 6 0,1 6 0,0 5 0,3 1 0,6-4 0,9-6 0,7-4 0,7-3 0,2 5 0,2 5 0,3 4 0,2 6 0,4 2 0,0 4 0,0 7 0,0 3 0,7 2 0,7-3 0,7-6 0,8-6 0,5-1 0,7-2 0,7-1 0,3-2 0,2-3 0,3-4 0,5-4 0,1-2 0,8-4 0,0-1 0,9-3 0,10-6 0,8-2 0,-42-7 0,2-2 0,3-1 0,2 0 0,6 0 0,1-1 0,5-1 0,1 0 0,2 0 0,0 0 0,0 0 0,0 0 0,0 0 0,-1 0 0,-5 0 0,-2 0 0,-2 0 0,-1 0 0,-2 1 0,-1-2 0,-3 0 0,1-2 0,4-1 0,1-1 0,1-3 0,2-2 0,2-1 0,0-1 0,1-1 0,-1 1 0,-3-1 0,0 0 0,-2 1 0,-1 0 0,-4 1 0,0-1 0,-2 1 0,-2-1 0,-1 1 0,-1-1 0,-3 1 0,-1-1 0,-2 1 0,-1-1 0,40-10 0,-5-3 0,-9 3 0,-5-2 0,-5 0 0,-7 2 0,-4-1 0,-10 2 0,-7 5 0,-10 4 0,-10 3 0,-7 0 0,-5-1 0,-4-8 0,-5-10 0,-7-15 0,-19-16 0,-8 2 0,-1 9 0,4 15 0,12 17 0,0 4 0,-1 0 0,-2 3 0,-2-3 0,-3 2 0,-2 2 0,3 1 0,2 2 0,3 1 0,3 0 0,2 2 0,2 1 0,2 1 0,0-3 0,4 0 0,1-1 0,6 2 0,2 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3T10:10:02.721"/>
    </inkml:context>
    <inkml:brush xml:id="br0">
      <inkml:brushProperty name="width" value="0.05" units="cm"/>
      <inkml:brushProperty name="height" value="0.05" units="cm"/>
      <inkml:brushProperty name="color" value="#FF0066"/>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da-DK"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4E0EEA8-D6A5-5742-AA17-DAE5B8A52FEE}" type="datetimeFigureOut">
              <a:rPr lang="en-DK" smtClean="0"/>
              <a:pPr/>
              <a:t>2/6/25</a:t>
            </a:fld>
            <a:endParaRPr lang="en-DK"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da-DK"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8F3ACE44-1A0D-6043-8B60-6D093FBA7A37}" type="slidenum">
              <a:rPr lang="en-DK" smtClean="0"/>
              <a:pPr/>
              <a:t>‹nr.›</a:t>
            </a:fld>
            <a:endParaRPr lang="en-DK" dirty="0"/>
          </a:p>
        </p:txBody>
      </p:sp>
    </p:spTree>
    <p:extLst>
      <p:ext uri="{BB962C8B-B14F-4D97-AF65-F5344CB8AC3E}">
        <p14:creationId xmlns:p14="http://schemas.microsoft.com/office/powerpoint/2010/main" val="160126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quizlet.com/dk/1000667537/quizlet-omhandlende-art-nouveau-funktionalisme-og-minervamodellen-flash-card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C3C2B-F994-0FCD-C1BE-02FE7BDF39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B981B1E-B0B9-04B7-FDAC-D87570477EA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F933832-CC02-42E4-99B4-1731443A5117}"/>
              </a:ext>
            </a:extLst>
          </p:cNvPr>
          <p:cNvSpPr>
            <a:spLocks noGrp="1"/>
          </p:cNvSpPr>
          <p:nvPr>
            <p:ph type="body" idx="1"/>
          </p:nvPr>
        </p:nvSpPr>
        <p:spPr/>
        <p:txBody>
          <a:bodyPr/>
          <a:lstStyle/>
          <a:p>
            <a:r>
              <a:rPr lang="da-DK" dirty="0"/>
              <a:t>I får jeres brief og benspænd til plakaten og skal </a:t>
            </a:r>
            <a:r>
              <a:rPr lang="da-DK" dirty="0" err="1"/>
              <a:t>igang</a:t>
            </a:r>
            <a:r>
              <a:rPr lang="da-DK" dirty="0"/>
              <a:t> med at lave plakaten</a:t>
            </a:r>
          </a:p>
          <a:p>
            <a:endParaRPr lang="da-DK" dirty="0"/>
          </a:p>
          <a:p>
            <a:r>
              <a:rPr lang="da-DK" dirty="0"/>
              <a:t>Lektie: Lav denne </a:t>
            </a:r>
            <a:r>
              <a:rPr lang="da-DK" dirty="0">
                <a:hlinkClick r:id="rId3"/>
              </a:rPr>
              <a:t>quizlet omhandlende 'art nouveau', 'funktionalisme' og 'minervamodellen’</a:t>
            </a:r>
            <a:r>
              <a:rPr lang="da-DK" dirty="0"/>
              <a:t>  + Opfriskning: Hvad går AIDA-effekten ud på?</a:t>
            </a:r>
          </a:p>
          <a:p>
            <a:endParaRPr lang="da-DK" dirty="0"/>
          </a:p>
          <a:p>
            <a:r>
              <a:rPr lang="da-DK" dirty="0"/>
              <a:t>Forberedelse: </a:t>
            </a:r>
          </a:p>
          <a:p>
            <a:pPr marL="171450" indent="-171450">
              <a:buFontTx/>
              <a:buChar char="-"/>
            </a:pPr>
            <a:r>
              <a:rPr lang="da-DK" dirty="0"/>
              <a:t>Benspænd til at trække</a:t>
            </a:r>
          </a:p>
          <a:p>
            <a:pPr marL="171450" indent="-171450">
              <a:buFontTx/>
              <a:buChar char="-"/>
            </a:pPr>
            <a:r>
              <a:rPr lang="da-DK" dirty="0"/>
              <a:t>Brief-plakat</a:t>
            </a:r>
          </a:p>
          <a:p>
            <a:pPr marL="171450" indent="-171450">
              <a:buFontTx/>
              <a:buChar char="-"/>
            </a:pPr>
            <a:endParaRPr lang="da-DK" dirty="0"/>
          </a:p>
        </p:txBody>
      </p:sp>
      <p:sp>
        <p:nvSpPr>
          <p:cNvPr id="4" name="Pladsholder til slidenummer 3">
            <a:extLst>
              <a:ext uri="{FF2B5EF4-FFF2-40B4-BE49-F238E27FC236}">
                <a16:creationId xmlns:a16="http://schemas.microsoft.com/office/drawing/2014/main" id="{029380F1-A130-7143-E109-DB2B0DE89E64}"/>
              </a:ext>
            </a:extLst>
          </p:cNvPr>
          <p:cNvSpPr>
            <a:spLocks noGrp="1"/>
          </p:cNvSpPr>
          <p:nvPr>
            <p:ph type="sldNum" sz="quarter" idx="5"/>
          </p:nvPr>
        </p:nvSpPr>
        <p:spPr/>
        <p:txBody>
          <a:bodyPr/>
          <a:lstStyle/>
          <a:p>
            <a:fld id="{8F3ACE44-1A0D-6043-8B60-6D093FBA7A37}" type="slidenum">
              <a:rPr lang="en-DK" smtClean="0"/>
              <a:pPr/>
              <a:t>1</a:t>
            </a:fld>
            <a:endParaRPr lang="en-DK" dirty="0"/>
          </a:p>
        </p:txBody>
      </p:sp>
    </p:spTree>
    <p:extLst>
      <p:ext uri="{BB962C8B-B14F-4D97-AF65-F5344CB8AC3E}">
        <p14:creationId xmlns:p14="http://schemas.microsoft.com/office/powerpoint/2010/main" val="593770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AIDAEFFEKTEN?</a:t>
            </a:r>
          </a:p>
          <a:p>
            <a:endParaRPr lang="da-DK" dirty="0"/>
          </a:p>
          <a:p>
            <a:r>
              <a:rPr lang="da-DK" dirty="0"/>
              <a:t>I HAR I DAG OG NÆSTE GANG – og så udstilles jeres plakater. Udstilles næste gang 18.2</a:t>
            </a:r>
          </a:p>
          <a:p>
            <a:endParaRPr lang="da-DK" dirty="0"/>
          </a:p>
          <a:p>
            <a:endParaRPr lang="da-DK" dirty="0"/>
          </a:p>
        </p:txBody>
      </p:sp>
      <p:sp>
        <p:nvSpPr>
          <p:cNvPr id="4" name="Pladsholder til slidenummer 3"/>
          <p:cNvSpPr>
            <a:spLocks noGrp="1"/>
          </p:cNvSpPr>
          <p:nvPr>
            <p:ph type="sldNum" sz="quarter" idx="5"/>
          </p:nvPr>
        </p:nvSpPr>
        <p:spPr/>
        <p:txBody>
          <a:bodyPr/>
          <a:lstStyle/>
          <a:p>
            <a:fld id="{8F3ACE44-1A0D-6043-8B60-6D093FBA7A37}" type="slidenum">
              <a:rPr lang="en-DK" smtClean="0"/>
              <a:pPr/>
              <a:t>2</a:t>
            </a:fld>
            <a:endParaRPr lang="en-DK" dirty="0"/>
          </a:p>
        </p:txBody>
      </p:sp>
    </p:spTree>
    <p:extLst>
      <p:ext uri="{BB962C8B-B14F-4D97-AF65-F5344CB8AC3E}">
        <p14:creationId xmlns:p14="http://schemas.microsoft.com/office/powerpoint/2010/main" val="2555950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F3ACE44-1A0D-6043-8B60-6D093FBA7A37}" type="slidenum">
              <a:rPr lang="en-DK" smtClean="0"/>
              <a:pPr/>
              <a:t>3</a:t>
            </a:fld>
            <a:endParaRPr lang="en-DK" dirty="0"/>
          </a:p>
        </p:txBody>
      </p:sp>
    </p:spTree>
    <p:extLst>
      <p:ext uri="{BB962C8B-B14F-4D97-AF65-F5344CB8AC3E}">
        <p14:creationId xmlns:p14="http://schemas.microsoft.com/office/powerpoint/2010/main" val="1633188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dirty="0">
                <a:solidFill>
                  <a:schemeClr val="accent4"/>
                </a:solidFill>
                <a:latin typeface="Prompt" pitchFamily="2" charset="-34"/>
                <a:cs typeface="Prompt" pitchFamily="2" charset="-34"/>
              </a:rPr>
              <a:t>Træk benspænd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dirty="0">
                <a:solidFill>
                  <a:schemeClr val="accent4"/>
                </a:solidFill>
                <a:latin typeface="Prompt" pitchFamily="2" charset="-34"/>
                <a:cs typeface="Prompt" pitchFamily="2" charset="-34"/>
              </a:rPr>
              <a:t>Ramme: i dag og næste gang og så udstilles der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dirty="0">
                <a:solidFill>
                  <a:schemeClr val="accent4"/>
                </a:solidFill>
                <a:latin typeface="Prompt" pitchFamily="2" charset="-34"/>
                <a:cs typeface="Prompt" pitchFamily="2" charset="-34"/>
              </a:rPr>
              <a:t>Tænk over aidaeffekt – i vil sælge jeres lampe!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dirty="0">
                <a:solidFill>
                  <a:schemeClr val="accent4"/>
                </a:solidFill>
                <a:latin typeface="Prompt" pitchFamily="2" charset="-34"/>
                <a:cs typeface="Prompt" pitchFamily="2" charset="-34"/>
              </a:rPr>
              <a:t>Match virkemidler med benspænd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da-DK" dirty="0">
              <a:solidFill>
                <a:schemeClr val="accent4"/>
              </a:solidFill>
              <a:latin typeface="Prompt" pitchFamily="2" charset="-34"/>
              <a:cs typeface="Prompt" pitchFamily="2" charset="-3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dirty="0">
                <a:solidFill>
                  <a:schemeClr val="accent4"/>
                </a:solidFill>
                <a:latin typeface="Prompt" pitchFamily="2" charset="-34"/>
                <a:cs typeface="Prompt" pitchFamily="2" charset="-34"/>
              </a:rPr>
              <a:t>KRAV: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1200" dirty="0">
                <a:latin typeface="Prompt" pitchFamily="2" charset="-34"/>
                <a:cs typeface="Prompt" pitchFamily="2" charset="-34"/>
              </a:rPr>
              <a:t>I skal lave 3 varierende skitser (dvs. væsensforskellige) i jeres idefase! Og vise dem til Rikke.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1200" dirty="0">
                <a:latin typeface="Prompt" pitchFamily="2" charset="-34"/>
                <a:cs typeface="Prompt" pitchFamily="2" charset="-34"/>
              </a:rPr>
              <a:t>Lav en persona/målgruppebeskrivelse ud fra minervamodellen – hvem er skolens elever? Hvordan sælger i så til dem?</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1200" dirty="0">
                <a:latin typeface="Prompt" pitchFamily="2" charset="-34"/>
                <a:cs typeface="Prompt" pitchFamily="2" charset="-34"/>
              </a:rPr>
              <a:t>Afsluttende refleksion – Hvordan var jeres designproces?</a:t>
            </a:r>
          </a:p>
          <a:p>
            <a:endParaRPr lang="da-DK" dirty="0"/>
          </a:p>
        </p:txBody>
      </p:sp>
      <p:sp>
        <p:nvSpPr>
          <p:cNvPr id="4" name="Pladsholder til slidenummer 3"/>
          <p:cNvSpPr>
            <a:spLocks noGrp="1"/>
          </p:cNvSpPr>
          <p:nvPr>
            <p:ph type="sldNum" sz="quarter" idx="5"/>
          </p:nvPr>
        </p:nvSpPr>
        <p:spPr/>
        <p:txBody>
          <a:bodyPr/>
          <a:lstStyle/>
          <a:p>
            <a:fld id="{8F3ACE44-1A0D-6043-8B60-6D093FBA7A37}" type="slidenum">
              <a:rPr lang="en-DK" smtClean="0"/>
              <a:pPr/>
              <a:t>5</a:t>
            </a:fld>
            <a:endParaRPr lang="en-DK" dirty="0"/>
          </a:p>
        </p:txBody>
      </p:sp>
    </p:spTree>
    <p:extLst>
      <p:ext uri="{BB962C8B-B14F-4D97-AF65-F5344CB8AC3E}">
        <p14:creationId xmlns:p14="http://schemas.microsoft.com/office/powerpoint/2010/main" val="1078841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9F4A-87CD-99F0-ACE4-10FF1CA9FA04}"/>
              </a:ext>
            </a:extLst>
          </p:cNvPr>
          <p:cNvSpPr>
            <a:spLocks noGrp="1"/>
          </p:cNvSpPr>
          <p:nvPr>
            <p:ph type="ctrTitle" hasCustomPrompt="1"/>
          </p:nvPr>
        </p:nvSpPr>
        <p:spPr>
          <a:xfrm>
            <a:off x="7015482" y="1099597"/>
            <a:ext cx="4709672" cy="5525811"/>
          </a:xfrm>
        </p:spPr>
        <p:txBody>
          <a:bodyPr anchor="b">
            <a:normAutofit/>
          </a:bodyPr>
          <a:lstStyle>
            <a:lvl1pPr algn="l">
              <a:lnSpc>
                <a:spcPct val="80000"/>
              </a:lnSpc>
              <a:defRPr sz="7800"/>
            </a:lvl1pPr>
          </a:lstStyle>
          <a:p>
            <a:r>
              <a:rPr lang="en-GB"/>
              <a:t>Lorem</a:t>
            </a:r>
            <a:br>
              <a:rPr lang="en-GB"/>
            </a:br>
            <a:r>
              <a:rPr lang="en-GB"/>
              <a:t>ipsum et</a:t>
            </a:r>
            <a:br>
              <a:rPr lang="en-GB"/>
            </a:br>
            <a:r>
              <a:rPr lang="en-GB"/>
              <a:t>dolor</a:t>
            </a:r>
            <a:endParaRPr lang="da-DK"/>
          </a:p>
        </p:txBody>
      </p:sp>
      <p:sp>
        <p:nvSpPr>
          <p:cNvPr id="3" name="Subtitle 2">
            <a:extLst>
              <a:ext uri="{FF2B5EF4-FFF2-40B4-BE49-F238E27FC236}">
                <a16:creationId xmlns:a16="http://schemas.microsoft.com/office/drawing/2014/main" id="{7800102E-58B9-F441-7CBF-CA10B87449CE}"/>
              </a:ext>
            </a:extLst>
          </p:cNvPr>
          <p:cNvSpPr>
            <a:spLocks noGrp="1"/>
          </p:cNvSpPr>
          <p:nvPr>
            <p:ph type="subTitle" idx="1"/>
          </p:nvPr>
        </p:nvSpPr>
        <p:spPr>
          <a:xfrm>
            <a:off x="332510" y="3771818"/>
            <a:ext cx="3789786" cy="2387600"/>
          </a:xfrm>
        </p:spPr>
        <p:txBody>
          <a:bodyPr anchor="b">
            <a:normAutofit/>
          </a:bodyPr>
          <a:lstStyle>
            <a:lvl1pPr marL="0" indent="0" algn="l">
              <a:buNone/>
              <a:defRPr sz="16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cxnSp>
        <p:nvCxnSpPr>
          <p:cNvPr id="13" name="Straight Connector 12">
            <a:extLst>
              <a:ext uri="{FF2B5EF4-FFF2-40B4-BE49-F238E27FC236}">
                <a16:creationId xmlns:a16="http://schemas.microsoft.com/office/drawing/2014/main" id="{119B2A62-F54A-C9ED-547C-08565B6F8488}"/>
              </a:ext>
            </a:extLst>
          </p:cNvPr>
          <p:cNvCxnSpPr/>
          <p:nvPr userDrawn="1"/>
        </p:nvCxnSpPr>
        <p:spPr>
          <a:xfrm>
            <a:off x="336550" y="6273800"/>
            <a:ext cx="170180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146C733A-8EF9-74DF-D6C2-5744B4D588FA}"/>
              </a:ext>
            </a:extLst>
          </p:cNvPr>
          <p:cNvGrpSpPr/>
          <p:nvPr userDrawn="1"/>
        </p:nvGrpSpPr>
        <p:grpSpPr>
          <a:xfrm>
            <a:off x="0" y="0"/>
            <a:ext cx="12192000" cy="6879498"/>
            <a:chOff x="-1925188" y="-786538"/>
            <a:chExt cx="7124699" cy="4020206"/>
          </a:xfrm>
        </p:grpSpPr>
        <p:sp>
          <p:nvSpPr>
            <p:cNvPr id="19" name="Freeform 18">
              <a:extLst>
                <a:ext uri="{FF2B5EF4-FFF2-40B4-BE49-F238E27FC236}">
                  <a16:creationId xmlns:a16="http://schemas.microsoft.com/office/drawing/2014/main" id="{D38607E7-57CB-8378-15E8-E3FDF85FCBBB}"/>
                </a:ext>
              </a:extLst>
            </p:cNvPr>
            <p:cNvSpPr/>
            <p:nvPr/>
          </p:nvSpPr>
          <p:spPr>
            <a:xfrm>
              <a:off x="727403" y="-786538"/>
              <a:ext cx="4472108" cy="4020206"/>
            </a:xfrm>
            <a:custGeom>
              <a:avLst/>
              <a:gdLst>
                <a:gd name="connsiteX0" fmla="*/ 4073065 w 4472108"/>
                <a:gd name="connsiteY0" fmla="*/ 82638 h 4020206"/>
                <a:gd name="connsiteX1" fmla="*/ 2038394 w 4472108"/>
                <a:gd name="connsiteY1" fmla="*/ 871045 h 4020206"/>
                <a:gd name="connsiteX2" fmla="*/ 567296 w 4472108"/>
                <a:gd name="connsiteY2" fmla="*/ 1933422 h 4020206"/>
                <a:gd name="connsiteX3" fmla="*/ 0 w 4472108"/>
                <a:gd name="connsiteY3" fmla="*/ 3066525 h 4020206"/>
                <a:gd name="connsiteX4" fmla="*/ 400532 w 4472108"/>
                <a:gd name="connsiteY4" fmla="*/ 3989683 h 4020206"/>
                <a:gd name="connsiteX5" fmla="*/ 432545 w 4472108"/>
                <a:gd name="connsiteY5" fmla="*/ 4020207 h 4020206"/>
                <a:gd name="connsiteX6" fmla="*/ 454879 w 4472108"/>
                <a:gd name="connsiteY6" fmla="*/ 4020207 h 4020206"/>
                <a:gd name="connsiteX7" fmla="*/ 410955 w 4472108"/>
                <a:gd name="connsiteY7" fmla="*/ 3978516 h 4020206"/>
                <a:gd name="connsiteX8" fmla="*/ 14890 w 4472108"/>
                <a:gd name="connsiteY8" fmla="*/ 3065780 h 4020206"/>
                <a:gd name="connsiteX9" fmla="*/ 577719 w 4472108"/>
                <a:gd name="connsiteY9" fmla="*/ 1943100 h 4020206"/>
                <a:gd name="connsiteX10" fmla="*/ 2045094 w 4472108"/>
                <a:gd name="connsiteY10" fmla="*/ 883701 h 4020206"/>
                <a:gd name="connsiteX11" fmla="*/ 4076043 w 4472108"/>
                <a:gd name="connsiteY11" fmla="*/ 96038 h 4020206"/>
                <a:gd name="connsiteX12" fmla="*/ 4472108 w 4472108"/>
                <a:gd name="connsiteY12" fmla="*/ 0 h 4020206"/>
                <a:gd name="connsiteX13" fmla="*/ 4404360 w 4472108"/>
                <a:gd name="connsiteY13" fmla="*/ 0 h 4020206"/>
                <a:gd name="connsiteX14" fmla="*/ 4072321 w 4472108"/>
                <a:gd name="connsiteY14" fmla="*/ 81893 h 4020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2108" h="4020206">
                  <a:moveTo>
                    <a:pt x="4073065" y="82638"/>
                  </a:moveTo>
                  <a:cubicBezTo>
                    <a:pt x="3357617" y="271736"/>
                    <a:pt x="2654081" y="544961"/>
                    <a:pt x="2038394" y="871045"/>
                  </a:cubicBezTo>
                  <a:cubicBezTo>
                    <a:pt x="1430896" y="1193406"/>
                    <a:pt x="921670" y="1561180"/>
                    <a:pt x="567296" y="1933422"/>
                  </a:cubicBezTo>
                  <a:cubicBezTo>
                    <a:pt x="196543" y="2323531"/>
                    <a:pt x="0" y="2715129"/>
                    <a:pt x="0" y="3066525"/>
                  </a:cubicBezTo>
                  <a:cubicBezTo>
                    <a:pt x="0" y="3417920"/>
                    <a:pt x="134751" y="3729114"/>
                    <a:pt x="400532" y="3989683"/>
                  </a:cubicBezTo>
                  <a:cubicBezTo>
                    <a:pt x="410955" y="4000106"/>
                    <a:pt x="422122" y="4010529"/>
                    <a:pt x="432545" y="4020207"/>
                  </a:cubicBezTo>
                  <a:lnTo>
                    <a:pt x="454879" y="4020207"/>
                  </a:lnTo>
                  <a:cubicBezTo>
                    <a:pt x="439989" y="4006806"/>
                    <a:pt x="425100" y="3992661"/>
                    <a:pt x="410955" y="3978516"/>
                  </a:cubicBezTo>
                  <a:cubicBezTo>
                    <a:pt x="148152" y="3720180"/>
                    <a:pt x="14890" y="3413453"/>
                    <a:pt x="14890" y="3065780"/>
                  </a:cubicBezTo>
                  <a:cubicBezTo>
                    <a:pt x="14890" y="2718107"/>
                    <a:pt x="209944" y="2330231"/>
                    <a:pt x="577719" y="1943100"/>
                  </a:cubicBezTo>
                  <a:cubicBezTo>
                    <a:pt x="931348" y="1571603"/>
                    <a:pt x="1438341" y="1205318"/>
                    <a:pt x="2045094" y="883701"/>
                  </a:cubicBezTo>
                  <a:cubicBezTo>
                    <a:pt x="2660037" y="557618"/>
                    <a:pt x="3362084" y="285137"/>
                    <a:pt x="4076043" y="96038"/>
                  </a:cubicBezTo>
                  <a:cubicBezTo>
                    <a:pt x="4208561" y="61048"/>
                    <a:pt x="4340335" y="29035"/>
                    <a:pt x="4472108" y="0"/>
                  </a:cubicBezTo>
                  <a:lnTo>
                    <a:pt x="4404360" y="0"/>
                  </a:lnTo>
                  <a:cubicBezTo>
                    <a:pt x="4294177" y="25312"/>
                    <a:pt x="4183249" y="52114"/>
                    <a:pt x="4072321" y="81893"/>
                  </a:cubicBezTo>
                  <a:close/>
                </a:path>
              </a:pathLst>
            </a:custGeom>
            <a:solidFill>
              <a:srgbClr val="C89665"/>
            </a:solidFill>
            <a:ln w="0" cap="flat">
              <a:noFill/>
              <a:prstDash val="solid"/>
              <a:miter/>
            </a:ln>
          </p:spPr>
          <p:txBody>
            <a:bodyPr rtlCol="0" anchor="ctr"/>
            <a:lstStyle/>
            <a:p>
              <a:endParaRPr lang="da-DK"/>
            </a:p>
          </p:txBody>
        </p:sp>
        <p:sp>
          <p:nvSpPr>
            <p:cNvPr id="20" name="Freeform 19">
              <a:extLst>
                <a:ext uri="{FF2B5EF4-FFF2-40B4-BE49-F238E27FC236}">
                  <a16:creationId xmlns:a16="http://schemas.microsoft.com/office/drawing/2014/main" id="{7DE36590-D1D6-6825-345A-A943C036EDAE}"/>
                </a:ext>
              </a:extLst>
            </p:cNvPr>
            <p:cNvSpPr/>
            <p:nvPr/>
          </p:nvSpPr>
          <p:spPr>
            <a:xfrm>
              <a:off x="-1925188" y="-785794"/>
              <a:ext cx="2813400" cy="3025577"/>
            </a:xfrm>
            <a:custGeom>
              <a:avLst/>
              <a:gdLst>
                <a:gd name="connsiteX0" fmla="*/ 2813401 w 2813400"/>
                <a:gd name="connsiteY0" fmla="*/ 0 h 3025577"/>
                <a:gd name="connsiteX1" fmla="*/ 2792555 w 2813400"/>
                <a:gd name="connsiteY1" fmla="*/ 0 h 3025577"/>
                <a:gd name="connsiteX2" fmla="*/ 0 w 2813400"/>
                <a:gd name="connsiteY2" fmla="*/ 3003243 h 3025577"/>
                <a:gd name="connsiteX3" fmla="*/ 0 w 2813400"/>
                <a:gd name="connsiteY3" fmla="*/ 3025578 h 3025577"/>
                <a:gd name="connsiteX4" fmla="*/ 2813401 w 2813400"/>
                <a:gd name="connsiteY4" fmla="*/ 0 h 3025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3400" h="3025577">
                  <a:moveTo>
                    <a:pt x="2813401" y="0"/>
                  </a:moveTo>
                  <a:lnTo>
                    <a:pt x="2792555" y="0"/>
                  </a:lnTo>
                  <a:lnTo>
                    <a:pt x="0" y="3003243"/>
                  </a:lnTo>
                  <a:lnTo>
                    <a:pt x="0" y="3025578"/>
                  </a:lnTo>
                  <a:lnTo>
                    <a:pt x="2813401" y="0"/>
                  </a:lnTo>
                  <a:close/>
                </a:path>
              </a:pathLst>
            </a:custGeom>
            <a:solidFill>
              <a:srgbClr val="C89665"/>
            </a:solidFill>
            <a:ln w="0" cap="flat">
              <a:noFill/>
              <a:prstDash val="solid"/>
              <a:miter/>
            </a:ln>
          </p:spPr>
          <p:txBody>
            <a:bodyPr rtlCol="0" anchor="ctr"/>
            <a:lstStyle/>
            <a:p>
              <a:endParaRPr lang="da-DK"/>
            </a:p>
          </p:txBody>
        </p:sp>
      </p:grpSp>
      <p:grpSp>
        <p:nvGrpSpPr>
          <p:cNvPr id="29" name="Group 28">
            <a:extLst>
              <a:ext uri="{FF2B5EF4-FFF2-40B4-BE49-F238E27FC236}">
                <a16:creationId xmlns:a16="http://schemas.microsoft.com/office/drawing/2014/main" id="{4BDD2705-2DCB-B27E-F191-7C96272D3DBB}"/>
              </a:ext>
            </a:extLst>
          </p:cNvPr>
          <p:cNvGrpSpPr/>
          <p:nvPr userDrawn="1"/>
        </p:nvGrpSpPr>
        <p:grpSpPr>
          <a:xfrm>
            <a:off x="332510" y="325192"/>
            <a:ext cx="1889829" cy="310313"/>
            <a:chOff x="1622503" y="1033192"/>
            <a:chExt cx="6846263" cy="1124168"/>
          </a:xfrm>
        </p:grpSpPr>
        <p:sp>
          <p:nvSpPr>
            <p:cNvPr id="30" name="Freeform 29">
              <a:extLst>
                <a:ext uri="{FF2B5EF4-FFF2-40B4-BE49-F238E27FC236}">
                  <a16:creationId xmlns:a16="http://schemas.microsoft.com/office/drawing/2014/main" id="{BC7C37C0-7603-D48E-ABE3-9FE6EDA9EE7F}"/>
                </a:ext>
              </a:extLst>
            </p:cNvPr>
            <p:cNvSpPr/>
            <p:nvPr/>
          </p:nvSpPr>
          <p:spPr>
            <a:xfrm>
              <a:off x="1622503" y="1036170"/>
              <a:ext cx="2703216" cy="1107790"/>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rgbClr val="000000"/>
            </a:solidFill>
            <a:ln w="0" cap="flat">
              <a:noFill/>
              <a:prstDash val="solid"/>
              <a:miter/>
            </a:ln>
          </p:spPr>
          <p:txBody>
            <a:bodyPr rtlCol="0" anchor="ctr"/>
            <a:lstStyle/>
            <a:p>
              <a:endParaRPr lang="da-DK"/>
            </a:p>
          </p:txBody>
        </p:sp>
        <p:sp>
          <p:nvSpPr>
            <p:cNvPr id="31" name="Freeform 30">
              <a:extLst>
                <a:ext uri="{FF2B5EF4-FFF2-40B4-BE49-F238E27FC236}">
                  <a16:creationId xmlns:a16="http://schemas.microsoft.com/office/drawing/2014/main" id="{475D2D53-F0B2-EFF1-78A9-786A318D6297}"/>
                </a:ext>
              </a:extLst>
            </p:cNvPr>
            <p:cNvSpPr/>
            <p:nvPr/>
          </p:nvSpPr>
          <p:spPr>
            <a:xfrm>
              <a:off x="4517052" y="1641434"/>
              <a:ext cx="3951714" cy="515926"/>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rgbClr val="000000"/>
            </a:solidFill>
            <a:ln w="0" cap="flat">
              <a:noFill/>
              <a:prstDash val="solid"/>
              <a:miter/>
            </a:ln>
          </p:spPr>
          <p:txBody>
            <a:bodyPr rtlCol="0" anchor="ctr"/>
            <a:lstStyle/>
            <a:p>
              <a:endParaRPr lang="da-DK"/>
            </a:p>
          </p:txBody>
        </p:sp>
        <p:sp>
          <p:nvSpPr>
            <p:cNvPr id="32" name="Freeform 31">
              <a:extLst>
                <a:ext uri="{FF2B5EF4-FFF2-40B4-BE49-F238E27FC236}">
                  <a16:creationId xmlns:a16="http://schemas.microsoft.com/office/drawing/2014/main" id="{51D2B19A-F589-1B20-65F4-F06C95D18D94}"/>
                </a:ext>
              </a:extLst>
            </p:cNvPr>
            <p:cNvSpPr/>
            <p:nvPr/>
          </p:nvSpPr>
          <p:spPr>
            <a:xfrm>
              <a:off x="4540131" y="1033192"/>
              <a:ext cx="1783036" cy="515181"/>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rgbClr val="000000"/>
            </a:solidFill>
            <a:ln w="0" cap="flat">
              <a:noFill/>
              <a:prstDash val="solid"/>
              <a:miter/>
            </a:ln>
          </p:spPr>
          <p:txBody>
            <a:bodyPr rtlCol="0" anchor="ctr"/>
            <a:lstStyle/>
            <a:p>
              <a:endParaRPr lang="da-DK"/>
            </a:p>
          </p:txBody>
        </p:sp>
      </p:grpSp>
      <p:sp>
        <p:nvSpPr>
          <p:cNvPr id="5" name="Text Placeholder 4">
            <a:extLst>
              <a:ext uri="{FF2B5EF4-FFF2-40B4-BE49-F238E27FC236}">
                <a16:creationId xmlns:a16="http://schemas.microsoft.com/office/drawing/2014/main" id="{99A2420D-312C-ECA0-D49F-7852C8A9A17B}"/>
              </a:ext>
            </a:extLst>
          </p:cNvPr>
          <p:cNvSpPr>
            <a:spLocks noGrp="1"/>
          </p:cNvSpPr>
          <p:nvPr>
            <p:ph type="body" sz="quarter" idx="10" hasCustomPrompt="1"/>
          </p:nvPr>
        </p:nvSpPr>
        <p:spPr>
          <a:xfrm>
            <a:off x="332510" y="6297593"/>
            <a:ext cx="3789786" cy="305792"/>
          </a:xfrm>
        </p:spPr>
        <p:txBody>
          <a:bodyPr/>
          <a:lstStyle>
            <a:lvl1pPr marL="0" indent="0">
              <a:buNone/>
              <a:defRPr/>
            </a:lvl1pPr>
          </a:lstStyle>
          <a:p>
            <a:pPr lvl="0"/>
            <a:r>
              <a:rPr lang="da-DK" dirty="0"/>
              <a:t>Feb2024</a:t>
            </a:r>
          </a:p>
        </p:txBody>
      </p:sp>
    </p:spTree>
    <p:extLst>
      <p:ext uri="{BB962C8B-B14F-4D97-AF65-F5344CB8AC3E}">
        <p14:creationId xmlns:p14="http://schemas.microsoft.com/office/powerpoint/2010/main" val="3995719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eaker side #1">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831308" y="2525706"/>
            <a:ext cx="4145805" cy="2844947"/>
          </a:xfrm>
        </p:spPr>
        <p:txBody>
          <a:bodyPr anchor="t">
            <a:normAutofit/>
          </a:bodyPr>
          <a:lstStyle>
            <a:lvl1pPr>
              <a:lnSpc>
                <a:spcPct val="80000"/>
              </a:lnSpc>
              <a:defRPr sz="8000">
                <a:solidFill>
                  <a:schemeClr val="accent4"/>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5100635" y="626649"/>
            <a:ext cx="7100889" cy="5531264"/>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1365438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er s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6693346" y="2525706"/>
            <a:ext cx="4145805" cy="2844947"/>
          </a:xfrm>
        </p:spPr>
        <p:txBody>
          <a:bodyPr anchor="t">
            <a:normAutofit/>
          </a:bodyPr>
          <a:lstStyle>
            <a:lvl1pPr>
              <a:lnSpc>
                <a:spcPct val="80000"/>
              </a:lnSpc>
              <a:defRPr sz="8000">
                <a:solidFill>
                  <a:schemeClr val="accent3"/>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a:xfrm>
            <a:off x="325244" y="229729"/>
            <a:ext cx="10168054" cy="285710"/>
          </a:xfrm>
        </p:spPr>
        <p:txBody>
          <a:bodyPr/>
          <a:lstStyle>
            <a:lvl1pPr>
              <a:defRPr>
                <a:solidFill>
                  <a:schemeClr val="accent3"/>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2014984" y="765846"/>
            <a:ext cx="4300092" cy="6092154"/>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22134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er sid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7672388" y="2525706"/>
            <a:ext cx="3952576" cy="2844947"/>
          </a:xfrm>
        </p:spPr>
        <p:txBody>
          <a:bodyPr anchor="t">
            <a:normAutofit/>
          </a:bodyPr>
          <a:lstStyle>
            <a:lvl1pPr algn="r">
              <a:lnSpc>
                <a:spcPct val="80000"/>
              </a:lnSpc>
              <a:defRPr sz="8000">
                <a:solidFill>
                  <a:schemeClr val="accent4"/>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0" y="614290"/>
            <a:ext cx="7429500" cy="5529335"/>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1769370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3"/>
                </a:solidFill>
              </a:defRPr>
            </a:lvl1pPr>
          </a:lstStyle>
          <a:p>
            <a:r>
              <a:rPr lang="da-DK" dirty="0"/>
              <a:t>titel på præsentation // feb2024 (Ændres således: I fanen 'Indsæt' skal du vælge 'Sidehoved og sidefod')</a:t>
            </a:r>
          </a:p>
        </p:txBody>
      </p:sp>
      <p:sp>
        <p:nvSpPr>
          <p:cNvPr id="12" name="Text Placeholder 11">
            <a:extLst>
              <a:ext uri="{FF2B5EF4-FFF2-40B4-BE49-F238E27FC236}">
                <a16:creationId xmlns:a16="http://schemas.microsoft.com/office/drawing/2014/main" id="{3F697A18-6A10-BD7B-58FD-7268775232A8}"/>
              </a:ext>
            </a:extLst>
          </p:cNvPr>
          <p:cNvSpPr>
            <a:spLocks noGrp="1"/>
          </p:cNvSpPr>
          <p:nvPr>
            <p:ph type="body" sz="quarter" idx="12" hasCustomPrompt="1"/>
          </p:nvPr>
        </p:nvSpPr>
        <p:spPr>
          <a:xfrm>
            <a:off x="325244" y="1362909"/>
            <a:ext cx="5561206" cy="5123615"/>
          </a:xfrm>
        </p:spPr>
        <p:txBody>
          <a:bodyPr>
            <a:normAutofit/>
          </a:bodyPr>
          <a:lstStyle>
            <a:lvl1pPr marL="0" indent="0">
              <a:lnSpc>
                <a:spcPct val="80000"/>
              </a:lnSpc>
              <a:spcBef>
                <a:spcPts val="0"/>
              </a:spcBef>
              <a:spcAft>
                <a:spcPts val="0"/>
              </a:spcAft>
              <a:buNone/>
              <a:tabLst>
                <a:tab pos="1368425" algn="l"/>
              </a:tabLst>
              <a:defRPr sz="5600">
                <a:solidFill>
                  <a:schemeClr val="accent3"/>
                </a:solidFill>
                <a:latin typeface="Prompt Light" pitchFamily="2" charset="-34"/>
                <a:cs typeface="Prompt Light" pitchFamily="2" charset="-34"/>
              </a:defRPr>
            </a:lvl1pPr>
          </a:lstStyle>
          <a:p>
            <a:pPr lvl="0"/>
            <a:r>
              <a:rPr lang="en-GB" dirty="0"/>
              <a:t>xx	lorem</a:t>
            </a:r>
          </a:p>
          <a:p>
            <a:pPr lvl="0"/>
            <a:r>
              <a:rPr lang="en-GB" dirty="0"/>
              <a:t>xx	lorem</a:t>
            </a:r>
          </a:p>
          <a:p>
            <a:pPr lvl="0"/>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lvl="0"/>
            <a:endParaRPr lang="en-GB" dirty="0"/>
          </a:p>
        </p:txBody>
      </p:sp>
      <p:sp>
        <p:nvSpPr>
          <p:cNvPr id="14" name="Picture Placeholder 13">
            <a:extLst>
              <a:ext uri="{FF2B5EF4-FFF2-40B4-BE49-F238E27FC236}">
                <a16:creationId xmlns:a16="http://schemas.microsoft.com/office/drawing/2014/main" id="{147862B4-4AF1-8CD5-40D2-A3ED873402A9}"/>
              </a:ext>
            </a:extLst>
          </p:cNvPr>
          <p:cNvSpPr>
            <a:spLocks noGrp="1"/>
          </p:cNvSpPr>
          <p:nvPr>
            <p:ph type="pic" sz="quarter" idx="13"/>
          </p:nvPr>
        </p:nvSpPr>
        <p:spPr>
          <a:xfrm>
            <a:off x="6843713" y="3429000"/>
            <a:ext cx="1828800" cy="255746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15" name="Picture Placeholder 13">
            <a:extLst>
              <a:ext uri="{FF2B5EF4-FFF2-40B4-BE49-F238E27FC236}">
                <a16:creationId xmlns:a16="http://schemas.microsoft.com/office/drawing/2014/main" id="{DA7805AC-1FCD-BE72-54BA-B07CBE2FAB5A}"/>
              </a:ext>
            </a:extLst>
          </p:cNvPr>
          <p:cNvSpPr>
            <a:spLocks noGrp="1"/>
          </p:cNvSpPr>
          <p:nvPr>
            <p:ph type="pic" sz="quarter" idx="14"/>
          </p:nvPr>
        </p:nvSpPr>
        <p:spPr>
          <a:xfrm>
            <a:off x="8215313" y="1285876"/>
            <a:ext cx="3086100" cy="188595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16" name="Picture Placeholder 13">
            <a:extLst>
              <a:ext uri="{FF2B5EF4-FFF2-40B4-BE49-F238E27FC236}">
                <a16:creationId xmlns:a16="http://schemas.microsoft.com/office/drawing/2014/main" id="{A0E4F861-B7AB-3939-A610-14BA4FE31186}"/>
              </a:ext>
            </a:extLst>
          </p:cNvPr>
          <p:cNvSpPr>
            <a:spLocks noGrp="1"/>
          </p:cNvSpPr>
          <p:nvPr>
            <p:ph type="pic" sz="quarter" idx="15"/>
          </p:nvPr>
        </p:nvSpPr>
        <p:spPr>
          <a:xfrm>
            <a:off x="9272588" y="3886200"/>
            <a:ext cx="1928812" cy="170021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grpSp>
        <p:nvGrpSpPr>
          <p:cNvPr id="17" name="Group 16">
            <a:extLst>
              <a:ext uri="{FF2B5EF4-FFF2-40B4-BE49-F238E27FC236}">
                <a16:creationId xmlns:a16="http://schemas.microsoft.com/office/drawing/2014/main" id="{97206DD2-B02E-AC7B-1203-19F6C15113A5}"/>
              </a:ext>
            </a:extLst>
          </p:cNvPr>
          <p:cNvGrpSpPr/>
          <p:nvPr userDrawn="1"/>
        </p:nvGrpSpPr>
        <p:grpSpPr>
          <a:xfrm>
            <a:off x="10329493" y="6281878"/>
            <a:ext cx="1544083" cy="253541"/>
            <a:chOff x="10329493" y="6281878"/>
            <a:chExt cx="1544083" cy="253541"/>
          </a:xfrm>
        </p:grpSpPr>
        <p:sp>
          <p:nvSpPr>
            <p:cNvPr id="18" name="Freeform 17">
              <a:extLst>
                <a:ext uri="{FF2B5EF4-FFF2-40B4-BE49-F238E27FC236}">
                  <a16:creationId xmlns:a16="http://schemas.microsoft.com/office/drawing/2014/main" id="{C2D36780-2BDB-2315-8AE0-53182BD3FA1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9" name="Freeform 18">
              <a:extLst>
                <a:ext uri="{FF2B5EF4-FFF2-40B4-BE49-F238E27FC236}">
                  <a16:creationId xmlns:a16="http://schemas.microsoft.com/office/drawing/2014/main" id="{F7419D27-AE29-56A0-DF22-948CDE280C6D}"/>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20" name="Freeform 19">
              <a:extLst>
                <a:ext uri="{FF2B5EF4-FFF2-40B4-BE49-F238E27FC236}">
                  <a16:creationId xmlns:a16="http://schemas.microsoft.com/office/drawing/2014/main" id="{1FA987B0-1E97-D124-C82B-D8864631A3A3}"/>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Tree>
    <p:extLst>
      <p:ext uri="{BB962C8B-B14F-4D97-AF65-F5344CB8AC3E}">
        <p14:creationId xmlns:p14="http://schemas.microsoft.com/office/powerpoint/2010/main" val="136965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kst - 1 spalt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642938"/>
            <a:ext cx="7717442" cy="1312762"/>
          </a:xfrm>
        </p:spPr>
        <p:txBody>
          <a:bodyPr>
            <a:normAutofit/>
          </a:bodyPr>
          <a:lstStyle>
            <a:lvl1pPr>
              <a:defRPr sz="4800"/>
            </a:lvl1pPr>
          </a:lstStyle>
          <a:p>
            <a:r>
              <a:rPr lang="en-GB" dirty="0" err="1"/>
              <a:t>Overskrift</a:t>
            </a:r>
            <a:endParaRPr lang="da-DK" dirty="0"/>
          </a:p>
        </p:txBody>
      </p:sp>
      <p:sp>
        <p:nvSpPr>
          <p:cNvPr id="3" name="Content Placeholder 2">
            <a:extLst>
              <a:ext uri="{FF2B5EF4-FFF2-40B4-BE49-F238E27FC236}">
                <a16:creationId xmlns:a16="http://schemas.microsoft.com/office/drawing/2014/main" id="{C94DDF5C-4007-1D91-C7DC-CDE367BF374A}"/>
              </a:ext>
            </a:extLst>
          </p:cNvPr>
          <p:cNvSpPr>
            <a:spLocks noGrp="1"/>
          </p:cNvSpPr>
          <p:nvPr>
            <p:ph idx="1"/>
          </p:nvPr>
        </p:nvSpPr>
        <p:spPr>
          <a:xfrm>
            <a:off x="2775857" y="2386013"/>
            <a:ext cx="7717442" cy="3479529"/>
          </a:xfrm>
        </p:spPr>
        <p:txBody>
          <a:bodyPr>
            <a:normAutofit/>
          </a:bodyPr>
          <a:lstStyle>
            <a:lvl1pPr marL="541338" indent="-541338">
              <a:spcBef>
                <a:spcPts val="2000"/>
              </a:spcBef>
              <a:buClr>
                <a:schemeClr val="accent1"/>
              </a:buClr>
              <a:buSzPct val="150000"/>
              <a:tabLst/>
              <a:defRPr sz="2000"/>
            </a:lvl1pPr>
            <a:lvl2pPr marL="1080000" indent="-540000">
              <a:spcBef>
                <a:spcPts val="2000"/>
              </a:spcBef>
              <a:buClr>
                <a:schemeClr val="accent1"/>
              </a:buClr>
              <a:buSzPct val="150000"/>
              <a:tabLst/>
              <a:defRPr sz="2000"/>
            </a:lvl2pPr>
            <a:lvl3pPr marL="1619250" indent="-540000">
              <a:spcBef>
                <a:spcPts val="2000"/>
              </a:spcBef>
              <a:buClr>
                <a:schemeClr val="accent1"/>
              </a:buClr>
              <a:buSzPct val="150000"/>
              <a:tabLst/>
              <a:defRPr sz="2000"/>
            </a:lvl3pPr>
            <a:lvl4pPr marL="2160000" indent="-540000">
              <a:spcBef>
                <a:spcPts val="2000"/>
              </a:spcBef>
              <a:buClr>
                <a:schemeClr val="accent1"/>
              </a:buClr>
              <a:buSzPct val="150000"/>
              <a:tabLst/>
              <a:defRPr sz="2000"/>
            </a:lvl4pPr>
            <a:lvl5pPr marL="2700000" indent="-539750">
              <a:spcBef>
                <a:spcPts val="2000"/>
              </a:spcBef>
              <a:buClr>
                <a:schemeClr val="accent1"/>
              </a:buClr>
              <a:buSzPct val="150000"/>
              <a:tabLst/>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1"/>
                </a:solidFill>
              </a:defRPr>
            </a:lvl1pPr>
          </a:lstStyle>
          <a:p>
            <a:fld id="{7915DBC1-9A4A-DF45-BEC1-3DCC315F6A5D}" type="slidenum">
              <a:rPr lang="da-DK"/>
              <a:pPr/>
              <a:t>‹nr.›</a:t>
            </a:fld>
            <a:endParaRPr lang="da-DK" dirty="0"/>
          </a:p>
        </p:txBody>
      </p:sp>
      <p:grpSp>
        <p:nvGrpSpPr>
          <p:cNvPr id="12" name="Group 11">
            <a:extLst>
              <a:ext uri="{FF2B5EF4-FFF2-40B4-BE49-F238E27FC236}">
                <a16:creationId xmlns:a16="http://schemas.microsoft.com/office/drawing/2014/main" id="{57394846-CD91-9F7D-3640-023F1BD2BF4E}"/>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9C7C82F9-9689-A4CA-3FFA-DE7E27499C60}"/>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tx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4E13F10D-FBED-C15C-A60F-C16481DEFF88}"/>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tx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5E66A6A3-8A5C-CBD1-DAB1-413D7B67BB8B}"/>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tx1"/>
            </a:solidFill>
            <a:ln w="0" cap="flat">
              <a:noFill/>
              <a:prstDash val="solid"/>
              <a:miter/>
            </a:ln>
          </p:spPr>
          <p:txBody>
            <a:bodyPr rtlCol="0" anchor="ctr"/>
            <a:lstStyle/>
            <a:p>
              <a:endParaRPr lang="da-DK" b="1"/>
            </a:p>
          </p:txBody>
        </p:sp>
      </p:grpSp>
    </p:spTree>
    <p:extLst>
      <p:ext uri="{BB962C8B-B14F-4D97-AF65-F5344CB8AC3E}">
        <p14:creationId xmlns:p14="http://schemas.microsoft.com/office/powerpoint/2010/main" val="3437825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1 spalte + Foto ">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642938"/>
            <a:ext cx="5631165" cy="1312762"/>
          </a:xfrm>
        </p:spPr>
        <p:txBody>
          <a:bodyPr>
            <a:normAutofit/>
          </a:bodyPr>
          <a:lstStyle>
            <a:lvl1pPr>
              <a:defRPr sz="4800"/>
            </a:lvl1pPr>
          </a:lstStyle>
          <a:p>
            <a:r>
              <a:rPr lang="en-GB" dirty="0" err="1"/>
              <a:t>Overskrift</a:t>
            </a:r>
            <a:endParaRPr lang="da-DK" dirty="0"/>
          </a:p>
        </p:txBody>
      </p:sp>
      <p:sp>
        <p:nvSpPr>
          <p:cNvPr id="3" name="Content Placeholder 2">
            <a:extLst>
              <a:ext uri="{FF2B5EF4-FFF2-40B4-BE49-F238E27FC236}">
                <a16:creationId xmlns:a16="http://schemas.microsoft.com/office/drawing/2014/main" id="{C94DDF5C-4007-1D91-C7DC-CDE367BF374A}"/>
              </a:ext>
            </a:extLst>
          </p:cNvPr>
          <p:cNvSpPr>
            <a:spLocks noGrp="1"/>
          </p:cNvSpPr>
          <p:nvPr>
            <p:ph idx="1"/>
          </p:nvPr>
        </p:nvSpPr>
        <p:spPr>
          <a:xfrm>
            <a:off x="2775857" y="2386013"/>
            <a:ext cx="5631165" cy="3479529"/>
          </a:xfrm>
        </p:spPr>
        <p:txBody>
          <a:bodyPr>
            <a:normAutofit/>
          </a:bodyPr>
          <a:lstStyle>
            <a:lvl1pPr marL="432000" indent="-432000">
              <a:spcBef>
                <a:spcPts val="2000"/>
              </a:spcBef>
              <a:buClr>
                <a:schemeClr val="accent1"/>
              </a:buClr>
              <a:buSzPct val="150000"/>
              <a:tabLst/>
              <a:defRPr sz="1600"/>
            </a:lvl1pPr>
            <a:lvl2pPr marL="864000" indent="-432000">
              <a:spcBef>
                <a:spcPts val="2000"/>
              </a:spcBef>
              <a:buClr>
                <a:schemeClr val="accent1"/>
              </a:buClr>
              <a:buSzPct val="150000"/>
              <a:tabLst/>
              <a:defRPr sz="1600"/>
            </a:lvl2pPr>
            <a:lvl3pPr marL="1296000" indent="-432000">
              <a:spcBef>
                <a:spcPts val="2000"/>
              </a:spcBef>
              <a:buClr>
                <a:schemeClr val="accent1"/>
              </a:buClr>
              <a:buSzPct val="150000"/>
              <a:tabLst/>
              <a:defRPr sz="1600"/>
            </a:lvl3pPr>
            <a:lvl4pPr marL="1727200" indent="-431800">
              <a:spcBef>
                <a:spcPts val="2000"/>
              </a:spcBef>
              <a:buClr>
                <a:schemeClr val="accent1"/>
              </a:buClr>
              <a:buSzPct val="150000"/>
              <a:tabLst/>
              <a:defRPr sz="1600"/>
            </a:lvl4pPr>
            <a:lvl5pPr marL="2160000" indent="-431800">
              <a:spcBef>
                <a:spcPts val="2000"/>
              </a:spcBef>
              <a:buClr>
                <a:schemeClr val="accent1"/>
              </a:buClr>
              <a:buSzPct val="150000"/>
              <a:tabLst/>
              <a:defRPr sz="16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1"/>
                </a:solidFill>
              </a:defRPr>
            </a:lvl1pPr>
          </a:lstStyle>
          <a:p>
            <a:fld id="{7915DBC1-9A4A-DF45-BEC1-3DCC315F6A5D}" type="slidenum">
              <a:rPr lang="da-DK"/>
              <a:pPr/>
              <a:t>‹nr.›</a:t>
            </a:fld>
            <a:endParaRPr lang="da-DK" dirty="0"/>
          </a:p>
        </p:txBody>
      </p:sp>
      <p:grpSp>
        <p:nvGrpSpPr>
          <p:cNvPr id="12" name="Group 11">
            <a:extLst>
              <a:ext uri="{FF2B5EF4-FFF2-40B4-BE49-F238E27FC236}">
                <a16:creationId xmlns:a16="http://schemas.microsoft.com/office/drawing/2014/main" id="{57394846-CD91-9F7D-3640-023F1BD2BF4E}"/>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9C7C82F9-9689-A4CA-3FFA-DE7E27499C60}"/>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tx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4E13F10D-FBED-C15C-A60F-C16481DEFF88}"/>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tx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5E66A6A3-8A5C-CBD1-DAB1-413D7B67BB8B}"/>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tx1"/>
            </a:solidFill>
            <a:ln w="0" cap="flat">
              <a:noFill/>
              <a:prstDash val="solid"/>
              <a:miter/>
            </a:ln>
          </p:spPr>
          <p:txBody>
            <a:bodyPr rtlCol="0" anchor="ctr"/>
            <a:lstStyle/>
            <a:p>
              <a:endParaRPr lang="da-DK" b="1"/>
            </a:p>
          </p:txBody>
        </p:sp>
      </p:grpSp>
      <p:sp>
        <p:nvSpPr>
          <p:cNvPr id="13" name="Picture Placeholder 13">
            <a:extLst>
              <a:ext uri="{FF2B5EF4-FFF2-40B4-BE49-F238E27FC236}">
                <a16:creationId xmlns:a16="http://schemas.microsoft.com/office/drawing/2014/main" id="{EDBD62BB-0613-71B0-CF14-EED7404E6C12}"/>
              </a:ext>
            </a:extLst>
          </p:cNvPr>
          <p:cNvSpPr>
            <a:spLocks noGrp="1"/>
          </p:cNvSpPr>
          <p:nvPr>
            <p:ph type="pic" sz="quarter" idx="14"/>
          </p:nvPr>
        </p:nvSpPr>
        <p:spPr>
          <a:xfrm>
            <a:off x="8950248" y="994098"/>
            <a:ext cx="3241752" cy="487144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13957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1 spalte + Foto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6698602" y="1445723"/>
            <a:ext cx="3630891" cy="1312762"/>
          </a:xfrm>
        </p:spPr>
        <p:txBody>
          <a:bodyPr>
            <a:normAutofit/>
          </a:bodyPr>
          <a:lstStyle>
            <a:lvl1pPr>
              <a:defRPr sz="4800">
                <a:solidFill>
                  <a:schemeClr val="accent4"/>
                </a:solidFill>
              </a:defRPr>
            </a:lvl1pPr>
          </a:lstStyle>
          <a:p>
            <a:r>
              <a:rPr lang="en-GB" dirty="0" err="1"/>
              <a:t>Overskrift</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4"/>
                </a:solidFill>
              </a:defRPr>
            </a:lvl1pPr>
          </a:lstStyle>
          <a:p>
            <a:fld id="{7915DBC1-9A4A-DF45-BEC1-3DCC315F6A5D}" type="slidenum">
              <a:rPr lang="da-DK"/>
              <a:pPr/>
              <a:t>‹nr.›</a:t>
            </a:fld>
            <a:endParaRPr lang="da-DK" dirty="0"/>
          </a:p>
        </p:txBody>
      </p:sp>
      <p:grpSp>
        <p:nvGrpSpPr>
          <p:cNvPr id="8" name="Group 7">
            <a:extLst>
              <a:ext uri="{FF2B5EF4-FFF2-40B4-BE49-F238E27FC236}">
                <a16:creationId xmlns:a16="http://schemas.microsoft.com/office/drawing/2014/main" id="{12270B8E-CC0E-0B81-307F-B99BD09B95A2}"/>
              </a:ext>
            </a:extLst>
          </p:cNvPr>
          <p:cNvGrpSpPr/>
          <p:nvPr userDrawn="1"/>
        </p:nvGrpSpPr>
        <p:grpSpPr>
          <a:xfrm>
            <a:off x="10329493" y="6281878"/>
            <a:ext cx="1544083" cy="253541"/>
            <a:chOff x="10329493" y="6281878"/>
            <a:chExt cx="1544083" cy="253541"/>
          </a:xfrm>
        </p:grpSpPr>
        <p:sp>
          <p:nvSpPr>
            <p:cNvPr id="13" name="Freeform 12">
              <a:extLst>
                <a:ext uri="{FF2B5EF4-FFF2-40B4-BE49-F238E27FC236}">
                  <a16:creationId xmlns:a16="http://schemas.microsoft.com/office/drawing/2014/main" id="{2E67BBA8-353F-1DD4-80F6-4C39E3BDB93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4" name="Freeform 13">
              <a:extLst>
                <a:ext uri="{FF2B5EF4-FFF2-40B4-BE49-F238E27FC236}">
                  <a16:creationId xmlns:a16="http://schemas.microsoft.com/office/drawing/2014/main" id="{B3D46297-5387-4AB9-C141-7C4CF13CAAD2}"/>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5" name="Freeform 14">
              <a:extLst>
                <a:ext uri="{FF2B5EF4-FFF2-40B4-BE49-F238E27FC236}">
                  <a16:creationId xmlns:a16="http://schemas.microsoft.com/office/drawing/2014/main" id="{E3F53C92-C3A7-5D09-79EE-548A06B2B420}"/>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8" name="Text Placeholder 17">
            <a:extLst>
              <a:ext uri="{FF2B5EF4-FFF2-40B4-BE49-F238E27FC236}">
                <a16:creationId xmlns:a16="http://schemas.microsoft.com/office/drawing/2014/main" id="{AB1D7E78-47B2-76CC-0720-EAF07663D264}"/>
              </a:ext>
            </a:extLst>
          </p:cNvPr>
          <p:cNvSpPr>
            <a:spLocks noGrp="1"/>
          </p:cNvSpPr>
          <p:nvPr>
            <p:ph type="body" sz="quarter" idx="13"/>
          </p:nvPr>
        </p:nvSpPr>
        <p:spPr>
          <a:xfrm>
            <a:off x="6698602"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icture Placeholder 13">
            <a:extLst>
              <a:ext uri="{FF2B5EF4-FFF2-40B4-BE49-F238E27FC236}">
                <a16:creationId xmlns:a16="http://schemas.microsoft.com/office/drawing/2014/main" id="{C37838BA-8CC0-405C-AE80-A9405436919F}"/>
              </a:ext>
            </a:extLst>
          </p:cNvPr>
          <p:cNvSpPr>
            <a:spLocks noGrp="1"/>
          </p:cNvSpPr>
          <p:nvPr>
            <p:ph type="pic" sz="quarter" idx="14"/>
          </p:nvPr>
        </p:nvSpPr>
        <p:spPr>
          <a:xfrm>
            <a:off x="2761578" y="1280518"/>
            <a:ext cx="3502744" cy="525188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02591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2 spalt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1445723"/>
            <a:ext cx="7717442" cy="1312762"/>
          </a:xfrm>
        </p:spPr>
        <p:txBody>
          <a:bodyPr>
            <a:normAutofit/>
          </a:bodyPr>
          <a:lstStyle>
            <a:lvl1pPr>
              <a:defRPr sz="4800">
                <a:solidFill>
                  <a:schemeClr val="accent4"/>
                </a:solidFill>
              </a:defRPr>
            </a:lvl1pPr>
          </a:lstStyle>
          <a:p>
            <a:r>
              <a:rPr lang="en-GB" dirty="0" err="1"/>
              <a:t>Overskrift</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4"/>
                </a:solidFill>
              </a:defRPr>
            </a:lvl1pPr>
          </a:lstStyle>
          <a:p>
            <a:fld id="{7915DBC1-9A4A-DF45-BEC1-3DCC315F6A5D}" type="slidenum">
              <a:rPr lang="da-DK"/>
              <a:pPr/>
              <a:t>‹nr.›</a:t>
            </a:fld>
            <a:endParaRPr lang="da-DK" dirty="0"/>
          </a:p>
        </p:txBody>
      </p:sp>
      <p:grpSp>
        <p:nvGrpSpPr>
          <p:cNvPr id="8" name="Group 7">
            <a:extLst>
              <a:ext uri="{FF2B5EF4-FFF2-40B4-BE49-F238E27FC236}">
                <a16:creationId xmlns:a16="http://schemas.microsoft.com/office/drawing/2014/main" id="{12270B8E-CC0E-0B81-307F-B99BD09B95A2}"/>
              </a:ext>
            </a:extLst>
          </p:cNvPr>
          <p:cNvGrpSpPr/>
          <p:nvPr userDrawn="1"/>
        </p:nvGrpSpPr>
        <p:grpSpPr>
          <a:xfrm>
            <a:off x="10329493" y="6281878"/>
            <a:ext cx="1544083" cy="253541"/>
            <a:chOff x="10329493" y="6281878"/>
            <a:chExt cx="1544083" cy="253541"/>
          </a:xfrm>
        </p:grpSpPr>
        <p:sp>
          <p:nvSpPr>
            <p:cNvPr id="13" name="Freeform 12">
              <a:extLst>
                <a:ext uri="{FF2B5EF4-FFF2-40B4-BE49-F238E27FC236}">
                  <a16:creationId xmlns:a16="http://schemas.microsoft.com/office/drawing/2014/main" id="{2E67BBA8-353F-1DD4-80F6-4C39E3BDB93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4" name="Freeform 13">
              <a:extLst>
                <a:ext uri="{FF2B5EF4-FFF2-40B4-BE49-F238E27FC236}">
                  <a16:creationId xmlns:a16="http://schemas.microsoft.com/office/drawing/2014/main" id="{B3D46297-5387-4AB9-C141-7C4CF13CAAD2}"/>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5" name="Freeform 14">
              <a:extLst>
                <a:ext uri="{FF2B5EF4-FFF2-40B4-BE49-F238E27FC236}">
                  <a16:creationId xmlns:a16="http://schemas.microsoft.com/office/drawing/2014/main" id="{E3F53C92-C3A7-5D09-79EE-548A06B2B420}"/>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8" name="Text Placeholder 17">
            <a:extLst>
              <a:ext uri="{FF2B5EF4-FFF2-40B4-BE49-F238E27FC236}">
                <a16:creationId xmlns:a16="http://schemas.microsoft.com/office/drawing/2014/main" id="{AB1D7E78-47B2-76CC-0720-EAF07663D264}"/>
              </a:ext>
            </a:extLst>
          </p:cNvPr>
          <p:cNvSpPr>
            <a:spLocks noGrp="1"/>
          </p:cNvSpPr>
          <p:nvPr>
            <p:ph type="body" sz="quarter" idx="13"/>
          </p:nvPr>
        </p:nvSpPr>
        <p:spPr>
          <a:xfrm>
            <a:off x="6698602"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9" name="Text Placeholder 17">
            <a:extLst>
              <a:ext uri="{FF2B5EF4-FFF2-40B4-BE49-F238E27FC236}">
                <a16:creationId xmlns:a16="http://schemas.microsoft.com/office/drawing/2014/main" id="{00250742-2E26-17D3-27E6-3DD0E91763C8}"/>
              </a:ext>
            </a:extLst>
          </p:cNvPr>
          <p:cNvSpPr>
            <a:spLocks noGrp="1"/>
          </p:cNvSpPr>
          <p:nvPr>
            <p:ph type="body" sz="quarter" idx="14"/>
          </p:nvPr>
        </p:nvSpPr>
        <p:spPr>
          <a:xfrm>
            <a:off x="2775856"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3549856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dformat foto">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EDBD62BB-0613-71B0-CF14-EED7404E6C12}"/>
              </a:ext>
            </a:extLst>
          </p:cNvPr>
          <p:cNvSpPr>
            <a:spLocks noGrp="1"/>
          </p:cNvSpPr>
          <p:nvPr>
            <p:ph type="pic" sz="quarter" idx="14"/>
          </p:nvPr>
        </p:nvSpPr>
        <p:spPr>
          <a:xfrm>
            <a:off x="0" y="0"/>
            <a:ext cx="12192000" cy="685800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Tree>
    <p:extLst>
      <p:ext uri="{BB962C8B-B14F-4D97-AF65-F5344CB8AC3E}">
        <p14:creationId xmlns:p14="http://schemas.microsoft.com/office/powerpoint/2010/main" val="2676497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374CA-E6DB-2E6B-EDD4-3F57FA88C07E}"/>
              </a:ext>
            </a:extLst>
          </p:cNvPr>
          <p:cNvSpPr>
            <a:spLocks noGrp="1"/>
          </p:cNvSpPr>
          <p:nvPr>
            <p:ph type="title"/>
          </p:nvPr>
        </p:nvSpPr>
        <p:spPr>
          <a:xfrm>
            <a:off x="2775856" y="1226634"/>
            <a:ext cx="7717442" cy="1522044"/>
          </a:xfrm>
          <a:prstGeom prst="rect">
            <a:avLst/>
          </a:prstGeom>
        </p:spPr>
        <p:txBody>
          <a:bodyPr vert="horz" lIns="0" tIns="0" rIns="0" bIns="0" rtlCol="0" anchor="b">
            <a:normAutofit/>
          </a:bodyPr>
          <a:lstStyle/>
          <a:p>
            <a:r>
              <a:rPr lang="da-DK"/>
              <a:t>Klik for at redigere titeltypografien i masteren</a:t>
            </a:r>
            <a:endParaRPr lang="da-DK" dirty="0"/>
          </a:p>
        </p:txBody>
      </p:sp>
      <p:sp>
        <p:nvSpPr>
          <p:cNvPr id="3" name="Text Placeholder 2">
            <a:extLst>
              <a:ext uri="{FF2B5EF4-FFF2-40B4-BE49-F238E27FC236}">
                <a16:creationId xmlns:a16="http://schemas.microsoft.com/office/drawing/2014/main" id="{B9E3D36F-CF73-A324-6D07-AE4CBA2316AE}"/>
              </a:ext>
            </a:extLst>
          </p:cNvPr>
          <p:cNvSpPr>
            <a:spLocks noGrp="1"/>
          </p:cNvSpPr>
          <p:nvPr>
            <p:ph type="body" idx="1"/>
          </p:nvPr>
        </p:nvSpPr>
        <p:spPr>
          <a:xfrm>
            <a:off x="2775857" y="3005310"/>
            <a:ext cx="7717442" cy="2860232"/>
          </a:xfrm>
          <a:prstGeom prst="rect">
            <a:avLst/>
          </a:prstGeom>
        </p:spPr>
        <p:txBody>
          <a:bodyPr vert="horz" lIns="0" tIns="0" rIns="0" bIns="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8B0F2D1D-93B2-D0C9-6BCE-905BAAB1D6BA}"/>
              </a:ext>
            </a:extLst>
          </p:cNvPr>
          <p:cNvSpPr>
            <a:spLocks noGrp="1"/>
          </p:cNvSpPr>
          <p:nvPr>
            <p:ph type="ftr" sz="quarter" idx="3"/>
          </p:nvPr>
        </p:nvSpPr>
        <p:spPr>
          <a:xfrm>
            <a:off x="325244" y="234176"/>
            <a:ext cx="10168054" cy="285710"/>
          </a:xfrm>
          <a:prstGeom prst="rect">
            <a:avLst/>
          </a:prstGeom>
        </p:spPr>
        <p:txBody>
          <a:bodyPr vert="horz" lIns="0" tIns="0" rIns="0" bIns="0" rtlCol="0" anchor="ctr"/>
          <a:lstStyle>
            <a:lvl1pPr algn="l">
              <a:defRPr sz="1000" b="1" cap="all" baseline="0">
                <a:solidFill>
                  <a:schemeClr val="tx1"/>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4D0F371E-0F4E-3A19-7CC6-026A095D0EF7}"/>
              </a:ext>
            </a:extLst>
          </p:cNvPr>
          <p:cNvSpPr>
            <a:spLocks noGrp="1"/>
          </p:cNvSpPr>
          <p:nvPr>
            <p:ph type="sldNum" sz="quarter" idx="4"/>
          </p:nvPr>
        </p:nvSpPr>
        <p:spPr>
          <a:xfrm>
            <a:off x="291476" y="2880049"/>
            <a:ext cx="1774830" cy="1390714"/>
          </a:xfrm>
          <a:prstGeom prst="rect">
            <a:avLst/>
          </a:prstGeom>
        </p:spPr>
        <p:txBody>
          <a:bodyPr vert="horz" lIns="0" tIns="0" rIns="0" bIns="0" rtlCol="0" anchor="ctr"/>
          <a:lstStyle>
            <a:lvl1pPr algn="l">
              <a:defRPr sz="7200">
                <a:solidFill>
                  <a:schemeClr val="tx1">
                    <a:tint val="82000"/>
                  </a:schemeClr>
                </a:solidFill>
                <a:latin typeface="Prompt Light" pitchFamily="2" charset="-34"/>
                <a:cs typeface="Prompt Light" pitchFamily="2" charset="-34"/>
              </a:defRPr>
            </a:lvl1pPr>
          </a:lstStyle>
          <a:p>
            <a:fld id="{7915DBC1-9A4A-DF45-BEC1-3DCC315F6A5D}" type="slidenum">
              <a:rPr lang="da-DK"/>
              <a:pPr/>
              <a:t>‹nr.›</a:t>
            </a:fld>
            <a:endParaRPr lang="da-DK" dirty="0"/>
          </a:p>
        </p:txBody>
      </p:sp>
    </p:spTree>
    <p:extLst>
      <p:ext uri="{BB962C8B-B14F-4D97-AF65-F5344CB8AC3E}">
        <p14:creationId xmlns:p14="http://schemas.microsoft.com/office/powerpoint/2010/main" val="332260387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0" r:id="rId5"/>
    <p:sldLayoutId id="2147483654" r:id="rId6"/>
    <p:sldLayoutId id="2147483655" r:id="rId7"/>
    <p:sldLayoutId id="2147483658" r:id="rId8"/>
    <p:sldLayoutId id="2147483657" r:id="rId9"/>
    <p:sldLayoutId id="2147483656" r:id="rId10"/>
  </p:sldLayoutIdLst>
  <p:hf hdr="0" dt="0"/>
  <p:txStyles>
    <p:titleStyle>
      <a:lvl1pPr algn="l" defTabSz="914400" rtl="0" eaLnBrk="1" latinLnBrk="0" hangingPunct="1">
        <a:lnSpc>
          <a:spcPct val="90000"/>
        </a:lnSpc>
        <a:spcBef>
          <a:spcPct val="0"/>
        </a:spcBef>
        <a:buNone/>
        <a:defRPr sz="4400" kern="1200">
          <a:solidFill>
            <a:schemeClr val="tx1"/>
          </a:solidFill>
          <a:latin typeface="Prompt Light" pitchFamily="2" charset="-34"/>
          <a:ea typeface="+mj-ea"/>
          <a:cs typeface="Prompt Light" pitchFamily="2" charset="-34"/>
        </a:defRPr>
      </a:lvl1pPr>
    </p:titleStyle>
    <p:bodyStyle>
      <a:lvl1pPr marL="228600" indent="-228600" algn="l" defTabSz="914400" rtl="0" eaLnBrk="1" latinLnBrk="0" hangingPunct="1">
        <a:lnSpc>
          <a:spcPct val="100000"/>
        </a:lnSpc>
        <a:spcBef>
          <a:spcPts val="1000"/>
        </a:spcBef>
        <a:buFont typeface="Arial" pitchFamily="2" charset="77"/>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png"/><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ustomXml" Target="../ink/ink2.xml"/><Relationship Id="rId11" Type="http://schemas.openxmlformats.org/officeDocument/2006/relationships/image" Target="../media/image46.png"/><Relationship Id="rId5" Type="http://schemas.openxmlformats.org/officeDocument/2006/relationships/image" Target="../media/image43.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548BB-C097-53FF-8D42-9A18CB003166}"/>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780320FE-39D3-12EE-9199-96AE59CFCEF4}"/>
              </a:ext>
            </a:extLst>
          </p:cNvPr>
          <p:cNvSpPr>
            <a:spLocks noGrp="1"/>
          </p:cNvSpPr>
          <p:nvPr>
            <p:ph type="ctrTitle"/>
          </p:nvPr>
        </p:nvSpPr>
        <p:spPr>
          <a:xfrm>
            <a:off x="6096000" y="1099597"/>
            <a:ext cx="5629154" cy="5525811"/>
          </a:xfrm>
        </p:spPr>
        <p:txBody>
          <a:bodyPr/>
          <a:lstStyle/>
          <a:p>
            <a:r>
              <a:rPr lang="da-DK" dirty="0"/>
              <a:t>Plakat brief</a:t>
            </a:r>
          </a:p>
        </p:txBody>
      </p:sp>
      <p:sp>
        <p:nvSpPr>
          <p:cNvPr id="9" name="Pladsholder til tekst 8">
            <a:extLst>
              <a:ext uri="{FF2B5EF4-FFF2-40B4-BE49-F238E27FC236}">
                <a16:creationId xmlns:a16="http://schemas.microsoft.com/office/drawing/2014/main" id="{DEED8C20-5B0F-6154-E7D8-4B2C6561EAD3}"/>
              </a:ext>
            </a:extLst>
          </p:cNvPr>
          <p:cNvSpPr>
            <a:spLocks noGrp="1"/>
          </p:cNvSpPr>
          <p:nvPr>
            <p:ph type="body" sz="quarter" idx="10"/>
          </p:nvPr>
        </p:nvSpPr>
        <p:spPr/>
        <p:txBody>
          <a:bodyPr/>
          <a:lstStyle/>
          <a:p>
            <a:r>
              <a:rPr lang="da-DK" b="1" dirty="0"/>
              <a:t>Modul 4</a:t>
            </a:r>
          </a:p>
        </p:txBody>
      </p:sp>
    </p:spTree>
    <p:extLst>
      <p:ext uri="{BB962C8B-B14F-4D97-AF65-F5344CB8AC3E}">
        <p14:creationId xmlns:p14="http://schemas.microsoft.com/office/powerpoint/2010/main" val="2115567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9DF8-FD7A-CA0A-8C29-A93E428882D2}"/>
            </a:ext>
          </a:extLst>
        </p:cNvPr>
        <p:cNvGrpSpPr/>
        <p:nvPr/>
      </p:nvGrpSpPr>
      <p:grpSpPr>
        <a:xfrm>
          <a:off x="0" y="0"/>
          <a:ext cx="0" cy="0"/>
          <a:chOff x="0" y="0"/>
          <a:chExt cx="0" cy="0"/>
        </a:xfrm>
      </p:grpSpPr>
      <p:sp>
        <p:nvSpPr>
          <p:cNvPr id="6" name="Tekstfelt 5">
            <a:extLst>
              <a:ext uri="{FF2B5EF4-FFF2-40B4-BE49-F238E27FC236}">
                <a16:creationId xmlns:a16="http://schemas.microsoft.com/office/drawing/2014/main" id="{35DE4E95-103C-4FFE-FD0C-2E68DF373EB4}"/>
              </a:ext>
            </a:extLst>
          </p:cNvPr>
          <p:cNvSpPr txBox="1"/>
          <p:nvPr/>
        </p:nvSpPr>
        <p:spPr>
          <a:xfrm>
            <a:off x="6684824" y="1921497"/>
            <a:ext cx="4145805" cy="4684294"/>
          </a:xfrm>
          <a:prstGeom prst="rect">
            <a:avLst/>
          </a:prstGeom>
        </p:spPr>
        <p:txBody>
          <a:bodyPr vert="horz" lIns="0" tIns="0" rIns="0" bIns="0" rtlCol="0" anchor="t">
            <a:normAutofit/>
          </a:bodyPr>
          <a:lstStyle/>
          <a:p>
            <a:pPr>
              <a:lnSpc>
                <a:spcPct val="80000"/>
              </a:lnSpc>
              <a:spcBef>
                <a:spcPct val="0"/>
              </a:spcBef>
              <a:spcAft>
                <a:spcPts val="600"/>
              </a:spcAft>
            </a:pPr>
            <a:r>
              <a:rPr lang="en-US" sz="2000" dirty="0">
                <a:solidFill>
                  <a:schemeClr val="accent4"/>
                </a:solidFill>
                <a:latin typeface="Prompt Light" pitchFamily="2" charset="-34"/>
                <a:ea typeface="+mj-ea"/>
                <a:cs typeface="Prompt Light" pitchFamily="2" charset="-34"/>
              </a:rPr>
              <a:t>I </a:t>
            </a:r>
            <a:r>
              <a:rPr lang="en-US" sz="2000" dirty="0" err="1">
                <a:solidFill>
                  <a:schemeClr val="accent4"/>
                </a:solidFill>
                <a:latin typeface="Prompt Light" pitchFamily="2" charset="-34"/>
                <a:ea typeface="+mj-ea"/>
                <a:cs typeface="Prompt Light" pitchFamily="2" charset="-34"/>
              </a:rPr>
              <a:t>skal</a:t>
            </a:r>
            <a:r>
              <a:rPr lang="en-US" sz="2000" dirty="0">
                <a:solidFill>
                  <a:schemeClr val="accent4"/>
                </a:solidFill>
                <a:latin typeface="Prompt Light" pitchFamily="2" charset="-34"/>
                <a:ea typeface="+mj-ea"/>
                <a:cs typeface="Prompt Light" pitchFamily="2" charset="-34"/>
              </a:rPr>
              <a:t> lave </a:t>
            </a:r>
            <a:r>
              <a:rPr lang="en-US" sz="2000" dirty="0" err="1">
                <a:solidFill>
                  <a:schemeClr val="accent4"/>
                </a:solidFill>
                <a:latin typeface="Prompt Light" pitchFamily="2" charset="-34"/>
                <a:ea typeface="+mj-ea"/>
                <a:cs typeface="Prompt Light" pitchFamily="2" charset="-34"/>
              </a:rPr>
              <a:t>en</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plakat</a:t>
            </a:r>
            <a:r>
              <a:rPr lang="en-US" sz="2000" dirty="0">
                <a:solidFill>
                  <a:schemeClr val="accent4"/>
                </a:solidFill>
                <a:latin typeface="Prompt Light" pitchFamily="2" charset="-34"/>
                <a:ea typeface="+mj-ea"/>
                <a:cs typeface="Prompt Light" pitchFamily="2" charset="-34"/>
              </a:rPr>
              <a:t> der </a:t>
            </a:r>
            <a:r>
              <a:rPr lang="en-US" sz="2000" dirty="0" err="1">
                <a:solidFill>
                  <a:schemeClr val="accent4"/>
                </a:solidFill>
                <a:latin typeface="Prompt Light" pitchFamily="2" charset="-34"/>
                <a:ea typeface="+mj-ea"/>
                <a:cs typeface="Prompt Light" pitchFamily="2" charset="-34"/>
              </a:rPr>
              <a:t>præsenterer</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jeres</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lampe</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kommunikationsdesign</a:t>
            </a:r>
            <a:r>
              <a:rPr lang="en-US" sz="2000" dirty="0">
                <a:solidFill>
                  <a:schemeClr val="accent4"/>
                </a:solidFill>
                <a:latin typeface="Prompt Light" pitchFamily="2" charset="-34"/>
                <a:ea typeface="+mj-ea"/>
                <a:cs typeface="Prompt Light" pitchFamily="2" charset="-34"/>
              </a:rPr>
              <a:t>!). </a:t>
            </a:r>
          </a:p>
          <a:p>
            <a:pPr>
              <a:lnSpc>
                <a:spcPct val="80000"/>
              </a:lnSpc>
              <a:spcBef>
                <a:spcPct val="0"/>
              </a:spcBef>
              <a:spcAft>
                <a:spcPts val="600"/>
              </a:spcAft>
            </a:pPr>
            <a:endParaRPr lang="en-US" sz="2000" dirty="0">
              <a:solidFill>
                <a:schemeClr val="accent4"/>
              </a:solidFill>
              <a:latin typeface="Prompt Light" pitchFamily="2" charset="-34"/>
              <a:ea typeface="+mj-ea"/>
              <a:cs typeface="Prompt Light" pitchFamily="2" charset="-34"/>
            </a:endParaRPr>
          </a:p>
          <a:p>
            <a:pPr marL="342900" indent="-342900">
              <a:lnSpc>
                <a:spcPct val="80000"/>
              </a:lnSpc>
              <a:spcBef>
                <a:spcPct val="0"/>
              </a:spcBef>
              <a:spcAft>
                <a:spcPts val="600"/>
              </a:spcAft>
              <a:buFont typeface="Arial" panose="020B0604020202020204" pitchFamily="34" charset="0"/>
              <a:buChar char="•"/>
            </a:pPr>
            <a:r>
              <a:rPr lang="en-US" sz="2000" dirty="0" err="1">
                <a:solidFill>
                  <a:schemeClr val="accent4"/>
                </a:solidFill>
                <a:latin typeface="Prompt Light" pitchFamily="2" charset="-34"/>
                <a:ea typeface="+mj-ea"/>
                <a:cs typeface="Prompt Light" pitchFamily="2" charset="-34"/>
              </a:rPr>
              <a:t>Viden</a:t>
            </a:r>
            <a:r>
              <a:rPr lang="en-US" sz="2000" dirty="0">
                <a:solidFill>
                  <a:schemeClr val="accent4"/>
                </a:solidFill>
                <a:latin typeface="Prompt Light" pitchFamily="2" charset="-34"/>
                <a:ea typeface="+mj-ea"/>
                <a:cs typeface="Prompt Light" pitchFamily="2" charset="-34"/>
              </a:rPr>
              <a:t> om </a:t>
            </a:r>
            <a:r>
              <a:rPr lang="en-US" sz="2000" dirty="0" err="1">
                <a:solidFill>
                  <a:schemeClr val="accent4"/>
                </a:solidFill>
                <a:latin typeface="Prompt Light" pitchFamily="2" charset="-34"/>
                <a:ea typeface="+mj-ea"/>
                <a:cs typeface="Prompt Light" pitchFamily="2" charset="-34"/>
              </a:rPr>
              <a:t>stilarterne</a:t>
            </a:r>
            <a:r>
              <a:rPr lang="en-US" sz="2000" dirty="0">
                <a:solidFill>
                  <a:schemeClr val="accent4"/>
                </a:solidFill>
                <a:latin typeface="Prompt Light" pitchFamily="2" charset="-34"/>
                <a:ea typeface="+mj-ea"/>
                <a:cs typeface="Prompt Light" pitchFamily="2" charset="-34"/>
              </a:rPr>
              <a:t> Art Nouveau </a:t>
            </a:r>
            <a:r>
              <a:rPr lang="en-US" sz="2000" dirty="0" err="1">
                <a:solidFill>
                  <a:schemeClr val="accent4"/>
                </a:solidFill>
                <a:latin typeface="Prompt Light" pitchFamily="2" charset="-34"/>
                <a:ea typeface="+mj-ea"/>
                <a:cs typeface="Prompt Light" pitchFamily="2" charset="-34"/>
              </a:rPr>
              <a:t>og</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Funktionalisme</a:t>
            </a:r>
            <a:endParaRPr lang="en-US" sz="2000" dirty="0">
              <a:solidFill>
                <a:schemeClr val="accent4"/>
              </a:solidFill>
              <a:latin typeface="Prompt Light" pitchFamily="2" charset="-34"/>
              <a:ea typeface="+mj-ea"/>
              <a:cs typeface="Prompt Light" pitchFamily="2" charset="-34"/>
            </a:endParaRPr>
          </a:p>
          <a:p>
            <a:pPr marL="342900" indent="-342900">
              <a:lnSpc>
                <a:spcPct val="80000"/>
              </a:lnSpc>
              <a:spcBef>
                <a:spcPct val="0"/>
              </a:spcBef>
              <a:spcAft>
                <a:spcPts val="600"/>
              </a:spcAft>
              <a:buFont typeface="Arial" panose="020B0604020202020204" pitchFamily="34" charset="0"/>
              <a:buChar char="•"/>
            </a:pPr>
            <a:r>
              <a:rPr lang="en-US" sz="2000" dirty="0" err="1">
                <a:solidFill>
                  <a:schemeClr val="accent4"/>
                </a:solidFill>
                <a:latin typeface="Prompt Light" pitchFamily="2" charset="-34"/>
                <a:ea typeface="+mj-ea"/>
                <a:cs typeface="Prompt Light" pitchFamily="2" charset="-34"/>
              </a:rPr>
              <a:t>Kendskab</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til</a:t>
            </a:r>
            <a:r>
              <a:rPr lang="en-US" sz="2000" dirty="0">
                <a:solidFill>
                  <a:schemeClr val="accent4"/>
                </a:solidFill>
                <a:latin typeface="Prompt Light" pitchFamily="2" charset="-34"/>
                <a:ea typeface="+mj-ea"/>
                <a:cs typeface="Prompt Light" pitchFamily="2" charset="-34"/>
              </a:rPr>
              <a:t> AIDA-</a:t>
            </a:r>
            <a:r>
              <a:rPr lang="en-US" sz="2000" dirty="0" err="1">
                <a:solidFill>
                  <a:schemeClr val="accent4"/>
                </a:solidFill>
                <a:latin typeface="Prompt Light" pitchFamily="2" charset="-34"/>
                <a:ea typeface="+mj-ea"/>
                <a:cs typeface="Prompt Light" pitchFamily="2" charset="-34"/>
              </a:rPr>
              <a:t>modellen</a:t>
            </a:r>
            <a:r>
              <a:rPr lang="en-US" sz="2000" dirty="0">
                <a:solidFill>
                  <a:schemeClr val="accent4"/>
                </a:solidFill>
                <a:latin typeface="Prompt Light" pitchFamily="2" charset="-34"/>
                <a:ea typeface="+mj-ea"/>
                <a:cs typeface="Prompt Light" pitchFamily="2" charset="-34"/>
              </a:rPr>
              <a:t> </a:t>
            </a:r>
          </a:p>
          <a:p>
            <a:pPr marL="342900" indent="-342900">
              <a:lnSpc>
                <a:spcPct val="80000"/>
              </a:lnSpc>
              <a:spcBef>
                <a:spcPct val="0"/>
              </a:spcBef>
              <a:spcAft>
                <a:spcPts val="600"/>
              </a:spcAft>
              <a:buFont typeface="Arial" panose="020B0604020202020204" pitchFamily="34" charset="0"/>
              <a:buChar char="•"/>
            </a:pPr>
            <a:r>
              <a:rPr lang="en-US" sz="2000" dirty="0" err="1">
                <a:solidFill>
                  <a:schemeClr val="accent4"/>
                </a:solidFill>
                <a:latin typeface="Prompt Light" pitchFamily="2" charset="-34"/>
                <a:ea typeface="+mj-ea"/>
                <a:cs typeface="Prompt Light" pitchFamily="2" charset="-34"/>
              </a:rPr>
              <a:t>Analyse</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af</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professionelle</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plakater</a:t>
            </a:r>
            <a:r>
              <a:rPr lang="en-US" sz="2000" dirty="0">
                <a:solidFill>
                  <a:schemeClr val="accent4"/>
                </a:solidFill>
                <a:latin typeface="Prompt Light" pitchFamily="2" charset="-34"/>
                <a:ea typeface="+mj-ea"/>
                <a:cs typeface="Prompt Light" pitchFamily="2" charset="-34"/>
              </a:rPr>
              <a:t> </a:t>
            </a:r>
          </a:p>
          <a:p>
            <a:pPr>
              <a:lnSpc>
                <a:spcPct val="80000"/>
              </a:lnSpc>
              <a:spcBef>
                <a:spcPct val="0"/>
              </a:spcBef>
              <a:spcAft>
                <a:spcPts val="600"/>
              </a:spcAft>
            </a:pPr>
            <a:endParaRPr lang="en-US" sz="2000" dirty="0">
              <a:solidFill>
                <a:schemeClr val="accent4"/>
              </a:solidFill>
              <a:latin typeface="Prompt Light" pitchFamily="2" charset="-34"/>
              <a:ea typeface="+mj-ea"/>
              <a:cs typeface="Prompt Light" pitchFamily="2" charset="-34"/>
            </a:endParaRPr>
          </a:p>
          <a:p>
            <a:pPr>
              <a:lnSpc>
                <a:spcPct val="80000"/>
              </a:lnSpc>
              <a:spcBef>
                <a:spcPct val="0"/>
              </a:spcBef>
              <a:spcAft>
                <a:spcPts val="600"/>
              </a:spcAft>
            </a:pPr>
            <a:r>
              <a:rPr lang="en-US" sz="2000" dirty="0" err="1">
                <a:solidFill>
                  <a:schemeClr val="accent4"/>
                </a:solidFill>
                <a:latin typeface="Prompt Light" pitchFamily="2" charset="-34"/>
                <a:ea typeface="+mj-ea"/>
                <a:cs typeface="Prompt Light" pitchFamily="2" charset="-34"/>
              </a:rPr>
              <a:t>Dernæst</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skal</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i</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kaste</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jer</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ud</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i</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designprocessen</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ud</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fra</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nogle</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tilfældige</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benspænd</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i</a:t>
            </a:r>
            <a:r>
              <a:rPr lang="en-US" sz="2000" dirty="0">
                <a:solidFill>
                  <a:schemeClr val="accent4"/>
                </a:solidFill>
                <a:latin typeface="Prompt Light" pitchFamily="2" charset="-34"/>
                <a:ea typeface="+mj-ea"/>
                <a:cs typeface="Prompt Light" pitchFamily="2" charset="-34"/>
              </a:rPr>
              <a:t> </a:t>
            </a:r>
            <a:r>
              <a:rPr lang="en-US" sz="2000" dirty="0" err="1">
                <a:solidFill>
                  <a:schemeClr val="accent4"/>
                </a:solidFill>
                <a:latin typeface="Prompt Light" pitchFamily="2" charset="-34"/>
                <a:ea typeface="+mj-ea"/>
                <a:cs typeface="Prompt Light" pitchFamily="2" charset="-34"/>
              </a:rPr>
              <a:t>trækker</a:t>
            </a:r>
            <a:r>
              <a:rPr lang="en-US" sz="2000" dirty="0">
                <a:solidFill>
                  <a:schemeClr val="accent4"/>
                </a:solidFill>
                <a:latin typeface="Prompt Light" pitchFamily="2" charset="-34"/>
                <a:ea typeface="+mj-ea"/>
                <a:cs typeface="Prompt Light" pitchFamily="2" charset="-34"/>
              </a:rPr>
              <a:t>.</a:t>
            </a:r>
          </a:p>
          <a:p>
            <a:pPr>
              <a:lnSpc>
                <a:spcPct val="80000"/>
              </a:lnSpc>
              <a:spcBef>
                <a:spcPct val="0"/>
              </a:spcBef>
              <a:spcAft>
                <a:spcPts val="600"/>
              </a:spcAft>
            </a:pPr>
            <a:endParaRPr lang="en-US" sz="2000" dirty="0">
              <a:solidFill>
                <a:schemeClr val="accent4"/>
              </a:solidFill>
              <a:latin typeface="Prompt Light" pitchFamily="2" charset="-34"/>
              <a:ea typeface="+mj-ea"/>
              <a:cs typeface="Prompt Light" pitchFamily="2" charset="-34"/>
            </a:endParaRPr>
          </a:p>
          <a:p>
            <a:pPr>
              <a:lnSpc>
                <a:spcPct val="80000"/>
              </a:lnSpc>
              <a:spcBef>
                <a:spcPct val="0"/>
              </a:spcBef>
              <a:spcAft>
                <a:spcPts val="600"/>
              </a:spcAft>
            </a:pPr>
            <a:r>
              <a:rPr lang="en-US" sz="2000" dirty="0" err="1">
                <a:solidFill>
                  <a:schemeClr val="accent4"/>
                </a:solidFill>
                <a:latin typeface="Prompt Light" pitchFamily="2" charset="-34"/>
                <a:ea typeface="+mj-ea"/>
                <a:cs typeface="Prompt Light" pitchFamily="2" charset="-34"/>
              </a:rPr>
              <a:t>Ramme</a:t>
            </a:r>
            <a:r>
              <a:rPr lang="en-US" sz="2000" dirty="0">
                <a:solidFill>
                  <a:schemeClr val="accent4"/>
                </a:solidFill>
                <a:latin typeface="Prompt Light" pitchFamily="2" charset="-34"/>
                <a:ea typeface="+mj-ea"/>
                <a:cs typeface="Prompt Light" pitchFamily="2" charset="-34"/>
              </a:rPr>
              <a:t>: 5 </a:t>
            </a:r>
            <a:r>
              <a:rPr lang="en-US" sz="2000" dirty="0" err="1">
                <a:solidFill>
                  <a:schemeClr val="accent4"/>
                </a:solidFill>
                <a:latin typeface="Prompt Light" pitchFamily="2" charset="-34"/>
                <a:ea typeface="+mj-ea"/>
                <a:cs typeface="Prompt Light" pitchFamily="2" charset="-34"/>
              </a:rPr>
              <a:t>moduler</a:t>
            </a:r>
            <a:endParaRPr lang="en-US" sz="2000" dirty="0">
              <a:solidFill>
                <a:schemeClr val="accent4"/>
              </a:solidFill>
              <a:latin typeface="Prompt Light" pitchFamily="2" charset="-34"/>
              <a:ea typeface="+mj-ea"/>
              <a:cs typeface="Prompt Light" pitchFamily="2" charset="-34"/>
            </a:endParaRPr>
          </a:p>
        </p:txBody>
      </p:sp>
      <p:pic>
        <p:nvPicPr>
          <p:cNvPr id="7" name="Billede 6">
            <a:extLst>
              <a:ext uri="{FF2B5EF4-FFF2-40B4-BE49-F238E27FC236}">
                <a16:creationId xmlns:a16="http://schemas.microsoft.com/office/drawing/2014/main" id="{E0892547-DCDE-4D06-6630-B561E8E0433C}"/>
              </a:ext>
            </a:extLst>
          </p:cNvPr>
          <p:cNvPicPr>
            <a:picLocks noChangeAspect="1"/>
          </p:cNvPicPr>
          <p:nvPr/>
        </p:nvPicPr>
        <p:blipFill>
          <a:blip r:embed="rId3"/>
          <a:stretch>
            <a:fillRect/>
          </a:stretch>
        </p:blipFill>
        <p:spPr>
          <a:xfrm>
            <a:off x="2014984" y="772989"/>
            <a:ext cx="4300092" cy="6077868"/>
          </a:xfrm>
          <a:prstGeom prst="rect">
            <a:avLst/>
          </a:prstGeom>
          <a:noFill/>
        </p:spPr>
      </p:pic>
      <p:sp>
        <p:nvSpPr>
          <p:cNvPr id="2" name="Tekstfelt 1">
            <a:extLst>
              <a:ext uri="{FF2B5EF4-FFF2-40B4-BE49-F238E27FC236}">
                <a16:creationId xmlns:a16="http://schemas.microsoft.com/office/drawing/2014/main" id="{90C59A50-54F6-8116-FDDB-46F78C9FC295}"/>
              </a:ext>
            </a:extLst>
          </p:cNvPr>
          <p:cNvSpPr txBox="1"/>
          <p:nvPr/>
        </p:nvSpPr>
        <p:spPr>
          <a:xfrm rot="16200000">
            <a:off x="-2449131" y="2218386"/>
            <a:ext cx="7603958" cy="584775"/>
          </a:xfrm>
          <a:prstGeom prst="rect">
            <a:avLst/>
          </a:prstGeom>
          <a:noFill/>
        </p:spPr>
        <p:txBody>
          <a:bodyPr wrap="square" rtlCol="0">
            <a:spAutoFit/>
          </a:bodyPr>
          <a:lstStyle/>
          <a:p>
            <a:r>
              <a:rPr lang="da-DK" sz="3200" b="1" dirty="0">
                <a:solidFill>
                  <a:schemeClr val="accent4"/>
                </a:solidFill>
                <a:latin typeface="Prompt" pitchFamily="2" charset="-34"/>
                <a:cs typeface="Prompt" pitchFamily="2" charset="-34"/>
              </a:rPr>
              <a:t>FORLØBSBESKRIVELSE</a:t>
            </a:r>
          </a:p>
        </p:txBody>
      </p:sp>
    </p:spTree>
    <p:extLst>
      <p:ext uri="{BB962C8B-B14F-4D97-AF65-F5344CB8AC3E}">
        <p14:creationId xmlns:p14="http://schemas.microsoft.com/office/powerpoint/2010/main" val="2974987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2C281-E10F-0BC9-B824-B78AB7F5AFBE}"/>
              </a:ext>
            </a:extLst>
          </p:cNvPr>
          <p:cNvSpPr>
            <a:spLocks noGrp="1"/>
          </p:cNvSpPr>
          <p:nvPr>
            <p:ph type="title"/>
          </p:nvPr>
        </p:nvSpPr>
        <p:spPr>
          <a:xfrm>
            <a:off x="6725992" y="1627348"/>
            <a:ext cx="5048913" cy="2844947"/>
          </a:xfrm>
        </p:spPr>
        <p:txBody>
          <a:bodyPr>
            <a:noAutofit/>
          </a:bodyPr>
          <a:lstStyle/>
          <a:p>
            <a:pPr algn="ctr"/>
            <a:r>
              <a:rPr lang="da-DK" sz="2000" b="0" i="1" dirty="0">
                <a:effectLst/>
                <a:latin typeface="Noto Sans" panose="020B0502040504020204" pitchFamily="34" charset="0"/>
              </a:rPr>
              <a:t>Attention </a:t>
            </a:r>
            <a:r>
              <a:rPr lang="da-DK" sz="2000" b="0" i="0" dirty="0">
                <a:effectLst/>
                <a:latin typeface="Noto Sans" panose="020B0502040504020204" pitchFamily="34" charset="0"/>
              </a:rPr>
              <a:t>og</a:t>
            </a:r>
            <a:r>
              <a:rPr lang="da-DK" sz="2000" b="0" i="1" dirty="0">
                <a:effectLst/>
                <a:latin typeface="Noto Sans" panose="020B0502040504020204" pitchFamily="34" charset="0"/>
              </a:rPr>
              <a:t> Desire</a:t>
            </a:r>
            <a:r>
              <a:rPr lang="da-DK" sz="2000" b="0" i="0" dirty="0">
                <a:effectLst/>
                <a:latin typeface="Noto Sans" panose="020B0502040504020204" pitchFamily="34" charset="0"/>
              </a:rPr>
              <a:t> skaber et tydeligt </a:t>
            </a:r>
            <a:r>
              <a:rPr lang="da-DK" sz="2000" b="0" i="1" dirty="0">
                <a:effectLst/>
                <a:latin typeface="Noto Sans" panose="020B0502040504020204" pitchFamily="34" charset="0"/>
              </a:rPr>
              <a:t>afsender-modtagerforhold</a:t>
            </a:r>
            <a:br>
              <a:rPr lang="da-DK" sz="2000" b="0" i="1" dirty="0">
                <a:effectLst/>
                <a:latin typeface="Noto Sans" panose="020B0502040504020204" pitchFamily="34" charset="0"/>
              </a:rPr>
            </a:br>
            <a:br>
              <a:rPr lang="da-DK" sz="2000" b="0" i="1" dirty="0">
                <a:effectLst/>
                <a:latin typeface="Noto Sans" panose="020B0502040504020204" pitchFamily="34" charset="0"/>
              </a:rPr>
            </a:br>
            <a:br>
              <a:rPr lang="da-DK" sz="2000" b="0" i="1" dirty="0">
                <a:effectLst/>
                <a:latin typeface="Noto Sans" panose="020B0502040504020204" pitchFamily="34" charset="0"/>
              </a:rPr>
            </a:br>
            <a:r>
              <a:rPr lang="da-DK" sz="2000" b="0" i="0" dirty="0">
                <a:effectLst/>
                <a:latin typeface="Noto Sans" panose="020B0502040504020204" pitchFamily="34" charset="0"/>
              </a:rPr>
              <a:t>Afsenderen skal have et budskab ud for at sælge en vare (ikke blot fordi det er sjovt), og modtageren skal overbevises om at købe den (ikke bare have præsenteret varen). </a:t>
            </a:r>
            <a:br>
              <a:rPr lang="da-DK" sz="2000" b="0" i="0" dirty="0">
                <a:effectLst/>
                <a:latin typeface="Noto Sans" panose="020B0502040504020204" pitchFamily="34" charset="0"/>
              </a:rPr>
            </a:br>
            <a:br>
              <a:rPr lang="da-DK" sz="2000" b="0" i="0" dirty="0">
                <a:effectLst/>
                <a:latin typeface="Noto Sans" panose="020B0502040504020204" pitchFamily="34" charset="0"/>
              </a:rPr>
            </a:br>
            <a:r>
              <a:rPr lang="da-DK" sz="2000" b="0" i="0" dirty="0">
                <a:effectLst/>
                <a:latin typeface="Noto Sans" panose="020B0502040504020204" pitchFamily="34" charset="0"/>
                <a:sym typeface="Wingdings" pitchFamily="2" charset="2"/>
              </a:rPr>
              <a:t> DERFOR skal visuelle virkemidler understøttes af </a:t>
            </a:r>
            <a:r>
              <a:rPr lang="da-DK" sz="2000" b="0" i="0" dirty="0">
                <a:effectLst/>
                <a:latin typeface="Noto Sans" panose="020B0502040504020204" pitchFamily="34" charset="0"/>
              </a:rPr>
              <a:t>tekst med en direkte appel til modtageren, som gør, at det giver mening at forholde sig til argumentation i en form, man normalt bruger i andre fag. </a:t>
            </a:r>
            <a:br>
              <a:rPr lang="da-DK" sz="2000" b="0" i="0" dirty="0">
                <a:effectLst/>
                <a:latin typeface="Noto Sans" panose="020B0502040504020204" pitchFamily="34" charset="0"/>
              </a:rPr>
            </a:br>
            <a:endParaRPr lang="da-DK" sz="2000" dirty="0"/>
          </a:p>
        </p:txBody>
      </p:sp>
      <p:graphicFrame>
        <p:nvGraphicFramePr>
          <p:cNvPr id="6" name="Diagram 5">
            <a:extLst>
              <a:ext uri="{FF2B5EF4-FFF2-40B4-BE49-F238E27FC236}">
                <a16:creationId xmlns:a16="http://schemas.microsoft.com/office/drawing/2014/main" id="{599B1E75-0D3D-6884-51A0-DDA418E94859}"/>
              </a:ext>
            </a:extLst>
          </p:cNvPr>
          <p:cNvGraphicFramePr/>
          <p:nvPr/>
        </p:nvGraphicFramePr>
        <p:xfrm>
          <a:off x="-1895302" y="1836684"/>
          <a:ext cx="6639042" cy="4525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felt 7">
            <a:extLst>
              <a:ext uri="{FF2B5EF4-FFF2-40B4-BE49-F238E27FC236}">
                <a16:creationId xmlns:a16="http://schemas.microsoft.com/office/drawing/2014/main" id="{3D6EC6C5-8EBC-9631-C321-9A62B4560F95}"/>
              </a:ext>
            </a:extLst>
          </p:cNvPr>
          <p:cNvSpPr txBox="1"/>
          <p:nvPr/>
        </p:nvSpPr>
        <p:spPr>
          <a:xfrm>
            <a:off x="2991852" y="2525706"/>
            <a:ext cx="2923897" cy="2523768"/>
          </a:xfrm>
          <a:prstGeom prst="rect">
            <a:avLst/>
          </a:prstGeom>
          <a:noFill/>
        </p:spPr>
        <p:txBody>
          <a:bodyPr wrap="square">
            <a:spAutoFit/>
          </a:bodyPr>
          <a:lstStyle/>
          <a:p>
            <a:r>
              <a:rPr lang="da-DK" sz="3200" dirty="0">
                <a:solidFill>
                  <a:schemeClr val="accent4"/>
                </a:solidFill>
                <a:latin typeface="Prompt" pitchFamily="2" charset="-34"/>
                <a:cs typeface="Prompt" pitchFamily="2" charset="-34"/>
              </a:rPr>
              <a:t>AIDA</a:t>
            </a:r>
            <a:endParaRPr lang="da-DK" dirty="0">
              <a:solidFill>
                <a:schemeClr val="accent4"/>
              </a:solidFill>
              <a:latin typeface="Prompt" pitchFamily="2" charset="-34"/>
              <a:cs typeface="Prompt" pitchFamily="2" charset="-34"/>
            </a:endParaRPr>
          </a:p>
          <a:p>
            <a:pPr marL="285750" indent="-285750">
              <a:buFont typeface="Symbol" pitchFamily="2" charset="2"/>
              <a:buChar char="Þ"/>
            </a:pPr>
            <a:r>
              <a:rPr lang="da-DK" dirty="0">
                <a:solidFill>
                  <a:schemeClr val="accent4"/>
                </a:solidFill>
                <a:latin typeface="Prompt" pitchFamily="2" charset="-34"/>
                <a:cs typeface="Prompt" pitchFamily="2" charset="-34"/>
              </a:rPr>
              <a:t>Fang opmærksomheden</a:t>
            </a:r>
          </a:p>
          <a:p>
            <a:pPr marL="285750" indent="-285750">
              <a:buFont typeface="Symbol" pitchFamily="2" charset="2"/>
              <a:buChar char="Þ"/>
            </a:pPr>
            <a:r>
              <a:rPr lang="da-DK" dirty="0">
                <a:solidFill>
                  <a:schemeClr val="accent4"/>
                </a:solidFill>
                <a:latin typeface="Prompt" pitchFamily="2" charset="-34"/>
                <a:cs typeface="Prompt" pitchFamily="2" charset="-34"/>
              </a:rPr>
              <a:t>Skab en interesse</a:t>
            </a:r>
          </a:p>
          <a:p>
            <a:pPr marL="285750" indent="-285750">
              <a:buFont typeface="Symbol" pitchFamily="2" charset="2"/>
              <a:buChar char="Þ"/>
            </a:pPr>
            <a:r>
              <a:rPr lang="da-DK" dirty="0">
                <a:solidFill>
                  <a:schemeClr val="accent4"/>
                </a:solidFill>
                <a:latin typeface="Prompt" pitchFamily="2" charset="-34"/>
                <a:cs typeface="Prompt" pitchFamily="2" charset="-34"/>
              </a:rPr>
              <a:t>Så der opstår et ønske</a:t>
            </a:r>
          </a:p>
          <a:p>
            <a:pPr marL="285750" indent="-285750">
              <a:buFont typeface="Symbol" pitchFamily="2" charset="2"/>
              <a:buChar char="Þ"/>
            </a:pPr>
            <a:r>
              <a:rPr lang="da-DK" dirty="0">
                <a:solidFill>
                  <a:schemeClr val="accent4"/>
                </a:solidFill>
                <a:latin typeface="Prompt" pitchFamily="2" charset="-34"/>
                <a:cs typeface="Prompt" pitchFamily="2" charset="-34"/>
              </a:rPr>
              <a:t>Og der udløses en handling</a:t>
            </a:r>
          </a:p>
        </p:txBody>
      </p:sp>
      <p:cxnSp>
        <p:nvCxnSpPr>
          <p:cNvPr id="10" name="Lige pilforbindelse 9">
            <a:extLst>
              <a:ext uri="{FF2B5EF4-FFF2-40B4-BE49-F238E27FC236}">
                <a16:creationId xmlns:a16="http://schemas.microsoft.com/office/drawing/2014/main" id="{556D3BEE-616C-3B57-A9F6-87332DE370E1}"/>
              </a:ext>
            </a:extLst>
          </p:cNvPr>
          <p:cNvCxnSpPr/>
          <p:nvPr/>
        </p:nvCxnSpPr>
        <p:spPr>
          <a:xfrm flipV="1">
            <a:off x="4074695" y="2525706"/>
            <a:ext cx="2342147" cy="6666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Lige pilforbindelse 11">
            <a:extLst>
              <a:ext uri="{FF2B5EF4-FFF2-40B4-BE49-F238E27FC236}">
                <a16:creationId xmlns:a16="http://schemas.microsoft.com/office/drawing/2014/main" id="{2C5A76C7-F093-9F5D-0A33-36620F62178D}"/>
              </a:ext>
            </a:extLst>
          </p:cNvPr>
          <p:cNvCxnSpPr/>
          <p:nvPr/>
        </p:nvCxnSpPr>
        <p:spPr>
          <a:xfrm flipV="1">
            <a:off x="5342021" y="3787590"/>
            <a:ext cx="1171074" cy="3119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459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B8581FD-021E-5680-E63D-DA19D35C14FE}"/>
              </a:ext>
            </a:extLst>
          </p:cNvPr>
          <p:cNvSpPr>
            <a:spLocks noGrp="1"/>
          </p:cNvSpPr>
          <p:nvPr>
            <p:ph type="title"/>
          </p:nvPr>
        </p:nvSpPr>
        <p:spPr/>
        <p:txBody>
          <a:bodyPr/>
          <a:lstStyle/>
          <a:p>
            <a:r>
              <a:rPr lang="da-DK" dirty="0"/>
              <a:t>Krav og proces</a:t>
            </a:r>
          </a:p>
        </p:txBody>
      </p:sp>
      <p:sp>
        <p:nvSpPr>
          <p:cNvPr id="6" name="Pladsholder til indhold 5">
            <a:extLst>
              <a:ext uri="{FF2B5EF4-FFF2-40B4-BE49-F238E27FC236}">
                <a16:creationId xmlns:a16="http://schemas.microsoft.com/office/drawing/2014/main" id="{E49B0FD5-0AB5-0010-DD3A-D1577C4F1853}"/>
              </a:ext>
            </a:extLst>
          </p:cNvPr>
          <p:cNvSpPr>
            <a:spLocks noGrp="1"/>
          </p:cNvSpPr>
          <p:nvPr>
            <p:ph idx="1"/>
          </p:nvPr>
        </p:nvSpPr>
        <p:spPr/>
        <p:txBody>
          <a:bodyPr>
            <a:normAutofit fontScale="85000" lnSpcReduction="10000"/>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2000" dirty="0">
                <a:latin typeface="Prompt" pitchFamily="2" charset="-34"/>
                <a:cs typeface="Prompt" pitchFamily="2" charset="-34"/>
              </a:rPr>
              <a:t>Ramme: i dag og næste gang og så udstilles der</a:t>
            </a:r>
          </a:p>
          <a:p>
            <a:pPr marL="228600" indent="-228600">
              <a:spcBef>
                <a:spcPts val="0"/>
              </a:spcBef>
              <a:buClrTx/>
              <a:buSzTx/>
              <a:buFont typeface="+mj-lt"/>
              <a:buAutoNum type="arabicPeriod"/>
              <a:defRPr/>
            </a:pPr>
            <a:r>
              <a:rPr lang="da-DK" sz="2000" dirty="0">
                <a:latin typeface="Prompt" pitchFamily="2" charset="-34"/>
                <a:cs typeface="Prompt" pitchFamily="2" charset="-34"/>
              </a:rPr>
              <a:t>Træk benspænd </a:t>
            </a:r>
          </a:p>
          <a:p>
            <a:pPr marL="228600" indent="-228600">
              <a:spcBef>
                <a:spcPts val="0"/>
              </a:spcBef>
              <a:buClrTx/>
              <a:buSzTx/>
              <a:buFont typeface="+mj-lt"/>
              <a:buAutoNum type="arabicPeriod"/>
              <a:defRPr/>
            </a:pPr>
            <a:r>
              <a:rPr lang="da-DK" sz="2000" dirty="0">
                <a:latin typeface="Prompt" pitchFamily="2" charset="-34"/>
                <a:cs typeface="Prompt" pitchFamily="2" charset="-34"/>
              </a:rPr>
              <a:t>Tænk over </a:t>
            </a:r>
            <a:r>
              <a:rPr lang="da-DK" sz="2000" dirty="0" err="1">
                <a:latin typeface="Prompt" pitchFamily="2" charset="-34"/>
                <a:cs typeface="Prompt" pitchFamily="2" charset="-34"/>
              </a:rPr>
              <a:t>AIDAeffekt</a:t>
            </a:r>
            <a:r>
              <a:rPr lang="da-DK" sz="2000" dirty="0">
                <a:latin typeface="Prompt" pitchFamily="2" charset="-34"/>
                <a:cs typeface="Prompt" pitchFamily="2" charset="-34"/>
              </a:rPr>
              <a:t> – i vil sælge jeres lampe!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2000" dirty="0">
                <a:latin typeface="Prompt" pitchFamily="2" charset="-34"/>
                <a:cs typeface="Prompt" pitchFamily="2" charset="-34"/>
              </a:rPr>
              <a:t>Match virkemidler med benspænd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da-DK" sz="2000" dirty="0">
              <a:latin typeface="Prompt" pitchFamily="2" charset="-34"/>
              <a:cs typeface="Prompt" pitchFamily="2" charset="-3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2000" dirty="0">
                <a:latin typeface="Prompt" pitchFamily="2" charset="-34"/>
                <a:cs typeface="Prompt" pitchFamily="2" charset="-34"/>
              </a:rPr>
              <a:t>KRAV: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2000" dirty="0">
                <a:latin typeface="Prompt" pitchFamily="2" charset="-34"/>
                <a:cs typeface="Prompt" pitchFamily="2" charset="-34"/>
              </a:rPr>
              <a:t>I skal lave 3 varierende skitser (dvs. væsensforskellige) i jeres idefase! Og vise dem til Rikke.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2000" dirty="0">
                <a:latin typeface="Prompt" pitchFamily="2" charset="-34"/>
                <a:cs typeface="Prompt" pitchFamily="2" charset="-34"/>
              </a:rPr>
              <a:t>Lav en persona/målgruppebeskrivelse ud fra minervamodellen – hvem er skolens elever? Hvordan sælger i så til dem?</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sz="2000" dirty="0">
                <a:latin typeface="Prompt" pitchFamily="2" charset="-34"/>
                <a:cs typeface="Prompt" pitchFamily="2" charset="-34"/>
              </a:rPr>
              <a:t>Afsluttende refleksion – Hvordan var jeres designproces?</a:t>
            </a:r>
          </a:p>
          <a:p>
            <a:endParaRPr lang="da-DK" sz="2000" dirty="0"/>
          </a:p>
        </p:txBody>
      </p:sp>
      <p:pic>
        <p:nvPicPr>
          <p:cNvPr id="8" name="Pladsholder til billede 7">
            <a:extLst>
              <a:ext uri="{FF2B5EF4-FFF2-40B4-BE49-F238E27FC236}">
                <a16:creationId xmlns:a16="http://schemas.microsoft.com/office/drawing/2014/main" id="{4363394F-73B0-0D4E-9AFC-FFE276409086}"/>
              </a:ext>
            </a:extLst>
          </p:cNvPr>
          <p:cNvPicPr>
            <a:picLocks noGrp="1" noChangeAspect="1"/>
          </p:cNvPicPr>
          <p:nvPr>
            <p:ph type="pic" sz="quarter" idx="14"/>
          </p:nvPr>
        </p:nvPicPr>
        <p:blipFill>
          <a:blip r:embed="rId2"/>
          <a:srcRect l="2945" r="2945"/>
          <a:stretch>
            <a:fillRect/>
          </a:stretch>
        </p:blipFill>
        <p:spPr>
          <a:prstGeom prst="rect">
            <a:avLst/>
          </a:prstGeom>
          <a:noFill/>
        </p:spPr>
      </p:pic>
    </p:spTree>
    <p:extLst>
      <p:ext uri="{BB962C8B-B14F-4D97-AF65-F5344CB8AC3E}">
        <p14:creationId xmlns:p14="http://schemas.microsoft.com/office/powerpoint/2010/main" val="3343423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C39E5-A091-C615-A4BA-67DB742CBDC2}"/>
              </a:ext>
            </a:extLst>
          </p:cNvPr>
          <p:cNvSpPr>
            <a:spLocks noGrp="1"/>
          </p:cNvSpPr>
          <p:nvPr>
            <p:ph type="title"/>
          </p:nvPr>
        </p:nvSpPr>
        <p:spPr/>
        <p:txBody>
          <a:bodyPr>
            <a:normAutofit/>
          </a:bodyPr>
          <a:lstStyle/>
          <a:p>
            <a:endParaRPr lang="da-DK" dirty="0"/>
          </a:p>
        </p:txBody>
      </p:sp>
      <p:sp>
        <p:nvSpPr>
          <p:cNvPr id="3" name="Pladsholder til sidefod 2">
            <a:extLst>
              <a:ext uri="{FF2B5EF4-FFF2-40B4-BE49-F238E27FC236}">
                <a16:creationId xmlns:a16="http://schemas.microsoft.com/office/drawing/2014/main" id="{3990BA63-423A-E495-00A2-22220E493F1E}"/>
              </a:ext>
            </a:extLst>
          </p:cNvPr>
          <p:cNvSpPr>
            <a:spLocks noGrp="1"/>
          </p:cNvSpPr>
          <p:nvPr>
            <p:ph type="ftr" sz="quarter" idx="11"/>
          </p:nvPr>
        </p:nvSpPr>
        <p:spPr/>
        <p:txBody>
          <a:bodyPr/>
          <a:lstStyle/>
          <a:p>
            <a:r>
              <a:rPr lang="da-DK"/>
              <a:t>titel på præsentation // feb2024 (Ændres således: I fanen 'Indsæt' skal du vælge 'Sidehoved og sidefod')</a:t>
            </a:r>
            <a:endParaRPr lang="da-DK" dirty="0"/>
          </a:p>
        </p:txBody>
      </p:sp>
      <p:pic>
        <p:nvPicPr>
          <p:cNvPr id="1026" name="Picture 2">
            <a:extLst>
              <a:ext uri="{FF2B5EF4-FFF2-40B4-BE49-F238E27FC236}">
                <a16:creationId xmlns:a16="http://schemas.microsoft.com/office/drawing/2014/main" id="{50211599-84C5-3AEB-6656-F8415DDA72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0"/>
            <a:ext cx="12158662"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5" name="Håndskrift 4">
                <a:extLst>
                  <a:ext uri="{FF2B5EF4-FFF2-40B4-BE49-F238E27FC236}">
                    <a16:creationId xmlns:a16="http://schemas.microsoft.com/office/drawing/2014/main" id="{040806D1-2051-4F92-9352-7E91CD8B2813}"/>
                  </a:ext>
                </a:extLst>
              </p14:cNvPr>
              <p14:cNvContentPartPr/>
              <p14:nvPr/>
            </p14:nvContentPartPr>
            <p14:xfrm>
              <a:off x="2097107" y="1875069"/>
              <a:ext cx="2236680" cy="499320"/>
            </p14:xfrm>
          </p:contentPart>
        </mc:Choice>
        <mc:Fallback xmlns="">
          <p:pic>
            <p:nvPicPr>
              <p:cNvPr id="5" name="Håndskrift 4">
                <a:extLst>
                  <a:ext uri="{FF2B5EF4-FFF2-40B4-BE49-F238E27FC236}">
                    <a16:creationId xmlns:a16="http://schemas.microsoft.com/office/drawing/2014/main" id="{040806D1-2051-4F92-9352-7E91CD8B2813}"/>
                  </a:ext>
                </a:extLst>
              </p:cNvPr>
              <p:cNvPicPr/>
              <p:nvPr/>
            </p:nvPicPr>
            <p:blipFill>
              <a:blip r:embed="rId5"/>
              <a:stretch>
                <a:fillRect/>
              </a:stretch>
            </p:blipFill>
            <p:spPr>
              <a:xfrm>
                <a:off x="2088467" y="1866429"/>
                <a:ext cx="2254320" cy="516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Håndskrift 5">
                <a:extLst>
                  <a:ext uri="{FF2B5EF4-FFF2-40B4-BE49-F238E27FC236}">
                    <a16:creationId xmlns:a16="http://schemas.microsoft.com/office/drawing/2014/main" id="{EC33016A-E8EB-DE24-D806-482C78AB343F}"/>
                  </a:ext>
                </a:extLst>
              </p14:cNvPr>
              <p14:cNvContentPartPr/>
              <p14:nvPr/>
            </p14:nvContentPartPr>
            <p14:xfrm>
              <a:off x="2137787" y="4495509"/>
              <a:ext cx="2751480" cy="806400"/>
            </p14:xfrm>
          </p:contentPart>
        </mc:Choice>
        <mc:Fallback xmlns="">
          <p:pic>
            <p:nvPicPr>
              <p:cNvPr id="6" name="Håndskrift 5">
                <a:extLst>
                  <a:ext uri="{FF2B5EF4-FFF2-40B4-BE49-F238E27FC236}">
                    <a16:creationId xmlns:a16="http://schemas.microsoft.com/office/drawing/2014/main" id="{EC33016A-E8EB-DE24-D806-482C78AB343F}"/>
                  </a:ext>
                </a:extLst>
              </p:cNvPr>
              <p:cNvPicPr/>
              <p:nvPr/>
            </p:nvPicPr>
            <p:blipFill>
              <a:blip r:embed="rId7"/>
              <a:stretch>
                <a:fillRect/>
              </a:stretch>
            </p:blipFill>
            <p:spPr>
              <a:xfrm>
                <a:off x="2129147" y="4486509"/>
                <a:ext cx="2769120" cy="824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Håndskrift 6">
                <a:extLst>
                  <a:ext uri="{FF2B5EF4-FFF2-40B4-BE49-F238E27FC236}">
                    <a16:creationId xmlns:a16="http://schemas.microsoft.com/office/drawing/2014/main" id="{BF8E8587-6497-7E60-E1EA-F13F40C3B91A}"/>
                  </a:ext>
                </a:extLst>
              </p14:cNvPr>
              <p14:cNvContentPartPr/>
              <p14:nvPr/>
            </p14:nvContentPartPr>
            <p14:xfrm>
              <a:off x="10329227" y="5134509"/>
              <a:ext cx="1575000" cy="474480"/>
            </p14:xfrm>
          </p:contentPart>
        </mc:Choice>
        <mc:Fallback xmlns="">
          <p:pic>
            <p:nvPicPr>
              <p:cNvPr id="7" name="Håndskrift 6">
                <a:extLst>
                  <a:ext uri="{FF2B5EF4-FFF2-40B4-BE49-F238E27FC236}">
                    <a16:creationId xmlns:a16="http://schemas.microsoft.com/office/drawing/2014/main" id="{BF8E8587-6497-7E60-E1EA-F13F40C3B91A}"/>
                  </a:ext>
                </a:extLst>
              </p:cNvPr>
              <p:cNvPicPr/>
              <p:nvPr/>
            </p:nvPicPr>
            <p:blipFill>
              <a:blip r:embed="rId9"/>
              <a:stretch>
                <a:fillRect/>
              </a:stretch>
            </p:blipFill>
            <p:spPr>
              <a:xfrm>
                <a:off x="10320587" y="5125509"/>
                <a:ext cx="1592640" cy="492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Håndskrift 7">
                <a:extLst>
                  <a:ext uri="{FF2B5EF4-FFF2-40B4-BE49-F238E27FC236}">
                    <a16:creationId xmlns:a16="http://schemas.microsoft.com/office/drawing/2014/main" id="{C644A75A-9576-CC0B-D39E-430D5371E5E9}"/>
                  </a:ext>
                </a:extLst>
              </p14:cNvPr>
              <p14:cNvContentPartPr/>
              <p14:nvPr/>
            </p14:nvContentPartPr>
            <p14:xfrm>
              <a:off x="-815293" y="7126029"/>
              <a:ext cx="360" cy="360"/>
            </p14:xfrm>
          </p:contentPart>
        </mc:Choice>
        <mc:Fallback xmlns="">
          <p:pic>
            <p:nvPicPr>
              <p:cNvPr id="8" name="Håndskrift 7">
                <a:extLst>
                  <a:ext uri="{FF2B5EF4-FFF2-40B4-BE49-F238E27FC236}">
                    <a16:creationId xmlns:a16="http://schemas.microsoft.com/office/drawing/2014/main" id="{C644A75A-9576-CC0B-D39E-430D5371E5E9}"/>
                  </a:ext>
                </a:extLst>
              </p:cNvPr>
              <p:cNvPicPr/>
              <p:nvPr/>
            </p:nvPicPr>
            <p:blipFill>
              <a:blip r:embed="rId11"/>
              <a:stretch>
                <a:fillRect/>
              </a:stretch>
            </p:blipFill>
            <p:spPr>
              <a:xfrm>
                <a:off x="-823933" y="7117029"/>
                <a:ext cx="18000" cy="18000"/>
              </a:xfrm>
              <a:prstGeom prst="rect">
                <a:avLst/>
              </a:prstGeom>
            </p:spPr>
          </p:pic>
        </mc:Fallback>
      </mc:AlternateContent>
    </p:spTree>
    <p:extLst>
      <p:ext uri="{BB962C8B-B14F-4D97-AF65-F5344CB8AC3E}">
        <p14:creationId xmlns:p14="http://schemas.microsoft.com/office/powerpoint/2010/main" val="848612606"/>
      </p:ext>
    </p:extLst>
  </p:cSld>
  <p:clrMapOvr>
    <a:masterClrMapping/>
  </p:clrMapOvr>
</p:sld>
</file>

<file path=ppt/theme/theme1.xml><?xml version="1.0" encoding="utf-8"?>
<a:theme xmlns:a="http://schemas.openxmlformats.org/drawingml/2006/main" name="Egaa Gymnasium">
  <a:themeElements>
    <a:clrScheme name="Egaa Gymnasium">
      <a:dk1>
        <a:srgbClr val="000000"/>
      </a:dk1>
      <a:lt1>
        <a:srgbClr val="FFFFFF"/>
      </a:lt1>
      <a:dk2>
        <a:srgbClr val="000000"/>
      </a:dk2>
      <a:lt2>
        <a:srgbClr val="FFFFFF"/>
      </a:lt2>
      <a:accent1>
        <a:srgbClr val="C89766"/>
      </a:accent1>
      <a:accent2>
        <a:srgbClr val="838874"/>
      </a:accent2>
      <a:accent3>
        <a:srgbClr val="DCF36F"/>
      </a:accent3>
      <a:accent4>
        <a:srgbClr val="F1EDE2"/>
      </a:accent4>
      <a:accent5>
        <a:srgbClr val="A7A592"/>
      </a:accent5>
      <a:accent6>
        <a:srgbClr val="C89666"/>
      </a:accent6>
      <a:hlink>
        <a:srgbClr val="838774"/>
      </a:hlink>
      <a:folHlink>
        <a:srgbClr val="83877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gå skabelon" id="{BBB33A53-79CF-534D-B55D-621098DF0FF1}" vid="{85FB9054-CEAB-B44B-9D3B-DF5DAF2C68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8b5feb3-5c4a-48dc-947b-10c852bc7294">
      <Terms xmlns="http://schemas.microsoft.com/office/infopath/2007/PartnerControls"/>
    </lcf76f155ced4ddcb4097134ff3c332f>
    <TaxCatchAll xmlns="984ddaf1-84a0-4d4a-a313-f7ab664650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CDDDF9FADF4524AB4F59175DFFE179D" ma:contentTypeVersion="18" ma:contentTypeDescription="Opret et nyt dokument." ma:contentTypeScope="" ma:versionID="d197eb723dc5b946640f36559a30f18f">
  <xsd:schema xmlns:xsd="http://www.w3.org/2001/XMLSchema" xmlns:xs="http://www.w3.org/2001/XMLSchema" xmlns:p="http://schemas.microsoft.com/office/2006/metadata/properties" xmlns:ns2="e8b5feb3-5c4a-48dc-947b-10c852bc7294" xmlns:ns3="984ddaf1-84a0-4d4a-a313-f7ab66465051" targetNamespace="http://schemas.microsoft.com/office/2006/metadata/properties" ma:root="true" ma:fieldsID="4ab271412f61edf7cc23f4f4838d5cb6" ns2:_="" ns3:_="">
    <xsd:import namespace="e8b5feb3-5c4a-48dc-947b-10c852bc7294"/>
    <xsd:import namespace="984ddaf1-84a0-4d4a-a313-f7ab6646505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b5feb3-5c4a-48dc-947b-10c852bc72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8b40ca61-1827-4b0d-b23b-910e299caff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4ddaf1-84a0-4d4a-a313-f7ab6646505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257315e1-95c7-46a8-876b-adb3c4dda457}" ma:internalName="TaxCatchAll" ma:showField="CatchAllData" ma:web="984ddaf1-84a0-4d4a-a313-f7ab664650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61A41D-6A83-4DC9-9123-656F6D7838F0}">
  <ds:schemaRefs>
    <ds:schemaRef ds:uri="http://schemas.microsoft.com/sharepoint/v3/contenttype/forms"/>
  </ds:schemaRefs>
</ds:datastoreItem>
</file>

<file path=customXml/itemProps2.xml><?xml version="1.0" encoding="utf-8"?>
<ds:datastoreItem xmlns:ds="http://schemas.openxmlformats.org/officeDocument/2006/customXml" ds:itemID="{82C80FEC-076F-40A8-B441-0516315CEEE2}">
  <ds:schemaRefs>
    <ds:schemaRef ds:uri="http://schemas.openxmlformats.org/package/2006/metadata/core-properties"/>
    <ds:schemaRef ds:uri="http://purl.org/dc/terms/"/>
    <ds:schemaRef ds:uri="http://purl.org/dc/elements/1.1/"/>
    <ds:schemaRef ds:uri="e8b5feb3-5c4a-48dc-947b-10c852bc7294"/>
    <ds:schemaRef ds:uri="http://schemas.microsoft.com/office/2006/documentManagement/types"/>
    <ds:schemaRef ds:uri="http://www.w3.org/XML/1998/namespace"/>
    <ds:schemaRef ds:uri="http://purl.org/dc/dcmitype/"/>
    <ds:schemaRef ds:uri="http://schemas.microsoft.com/office/infopath/2007/PartnerControls"/>
    <ds:schemaRef ds:uri="984ddaf1-84a0-4d4a-a313-f7ab66465051"/>
    <ds:schemaRef ds:uri="http://schemas.microsoft.com/office/2006/metadata/properties"/>
  </ds:schemaRefs>
</ds:datastoreItem>
</file>

<file path=customXml/itemProps3.xml><?xml version="1.0" encoding="utf-8"?>
<ds:datastoreItem xmlns:ds="http://schemas.openxmlformats.org/officeDocument/2006/customXml" ds:itemID="{936A7B91-0E9C-4BDB-AC80-ABE65E37D9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b5feb3-5c4a-48dc-947b-10c852bc7294"/>
    <ds:schemaRef ds:uri="984ddaf1-84a0-4d4a-a313-f7ab66465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Egaa Gymnasium</Template>
  <TotalTime>0</TotalTime>
  <Words>408</Words>
  <Application>Microsoft Macintosh PowerPoint</Application>
  <PresentationFormat>Widescreen</PresentationFormat>
  <Paragraphs>56</Paragraphs>
  <Slides>5</Slides>
  <Notes>4</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5</vt:i4>
      </vt:variant>
    </vt:vector>
  </HeadingPairs>
  <TitlesOfParts>
    <vt:vector size="11" baseType="lpstr">
      <vt:lpstr>Noto Sans</vt:lpstr>
      <vt:lpstr>Prompt Light</vt:lpstr>
      <vt:lpstr>Prompt</vt:lpstr>
      <vt:lpstr>Symbol</vt:lpstr>
      <vt:lpstr>Arial</vt:lpstr>
      <vt:lpstr>Egaa Gymnasium</vt:lpstr>
      <vt:lpstr>Plakat brief</vt:lpstr>
      <vt:lpstr>PowerPoint-præsentation</vt:lpstr>
      <vt:lpstr>Attention og Desire skaber et tydeligt afsender-modtagerforhold   Afsenderen skal have et budskab ud for at sælge en vare (ikke blot fordi det er sjovt), og modtageren skal overbevises om at købe den (ikke bare have præsenteret varen).    DERFOR skal visuelle virkemidler understøttes af tekst med en direkte appel til modtageren, som gør, at det giver mening at forholde sig til argumentation i en form, man normalt bruger i andre fag.  </vt:lpstr>
      <vt:lpstr>Krav og proces</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Rikke Holm Sørensen (RH | EG)</dc:creator>
  <cp:lastModifiedBy>Rikke Holm Sørensen (RH | EG)</cp:lastModifiedBy>
  <cp:revision>1</cp:revision>
  <dcterms:created xsi:type="dcterms:W3CDTF">2025-02-06T11:19:40Z</dcterms:created>
  <dcterms:modified xsi:type="dcterms:W3CDTF">2025-02-06T11:19:59Z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0x010100ECDDDF9FADF4524AB4F59175DFFE179D</vt:lpwstr>
  </property>
</Properties>
</file>