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71" r:id="rId2"/>
    <p:sldId id="264" r:id="rId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9"/>
  </p:normalViewPr>
  <p:slideViewPr>
    <p:cSldViewPr snapToGrid="0">
      <p:cViewPr varScale="1">
        <p:scale>
          <a:sx n="104" d="100"/>
          <a:sy n="104" d="100"/>
        </p:scale>
        <p:origin x="89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7015E7-D993-E54F-8ED0-5CA3A6EC5B98}" type="datetimeFigureOut">
              <a:rPr lang="da-DK" smtClean="0"/>
              <a:t>12.03.2025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7946D3-0A06-6147-96EE-EA96006FFF0C}" type="slidenum">
              <a:rPr lang="da-DK" smtClean="0"/>
              <a:t>‹nr.›</a:t>
            </a:fld>
            <a:endParaRPr lang="da-DK"/>
          </a:p>
        </p:txBody>
      </p:sp>
    </p:spTree>
    <p:extLst>
      <p:ext uri="{BB962C8B-B14F-4D97-AF65-F5344CB8AC3E}">
        <p14:creationId xmlns:p14="http://schemas.microsoft.com/office/powerpoint/2010/main" val="4208639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https</a:t>
            </a:r>
            <a:r>
              <a:rPr lang="da-DK" dirty="0"/>
              <a:t>://</a:t>
            </a:r>
            <a:r>
              <a:rPr lang="da-DK" dirty="0" err="1"/>
              <a:t>kunsten.dk</a:t>
            </a:r>
            <a:r>
              <a:rPr lang="da-DK" dirty="0"/>
              <a:t>/da/indhold/til-underviseren-2440</a:t>
            </a:r>
          </a:p>
        </p:txBody>
      </p:sp>
      <p:sp>
        <p:nvSpPr>
          <p:cNvPr id="4" name="Pladsholder til slidenummer 3"/>
          <p:cNvSpPr>
            <a:spLocks noGrp="1"/>
          </p:cNvSpPr>
          <p:nvPr>
            <p:ph type="sldNum" sz="quarter" idx="5"/>
          </p:nvPr>
        </p:nvSpPr>
        <p:spPr/>
        <p:txBody>
          <a:bodyPr/>
          <a:lstStyle/>
          <a:p>
            <a:fld id="{E7446F14-7A11-4147-88DE-7291D53BE9FF}" type="slidenum">
              <a:rPr lang="da-DK" smtClean="0"/>
              <a:t>1</a:t>
            </a:fld>
            <a:endParaRPr lang="da-DK"/>
          </a:p>
        </p:txBody>
      </p:sp>
    </p:spTree>
    <p:extLst>
      <p:ext uri="{BB962C8B-B14F-4D97-AF65-F5344CB8AC3E}">
        <p14:creationId xmlns:p14="http://schemas.microsoft.com/office/powerpoint/2010/main" val="1643081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410297-DC3E-8776-1D6F-19F470D1BA38}"/>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FEFE4135-C2A9-391E-23FC-A2CA5BDF30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E69DBEA-2A4C-3DDD-C4F2-81857C534448}"/>
              </a:ext>
            </a:extLst>
          </p:cNvPr>
          <p:cNvSpPr>
            <a:spLocks noGrp="1"/>
          </p:cNvSpPr>
          <p:nvPr>
            <p:ph type="dt" sz="half" idx="10"/>
          </p:nvPr>
        </p:nvSpPr>
        <p:spPr/>
        <p:txBody>
          <a:bodyPr/>
          <a:lstStyle/>
          <a:p>
            <a:fld id="{11EB4A1E-DAFF-C74D-A0B8-33053743E235}" type="datetimeFigureOut">
              <a:rPr lang="da-DK" smtClean="0"/>
              <a:t>12.03.2025</a:t>
            </a:fld>
            <a:endParaRPr lang="da-DK"/>
          </a:p>
        </p:txBody>
      </p:sp>
      <p:sp>
        <p:nvSpPr>
          <p:cNvPr id="5" name="Pladsholder til sidefod 4">
            <a:extLst>
              <a:ext uri="{FF2B5EF4-FFF2-40B4-BE49-F238E27FC236}">
                <a16:creationId xmlns:a16="http://schemas.microsoft.com/office/drawing/2014/main" id="{C3C4F104-6651-34EE-6B57-BEE2B8000BA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83BD6A1-C053-36CE-CBBE-B3D143D1A974}"/>
              </a:ext>
            </a:extLst>
          </p:cNvPr>
          <p:cNvSpPr>
            <a:spLocks noGrp="1"/>
          </p:cNvSpPr>
          <p:nvPr>
            <p:ph type="sldNum" sz="quarter" idx="12"/>
          </p:nvPr>
        </p:nvSpPr>
        <p:spPr/>
        <p:txBody>
          <a:bodyPr/>
          <a:lstStyle/>
          <a:p>
            <a:fld id="{6DAE8649-52F7-BF4D-96BA-5AFB3DE9C274}" type="slidenum">
              <a:rPr lang="da-DK" smtClean="0"/>
              <a:t>‹nr.›</a:t>
            </a:fld>
            <a:endParaRPr lang="da-DK"/>
          </a:p>
        </p:txBody>
      </p:sp>
    </p:spTree>
    <p:extLst>
      <p:ext uri="{BB962C8B-B14F-4D97-AF65-F5344CB8AC3E}">
        <p14:creationId xmlns:p14="http://schemas.microsoft.com/office/powerpoint/2010/main" val="575782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18339C-90CA-334B-F8A1-DD6DC31BF41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2236CBC-EC01-4C4E-73E8-17B35789D5FF}"/>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059EA05-7AFC-4F9E-15BA-9FABED520BF3}"/>
              </a:ext>
            </a:extLst>
          </p:cNvPr>
          <p:cNvSpPr>
            <a:spLocks noGrp="1"/>
          </p:cNvSpPr>
          <p:nvPr>
            <p:ph type="dt" sz="half" idx="10"/>
          </p:nvPr>
        </p:nvSpPr>
        <p:spPr/>
        <p:txBody>
          <a:bodyPr/>
          <a:lstStyle/>
          <a:p>
            <a:fld id="{11EB4A1E-DAFF-C74D-A0B8-33053743E235}" type="datetimeFigureOut">
              <a:rPr lang="da-DK" smtClean="0"/>
              <a:t>12.03.2025</a:t>
            </a:fld>
            <a:endParaRPr lang="da-DK"/>
          </a:p>
        </p:txBody>
      </p:sp>
      <p:sp>
        <p:nvSpPr>
          <p:cNvPr id="5" name="Pladsholder til sidefod 4">
            <a:extLst>
              <a:ext uri="{FF2B5EF4-FFF2-40B4-BE49-F238E27FC236}">
                <a16:creationId xmlns:a16="http://schemas.microsoft.com/office/drawing/2014/main" id="{425DBD2B-E924-A64E-A9CD-68FB346DBE9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ACE7934-DC5A-12A4-A8DC-80DB027D4918}"/>
              </a:ext>
            </a:extLst>
          </p:cNvPr>
          <p:cNvSpPr>
            <a:spLocks noGrp="1"/>
          </p:cNvSpPr>
          <p:nvPr>
            <p:ph type="sldNum" sz="quarter" idx="12"/>
          </p:nvPr>
        </p:nvSpPr>
        <p:spPr/>
        <p:txBody>
          <a:bodyPr/>
          <a:lstStyle/>
          <a:p>
            <a:fld id="{6DAE8649-52F7-BF4D-96BA-5AFB3DE9C274}" type="slidenum">
              <a:rPr lang="da-DK" smtClean="0"/>
              <a:t>‹nr.›</a:t>
            </a:fld>
            <a:endParaRPr lang="da-DK"/>
          </a:p>
        </p:txBody>
      </p:sp>
    </p:spTree>
    <p:extLst>
      <p:ext uri="{BB962C8B-B14F-4D97-AF65-F5344CB8AC3E}">
        <p14:creationId xmlns:p14="http://schemas.microsoft.com/office/powerpoint/2010/main" val="3302204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9AA6DD-2836-E1C9-8CE5-08AD1EF2D38F}"/>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C58D896-FFBD-57FF-BA65-D1EC01AE94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15BE721-199F-E7E5-4846-796F2C9CAC9B}"/>
              </a:ext>
            </a:extLst>
          </p:cNvPr>
          <p:cNvSpPr>
            <a:spLocks noGrp="1"/>
          </p:cNvSpPr>
          <p:nvPr>
            <p:ph type="dt" sz="half" idx="10"/>
          </p:nvPr>
        </p:nvSpPr>
        <p:spPr/>
        <p:txBody>
          <a:bodyPr/>
          <a:lstStyle/>
          <a:p>
            <a:fld id="{11EB4A1E-DAFF-C74D-A0B8-33053743E235}" type="datetimeFigureOut">
              <a:rPr lang="da-DK" smtClean="0"/>
              <a:t>12.03.2025</a:t>
            </a:fld>
            <a:endParaRPr lang="da-DK"/>
          </a:p>
        </p:txBody>
      </p:sp>
      <p:sp>
        <p:nvSpPr>
          <p:cNvPr id="5" name="Pladsholder til sidefod 4">
            <a:extLst>
              <a:ext uri="{FF2B5EF4-FFF2-40B4-BE49-F238E27FC236}">
                <a16:creationId xmlns:a16="http://schemas.microsoft.com/office/drawing/2014/main" id="{E6830296-ED31-E26C-C998-791DC9AC29F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C07DFE2-350A-3A20-4D6D-89840E63A3B9}"/>
              </a:ext>
            </a:extLst>
          </p:cNvPr>
          <p:cNvSpPr>
            <a:spLocks noGrp="1"/>
          </p:cNvSpPr>
          <p:nvPr>
            <p:ph type="sldNum" sz="quarter" idx="12"/>
          </p:nvPr>
        </p:nvSpPr>
        <p:spPr/>
        <p:txBody>
          <a:bodyPr/>
          <a:lstStyle/>
          <a:p>
            <a:fld id="{6DAE8649-52F7-BF4D-96BA-5AFB3DE9C274}" type="slidenum">
              <a:rPr lang="da-DK" smtClean="0"/>
              <a:t>‹nr.›</a:t>
            </a:fld>
            <a:endParaRPr lang="da-DK"/>
          </a:p>
        </p:txBody>
      </p:sp>
    </p:spTree>
    <p:extLst>
      <p:ext uri="{BB962C8B-B14F-4D97-AF65-F5344CB8AC3E}">
        <p14:creationId xmlns:p14="http://schemas.microsoft.com/office/powerpoint/2010/main" val="612474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708B82-57EA-490B-5682-273F765B767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7BB03D0-C31E-8D63-17A7-248B8EA66C41}"/>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DCDCB7A-37CA-44BB-0C95-AB413429DA54}"/>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4B2D6226-DAB2-CA78-D0A0-84A5A6594020}"/>
              </a:ext>
            </a:extLst>
          </p:cNvPr>
          <p:cNvSpPr>
            <a:spLocks noGrp="1"/>
          </p:cNvSpPr>
          <p:nvPr>
            <p:ph type="dt" sz="half" idx="10"/>
          </p:nvPr>
        </p:nvSpPr>
        <p:spPr/>
        <p:txBody>
          <a:bodyPr/>
          <a:lstStyle/>
          <a:p>
            <a:fld id="{11EB4A1E-DAFF-C74D-A0B8-33053743E235}" type="datetimeFigureOut">
              <a:rPr lang="da-DK" smtClean="0"/>
              <a:t>12.03.2025</a:t>
            </a:fld>
            <a:endParaRPr lang="da-DK"/>
          </a:p>
        </p:txBody>
      </p:sp>
      <p:sp>
        <p:nvSpPr>
          <p:cNvPr id="6" name="Pladsholder til sidefod 5">
            <a:extLst>
              <a:ext uri="{FF2B5EF4-FFF2-40B4-BE49-F238E27FC236}">
                <a16:creationId xmlns:a16="http://schemas.microsoft.com/office/drawing/2014/main" id="{0EE582B7-B817-6E3F-42B2-4A3E03F97AC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3998F57-6067-4427-1334-35B6BC8B7EE9}"/>
              </a:ext>
            </a:extLst>
          </p:cNvPr>
          <p:cNvSpPr>
            <a:spLocks noGrp="1"/>
          </p:cNvSpPr>
          <p:nvPr>
            <p:ph type="sldNum" sz="quarter" idx="12"/>
          </p:nvPr>
        </p:nvSpPr>
        <p:spPr/>
        <p:txBody>
          <a:bodyPr/>
          <a:lstStyle/>
          <a:p>
            <a:fld id="{6DAE8649-52F7-BF4D-96BA-5AFB3DE9C274}" type="slidenum">
              <a:rPr lang="da-DK" smtClean="0"/>
              <a:t>‹nr.›</a:t>
            </a:fld>
            <a:endParaRPr lang="da-DK"/>
          </a:p>
        </p:txBody>
      </p:sp>
    </p:spTree>
    <p:extLst>
      <p:ext uri="{BB962C8B-B14F-4D97-AF65-F5344CB8AC3E}">
        <p14:creationId xmlns:p14="http://schemas.microsoft.com/office/powerpoint/2010/main" val="1695274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E9F5C7-578F-5282-D2CC-C4C6639B3FDF}"/>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B84350D-73F2-24B4-5860-CBD15BF414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40096B6A-B568-7549-9805-C0A96C867E12}"/>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2EC6D91-EA67-680A-E015-15226283D6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525E0CE7-57D2-07E9-071C-14F0F697B6EF}"/>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17313FAF-C626-428F-99DB-13F61ABAE006}"/>
              </a:ext>
            </a:extLst>
          </p:cNvPr>
          <p:cNvSpPr>
            <a:spLocks noGrp="1"/>
          </p:cNvSpPr>
          <p:nvPr>
            <p:ph type="dt" sz="half" idx="10"/>
          </p:nvPr>
        </p:nvSpPr>
        <p:spPr/>
        <p:txBody>
          <a:bodyPr/>
          <a:lstStyle/>
          <a:p>
            <a:fld id="{11EB4A1E-DAFF-C74D-A0B8-33053743E235}" type="datetimeFigureOut">
              <a:rPr lang="da-DK" smtClean="0"/>
              <a:t>12.03.2025</a:t>
            </a:fld>
            <a:endParaRPr lang="da-DK"/>
          </a:p>
        </p:txBody>
      </p:sp>
      <p:sp>
        <p:nvSpPr>
          <p:cNvPr id="8" name="Pladsholder til sidefod 7">
            <a:extLst>
              <a:ext uri="{FF2B5EF4-FFF2-40B4-BE49-F238E27FC236}">
                <a16:creationId xmlns:a16="http://schemas.microsoft.com/office/drawing/2014/main" id="{5F2B15BB-CE2A-0CE4-AAAE-34A1DC6F6A5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231BFA87-12CF-9110-33E2-429894623BB2}"/>
              </a:ext>
            </a:extLst>
          </p:cNvPr>
          <p:cNvSpPr>
            <a:spLocks noGrp="1"/>
          </p:cNvSpPr>
          <p:nvPr>
            <p:ph type="sldNum" sz="quarter" idx="12"/>
          </p:nvPr>
        </p:nvSpPr>
        <p:spPr/>
        <p:txBody>
          <a:bodyPr/>
          <a:lstStyle/>
          <a:p>
            <a:fld id="{6DAE8649-52F7-BF4D-96BA-5AFB3DE9C274}" type="slidenum">
              <a:rPr lang="da-DK" smtClean="0"/>
              <a:t>‹nr.›</a:t>
            </a:fld>
            <a:endParaRPr lang="da-DK"/>
          </a:p>
        </p:txBody>
      </p:sp>
    </p:spTree>
    <p:extLst>
      <p:ext uri="{BB962C8B-B14F-4D97-AF65-F5344CB8AC3E}">
        <p14:creationId xmlns:p14="http://schemas.microsoft.com/office/powerpoint/2010/main" val="117715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E91DAF-0BA0-E673-4710-B8772CACCEAD}"/>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B582E9C-5F5E-756A-CAEB-45160759D846}"/>
              </a:ext>
            </a:extLst>
          </p:cNvPr>
          <p:cNvSpPr>
            <a:spLocks noGrp="1"/>
          </p:cNvSpPr>
          <p:nvPr>
            <p:ph type="dt" sz="half" idx="10"/>
          </p:nvPr>
        </p:nvSpPr>
        <p:spPr/>
        <p:txBody>
          <a:bodyPr/>
          <a:lstStyle/>
          <a:p>
            <a:fld id="{11EB4A1E-DAFF-C74D-A0B8-33053743E235}" type="datetimeFigureOut">
              <a:rPr lang="da-DK" smtClean="0"/>
              <a:t>12.03.2025</a:t>
            </a:fld>
            <a:endParaRPr lang="da-DK"/>
          </a:p>
        </p:txBody>
      </p:sp>
      <p:sp>
        <p:nvSpPr>
          <p:cNvPr id="4" name="Pladsholder til sidefod 3">
            <a:extLst>
              <a:ext uri="{FF2B5EF4-FFF2-40B4-BE49-F238E27FC236}">
                <a16:creationId xmlns:a16="http://schemas.microsoft.com/office/drawing/2014/main" id="{C3DD5FFA-7ECF-19E8-70B4-D2B2F102D8F0}"/>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AC8EBAE0-D6A0-3BFF-AC88-ECFE7CB3FE97}"/>
              </a:ext>
            </a:extLst>
          </p:cNvPr>
          <p:cNvSpPr>
            <a:spLocks noGrp="1"/>
          </p:cNvSpPr>
          <p:nvPr>
            <p:ph type="sldNum" sz="quarter" idx="12"/>
          </p:nvPr>
        </p:nvSpPr>
        <p:spPr/>
        <p:txBody>
          <a:bodyPr/>
          <a:lstStyle/>
          <a:p>
            <a:fld id="{6DAE8649-52F7-BF4D-96BA-5AFB3DE9C274}" type="slidenum">
              <a:rPr lang="da-DK" smtClean="0"/>
              <a:t>‹nr.›</a:t>
            </a:fld>
            <a:endParaRPr lang="da-DK"/>
          </a:p>
        </p:txBody>
      </p:sp>
    </p:spTree>
    <p:extLst>
      <p:ext uri="{BB962C8B-B14F-4D97-AF65-F5344CB8AC3E}">
        <p14:creationId xmlns:p14="http://schemas.microsoft.com/office/powerpoint/2010/main" val="2600824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3C476CF-D1E3-45AE-5C50-6F2D586EDEB6}"/>
              </a:ext>
            </a:extLst>
          </p:cNvPr>
          <p:cNvSpPr>
            <a:spLocks noGrp="1"/>
          </p:cNvSpPr>
          <p:nvPr>
            <p:ph type="dt" sz="half" idx="10"/>
          </p:nvPr>
        </p:nvSpPr>
        <p:spPr/>
        <p:txBody>
          <a:bodyPr/>
          <a:lstStyle/>
          <a:p>
            <a:fld id="{11EB4A1E-DAFF-C74D-A0B8-33053743E235}" type="datetimeFigureOut">
              <a:rPr lang="da-DK" smtClean="0"/>
              <a:t>12.03.2025</a:t>
            </a:fld>
            <a:endParaRPr lang="da-DK"/>
          </a:p>
        </p:txBody>
      </p:sp>
      <p:sp>
        <p:nvSpPr>
          <p:cNvPr id="3" name="Pladsholder til sidefod 2">
            <a:extLst>
              <a:ext uri="{FF2B5EF4-FFF2-40B4-BE49-F238E27FC236}">
                <a16:creationId xmlns:a16="http://schemas.microsoft.com/office/drawing/2014/main" id="{E30E1F1C-5E5F-350B-0311-805252B912E1}"/>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8D39F99-5199-25D7-2596-427ED5E4964D}"/>
              </a:ext>
            </a:extLst>
          </p:cNvPr>
          <p:cNvSpPr>
            <a:spLocks noGrp="1"/>
          </p:cNvSpPr>
          <p:nvPr>
            <p:ph type="sldNum" sz="quarter" idx="12"/>
          </p:nvPr>
        </p:nvSpPr>
        <p:spPr/>
        <p:txBody>
          <a:bodyPr/>
          <a:lstStyle/>
          <a:p>
            <a:fld id="{6DAE8649-52F7-BF4D-96BA-5AFB3DE9C274}" type="slidenum">
              <a:rPr lang="da-DK" smtClean="0"/>
              <a:t>‹nr.›</a:t>
            </a:fld>
            <a:endParaRPr lang="da-DK"/>
          </a:p>
        </p:txBody>
      </p:sp>
    </p:spTree>
    <p:extLst>
      <p:ext uri="{BB962C8B-B14F-4D97-AF65-F5344CB8AC3E}">
        <p14:creationId xmlns:p14="http://schemas.microsoft.com/office/powerpoint/2010/main" val="465954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B0D6D3-E9E4-4264-64D6-BE6CD6938F1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A8184A5D-BAD1-AD0D-D39A-4552045E33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7678CFA-3C50-3D67-EB1F-F919476247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CA0074B-33C0-ECD7-616B-E32103289C6D}"/>
              </a:ext>
            </a:extLst>
          </p:cNvPr>
          <p:cNvSpPr>
            <a:spLocks noGrp="1"/>
          </p:cNvSpPr>
          <p:nvPr>
            <p:ph type="dt" sz="half" idx="10"/>
          </p:nvPr>
        </p:nvSpPr>
        <p:spPr/>
        <p:txBody>
          <a:bodyPr/>
          <a:lstStyle/>
          <a:p>
            <a:fld id="{11EB4A1E-DAFF-C74D-A0B8-33053743E235}" type="datetimeFigureOut">
              <a:rPr lang="da-DK" smtClean="0"/>
              <a:t>12.03.2025</a:t>
            </a:fld>
            <a:endParaRPr lang="da-DK"/>
          </a:p>
        </p:txBody>
      </p:sp>
      <p:sp>
        <p:nvSpPr>
          <p:cNvPr id="6" name="Pladsholder til sidefod 5">
            <a:extLst>
              <a:ext uri="{FF2B5EF4-FFF2-40B4-BE49-F238E27FC236}">
                <a16:creationId xmlns:a16="http://schemas.microsoft.com/office/drawing/2014/main" id="{B94DC8DB-17C2-0A2F-9539-0AAA7853854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02DB2F6-A5E0-A8AD-4CAA-49F9BE642E89}"/>
              </a:ext>
            </a:extLst>
          </p:cNvPr>
          <p:cNvSpPr>
            <a:spLocks noGrp="1"/>
          </p:cNvSpPr>
          <p:nvPr>
            <p:ph type="sldNum" sz="quarter" idx="12"/>
          </p:nvPr>
        </p:nvSpPr>
        <p:spPr/>
        <p:txBody>
          <a:bodyPr/>
          <a:lstStyle/>
          <a:p>
            <a:fld id="{6DAE8649-52F7-BF4D-96BA-5AFB3DE9C274}" type="slidenum">
              <a:rPr lang="da-DK" smtClean="0"/>
              <a:t>‹nr.›</a:t>
            </a:fld>
            <a:endParaRPr lang="da-DK"/>
          </a:p>
        </p:txBody>
      </p:sp>
    </p:spTree>
    <p:extLst>
      <p:ext uri="{BB962C8B-B14F-4D97-AF65-F5344CB8AC3E}">
        <p14:creationId xmlns:p14="http://schemas.microsoft.com/office/powerpoint/2010/main" val="3648763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6C5C3B-2893-734E-A873-7625D9C13DA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6696DD9E-243F-D255-09C8-F641C8D117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AF20BB0-8320-D15F-7519-C07EEA898C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93AFB3F-D3D4-8285-2E9E-BE3E61E0E61E}"/>
              </a:ext>
            </a:extLst>
          </p:cNvPr>
          <p:cNvSpPr>
            <a:spLocks noGrp="1"/>
          </p:cNvSpPr>
          <p:nvPr>
            <p:ph type="dt" sz="half" idx="10"/>
          </p:nvPr>
        </p:nvSpPr>
        <p:spPr/>
        <p:txBody>
          <a:bodyPr/>
          <a:lstStyle/>
          <a:p>
            <a:fld id="{11EB4A1E-DAFF-C74D-A0B8-33053743E235}" type="datetimeFigureOut">
              <a:rPr lang="da-DK" smtClean="0"/>
              <a:t>12.03.2025</a:t>
            </a:fld>
            <a:endParaRPr lang="da-DK"/>
          </a:p>
        </p:txBody>
      </p:sp>
      <p:sp>
        <p:nvSpPr>
          <p:cNvPr id="6" name="Pladsholder til sidefod 5">
            <a:extLst>
              <a:ext uri="{FF2B5EF4-FFF2-40B4-BE49-F238E27FC236}">
                <a16:creationId xmlns:a16="http://schemas.microsoft.com/office/drawing/2014/main" id="{81D02176-F032-363E-24A6-CB26345EAE4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F6C26A0-BB6C-0084-7F7A-6C3317D6EA92}"/>
              </a:ext>
            </a:extLst>
          </p:cNvPr>
          <p:cNvSpPr>
            <a:spLocks noGrp="1"/>
          </p:cNvSpPr>
          <p:nvPr>
            <p:ph type="sldNum" sz="quarter" idx="12"/>
          </p:nvPr>
        </p:nvSpPr>
        <p:spPr/>
        <p:txBody>
          <a:bodyPr/>
          <a:lstStyle/>
          <a:p>
            <a:fld id="{6DAE8649-52F7-BF4D-96BA-5AFB3DE9C274}" type="slidenum">
              <a:rPr lang="da-DK" smtClean="0"/>
              <a:t>‹nr.›</a:t>
            </a:fld>
            <a:endParaRPr lang="da-DK"/>
          </a:p>
        </p:txBody>
      </p:sp>
    </p:spTree>
    <p:extLst>
      <p:ext uri="{BB962C8B-B14F-4D97-AF65-F5344CB8AC3E}">
        <p14:creationId xmlns:p14="http://schemas.microsoft.com/office/powerpoint/2010/main" val="2986109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D87FC5-07F6-6E90-CAED-D092E9785EB3}"/>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C9C6EBCC-FB29-1BAE-8E27-19F5D5A73DD0}"/>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718DEC7-6562-4397-E347-196A5DFB6062}"/>
              </a:ext>
            </a:extLst>
          </p:cNvPr>
          <p:cNvSpPr>
            <a:spLocks noGrp="1"/>
          </p:cNvSpPr>
          <p:nvPr>
            <p:ph type="dt" sz="half" idx="10"/>
          </p:nvPr>
        </p:nvSpPr>
        <p:spPr/>
        <p:txBody>
          <a:bodyPr/>
          <a:lstStyle/>
          <a:p>
            <a:fld id="{11EB4A1E-DAFF-C74D-A0B8-33053743E235}" type="datetimeFigureOut">
              <a:rPr lang="da-DK" smtClean="0"/>
              <a:t>12.03.2025</a:t>
            </a:fld>
            <a:endParaRPr lang="da-DK"/>
          </a:p>
        </p:txBody>
      </p:sp>
      <p:sp>
        <p:nvSpPr>
          <p:cNvPr id="5" name="Pladsholder til sidefod 4">
            <a:extLst>
              <a:ext uri="{FF2B5EF4-FFF2-40B4-BE49-F238E27FC236}">
                <a16:creationId xmlns:a16="http://schemas.microsoft.com/office/drawing/2014/main" id="{D42A8AF1-618A-A2E6-F306-49D3A2EB5E6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9947B9B-90A1-2113-64E9-AAF0ADC08940}"/>
              </a:ext>
            </a:extLst>
          </p:cNvPr>
          <p:cNvSpPr>
            <a:spLocks noGrp="1"/>
          </p:cNvSpPr>
          <p:nvPr>
            <p:ph type="sldNum" sz="quarter" idx="12"/>
          </p:nvPr>
        </p:nvSpPr>
        <p:spPr/>
        <p:txBody>
          <a:bodyPr/>
          <a:lstStyle/>
          <a:p>
            <a:fld id="{6DAE8649-52F7-BF4D-96BA-5AFB3DE9C274}" type="slidenum">
              <a:rPr lang="da-DK" smtClean="0"/>
              <a:t>‹nr.›</a:t>
            </a:fld>
            <a:endParaRPr lang="da-DK"/>
          </a:p>
        </p:txBody>
      </p:sp>
    </p:spTree>
    <p:extLst>
      <p:ext uri="{BB962C8B-B14F-4D97-AF65-F5344CB8AC3E}">
        <p14:creationId xmlns:p14="http://schemas.microsoft.com/office/powerpoint/2010/main" val="1950345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E8556B6-2B91-472F-2A11-CE8105370A3A}"/>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DCF57203-9EF9-7CD9-2082-29F792C5D03B}"/>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84636F5-D064-E8CC-869E-9373D4F7A619}"/>
              </a:ext>
            </a:extLst>
          </p:cNvPr>
          <p:cNvSpPr>
            <a:spLocks noGrp="1"/>
          </p:cNvSpPr>
          <p:nvPr>
            <p:ph type="dt" sz="half" idx="10"/>
          </p:nvPr>
        </p:nvSpPr>
        <p:spPr/>
        <p:txBody>
          <a:bodyPr/>
          <a:lstStyle/>
          <a:p>
            <a:fld id="{11EB4A1E-DAFF-C74D-A0B8-33053743E235}" type="datetimeFigureOut">
              <a:rPr lang="da-DK" smtClean="0"/>
              <a:t>12.03.2025</a:t>
            </a:fld>
            <a:endParaRPr lang="da-DK"/>
          </a:p>
        </p:txBody>
      </p:sp>
      <p:sp>
        <p:nvSpPr>
          <p:cNvPr id="5" name="Pladsholder til sidefod 4">
            <a:extLst>
              <a:ext uri="{FF2B5EF4-FFF2-40B4-BE49-F238E27FC236}">
                <a16:creationId xmlns:a16="http://schemas.microsoft.com/office/drawing/2014/main" id="{1016FB40-DFD5-7F23-654D-E237AC6DC9D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B28DC90-26F4-E3D5-0222-A0BC7CE34CE1}"/>
              </a:ext>
            </a:extLst>
          </p:cNvPr>
          <p:cNvSpPr>
            <a:spLocks noGrp="1"/>
          </p:cNvSpPr>
          <p:nvPr>
            <p:ph type="sldNum" sz="quarter" idx="12"/>
          </p:nvPr>
        </p:nvSpPr>
        <p:spPr/>
        <p:txBody>
          <a:bodyPr/>
          <a:lstStyle/>
          <a:p>
            <a:fld id="{6DAE8649-52F7-BF4D-96BA-5AFB3DE9C274}" type="slidenum">
              <a:rPr lang="da-DK" smtClean="0"/>
              <a:t>‹nr.›</a:t>
            </a:fld>
            <a:endParaRPr lang="da-DK"/>
          </a:p>
        </p:txBody>
      </p:sp>
    </p:spTree>
    <p:extLst>
      <p:ext uri="{BB962C8B-B14F-4D97-AF65-F5344CB8AC3E}">
        <p14:creationId xmlns:p14="http://schemas.microsoft.com/office/powerpoint/2010/main" val="2236123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EE001AA-DB18-64CD-6F9A-AC3E6DD8FC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A1A6828-CDD5-5BBB-C8B0-D95FCF69AD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D32A554-A6DB-70C1-ACF9-988598B89E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EB4A1E-DAFF-C74D-A0B8-33053743E235}" type="datetimeFigureOut">
              <a:rPr lang="da-DK" smtClean="0"/>
              <a:t>12.03.2025</a:t>
            </a:fld>
            <a:endParaRPr lang="da-DK"/>
          </a:p>
        </p:txBody>
      </p:sp>
      <p:sp>
        <p:nvSpPr>
          <p:cNvPr id="5" name="Pladsholder til sidefod 4">
            <a:extLst>
              <a:ext uri="{FF2B5EF4-FFF2-40B4-BE49-F238E27FC236}">
                <a16:creationId xmlns:a16="http://schemas.microsoft.com/office/drawing/2014/main" id="{029949F0-8C49-D033-B887-50F4755917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D2643F55-0D48-762E-33E0-1802F37167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AE8649-52F7-BF4D-96BA-5AFB3DE9C274}" type="slidenum">
              <a:rPr lang="da-DK" smtClean="0"/>
              <a:t>‹nr.›</a:t>
            </a:fld>
            <a:endParaRPr lang="da-DK"/>
          </a:p>
        </p:txBody>
      </p:sp>
    </p:spTree>
    <p:extLst>
      <p:ext uri="{BB962C8B-B14F-4D97-AF65-F5344CB8AC3E}">
        <p14:creationId xmlns:p14="http://schemas.microsoft.com/office/powerpoint/2010/main" val="448829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33879-0B1F-B36E-4D87-22E67FB2FC7F}"/>
              </a:ext>
            </a:extLst>
          </p:cNvPr>
          <p:cNvSpPr>
            <a:spLocks noGrp="1"/>
          </p:cNvSpPr>
          <p:nvPr>
            <p:ph type="title"/>
          </p:nvPr>
        </p:nvSpPr>
        <p:spPr>
          <a:xfrm>
            <a:off x="177019" y="18255"/>
            <a:ext cx="10515600" cy="1325563"/>
          </a:xfrm>
        </p:spPr>
        <p:txBody>
          <a:bodyPr/>
          <a:lstStyle/>
          <a:p>
            <a:r>
              <a:rPr lang="da-DK" sz="4400" dirty="0">
                <a:effectLst/>
                <a:latin typeface="Cambria" panose="02040503050406030204" pitchFamily="18" charset="0"/>
                <a:ea typeface="Cambria" panose="02040503050406030204" pitchFamily="18" charset="0"/>
                <a:cs typeface="Cambria" panose="02040503050406030204" pitchFamily="18" charset="0"/>
              </a:rPr>
              <a:t>Freuds begreb “Das </a:t>
            </a:r>
            <a:r>
              <a:rPr lang="da-DK" sz="4400" dirty="0" err="1">
                <a:effectLst/>
                <a:latin typeface="Cambria" panose="02040503050406030204" pitchFamily="18" charset="0"/>
                <a:ea typeface="Cambria" panose="02040503050406030204" pitchFamily="18" charset="0"/>
                <a:cs typeface="Cambria" panose="02040503050406030204" pitchFamily="18" charset="0"/>
              </a:rPr>
              <a:t>Unheimliche</a:t>
            </a:r>
            <a:r>
              <a:rPr lang="da-DK" sz="4400" dirty="0">
                <a:effectLst/>
                <a:latin typeface="Cambria" panose="02040503050406030204" pitchFamily="18" charset="0"/>
                <a:ea typeface="Cambria" panose="02040503050406030204" pitchFamily="18" charset="0"/>
                <a:cs typeface="Cambria" panose="02040503050406030204" pitchFamily="18" charset="0"/>
              </a:rPr>
              <a:t>” (Teori)</a:t>
            </a:r>
            <a:endParaRPr lang="da-DK" dirty="0"/>
          </a:p>
        </p:txBody>
      </p:sp>
      <p:sp>
        <p:nvSpPr>
          <p:cNvPr id="3" name="Pladsholder til tekst 2">
            <a:extLst>
              <a:ext uri="{FF2B5EF4-FFF2-40B4-BE49-F238E27FC236}">
                <a16:creationId xmlns:a16="http://schemas.microsoft.com/office/drawing/2014/main" id="{B0706D47-2849-2797-D65D-E22BB2DEB90F}"/>
              </a:ext>
            </a:extLst>
          </p:cNvPr>
          <p:cNvSpPr>
            <a:spLocks noGrp="1"/>
          </p:cNvSpPr>
          <p:nvPr>
            <p:ph type="body" idx="1"/>
          </p:nvPr>
        </p:nvSpPr>
        <p:spPr>
          <a:xfrm>
            <a:off x="177019" y="1181686"/>
            <a:ext cx="11682046" cy="5556739"/>
          </a:xfrm>
        </p:spPr>
        <p:txBody>
          <a:bodyPr>
            <a:normAutofit lnSpcReduction="10000"/>
          </a:bodyPr>
          <a:lstStyle/>
          <a:p>
            <a:pPr marL="114300" indent="0">
              <a:lnSpc>
                <a:spcPct val="115000"/>
              </a:lnSpc>
              <a:buNone/>
            </a:pP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”Det tyske begreb "das </a:t>
            </a:r>
            <a:r>
              <a:rPr lang="da-DK" sz="1800" dirty="0" err="1">
                <a:solidFill>
                  <a:srgbClr val="000000"/>
                </a:solidFill>
                <a:effectLst/>
                <a:latin typeface="Cambria" panose="02040503050406030204" pitchFamily="18" charset="0"/>
                <a:ea typeface="Cambria" panose="02040503050406030204" pitchFamily="18" charset="0"/>
                <a:cs typeface="Cambria" panose="02040503050406030204" pitchFamily="18" charset="0"/>
              </a:rPr>
              <a:t>Unheimliche</a:t>
            </a: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 lader sig vanskeligt oversætte til dansk med dets fulde associationsværdi i behold. Ifølge ordbogen betyder det "det uhyggelige", men dermed går vi glip af den særlige pointe, at det uhyggelige på tysk er identisk med "det u-hjemlige" i modsætning til "det hjemlige". Det uhyggelige er altså det fremmede, dvs. det, man ikke er fortrolig med.</a:t>
            </a:r>
            <a:endParaRPr lang="da-DK" sz="1800" dirty="0">
              <a:effectLst/>
              <a:latin typeface="Arial" panose="020B0604020202020204" pitchFamily="34" charset="0"/>
              <a:ea typeface="Arial" panose="020B0604020202020204" pitchFamily="34" charset="0"/>
            </a:endParaRPr>
          </a:p>
          <a:p>
            <a:pPr marL="114300" indent="0">
              <a:lnSpc>
                <a:spcPct val="115000"/>
              </a:lnSpc>
              <a:buNone/>
            </a:pPr>
            <a:b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b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Men så enkelt er det alligevel ikke. "</a:t>
            </a:r>
            <a:r>
              <a:rPr lang="da-DK" sz="1800" dirty="0" err="1">
                <a:solidFill>
                  <a:srgbClr val="000000"/>
                </a:solidFill>
                <a:effectLst/>
                <a:latin typeface="Cambria" panose="02040503050406030204" pitchFamily="18" charset="0"/>
                <a:ea typeface="Cambria" panose="02040503050406030204" pitchFamily="18" charset="0"/>
                <a:cs typeface="Cambria" panose="02040503050406030204" pitchFamily="18" charset="0"/>
              </a:rPr>
              <a:t>Heimlich</a:t>
            </a: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 som jo er det modsatte af "</a:t>
            </a:r>
            <a:r>
              <a:rPr lang="da-DK" sz="1800" dirty="0" err="1">
                <a:solidFill>
                  <a:srgbClr val="000000"/>
                </a:solidFill>
                <a:effectLst/>
                <a:latin typeface="Cambria" panose="02040503050406030204" pitchFamily="18" charset="0"/>
                <a:ea typeface="Cambria" panose="02040503050406030204" pitchFamily="18" charset="0"/>
                <a:cs typeface="Cambria" panose="02040503050406030204" pitchFamily="18" charset="0"/>
              </a:rPr>
              <a:t>unheimlich</a:t>
            </a: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 kan nemlig også i visse sammenhænge betyde "uhyggelig". Det er her, Sigmund Freuds interesse for "das </a:t>
            </a:r>
            <a:r>
              <a:rPr lang="da-DK" sz="1800" dirty="0" err="1">
                <a:solidFill>
                  <a:srgbClr val="000000"/>
                </a:solidFill>
                <a:effectLst/>
                <a:latin typeface="Cambria" panose="02040503050406030204" pitchFamily="18" charset="0"/>
                <a:ea typeface="Cambria" panose="02040503050406030204" pitchFamily="18" charset="0"/>
                <a:cs typeface="Cambria" panose="02040503050406030204" pitchFamily="18" charset="0"/>
              </a:rPr>
              <a:t>Unheimliche</a:t>
            </a: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 tager sit udgangspunkt. Freud har engang skrevet en artikel om, at på de ældste sprog havde man samme ord for følelser, som er hinandens modsætninger, og det interesserede ham meget, fordi han havde konstateret noget tilsvarende, når han forsøgte at tyde drømme. Nu havde han altså også et tysk ord, som betød både "hyggeligt" og "uhyggeligt".</a:t>
            </a:r>
          </a:p>
          <a:p>
            <a:pPr marL="114300" indent="0">
              <a:lnSpc>
                <a:spcPct val="115000"/>
              </a:lnSpc>
              <a:buNone/>
            </a:pPr>
            <a:endParaRPr lang="da-DK" sz="1800" dirty="0">
              <a:effectLst/>
              <a:latin typeface="Arial" panose="020B0604020202020204" pitchFamily="34" charset="0"/>
              <a:ea typeface="Arial" panose="020B0604020202020204" pitchFamily="34" charset="0"/>
            </a:endParaRPr>
          </a:p>
          <a:p>
            <a:pPr marL="114300" indent="0">
              <a:lnSpc>
                <a:spcPct val="115000"/>
              </a:lnSpc>
              <a:buNone/>
            </a:pP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At det hjemlige og fortrolige tillige kan være uhyggeligt kræver en fortolkning. På det sproglige plan hænger glidningen sammen med, at "</a:t>
            </a:r>
            <a:r>
              <a:rPr lang="da-DK" sz="1800" dirty="0" err="1">
                <a:solidFill>
                  <a:srgbClr val="000000"/>
                </a:solidFill>
                <a:effectLst/>
                <a:latin typeface="Cambria" panose="02040503050406030204" pitchFamily="18" charset="0"/>
                <a:ea typeface="Cambria" panose="02040503050406030204" pitchFamily="18" charset="0"/>
                <a:cs typeface="Cambria" panose="02040503050406030204" pitchFamily="18" charset="0"/>
              </a:rPr>
              <a:t>heimlich</a:t>
            </a:r>
            <a:r>
              <a:rPr lang="da-DK" sz="1800" dirty="0">
                <a:solidFill>
                  <a:srgbClr val="000000"/>
                </a:solidFill>
                <a:effectLst/>
                <a:latin typeface="Cambria" panose="02040503050406030204" pitchFamily="18" charset="0"/>
                <a:ea typeface="Cambria" panose="02040503050406030204" pitchFamily="18" charset="0"/>
                <a:cs typeface="Cambria" panose="02040503050406030204" pitchFamily="18" charset="0"/>
              </a:rPr>
              <a:t>" jo ikke blot betyder "hjemlig", men også "hemmelig" - og det hemmelige bliver nemt uhyggeligt. Ud fra en psykoanalytisk betragtning understreger Freud, at det uhyggelige strengt taget ikke er noget nyt eller fremmed, men noget, som sjælelivet fra første færd har været fortrolig med, men som er blevet fortrængt og dermed er blevet fremmedgjort. Det virkeligt uhyggelige er det fortrængtes tilbagevenden, hvad enten det fortrængte nu stammer fra individets barndom i form af traumer eller fra menneskets urtid i form af animisme.”</a:t>
            </a:r>
            <a:endParaRPr lang="da-DK" sz="1800" dirty="0">
              <a:effectLst/>
              <a:latin typeface="Arial" panose="020B0604020202020204" pitchFamily="34" charset="0"/>
              <a:ea typeface="Arial" panose="020B0604020202020204" pitchFamily="34" charset="0"/>
            </a:endParaRPr>
          </a:p>
          <a:p>
            <a:endParaRPr lang="da-DK" dirty="0"/>
          </a:p>
        </p:txBody>
      </p:sp>
    </p:spTree>
    <p:extLst>
      <p:ext uri="{BB962C8B-B14F-4D97-AF65-F5344CB8AC3E}">
        <p14:creationId xmlns:p14="http://schemas.microsoft.com/office/powerpoint/2010/main" val="3480021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7"/>
          <p:cNvSpPr txBox="1">
            <a:spLocks noGrp="1"/>
          </p:cNvSpPr>
          <p:nvPr>
            <p:ph type="title"/>
          </p:nvPr>
        </p:nvSpPr>
        <p:spPr>
          <a:xfrm>
            <a:off x="522775" y="51777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Das </a:t>
            </a:r>
            <a:r>
              <a:rPr lang="en-US" dirty="0" err="1"/>
              <a:t>unheimliches</a:t>
            </a:r>
            <a:r>
              <a:rPr lang="en-US" dirty="0"/>
              <a:t> | </a:t>
            </a:r>
            <a:r>
              <a:rPr lang="en-US" dirty="0" err="1"/>
              <a:t>Teori</a:t>
            </a:r>
            <a:endParaRPr dirty="0"/>
          </a:p>
        </p:txBody>
      </p:sp>
      <p:sp>
        <p:nvSpPr>
          <p:cNvPr id="152" name="Google Shape;152;p7"/>
          <p:cNvSpPr txBox="1">
            <a:spLocks noGrp="1"/>
          </p:cNvSpPr>
          <p:nvPr>
            <p:ph type="body" idx="1"/>
          </p:nvPr>
        </p:nvSpPr>
        <p:spPr>
          <a:xfrm>
            <a:off x="6317273" y="2384612"/>
            <a:ext cx="5734050" cy="5767113"/>
          </a:xfrm>
          <a:prstGeom prst="rect">
            <a:avLst/>
          </a:prstGeom>
          <a:noFill/>
          <a:ln>
            <a:noFill/>
          </a:ln>
        </p:spPr>
        <p:txBody>
          <a:bodyPr spcFirstLastPara="1" wrap="square" lIns="91425" tIns="45700" rIns="91425" bIns="45700" anchor="t" anchorCtr="0">
            <a:normAutofit/>
          </a:bodyPr>
          <a:lstStyle/>
          <a:p>
            <a:pPr marL="685800" lvl="1" indent="-228600" algn="l" rtl="0">
              <a:lnSpc>
                <a:spcPct val="90000"/>
              </a:lnSpc>
              <a:spcBef>
                <a:spcPts val="500"/>
              </a:spcBef>
              <a:spcAft>
                <a:spcPts val="0"/>
              </a:spcAft>
              <a:buClr>
                <a:schemeClr val="dk1"/>
              </a:buClr>
              <a:buSzPts val="2400"/>
              <a:buChar char="•"/>
            </a:pPr>
            <a:r>
              <a:rPr lang="en-US" dirty="0"/>
              <a:t>Det </a:t>
            </a:r>
            <a:r>
              <a:rPr lang="en-US" dirty="0" err="1"/>
              <a:t>tyske</a:t>
            </a:r>
            <a:r>
              <a:rPr lang="en-US" dirty="0"/>
              <a:t> </a:t>
            </a:r>
            <a:r>
              <a:rPr lang="en-US" dirty="0" err="1"/>
              <a:t>ord</a:t>
            </a:r>
            <a:r>
              <a:rPr lang="en-US" dirty="0"/>
              <a:t> “Heimlich”, </a:t>
            </a:r>
            <a:r>
              <a:rPr lang="en-US" dirty="0" err="1"/>
              <a:t>indeholder</a:t>
            </a:r>
            <a:r>
              <a:rPr lang="en-US" dirty="0"/>
              <a:t> </a:t>
            </a:r>
            <a:r>
              <a:rPr lang="en-US" dirty="0" err="1"/>
              <a:t>i</a:t>
            </a:r>
            <a:r>
              <a:rPr lang="en-US" dirty="0"/>
              <a:t> sig </a:t>
            </a:r>
            <a:r>
              <a:rPr lang="en-US" dirty="0" err="1"/>
              <a:t>selv</a:t>
            </a:r>
            <a:r>
              <a:rPr lang="en-US" dirty="0"/>
              <a:t> </a:t>
            </a:r>
            <a:r>
              <a:rPr lang="en-US" dirty="0" err="1"/>
              <a:t>en</a:t>
            </a:r>
            <a:r>
              <a:rPr lang="en-US" dirty="0"/>
              <a:t> </a:t>
            </a:r>
            <a:r>
              <a:rPr lang="en-US" dirty="0" err="1"/>
              <a:t>dobbeltbetydning</a:t>
            </a:r>
            <a:r>
              <a:rPr lang="en-US" dirty="0"/>
              <a:t> - </a:t>
            </a:r>
            <a:r>
              <a:rPr lang="en-US" dirty="0" err="1"/>
              <a:t>hvilken</a:t>
            </a:r>
            <a:r>
              <a:rPr lang="en-US" dirty="0"/>
              <a:t>? </a:t>
            </a:r>
            <a:r>
              <a:rPr lang="en-US" dirty="0" err="1"/>
              <a:t>Hvorfor</a:t>
            </a:r>
            <a:r>
              <a:rPr lang="en-US" dirty="0"/>
              <a:t> </a:t>
            </a:r>
            <a:r>
              <a:rPr lang="en-US" dirty="0" err="1"/>
              <a:t>synes</a:t>
            </a:r>
            <a:r>
              <a:rPr lang="en-US" dirty="0"/>
              <a:t> Freud </a:t>
            </a:r>
            <a:r>
              <a:rPr lang="en-US" dirty="0" err="1"/>
              <a:t>dette</a:t>
            </a:r>
            <a:r>
              <a:rPr lang="en-US" dirty="0"/>
              <a:t> er </a:t>
            </a:r>
            <a:r>
              <a:rPr lang="en-US" dirty="0" err="1"/>
              <a:t>interessant</a:t>
            </a:r>
            <a:r>
              <a:rPr lang="en-US" dirty="0"/>
              <a:t>?</a:t>
            </a:r>
            <a:endParaRPr dirty="0"/>
          </a:p>
          <a:p>
            <a:pPr marL="685800" lvl="1" indent="-228600" algn="l" rtl="0">
              <a:lnSpc>
                <a:spcPct val="90000"/>
              </a:lnSpc>
              <a:spcBef>
                <a:spcPts val="500"/>
              </a:spcBef>
              <a:spcAft>
                <a:spcPts val="0"/>
              </a:spcAft>
              <a:buClr>
                <a:schemeClr val="dk1"/>
              </a:buClr>
              <a:buSzPts val="2400"/>
              <a:buChar char="•"/>
            </a:pPr>
            <a:r>
              <a:rPr lang="en-US" dirty="0" err="1"/>
              <a:t>Hvad</a:t>
            </a:r>
            <a:r>
              <a:rPr lang="en-US" dirty="0"/>
              <a:t> er det </a:t>
            </a:r>
            <a:r>
              <a:rPr lang="en-US" dirty="0" err="1"/>
              <a:t>uhyggelige</a:t>
            </a:r>
            <a:r>
              <a:rPr lang="en-US" dirty="0"/>
              <a:t> for </a:t>
            </a:r>
            <a:r>
              <a:rPr lang="en-US" dirty="0" err="1"/>
              <a:t>os</a:t>
            </a:r>
            <a:r>
              <a:rPr lang="en-US" dirty="0"/>
              <a:t> </a:t>
            </a:r>
            <a:r>
              <a:rPr lang="en-US" dirty="0" err="1"/>
              <a:t>ifølge</a:t>
            </a:r>
            <a:r>
              <a:rPr lang="en-US" dirty="0"/>
              <a:t> Freud?</a:t>
            </a:r>
            <a:endParaRPr dirty="0"/>
          </a:p>
          <a:p>
            <a:pPr marL="685800" lvl="1" indent="-228600" algn="l" rtl="0">
              <a:lnSpc>
                <a:spcPct val="90000"/>
              </a:lnSpc>
              <a:spcBef>
                <a:spcPts val="500"/>
              </a:spcBef>
              <a:spcAft>
                <a:spcPts val="0"/>
              </a:spcAft>
              <a:buClr>
                <a:schemeClr val="dk1"/>
              </a:buClr>
              <a:buSzPts val="2400"/>
              <a:buChar char="•"/>
            </a:pPr>
            <a:r>
              <a:rPr lang="en-US" dirty="0" err="1"/>
              <a:t>Hvordan</a:t>
            </a:r>
            <a:r>
              <a:rPr lang="en-US" dirty="0"/>
              <a:t> </a:t>
            </a:r>
            <a:r>
              <a:rPr lang="en-US" dirty="0" err="1"/>
              <a:t>forholder</a:t>
            </a:r>
            <a:r>
              <a:rPr lang="en-US" dirty="0"/>
              <a:t> Julie Nord sig </a:t>
            </a:r>
            <a:r>
              <a:rPr lang="en-US" dirty="0" err="1"/>
              <a:t>til</a:t>
            </a:r>
            <a:r>
              <a:rPr lang="en-US" dirty="0"/>
              <a:t> Freuds </a:t>
            </a:r>
            <a:r>
              <a:rPr lang="en-US" dirty="0" err="1"/>
              <a:t>begreb</a:t>
            </a:r>
            <a:r>
              <a:rPr lang="en-US" dirty="0"/>
              <a:t> </a:t>
            </a:r>
            <a:r>
              <a:rPr lang="en-US" dirty="0" err="1"/>
              <a:t>i</a:t>
            </a:r>
            <a:r>
              <a:rPr lang="en-US" dirty="0"/>
              <a:t> </a:t>
            </a:r>
            <a:r>
              <a:rPr lang="en-US" dirty="0" err="1"/>
              <a:t>billedet</a:t>
            </a:r>
            <a:r>
              <a:rPr lang="en-US" dirty="0"/>
              <a:t> “Untitled (The Doll’s </a:t>
            </a:r>
            <a:r>
              <a:rPr lang="en-US" dirty="0" err="1"/>
              <a:t>Carrige</a:t>
            </a:r>
            <a:r>
              <a:rPr lang="en-US" dirty="0"/>
              <a:t>)”, 2010</a:t>
            </a:r>
            <a:endParaRPr dirty="0"/>
          </a:p>
        </p:txBody>
      </p:sp>
      <p:pic>
        <p:nvPicPr>
          <p:cNvPr id="2" name="image1.png">
            <a:extLst>
              <a:ext uri="{FF2B5EF4-FFF2-40B4-BE49-F238E27FC236}">
                <a16:creationId xmlns:a16="http://schemas.microsoft.com/office/drawing/2014/main" id="{039E5109-F0DE-E0CE-BF2C-2E6C2FAAA6F1}"/>
              </a:ext>
            </a:extLst>
          </p:cNvPr>
          <p:cNvPicPr/>
          <p:nvPr/>
        </p:nvPicPr>
        <p:blipFill>
          <a:blip r:embed="rId3"/>
          <a:srcRect/>
          <a:stretch>
            <a:fillRect/>
          </a:stretch>
        </p:blipFill>
        <p:spPr>
          <a:xfrm>
            <a:off x="361950" y="2384612"/>
            <a:ext cx="6096000" cy="4240306"/>
          </a:xfrm>
          <a:prstGeom prst="rect">
            <a:avLst/>
          </a:prstGeom>
          <a:ln/>
        </p:spPr>
      </p:pic>
    </p:spTree>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380</Words>
  <Application>Microsoft Macintosh PowerPoint</Application>
  <PresentationFormat>Widescreen</PresentationFormat>
  <Paragraphs>11</Paragraphs>
  <Slides>2</Slides>
  <Notes>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vt:i4>
      </vt:variant>
    </vt:vector>
  </HeadingPairs>
  <TitlesOfParts>
    <vt:vector size="8" baseType="lpstr">
      <vt:lpstr>Aptos</vt:lpstr>
      <vt:lpstr>Aptos Display</vt:lpstr>
      <vt:lpstr>Arial</vt:lpstr>
      <vt:lpstr>Calibri</vt:lpstr>
      <vt:lpstr>Cambria</vt:lpstr>
      <vt:lpstr>Office-tema</vt:lpstr>
      <vt:lpstr>Freuds begreb “Das Unheimliche” (Teori)</vt:lpstr>
      <vt:lpstr>Das unheimliches | Teori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Rikke Holm Sørensen (RH | EG)</dc:creator>
  <cp:lastModifiedBy>Rikke Holm Sørensen (RH | EG)</cp:lastModifiedBy>
  <cp:revision>1</cp:revision>
  <dcterms:created xsi:type="dcterms:W3CDTF">2025-03-12T11:35:27Z</dcterms:created>
  <dcterms:modified xsi:type="dcterms:W3CDTF">2025-03-12T11:35:53Z</dcterms:modified>
</cp:coreProperties>
</file>