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2" r:id="rId6"/>
    <p:sldId id="257" r:id="rId7"/>
    <p:sldId id="263" r:id="rId8"/>
    <p:sldId id="265" r:id="rId9"/>
    <p:sldId id="261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F5D5F-F030-E1B4-577A-E81B6C8DF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019372-01FD-5EFD-A4F4-5BBE11E1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3F5478-22B5-8E34-E4CC-20D4E181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8C2DB8-391C-3D47-9996-D7E1A23F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ACCDD5-20D8-0302-1F7B-C624E5D6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37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9E946-4707-26E2-404F-7624AE78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5132CB-9C31-A667-0956-AE2B9A994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0EFFB-6514-4736-8C57-339C66E3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803885-9946-78E4-B7F1-7FAA552E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0DFE48-1658-7ABF-C3B2-A80912A1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B946815-B35F-C741-44A3-AD4C169D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68A0B8-C7E1-EC1D-BCFB-D9230E017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DBA37F-B888-909B-CBE0-DCA372E6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4456A5-C657-BF0D-AD52-53E98B4A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250654-1621-FE13-728C-567590AD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2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FC04F-1F12-A7A0-27F1-7485AA4C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27D1E3-ADCB-7727-6A44-BD248F28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5EDEA7-4B30-1E51-C4A5-FF466920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5158E5-BE42-70F7-BDA8-0A055586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BF612D-D510-F644-F9F1-A531140D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6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E2865-E7EA-AE3B-3AE2-3485FA18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1B5C5B-F633-C8BD-B378-FEEF6989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455E2C-9FB1-8931-B2FB-76EDD5DC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0558BF-4119-BA5C-EE29-E7A1A2A2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439145-6CF4-DA91-3D5B-A9649BCD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3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238CE-51BB-DD09-B486-184D97FB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F9CCC5-B4A3-BABE-E45E-7E7A7A255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F90122A-2FA2-85B4-149A-0834914BA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802009-F80D-81AD-1ED0-967DE5F0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DFC913-EBE3-AF82-1831-41145916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FE3E099-6F30-B6B3-060E-D8FF7B29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197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FB70E-EF9B-3E0D-B542-5C0D1C6C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58983F-32F3-A38E-126A-EB932487F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DA6EF32-34C2-8770-2559-3F276D0FB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53AAE07-2C58-1709-F762-288A16B2A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8A4B58F-A731-DA19-7F35-C710DF317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2BCC995-A57A-1652-A700-8D78A0A6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28C92F4-7FB1-2CA2-0582-A0C085FC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EAECDCC-C222-C7E0-9EA0-B88EC21F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81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336D8-34A5-6CDA-1AF2-ADFCC431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86D2B0F-916C-E334-C609-36629CE3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2FCB604-A0EB-1276-49C4-0B92DBA3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AB16D78-3713-273F-3B92-9318D435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02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E13B1C5-FACC-5D0A-3D2D-DAD5D9DA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DC20F63-6F8B-5148-5F78-80B66693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1315A0D-FEA4-E703-9B02-7C9FA7B9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96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848D6-2CCD-20C1-A347-66A34CC1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DF8E4C-756E-6377-5FA4-737945E6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7B43AF-4418-733E-89B1-D74242717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15B964-DDF1-ADE7-1F3D-94500075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1C3A25-1EAA-0176-6D4B-6C6EF1E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ADDBDC8-18DE-E9AA-EFC2-EF01483C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8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B857A-0B61-1CDE-A3D4-E88BD706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9E80A4-000D-9E1A-03C9-E86B630C2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240795-C8CA-480C-DF85-FECC1C971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84E76E-6151-B5A4-DCAE-CA66CBD5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C37B07-1DE2-813C-3F47-86F2AB96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7A82BE-C81D-59B1-2AFB-2171128F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868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CF032A-C378-4779-E291-F6454E45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AE3B5B-3F76-FD89-59F5-A7BBCCC5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B26C27-4432-4B8B-C494-C4729D8EB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26441-F50F-4D33-BEB7-726E3AB05147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A230EE-A634-22D5-0BE0-02C3DFD7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E36E00-BF73-1F38-399E-586AB0720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9456A-F6B2-4919-9F17-96918097D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8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0068C-D8DC-99D4-658B-5F116549A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ambiguous</a:t>
            </a:r>
            <a:r>
              <a:rPr lang="da-DK" dirty="0"/>
              <a:t> </a:t>
            </a:r>
            <a:r>
              <a:rPr lang="da-DK" dirty="0" err="1"/>
              <a:t>pictures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DA525B-ECC3-7084-E19D-CB7015DB2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60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28AFE-D3AE-B12A-1CE5-28D45FFC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021E80-E9C4-C210-040F-4CDCC506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4" name="Picture 2" descr="Face Illusions">
            <a:extLst>
              <a:ext uri="{FF2B5EF4-FFF2-40B4-BE49-F238E27FC236}">
                <a16:creationId xmlns:a16="http://schemas.microsoft.com/office/drawing/2014/main" id="{D00F2306-99A2-FF13-4C4C-13BC4170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7" y="147361"/>
            <a:ext cx="8240845" cy="61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4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2246C-38F0-740F-D121-9DE27383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44CD8D-7786-C1D4-8FB6-52000FCD0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Fun with Ambiguous Images - Art of Play">
            <a:extLst>
              <a:ext uri="{FF2B5EF4-FFF2-40B4-BE49-F238E27FC236}">
                <a16:creationId xmlns:a16="http://schemas.microsoft.com/office/drawing/2014/main" id="{0282F3B8-AF65-B8B3-C601-A4F1907B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0"/>
            <a:ext cx="723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0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EFB7A-AA7F-F963-0451-F84DCE21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87B7A7-0114-8044-5377-957D825D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6" name="Picture 4" descr="Ambiguous Illusions">
            <a:extLst>
              <a:ext uri="{FF2B5EF4-FFF2-40B4-BE49-F238E27FC236}">
                <a16:creationId xmlns:a16="http://schemas.microsoft.com/office/drawing/2014/main" id="{6DEF15EF-EFC3-1F83-A7DD-D4828978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43" y="207917"/>
            <a:ext cx="6041571" cy="66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2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05E7E-B6B0-8B91-E7DF-A2BF67C7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72D309-184B-40FF-616F-3D6E94EC0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Ambiguous image - Wikipedia">
            <a:extLst>
              <a:ext uri="{FF2B5EF4-FFF2-40B4-BE49-F238E27FC236}">
                <a16:creationId xmlns:a16="http://schemas.microsoft.com/office/drawing/2014/main" id="{3EFD4676-4619-8C0D-928F-A486054A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6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36D1F7E-19FC-8171-E872-950BB5E9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26" y="0"/>
            <a:ext cx="4481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AC8C2-49ED-CE51-5C22-476FE145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77D00-49C2-4753-6000-C4F23B5B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Fun with Ambiguous Images - Art of Play">
            <a:extLst>
              <a:ext uri="{FF2B5EF4-FFF2-40B4-BE49-F238E27FC236}">
                <a16:creationId xmlns:a16="http://schemas.microsoft.com/office/drawing/2014/main" id="{47F93C9C-A8DF-92A9-34DF-F51FA28D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4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697DF-A2FA-4C1A-63A7-667FEDB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5910B8-BDB9-78AC-A9BB-BC7D682A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 descr="Optical illusions art: 12 ambiguous art ideas to save today | illusion  paintings, illusion art and more">
            <a:extLst>
              <a:ext uri="{FF2B5EF4-FFF2-40B4-BE49-F238E27FC236}">
                <a16:creationId xmlns:a16="http://schemas.microsoft.com/office/drawing/2014/main" id="{E6BD0AE8-3D63-CFEF-2DD7-A20069ED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0"/>
            <a:ext cx="490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5EDFD-E0E1-3B97-F4E7-36AD7A46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68470B-8F57-D7F4-58EC-64871957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 descr="Fun with Ambiguous Images - Art of Play">
            <a:extLst>
              <a:ext uri="{FF2B5EF4-FFF2-40B4-BE49-F238E27FC236}">
                <a16:creationId xmlns:a16="http://schemas.microsoft.com/office/drawing/2014/main" id="{C991F5A5-A7C0-C1CE-961B-3349F218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78" y="681037"/>
            <a:ext cx="7435936" cy="57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6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33B48-70F0-5EC1-853F-26528168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92D4D2-5158-B4DA-8A6E-3C442C31D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 descr="55 Stunning Ambiguous Illusions">
            <a:extLst>
              <a:ext uri="{FF2B5EF4-FFF2-40B4-BE49-F238E27FC236}">
                <a16:creationId xmlns:a16="http://schemas.microsoft.com/office/drawing/2014/main" id="{68AF769D-BBB2-554C-457F-38ADB974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3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Office-tema</vt:lpstr>
      <vt:lpstr>ambiguous pictures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</dc:creator>
  <cp:lastModifiedBy>Lucas</cp:lastModifiedBy>
  <cp:revision>1</cp:revision>
  <dcterms:created xsi:type="dcterms:W3CDTF">2025-08-28T17:28:29Z</dcterms:created>
  <dcterms:modified xsi:type="dcterms:W3CDTF">2025-08-28T17:46:53Z</dcterms:modified>
</cp:coreProperties>
</file>