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4"/>
  </p:sldMasterIdLst>
  <p:notesMasterIdLst>
    <p:notesMasterId r:id="rId15"/>
  </p:notesMasterIdLst>
  <p:sldIdLst>
    <p:sldId id="286" r:id="rId5"/>
    <p:sldId id="288" r:id="rId6"/>
    <p:sldId id="289" r:id="rId7"/>
    <p:sldId id="273" r:id="rId8"/>
    <p:sldId id="296" r:id="rId9"/>
    <p:sldId id="297" r:id="rId10"/>
    <p:sldId id="292" r:id="rId11"/>
    <p:sldId id="290" r:id="rId12"/>
    <p:sldId id="291" r:id="rId13"/>
    <p:sldId id="285" r:id="rId14"/>
  </p:sldIdLst>
  <p:sldSz cx="12192000" cy="6858000"/>
  <p:notesSz cx="6858000" cy="9144000"/>
  <p:embeddedFontLst>
    <p:embeddedFont>
      <p:font typeface="Prompt" pitchFamily="2" charset="-34"/>
      <p:regular r:id="rId16"/>
      <p:bold r:id="rId17"/>
      <p:italic r:id="rId18"/>
      <p:boldItalic r:id="rId19"/>
    </p:embeddedFont>
    <p:embeddedFont>
      <p:font typeface="Prompt Light" panose="020B0604020202020204" pitchFamily="34" charset="0"/>
      <p:regular r:id="rId20"/>
      <p:italic r:id="rId21"/>
    </p:embeddedFont>
  </p:embeddedFontLst>
  <p:defaultTextStyle>
    <a:defPPr>
      <a:defRPr lang="en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12"/>
    <p:restoredTop sz="77708"/>
  </p:normalViewPr>
  <p:slideViewPr>
    <p:cSldViewPr snapToGrid="0">
      <p:cViewPr varScale="1">
        <p:scale>
          <a:sx n="84" d="100"/>
          <a:sy n="84" d="100"/>
        </p:scale>
        <p:origin x="177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3" Type="http://schemas.openxmlformats.org/officeDocument/2006/relationships/customXml" Target="../customXml/item3.xml"/><Relationship Id="rId21" Type="http://schemas.openxmlformats.org/officeDocument/2006/relationships/font" Target="fonts/font6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C36F5F-9358-4CD4-AE8F-699A81FDC45B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92A8BB98-1BBF-4891-B4DB-C7DB9A1451C5}">
      <dgm:prSet/>
      <dgm:spPr/>
      <dgm:t>
        <a:bodyPr/>
        <a:lstStyle/>
        <a:p>
          <a:pPr>
            <a:lnSpc>
              <a:spcPct val="100000"/>
            </a:lnSpc>
          </a:pPr>
          <a:r>
            <a:rPr lang="da-DK" dirty="0"/>
            <a:t>Hvad er bæredygtigt ved byggeriet/projektet? Beskriv i detaljer og anvend også bæredygtighedstrekanten. Kan I bruge begrebet transformation også? I må gerne søge på andre links også</a:t>
          </a:r>
          <a:endParaRPr lang="en-US" dirty="0"/>
        </a:p>
      </dgm:t>
    </dgm:pt>
    <dgm:pt modelId="{EC9FE2D1-7433-4368-B5B6-48C8DF2AF834}" type="parTrans" cxnId="{B7593FED-2665-4693-A8CF-D747623E0061}">
      <dgm:prSet/>
      <dgm:spPr/>
      <dgm:t>
        <a:bodyPr/>
        <a:lstStyle/>
        <a:p>
          <a:endParaRPr lang="en-US"/>
        </a:p>
      </dgm:t>
    </dgm:pt>
    <dgm:pt modelId="{D2E8D869-4F55-4AF9-80B6-17A60053242E}" type="sibTrans" cxnId="{B7593FED-2665-4693-A8CF-D747623E0061}">
      <dgm:prSet/>
      <dgm:spPr/>
      <dgm:t>
        <a:bodyPr/>
        <a:lstStyle/>
        <a:p>
          <a:endParaRPr lang="en-US"/>
        </a:p>
      </dgm:t>
    </dgm:pt>
    <dgm:pt modelId="{D6015F10-D524-43B5-B0F2-BF55925AB818}">
      <dgm:prSet/>
      <dgm:spPr/>
      <dgm:t>
        <a:bodyPr/>
        <a:lstStyle/>
        <a:p>
          <a:pPr>
            <a:lnSpc>
              <a:spcPct val="100000"/>
            </a:lnSpc>
          </a:pPr>
          <a:r>
            <a:rPr lang="da-DK" dirty="0"/>
            <a:t>Lav en analyse af bygningen/projektet. Se model bagerst i grundbogen og analyseark uploadet på lectio på dagens time</a:t>
          </a:r>
          <a:endParaRPr lang="en-US" dirty="0"/>
        </a:p>
      </dgm:t>
    </dgm:pt>
    <dgm:pt modelId="{CFFCBB79-DC19-42C1-AEE1-EBACDF336FAA}" type="parTrans" cxnId="{E5CE8550-56DE-4561-8739-5B914C8B123B}">
      <dgm:prSet/>
      <dgm:spPr/>
      <dgm:t>
        <a:bodyPr/>
        <a:lstStyle/>
        <a:p>
          <a:endParaRPr lang="en-US"/>
        </a:p>
      </dgm:t>
    </dgm:pt>
    <dgm:pt modelId="{8B098156-CE9A-4DCB-B57A-1455D11D5097}" type="sibTrans" cxnId="{E5CE8550-56DE-4561-8739-5B914C8B123B}">
      <dgm:prSet/>
      <dgm:spPr/>
      <dgm:t>
        <a:bodyPr/>
        <a:lstStyle/>
        <a:p>
          <a:endParaRPr lang="en-US"/>
        </a:p>
      </dgm:t>
    </dgm:pt>
    <dgm:pt modelId="{DA8082B0-DE22-41A0-B059-86051F3D76BC}">
      <dgm:prSet/>
      <dgm:spPr/>
      <dgm:t>
        <a:bodyPr/>
        <a:lstStyle/>
        <a:p>
          <a:pPr>
            <a:lnSpc>
              <a:spcPct val="100000"/>
            </a:lnSpc>
          </a:pPr>
          <a:r>
            <a:rPr lang="da-DK" dirty="0"/>
            <a:t>Lav en grafisk opsætning af arbejdet (</a:t>
          </a:r>
          <a:r>
            <a:rPr lang="da-DK" dirty="0" err="1"/>
            <a:t>canva</a:t>
          </a:r>
          <a:r>
            <a:rPr lang="da-DK" dirty="0"/>
            <a:t>, </a:t>
          </a:r>
          <a:r>
            <a:rPr lang="da-DK" dirty="0" err="1"/>
            <a:t>pp</a:t>
          </a:r>
          <a:r>
            <a:rPr lang="da-DK" dirty="0"/>
            <a:t> eller på papir)</a:t>
          </a:r>
          <a:endParaRPr lang="en-US" dirty="0"/>
        </a:p>
      </dgm:t>
    </dgm:pt>
    <dgm:pt modelId="{3CF71900-E541-492E-8E9B-4078B7C69D12}" type="parTrans" cxnId="{214DFC0B-022A-4770-A870-CEDBDC4666A9}">
      <dgm:prSet/>
      <dgm:spPr/>
      <dgm:t>
        <a:bodyPr/>
        <a:lstStyle/>
        <a:p>
          <a:endParaRPr lang="en-US"/>
        </a:p>
      </dgm:t>
    </dgm:pt>
    <dgm:pt modelId="{4B4E17DF-EBD4-4A94-BBCD-94E52EC6ED97}" type="sibTrans" cxnId="{214DFC0B-022A-4770-A870-CEDBDC4666A9}">
      <dgm:prSet/>
      <dgm:spPr/>
      <dgm:t>
        <a:bodyPr/>
        <a:lstStyle/>
        <a:p>
          <a:endParaRPr lang="en-US"/>
        </a:p>
      </dgm:t>
    </dgm:pt>
    <dgm:pt modelId="{AD088786-3E55-C54C-9B6A-A8D56F6B8236}">
      <dgm:prSet/>
      <dgm:spPr/>
      <dgm:t>
        <a:bodyPr/>
        <a:lstStyle/>
        <a:p>
          <a:pPr>
            <a:lnSpc>
              <a:spcPct val="100000"/>
            </a:lnSpc>
          </a:pPr>
          <a:r>
            <a:rPr lang="da-DK" dirty="0"/>
            <a:t>Aflever som gruppe jeres arbejde på teams til RH</a:t>
          </a:r>
        </a:p>
      </dgm:t>
    </dgm:pt>
    <dgm:pt modelId="{BA8B82D4-7BBD-004F-AF29-562EF335754F}" type="parTrans" cxnId="{6AEEBA9B-5A8C-D340-A7FF-6790493019D1}">
      <dgm:prSet/>
      <dgm:spPr/>
      <dgm:t>
        <a:bodyPr/>
        <a:lstStyle/>
        <a:p>
          <a:endParaRPr lang="da-DK"/>
        </a:p>
      </dgm:t>
    </dgm:pt>
    <dgm:pt modelId="{91573301-48AC-8C4C-A519-C81A6938CDB2}" type="sibTrans" cxnId="{6AEEBA9B-5A8C-D340-A7FF-6790493019D1}">
      <dgm:prSet/>
      <dgm:spPr/>
      <dgm:t>
        <a:bodyPr/>
        <a:lstStyle/>
        <a:p>
          <a:endParaRPr lang="da-DK"/>
        </a:p>
      </dgm:t>
    </dgm:pt>
    <dgm:pt modelId="{65BE58BD-6C08-4445-9C79-971E34C0700B}">
      <dgm:prSet/>
      <dgm:spPr/>
      <dgm:t>
        <a:bodyPr/>
        <a:lstStyle/>
        <a:p>
          <a:pPr>
            <a:lnSpc>
              <a:spcPct val="100000"/>
            </a:lnSpc>
          </a:pPr>
          <a:r>
            <a:rPr lang="da-DK" dirty="0"/>
            <a:t>Vælg et af de 4 projekter (se </a:t>
          </a:r>
          <a:r>
            <a:rPr lang="da-DK" dirty="0" err="1"/>
            <a:t>slidet</a:t>
          </a:r>
          <a:r>
            <a:rPr lang="da-DK" dirty="0"/>
            <a:t> med de 4 projekter)</a:t>
          </a:r>
        </a:p>
      </dgm:t>
    </dgm:pt>
    <dgm:pt modelId="{7401F9A1-B4E3-C54D-9BB9-CA2DCC89C1A9}" type="parTrans" cxnId="{D2BA22F3-7C7E-AD47-81E7-8151270779E6}">
      <dgm:prSet/>
      <dgm:spPr/>
      <dgm:t>
        <a:bodyPr/>
        <a:lstStyle/>
        <a:p>
          <a:endParaRPr lang="da-DK"/>
        </a:p>
      </dgm:t>
    </dgm:pt>
    <dgm:pt modelId="{547E2366-020C-7142-B9D4-3F3F0E076A56}" type="sibTrans" cxnId="{D2BA22F3-7C7E-AD47-81E7-8151270779E6}">
      <dgm:prSet/>
      <dgm:spPr/>
      <dgm:t>
        <a:bodyPr/>
        <a:lstStyle/>
        <a:p>
          <a:endParaRPr lang="da-DK"/>
        </a:p>
      </dgm:t>
    </dgm:pt>
    <dgm:pt modelId="{131B2374-7958-4B8D-9B0C-2E60623F8B55}" type="pres">
      <dgm:prSet presAssocID="{20C36F5F-9358-4CD4-AE8F-699A81FDC45B}" presName="root" presStyleCnt="0">
        <dgm:presLayoutVars>
          <dgm:dir/>
          <dgm:resizeHandles val="exact"/>
        </dgm:presLayoutVars>
      </dgm:prSet>
      <dgm:spPr/>
    </dgm:pt>
    <dgm:pt modelId="{4C320F3D-8C99-A14F-81C5-2B7868F5A5A4}" type="pres">
      <dgm:prSet presAssocID="{65BE58BD-6C08-4445-9C79-971E34C0700B}" presName="compNode" presStyleCnt="0"/>
      <dgm:spPr/>
    </dgm:pt>
    <dgm:pt modelId="{AE05649C-53D2-4E45-98FF-679DFAE3F688}" type="pres">
      <dgm:prSet presAssocID="{65BE58BD-6C08-4445-9C79-971E34C0700B}" presName="bgRect" presStyleLbl="bgShp" presStyleIdx="0" presStyleCnt="5"/>
      <dgm:spPr/>
    </dgm:pt>
    <dgm:pt modelId="{F895EFFF-E1C1-FC40-9899-9B52BCC9AAD0}" type="pres">
      <dgm:prSet presAssocID="{65BE58BD-6C08-4445-9C79-971E34C0700B}" presName="iconRect" presStyleLbl="node1" presStyleIdx="0" presStyleCnt="5"/>
      <dgm:spPr/>
    </dgm:pt>
    <dgm:pt modelId="{2108B1E4-4980-CA44-B0AE-863456271ABD}" type="pres">
      <dgm:prSet presAssocID="{65BE58BD-6C08-4445-9C79-971E34C0700B}" presName="spaceRect" presStyleCnt="0"/>
      <dgm:spPr/>
    </dgm:pt>
    <dgm:pt modelId="{91163E78-3D60-B341-8AC8-21CA87127931}" type="pres">
      <dgm:prSet presAssocID="{65BE58BD-6C08-4445-9C79-971E34C0700B}" presName="parTx" presStyleLbl="revTx" presStyleIdx="0" presStyleCnt="5">
        <dgm:presLayoutVars>
          <dgm:chMax val="0"/>
          <dgm:chPref val="0"/>
        </dgm:presLayoutVars>
      </dgm:prSet>
      <dgm:spPr/>
    </dgm:pt>
    <dgm:pt modelId="{4D019C62-8824-A044-881E-C8B2BE35E0EE}" type="pres">
      <dgm:prSet presAssocID="{547E2366-020C-7142-B9D4-3F3F0E076A56}" presName="sibTrans" presStyleCnt="0"/>
      <dgm:spPr/>
    </dgm:pt>
    <dgm:pt modelId="{8C26AFF8-A57E-4D60-B8DE-8592D1154F6F}" type="pres">
      <dgm:prSet presAssocID="{92A8BB98-1BBF-4891-B4DB-C7DB9A1451C5}" presName="compNode" presStyleCnt="0"/>
      <dgm:spPr/>
    </dgm:pt>
    <dgm:pt modelId="{1E7A9775-029B-4DCA-9B50-B8763D503A28}" type="pres">
      <dgm:prSet presAssocID="{92A8BB98-1BBF-4891-B4DB-C7DB9A1451C5}" presName="bgRect" presStyleLbl="bgShp" presStyleIdx="1" presStyleCnt="5"/>
      <dgm:spPr/>
    </dgm:pt>
    <dgm:pt modelId="{5291A551-140D-41F6-8F1F-9A478A114F7A}" type="pres">
      <dgm:prSet presAssocID="{92A8BB98-1BBF-4891-B4DB-C7DB9A1451C5}" presName="iconRect" presStyleLbl="node1" presStyleIdx="1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rbejdsgang "/>
        </a:ext>
      </dgm:extLst>
    </dgm:pt>
    <dgm:pt modelId="{B5F53597-8DB6-43B2-82F0-89F3A112D692}" type="pres">
      <dgm:prSet presAssocID="{92A8BB98-1BBF-4891-B4DB-C7DB9A1451C5}" presName="spaceRect" presStyleCnt="0"/>
      <dgm:spPr/>
    </dgm:pt>
    <dgm:pt modelId="{97C58D5C-8520-4C8F-924E-2F98A05DEB6E}" type="pres">
      <dgm:prSet presAssocID="{92A8BB98-1BBF-4891-B4DB-C7DB9A1451C5}" presName="parTx" presStyleLbl="revTx" presStyleIdx="1" presStyleCnt="5">
        <dgm:presLayoutVars>
          <dgm:chMax val="0"/>
          <dgm:chPref val="0"/>
        </dgm:presLayoutVars>
      </dgm:prSet>
      <dgm:spPr/>
    </dgm:pt>
    <dgm:pt modelId="{EE6EDAF1-C804-4760-9E1E-D8944208FC85}" type="pres">
      <dgm:prSet presAssocID="{D2E8D869-4F55-4AF9-80B6-17A60053242E}" presName="sibTrans" presStyleCnt="0"/>
      <dgm:spPr/>
    </dgm:pt>
    <dgm:pt modelId="{25804475-355E-4E15-985B-42ADA993F7F9}" type="pres">
      <dgm:prSet presAssocID="{D6015F10-D524-43B5-B0F2-BF55925AB818}" presName="compNode" presStyleCnt="0"/>
      <dgm:spPr/>
    </dgm:pt>
    <dgm:pt modelId="{3087D4EF-EC58-4FAD-B406-18CFB122B4FC}" type="pres">
      <dgm:prSet presAssocID="{D6015F10-D524-43B5-B0F2-BF55925AB818}" presName="bgRect" presStyleLbl="bgShp" presStyleIdx="2" presStyleCnt="5"/>
      <dgm:spPr/>
    </dgm:pt>
    <dgm:pt modelId="{DDF22750-E415-4AA0-8B47-5CB888BDE395}" type="pres">
      <dgm:prSet presAssocID="{D6015F10-D524-43B5-B0F2-BF55925AB818}" presName="iconRect" presStyleLbl="nod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esentation with Pie Chart"/>
        </a:ext>
      </dgm:extLst>
    </dgm:pt>
    <dgm:pt modelId="{EF13F233-57DD-41C6-B56A-7C3324A551D4}" type="pres">
      <dgm:prSet presAssocID="{D6015F10-D524-43B5-B0F2-BF55925AB818}" presName="spaceRect" presStyleCnt="0"/>
      <dgm:spPr/>
    </dgm:pt>
    <dgm:pt modelId="{FD078234-80C6-4147-8A82-65DAFA3D265F}" type="pres">
      <dgm:prSet presAssocID="{D6015F10-D524-43B5-B0F2-BF55925AB818}" presName="parTx" presStyleLbl="revTx" presStyleIdx="2" presStyleCnt="5">
        <dgm:presLayoutVars>
          <dgm:chMax val="0"/>
          <dgm:chPref val="0"/>
        </dgm:presLayoutVars>
      </dgm:prSet>
      <dgm:spPr/>
    </dgm:pt>
    <dgm:pt modelId="{DD1F4E8A-E3FF-4401-A684-703F37C4835A}" type="pres">
      <dgm:prSet presAssocID="{8B098156-CE9A-4DCB-B57A-1455D11D5097}" presName="sibTrans" presStyleCnt="0"/>
      <dgm:spPr/>
    </dgm:pt>
    <dgm:pt modelId="{9F02BC16-F594-45CC-B05C-F351C84374BC}" type="pres">
      <dgm:prSet presAssocID="{DA8082B0-DE22-41A0-B059-86051F3D76BC}" presName="compNode" presStyleCnt="0"/>
      <dgm:spPr/>
    </dgm:pt>
    <dgm:pt modelId="{81320F51-D9EB-4B6C-8E89-FDE2C347204E}" type="pres">
      <dgm:prSet presAssocID="{DA8082B0-DE22-41A0-B059-86051F3D76BC}" presName="bgRect" presStyleLbl="bgShp" presStyleIdx="3" presStyleCnt="5"/>
      <dgm:spPr/>
    </dgm:pt>
    <dgm:pt modelId="{25F03074-174E-4F9D-B12B-A9EBB42C9A46}" type="pres">
      <dgm:prSet presAssocID="{DA8082B0-DE22-41A0-B059-86051F3D76BC}" presName="iconRect" presStyleLbl="node1" presStyleIdx="3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ærm"/>
        </a:ext>
      </dgm:extLst>
    </dgm:pt>
    <dgm:pt modelId="{EE9DB72D-3D6A-41C0-92AD-C451496A5126}" type="pres">
      <dgm:prSet presAssocID="{DA8082B0-DE22-41A0-B059-86051F3D76BC}" presName="spaceRect" presStyleCnt="0"/>
      <dgm:spPr/>
    </dgm:pt>
    <dgm:pt modelId="{6CF48613-82CD-48B2-AC36-543C57651C2C}" type="pres">
      <dgm:prSet presAssocID="{DA8082B0-DE22-41A0-B059-86051F3D76BC}" presName="parTx" presStyleLbl="revTx" presStyleIdx="3" presStyleCnt="5">
        <dgm:presLayoutVars>
          <dgm:chMax val="0"/>
          <dgm:chPref val="0"/>
        </dgm:presLayoutVars>
      </dgm:prSet>
      <dgm:spPr/>
    </dgm:pt>
    <dgm:pt modelId="{2B07FBCC-9400-E449-8314-7AC6769D1C41}" type="pres">
      <dgm:prSet presAssocID="{4B4E17DF-EBD4-4A94-BBCD-94E52EC6ED97}" presName="sibTrans" presStyleCnt="0"/>
      <dgm:spPr/>
    </dgm:pt>
    <dgm:pt modelId="{0A0C5092-7C81-6A48-BFE0-2CDF79C004E6}" type="pres">
      <dgm:prSet presAssocID="{AD088786-3E55-C54C-9B6A-A8D56F6B8236}" presName="compNode" presStyleCnt="0"/>
      <dgm:spPr/>
    </dgm:pt>
    <dgm:pt modelId="{221C684F-D6EB-834E-B3F8-BDF2CAA0C52E}" type="pres">
      <dgm:prSet presAssocID="{AD088786-3E55-C54C-9B6A-A8D56F6B8236}" presName="bgRect" presStyleLbl="bgShp" presStyleIdx="4" presStyleCnt="5"/>
      <dgm:spPr/>
    </dgm:pt>
    <dgm:pt modelId="{19000773-2D4D-2D40-9205-24B76713E038}" type="pres">
      <dgm:prSet presAssocID="{AD088786-3E55-C54C-9B6A-A8D56F6B8236}" presName="iconRect" presStyleLbl="node1" presStyleIdx="4" presStyleCnt="5"/>
      <dgm:spPr>
        <a:blipFill>
          <a:blip xmlns:r="http://schemas.openxmlformats.org/officeDocument/2006/relationships" r:embed="rId7"/>
          <a:srcRect/>
          <a:stretch>
            <a:fillRect l="-36000" r="-36000"/>
          </a:stretch>
        </a:blipFill>
      </dgm:spPr>
    </dgm:pt>
    <dgm:pt modelId="{947CA923-2C97-F448-B0E5-DE4AB440B506}" type="pres">
      <dgm:prSet presAssocID="{AD088786-3E55-C54C-9B6A-A8D56F6B8236}" presName="spaceRect" presStyleCnt="0"/>
      <dgm:spPr/>
    </dgm:pt>
    <dgm:pt modelId="{78D9ACF1-A490-E64A-9A75-B7C47E7D3C02}" type="pres">
      <dgm:prSet presAssocID="{AD088786-3E55-C54C-9B6A-A8D56F6B8236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214DFC0B-022A-4770-A870-CEDBDC4666A9}" srcId="{20C36F5F-9358-4CD4-AE8F-699A81FDC45B}" destId="{DA8082B0-DE22-41A0-B059-86051F3D76BC}" srcOrd="3" destOrd="0" parTransId="{3CF71900-E541-492E-8E9B-4078B7C69D12}" sibTransId="{4B4E17DF-EBD4-4A94-BBCD-94E52EC6ED97}"/>
    <dgm:cxn modelId="{0046E62C-08B4-3D48-8CD4-FA4977972D9F}" type="presOf" srcId="{D6015F10-D524-43B5-B0F2-BF55925AB818}" destId="{FD078234-80C6-4147-8A82-65DAFA3D265F}" srcOrd="0" destOrd="0" presId="urn:microsoft.com/office/officeart/2018/2/layout/IconVerticalSolidList"/>
    <dgm:cxn modelId="{E5CE8550-56DE-4561-8739-5B914C8B123B}" srcId="{20C36F5F-9358-4CD4-AE8F-699A81FDC45B}" destId="{D6015F10-D524-43B5-B0F2-BF55925AB818}" srcOrd="2" destOrd="0" parTransId="{CFFCBB79-DC19-42C1-AEE1-EBACDF336FAA}" sibTransId="{8B098156-CE9A-4DCB-B57A-1455D11D5097}"/>
    <dgm:cxn modelId="{EAA58993-27F3-1244-9F44-2BD30D780BF1}" type="presOf" srcId="{AD088786-3E55-C54C-9B6A-A8D56F6B8236}" destId="{78D9ACF1-A490-E64A-9A75-B7C47E7D3C02}" srcOrd="0" destOrd="0" presId="urn:microsoft.com/office/officeart/2018/2/layout/IconVerticalSolidList"/>
    <dgm:cxn modelId="{6AEEBA9B-5A8C-D340-A7FF-6790493019D1}" srcId="{20C36F5F-9358-4CD4-AE8F-699A81FDC45B}" destId="{AD088786-3E55-C54C-9B6A-A8D56F6B8236}" srcOrd="4" destOrd="0" parTransId="{BA8B82D4-7BBD-004F-AF29-562EF335754F}" sibTransId="{91573301-48AC-8C4C-A519-C81A6938CDB2}"/>
    <dgm:cxn modelId="{1F5576CE-BFD2-F44A-8ABC-D4FFAD225E32}" type="presOf" srcId="{65BE58BD-6C08-4445-9C79-971E34C0700B}" destId="{91163E78-3D60-B341-8AC8-21CA87127931}" srcOrd="0" destOrd="0" presId="urn:microsoft.com/office/officeart/2018/2/layout/IconVerticalSolidList"/>
    <dgm:cxn modelId="{4A7C51D3-CE23-F949-B47D-E841777BCDB2}" type="presOf" srcId="{92A8BB98-1BBF-4891-B4DB-C7DB9A1451C5}" destId="{97C58D5C-8520-4C8F-924E-2F98A05DEB6E}" srcOrd="0" destOrd="0" presId="urn:microsoft.com/office/officeart/2018/2/layout/IconVerticalSolidList"/>
    <dgm:cxn modelId="{3373BED7-B566-DE47-9077-5D088AEE728E}" type="presOf" srcId="{DA8082B0-DE22-41A0-B059-86051F3D76BC}" destId="{6CF48613-82CD-48B2-AC36-543C57651C2C}" srcOrd="0" destOrd="0" presId="urn:microsoft.com/office/officeart/2018/2/layout/IconVerticalSolidList"/>
    <dgm:cxn modelId="{0107F7D9-1520-4414-BE1F-29621EA4B52D}" type="presOf" srcId="{20C36F5F-9358-4CD4-AE8F-699A81FDC45B}" destId="{131B2374-7958-4B8D-9B0C-2E60623F8B55}" srcOrd="0" destOrd="0" presId="urn:microsoft.com/office/officeart/2018/2/layout/IconVerticalSolidList"/>
    <dgm:cxn modelId="{B7593FED-2665-4693-A8CF-D747623E0061}" srcId="{20C36F5F-9358-4CD4-AE8F-699A81FDC45B}" destId="{92A8BB98-1BBF-4891-B4DB-C7DB9A1451C5}" srcOrd="1" destOrd="0" parTransId="{EC9FE2D1-7433-4368-B5B6-48C8DF2AF834}" sibTransId="{D2E8D869-4F55-4AF9-80B6-17A60053242E}"/>
    <dgm:cxn modelId="{D2BA22F3-7C7E-AD47-81E7-8151270779E6}" srcId="{20C36F5F-9358-4CD4-AE8F-699A81FDC45B}" destId="{65BE58BD-6C08-4445-9C79-971E34C0700B}" srcOrd="0" destOrd="0" parTransId="{7401F9A1-B4E3-C54D-9BB9-CA2DCC89C1A9}" sibTransId="{547E2366-020C-7142-B9D4-3F3F0E076A56}"/>
    <dgm:cxn modelId="{DCB91C54-2BD0-9F49-B0F5-160584734D92}" type="presParOf" srcId="{131B2374-7958-4B8D-9B0C-2E60623F8B55}" destId="{4C320F3D-8C99-A14F-81C5-2B7868F5A5A4}" srcOrd="0" destOrd="0" presId="urn:microsoft.com/office/officeart/2018/2/layout/IconVerticalSolidList"/>
    <dgm:cxn modelId="{BFF56869-C02C-3144-B877-7001AE668CF8}" type="presParOf" srcId="{4C320F3D-8C99-A14F-81C5-2B7868F5A5A4}" destId="{AE05649C-53D2-4E45-98FF-679DFAE3F688}" srcOrd="0" destOrd="0" presId="urn:microsoft.com/office/officeart/2018/2/layout/IconVerticalSolidList"/>
    <dgm:cxn modelId="{5079C7B9-2733-9C40-9A9A-D66ED4BDF3E4}" type="presParOf" srcId="{4C320F3D-8C99-A14F-81C5-2B7868F5A5A4}" destId="{F895EFFF-E1C1-FC40-9899-9B52BCC9AAD0}" srcOrd="1" destOrd="0" presId="urn:microsoft.com/office/officeart/2018/2/layout/IconVerticalSolidList"/>
    <dgm:cxn modelId="{FE4245E8-ECA2-F042-93A4-231C6901CB92}" type="presParOf" srcId="{4C320F3D-8C99-A14F-81C5-2B7868F5A5A4}" destId="{2108B1E4-4980-CA44-B0AE-863456271ABD}" srcOrd="2" destOrd="0" presId="urn:microsoft.com/office/officeart/2018/2/layout/IconVerticalSolidList"/>
    <dgm:cxn modelId="{4E92D5D5-9F9A-E44B-92B9-0EB9ED67F9C2}" type="presParOf" srcId="{4C320F3D-8C99-A14F-81C5-2B7868F5A5A4}" destId="{91163E78-3D60-B341-8AC8-21CA87127931}" srcOrd="3" destOrd="0" presId="urn:microsoft.com/office/officeart/2018/2/layout/IconVerticalSolidList"/>
    <dgm:cxn modelId="{56AC312C-80FB-1E4E-94B2-B4E713A775CE}" type="presParOf" srcId="{131B2374-7958-4B8D-9B0C-2E60623F8B55}" destId="{4D019C62-8824-A044-881E-C8B2BE35E0EE}" srcOrd="1" destOrd="0" presId="urn:microsoft.com/office/officeart/2018/2/layout/IconVerticalSolidList"/>
    <dgm:cxn modelId="{AFE7A201-72F9-AC4C-8BF1-57D168107ABD}" type="presParOf" srcId="{131B2374-7958-4B8D-9B0C-2E60623F8B55}" destId="{8C26AFF8-A57E-4D60-B8DE-8592D1154F6F}" srcOrd="2" destOrd="0" presId="urn:microsoft.com/office/officeart/2018/2/layout/IconVerticalSolidList"/>
    <dgm:cxn modelId="{2DE5590E-05D3-E442-B52C-7116AE399D1E}" type="presParOf" srcId="{8C26AFF8-A57E-4D60-B8DE-8592D1154F6F}" destId="{1E7A9775-029B-4DCA-9B50-B8763D503A28}" srcOrd="0" destOrd="0" presId="urn:microsoft.com/office/officeart/2018/2/layout/IconVerticalSolidList"/>
    <dgm:cxn modelId="{68540EB6-0CA0-D344-B5F1-437D59974335}" type="presParOf" srcId="{8C26AFF8-A57E-4D60-B8DE-8592D1154F6F}" destId="{5291A551-140D-41F6-8F1F-9A478A114F7A}" srcOrd="1" destOrd="0" presId="urn:microsoft.com/office/officeart/2018/2/layout/IconVerticalSolidList"/>
    <dgm:cxn modelId="{1AF8B25D-C1AD-3045-B2ED-043D3F961112}" type="presParOf" srcId="{8C26AFF8-A57E-4D60-B8DE-8592D1154F6F}" destId="{B5F53597-8DB6-43B2-82F0-89F3A112D692}" srcOrd="2" destOrd="0" presId="urn:microsoft.com/office/officeart/2018/2/layout/IconVerticalSolidList"/>
    <dgm:cxn modelId="{D400471C-56B1-014F-9771-CF14E75E46C6}" type="presParOf" srcId="{8C26AFF8-A57E-4D60-B8DE-8592D1154F6F}" destId="{97C58D5C-8520-4C8F-924E-2F98A05DEB6E}" srcOrd="3" destOrd="0" presId="urn:microsoft.com/office/officeart/2018/2/layout/IconVerticalSolidList"/>
    <dgm:cxn modelId="{C6936B85-6366-DF46-9B70-C2557986948E}" type="presParOf" srcId="{131B2374-7958-4B8D-9B0C-2E60623F8B55}" destId="{EE6EDAF1-C804-4760-9E1E-D8944208FC85}" srcOrd="3" destOrd="0" presId="urn:microsoft.com/office/officeart/2018/2/layout/IconVerticalSolidList"/>
    <dgm:cxn modelId="{32F778CC-0BCC-4944-A92E-DCB93B8396FC}" type="presParOf" srcId="{131B2374-7958-4B8D-9B0C-2E60623F8B55}" destId="{25804475-355E-4E15-985B-42ADA993F7F9}" srcOrd="4" destOrd="0" presId="urn:microsoft.com/office/officeart/2018/2/layout/IconVerticalSolidList"/>
    <dgm:cxn modelId="{DE347EA0-7BB3-904B-9EAD-283BEEE07CCC}" type="presParOf" srcId="{25804475-355E-4E15-985B-42ADA993F7F9}" destId="{3087D4EF-EC58-4FAD-B406-18CFB122B4FC}" srcOrd="0" destOrd="0" presId="urn:microsoft.com/office/officeart/2018/2/layout/IconVerticalSolidList"/>
    <dgm:cxn modelId="{CEF43F62-2B6C-7C41-B515-D736DCE6F169}" type="presParOf" srcId="{25804475-355E-4E15-985B-42ADA993F7F9}" destId="{DDF22750-E415-4AA0-8B47-5CB888BDE395}" srcOrd="1" destOrd="0" presId="urn:microsoft.com/office/officeart/2018/2/layout/IconVerticalSolidList"/>
    <dgm:cxn modelId="{F4F20A44-7553-0145-AA2C-68D4E244C186}" type="presParOf" srcId="{25804475-355E-4E15-985B-42ADA993F7F9}" destId="{EF13F233-57DD-41C6-B56A-7C3324A551D4}" srcOrd="2" destOrd="0" presId="urn:microsoft.com/office/officeart/2018/2/layout/IconVerticalSolidList"/>
    <dgm:cxn modelId="{AC75ACEA-CCB8-0B45-A3EC-64BF3A21098E}" type="presParOf" srcId="{25804475-355E-4E15-985B-42ADA993F7F9}" destId="{FD078234-80C6-4147-8A82-65DAFA3D265F}" srcOrd="3" destOrd="0" presId="urn:microsoft.com/office/officeart/2018/2/layout/IconVerticalSolidList"/>
    <dgm:cxn modelId="{F1CBF0F6-02AC-C846-B678-F96DBF1E437B}" type="presParOf" srcId="{131B2374-7958-4B8D-9B0C-2E60623F8B55}" destId="{DD1F4E8A-E3FF-4401-A684-703F37C4835A}" srcOrd="5" destOrd="0" presId="urn:microsoft.com/office/officeart/2018/2/layout/IconVerticalSolidList"/>
    <dgm:cxn modelId="{D28800C5-1EE0-1846-B05D-0D42F94338D0}" type="presParOf" srcId="{131B2374-7958-4B8D-9B0C-2E60623F8B55}" destId="{9F02BC16-F594-45CC-B05C-F351C84374BC}" srcOrd="6" destOrd="0" presId="urn:microsoft.com/office/officeart/2018/2/layout/IconVerticalSolidList"/>
    <dgm:cxn modelId="{2CE2D2C0-5E90-F04E-B961-857FF5830B9E}" type="presParOf" srcId="{9F02BC16-F594-45CC-B05C-F351C84374BC}" destId="{81320F51-D9EB-4B6C-8E89-FDE2C347204E}" srcOrd="0" destOrd="0" presId="urn:microsoft.com/office/officeart/2018/2/layout/IconVerticalSolidList"/>
    <dgm:cxn modelId="{04FAA5B5-0AB9-684C-90D0-6DECB6D9CC4E}" type="presParOf" srcId="{9F02BC16-F594-45CC-B05C-F351C84374BC}" destId="{25F03074-174E-4F9D-B12B-A9EBB42C9A46}" srcOrd="1" destOrd="0" presId="urn:microsoft.com/office/officeart/2018/2/layout/IconVerticalSolidList"/>
    <dgm:cxn modelId="{DA47AE5D-1B31-AE4F-AC40-0DC71CF9796E}" type="presParOf" srcId="{9F02BC16-F594-45CC-B05C-F351C84374BC}" destId="{EE9DB72D-3D6A-41C0-92AD-C451496A5126}" srcOrd="2" destOrd="0" presId="urn:microsoft.com/office/officeart/2018/2/layout/IconVerticalSolidList"/>
    <dgm:cxn modelId="{BF783F57-1BD4-A243-A484-4917CE184392}" type="presParOf" srcId="{9F02BC16-F594-45CC-B05C-F351C84374BC}" destId="{6CF48613-82CD-48B2-AC36-543C57651C2C}" srcOrd="3" destOrd="0" presId="urn:microsoft.com/office/officeart/2018/2/layout/IconVerticalSolidList"/>
    <dgm:cxn modelId="{9F5300D5-8EA8-F04F-B43D-69F233E360BA}" type="presParOf" srcId="{131B2374-7958-4B8D-9B0C-2E60623F8B55}" destId="{2B07FBCC-9400-E449-8314-7AC6769D1C41}" srcOrd="7" destOrd="0" presId="urn:microsoft.com/office/officeart/2018/2/layout/IconVerticalSolidList"/>
    <dgm:cxn modelId="{1662161D-0FCA-3A45-BD77-990F56600509}" type="presParOf" srcId="{131B2374-7958-4B8D-9B0C-2E60623F8B55}" destId="{0A0C5092-7C81-6A48-BFE0-2CDF79C004E6}" srcOrd="8" destOrd="0" presId="urn:microsoft.com/office/officeart/2018/2/layout/IconVerticalSolidList"/>
    <dgm:cxn modelId="{62A528BF-D3BB-F644-AF9F-AE7DFB460DC6}" type="presParOf" srcId="{0A0C5092-7C81-6A48-BFE0-2CDF79C004E6}" destId="{221C684F-D6EB-834E-B3F8-BDF2CAA0C52E}" srcOrd="0" destOrd="0" presId="urn:microsoft.com/office/officeart/2018/2/layout/IconVerticalSolidList"/>
    <dgm:cxn modelId="{93C175DE-973D-774A-882F-E7BA2B8E5B80}" type="presParOf" srcId="{0A0C5092-7C81-6A48-BFE0-2CDF79C004E6}" destId="{19000773-2D4D-2D40-9205-24B76713E038}" srcOrd="1" destOrd="0" presId="urn:microsoft.com/office/officeart/2018/2/layout/IconVerticalSolidList"/>
    <dgm:cxn modelId="{AA051726-3F08-B044-874D-C238C2D715E3}" type="presParOf" srcId="{0A0C5092-7C81-6A48-BFE0-2CDF79C004E6}" destId="{947CA923-2C97-F448-B0E5-DE4AB440B506}" srcOrd="2" destOrd="0" presId="urn:microsoft.com/office/officeart/2018/2/layout/IconVerticalSolidList"/>
    <dgm:cxn modelId="{E419E8E3-54A1-9644-A4D6-9B782ABEF762}" type="presParOf" srcId="{0A0C5092-7C81-6A48-BFE0-2CDF79C004E6}" destId="{78D9ACF1-A490-E64A-9A75-B7C47E7D3C0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05649C-53D2-4E45-98FF-679DFAE3F688}">
      <dsp:nvSpPr>
        <dsp:cNvPr id="0" name=""/>
        <dsp:cNvSpPr/>
      </dsp:nvSpPr>
      <dsp:spPr>
        <a:xfrm>
          <a:off x="0" y="5566"/>
          <a:ext cx="8869609" cy="66679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95EFFF-E1C1-FC40-9899-9B52BCC9AAD0}">
      <dsp:nvSpPr>
        <dsp:cNvPr id="0" name=""/>
        <dsp:cNvSpPr/>
      </dsp:nvSpPr>
      <dsp:spPr>
        <a:xfrm>
          <a:off x="201704" y="155593"/>
          <a:ext cx="367093" cy="36673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163E78-3D60-B341-8AC8-21CA87127931}">
      <dsp:nvSpPr>
        <dsp:cNvPr id="0" name=""/>
        <dsp:cNvSpPr/>
      </dsp:nvSpPr>
      <dsp:spPr>
        <a:xfrm>
          <a:off x="770501" y="5566"/>
          <a:ext cx="8064298" cy="7293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184" tIns="77184" rIns="77184" bIns="77184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400" kern="1200" dirty="0"/>
            <a:t>Vælg et af de 4 projekter (se </a:t>
          </a:r>
          <a:r>
            <a:rPr lang="da-DK" sz="1400" kern="1200" dirty="0" err="1"/>
            <a:t>slidet</a:t>
          </a:r>
          <a:r>
            <a:rPr lang="da-DK" sz="1400" kern="1200" dirty="0"/>
            <a:t> med de 4 projekter)</a:t>
          </a:r>
        </a:p>
      </dsp:txBody>
      <dsp:txXfrm>
        <a:off x="770501" y="5566"/>
        <a:ext cx="8064298" cy="729301"/>
      </dsp:txXfrm>
    </dsp:sp>
    <dsp:sp modelId="{1E7A9775-029B-4DCA-9B50-B8763D503A28}">
      <dsp:nvSpPr>
        <dsp:cNvPr id="0" name=""/>
        <dsp:cNvSpPr/>
      </dsp:nvSpPr>
      <dsp:spPr>
        <a:xfrm>
          <a:off x="0" y="917193"/>
          <a:ext cx="8869609" cy="66679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91A551-140D-41F6-8F1F-9A478A114F7A}">
      <dsp:nvSpPr>
        <dsp:cNvPr id="0" name=""/>
        <dsp:cNvSpPr/>
      </dsp:nvSpPr>
      <dsp:spPr>
        <a:xfrm>
          <a:off x="201704" y="1067220"/>
          <a:ext cx="367093" cy="36673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C58D5C-8520-4C8F-924E-2F98A05DEB6E}">
      <dsp:nvSpPr>
        <dsp:cNvPr id="0" name=""/>
        <dsp:cNvSpPr/>
      </dsp:nvSpPr>
      <dsp:spPr>
        <a:xfrm>
          <a:off x="770501" y="917193"/>
          <a:ext cx="8064298" cy="7293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184" tIns="77184" rIns="77184" bIns="77184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400" kern="1200" dirty="0"/>
            <a:t>Hvad er bæredygtigt ved byggeriet/projektet? Beskriv i detaljer og anvend også bæredygtighedstrekanten. Kan I bruge begrebet transformation også? I må gerne søge på andre links også</a:t>
          </a:r>
          <a:endParaRPr lang="en-US" sz="1400" kern="1200" dirty="0"/>
        </a:p>
      </dsp:txBody>
      <dsp:txXfrm>
        <a:off x="770501" y="917193"/>
        <a:ext cx="8064298" cy="729301"/>
      </dsp:txXfrm>
    </dsp:sp>
    <dsp:sp modelId="{3087D4EF-EC58-4FAD-B406-18CFB122B4FC}">
      <dsp:nvSpPr>
        <dsp:cNvPr id="0" name=""/>
        <dsp:cNvSpPr/>
      </dsp:nvSpPr>
      <dsp:spPr>
        <a:xfrm>
          <a:off x="0" y="1828820"/>
          <a:ext cx="8869609" cy="66679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F22750-E415-4AA0-8B47-5CB888BDE395}">
      <dsp:nvSpPr>
        <dsp:cNvPr id="0" name=""/>
        <dsp:cNvSpPr/>
      </dsp:nvSpPr>
      <dsp:spPr>
        <a:xfrm>
          <a:off x="201704" y="1978847"/>
          <a:ext cx="367093" cy="36673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078234-80C6-4147-8A82-65DAFA3D265F}">
      <dsp:nvSpPr>
        <dsp:cNvPr id="0" name=""/>
        <dsp:cNvSpPr/>
      </dsp:nvSpPr>
      <dsp:spPr>
        <a:xfrm>
          <a:off x="770501" y="1828820"/>
          <a:ext cx="8064298" cy="7293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184" tIns="77184" rIns="77184" bIns="77184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400" kern="1200" dirty="0"/>
            <a:t>Lav en analyse af bygningen/projektet. Se model bagerst i grundbogen og analyseark uploadet på lectio på dagens time</a:t>
          </a:r>
          <a:endParaRPr lang="en-US" sz="1400" kern="1200" dirty="0"/>
        </a:p>
      </dsp:txBody>
      <dsp:txXfrm>
        <a:off x="770501" y="1828820"/>
        <a:ext cx="8064298" cy="729301"/>
      </dsp:txXfrm>
    </dsp:sp>
    <dsp:sp modelId="{81320F51-D9EB-4B6C-8E89-FDE2C347204E}">
      <dsp:nvSpPr>
        <dsp:cNvPr id="0" name=""/>
        <dsp:cNvSpPr/>
      </dsp:nvSpPr>
      <dsp:spPr>
        <a:xfrm>
          <a:off x="0" y="2740447"/>
          <a:ext cx="8869609" cy="66679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F03074-174E-4F9D-B12B-A9EBB42C9A46}">
      <dsp:nvSpPr>
        <dsp:cNvPr id="0" name=""/>
        <dsp:cNvSpPr/>
      </dsp:nvSpPr>
      <dsp:spPr>
        <a:xfrm>
          <a:off x="201704" y="2890475"/>
          <a:ext cx="367093" cy="36673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F48613-82CD-48B2-AC36-543C57651C2C}">
      <dsp:nvSpPr>
        <dsp:cNvPr id="0" name=""/>
        <dsp:cNvSpPr/>
      </dsp:nvSpPr>
      <dsp:spPr>
        <a:xfrm>
          <a:off x="770501" y="2740447"/>
          <a:ext cx="8064298" cy="7293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184" tIns="77184" rIns="77184" bIns="77184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400" kern="1200" dirty="0"/>
            <a:t>Lav en grafisk opsætning af arbejdet (</a:t>
          </a:r>
          <a:r>
            <a:rPr lang="da-DK" sz="1400" kern="1200" dirty="0" err="1"/>
            <a:t>canva</a:t>
          </a:r>
          <a:r>
            <a:rPr lang="da-DK" sz="1400" kern="1200" dirty="0"/>
            <a:t>, </a:t>
          </a:r>
          <a:r>
            <a:rPr lang="da-DK" sz="1400" kern="1200" dirty="0" err="1"/>
            <a:t>pp</a:t>
          </a:r>
          <a:r>
            <a:rPr lang="da-DK" sz="1400" kern="1200" dirty="0"/>
            <a:t> eller på papir)</a:t>
          </a:r>
          <a:endParaRPr lang="en-US" sz="1400" kern="1200" dirty="0"/>
        </a:p>
      </dsp:txBody>
      <dsp:txXfrm>
        <a:off x="770501" y="2740447"/>
        <a:ext cx="8064298" cy="729301"/>
      </dsp:txXfrm>
    </dsp:sp>
    <dsp:sp modelId="{221C684F-D6EB-834E-B3F8-BDF2CAA0C52E}">
      <dsp:nvSpPr>
        <dsp:cNvPr id="0" name=""/>
        <dsp:cNvSpPr/>
      </dsp:nvSpPr>
      <dsp:spPr>
        <a:xfrm>
          <a:off x="0" y="3652074"/>
          <a:ext cx="8869609" cy="66679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000773-2D4D-2D40-9205-24B76713E038}">
      <dsp:nvSpPr>
        <dsp:cNvPr id="0" name=""/>
        <dsp:cNvSpPr/>
      </dsp:nvSpPr>
      <dsp:spPr>
        <a:xfrm>
          <a:off x="201704" y="3802102"/>
          <a:ext cx="367093" cy="366734"/>
        </a:xfrm>
        <a:prstGeom prst="rect">
          <a:avLst/>
        </a:prstGeom>
        <a:blipFill>
          <a:blip xmlns:r="http://schemas.openxmlformats.org/officeDocument/2006/relationships" r:embed="rId7"/>
          <a:srcRect/>
          <a:stretch>
            <a:fillRect l="-36000" r="-36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D9ACF1-A490-E64A-9A75-B7C47E7D3C02}">
      <dsp:nvSpPr>
        <dsp:cNvPr id="0" name=""/>
        <dsp:cNvSpPr/>
      </dsp:nvSpPr>
      <dsp:spPr>
        <a:xfrm>
          <a:off x="770501" y="3652074"/>
          <a:ext cx="8064298" cy="7293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184" tIns="77184" rIns="77184" bIns="77184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400" kern="1200" dirty="0"/>
            <a:t>Aflever som gruppe jeres arbejde på teams til RH</a:t>
          </a:r>
        </a:p>
      </dsp:txBody>
      <dsp:txXfrm>
        <a:off x="770501" y="3652074"/>
        <a:ext cx="8064298" cy="7293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F4E0EEA8-D6A5-5742-AA17-DAE5B8A52FEE}" type="datetimeFigureOut">
              <a:rPr lang="en-DK" smtClean="0"/>
              <a:pPr/>
              <a:t>10/8/25</a:t>
            </a:fld>
            <a:endParaRPr lang="en-DK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da-D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8F3ACE44-1A0D-6043-8B60-6D093FBA7A37}" type="slidenum">
              <a:rPr lang="en-DK" smtClean="0"/>
              <a:pPr/>
              <a:t>‹nr.›</a:t>
            </a:fld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60126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ACE44-1A0D-6043-8B60-6D093FBA7A37}" type="slidenum">
              <a:rPr lang="en-DK" smtClean="0"/>
              <a:pPr/>
              <a:t>1</a:t>
            </a:fld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613461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ACE44-1A0D-6043-8B60-6D093FBA7A37}" type="slidenum">
              <a:rPr lang="en-DK" smtClean="0"/>
              <a:pPr/>
              <a:t>2</a:t>
            </a:fld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4214366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Tryk på linket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ACE44-1A0D-6043-8B60-6D093FBA7A37}" type="slidenum">
              <a:rPr lang="en-DK" smtClean="0"/>
              <a:pPr/>
              <a:t>7</a:t>
            </a:fld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3606270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9BCF0-5E4B-BDC6-95E1-4CF2D9290D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9726C1AD-6FC9-BE98-7688-85039F3F1A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60BC1630-CB51-47A9-F45E-EBA198B43F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/>
              <a:t>https</a:t>
            </a:r>
            <a:r>
              <a:rPr lang="da-DK" dirty="0"/>
              <a:t>://</a:t>
            </a:r>
            <a:r>
              <a:rPr lang="da-DK" dirty="0" err="1"/>
              <a:t>politiken.dk</a:t>
            </a:r>
            <a:r>
              <a:rPr lang="da-DK" dirty="0"/>
              <a:t>/kultur/arkitektur/art9939665/Et-sted-i-Nordvest-er-et-gammelt-loft-blevet-til-en-trappe.-Og-den-vidner-om-et-stille-opr%C3%B8r 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6552ACB-0749-9A21-4E69-2714B2A77E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ACE44-1A0D-6043-8B60-6D093FBA7A37}" type="slidenum">
              <a:rPr lang="en-DK" smtClean="0"/>
              <a:pPr/>
              <a:t>8</a:t>
            </a:fld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34984495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Træ er ikke en transformation, men det er de andre.</a:t>
            </a:r>
          </a:p>
          <a:p>
            <a:endParaRPr lang="da-DK" dirty="0"/>
          </a:p>
          <a:p>
            <a:r>
              <a:rPr lang="da-DK" dirty="0"/>
              <a:t>Kun transformation i form af genbrug af materialer… men ikke transformation af det allerede eksisterende på stedet.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ACE44-1A0D-6043-8B60-6D093FBA7A37}" type="slidenum">
              <a:rPr lang="en-DK" smtClean="0"/>
              <a:pPr/>
              <a:t>10</a:t>
            </a:fld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442929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29F4A-87CD-99F0-ACE4-10FF1CA9FA0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15482" y="1099597"/>
            <a:ext cx="4709672" cy="5525811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7800"/>
            </a:lvl1pPr>
          </a:lstStyle>
          <a:p>
            <a:r>
              <a:rPr lang="en-GB"/>
              <a:t>Lorem</a:t>
            </a:r>
            <a:br>
              <a:rPr lang="en-GB"/>
            </a:br>
            <a:r>
              <a:rPr lang="en-GB"/>
              <a:t>ipsum et</a:t>
            </a:r>
            <a:br>
              <a:rPr lang="en-GB"/>
            </a:br>
            <a:r>
              <a:rPr lang="en-GB"/>
              <a:t>dolor</a:t>
            </a:r>
            <a:endParaRPr lang="da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00102E-58B9-F441-7CBF-CA10B87449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2510" y="3771818"/>
            <a:ext cx="3789786" cy="2387600"/>
          </a:xfrm>
        </p:spPr>
        <p:txBody>
          <a:bodyPr anchor="b">
            <a:normAutofit/>
          </a:bodyPr>
          <a:lstStyle>
            <a:lvl1pPr marL="0" indent="0" algn="l">
              <a:buNone/>
              <a:defRPr sz="16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19B2A62-F54A-C9ED-547C-08565B6F8488}"/>
              </a:ext>
            </a:extLst>
          </p:cNvPr>
          <p:cNvCxnSpPr/>
          <p:nvPr userDrawn="1"/>
        </p:nvCxnSpPr>
        <p:spPr>
          <a:xfrm>
            <a:off x="336550" y="6273800"/>
            <a:ext cx="17018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46C733A-8EF9-74DF-D6C2-5744B4D588FA}"/>
              </a:ext>
            </a:extLst>
          </p:cNvPr>
          <p:cNvGrpSpPr/>
          <p:nvPr userDrawn="1"/>
        </p:nvGrpSpPr>
        <p:grpSpPr>
          <a:xfrm>
            <a:off x="0" y="0"/>
            <a:ext cx="12192000" cy="6879498"/>
            <a:chOff x="-1925188" y="-786538"/>
            <a:chExt cx="7124699" cy="4020206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38607E7-57CB-8378-15E8-E3FDF85FCBBB}"/>
                </a:ext>
              </a:extLst>
            </p:cNvPr>
            <p:cNvSpPr/>
            <p:nvPr/>
          </p:nvSpPr>
          <p:spPr>
            <a:xfrm>
              <a:off x="727403" y="-786538"/>
              <a:ext cx="4472108" cy="4020206"/>
            </a:xfrm>
            <a:custGeom>
              <a:avLst/>
              <a:gdLst>
                <a:gd name="connsiteX0" fmla="*/ 4073065 w 4472108"/>
                <a:gd name="connsiteY0" fmla="*/ 82638 h 4020206"/>
                <a:gd name="connsiteX1" fmla="*/ 2038394 w 4472108"/>
                <a:gd name="connsiteY1" fmla="*/ 871045 h 4020206"/>
                <a:gd name="connsiteX2" fmla="*/ 567296 w 4472108"/>
                <a:gd name="connsiteY2" fmla="*/ 1933422 h 4020206"/>
                <a:gd name="connsiteX3" fmla="*/ 0 w 4472108"/>
                <a:gd name="connsiteY3" fmla="*/ 3066525 h 4020206"/>
                <a:gd name="connsiteX4" fmla="*/ 400532 w 4472108"/>
                <a:gd name="connsiteY4" fmla="*/ 3989683 h 4020206"/>
                <a:gd name="connsiteX5" fmla="*/ 432545 w 4472108"/>
                <a:gd name="connsiteY5" fmla="*/ 4020207 h 4020206"/>
                <a:gd name="connsiteX6" fmla="*/ 454879 w 4472108"/>
                <a:gd name="connsiteY6" fmla="*/ 4020207 h 4020206"/>
                <a:gd name="connsiteX7" fmla="*/ 410955 w 4472108"/>
                <a:gd name="connsiteY7" fmla="*/ 3978516 h 4020206"/>
                <a:gd name="connsiteX8" fmla="*/ 14890 w 4472108"/>
                <a:gd name="connsiteY8" fmla="*/ 3065780 h 4020206"/>
                <a:gd name="connsiteX9" fmla="*/ 577719 w 4472108"/>
                <a:gd name="connsiteY9" fmla="*/ 1943100 h 4020206"/>
                <a:gd name="connsiteX10" fmla="*/ 2045094 w 4472108"/>
                <a:gd name="connsiteY10" fmla="*/ 883701 h 4020206"/>
                <a:gd name="connsiteX11" fmla="*/ 4076043 w 4472108"/>
                <a:gd name="connsiteY11" fmla="*/ 96038 h 4020206"/>
                <a:gd name="connsiteX12" fmla="*/ 4472108 w 4472108"/>
                <a:gd name="connsiteY12" fmla="*/ 0 h 4020206"/>
                <a:gd name="connsiteX13" fmla="*/ 4404360 w 4472108"/>
                <a:gd name="connsiteY13" fmla="*/ 0 h 4020206"/>
                <a:gd name="connsiteX14" fmla="*/ 4072321 w 4472108"/>
                <a:gd name="connsiteY14" fmla="*/ 81893 h 4020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472108" h="4020206">
                  <a:moveTo>
                    <a:pt x="4073065" y="82638"/>
                  </a:moveTo>
                  <a:cubicBezTo>
                    <a:pt x="3357617" y="271736"/>
                    <a:pt x="2654081" y="544961"/>
                    <a:pt x="2038394" y="871045"/>
                  </a:cubicBezTo>
                  <a:cubicBezTo>
                    <a:pt x="1430896" y="1193406"/>
                    <a:pt x="921670" y="1561180"/>
                    <a:pt x="567296" y="1933422"/>
                  </a:cubicBezTo>
                  <a:cubicBezTo>
                    <a:pt x="196543" y="2323531"/>
                    <a:pt x="0" y="2715129"/>
                    <a:pt x="0" y="3066525"/>
                  </a:cubicBezTo>
                  <a:cubicBezTo>
                    <a:pt x="0" y="3417920"/>
                    <a:pt x="134751" y="3729114"/>
                    <a:pt x="400532" y="3989683"/>
                  </a:cubicBezTo>
                  <a:cubicBezTo>
                    <a:pt x="410955" y="4000106"/>
                    <a:pt x="422122" y="4010529"/>
                    <a:pt x="432545" y="4020207"/>
                  </a:cubicBezTo>
                  <a:lnTo>
                    <a:pt x="454879" y="4020207"/>
                  </a:lnTo>
                  <a:cubicBezTo>
                    <a:pt x="439989" y="4006806"/>
                    <a:pt x="425100" y="3992661"/>
                    <a:pt x="410955" y="3978516"/>
                  </a:cubicBezTo>
                  <a:cubicBezTo>
                    <a:pt x="148152" y="3720180"/>
                    <a:pt x="14890" y="3413453"/>
                    <a:pt x="14890" y="3065780"/>
                  </a:cubicBezTo>
                  <a:cubicBezTo>
                    <a:pt x="14890" y="2718107"/>
                    <a:pt x="209944" y="2330231"/>
                    <a:pt x="577719" y="1943100"/>
                  </a:cubicBezTo>
                  <a:cubicBezTo>
                    <a:pt x="931348" y="1571603"/>
                    <a:pt x="1438341" y="1205318"/>
                    <a:pt x="2045094" y="883701"/>
                  </a:cubicBezTo>
                  <a:cubicBezTo>
                    <a:pt x="2660037" y="557618"/>
                    <a:pt x="3362084" y="285137"/>
                    <a:pt x="4076043" y="96038"/>
                  </a:cubicBezTo>
                  <a:cubicBezTo>
                    <a:pt x="4208561" y="61048"/>
                    <a:pt x="4340335" y="29035"/>
                    <a:pt x="4472108" y="0"/>
                  </a:cubicBezTo>
                  <a:lnTo>
                    <a:pt x="4404360" y="0"/>
                  </a:lnTo>
                  <a:cubicBezTo>
                    <a:pt x="4294177" y="25312"/>
                    <a:pt x="4183249" y="52114"/>
                    <a:pt x="4072321" y="81893"/>
                  </a:cubicBezTo>
                  <a:close/>
                </a:path>
              </a:pathLst>
            </a:custGeom>
            <a:solidFill>
              <a:srgbClr val="C8966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7DE36590-D1D6-6825-345A-A943C036EDAE}"/>
                </a:ext>
              </a:extLst>
            </p:cNvPr>
            <p:cNvSpPr/>
            <p:nvPr/>
          </p:nvSpPr>
          <p:spPr>
            <a:xfrm>
              <a:off x="-1925188" y="-785794"/>
              <a:ext cx="2813400" cy="3025577"/>
            </a:xfrm>
            <a:custGeom>
              <a:avLst/>
              <a:gdLst>
                <a:gd name="connsiteX0" fmla="*/ 2813401 w 2813400"/>
                <a:gd name="connsiteY0" fmla="*/ 0 h 3025577"/>
                <a:gd name="connsiteX1" fmla="*/ 2792555 w 2813400"/>
                <a:gd name="connsiteY1" fmla="*/ 0 h 3025577"/>
                <a:gd name="connsiteX2" fmla="*/ 0 w 2813400"/>
                <a:gd name="connsiteY2" fmla="*/ 3003243 h 3025577"/>
                <a:gd name="connsiteX3" fmla="*/ 0 w 2813400"/>
                <a:gd name="connsiteY3" fmla="*/ 3025578 h 3025577"/>
                <a:gd name="connsiteX4" fmla="*/ 2813401 w 2813400"/>
                <a:gd name="connsiteY4" fmla="*/ 0 h 3025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3400" h="3025577">
                  <a:moveTo>
                    <a:pt x="2813401" y="0"/>
                  </a:moveTo>
                  <a:lnTo>
                    <a:pt x="2792555" y="0"/>
                  </a:lnTo>
                  <a:lnTo>
                    <a:pt x="0" y="3003243"/>
                  </a:lnTo>
                  <a:lnTo>
                    <a:pt x="0" y="3025578"/>
                  </a:lnTo>
                  <a:lnTo>
                    <a:pt x="2813401" y="0"/>
                  </a:lnTo>
                  <a:close/>
                </a:path>
              </a:pathLst>
            </a:custGeom>
            <a:solidFill>
              <a:srgbClr val="C8966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BDD2705-2DCB-B27E-F191-7C96272D3DBB}"/>
              </a:ext>
            </a:extLst>
          </p:cNvPr>
          <p:cNvGrpSpPr/>
          <p:nvPr userDrawn="1"/>
        </p:nvGrpSpPr>
        <p:grpSpPr>
          <a:xfrm>
            <a:off x="332510" y="325192"/>
            <a:ext cx="1889829" cy="310313"/>
            <a:chOff x="1622503" y="1033192"/>
            <a:chExt cx="6846263" cy="1124168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BC7C37C0-7603-D48E-ABE3-9FE6EDA9EE7F}"/>
                </a:ext>
              </a:extLst>
            </p:cNvPr>
            <p:cNvSpPr/>
            <p:nvPr/>
          </p:nvSpPr>
          <p:spPr>
            <a:xfrm>
              <a:off x="1622503" y="1036170"/>
              <a:ext cx="2703216" cy="1107790"/>
            </a:xfrm>
            <a:custGeom>
              <a:avLst/>
              <a:gdLst>
                <a:gd name="connsiteX0" fmla="*/ 2703217 w 2703216"/>
                <a:gd name="connsiteY0" fmla="*/ 1107046 h 1107790"/>
                <a:gd name="connsiteX1" fmla="*/ 0 w 2703216"/>
                <a:gd name="connsiteY1" fmla="*/ 1107046 h 1107790"/>
                <a:gd name="connsiteX2" fmla="*/ 1036320 w 2703216"/>
                <a:gd name="connsiteY2" fmla="*/ 0 h 1107790"/>
                <a:gd name="connsiteX3" fmla="*/ 2703217 w 2703216"/>
                <a:gd name="connsiteY3" fmla="*/ 0 h 1107790"/>
                <a:gd name="connsiteX4" fmla="*/ 2703217 w 2703216"/>
                <a:gd name="connsiteY4" fmla="*/ 346184 h 1107790"/>
                <a:gd name="connsiteX5" fmla="*/ 2365966 w 2703216"/>
                <a:gd name="connsiteY5" fmla="*/ 346184 h 1107790"/>
                <a:gd name="connsiteX6" fmla="*/ 2361499 w 2703216"/>
                <a:gd name="connsiteY6" fmla="*/ 341718 h 1107790"/>
                <a:gd name="connsiteX7" fmla="*/ 1745812 w 2703216"/>
                <a:gd name="connsiteY7" fmla="*/ 168997 h 1107790"/>
                <a:gd name="connsiteX8" fmla="*/ 1153204 w 2703216"/>
                <a:gd name="connsiteY8" fmla="*/ 319383 h 1107790"/>
                <a:gd name="connsiteX9" fmla="*/ 877001 w 2703216"/>
                <a:gd name="connsiteY9" fmla="*/ 610476 h 1107790"/>
                <a:gd name="connsiteX10" fmla="*/ 927626 w 2703216"/>
                <a:gd name="connsiteY10" fmla="*/ 727360 h 1107790"/>
                <a:gd name="connsiteX11" fmla="*/ 1602871 w 2703216"/>
                <a:gd name="connsiteY11" fmla="*/ 865833 h 1107790"/>
                <a:gd name="connsiteX12" fmla="*/ 2283329 w 2703216"/>
                <a:gd name="connsiteY12" fmla="*/ 709492 h 1107790"/>
                <a:gd name="connsiteX13" fmla="*/ 2295240 w 2703216"/>
                <a:gd name="connsiteY13" fmla="*/ 674501 h 1107790"/>
                <a:gd name="connsiteX14" fmla="*/ 2091997 w 2703216"/>
                <a:gd name="connsiteY14" fmla="*/ 606753 h 1107790"/>
                <a:gd name="connsiteX15" fmla="*/ 1890242 w 2703216"/>
                <a:gd name="connsiteY15" fmla="*/ 604520 h 1107790"/>
                <a:gd name="connsiteX16" fmla="*/ 1865674 w 2703216"/>
                <a:gd name="connsiteY16" fmla="*/ 606009 h 1107790"/>
                <a:gd name="connsiteX17" fmla="*/ 1930444 w 2703216"/>
                <a:gd name="connsiteY17" fmla="*/ 480936 h 1107790"/>
                <a:gd name="connsiteX18" fmla="*/ 2702473 w 2703216"/>
                <a:gd name="connsiteY18" fmla="*/ 483914 h 1107790"/>
                <a:gd name="connsiteX19" fmla="*/ 2702473 w 2703216"/>
                <a:gd name="connsiteY19" fmla="*/ 1107790 h 1107790"/>
                <a:gd name="connsiteX20" fmla="*/ 64770 w 2703216"/>
                <a:gd name="connsiteY20" fmla="*/ 1078756 h 1107790"/>
                <a:gd name="connsiteX21" fmla="*/ 2674927 w 2703216"/>
                <a:gd name="connsiteY21" fmla="*/ 1078756 h 1107790"/>
                <a:gd name="connsiteX22" fmla="*/ 2674927 w 2703216"/>
                <a:gd name="connsiteY22" fmla="*/ 510715 h 1107790"/>
                <a:gd name="connsiteX23" fmla="*/ 1948311 w 2703216"/>
                <a:gd name="connsiteY23" fmla="*/ 507737 h 1107790"/>
                <a:gd name="connsiteX24" fmla="*/ 1913321 w 2703216"/>
                <a:gd name="connsiteY24" fmla="*/ 574741 h 1107790"/>
                <a:gd name="connsiteX25" fmla="*/ 2094230 w 2703216"/>
                <a:gd name="connsiteY25" fmla="*/ 577719 h 1107790"/>
                <a:gd name="connsiteX26" fmla="*/ 2322786 w 2703216"/>
                <a:gd name="connsiteY26" fmla="*/ 668545 h 1107790"/>
                <a:gd name="connsiteX27" fmla="*/ 2304919 w 2703216"/>
                <a:gd name="connsiteY27" fmla="*/ 725871 h 1107790"/>
                <a:gd name="connsiteX28" fmla="*/ 1602871 w 2703216"/>
                <a:gd name="connsiteY28" fmla="*/ 891890 h 1107790"/>
                <a:gd name="connsiteX29" fmla="*/ 907525 w 2703216"/>
                <a:gd name="connsiteY29" fmla="*/ 745227 h 1107790"/>
                <a:gd name="connsiteX30" fmla="*/ 847966 w 2703216"/>
                <a:gd name="connsiteY30" fmla="*/ 608242 h 1107790"/>
                <a:gd name="connsiteX31" fmla="*/ 1139059 w 2703216"/>
                <a:gd name="connsiteY31" fmla="*/ 292582 h 1107790"/>
                <a:gd name="connsiteX32" fmla="*/ 1744323 w 2703216"/>
                <a:gd name="connsiteY32" fmla="*/ 139218 h 1107790"/>
                <a:gd name="connsiteX33" fmla="*/ 2377134 w 2703216"/>
                <a:gd name="connsiteY33" fmla="*/ 317150 h 1107790"/>
                <a:gd name="connsiteX34" fmla="*/ 2673438 w 2703216"/>
                <a:gd name="connsiteY34" fmla="*/ 317150 h 1107790"/>
                <a:gd name="connsiteX35" fmla="*/ 2673438 w 2703216"/>
                <a:gd name="connsiteY35" fmla="*/ 26801 h 1107790"/>
                <a:gd name="connsiteX36" fmla="*/ 1046743 w 2703216"/>
                <a:gd name="connsiteY36" fmla="*/ 26801 h 1107790"/>
                <a:gd name="connsiteX37" fmla="*/ 64770 w 2703216"/>
                <a:gd name="connsiteY37" fmla="*/ 1078756 h 110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703216" h="1107790">
                  <a:moveTo>
                    <a:pt x="2703217" y="1107046"/>
                  </a:moveTo>
                  <a:lnTo>
                    <a:pt x="0" y="1107046"/>
                  </a:lnTo>
                  <a:lnTo>
                    <a:pt x="1036320" y="0"/>
                  </a:lnTo>
                  <a:lnTo>
                    <a:pt x="2703217" y="0"/>
                  </a:lnTo>
                  <a:lnTo>
                    <a:pt x="2703217" y="346184"/>
                  </a:lnTo>
                  <a:lnTo>
                    <a:pt x="2365966" y="346184"/>
                  </a:lnTo>
                  <a:cubicBezTo>
                    <a:pt x="2365966" y="346184"/>
                    <a:pt x="2361499" y="341718"/>
                    <a:pt x="2361499" y="341718"/>
                  </a:cubicBezTo>
                  <a:cubicBezTo>
                    <a:pt x="2266950" y="230045"/>
                    <a:pt x="2048072" y="168997"/>
                    <a:pt x="1745812" y="168997"/>
                  </a:cubicBezTo>
                  <a:cubicBezTo>
                    <a:pt x="1443552" y="168997"/>
                    <a:pt x="1332624" y="225578"/>
                    <a:pt x="1153204" y="319383"/>
                  </a:cubicBezTo>
                  <a:cubicBezTo>
                    <a:pt x="982717" y="409466"/>
                    <a:pt x="877001" y="520393"/>
                    <a:pt x="877001" y="610476"/>
                  </a:cubicBezTo>
                  <a:cubicBezTo>
                    <a:pt x="877001" y="700558"/>
                    <a:pt x="894124" y="693858"/>
                    <a:pt x="927626" y="727360"/>
                  </a:cubicBezTo>
                  <a:cubicBezTo>
                    <a:pt x="1024408" y="822653"/>
                    <a:pt x="1264132" y="871789"/>
                    <a:pt x="1602871" y="865833"/>
                  </a:cubicBezTo>
                  <a:cubicBezTo>
                    <a:pt x="1867163" y="861366"/>
                    <a:pt x="2211859" y="795852"/>
                    <a:pt x="2283329" y="709492"/>
                  </a:cubicBezTo>
                  <a:cubicBezTo>
                    <a:pt x="2293007" y="697580"/>
                    <a:pt x="2297474" y="686413"/>
                    <a:pt x="2295240" y="674501"/>
                  </a:cubicBezTo>
                  <a:cubicBezTo>
                    <a:pt x="2290029" y="640255"/>
                    <a:pt x="2215581" y="615687"/>
                    <a:pt x="2091997" y="606753"/>
                  </a:cubicBezTo>
                  <a:cubicBezTo>
                    <a:pt x="1991491" y="599309"/>
                    <a:pt x="1891731" y="604520"/>
                    <a:pt x="1890242" y="604520"/>
                  </a:cubicBezTo>
                  <a:lnTo>
                    <a:pt x="1865674" y="606009"/>
                  </a:lnTo>
                  <a:lnTo>
                    <a:pt x="1930444" y="480936"/>
                  </a:lnTo>
                  <a:lnTo>
                    <a:pt x="2702473" y="483914"/>
                  </a:lnTo>
                  <a:lnTo>
                    <a:pt x="2702473" y="1107790"/>
                  </a:lnTo>
                  <a:close/>
                  <a:moveTo>
                    <a:pt x="64770" y="1078756"/>
                  </a:moveTo>
                  <a:lnTo>
                    <a:pt x="2674927" y="1078756"/>
                  </a:lnTo>
                  <a:lnTo>
                    <a:pt x="2674927" y="510715"/>
                  </a:lnTo>
                  <a:cubicBezTo>
                    <a:pt x="2674927" y="510715"/>
                    <a:pt x="1948311" y="507737"/>
                    <a:pt x="1948311" y="507737"/>
                  </a:cubicBezTo>
                  <a:lnTo>
                    <a:pt x="1913321" y="574741"/>
                  </a:lnTo>
                  <a:cubicBezTo>
                    <a:pt x="1949800" y="573252"/>
                    <a:pt x="2021271" y="572507"/>
                    <a:pt x="2094230" y="577719"/>
                  </a:cubicBezTo>
                  <a:cubicBezTo>
                    <a:pt x="2240149" y="588141"/>
                    <a:pt x="2314597" y="617921"/>
                    <a:pt x="2322786" y="668545"/>
                  </a:cubicBezTo>
                  <a:cubicBezTo>
                    <a:pt x="2325764" y="687902"/>
                    <a:pt x="2319809" y="707259"/>
                    <a:pt x="2304919" y="725871"/>
                  </a:cubicBezTo>
                  <a:cubicBezTo>
                    <a:pt x="2220048" y="827865"/>
                    <a:pt x="1842595" y="888168"/>
                    <a:pt x="1602871" y="891890"/>
                  </a:cubicBezTo>
                  <a:cubicBezTo>
                    <a:pt x="1357937" y="896357"/>
                    <a:pt x="1038554" y="874023"/>
                    <a:pt x="907525" y="745227"/>
                  </a:cubicBezTo>
                  <a:cubicBezTo>
                    <a:pt x="868067" y="706514"/>
                    <a:pt x="847966" y="660356"/>
                    <a:pt x="847966" y="608242"/>
                  </a:cubicBezTo>
                  <a:cubicBezTo>
                    <a:pt x="847966" y="506993"/>
                    <a:pt x="956660" y="388620"/>
                    <a:pt x="1139059" y="292582"/>
                  </a:cubicBezTo>
                  <a:cubicBezTo>
                    <a:pt x="1324435" y="195054"/>
                    <a:pt x="1544802" y="139218"/>
                    <a:pt x="1744323" y="139218"/>
                  </a:cubicBezTo>
                  <a:cubicBezTo>
                    <a:pt x="2051050" y="139218"/>
                    <a:pt x="2275140" y="202499"/>
                    <a:pt x="2377134" y="317150"/>
                  </a:cubicBezTo>
                  <a:lnTo>
                    <a:pt x="2673438" y="317150"/>
                  </a:lnTo>
                  <a:lnTo>
                    <a:pt x="2673438" y="26801"/>
                  </a:lnTo>
                  <a:lnTo>
                    <a:pt x="1046743" y="26801"/>
                  </a:lnTo>
                  <a:lnTo>
                    <a:pt x="64770" y="1078756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475D2D53-F0B2-EFF1-78A9-786A318D6297}"/>
                </a:ext>
              </a:extLst>
            </p:cNvPr>
            <p:cNvSpPr/>
            <p:nvPr/>
          </p:nvSpPr>
          <p:spPr>
            <a:xfrm>
              <a:off x="4517052" y="1641434"/>
              <a:ext cx="3951714" cy="515926"/>
            </a:xfrm>
            <a:custGeom>
              <a:avLst/>
              <a:gdLst>
                <a:gd name="connsiteX0" fmla="*/ 222600 w 3951714"/>
                <a:gd name="connsiteY0" fmla="*/ 514438 h 515926"/>
                <a:gd name="connsiteX1" fmla="*/ 383409 w 3951714"/>
                <a:gd name="connsiteY1" fmla="*/ 431800 h 515926"/>
                <a:gd name="connsiteX2" fmla="*/ 387131 w 3951714"/>
                <a:gd name="connsiteY2" fmla="*/ 431800 h 515926"/>
                <a:gd name="connsiteX3" fmla="*/ 387131 w 3951714"/>
                <a:gd name="connsiteY3" fmla="*/ 508482 h 515926"/>
                <a:gd name="connsiteX4" fmla="*/ 430311 w 3951714"/>
                <a:gd name="connsiteY4" fmla="*/ 508482 h 515926"/>
                <a:gd name="connsiteX5" fmla="*/ 430311 w 3951714"/>
                <a:gd name="connsiteY5" fmla="*/ 254613 h 515926"/>
                <a:gd name="connsiteX6" fmla="*/ 238979 w 3951714"/>
                <a:gd name="connsiteY6" fmla="*/ 254613 h 515926"/>
                <a:gd name="connsiteX7" fmla="*/ 238979 w 3951714"/>
                <a:gd name="connsiteY7" fmla="*/ 297793 h 515926"/>
                <a:gd name="connsiteX8" fmla="*/ 383409 w 3951714"/>
                <a:gd name="connsiteY8" fmla="*/ 297793 h 515926"/>
                <a:gd name="connsiteX9" fmla="*/ 383409 w 3951714"/>
                <a:gd name="connsiteY9" fmla="*/ 338740 h 515926"/>
                <a:gd name="connsiteX10" fmla="*/ 225578 w 3951714"/>
                <a:gd name="connsiteY10" fmla="*/ 472747 h 515926"/>
                <a:gd name="connsiteX11" fmla="*/ 48391 w 3951714"/>
                <a:gd name="connsiteY11" fmla="*/ 271736 h 515926"/>
                <a:gd name="connsiteX12" fmla="*/ 48391 w 3951714"/>
                <a:gd name="connsiteY12" fmla="*/ 243446 h 515926"/>
                <a:gd name="connsiteX13" fmla="*/ 219622 w 3951714"/>
                <a:gd name="connsiteY13" fmla="*/ 42436 h 515926"/>
                <a:gd name="connsiteX14" fmla="*/ 381920 w 3951714"/>
                <a:gd name="connsiteY14" fmla="*/ 163786 h 515926"/>
                <a:gd name="connsiteX15" fmla="*/ 431800 w 3951714"/>
                <a:gd name="connsiteY15" fmla="*/ 163786 h 515926"/>
                <a:gd name="connsiteX16" fmla="*/ 220367 w 3951714"/>
                <a:gd name="connsiteY16" fmla="*/ 0 h 515926"/>
                <a:gd name="connsiteX17" fmla="*/ 0 w 3951714"/>
                <a:gd name="connsiteY17" fmla="*/ 257591 h 515926"/>
                <a:gd name="connsiteX18" fmla="*/ 222600 w 3951714"/>
                <a:gd name="connsiteY18" fmla="*/ 515182 h 515926"/>
                <a:gd name="connsiteX19" fmla="*/ 639511 w 3951714"/>
                <a:gd name="connsiteY19" fmla="*/ 508482 h 515926"/>
                <a:gd name="connsiteX20" fmla="*/ 687158 w 3951714"/>
                <a:gd name="connsiteY20" fmla="*/ 508482 h 515926"/>
                <a:gd name="connsiteX21" fmla="*/ 687158 w 3951714"/>
                <a:gd name="connsiteY21" fmla="*/ 302260 h 515926"/>
                <a:gd name="connsiteX22" fmla="*/ 867323 w 3951714"/>
                <a:gd name="connsiteY22" fmla="*/ 6700 h 515926"/>
                <a:gd name="connsiteX23" fmla="*/ 815209 w 3951714"/>
                <a:gd name="connsiteY23" fmla="*/ 6700 h 515926"/>
                <a:gd name="connsiteX24" fmla="*/ 665568 w 3951714"/>
                <a:gd name="connsiteY24" fmla="*/ 253124 h 515926"/>
                <a:gd name="connsiteX25" fmla="*/ 661845 w 3951714"/>
                <a:gd name="connsiteY25" fmla="*/ 253124 h 515926"/>
                <a:gd name="connsiteX26" fmla="*/ 512949 w 3951714"/>
                <a:gd name="connsiteY26" fmla="*/ 6700 h 515926"/>
                <a:gd name="connsiteX27" fmla="*/ 459346 w 3951714"/>
                <a:gd name="connsiteY27" fmla="*/ 6700 h 515926"/>
                <a:gd name="connsiteX28" fmla="*/ 638766 w 3951714"/>
                <a:gd name="connsiteY28" fmla="*/ 302260 h 515926"/>
                <a:gd name="connsiteX29" fmla="*/ 638766 w 3951714"/>
                <a:gd name="connsiteY29" fmla="*/ 508482 h 515926"/>
                <a:gd name="connsiteX30" fmla="*/ 932092 w 3951714"/>
                <a:gd name="connsiteY30" fmla="*/ 508482 h 515926"/>
                <a:gd name="connsiteX31" fmla="*/ 978250 w 3951714"/>
                <a:gd name="connsiteY31" fmla="*/ 508482 h 515926"/>
                <a:gd name="connsiteX32" fmla="*/ 978250 w 3951714"/>
                <a:gd name="connsiteY32" fmla="*/ 55092 h 515926"/>
                <a:gd name="connsiteX33" fmla="*/ 981228 w 3951714"/>
                <a:gd name="connsiteY33" fmla="*/ 55092 h 515926"/>
                <a:gd name="connsiteX34" fmla="*/ 1137570 w 3951714"/>
                <a:gd name="connsiteY34" fmla="*/ 508482 h 515926"/>
                <a:gd name="connsiteX35" fmla="*/ 1203084 w 3951714"/>
                <a:gd name="connsiteY35" fmla="*/ 508482 h 515926"/>
                <a:gd name="connsiteX36" fmla="*/ 1359426 w 3951714"/>
                <a:gd name="connsiteY36" fmla="*/ 56581 h 515926"/>
                <a:gd name="connsiteX37" fmla="*/ 1362404 w 3951714"/>
                <a:gd name="connsiteY37" fmla="*/ 56581 h 515926"/>
                <a:gd name="connsiteX38" fmla="*/ 1362404 w 3951714"/>
                <a:gd name="connsiteY38" fmla="*/ 508482 h 515926"/>
                <a:gd name="connsiteX39" fmla="*/ 1408561 w 3951714"/>
                <a:gd name="connsiteY39" fmla="*/ 508482 h 515926"/>
                <a:gd name="connsiteX40" fmla="*/ 1408561 w 3951714"/>
                <a:gd name="connsiteY40" fmla="*/ 5956 h 515926"/>
                <a:gd name="connsiteX41" fmla="*/ 1330391 w 3951714"/>
                <a:gd name="connsiteY41" fmla="*/ 5956 h 515926"/>
                <a:gd name="connsiteX42" fmla="*/ 1172561 w 3951714"/>
                <a:gd name="connsiteY42" fmla="*/ 465302 h 515926"/>
                <a:gd name="connsiteX43" fmla="*/ 1169583 w 3951714"/>
                <a:gd name="connsiteY43" fmla="*/ 465302 h 515926"/>
                <a:gd name="connsiteX44" fmla="*/ 1011752 w 3951714"/>
                <a:gd name="connsiteY44" fmla="*/ 5956 h 515926"/>
                <a:gd name="connsiteX45" fmla="*/ 932837 w 3951714"/>
                <a:gd name="connsiteY45" fmla="*/ 5956 h 515926"/>
                <a:gd name="connsiteX46" fmla="*/ 932837 w 3951714"/>
                <a:gd name="connsiteY46" fmla="*/ 508482 h 515926"/>
                <a:gd name="connsiteX47" fmla="*/ 1497155 w 3951714"/>
                <a:gd name="connsiteY47" fmla="*/ 508482 h 515926"/>
                <a:gd name="connsiteX48" fmla="*/ 1544057 w 3951714"/>
                <a:gd name="connsiteY48" fmla="*/ 508482 h 515926"/>
                <a:gd name="connsiteX49" fmla="*/ 1544057 w 3951714"/>
                <a:gd name="connsiteY49" fmla="*/ 58070 h 515926"/>
                <a:gd name="connsiteX50" fmla="*/ 1547035 w 3951714"/>
                <a:gd name="connsiteY50" fmla="*/ 58070 h 515926"/>
                <a:gd name="connsiteX51" fmla="*/ 1795692 w 3951714"/>
                <a:gd name="connsiteY51" fmla="*/ 508482 h 515926"/>
                <a:gd name="connsiteX52" fmla="*/ 1870141 w 3951714"/>
                <a:gd name="connsiteY52" fmla="*/ 508482 h 515926"/>
                <a:gd name="connsiteX53" fmla="*/ 1870141 w 3951714"/>
                <a:gd name="connsiteY53" fmla="*/ 5956 h 515926"/>
                <a:gd name="connsiteX54" fmla="*/ 1823983 w 3951714"/>
                <a:gd name="connsiteY54" fmla="*/ 5956 h 515926"/>
                <a:gd name="connsiteX55" fmla="*/ 1823983 w 3951714"/>
                <a:gd name="connsiteY55" fmla="*/ 457857 h 515926"/>
                <a:gd name="connsiteX56" fmla="*/ 1820261 w 3951714"/>
                <a:gd name="connsiteY56" fmla="*/ 457857 h 515926"/>
                <a:gd name="connsiteX57" fmla="*/ 1570859 w 3951714"/>
                <a:gd name="connsiteY57" fmla="*/ 5956 h 515926"/>
                <a:gd name="connsiteX58" fmla="*/ 1497899 w 3951714"/>
                <a:gd name="connsiteY58" fmla="*/ 5956 h 515926"/>
                <a:gd name="connsiteX59" fmla="*/ 1497899 w 3951714"/>
                <a:gd name="connsiteY59" fmla="*/ 508482 h 515926"/>
                <a:gd name="connsiteX60" fmla="*/ 1938633 w 3951714"/>
                <a:gd name="connsiteY60" fmla="*/ 508482 h 515926"/>
                <a:gd name="connsiteX61" fmla="*/ 1989258 w 3951714"/>
                <a:gd name="connsiteY61" fmla="*/ 508482 h 515926"/>
                <a:gd name="connsiteX62" fmla="*/ 2050306 w 3951714"/>
                <a:gd name="connsiteY62" fmla="*/ 342462 h 515926"/>
                <a:gd name="connsiteX63" fmla="*/ 2269184 w 3951714"/>
                <a:gd name="connsiteY63" fmla="*/ 342462 h 515926"/>
                <a:gd name="connsiteX64" fmla="*/ 2330231 w 3951714"/>
                <a:gd name="connsiteY64" fmla="*/ 508482 h 515926"/>
                <a:gd name="connsiteX65" fmla="*/ 2380856 w 3951714"/>
                <a:gd name="connsiteY65" fmla="*/ 508482 h 515926"/>
                <a:gd name="connsiteX66" fmla="*/ 2196224 w 3951714"/>
                <a:gd name="connsiteY66" fmla="*/ 5956 h 515926"/>
                <a:gd name="connsiteX67" fmla="*/ 2125499 w 3951714"/>
                <a:gd name="connsiteY67" fmla="*/ 5956 h 515926"/>
                <a:gd name="connsiteX68" fmla="*/ 1940122 w 3951714"/>
                <a:gd name="connsiteY68" fmla="*/ 508482 h 515926"/>
                <a:gd name="connsiteX69" fmla="*/ 2064451 w 3951714"/>
                <a:gd name="connsiteY69" fmla="*/ 298538 h 515926"/>
                <a:gd name="connsiteX70" fmla="*/ 2156767 w 3951714"/>
                <a:gd name="connsiteY70" fmla="*/ 46158 h 515926"/>
                <a:gd name="connsiteX71" fmla="*/ 2160489 w 3951714"/>
                <a:gd name="connsiteY71" fmla="*/ 46158 h 515926"/>
                <a:gd name="connsiteX72" fmla="*/ 2252805 w 3951714"/>
                <a:gd name="connsiteY72" fmla="*/ 298538 h 515926"/>
                <a:gd name="connsiteX73" fmla="*/ 2064451 w 3951714"/>
                <a:gd name="connsiteY73" fmla="*/ 298538 h 515926"/>
                <a:gd name="connsiteX74" fmla="*/ 2610157 w 3951714"/>
                <a:gd name="connsiteY74" fmla="*/ 514438 h 515926"/>
                <a:gd name="connsiteX75" fmla="*/ 2793299 w 3951714"/>
                <a:gd name="connsiteY75" fmla="*/ 373730 h 515926"/>
                <a:gd name="connsiteX76" fmla="*/ 2651848 w 3951714"/>
                <a:gd name="connsiteY76" fmla="*/ 238234 h 515926"/>
                <a:gd name="connsiteX77" fmla="*/ 2588567 w 3951714"/>
                <a:gd name="connsiteY77" fmla="*/ 227812 h 515926"/>
                <a:gd name="connsiteX78" fmla="*/ 2479128 w 3951714"/>
                <a:gd name="connsiteY78" fmla="*/ 138474 h 515926"/>
                <a:gd name="connsiteX79" fmla="*/ 2479128 w 3951714"/>
                <a:gd name="connsiteY79" fmla="*/ 128051 h 515926"/>
                <a:gd name="connsiteX80" fmla="*/ 2601223 w 3951714"/>
                <a:gd name="connsiteY80" fmla="*/ 41691 h 515926"/>
                <a:gd name="connsiteX81" fmla="*/ 2735230 w 3951714"/>
                <a:gd name="connsiteY81" fmla="*/ 145919 h 515926"/>
                <a:gd name="connsiteX82" fmla="*/ 2784366 w 3951714"/>
                <a:gd name="connsiteY82" fmla="*/ 145919 h 515926"/>
                <a:gd name="connsiteX83" fmla="*/ 2601223 w 3951714"/>
                <a:gd name="connsiteY83" fmla="*/ 0 h 515926"/>
                <a:gd name="connsiteX84" fmla="*/ 2430737 w 3951714"/>
                <a:gd name="connsiteY84" fmla="*/ 134751 h 515926"/>
                <a:gd name="connsiteX85" fmla="*/ 2572933 w 3951714"/>
                <a:gd name="connsiteY85" fmla="*/ 270247 h 515926"/>
                <a:gd name="connsiteX86" fmla="*/ 2636214 w 3951714"/>
                <a:gd name="connsiteY86" fmla="*/ 280670 h 515926"/>
                <a:gd name="connsiteX87" fmla="*/ 2744908 w 3951714"/>
                <a:gd name="connsiteY87" fmla="*/ 370008 h 515926"/>
                <a:gd name="connsiteX88" fmla="*/ 2744908 w 3951714"/>
                <a:gd name="connsiteY88" fmla="*/ 381175 h 515926"/>
                <a:gd name="connsiteX89" fmla="*/ 2610157 w 3951714"/>
                <a:gd name="connsiteY89" fmla="*/ 473491 h 515926"/>
                <a:gd name="connsiteX90" fmla="*/ 2464983 w 3951714"/>
                <a:gd name="connsiteY90" fmla="*/ 366286 h 515926"/>
                <a:gd name="connsiteX91" fmla="*/ 2415847 w 3951714"/>
                <a:gd name="connsiteY91" fmla="*/ 366286 h 515926"/>
                <a:gd name="connsiteX92" fmla="*/ 2610157 w 3951714"/>
                <a:gd name="connsiteY92" fmla="*/ 515927 h 515926"/>
                <a:gd name="connsiteX93" fmla="*/ 2884871 w 3951714"/>
                <a:gd name="connsiteY93" fmla="*/ 508482 h 515926"/>
                <a:gd name="connsiteX94" fmla="*/ 2932518 w 3951714"/>
                <a:gd name="connsiteY94" fmla="*/ 508482 h 515926"/>
                <a:gd name="connsiteX95" fmla="*/ 2932518 w 3951714"/>
                <a:gd name="connsiteY95" fmla="*/ 5956 h 515926"/>
                <a:gd name="connsiteX96" fmla="*/ 2884871 w 3951714"/>
                <a:gd name="connsiteY96" fmla="*/ 5956 h 515926"/>
                <a:gd name="connsiteX97" fmla="*/ 2884871 w 3951714"/>
                <a:gd name="connsiteY97" fmla="*/ 508482 h 515926"/>
                <a:gd name="connsiteX98" fmla="*/ 3213932 w 3951714"/>
                <a:gd name="connsiteY98" fmla="*/ 514438 h 515926"/>
                <a:gd name="connsiteX99" fmla="*/ 3396330 w 3951714"/>
                <a:gd name="connsiteY99" fmla="*/ 329806 h 515926"/>
                <a:gd name="connsiteX100" fmla="*/ 3396330 w 3951714"/>
                <a:gd name="connsiteY100" fmla="*/ 5956 h 515926"/>
                <a:gd name="connsiteX101" fmla="*/ 3348684 w 3951714"/>
                <a:gd name="connsiteY101" fmla="*/ 5956 h 515926"/>
                <a:gd name="connsiteX102" fmla="*/ 3348684 w 3951714"/>
                <a:gd name="connsiteY102" fmla="*/ 330550 h 515926"/>
                <a:gd name="connsiteX103" fmla="*/ 3213932 w 3951714"/>
                <a:gd name="connsiteY103" fmla="*/ 471258 h 515926"/>
                <a:gd name="connsiteX104" fmla="*/ 3079181 w 3951714"/>
                <a:gd name="connsiteY104" fmla="*/ 330550 h 515926"/>
                <a:gd name="connsiteX105" fmla="*/ 3079181 w 3951714"/>
                <a:gd name="connsiteY105" fmla="*/ 5956 h 515926"/>
                <a:gd name="connsiteX106" fmla="*/ 3031534 w 3951714"/>
                <a:gd name="connsiteY106" fmla="*/ 5956 h 515926"/>
                <a:gd name="connsiteX107" fmla="*/ 3031534 w 3951714"/>
                <a:gd name="connsiteY107" fmla="*/ 329806 h 515926"/>
                <a:gd name="connsiteX108" fmla="*/ 3213932 w 3951714"/>
                <a:gd name="connsiteY108" fmla="*/ 514438 h 515926"/>
                <a:gd name="connsiteX109" fmla="*/ 3475246 w 3951714"/>
                <a:gd name="connsiteY109" fmla="*/ 508482 h 515926"/>
                <a:gd name="connsiteX110" fmla="*/ 3521404 w 3951714"/>
                <a:gd name="connsiteY110" fmla="*/ 508482 h 515926"/>
                <a:gd name="connsiteX111" fmla="*/ 3521404 w 3951714"/>
                <a:gd name="connsiteY111" fmla="*/ 55092 h 515926"/>
                <a:gd name="connsiteX112" fmla="*/ 3524381 w 3951714"/>
                <a:gd name="connsiteY112" fmla="*/ 55092 h 515926"/>
                <a:gd name="connsiteX113" fmla="*/ 3680723 w 3951714"/>
                <a:gd name="connsiteY113" fmla="*/ 508482 h 515926"/>
                <a:gd name="connsiteX114" fmla="*/ 3746237 w 3951714"/>
                <a:gd name="connsiteY114" fmla="*/ 508482 h 515926"/>
                <a:gd name="connsiteX115" fmla="*/ 3902579 w 3951714"/>
                <a:gd name="connsiteY115" fmla="*/ 56581 h 515926"/>
                <a:gd name="connsiteX116" fmla="*/ 3905557 w 3951714"/>
                <a:gd name="connsiteY116" fmla="*/ 56581 h 515926"/>
                <a:gd name="connsiteX117" fmla="*/ 3905557 w 3951714"/>
                <a:gd name="connsiteY117" fmla="*/ 508482 h 515926"/>
                <a:gd name="connsiteX118" fmla="*/ 3951715 w 3951714"/>
                <a:gd name="connsiteY118" fmla="*/ 508482 h 515926"/>
                <a:gd name="connsiteX119" fmla="*/ 3951715 w 3951714"/>
                <a:gd name="connsiteY119" fmla="*/ 5956 h 515926"/>
                <a:gd name="connsiteX120" fmla="*/ 3873544 w 3951714"/>
                <a:gd name="connsiteY120" fmla="*/ 5956 h 515926"/>
                <a:gd name="connsiteX121" fmla="*/ 3715714 w 3951714"/>
                <a:gd name="connsiteY121" fmla="*/ 465302 h 515926"/>
                <a:gd name="connsiteX122" fmla="*/ 3712736 w 3951714"/>
                <a:gd name="connsiteY122" fmla="*/ 465302 h 515926"/>
                <a:gd name="connsiteX123" fmla="*/ 3554906 w 3951714"/>
                <a:gd name="connsiteY123" fmla="*/ 5956 h 515926"/>
                <a:gd name="connsiteX124" fmla="*/ 3475990 w 3951714"/>
                <a:gd name="connsiteY124" fmla="*/ 5956 h 515926"/>
                <a:gd name="connsiteX125" fmla="*/ 3475990 w 3951714"/>
                <a:gd name="connsiteY125" fmla="*/ 508482 h 51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</a:cxnLst>
              <a:rect l="l" t="t" r="r" b="b"/>
              <a:pathLst>
                <a:path w="3951714" h="515926">
                  <a:moveTo>
                    <a:pt x="222600" y="514438"/>
                  </a:moveTo>
                  <a:cubicBezTo>
                    <a:pt x="294815" y="514438"/>
                    <a:pt x="356607" y="484658"/>
                    <a:pt x="383409" y="431800"/>
                  </a:cubicBezTo>
                  <a:lnTo>
                    <a:pt x="387131" y="431800"/>
                  </a:lnTo>
                  <a:lnTo>
                    <a:pt x="387131" y="508482"/>
                  </a:lnTo>
                  <a:lnTo>
                    <a:pt x="430311" y="508482"/>
                  </a:lnTo>
                  <a:lnTo>
                    <a:pt x="430311" y="254613"/>
                  </a:lnTo>
                  <a:lnTo>
                    <a:pt x="238979" y="254613"/>
                  </a:lnTo>
                  <a:lnTo>
                    <a:pt x="238979" y="297793"/>
                  </a:lnTo>
                  <a:lnTo>
                    <a:pt x="383409" y="297793"/>
                  </a:lnTo>
                  <a:lnTo>
                    <a:pt x="383409" y="338740"/>
                  </a:lnTo>
                  <a:cubicBezTo>
                    <a:pt x="383409" y="416910"/>
                    <a:pt x="316405" y="472747"/>
                    <a:pt x="225578" y="472747"/>
                  </a:cubicBezTo>
                  <a:cubicBezTo>
                    <a:pt x="134751" y="472747"/>
                    <a:pt x="48391" y="400532"/>
                    <a:pt x="48391" y="271736"/>
                  </a:cubicBezTo>
                  <a:lnTo>
                    <a:pt x="48391" y="243446"/>
                  </a:lnTo>
                  <a:cubicBezTo>
                    <a:pt x="48391" y="115395"/>
                    <a:pt x="111672" y="42436"/>
                    <a:pt x="219622" y="42436"/>
                  </a:cubicBezTo>
                  <a:cubicBezTo>
                    <a:pt x="327572" y="42436"/>
                    <a:pt x="356607" y="79660"/>
                    <a:pt x="381920" y="163786"/>
                  </a:cubicBezTo>
                  <a:lnTo>
                    <a:pt x="431800" y="163786"/>
                  </a:lnTo>
                  <a:cubicBezTo>
                    <a:pt x="402021" y="54347"/>
                    <a:pt x="329061" y="0"/>
                    <a:pt x="220367" y="0"/>
                  </a:cubicBezTo>
                  <a:cubicBezTo>
                    <a:pt x="111672" y="0"/>
                    <a:pt x="0" y="99016"/>
                    <a:pt x="0" y="257591"/>
                  </a:cubicBezTo>
                  <a:cubicBezTo>
                    <a:pt x="0" y="416166"/>
                    <a:pt x="84127" y="515182"/>
                    <a:pt x="222600" y="515182"/>
                  </a:cubicBezTo>
                  <a:moveTo>
                    <a:pt x="639511" y="508482"/>
                  </a:moveTo>
                  <a:lnTo>
                    <a:pt x="687158" y="508482"/>
                  </a:lnTo>
                  <a:lnTo>
                    <a:pt x="687158" y="302260"/>
                  </a:lnTo>
                  <a:lnTo>
                    <a:pt x="867323" y="6700"/>
                  </a:lnTo>
                  <a:lnTo>
                    <a:pt x="815209" y="6700"/>
                  </a:lnTo>
                  <a:lnTo>
                    <a:pt x="665568" y="253124"/>
                  </a:lnTo>
                  <a:lnTo>
                    <a:pt x="661845" y="253124"/>
                  </a:lnTo>
                  <a:lnTo>
                    <a:pt x="512949" y="6700"/>
                  </a:lnTo>
                  <a:lnTo>
                    <a:pt x="459346" y="6700"/>
                  </a:lnTo>
                  <a:lnTo>
                    <a:pt x="638766" y="302260"/>
                  </a:lnTo>
                  <a:lnTo>
                    <a:pt x="638766" y="508482"/>
                  </a:lnTo>
                  <a:close/>
                  <a:moveTo>
                    <a:pt x="932092" y="508482"/>
                  </a:moveTo>
                  <a:lnTo>
                    <a:pt x="978250" y="508482"/>
                  </a:lnTo>
                  <a:lnTo>
                    <a:pt x="978250" y="55092"/>
                  </a:lnTo>
                  <a:lnTo>
                    <a:pt x="981228" y="55092"/>
                  </a:lnTo>
                  <a:lnTo>
                    <a:pt x="1137570" y="508482"/>
                  </a:lnTo>
                  <a:lnTo>
                    <a:pt x="1203084" y="508482"/>
                  </a:lnTo>
                  <a:lnTo>
                    <a:pt x="1359426" y="56581"/>
                  </a:lnTo>
                  <a:lnTo>
                    <a:pt x="1362404" y="56581"/>
                  </a:lnTo>
                  <a:lnTo>
                    <a:pt x="1362404" y="508482"/>
                  </a:lnTo>
                  <a:lnTo>
                    <a:pt x="1408561" y="508482"/>
                  </a:lnTo>
                  <a:lnTo>
                    <a:pt x="1408561" y="5956"/>
                  </a:lnTo>
                  <a:lnTo>
                    <a:pt x="1330391" y="5956"/>
                  </a:lnTo>
                  <a:lnTo>
                    <a:pt x="1172561" y="465302"/>
                  </a:lnTo>
                  <a:lnTo>
                    <a:pt x="1169583" y="465302"/>
                  </a:lnTo>
                  <a:lnTo>
                    <a:pt x="1011752" y="5956"/>
                  </a:lnTo>
                  <a:lnTo>
                    <a:pt x="932837" y="5956"/>
                  </a:lnTo>
                  <a:lnTo>
                    <a:pt x="932837" y="508482"/>
                  </a:lnTo>
                  <a:close/>
                  <a:moveTo>
                    <a:pt x="1497155" y="508482"/>
                  </a:moveTo>
                  <a:lnTo>
                    <a:pt x="1544057" y="508482"/>
                  </a:lnTo>
                  <a:lnTo>
                    <a:pt x="1544057" y="58070"/>
                  </a:lnTo>
                  <a:lnTo>
                    <a:pt x="1547035" y="58070"/>
                  </a:lnTo>
                  <a:lnTo>
                    <a:pt x="1795692" y="508482"/>
                  </a:lnTo>
                  <a:lnTo>
                    <a:pt x="1870141" y="508482"/>
                  </a:lnTo>
                  <a:lnTo>
                    <a:pt x="1870141" y="5956"/>
                  </a:lnTo>
                  <a:lnTo>
                    <a:pt x="1823983" y="5956"/>
                  </a:lnTo>
                  <a:lnTo>
                    <a:pt x="1823983" y="457857"/>
                  </a:lnTo>
                  <a:lnTo>
                    <a:pt x="1820261" y="457857"/>
                  </a:lnTo>
                  <a:lnTo>
                    <a:pt x="1570859" y="5956"/>
                  </a:lnTo>
                  <a:lnTo>
                    <a:pt x="1497899" y="5956"/>
                  </a:lnTo>
                  <a:lnTo>
                    <a:pt x="1497899" y="508482"/>
                  </a:lnTo>
                  <a:close/>
                  <a:moveTo>
                    <a:pt x="1938633" y="508482"/>
                  </a:moveTo>
                  <a:lnTo>
                    <a:pt x="1989258" y="508482"/>
                  </a:lnTo>
                  <a:lnTo>
                    <a:pt x="2050306" y="342462"/>
                  </a:lnTo>
                  <a:lnTo>
                    <a:pt x="2269184" y="342462"/>
                  </a:lnTo>
                  <a:lnTo>
                    <a:pt x="2330231" y="508482"/>
                  </a:lnTo>
                  <a:lnTo>
                    <a:pt x="2380856" y="508482"/>
                  </a:lnTo>
                  <a:lnTo>
                    <a:pt x="2196224" y="5956"/>
                  </a:lnTo>
                  <a:lnTo>
                    <a:pt x="2125499" y="5956"/>
                  </a:lnTo>
                  <a:lnTo>
                    <a:pt x="1940122" y="508482"/>
                  </a:lnTo>
                  <a:close/>
                  <a:moveTo>
                    <a:pt x="2064451" y="298538"/>
                  </a:moveTo>
                  <a:lnTo>
                    <a:pt x="2156767" y="46158"/>
                  </a:lnTo>
                  <a:lnTo>
                    <a:pt x="2160489" y="46158"/>
                  </a:lnTo>
                  <a:lnTo>
                    <a:pt x="2252805" y="298538"/>
                  </a:lnTo>
                  <a:lnTo>
                    <a:pt x="2064451" y="298538"/>
                  </a:lnTo>
                  <a:close/>
                  <a:moveTo>
                    <a:pt x="2610157" y="514438"/>
                  </a:moveTo>
                  <a:cubicBezTo>
                    <a:pt x="2726296" y="514438"/>
                    <a:pt x="2793299" y="460835"/>
                    <a:pt x="2793299" y="373730"/>
                  </a:cubicBezTo>
                  <a:cubicBezTo>
                    <a:pt x="2793299" y="286626"/>
                    <a:pt x="2742675" y="253124"/>
                    <a:pt x="2651848" y="238234"/>
                  </a:cubicBezTo>
                  <a:lnTo>
                    <a:pt x="2588567" y="227812"/>
                  </a:lnTo>
                  <a:cubicBezTo>
                    <a:pt x="2505929" y="213667"/>
                    <a:pt x="2479128" y="185376"/>
                    <a:pt x="2479128" y="138474"/>
                  </a:cubicBezTo>
                  <a:lnTo>
                    <a:pt x="2479128" y="128051"/>
                  </a:lnTo>
                  <a:cubicBezTo>
                    <a:pt x="2479128" y="74448"/>
                    <a:pt x="2525286" y="41691"/>
                    <a:pt x="2601223" y="41691"/>
                  </a:cubicBezTo>
                  <a:cubicBezTo>
                    <a:pt x="2677160" y="41691"/>
                    <a:pt x="2717362" y="71470"/>
                    <a:pt x="2735230" y="145919"/>
                  </a:cubicBezTo>
                  <a:lnTo>
                    <a:pt x="2784366" y="145919"/>
                  </a:lnTo>
                  <a:cubicBezTo>
                    <a:pt x="2765009" y="51369"/>
                    <a:pt x="2700984" y="0"/>
                    <a:pt x="2601223" y="0"/>
                  </a:cubicBezTo>
                  <a:cubicBezTo>
                    <a:pt x="2501462" y="0"/>
                    <a:pt x="2430737" y="54347"/>
                    <a:pt x="2430737" y="134751"/>
                  </a:cubicBezTo>
                  <a:cubicBezTo>
                    <a:pt x="2430737" y="215155"/>
                    <a:pt x="2479872" y="254613"/>
                    <a:pt x="2572933" y="270247"/>
                  </a:cubicBezTo>
                  <a:lnTo>
                    <a:pt x="2636214" y="280670"/>
                  </a:lnTo>
                  <a:cubicBezTo>
                    <a:pt x="2720340" y="294815"/>
                    <a:pt x="2744908" y="323105"/>
                    <a:pt x="2744908" y="370008"/>
                  </a:cubicBezTo>
                  <a:lnTo>
                    <a:pt x="2744908" y="381175"/>
                  </a:lnTo>
                  <a:cubicBezTo>
                    <a:pt x="2744908" y="439245"/>
                    <a:pt x="2696517" y="473491"/>
                    <a:pt x="2610157" y="473491"/>
                  </a:cubicBezTo>
                  <a:cubicBezTo>
                    <a:pt x="2523797" y="473491"/>
                    <a:pt x="2480617" y="441478"/>
                    <a:pt x="2464983" y="366286"/>
                  </a:cubicBezTo>
                  <a:lnTo>
                    <a:pt x="2415847" y="366286"/>
                  </a:lnTo>
                  <a:cubicBezTo>
                    <a:pt x="2432970" y="463813"/>
                    <a:pt x="2502207" y="515927"/>
                    <a:pt x="2610157" y="515927"/>
                  </a:cubicBezTo>
                  <a:moveTo>
                    <a:pt x="2884871" y="508482"/>
                  </a:moveTo>
                  <a:lnTo>
                    <a:pt x="2932518" y="508482"/>
                  </a:lnTo>
                  <a:lnTo>
                    <a:pt x="2932518" y="5956"/>
                  </a:lnTo>
                  <a:lnTo>
                    <a:pt x="2884871" y="5956"/>
                  </a:lnTo>
                  <a:lnTo>
                    <a:pt x="2884871" y="508482"/>
                  </a:lnTo>
                  <a:close/>
                  <a:moveTo>
                    <a:pt x="3213932" y="514438"/>
                  </a:moveTo>
                  <a:cubicBezTo>
                    <a:pt x="3330816" y="514438"/>
                    <a:pt x="3396330" y="447434"/>
                    <a:pt x="3396330" y="329806"/>
                  </a:cubicBezTo>
                  <a:lnTo>
                    <a:pt x="3396330" y="5956"/>
                  </a:lnTo>
                  <a:lnTo>
                    <a:pt x="3348684" y="5956"/>
                  </a:lnTo>
                  <a:lnTo>
                    <a:pt x="3348684" y="330550"/>
                  </a:lnTo>
                  <a:cubicBezTo>
                    <a:pt x="3348684" y="424355"/>
                    <a:pt x="3304759" y="471258"/>
                    <a:pt x="3213932" y="471258"/>
                  </a:cubicBezTo>
                  <a:cubicBezTo>
                    <a:pt x="3123106" y="471258"/>
                    <a:pt x="3079181" y="424355"/>
                    <a:pt x="3079181" y="330550"/>
                  </a:cubicBezTo>
                  <a:lnTo>
                    <a:pt x="3079181" y="5956"/>
                  </a:lnTo>
                  <a:lnTo>
                    <a:pt x="3031534" y="5956"/>
                  </a:lnTo>
                  <a:lnTo>
                    <a:pt x="3031534" y="329806"/>
                  </a:lnTo>
                  <a:cubicBezTo>
                    <a:pt x="3031534" y="447434"/>
                    <a:pt x="3096304" y="514438"/>
                    <a:pt x="3213932" y="514438"/>
                  </a:cubicBezTo>
                  <a:moveTo>
                    <a:pt x="3475246" y="508482"/>
                  </a:moveTo>
                  <a:lnTo>
                    <a:pt x="3521404" y="508482"/>
                  </a:lnTo>
                  <a:lnTo>
                    <a:pt x="3521404" y="55092"/>
                  </a:lnTo>
                  <a:lnTo>
                    <a:pt x="3524381" y="55092"/>
                  </a:lnTo>
                  <a:lnTo>
                    <a:pt x="3680723" y="508482"/>
                  </a:lnTo>
                  <a:lnTo>
                    <a:pt x="3746237" y="508482"/>
                  </a:lnTo>
                  <a:lnTo>
                    <a:pt x="3902579" y="56581"/>
                  </a:lnTo>
                  <a:lnTo>
                    <a:pt x="3905557" y="56581"/>
                  </a:lnTo>
                  <a:lnTo>
                    <a:pt x="3905557" y="508482"/>
                  </a:lnTo>
                  <a:lnTo>
                    <a:pt x="3951715" y="508482"/>
                  </a:lnTo>
                  <a:lnTo>
                    <a:pt x="3951715" y="5956"/>
                  </a:lnTo>
                  <a:lnTo>
                    <a:pt x="3873544" y="5956"/>
                  </a:lnTo>
                  <a:lnTo>
                    <a:pt x="3715714" y="465302"/>
                  </a:lnTo>
                  <a:lnTo>
                    <a:pt x="3712736" y="465302"/>
                  </a:lnTo>
                  <a:lnTo>
                    <a:pt x="3554906" y="5956"/>
                  </a:lnTo>
                  <a:lnTo>
                    <a:pt x="3475990" y="5956"/>
                  </a:lnTo>
                  <a:lnTo>
                    <a:pt x="3475990" y="508482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51D2B19A-F589-1B20-65F4-F06C95D18D94}"/>
                </a:ext>
              </a:extLst>
            </p:cNvPr>
            <p:cNvSpPr/>
            <p:nvPr/>
          </p:nvSpPr>
          <p:spPr>
            <a:xfrm>
              <a:off x="4540131" y="1033192"/>
              <a:ext cx="1783036" cy="515181"/>
            </a:xfrm>
            <a:custGeom>
              <a:avLst/>
              <a:gdLst>
                <a:gd name="connsiteX0" fmla="*/ 745 w 1783036"/>
                <a:gd name="connsiteY0" fmla="*/ 508482 h 515181"/>
                <a:gd name="connsiteX1" fmla="*/ 323850 w 1783036"/>
                <a:gd name="connsiteY1" fmla="*/ 508482 h 515181"/>
                <a:gd name="connsiteX2" fmla="*/ 323850 w 1783036"/>
                <a:gd name="connsiteY2" fmla="*/ 466046 h 515181"/>
                <a:gd name="connsiteX3" fmla="*/ 47647 w 1783036"/>
                <a:gd name="connsiteY3" fmla="*/ 466046 h 515181"/>
                <a:gd name="connsiteX4" fmla="*/ 47647 w 1783036"/>
                <a:gd name="connsiteY4" fmla="*/ 276203 h 515181"/>
                <a:gd name="connsiteX5" fmla="*/ 297049 w 1783036"/>
                <a:gd name="connsiteY5" fmla="*/ 276203 h 515181"/>
                <a:gd name="connsiteX6" fmla="*/ 297049 w 1783036"/>
                <a:gd name="connsiteY6" fmla="*/ 233768 h 515181"/>
                <a:gd name="connsiteX7" fmla="*/ 47647 w 1783036"/>
                <a:gd name="connsiteY7" fmla="*/ 233768 h 515181"/>
                <a:gd name="connsiteX8" fmla="*/ 47647 w 1783036"/>
                <a:gd name="connsiteY8" fmla="*/ 48391 h 515181"/>
                <a:gd name="connsiteX9" fmla="*/ 316405 w 1783036"/>
                <a:gd name="connsiteY9" fmla="*/ 48391 h 515181"/>
                <a:gd name="connsiteX10" fmla="*/ 316405 w 1783036"/>
                <a:gd name="connsiteY10" fmla="*/ 5956 h 515181"/>
                <a:gd name="connsiteX11" fmla="*/ 0 w 1783036"/>
                <a:gd name="connsiteY11" fmla="*/ 5956 h 515181"/>
                <a:gd name="connsiteX12" fmla="*/ 0 w 1783036"/>
                <a:gd name="connsiteY12" fmla="*/ 508482 h 515181"/>
                <a:gd name="connsiteX13" fmla="*/ 594842 w 1783036"/>
                <a:gd name="connsiteY13" fmla="*/ 514437 h 515181"/>
                <a:gd name="connsiteX14" fmla="*/ 755650 w 1783036"/>
                <a:gd name="connsiteY14" fmla="*/ 431800 h 515181"/>
                <a:gd name="connsiteX15" fmla="*/ 759372 w 1783036"/>
                <a:gd name="connsiteY15" fmla="*/ 431800 h 515181"/>
                <a:gd name="connsiteX16" fmla="*/ 759372 w 1783036"/>
                <a:gd name="connsiteY16" fmla="*/ 508482 h 515181"/>
                <a:gd name="connsiteX17" fmla="*/ 802552 w 1783036"/>
                <a:gd name="connsiteY17" fmla="*/ 508482 h 515181"/>
                <a:gd name="connsiteX18" fmla="*/ 802552 w 1783036"/>
                <a:gd name="connsiteY18" fmla="*/ 254613 h 515181"/>
                <a:gd name="connsiteX19" fmla="*/ 611220 w 1783036"/>
                <a:gd name="connsiteY19" fmla="*/ 254613 h 515181"/>
                <a:gd name="connsiteX20" fmla="*/ 611220 w 1783036"/>
                <a:gd name="connsiteY20" fmla="*/ 297793 h 515181"/>
                <a:gd name="connsiteX21" fmla="*/ 755650 w 1783036"/>
                <a:gd name="connsiteY21" fmla="*/ 297793 h 515181"/>
                <a:gd name="connsiteX22" fmla="*/ 755650 w 1783036"/>
                <a:gd name="connsiteY22" fmla="*/ 338740 h 515181"/>
                <a:gd name="connsiteX23" fmla="*/ 597820 w 1783036"/>
                <a:gd name="connsiteY23" fmla="*/ 472747 h 515181"/>
                <a:gd name="connsiteX24" fmla="*/ 420633 w 1783036"/>
                <a:gd name="connsiteY24" fmla="*/ 271736 h 515181"/>
                <a:gd name="connsiteX25" fmla="*/ 420633 w 1783036"/>
                <a:gd name="connsiteY25" fmla="*/ 243446 h 515181"/>
                <a:gd name="connsiteX26" fmla="*/ 591864 w 1783036"/>
                <a:gd name="connsiteY26" fmla="*/ 42435 h 515181"/>
                <a:gd name="connsiteX27" fmla="*/ 754161 w 1783036"/>
                <a:gd name="connsiteY27" fmla="*/ 163786 h 515181"/>
                <a:gd name="connsiteX28" fmla="*/ 804041 w 1783036"/>
                <a:gd name="connsiteY28" fmla="*/ 163786 h 515181"/>
                <a:gd name="connsiteX29" fmla="*/ 592608 w 1783036"/>
                <a:gd name="connsiteY29" fmla="*/ 0 h 515181"/>
                <a:gd name="connsiteX30" fmla="*/ 372241 w 1783036"/>
                <a:gd name="connsiteY30" fmla="*/ 257591 h 515181"/>
                <a:gd name="connsiteX31" fmla="*/ 594842 w 1783036"/>
                <a:gd name="connsiteY31" fmla="*/ 515182 h 515181"/>
                <a:gd name="connsiteX32" fmla="*/ 865089 w 1783036"/>
                <a:gd name="connsiteY32" fmla="*/ 508482 h 515181"/>
                <a:gd name="connsiteX33" fmla="*/ 915714 w 1783036"/>
                <a:gd name="connsiteY33" fmla="*/ 508482 h 515181"/>
                <a:gd name="connsiteX34" fmla="*/ 976762 w 1783036"/>
                <a:gd name="connsiteY34" fmla="*/ 342462 h 515181"/>
                <a:gd name="connsiteX35" fmla="*/ 1195639 w 1783036"/>
                <a:gd name="connsiteY35" fmla="*/ 342462 h 515181"/>
                <a:gd name="connsiteX36" fmla="*/ 1256687 w 1783036"/>
                <a:gd name="connsiteY36" fmla="*/ 508482 h 515181"/>
                <a:gd name="connsiteX37" fmla="*/ 1306567 w 1783036"/>
                <a:gd name="connsiteY37" fmla="*/ 508482 h 515181"/>
                <a:gd name="connsiteX38" fmla="*/ 1121936 w 1783036"/>
                <a:gd name="connsiteY38" fmla="*/ 5956 h 515181"/>
                <a:gd name="connsiteX39" fmla="*/ 1051210 w 1783036"/>
                <a:gd name="connsiteY39" fmla="*/ 5956 h 515181"/>
                <a:gd name="connsiteX40" fmla="*/ 865833 w 1783036"/>
                <a:gd name="connsiteY40" fmla="*/ 508482 h 515181"/>
                <a:gd name="connsiteX41" fmla="*/ 990906 w 1783036"/>
                <a:gd name="connsiteY41" fmla="*/ 298537 h 515181"/>
                <a:gd name="connsiteX42" fmla="*/ 1083222 w 1783036"/>
                <a:gd name="connsiteY42" fmla="*/ 46158 h 515181"/>
                <a:gd name="connsiteX43" fmla="*/ 1086945 w 1783036"/>
                <a:gd name="connsiteY43" fmla="*/ 46158 h 515181"/>
                <a:gd name="connsiteX44" fmla="*/ 1179261 w 1783036"/>
                <a:gd name="connsiteY44" fmla="*/ 298537 h 515181"/>
                <a:gd name="connsiteX45" fmla="*/ 990906 w 1783036"/>
                <a:gd name="connsiteY45" fmla="*/ 298537 h 515181"/>
                <a:gd name="connsiteX46" fmla="*/ 1342302 w 1783036"/>
                <a:gd name="connsiteY46" fmla="*/ 508482 h 515181"/>
                <a:gd name="connsiteX47" fmla="*/ 1392183 w 1783036"/>
                <a:gd name="connsiteY47" fmla="*/ 508482 h 515181"/>
                <a:gd name="connsiteX48" fmla="*/ 1453230 w 1783036"/>
                <a:gd name="connsiteY48" fmla="*/ 342462 h 515181"/>
                <a:gd name="connsiteX49" fmla="*/ 1672108 w 1783036"/>
                <a:gd name="connsiteY49" fmla="*/ 342462 h 515181"/>
                <a:gd name="connsiteX50" fmla="*/ 1733156 w 1783036"/>
                <a:gd name="connsiteY50" fmla="*/ 508482 h 515181"/>
                <a:gd name="connsiteX51" fmla="*/ 1783036 w 1783036"/>
                <a:gd name="connsiteY51" fmla="*/ 508482 h 515181"/>
                <a:gd name="connsiteX52" fmla="*/ 1598405 w 1783036"/>
                <a:gd name="connsiteY52" fmla="*/ 5956 h 515181"/>
                <a:gd name="connsiteX53" fmla="*/ 1527679 w 1783036"/>
                <a:gd name="connsiteY53" fmla="*/ 5956 h 515181"/>
                <a:gd name="connsiteX54" fmla="*/ 1342302 w 1783036"/>
                <a:gd name="connsiteY54" fmla="*/ 508482 h 515181"/>
                <a:gd name="connsiteX55" fmla="*/ 1468120 w 1783036"/>
                <a:gd name="connsiteY55" fmla="*/ 298537 h 515181"/>
                <a:gd name="connsiteX56" fmla="*/ 1560436 w 1783036"/>
                <a:gd name="connsiteY56" fmla="*/ 46158 h 515181"/>
                <a:gd name="connsiteX57" fmla="*/ 1564158 w 1783036"/>
                <a:gd name="connsiteY57" fmla="*/ 46158 h 515181"/>
                <a:gd name="connsiteX58" fmla="*/ 1656474 w 1783036"/>
                <a:gd name="connsiteY58" fmla="*/ 298537 h 515181"/>
                <a:gd name="connsiteX59" fmla="*/ 1468120 w 1783036"/>
                <a:gd name="connsiteY59" fmla="*/ 298537 h 515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783036" h="515181">
                  <a:moveTo>
                    <a:pt x="745" y="508482"/>
                  </a:moveTo>
                  <a:lnTo>
                    <a:pt x="323850" y="508482"/>
                  </a:lnTo>
                  <a:lnTo>
                    <a:pt x="323850" y="466046"/>
                  </a:lnTo>
                  <a:lnTo>
                    <a:pt x="47647" y="466046"/>
                  </a:lnTo>
                  <a:lnTo>
                    <a:pt x="47647" y="276203"/>
                  </a:lnTo>
                  <a:lnTo>
                    <a:pt x="297049" y="276203"/>
                  </a:lnTo>
                  <a:lnTo>
                    <a:pt x="297049" y="233768"/>
                  </a:lnTo>
                  <a:lnTo>
                    <a:pt x="47647" y="233768"/>
                  </a:lnTo>
                  <a:lnTo>
                    <a:pt x="47647" y="48391"/>
                  </a:lnTo>
                  <a:lnTo>
                    <a:pt x="316405" y="48391"/>
                  </a:lnTo>
                  <a:lnTo>
                    <a:pt x="316405" y="5956"/>
                  </a:lnTo>
                  <a:lnTo>
                    <a:pt x="0" y="5956"/>
                  </a:lnTo>
                  <a:lnTo>
                    <a:pt x="0" y="508482"/>
                  </a:lnTo>
                  <a:close/>
                  <a:moveTo>
                    <a:pt x="594842" y="514437"/>
                  </a:moveTo>
                  <a:cubicBezTo>
                    <a:pt x="667056" y="514437"/>
                    <a:pt x="728849" y="484658"/>
                    <a:pt x="755650" y="431800"/>
                  </a:cubicBezTo>
                  <a:lnTo>
                    <a:pt x="759372" y="431800"/>
                  </a:lnTo>
                  <a:lnTo>
                    <a:pt x="759372" y="508482"/>
                  </a:lnTo>
                  <a:lnTo>
                    <a:pt x="802552" y="508482"/>
                  </a:lnTo>
                  <a:lnTo>
                    <a:pt x="802552" y="254613"/>
                  </a:lnTo>
                  <a:lnTo>
                    <a:pt x="611220" y="254613"/>
                  </a:lnTo>
                  <a:lnTo>
                    <a:pt x="611220" y="297793"/>
                  </a:lnTo>
                  <a:lnTo>
                    <a:pt x="755650" y="297793"/>
                  </a:lnTo>
                  <a:lnTo>
                    <a:pt x="755650" y="338740"/>
                  </a:lnTo>
                  <a:cubicBezTo>
                    <a:pt x="755650" y="416910"/>
                    <a:pt x="688647" y="472747"/>
                    <a:pt x="597820" y="472747"/>
                  </a:cubicBezTo>
                  <a:cubicBezTo>
                    <a:pt x="506993" y="472747"/>
                    <a:pt x="420633" y="400532"/>
                    <a:pt x="420633" y="271736"/>
                  </a:cubicBezTo>
                  <a:lnTo>
                    <a:pt x="420633" y="243446"/>
                  </a:lnTo>
                  <a:cubicBezTo>
                    <a:pt x="420633" y="115395"/>
                    <a:pt x="483914" y="42435"/>
                    <a:pt x="591864" y="42435"/>
                  </a:cubicBezTo>
                  <a:cubicBezTo>
                    <a:pt x="699814" y="42435"/>
                    <a:pt x="728849" y="79660"/>
                    <a:pt x="754161" y="163786"/>
                  </a:cubicBezTo>
                  <a:lnTo>
                    <a:pt x="804041" y="163786"/>
                  </a:lnTo>
                  <a:cubicBezTo>
                    <a:pt x="774262" y="54347"/>
                    <a:pt x="701303" y="0"/>
                    <a:pt x="592608" y="0"/>
                  </a:cubicBezTo>
                  <a:cubicBezTo>
                    <a:pt x="483914" y="0"/>
                    <a:pt x="372241" y="99016"/>
                    <a:pt x="372241" y="257591"/>
                  </a:cubicBezTo>
                  <a:cubicBezTo>
                    <a:pt x="372241" y="416166"/>
                    <a:pt x="456368" y="515182"/>
                    <a:pt x="594842" y="515182"/>
                  </a:cubicBezTo>
                  <a:moveTo>
                    <a:pt x="865089" y="508482"/>
                  </a:moveTo>
                  <a:lnTo>
                    <a:pt x="915714" y="508482"/>
                  </a:lnTo>
                  <a:lnTo>
                    <a:pt x="976762" y="342462"/>
                  </a:lnTo>
                  <a:lnTo>
                    <a:pt x="1195639" y="342462"/>
                  </a:lnTo>
                  <a:lnTo>
                    <a:pt x="1256687" y="508482"/>
                  </a:lnTo>
                  <a:lnTo>
                    <a:pt x="1306567" y="508482"/>
                  </a:lnTo>
                  <a:lnTo>
                    <a:pt x="1121936" y="5956"/>
                  </a:lnTo>
                  <a:lnTo>
                    <a:pt x="1051210" y="5956"/>
                  </a:lnTo>
                  <a:lnTo>
                    <a:pt x="865833" y="508482"/>
                  </a:lnTo>
                  <a:close/>
                  <a:moveTo>
                    <a:pt x="990906" y="298537"/>
                  </a:moveTo>
                  <a:lnTo>
                    <a:pt x="1083222" y="46158"/>
                  </a:lnTo>
                  <a:lnTo>
                    <a:pt x="1086945" y="46158"/>
                  </a:lnTo>
                  <a:lnTo>
                    <a:pt x="1179261" y="298537"/>
                  </a:lnTo>
                  <a:lnTo>
                    <a:pt x="990906" y="298537"/>
                  </a:lnTo>
                  <a:close/>
                  <a:moveTo>
                    <a:pt x="1342302" y="508482"/>
                  </a:moveTo>
                  <a:lnTo>
                    <a:pt x="1392183" y="508482"/>
                  </a:lnTo>
                  <a:lnTo>
                    <a:pt x="1453230" y="342462"/>
                  </a:lnTo>
                  <a:lnTo>
                    <a:pt x="1672108" y="342462"/>
                  </a:lnTo>
                  <a:lnTo>
                    <a:pt x="1733156" y="508482"/>
                  </a:lnTo>
                  <a:lnTo>
                    <a:pt x="1783036" y="508482"/>
                  </a:lnTo>
                  <a:lnTo>
                    <a:pt x="1598405" y="5956"/>
                  </a:lnTo>
                  <a:lnTo>
                    <a:pt x="1527679" y="5956"/>
                  </a:lnTo>
                  <a:lnTo>
                    <a:pt x="1342302" y="508482"/>
                  </a:lnTo>
                  <a:close/>
                  <a:moveTo>
                    <a:pt x="1468120" y="298537"/>
                  </a:moveTo>
                  <a:lnTo>
                    <a:pt x="1560436" y="46158"/>
                  </a:lnTo>
                  <a:lnTo>
                    <a:pt x="1564158" y="46158"/>
                  </a:lnTo>
                  <a:lnTo>
                    <a:pt x="1656474" y="298537"/>
                  </a:lnTo>
                  <a:lnTo>
                    <a:pt x="1468120" y="298537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A2420D-312C-ECA0-D49F-7852C8A9A17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2510" y="6297593"/>
            <a:ext cx="3789786" cy="3057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a-DK" dirty="0"/>
              <a:t>Feb2024</a:t>
            </a:r>
          </a:p>
        </p:txBody>
      </p:sp>
    </p:spTree>
    <p:extLst>
      <p:ext uri="{BB962C8B-B14F-4D97-AF65-F5344CB8AC3E}">
        <p14:creationId xmlns:p14="http://schemas.microsoft.com/office/powerpoint/2010/main" val="39957193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dforma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EDBD62BB-0613-71B0-CF14-EED7404E6C1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431F80-CB4B-3AC5-9D46-C9527F39F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titel på præsentation // feb2024 (Ændres således: I fanen 'Indsæt' skal du vælge 'Sidehoved og sidefod')</a:t>
            </a:r>
          </a:p>
        </p:txBody>
      </p:sp>
    </p:spTree>
    <p:extLst>
      <p:ext uri="{BB962C8B-B14F-4D97-AF65-F5344CB8AC3E}">
        <p14:creationId xmlns:p14="http://schemas.microsoft.com/office/powerpoint/2010/main" val="2676497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ide #1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C9043-EFC6-3C11-4F3E-FEB85F7A23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308" y="2525706"/>
            <a:ext cx="4145805" cy="2844947"/>
          </a:xfrm>
        </p:spPr>
        <p:txBody>
          <a:bodyPr anchor="t">
            <a:normAutofit/>
          </a:bodyPr>
          <a:lstStyle>
            <a:lvl1pPr>
              <a:lnSpc>
                <a:spcPct val="80000"/>
              </a:lnSpc>
              <a:defRPr sz="8000">
                <a:solidFill>
                  <a:schemeClr val="accent4"/>
                </a:solidFill>
              </a:defRPr>
            </a:lvl1pPr>
          </a:lstStyle>
          <a:p>
            <a:r>
              <a:rPr lang="en-GB" dirty="0"/>
              <a:t>Breaker</a:t>
            </a:r>
            <a:br>
              <a:rPr lang="en-GB" dirty="0"/>
            </a:br>
            <a:r>
              <a:rPr lang="en-GB" dirty="0"/>
              <a:t>side</a:t>
            </a:r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431F80-CB4B-3AC5-9D46-C9527F39F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da-DK" dirty="0"/>
              <a:t>titel på præsentation // feb2024 (Ændres således: I fanen 'Indsæt' skal du vælge 'Sidehoved og sidefod')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01A957B-5979-E48D-6841-A75E241E945A}"/>
              </a:ext>
            </a:extLst>
          </p:cNvPr>
          <p:cNvGrpSpPr/>
          <p:nvPr userDrawn="1"/>
        </p:nvGrpSpPr>
        <p:grpSpPr>
          <a:xfrm>
            <a:off x="10329493" y="6281878"/>
            <a:ext cx="1544083" cy="253541"/>
            <a:chOff x="10329493" y="6281878"/>
            <a:chExt cx="1544083" cy="253541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E23137F-FCB8-08F1-B7BF-A58698B9387A}"/>
                </a:ext>
              </a:extLst>
            </p:cNvPr>
            <p:cNvSpPr/>
            <p:nvPr/>
          </p:nvSpPr>
          <p:spPr>
            <a:xfrm>
              <a:off x="10329493" y="6282550"/>
              <a:ext cx="609674" cy="249847"/>
            </a:xfrm>
            <a:custGeom>
              <a:avLst/>
              <a:gdLst>
                <a:gd name="connsiteX0" fmla="*/ 2703217 w 2703216"/>
                <a:gd name="connsiteY0" fmla="*/ 1107046 h 1107790"/>
                <a:gd name="connsiteX1" fmla="*/ 0 w 2703216"/>
                <a:gd name="connsiteY1" fmla="*/ 1107046 h 1107790"/>
                <a:gd name="connsiteX2" fmla="*/ 1036320 w 2703216"/>
                <a:gd name="connsiteY2" fmla="*/ 0 h 1107790"/>
                <a:gd name="connsiteX3" fmla="*/ 2703217 w 2703216"/>
                <a:gd name="connsiteY3" fmla="*/ 0 h 1107790"/>
                <a:gd name="connsiteX4" fmla="*/ 2703217 w 2703216"/>
                <a:gd name="connsiteY4" fmla="*/ 346184 h 1107790"/>
                <a:gd name="connsiteX5" fmla="*/ 2365966 w 2703216"/>
                <a:gd name="connsiteY5" fmla="*/ 346184 h 1107790"/>
                <a:gd name="connsiteX6" fmla="*/ 2361499 w 2703216"/>
                <a:gd name="connsiteY6" fmla="*/ 341718 h 1107790"/>
                <a:gd name="connsiteX7" fmla="*/ 1745812 w 2703216"/>
                <a:gd name="connsiteY7" fmla="*/ 168997 h 1107790"/>
                <a:gd name="connsiteX8" fmla="*/ 1153204 w 2703216"/>
                <a:gd name="connsiteY8" fmla="*/ 319383 h 1107790"/>
                <a:gd name="connsiteX9" fmla="*/ 877001 w 2703216"/>
                <a:gd name="connsiteY9" fmla="*/ 610476 h 1107790"/>
                <a:gd name="connsiteX10" fmla="*/ 927626 w 2703216"/>
                <a:gd name="connsiteY10" fmla="*/ 727360 h 1107790"/>
                <a:gd name="connsiteX11" fmla="*/ 1602871 w 2703216"/>
                <a:gd name="connsiteY11" fmla="*/ 865833 h 1107790"/>
                <a:gd name="connsiteX12" fmla="*/ 2283329 w 2703216"/>
                <a:gd name="connsiteY12" fmla="*/ 709492 h 1107790"/>
                <a:gd name="connsiteX13" fmla="*/ 2295240 w 2703216"/>
                <a:gd name="connsiteY13" fmla="*/ 674501 h 1107790"/>
                <a:gd name="connsiteX14" fmla="*/ 2091997 w 2703216"/>
                <a:gd name="connsiteY14" fmla="*/ 606753 h 1107790"/>
                <a:gd name="connsiteX15" fmla="*/ 1890242 w 2703216"/>
                <a:gd name="connsiteY15" fmla="*/ 604520 h 1107790"/>
                <a:gd name="connsiteX16" fmla="*/ 1865674 w 2703216"/>
                <a:gd name="connsiteY16" fmla="*/ 606009 h 1107790"/>
                <a:gd name="connsiteX17" fmla="*/ 1930444 w 2703216"/>
                <a:gd name="connsiteY17" fmla="*/ 480936 h 1107790"/>
                <a:gd name="connsiteX18" fmla="*/ 2702473 w 2703216"/>
                <a:gd name="connsiteY18" fmla="*/ 483914 h 1107790"/>
                <a:gd name="connsiteX19" fmla="*/ 2702473 w 2703216"/>
                <a:gd name="connsiteY19" fmla="*/ 1107790 h 1107790"/>
                <a:gd name="connsiteX20" fmla="*/ 64770 w 2703216"/>
                <a:gd name="connsiteY20" fmla="*/ 1078756 h 1107790"/>
                <a:gd name="connsiteX21" fmla="*/ 2674927 w 2703216"/>
                <a:gd name="connsiteY21" fmla="*/ 1078756 h 1107790"/>
                <a:gd name="connsiteX22" fmla="*/ 2674927 w 2703216"/>
                <a:gd name="connsiteY22" fmla="*/ 510715 h 1107790"/>
                <a:gd name="connsiteX23" fmla="*/ 1948311 w 2703216"/>
                <a:gd name="connsiteY23" fmla="*/ 507737 h 1107790"/>
                <a:gd name="connsiteX24" fmla="*/ 1913321 w 2703216"/>
                <a:gd name="connsiteY24" fmla="*/ 574741 h 1107790"/>
                <a:gd name="connsiteX25" fmla="*/ 2094230 w 2703216"/>
                <a:gd name="connsiteY25" fmla="*/ 577719 h 1107790"/>
                <a:gd name="connsiteX26" fmla="*/ 2322786 w 2703216"/>
                <a:gd name="connsiteY26" fmla="*/ 668545 h 1107790"/>
                <a:gd name="connsiteX27" fmla="*/ 2304919 w 2703216"/>
                <a:gd name="connsiteY27" fmla="*/ 725871 h 1107790"/>
                <a:gd name="connsiteX28" fmla="*/ 1602871 w 2703216"/>
                <a:gd name="connsiteY28" fmla="*/ 891890 h 1107790"/>
                <a:gd name="connsiteX29" fmla="*/ 907525 w 2703216"/>
                <a:gd name="connsiteY29" fmla="*/ 745227 h 1107790"/>
                <a:gd name="connsiteX30" fmla="*/ 847966 w 2703216"/>
                <a:gd name="connsiteY30" fmla="*/ 608242 h 1107790"/>
                <a:gd name="connsiteX31" fmla="*/ 1139059 w 2703216"/>
                <a:gd name="connsiteY31" fmla="*/ 292582 h 1107790"/>
                <a:gd name="connsiteX32" fmla="*/ 1744323 w 2703216"/>
                <a:gd name="connsiteY32" fmla="*/ 139218 h 1107790"/>
                <a:gd name="connsiteX33" fmla="*/ 2377134 w 2703216"/>
                <a:gd name="connsiteY33" fmla="*/ 317150 h 1107790"/>
                <a:gd name="connsiteX34" fmla="*/ 2673438 w 2703216"/>
                <a:gd name="connsiteY34" fmla="*/ 317150 h 1107790"/>
                <a:gd name="connsiteX35" fmla="*/ 2673438 w 2703216"/>
                <a:gd name="connsiteY35" fmla="*/ 26801 h 1107790"/>
                <a:gd name="connsiteX36" fmla="*/ 1046743 w 2703216"/>
                <a:gd name="connsiteY36" fmla="*/ 26801 h 1107790"/>
                <a:gd name="connsiteX37" fmla="*/ 64770 w 2703216"/>
                <a:gd name="connsiteY37" fmla="*/ 1078756 h 110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703216" h="1107790">
                  <a:moveTo>
                    <a:pt x="2703217" y="1107046"/>
                  </a:moveTo>
                  <a:lnTo>
                    <a:pt x="0" y="1107046"/>
                  </a:lnTo>
                  <a:lnTo>
                    <a:pt x="1036320" y="0"/>
                  </a:lnTo>
                  <a:lnTo>
                    <a:pt x="2703217" y="0"/>
                  </a:lnTo>
                  <a:lnTo>
                    <a:pt x="2703217" y="346184"/>
                  </a:lnTo>
                  <a:lnTo>
                    <a:pt x="2365966" y="346184"/>
                  </a:lnTo>
                  <a:cubicBezTo>
                    <a:pt x="2365966" y="346184"/>
                    <a:pt x="2361499" y="341718"/>
                    <a:pt x="2361499" y="341718"/>
                  </a:cubicBezTo>
                  <a:cubicBezTo>
                    <a:pt x="2266950" y="230045"/>
                    <a:pt x="2048072" y="168997"/>
                    <a:pt x="1745812" y="168997"/>
                  </a:cubicBezTo>
                  <a:cubicBezTo>
                    <a:pt x="1443552" y="168997"/>
                    <a:pt x="1332624" y="225578"/>
                    <a:pt x="1153204" y="319383"/>
                  </a:cubicBezTo>
                  <a:cubicBezTo>
                    <a:pt x="982717" y="409466"/>
                    <a:pt x="877001" y="520393"/>
                    <a:pt x="877001" y="610476"/>
                  </a:cubicBezTo>
                  <a:cubicBezTo>
                    <a:pt x="877001" y="700558"/>
                    <a:pt x="894124" y="693858"/>
                    <a:pt x="927626" y="727360"/>
                  </a:cubicBezTo>
                  <a:cubicBezTo>
                    <a:pt x="1024408" y="822653"/>
                    <a:pt x="1264132" y="871789"/>
                    <a:pt x="1602871" y="865833"/>
                  </a:cubicBezTo>
                  <a:cubicBezTo>
                    <a:pt x="1867163" y="861366"/>
                    <a:pt x="2211859" y="795852"/>
                    <a:pt x="2283329" y="709492"/>
                  </a:cubicBezTo>
                  <a:cubicBezTo>
                    <a:pt x="2293007" y="697580"/>
                    <a:pt x="2297474" y="686413"/>
                    <a:pt x="2295240" y="674501"/>
                  </a:cubicBezTo>
                  <a:cubicBezTo>
                    <a:pt x="2290029" y="640255"/>
                    <a:pt x="2215581" y="615687"/>
                    <a:pt x="2091997" y="606753"/>
                  </a:cubicBezTo>
                  <a:cubicBezTo>
                    <a:pt x="1991491" y="599309"/>
                    <a:pt x="1891731" y="604520"/>
                    <a:pt x="1890242" y="604520"/>
                  </a:cubicBezTo>
                  <a:lnTo>
                    <a:pt x="1865674" y="606009"/>
                  </a:lnTo>
                  <a:lnTo>
                    <a:pt x="1930444" y="480936"/>
                  </a:lnTo>
                  <a:lnTo>
                    <a:pt x="2702473" y="483914"/>
                  </a:lnTo>
                  <a:lnTo>
                    <a:pt x="2702473" y="1107790"/>
                  </a:lnTo>
                  <a:close/>
                  <a:moveTo>
                    <a:pt x="64770" y="1078756"/>
                  </a:moveTo>
                  <a:lnTo>
                    <a:pt x="2674927" y="1078756"/>
                  </a:lnTo>
                  <a:lnTo>
                    <a:pt x="2674927" y="510715"/>
                  </a:lnTo>
                  <a:cubicBezTo>
                    <a:pt x="2674927" y="510715"/>
                    <a:pt x="1948311" y="507737"/>
                    <a:pt x="1948311" y="507737"/>
                  </a:cubicBezTo>
                  <a:lnTo>
                    <a:pt x="1913321" y="574741"/>
                  </a:lnTo>
                  <a:cubicBezTo>
                    <a:pt x="1949800" y="573252"/>
                    <a:pt x="2021271" y="572507"/>
                    <a:pt x="2094230" y="577719"/>
                  </a:cubicBezTo>
                  <a:cubicBezTo>
                    <a:pt x="2240149" y="588141"/>
                    <a:pt x="2314597" y="617921"/>
                    <a:pt x="2322786" y="668545"/>
                  </a:cubicBezTo>
                  <a:cubicBezTo>
                    <a:pt x="2325764" y="687902"/>
                    <a:pt x="2319809" y="707259"/>
                    <a:pt x="2304919" y="725871"/>
                  </a:cubicBezTo>
                  <a:cubicBezTo>
                    <a:pt x="2220048" y="827865"/>
                    <a:pt x="1842595" y="888168"/>
                    <a:pt x="1602871" y="891890"/>
                  </a:cubicBezTo>
                  <a:cubicBezTo>
                    <a:pt x="1357937" y="896357"/>
                    <a:pt x="1038554" y="874023"/>
                    <a:pt x="907525" y="745227"/>
                  </a:cubicBezTo>
                  <a:cubicBezTo>
                    <a:pt x="868067" y="706514"/>
                    <a:pt x="847966" y="660356"/>
                    <a:pt x="847966" y="608242"/>
                  </a:cubicBezTo>
                  <a:cubicBezTo>
                    <a:pt x="847966" y="506993"/>
                    <a:pt x="956660" y="388620"/>
                    <a:pt x="1139059" y="292582"/>
                  </a:cubicBezTo>
                  <a:cubicBezTo>
                    <a:pt x="1324435" y="195054"/>
                    <a:pt x="1544802" y="139218"/>
                    <a:pt x="1744323" y="139218"/>
                  </a:cubicBezTo>
                  <a:cubicBezTo>
                    <a:pt x="2051050" y="139218"/>
                    <a:pt x="2275140" y="202499"/>
                    <a:pt x="2377134" y="317150"/>
                  </a:cubicBezTo>
                  <a:lnTo>
                    <a:pt x="2673438" y="317150"/>
                  </a:lnTo>
                  <a:lnTo>
                    <a:pt x="2673438" y="26801"/>
                  </a:lnTo>
                  <a:lnTo>
                    <a:pt x="1046743" y="26801"/>
                  </a:lnTo>
                  <a:lnTo>
                    <a:pt x="64770" y="1078756"/>
                  </a:ln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b="1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51D1B28-7572-4BBE-AC5A-7A6166BA791C}"/>
                </a:ext>
              </a:extLst>
            </p:cNvPr>
            <p:cNvSpPr/>
            <p:nvPr/>
          </p:nvSpPr>
          <p:spPr>
            <a:xfrm>
              <a:off x="10982320" y="6419059"/>
              <a:ext cx="891256" cy="116360"/>
            </a:xfrm>
            <a:custGeom>
              <a:avLst/>
              <a:gdLst>
                <a:gd name="connsiteX0" fmla="*/ 222600 w 3951714"/>
                <a:gd name="connsiteY0" fmla="*/ 514438 h 515926"/>
                <a:gd name="connsiteX1" fmla="*/ 383409 w 3951714"/>
                <a:gd name="connsiteY1" fmla="*/ 431800 h 515926"/>
                <a:gd name="connsiteX2" fmla="*/ 387131 w 3951714"/>
                <a:gd name="connsiteY2" fmla="*/ 431800 h 515926"/>
                <a:gd name="connsiteX3" fmla="*/ 387131 w 3951714"/>
                <a:gd name="connsiteY3" fmla="*/ 508482 h 515926"/>
                <a:gd name="connsiteX4" fmla="*/ 430311 w 3951714"/>
                <a:gd name="connsiteY4" fmla="*/ 508482 h 515926"/>
                <a:gd name="connsiteX5" fmla="*/ 430311 w 3951714"/>
                <a:gd name="connsiteY5" fmla="*/ 254613 h 515926"/>
                <a:gd name="connsiteX6" fmla="*/ 238979 w 3951714"/>
                <a:gd name="connsiteY6" fmla="*/ 254613 h 515926"/>
                <a:gd name="connsiteX7" fmla="*/ 238979 w 3951714"/>
                <a:gd name="connsiteY7" fmla="*/ 297793 h 515926"/>
                <a:gd name="connsiteX8" fmla="*/ 383409 w 3951714"/>
                <a:gd name="connsiteY8" fmla="*/ 297793 h 515926"/>
                <a:gd name="connsiteX9" fmla="*/ 383409 w 3951714"/>
                <a:gd name="connsiteY9" fmla="*/ 338740 h 515926"/>
                <a:gd name="connsiteX10" fmla="*/ 225578 w 3951714"/>
                <a:gd name="connsiteY10" fmla="*/ 472747 h 515926"/>
                <a:gd name="connsiteX11" fmla="*/ 48391 w 3951714"/>
                <a:gd name="connsiteY11" fmla="*/ 271736 h 515926"/>
                <a:gd name="connsiteX12" fmla="*/ 48391 w 3951714"/>
                <a:gd name="connsiteY12" fmla="*/ 243446 h 515926"/>
                <a:gd name="connsiteX13" fmla="*/ 219622 w 3951714"/>
                <a:gd name="connsiteY13" fmla="*/ 42436 h 515926"/>
                <a:gd name="connsiteX14" fmla="*/ 381920 w 3951714"/>
                <a:gd name="connsiteY14" fmla="*/ 163786 h 515926"/>
                <a:gd name="connsiteX15" fmla="*/ 431800 w 3951714"/>
                <a:gd name="connsiteY15" fmla="*/ 163786 h 515926"/>
                <a:gd name="connsiteX16" fmla="*/ 220367 w 3951714"/>
                <a:gd name="connsiteY16" fmla="*/ 0 h 515926"/>
                <a:gd name="connsiteX17" fmla="*/ 0 w 3951714"/>
                <a:gd name="connsiteY17" fmla="*/ 257591 h 515926"/>
                <a:gd name="connsiteX18" fmla="*/ 222600 w 3951714"/>
                <a:gd name="connsiteY18" fmla="*/ 515182 h 515926"/>
                <a:gd name="connsiteX19" fmla="*/ 639511 w 3951714"/>
                <a:gd name="connsiteY19" fmla="*/ 508482 h 515926"/>
                <a:gd name="connsiteX20" fmla="*/ 687158 w 3951714"/>
                <a:gd name="connsiteY20" fmla="*/ 508482 h 515926"/>
                <a:gd name="connsiteX21" fmla="*/ 687158 w 3951714"/>
                <a:gd name="connsiteY21" fmla="*/ 302260 h 515926"/>
                <a:gd name="connsiteX22" fmla="*/ 867323 w 3951714"/>
                <a:gd name="connsiteY22" fmla="*/ 6700 h 515926"/>
                <a:gd name="connsiteX23" fmla="*/ 815209 w 3951714"/>
                <a:gd name="connsiteY23" fmla="*/ 6700 h 515926"/>
                <a:gd name="connsiteX24" fmla="*/ 665568 w 3951714"/>
                <a:gd name="connsiteY24" fmla="*/ 253124 h 515926"/>
                <a:gd name="connsiteX25" fmla="*/ 661845 w 3951714"/>
                <a:gd name="connsiteY25" fmla="*/ 253124 h 515926"/>
                <a:gd name="connsiteX26" fmla="*/ 512949 w 3951714"/>
                <a:gd name="connsiteY26" fmla="*/ 6700 h 515926"/>
                <a:gd name="connsiteX27" fmla="*/ 459346 w 3951714"/>
                <a:gd name="connsiteY27" fmla="*/ 6700 h 515926"/>
                <a:gd name="connsiteX28" fmla="*/ 638766 w 3951714"/>
                <a:gd name="connsiteY28" fmla="*/ 302260 h 515926"/>
                <a:gd name="connsiteX29" fmla="*/ 638766 w 3951714"/>
                <a:gd name="connsiteY29" fmla="*/ 508482 h 515926"/>
                <a:gd name="connsiteX30" fmla="*/ 932092 w 3951714"/>
                <a:gd name="connsiteY30" fmla="*/ 508482 h 515926"/>
                <a:gd name="connsiteX31" fmla="*/ 978250 w 3951714"/>
                <a:gd name="connsiteY31" fmla="*/ 508482 h 515926"/>
                <a:gd name="connsiteX32" fmla="*/ 978250 w 3951714"/>
                <a:gd name="connsiteY32" fmla="*/ 55092 h 515926"/>
                <a:gd name="connsiteX33" fmla="*/ 981228 w 3951714"/>
                <a:gd name="connsiteY33" fmla="*/ 55092 h 515926"/>
                <a:gd name="connsiteX34" fmla="*/ 1137570 w 3951714"/>
                <a:gd name="connsiteY34" fmla="*/ 508482 h 515926"/>
                <a:gd name="connsiteX35" fmla="*/ 1203084 w 3951714"/>
                <a:gd name="connsiteY35" fmla="*/ 508482 h 515926"/>
                <a:gd name="connsiteX36" fmla="*/ 1359426 w 3951714"/>
                <a:gd name="connsiteY36" fmla="*/ 56581 h 515926"/>
                <a:gd name="connsiteX37" fmla="*/ 1362404 w 3951714"/>
                <a:gd name="connsiteY37" fmla="*/ 56581 h 515926"/>
                <a:gd name="connsiteX38" fmla="*/ 1362404 w 3951714"/>
                <a:gd name="connsiteY38" fmla="*/ 508482 h 515926"/>
                <a:gd name="connsiteX39" fmla="*/ 1408561 w 3951714"/>
                <a:gd name="connsiteY39" fmla="*/ 508482 h 515926"/>
                <a:gd name="connsiteX40" fmla="*/ 1408561 w 3951714"/>
                <a:gd name="connsiteY40" fmla="*/ 5956 h 515926"/>
                <a:gd name="connsiteX41" fmla="*/ 1330391 w 3951714"/>
                <a:gd name="connsiteY41" fmla="*/ 5956 h 515926"/>
                <a:gd name="connsiteX42" fmla="*/ 1172561 w 3951714"/>
                <a:gd name="connsiteY42" fmla="*/ 465302 h 515926"/>
                <a:gd name="connsiteX43" fmla="*/ 1169583 w 3951714"/>
                <a:gd name="connsiteY43" fmla="*/ 465302 h 515926"/>
                <a:gd name="connsiteX44" fmla="*/ 1011752 w 3951714"/>
                <a:gd name="connsiteY44" fmla="*/ 5956 h 515926"/>
                <a:gd name="connsiteX45" fmla="*/ 932837 w 3951714"/>
                <a:gd name="connsiteY45" fmla="*/ 5956 h 515926"/>
                <a:gd name="connsiteX46" fmla="*/ 932837 w 3951714"/>
                <a:gd name="connsiteY46" fmla="*/ 508482 h 515926"/>
                <a:gd name="connsiteX47" fmla="*/ 1497155 w 3951714"/>
                <a:gd name="connsiteY47" fmla="*/ 508482 h 515926"/>
                <a:gd name="connsiteX48" fmla="*/ 1544057 w 3951714"/>
                <a:gd name="connsiteY48" fmla="*/ 508482 h 515926"/>
                <a:gd name="connsiteX49" fmla="*/ 1544057 w 3951714"/>
                <a:gd name="connsiteY49" fmla="*/ 58070 h 515926"/>
                <a:gd name="connsiteX50" fmla="*/ 1547035 w 3951714"/>
                <a:gd name="connsiteY50" fmla="*/ 58070 h 515926"/>
                <a:gd name="connsiteX51" fmla="*/ 1795692 w 3951714"/>
                <a:gd name="connsiteY51" fmla="*/ 508482 h 515926"/>
                <a:gd name="connsiteX52" fmla="*/ 1870141 w 3951714"/>
                <a:gd name="connsiteY52" fmla="*/ 508482 h 515926"/>
                <a:gd name="connsiteX53" fmla="*/ 1870141 w 3951714"/>
                <a:gd name="connsiteY53" fmla="*/ 5956 h 515926"/>
                <a:gd name="connsiteX54" fmla="*/ 1823983 w 3951714"/>
                <a:gd name="connsiteY54" fmla="*/ 5956 h 515926"/>
                <a:gd name="connsiteX55" fmla="*/ 1823983 w 3951714"/>
                <a:gd name="connsiteY55" fmla="*/ 457857 h 515926"/>
                <a:gd name="connsiteX56" fmla="*/ 1820261 w 3951714"/>
                <a:gd name="connsiteY56" fmla="*/ 457857 h 515926"/>
                <a:gd name="connsiteX57" fmla="*/ 1570859 w 3951714"/>
                <a:gd name="connsiteY57" fmla="*/ 5956 h 515926"/>
                <a:gd name="connsiteX58" fmla="*/ 1497899 w 3951714"/>
                <a:gd name="connsiteY58" fmla="*/ 5956 h 515926"/>
                <a:gd name="connsiteX59" fmla="*/ 1497899 w 3951714"/>
                <a:gd name="connsiteY59" fmla="*/ 508482 h 515926"/>
                <a:gd name="connsiteX60" fmla="*/ 1938633 w 3951714"/>
                <a:gd name="connsiteY60" fmla="*/ 508482 h 515926"/>
                <a:gd name="connsiteX61" fmla="*/ 1989258 w 3951714"/>
                <a:gd name="connsiteY61" fmla="*/ 508482 h 515926"/>
                <a:gd name="connsiteX62" fmla="*/ 2050306 w 3951714"/>
                <a:gd name="connsiteY62" fmla="*/ 342462 h 515926"/>
                <a:gd name="connsiteX63" fmla="*/ 2269184 w 3951714"/>
                <a:gd name="connsiteY63" fmla="*/ 342462 h 515926"/>
                <a:gd name="connsiteX64" fmla="*/ 2330231 w 3951714"/>
                <a:gd name="connsiteY64" fmla="*/ 508482 h 515926"/>
                <a:gd name="connsiteX65" fmla="*/ 2380856 w 3951714"/>
                <a:gd name="connsiteY65" fmla="*/ 508482 h 515926"/>
                <a:gd name="connsiteX66" fmla="*/ 2196224 w 3951714"/>
                <a:gd name="connsiteY66" fmla="*/ 5956 h 515926"/>
                <a:gd name="connsiteX67" fmla="*/ 2125499 w 3951714"/>
                <a:gd name="connsiteY67" fmla="*/ 5956 h 515926"/>
                <a:gd name="connsiteX68" fmla="*/ 1940122 w 3951714"/>
                <a:gd name="connsiteY68" fmla="*/ 508482 h 515926"/>
                <a:gd name="connsiteX69" fmla="*/ 2064451 w 3951714"/>
                <a:gd name="connsiteY69" fmla="*/ 298538 h 515926"/>
                <a:gd name="connsiteX70" fmla="*/ 2156767 w 3951714"/>
                <a:gd name="connsiteY70" fmla="*/ 46158 h 515926"/>
                <a:gd name="connsiteX71" fmla="*/ 2160489 w 3951714"/>
                <a:gd name="connsiteY71" fmla="*/ 46158 h 515926"/>
                <a:gd name="connsiteX72" fmla="*/ 2252805 w 3951714"/>
                <a:gd name="connsiteY72" fmla="*/ 298538 h 515926"/>
                <a:gd name="connsiteX73" fmla="*/ 2064451 w 3951714"/>
                <a:gd name="connsiteY73" fmla="*/ 298538 h 515926"/>
                <a:gd name="connsiteX74" fmla="*/ 2610157 w 3951714"/>
                <a:gd name="connsiteY74" fmla="*/ 514438 h 515926"/>
                <a:gd name="connsiteX75" fmla="*/ 2793299 w 3951714"/>
                <a:gd name="connsiteY75" fmla="*/ 373730 h 515926"/>
                <a:gd name="connsiteX76" fmla="*/ 2651848 w 3951714"/>
                <a:gd name="connsiteY76" fmla="*/ 238234 h 515926"/>
                <a:gd name="connsiteX77" fmla="*/ 2588567 w 3951714"/>
                <a:gd name="connsiteY77" fmla="*/ 227812 h 515926"/>
                <a:gd name="connsiteX78" fmla="*/ 2479128 w 3951714"/>
                <a:gd name="connsiteY78" fmla="*/ 138474 h 515926"/>
                <a:gd name="connsiteX79" fmla="*/ 2479128 w 3951714"/>
                <a:gd name="connsiteY79" fmla="*/ 128051 h 515926"/>
                <a:gd name="connsiteX80" fmla="*/ 2601223 w 3951714"/>
                <a:gd name="connsiteY80" fmla="*/ 41691 h 515926"/>
                <a:gd name="connsiteX81" fmla="*/ 2735230 w 3951714"/>
                <a:gd name="connsiteY81" fmla="*/ 145919 h 515926"/>
                <a:gd name="connsiteX82" fmla="*/ 2784366 w 3951714"/>
                <a:gd name="connsiteY82" fmla="*/ 145919 h 515926"/>
                <a:gd name="connsiteX83" fmla="*/ 2601223 w 3951714"/>
                <a:gd name="connsiteY83" fmla="*/ 0 h 515926"/>
                <a:gd name="connsiteX84" fmla="*/ 2430737 w 3951714"/>
                <a:gd name="connsiteY84" fmla="*/ 134751 h 515926"/>
                <a:gd name="connsiteX85" fmla="*/ 2572933 w 3951714"/>
                <a:gd name="connsiteY85" fmla="*/ 270247 h 515926"/>
                <a:gd name="connsiteX86" fmla="*/ 2636214 w 3951714"/>
                <a:gd name="connsiteY86" fmla="*/ 280670 h 515926"/>
                <a:gd name="connsiteX87" fmla="*/ 2744908 w 3951714"/>
                <a:gd name="connsiteY87" fmla="*/ 370008 h 515926"/>
                <a:gd name="connsiteX88" fmla="*/ 2744908 w 3951714"/>
                <a:gd name="connsiteY88" fmla="*/ 381175 h 515926"/>
                <a:gd name="connsiteX89" fmla="*/ 2610157 w 3951714"/>
                <a:gd name="connsiteY89" fmla="*/ 473491 h 515926"/>
                <a:gd name="connsiteX90" fmla="*/ 2464983 w 3951714"/>
                <a:gd name="connsiteY90" fmla="*/ 366286 h 515926"/>
                <a:gd name="connsiteX91" fmla="*/ 2415847 w 3951714"/>
                <a:gd name="connsiteY91" fmla="*/ 366286 h 515926"/>
                <a:gd name="connsiteX92" fmla="*/ 2610157 w 3951714"/>
                <a:gd name="connsiteY92" fmla="*/ 515927 h 515926"/>
                <a:gd name="connsiteX93" fmla="*/ 2884871 w 3951714"/>
                <a:gd name="connsiteY93" fmla="*/ 508482 h 515926"/>
                <a:gd name="connsiteX94" fmla="*/ 2932518 w 3951714"/>
                <a:gd name="connsiteY94" fmla="*/ 508482 h 515926"/>
                <a:gd name="connsiteX95" fmla="*/ 2932518 w 3951714"/>
                <a:gd name="connsiteY95" fmla="*/ 5956 h 515926"/>
                <a:gd name="connsiteX96" fmla="*/ 2884871 w 3951714"/>
                <a:gd name="connsiteY96" fmla="*/ 5956 h 515926"/>
                <a:gd name="connsiteX97" fmla="*/ 2884871 w 3951714"/>
                <a:gd name="connsiteY97" fmla="*/ 508482 h 515926"/>
                <a:gd name="connsiteX98" fmla="*/ 3213932 w 3951714"/>
                <a:gd name="connsiteY98" fmla="*/ 514438 h 515926"/>
                <a:gd name="connsiteX99" fmla="*/ 3396330 w 3951714"/>
                <a:gd name="connsiteY99" fmla="*/ 329806 h 515926"/>
                <a:gd name="connsiteX100" fmla="*/ 3396330 w 3951714"/>
                <a:gd name="connsiteY100" fmla="*/ 5956 h 515926"/>
                <a:gd name="connsiteX101" fmla="*/ 3348684 w 3951714"/>
                <a:gd name="connsiteY101" fmla="*/ 5956 h 515926"/>
                <a:gd name="connsiteX102" fmla="*/ 3348684 w 3951714"/>
                <a:gd name="connsiteY102" fmla="*/ 330550 h 515926"/>
                <a:gd name="connsiteX103" fmla="*/ 3213932 w 3951714"/>
                <a:gd name="connsiteY103" fmla="*/ 471258 h 515926"/>
                <a:gd name="connsiteX104" fmla="*/ 3079181 w 3951714"/>
                <a:gd name="connsiteY104" fmla="*/ 330550 h 515926"/>
                <a:gd name="connsiteX105" fmla="*/ 3079181 w 3951714"/>
                <a:gd name="connsiteY105" fmla="*/ 5956 h 515926"/>
                <a:gd name="connsiteX106" fmla="*/ 3031534 w 3951714"/>
                <a:gd name="connsiteY106" fmla="*/ 5956 h 515926"/>
                <a:gd name="connsiteX107" fmla="*/ 3031534 w 3951714"/>
                <a:gd name="connsiteY107" fmla="*/ 329806 h 515926"/>
                <a:gd name="connsiteX108" fmla="*/ 3213932 w 3951714"/>
                <a:gd name="connsiteY108" fmla="*/ 514438 h 515926"/>
                <a:gd name="connsiteX109" fmla="*/ 3475246 w 3951714"/>
                <a:gd name="connsiteY109" fmla="*/ 508482 h 515926"/>
                <a:gd name="connsiteX110" fmla="*/ 3521404 w 3951714"/>
                <a:gd name="connsiteY110" fmla="*/ 508482 h 515926"/>
                <a:gd name="connsiteX111" fmla="*/ 3521404 w 3951714"/>
                <a:gd name="connsiteY111" fmla="*/ 55092 h 515926"/>
                <a:gd name="connsiteX112" fmla="*/ 3524381 w 3951714"/>
                <a:gd name="connsiteY112" fmla="*/ 55092 h 515926"/>
                <a:gd name="connsiteX113" fmla="*/ 3680723 w 3951714"/>
                <a:gd name="connsiteY113" fmla="*/ 508482 h 515926"/>
                <a:gd name="connsiteX114" fmla="*/ 3746237 w 3951714"/>
                <a:gd name="connsiteY114" fmla="*/ 508482 h 515926"/>
                <a:gd name="connsiteX115" fmla="*/ 3902579 w 3951714"/>
                <a:gd name="connsiteY115" fmla="*/ 56581 h 515926"/>
                <a:gd name="connsiteX116" fmla="*/ 3905557 w 3951714"/>
                <a:gd name="connsiteY116" fmla="*/ 56581 h 515926"/>
                <a:gd name="connsiteX117" fmla="*/ 3905557 w 3951714"/>
                <a:gd name="connsiteY117" fmla="*/ 508482 h 515926"/>
                <a:gd name="connsiteX118" fmla="*/ 3951715 w 3951714"/>
                <a:gd name="connsiteY118" fmla="*/ 508482 h 515926"/>
                <a:gd name="connsiteX119" fmla="*/ 3951715 w 3951714"/>
                <a:gd name="connsiteY119" fmla="*/ 5956 h 515926"/>
                <a:gd name="connsiteX120" fmla="*/ 3873544 w 3951714"/>
                <a:gd name="connsiteY120" fmla="*/ 5956 h 515926"/>
                <a:gd name="connsiteX121" fmla="*/ 3715714 w 3951714"/>
                <a:gd name="connsiteY121" fmla="*/ 465302 h 515926"/>
                <a:gd name="connsiteX122" fmla="*/ 3712736 w 3951714"/>
                <a:gd name="connsiteY122" fmla="*/ 465302 h 515926"/>
                <a:gd name="connsiteX123" fmla="*/ 3554906 w 3951714"/>
                <a:gd name="connsiteY123" fmla="*/ 5956 h 515926"/>
                <a:gd name="connsiteX124" fmla="*/ 3475990 w 3951714"/>
                <a:gd name="connsiteY124" fmla="*/ 5956 h 515926"/>
                <a:gd name="connsiteX125" fmla="*/ 3475990 w 3951714"/>
                <a:gd name="connsiteY125" fmla="*/ 508482 h 51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</a:cxnLst>
              <a:rect l="l" t="t" r="r" b="b"/>
              <a:pathLst>
                <a:path w="3951714" h="515926">
                  <a:moveTo>
                    <a:pt x="222600" y="514438"/>
                  </a:moveTo>
                  <a:cubicBezTo>
                    <a:pt x="294815" y="514438"/>
                    <a:pt x="356607" y="484658"/>
                    <a:pt x="383409" y="431800"/>
                  </a:cubicBezTo>
                  <a:lnTo>
                    <a:pt x="387131" y="431800"/>
                  </a:lnTo>
                  <a:lnTo>
                    <a:pt x="387131" y="508482"/>
                  </a:lnTo>
                  <a:lnTo>
                    <a:pt x="430311" y="508482"/>
                  </a:lnTo>
                  <a:lnTo>
                    <a:pt x="430311" y="254613"/>
                  </a:lnTo>
                  <a:lnTo>
                    <a:pt x="238979" y="254613"/>
                  </a:lnTo>
                  <a:lnTo>
                    <a:pt x="238979" y="297793"/>
                  </a:lnTo>
                  <a:lnTo>
                    <a:pt x="383409" y="297793"/>
                  </a:lnTo>
                  <a:lnTo>
                    <a:pt x="383409" y="338740"/>
                  </a:lnTo>
                  <a:cubicBezTo>
                    <a:pt x="383409" y="416910"/>
                    <a:pt x="316405" y="472747"/>
                    <a:pt x="225578" y="472747"/>
                  </a:cubicBezTo>
                  <a:cubicBezTo>
                    <a:pt x="134751" y="472747"/>
                    <a:pt x="48391" y="400532"/>
                    <a:pt x="48391" y="271736"/>
                  </a:cubicBezTo>
                  <a:lnTo>
                    <a:pt x="48391" y="243446"/>
                  </a:lnTo>
                  <a:cubicBezTo>
                    <a:pt x="48391" y="115395"/>
                    <a:pt x="111672" y="42436"/>
                    <a:pt x="219622" y="42436"/>
                  </a:cubicBezTo>
                  <a:cubicBezTo>
                    <a:pt x="327572" y="42436"/>
                    <a:pt x="356607" y="79660"/>
                    <a:pt x="381920" y="163786"/>
                  </a:cubicBezTo>
                  <a:lnTo>
                    <a:pt x="431800" y="163786"/>
                  </a:lnTo>
                  <a:cubicBezTo>
                    <a:pt x="402021" y="54347"/>
                    <a:pt x="329061" y="0"/>
                    <a:pt x="220367" y="0"/>
                  </a:cubicBezTo>
                  <a:cubicBezTo>
                    <a:pt x="111672" y="0"/>
                    <a:pt x="0" y="99016"/>
                    <a:pt x="0" y="257591"/>
                  </a:cubicBezTo>
                  <a:cubicBezTo>
                    <a:pt x="0" y="416166"/>
                    <a:pt x="84127" y="515182"/>
                    <a:pt x="222600" y="515182"/>
                  </a:cubicBezTo>
                  <a:moveTo>
                    <a:pt x="639511" y="508482"/>
                  </a:moveTo>
                  <a:lnTo>
                    <a:pt x="687158" y="508482"/>
                  </a:lnTo>
                  <a:lnTo>
                    <a:pt x="687158" y="302260"/>
                  </a:lnTo>
                  <a:lnTo>
                    <a:pt x="867323" y="6700"/>
                  </a:lnTo>
                  <a:lnTo>
                    <a:pt x="815209" y="6700"/>
                  </a:lnTo>
                  <a:lnTo>
                    <a:pt x="665568" y="253124"/>
                  </a:lnTo>
                  <a:lnTo>
                    <a:pt x="661845" y="253124"/>
                  </a:lnTo>
                  <a:lnTo>
                    <a:pt x="512949" y="6700"/>
                  </a:lnTo>
                  <a:lnTo>
                    <a:pt x="459346" y="6700"/>
                  </a:lnTo>
                  <a:lnTo>
                    <a:pt x="638766" y="302260"/>
                  </a:lnTo>
                  <a:lnTo>
                    <a:pt x="638766" y="508482"/>
                  </a:lnTo>
                  <a:close/>
                  <a:moveTo>
                    <a:pt x="932092" y="508482"/>
                  </a:moveTo>
                  <a:lnTo>
                    <a:pt x="978250" y="508482"/>
                  </a:lnTo>
                  <a:lnTo>
                    <a:pt x="978250" y="55092"/>
                  </a:lnTo>
                  <a:lnTo>
                    <a:pt x="981228" y="55092"/>
                  </a:lnTo>
                  <a:lnTo>
                    <a:pt x="1137570" y="508482"/>
                  </a:lnTo>
                  <a:lnTo>
                    <a:pt x="1203084" y="508482"/>
                  </a:lnTo>
                  <a:lnTo>
                    <a:pt x="1359426" y="56581"/>
                  </a:lnTo>
                  <a:lnTo>
                    <a:pt x="1362404" y="56581"/>
                  </a:lnTo>
                  <a:lnTo>
                    <a:pt x="1362404" y="508482"/>
                  </a:lnTo>
                  <a:lnTo>
                    <a:pt x="1408561" y="508482"/>
                  </a:lnTo>
                  <a:lnTo>
                    <a:pt x="1408561" y="5956"/>
                  </a:lnTo>
                  <a:lnTo>
                    <a:pt x="1330391" y="5956"/>
                  </a:lnTo>
                  <a:lnTo>
                    <a:pt x="1172561" y="465302"/>
                  </a:lnTo>
                  <a:lnTo>
                    <a:pt x="1169583" y="465302"/>
                  </a:lnTo>
                  <a:lnTo>
                    <a:pt x="1011752" y="5956"/>
                  </a:lnTo>
                  <a:lnTo>
                    <a:pt x="932837" y="5956"/>
                  </a:lnTo>
                  <a:lnTo>
                    <a:pt x="932837" y="508482"/>
                  </a:lnTo>
                  <a:close/>
                  <a:moveTo>
                    <a:pt x="1497155" y="508482"/>
                  </a:moveTo>
                  <a:lnTo>
                    <a:pt x="1544057" y="508482"/>
                  </a:lnTo>
                  <a:lnTo>
                    <a:pt x="1544057" y="58070"/>
                  </a:lnTo>
                  <a:lnTo>
                    <a:pt x="1547035" y="58070"/>
                  </a:lnTo>
                  <a:lnTo>
                    <a:pt x="1795692" y="508482"/>
                  </a:lnTo>
                  <a:lnTo>
                    <a:pt x="1870141" y="508482"/>
                  </a:lnTo>
                  <a:lnTo>
                    <a:pt x="1870141" y="5956"/>
                  </a:lnTo>
                  <a:lnTo>
                    <a:pt x="1823983" y="5956"/>
                  </a:lnTo>
                  <a:lnTo>
                    <a:pt x="1823983" y="457857"/>
                  </a:lnTo>
                  <a:lnTo>
                    <a:pt x="1820261" y="457857"/>
                  </a:lnTo>
                  <a:lnTo>
                    <a:pt x="1570859" y="5956"/>
                  </a:lnTo>
                  <a:lnTo>
                    <a:pt x="1497899" y="5956"/>
                  </a:lnTo>
                  <a:lnTo>
                    <a:pt x="1497899" y="508482"/>
                  </a:lnTo>
                  <a:close/>
                  <a:moveTo>
                    <a:pt x="1938633" y="508482"/>
                  </a:moveTo>
                  <a:lnTo>
                    <a:pt x="1989258" y="508482"/>
                  </a:lnTo>
                  <a:lnTo>
                    <a:pt x="2050306" y="342462"/>
                  </a:lnTo>
                  <a:lnTo>
                    <a:pt x="2269184" y="342462"/>
                  </a:lnTo>
                  <a:lnTo>
                    <a:pt x="2330231" y="508482"/>
                  </a:lnTo>
                  <a:lnTo>
                    <a:pt x="2380856" y="508482"/>
                  </a:lnTo>
                  <a:lnTo>
                    <a:pt x="2196224" y="5956"/>
                  </a:lnTo>
                  <a:lnTo>
                    <a:pt x="2125499" y="5956"/>
                  </a:lnTo>
                  <a:lnTo>
                    <a:pt x="1940122" y="508482"/>
                  </a:lnTo>
                  <a:close/>
                  <a:moveTo>
                    <a:pt x="2064451" y="298538"/>
                  </a:moveTo>
                  <a:lnTo>
                    <a:pt x="2156767" y="46158"/>
                  </a:lnTo>
                  <a:lnTo>
                    <a:pt x="2160489" y="46158"/>
                  </a:lnTo>
                  <a:lnTo>
                    <a:pt x="2252805" y="298538"/>
                  </a:lnTo>
                  <a:lnTo>
                    <a:pt x="2064451" y="298538"/>
                  </a:lnTo>
                  <a:close/>
                  <a:moveTo>
                    <a:pt x="2610157" y="514438"/>
                  </a:moveTo>
                  <a:cubicBezTo>
                    <a:pt x="2726296" y="514438"/>
                    <a:pt x="2793299" y="460835"/>
                    <a:pt x="2793299" y="373730"/>
                  </a:cubicBezTo>
                  <a:cubicBezTo>
                    <a:pt x="2793299" y="286626"/>
                    <a:pt x="2742675" y="253124"/>
                    <a:pt x="2651848" y="238234"/>
                  </a:cubicBezTo>
                  <a:lnTo>
                    <a:pt x="2588567" y="227812"/>
                  </a:lnTo>
                  <a:cubicBezTo>
                    <a:pt x="2505929" y="213667"/>
                    <a:pt x="2479128" y="185376"/>
                    <a:pt x="2479128" y="138474"/>
                  </a:cubicBezTo>
                  <a:lnTo>
                    <a:pt x="2479128" y="128051"/>
                  </a:lnTo>
                  <a:cubicBezTo>
                    <a:pt x="2479128" y="74448"/>
                    <a:pt x="2525286" y="41691"/>
                    <a:pt x="2601223" y="41691"/>
                  </a:cubicBezTo>
                  <a:cubicBezTo>
                    <a:pt x="2677160" y="41691"/>
                    <a:pt x="2717362" y="71470"/>
                    <a:pt x="2735230" y="145919"/>
                  </a:cubicBezTo>
                  <a:lnTo>
                    <a:pt x="2784366" y="145919"/>
                  </a:lnTo>
                  <a:cubicBezTo>
                    <a:pt x="2765009" y="51369"/>
                    <a:pt x="2700984" y="0"/>
                    <a:pt x="2601223" y="0"/>
                  </a:cubicBezTo>
                  <a:cubicBezTo>
                    <a:pt x="2501462" y="0"/>
                    <a:pt x="2430737" y="54347"/>
                    <a:pt x="2430737" y="134751"/>
                  </a:cubicBezTo>
                  <a:cubicBezTo>
                    <a:pt x="2430737" y="215155"/>
                    <a:pt x="2479872" y="254613"/>
                    <a:pt x="2572933" y="270247"/>
                  </a:cubicBezTo>
                  <a:lnTo>
                    <a:pt x="2636214" y="280670"/>
                  </a:lnTo>
                  <a:cubicBezTo>
                    <a:pt x="2720340" y="294815"/>
                    <a:pt x="2744908" y="323105"/>
                    <a:pt x="2744908" y="370008"/>
                  </a:cubicBezTo>
                  <a:lnTo>
                    <a:pt x="2744908" y="381175"/>
                  </a:lnTo>
                  <a:cubicBezTo>
                    <a:pt x="2744908" y="439245"/>
                    <a:pt x="2696517" y="473491"/>
                    <a:pt x="2610157" y="473491"/>
                  </a:cubicBezTo>
                  <a:cubicBezTo>
                    <a:pt x="2523797" y="473491"/>
                    <a:pt x="2480617" y="441478"/>
                    <a:pt x="2464983" y="366286"/>
                  </a:cubicBezTo>
                  <a:lnTo>
                    <a:pt x="2415847" y="366286"/>
                  </a:lnTo>
                  <a:cubicBezTo>
                    <a:pt x="2432970" y="463813"/>
                    <a:pt x="2502207" y="515927"/>
                    <a:pt x="2610157" y="515927"/>
                  </a:cubicBezTo>
                  <a:moveTo>
                    <a:pt x="2884871" y="508482"/>
                  </a:moveTo>
                  <a:lnTo>
                    <a:pt x="2932518" y="508482"/>
                  </a:lnTo>
                  <a:lnTo>
                    <a:pt x="2932518" y="5956"/>
                  </a:lnTo>
                  <a:lnTo>
                    <a:pt x="2884871" y="5956"/>
                  </a:lnTo>
                  <a:lnTo>
                    <a:pt x="2884871" y="508482"/>
                  </a:lnTo>
                  <a:close/>
                  <a:moveTo>
                    <a:pt x="3213932" y="514438"/>
                  </a:moveTo>
                  <a:cubicBezTo>
                    <a:pt x="3330816" y="514438"/>
                    <a:pt x="3396330" y="447434"/>
                    <a:pt x="3396330" y="329806"/>
                  </a:cubicBezTo>
                  <a:lnTo>
                    <a:pt x="3396330" y="5956"/>
                  </a:lnTo>
                  <a:lnTo>
                    <a:pt x="3348684" y="5956"/>
                  </a:lnTo>
                  <a:lnTo>
                    <a:pt x="3348684" y="330550"/>
                  </a:lnTo>
                  <a:cubicBezTo>
                    <a:pt x="3348684" y="424355"/>
                    <a:pt x="3304759" y="471258"/>
                    <a:pt x="3213932" y="471258"/>
                  </a:cubicBezTo>
                  <a:cubicBezTo>
                    <a:pt x="3123106" y="471258"/>
                    <a:pt x="3079181" y="424355"/>
                    <a:pt x="3079181" y="330550"/>
                  </a:cubicBezTo>
                  <a:lnTo>
                    <a:pt x="3079181" y="5956"/>
                  </a:lnTo>
                  <a:lnTo>
                    <a:pt x="3031534" y="5956"/>
                  </a:lnTo>
                  <a:lnTo>
                    <a:pt x="3031534" y="329806"/>
                  </a:lnTo>
                  <a:cubicBezTo>
                    <a:pt x="3031534" y="447434"/>
                    <a:pt x="3096304" y="514438"/>
                    <a:pt x="3213932" y="514438"/>
                  </a:cubicBezTo>
                  <a:moveTo>
                    <a:pt x="3475246" y="508482"/>
                  </a:moveTo>
                  <a:lnTo>
                    <a:pt x="3521404" y="508482"/>
                  </a:lnTo>
                  <a:lnTo>
                    <a:pt x="3521404" y="55092"/>
                  </a:lnTo>
                  <a:lnTo>
                    <a:pt x="3524381" y="55092"/>
                  </a:lnTo>
                  <a:lnTo>
                    <a:pt x="3680723" y="508482"/>
                  </a:lnTo>
                  <a:lnTo>
                    <a:pt x="3746237" y="508482"/>
                  </a:lnTo>
                  <a:lnTo>
                    <a:pt x="3902579" y="56581"/>
                  </a:lnTo>
                  <a:lnTo>
                    <a:pt x="3905557" y="56581"/>
                  </a:lnTo>
                  <a:lnTo>
                    <a:pt x="3905557" y="508482"/>
                  </a:lnTo>
                  <a:lnTo>
                    <a:pt x="3951715" y="508482"/>
                  </a:lnTo>
                  <a:lnTo>
                    <a:pt x="3951715" y="5956"/>
                  </a:lnTo>
                  <a:lnTo>
                    <a:pt x="3873544" y="5956"/>
                  </a:lnTo>
                  <a:lnTo>
                    <a:pt x="3715714" y="465302"/>
                  </a:lnTo>
                  <a:lnTo>
                    <a:pt x="3712736" y="465302"/>
                  </a:lnTo>
                  <a:lnTo>
                    <a:pt x="3554906" y="5956"/>
                  </a:lnTo>
                  <a:lnTo>
                    <a:pt x="3475990" y="5956"/>
                  </a:lnTo>
                  <a:lnTo>
                    <a:pt x="3475990" y="508482"/>
                  </a:ln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b="1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B94D548-0076-D17B-7C04-2F70B426334E}"/>
                </a:ext>
              </a:extLst>
            </p:cNvPr>
            <p:cNvSpPr/>
            <p:nvPr/>
          </p:nvSpPr>
          <p:spPr>
            <a:xfrm>
              <a:off x="10987525" y="6281878"/>
              <a:ext cx="402140" cy="116192"/>
            </a:xfrm>
            <a:custGeom>
              <a:avLst/>
              <a:gdLst>
                <a:gd name="connsiteX0" fmla="*/ 745 w 1783036"/>
                <a:gd name="connsiteY0" fmla="*/ 508482 h 515181"/>
                <a:gd name="connsiteX1" fmla="*/ 323850 w 1783036"/>
                <a:gd name="connsiteY1" fmla="*/ 508482 h 515181"/>
                <a:gd name="connsiteX2" fmla="*/ 323850 w 1783036"/>
                <a:gd name="connsiteY2" fmla="*/ 466046 h 515181"/>
                <a:gd name="connsiteX3" fmla="*/ 47647 w 1783036"/>
                <a:gd name="connsiteY3" fmla="*/ 466046 h 515181"/>
                <a:gd name="connsiteX4" fmla="*/ 47647 w 1783036"/>
                <a:gd name="connsiteY4" fmla="*/ 276203 h 515181"/>
                <a:gd name="connsiteX5" fmla="*/ 297049 w 1783036"/>
                <a:gd name="connsiteY5" fmla="*/ 276203 h 515181"/>
                <a:gd name="connsiteX6" fmla="*/ 297049 w 1783036"/>
                <a:gd name="connsiteY6" fmla="*/ 233768 h 515181"/>
                <a:gd name="connsiteX7" fmla="*/ 47647 w 1783036"/>
                <a:gd name="connsiteY7" fmla="*/ 233768 h 515181"/>
                <a:gd name="connsiteX8" fmla="*/ 47647 w 1783036"/>
                <a:gd name="connsiteY8" fmla="*/ 48391 h 515181"/>
                <a:gd name="connsiteX9" fmla="*/ 316405 w 1783036"/>
                <a:gd name="connsiteY9" fmla="*/ 48391 h 515181"/>
                <a:gd name="connsiteX10" fmla="*/ 316405 w 1783036"/>
                <a:gd name="connsiteY10" fmla="*/ 5956 h 515181"/>
                <a:gd name="connsiteX11" fmla="*/ 0 w 1783036"/>
                <a:gd name="connsiteY11" fmla="*/ 5956 h 515181"/>
                <a:gd name="connsiteX12" fmla="*/ 0 w 1783036"/>
                <a:gd name="connsiteY12" fmla="*/ 508482 h 515181"/>
                <a:gd name="connsiteX13" fmla="*/ 594842 w 1783036"/>
                <a:gd name="connsiteY13" fmla="*/ 514437 h 515181"/>
                <a:gd name="connsiteX14" fmla="*/ 755650 w 1783036"/>
                <a:gd name="connsiteY14" fmla="*/ 431800 h 515181"/>
                <a:gd name="connsiteX15" fmla="*/ 759372 w 1783036"/>
                <a:gd name="connsiteY15" fmla="*/ 431800 h 515181"/>
                <a:gd name="connsiteX16" fmla="*/ 759372 w 1783036"/>
                <a:gd name="connsiteY16" fmla="*/ 508482 h 515181"/>
                <a:gd name="connsiteX17" fmla="*/ 802552 w 1783036"/>
                <a:gd name="connsiteY17" fmla="*/ 508482 h 515181"/>
                <a:gd name="connsiteX18" fmla="*/ 802552 w 1783036"/>
                <a:gd name="connsiteY18" fmla="*/ 254613 h 515181"/>
                <a:gd name="connsiteX19" fmla="*/ 611220 w 1783036"/>
                <a:gd name="connsiteY19" fmla="*/ 254613 h 515181"/>
                <a:gd name="connsiteX20" fmla="*/ 611220 w 1783036"/>
                <a:gd name="connsiteY20" fmla="*/ 297793 h 515181"/>
                <a:gd name="connsiteX21" fmla="*/ 755650 w 1783036"/>
                <a:gd name="connsiteY21" fmla="*/ 297793 h 515181"/>
                <a:gd name="connsiteX22" fmla="*/ 755650 w 1783036"/>
                <a:gd name="connsiteY22" fmla="*/ 338740 h 515181"/>
                <a:gd name="connsiteX23" fmla="*/ 597820 w 1783036"/>
                <a:gd name="connsiteY23" fmla="*/ 472747 h 515181"/>
                <a:gd name="connsiteX24" fmla="*/ 420633 w 1783036"/>
                <a:gd name="connsiteY24" fmla="*/ 271736 h 515181"/>
                <a:gd name="connsiteX25" fmla="*/ 420633 w 1783036"/>
                <a:gd name="connsiteY25" fmla="*/ 243446 h 515181"/>
                <a:gd name="connsiteX26" fmla="*/ 591864 w 1783036"/>
                <a:gd name="connsiteY26" fmla="*/ 42435 h 515181"/>
                <a:gd name="connsiteX27" fmla="*/ 754161 w 1783036"/>
                <a:gd name="connsiteY27" fmla="*/ 163786 h 515181"/>
                <a:gd name="connsiteX28" fmla="*/ 804041 w 1783036"/>
                <a:gd name="connsiteY28" fmla="*/ 163786 h 515181"/>
                <a:gd name="connsiteX29" fmla="*/ 592608 w 1783036"/>
                <a:gd name="connsiteY29" fmla="*/ 0 h 515181"/>
                <a:gd name="connsiteX30" fmla="*/ 372241 w 1783036"/>
                <a:gd name="connsiteY30" fmla="*/ 257591 h 515181"/>
                <a:gd name="connsiteX31" fmla="*/ 594842 w 1783036"/>
                <a:gd name="connsiteY31" fmla="*/ 515182 h 515181"/>
                <a:gd name="connsiteX32" fmla="*/ 865089 w 1783036"/>
                <a:gd name="connsiteY32" fmla="*/ 508482 h 515181"/>
                <a:gd name="connsiteX33" fmla="*/ 915714 w 1783036"/>
                <a:gd name="connsiteY33" fmla="*/ 508482 h 515181"/>
                <a:gd name="connsiteX34" fmla="*/ 976762 w 1783036"/>
                <a:gd name="connsiteY34" fmla="*/ 342462 h 515181"/>
                <a:gd name="connsiteX35" fmla="*/ 1195639 w 1783036"/>
                <a:gd name="connsiteY35" fmla="*/ 342462 h 515181"/>
                <a:gd name="connsiteX36" fmla="*/ 1256687 w 1783036"/>
                <a:gd name="connsiteY36" fmla="*/ 508482 h 515181"/>
                <a:gd name="connsiteX37" fmla="*/ 1306567 w 1783036"/>
                <a:gd name="connsiteY37" fmla="*/ 508482 h 515181"/>
                <a:gd name="connsiteX38" fmla="*/ 1121936 w 1783036"/>
                <a:gd name="connsiteY38" fmla="*/ 5956 h 515181"/>
                <a:gd name="connsiteX39" fmla="*/ 1051210 w 1783036"/>
                <a:gd name="connsiteY39" fmla="*/ 5956 h 515181"/>
                <a:gd name="connsiteX40" fmla="*/ 865833 w 1783036"/>
                <a:gd name="connsiteY40" fmla="*/ 508482 h 515181"/>
                <a:gd name="connsiteX41" fmla="*/ 990906 w 1783036"/>
                <a:gd name="connsiteY41" fmla="*/ 298537 h 515181"/>
                <a:gd name="connsiteX42" fmla="*/ 1083222 w 1783036"/>
                <a:gd name="connsiteY42" fmla="*/ 46158 h 515181"/>
                <a:gd name="connsiteX43" fmla="*/ 1086945 w 1783036"/>
                <a:gd name="connsiteY43" fmla="*/ 46158 h 515181"/>
                <a:gd name="connsiteX44" fmla="*/ 1179261 w 1783036"/>
                <a:gd name="connsiteY44" fmla="*/ 298537 h 515181"/>
                <a:gd name="connsiteX45" fmla="*/ 990906 w 1783036"/>
                <a:gd name="connsiteY45" fmla="*/ 298537 h 515181"/>
                <a:gd name="connsiteX46" fmla="*/ 1342302 w 1783036"/>
                <a:gd name="connsiteY46" fmla="*/ 508482 h 515181"/>
                <a:gd name="connsiteX47" fmla="*/ 1392183 w 1783036"/>
                <a:gd name="connsiteY47" fmla="*/ 508482 h 515181"/>
                <a:gd name="connsiteX48" fmla="*/ 1453230 w 1783036"/>
                <a:gd name="connsiteY48" fmla="*/ 342462 h 515181"/>
                <a:gd name="connsiteX49" fmla="*/ 1672108 w 1783036"/>
                <a:gd name="connsiteY49" fmla="*/ 342462 h 515181"/>
                <a:gd name="connsiteX50" fmla="*/ 1733156 w 1783036"/>
                <a:gd name="connsiteY50" fmla="*/ 508482 h 515181"/>
                <a:gd name="connsiteX51" fmla="*/ 1783036 w 1783036"/>
                <a:gd name="connsiteY51" fmla="*/ 508482 h 515181"/>
                <a:gd name="connsiteX52" fmla="*/ 1598405 w 1783036"/>
                <a:gd name="connsiteY52" fmla="*/ 5956 h 515181"/>
                <a:gd name="connsiteX53" fmla="*/ 1527679 w 1783036"/>
                <a:gd name="connsiteY53" fmla="*/ 5956 h 515181"/>
                <a:gd name="connsiteX54" fmla="*/ 1342302 w 1783036"/>
                <a:gd name="connsiteY54" fmla="*/ 508482 h 515181"/>
                <a:gd name="connsiteX55" fmla="*/ 1468120 w 1783036"/>
                <a:gd name="connsiteY55" fmla="*/ 298537 h 515181"/>
                <a:gd name="connsiteX56" fmla="*/ 1560436 w 1783036"/>
                <a:gd name="connsiteY56" fmla="*/ 46158 h 515181"/>
                <a:gd name="connsiteX57" fmla="*/ 1564158 w 1783036"/>
                <a:gd name="connsiteY57" fmla="*/ 46158 h 515181"/>
                <a:gd name="connsiteX58" fmla="*/ 1656474 w 1783036"/>
                <a:gd name="connsiteY58" fmla="*/ 298537 h 515181"/>
                <a:gd name="connsiteX59" fmla="*/ 1468120 w 1783036"/>
                <a:gd name="connsiteY59" fmla="*/ 298537 h 515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783036" h="515181">
                  <a:moveTo>
                    <a:pt x="745" y="508482"/>
                  </a:moveTo>
                  <a:lnTo>
                    <a:pt x="323850" y="508482"/>
                  </a:lnTo>
                  <a:lnTo>
                    <a:pt x="323850" y="466046"/>
                  </a:lnTo>
                  <a:lnTo>
                    <a:pt x="47647" y="466046"/>
                  </a:lnTo>
                  <a:lnTo>
                    <a:pt x="47647" y="276203"/>
                  </a:lnTo>
                  <a:lnTo>
                    <a:pt x="297049" y="276203"/>
                  </a:lnTo>
                  <a:lnTo>
                    <a:pt x="297049" y="233768"/>
                  </a:lnTo>
                  <a:lnTo>
                    <a:pt x="47647" y="233768"/>
                  </a:lnTo>
                  <a:lnTo>
                    <a:pt x="47647" y="48391"/>
                  </a:lnTo>
                  <a:lnTo>
                    <a:pt x="316405" y="48391"/>
                  </a:lnTo>
                  <a:lnTo>
                    <a:pt x="316405" y="5956"/>
                  </a:lnTo>
                  <a:lnTo>
                    <a:pt x="0" y="5956"/>
                  </a:lnTo>
                  <a:lnTo>
                    <a:pt x="0" y="508482"/>
                  </a:lnTo>
                  <a:close/>
                  <a:moveTo>
                    <a:pt x="594842" y="514437"/>
                  </a:moveTo>
                  <a:cubicBezTo>
                    <a:pt x="667056" y="514437"/>
                    <a:pt x="728849" y="484658"/>
                    <a:pt x="755650" y="431800"/>
                  </a:cubicBezTo>
                  <a:lnTo>
                    <a:pt x="759372" y="431800"/>
                  </a:lnTo>
                  <a:lnTo>
                    <a:pt x="759372" y="508482"/>
                  </a:lnTo>
                  <a:lnTo>
                    <a:pt x="802552" y="508482"/>
                  </a:lnTo>
                  <a:lnTo>
                    <a:pt x="802552" y="254613"/>
                  </a:lnTo>
                  <a:lnTo>
                    <a:pt x="611220" y="254613"/>
                  </a:lnTo>
                  <a:lnTo>
                    <a:pt x="611220" y="297793"/>
                  </a:lnTo>
                  <a:lnTo>
                    <a:pt x="755650" y="297793"/>
                  </a:lnTo>
                  <a:lnTo>
                    <a:pt x="755650" y="338740"/>
                  </a:lnTo>
                  <a:cubicBezTo>
                    <a:pt x="755650" y="416910"/>
                    <a:pt x="688647" y="472747"/>
                    <a:pt x="597820" y="472747"/>
                  </a:cubicBezTo>
                  <a:cubicBezTo>
                    <a:pt x="506993" y="472747"/>
                    <a:pt x="420633" y="400532"/>
                    <a:pt x="420633" y="271736"/>
                  </a:cubicBezTo>
                  <a:lnTo>
                    <a:pt x="420633" y="243446"/>
                  </a:lnTo>
                  <a:cubicBezTo>
                    <a:pt x="420633" y="115395"/>
                    <a:pt x="483914" y="42435"/>
                    <a:pt x="591864" y="42435"/>
                  </a:cubicBezTo>
                  <a:cubicBezTo>
                    <a:pt x="699814" y="42435"/>
                    <a:pt x="728849" y="79660"/>
                    <a:pt x="754161" y="163786"/>
                  </a:cubicBezTo>
                  <a:lnTo>
                    <a:pt x="804041" y="163786"/>
                  </a:lnTo>
                  <a:cubicBezTo>
                    <a:pt x="774262" y="54347"/>
                    <a:pt x="701303" y="0"/>
                    <a:pt x="592608" y="0"/>
                  </a:cubicBezTo>
                  <a:cubicBezTo>
                    <a:pt x="483914" y="0"/>
                    <a:pt x="372241" y="99016"/>
                    <a:pt x="372241" y="257591"/>
                  </a:cubicBezTo>
                  <a:cubicBezTo>
                    <a:pt x="372241" y="416166"/>
                    <a:pt x="456368" y="515182"/>
                    <a:pt x="594842" y="515182"/>
                  </a:cubicBezTo>
                  <a:moveTo>
                    <a:pt x="865089" y="508482"/>
                  </a:moveTo>
                  <a:lnTo>
                    <a:pt x="915714" y="508482"/>
                  </a:lnTo>
                  <a:lnTo>
                    <a:pt x="976762" y="342462"/>
                  </a:lnTo>
                  <a:lnTo>
                    <a:pt x="1195639" y="342462"/>
                  </a:lnTo>
                  <a:lnTo>
                    <a:pt x="1256687" y="508482"/>
                  </a:lnTo>
                  <a:lnTo>
                    <a:pt x="1306567" y="508482"/>
                  </a:lnTo>
                  <a:lnTo>
                    <a:pt x="1121936" y="5956"/>
                  </a:lnTo>
                  <a:lnTo>
                    <a:pt x="1051210" y="5956"/>
                  </a:lnTo>
                  <a:lnTo>
                    <a:pt x="865833" y="508482"/>
                  </a:lnTo>
                  <a:close/>
                  <a:moveTo>
                    <a:pt x="990906" y="298537"/>
                  </a:moveTo>
                  <a:lnTo>
                    <a:pt x="1083222" y="46158"/>
                  </a:lnTo>
                  <a:lnTo>
                    <a:pt x="1086945" y="46158"/>
                  </a:lnTo>
                  <a:lnTo>
                    <a:pt x="1179261" y="298537"/>
                  </a:lnTo>
                  <a:lnTo>
                    <a:pt x="990906" y="298537"/>
                  </a:lnTo>
                  <a:close/>
                  <a:moveTo>
                    <a:pt x="1342302" y="508482"/>
                  </a:moveTo>
                  <a:lnTo>
                    <a:pt x="1392183" y="508482"/>
                  </a:lnTo>
                  <a:lnTo>
                    <a:pt x="1453230" y="342462"/>
                  </a:lnTo>
                  <a:lnTo>
                    <a:pt x="1672108" y="342462"/>
                  </a:lnTo>
                  <a:lnTo>
                    <a:pt x="1733156" y="508482"/>
                  </a:lnTo>
                  <a:lnTo>
                    <a:pt x="1783036" y="508482"/>
                  </a:lnTo>
                  <a:lnTo>
                    <a:pt x="1598405" y="5956"/>
                  </a:lnTo>
                  <a:lnTo>
                    <a:pt x="1527679" y="5956"/>
                  </a:lnTo>
                  <a:lnTo>
                    <a:pt x="1342302" y="508482"/>
                  </a:lnTo>
                  <a:close/>
                  <a:moveTo>
                    <a:pt x="1468120" y="298537"/>
                  </a:moveTo>
                  <a:lnTo>
                    <a:pt x="1560436" y="46158"/>
                  </a:lnTo>
                  <a:lnTo>
                    <a:pt x="1564158" y="46158"/>
                  </a:lnTo>
                  <a:lnTo>
                    <a:pt x="1656474" y="298537"/>
                  </a:lnTo>
                  <a:lnTo>
                    <a:pt x="1468120" y="298537"/>
                  </a:ln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b="1"/>
            </a:p>
          </p:txBody>
        </p:sp>
      </p:grp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FF85852-73A2-000E-81F3-AFA52ABF317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100635" y="626649"/>
            <a:ext cx="7100889" cy="5531264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/>
              <a:t>Klik på ikonet for at tilføje et billede</a:t>
            </a:r>
          </a:p>
        </p:txBody>
      </p:sp>
    </p:spTree>
    <p:extLst>
      <p:ext uri="{BB962C8B-B14F-4D97-AF65-F5344CB8AC3E}">
        <p14:creationId xmlns:p14="http://schemas.microsoft.com/office/powerpoint/2010/main" val="1365438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ide #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C9043-EFC6-3C11-4F3E-FEB85F7A23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3346" y="2525706"/>
            <a:ext cx="4145805" cy="2844947"/>
          </a:xfrm>
        </p:spPr>
        <p:txBody>
          <a:bodyPr anchor="t">
            <a:normAutofit/>
          </a:bodyPr>
          <a:lstStyle>
            <a:lvl1pPr>
              <a:lnSpc>
                <a:spcPct val="80000"/>
              </a:lnSpc>
              <a:defRPr sz="8000">
                <a:solidFill>
                  <a:schemeClr val="accent3"/>
                </a:solidFill>
              </a:defRPr>
            </a:lvl1pPr>
          </a:lstStyle>
          <a:p>
            <a:r>
              <a:rPr lang="en-GB" dirty="0"/>
              <a:t>Breaker</a:t>
            </a:r>
            <a:br>
              <a:rPr lang="en-GB" dirty="0"/>
            </a:br>
            <a:r>
              <a:rPr lang="en-GB" dirty="0"/>
              <a:t>side</a:t>
            </a:r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431F80-CB4B-3AC5-9D46-C9527F39F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5244" y="229729"/>
            <a:ext cx="10168054" cy="28571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da-DK" dirty="0"/>
              <a:t>titel på præsentation // feb2024 (Ændres således: I fanen 'Indsæt' skal du vælge 'Sidehoved og sidefod')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01A957B-5979-E48D-6841-A75E241E945A}"/>
              </a:ext>
            </a:extLst>
          </p:cNvPr>
          <p:cNvGrpSpPr/>
          <p:nvPr userDrawn="1"/>
        </p:nvGrpSpPr>
        <p:grpSpPr>
          <a:xfrm>
            <a:off x="10329493" y="6281878"/>
            <a:ext cx="1544083" cy="253541"/>
            <a:chOff x="10329493" y="6281878"/>
            <a:chExt cx="1544083" cy="253541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E23137F-FCB8-08F1-B7BF-A58698B9387A}"/>
                </a:ext>
              </a:extLst>
            </p:cNvPr>
            <p:cNvSpPr/>
            <p:nvPr/>
          </p:nvSpPr>
          <p:spPr>
            <a:xfrm>
              <a:off x="10329493" y="6282550"/>
              <a:ext cx="609674" cy="249847"/>
            </a:xfrm>
            <a:custGeom>
              <a:avLst/>
              <a:gdLst>
                <a:gd name="connsiteX0" fmla="*/ 2703217 w 2703216"/>
                <a:gd name="connsiteY0" fmla="*/ 1107046 h 1107790"/>
                <a:gd name="connsiteX1" fmla="*/ 0 w 2703216"/>
                <a:gd name="connsiteY1" fmla="*/ 1107046 h 1107790"/>
                <a:gd name="connsiteX2" fmla="*/ 1036320 w 2703216"/>
                <a:gd name="connsiteY2" fmla="*/ 0 h 1107790"/>
                <a:gd name="connsiteX3" fmla="*/ 2703217 w 2703216"/>
                <a:gd name="connsiteY3" fmla="*/ 0 h 1107790"/>
                <a:gd name="connsiteX4" fmla="*/ 2703217 w 2703216"/>
                <a:gd name="connsiteY4" fmla="*/ 346184 h 1107790"/>
                <a:gd name="connsiteX5" fmla="*/ 2365966 w 2703216"/>
                <a:gd name="connsiteY5" fmla="*/ 346184 h 1107790"/>
                <a:gd name="connsiteX6" fmla="*/ 2361499 w 2703216"/>
                <a:gd name="connsiteY6" fmla="*/ 341718 h 1107790"/>
                <a:gd name="connsiteX7" fmla="*/ 1745812 w 2703216"/>
                <a:gd name="connsiteY7" fmla="*/ 168997 h 1107790"/>
                <a:gd name="connsiteX8" fmla="*/ 1153204 w 2703216"/>
                <a:gd name="connsiteY8" fmla="*/ 319383 h 1107790"/>
                <a:gd name="connsiteX9" fmla="*/ 877001 w 2703216"/>
                <a:gd name="connsiteY9" fmla="*/ 610476 h 1107790"/>
                <a:gd name="connsiteX10" fmla="*/ 927626 w 2703216"/>
                <a:gd name="connsiteY10" fmla="*/ 727360 h 1107790"/>
                <a:gd name="connsiteX11" fmla="*/ 1602871 w 2703216"/>
                <a:gd name="connsiteY11" fmla="*/ 865833 h 1107790"/>
                <a:gd name="connsiteX12" fmla="*/ 2283329 w 2703216"/>
                <a:gd name="connsiteY12" fmla="*/ 709492 h 1107790"/>
                <a:gd name="connsiteX13" fmla="*/ 2295240 w 2703216"/>
                <a:gd name="connsiteY13" fmla="*/ 674501 h 1107790"/>
                <a:gd name="connsiteX14" fmla="*/ 2091997 w 2703216"/>
                <a:gd name="connsiteY14" fmla="*/ 606753 h 1107790"/>
                <a:gd name="connsiteX15" fmla="*/ 1890242 w 2703216"/>
                <a:gd name="connsiteY15" fmla="*/ 604520 h 1107790"/>
                <a:gd name="connsiteX16" fmla="*/ 1865674 w 2703216"/>
                <a:gd name="connsiteY16" fmla="*/ 606009 h 1107790"/>
                <a:gd name="connsiteX17" fmla="*/ 1930444 w 2703216"/>
                <a:gd name="connsiteY17" fmla="*/ 480936 h 1107790"/>
                <a:gd name="connsiteX18" fmla="*/ 2702473 w 2703216"/>
                <a:gd name="connsiteY18" fmla="*/ 483914 h 1107790"/>
                <a:gd name="connsiteX19" fmla="*/ 2702473 w 2703216"/>
                <a:gd name="connsiteY19" fmla="*/ 1107790 h 1107790"/>
                <a:gd name="connsiteX20" fmla="*/ 64770 w 2703216"/>
                <a:gd name="connsiteY20" fmla="*/ 1078756 h 1107790"/>
                <a:gd name="connsiteX21" fmla="*/ 2674927 w 2703216"/>
                <a:gd name="connsiteY21" fmla="*/ 1078756 h 1107790"/>
                <a:gd name="connsiteX22" fmla="*/ 2674927 w 2703216"/>
                <a:gd name="connsiteY22" fmla="*/ 510715 h 1107790"/>
                <a:gd name="connsiteX23" fmla="*/ 1948311 w 2703216"/>
                <a:gd name="connsiteY23" fmla="*/ 507737 h 1107790"/>
                <a:gd name="connsiteX24" fmla="*/ 1913321 w 2703216"/>
                <a:gd name="connsiteY24" fmla="*/ 574741 h 1107790"/>
                <a:gd name="connsiteX25" fmla="*/ 2094230 w 2703216"/>
                <a:gd name="connsiteY25" fmla="*/ 577719 h 1107790"/>
                <a:gd name="connsiteX26" fmla="*/ 2322786 w 2703216"/>
                <a:gd name="connsiteY26" fmla="*/ 668545 h 1107790"/>
                <a:gd name="connsiteX27" fmla="*/ 2304919 w 2703216"/>
                <a:gd name="connsiteY27" fmla="*/ 725871 h 1107790"/>
                <a:gd name="connsiteX28" fmla="*/ 1602871 w 2703216"/>
                <a:gd name="connsiteY28" fmla="*/ 891890 h 1107790"/>
                <a:gd name="connsiteX29" fmla="*/ 907525 w 2703216"/>
                <a:gd name="connsiteY29" fmla="*/ 745227 h 1107790"/>
                <a:gd name="connsiteX30" fmla="*/ 847966 w 2703216"/>
                <a:gd name="connsiteY30" fmla="*/ 608242 h 1107790"/>
                <a:gd name="connsiteX31" fmla="*/ 1139059 w 2703216"/>
                <a:gd name="connsiteY31" fmla="*/ 292582 h 1107790"/>
                <a:gd name="connsiteX32" fmla="*/ 1744323 w 2703216"/>
                <a:gd name="connsiteY32" fmla="*/ 139218 h 1107790"/>
                <a:gd name="connsiteX33" fmla="*/ 2377134 w 2703216"/>
                <a:gd name="connsiteY33" fmla="*/ 317150 h 1107790"/>
                <a:gd name="connsiteX34" fmla="*/ 2673438 w 2703216"/>
                <a:gd name="connsiteY34" fmla="*/ 317150 h 1107790"/>
                <a:gd name="connsiteX35" fmla="*/ 2673438 w 2703216"/>
                <a:gd name="connsiteY35" fmla="*/ 26801 h 1107790"/>
                <a:gd name="connsiteX36" fmla="*/ 1046743 w 2703216"/>
                <a:gd name="connsiteY36" fmla="*/ 26801 h 1107790"/>
                <a:gd name="connsiteX37" fmla="*/ 64770 w 2703216"/>
                <a:gd name="connsiteY37" fmla="*/ 1078756 h 110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703216" h="1107790">
                  <a:moveTo>
                    <a:pt x="2703217" y="1107046"/>
                  </a:moveTo>
                  <a:lnTo>
                    <a:pt x="0" y="1107046"/>
                  </a:lnTo>
                  <a:lnTo>
                    <a:pt x="1036320" y="0"/>
                  </a:lnTo>
                  <a:lnTo>
                    <a:pt x="2703217" y="0"/>
                  </a:lnTo>
                  <a:lnTo>
                    <a:pt x="2703217" y="346184"/>
                  </a:lnTo>
                  <a:lnTo>
                    <a:pt x="2365966" y="346184"/>
                  </a:lnTo>
                  <a:cubicBezTo>
                    <a:pt x="2365966" y="346184"/>
                    <a:pt x="2361499" y="341718"/>
                    <a:pt x="2361499" y="341718"/>
                  </a:cubicBezTo>
                  <a:cubicBezTo>
                    <a:pt x="2266950" y="230045"/>
                    <a:pt x="2048072" y="168997"/>
                    <a:pt x="1745812" y="168997"/>
                  </a:cubicBezTo>
                  <a:cubicBezTo>
                    <a:pt x="1443552" y="168997"/>
                    <a:pt x="1332624" y="225578"/>
                    <a:pt x="1153204" y="319383"/>
                  </a:cubicBezTo>
                  <a:cubicBezTo>
                    <a:pt x="982717" y="409466"/>
                    <a:pt x="877001" y="520393"/>
                    <a:pt x="877001" y="610476"/>
                  </a:cubicBezTo>
                  <a:cubicBezTo>
                    <a:pt x="877001" y="700558"/>
                    <a:pt x="894124" y="693858"/>
                    <a:pt x="927626" y="727360"/>
                  </a:cubicBezTo>
                  <a:cubicBezTo>
                    <a:pt x="1024408" y="822653"/>
                    <a:pt x="1264132" y="871789"/>
                    <a:pt x="1602871" y="865833"/>
                  </a:cubicBezTo>
                  <a:cubicBezTo>
                    <a:pt x="1867163" y="861366"/>
                    <a:pt x="2211859" y="795852"/>
                    <a:pt x="2283329" y="709492"/>
                  </a:cubicBezTo>
                  <a:cubicBezTo>
                    <a:pt x="2293007" y="697580"/>
                    <a:pt x="2297474" y="686413"/>
                    <a:pt x="2295240" y="674501"/>
                  </a:cubicBezTo>
                  <a:cubicBezTo>
                    <a:pt x="2290029" y="640255"/>
                    <a:pt x="2215581" y="615687"/>
                    <a:pt x="2091997" y="606753"/>
                  </a:cubicBezTo>
                  <a:cubicBezTo>
                    <a:pt x="1991491" y="599309"/>
                    <a:pt x="1891731" y="604520"/>
                    <a:pt x="1890242" y="604520"/>
                  </a:cubicBezTo>
                  <a:lnTo>
                    <a:pt x="1865674" y="606009"/>
                  </a:lnTo>
                  <a:lnTo>
                    <a:pt x="1930444" y="480936"/>
                  </a:lnTo>
                  <a:lnTo>
                    <a:pt x="2702473" y="483914"/>
                  </a:lnTo>
                  <a:lnTo>
                    <a:pt x="2702473" y="1107790"/>
                  </a:lnTo>
                  <a:close/>
                  <a:moveTo>
                    <a:pt x="64770" y="1078756"/>
                  </a:moveTo>
                  <a:lnTo>
                    <a:pt x="2674927" y="1078756"/>
                  </a:lnTo>
                  <a:lnTo>
                    <a:pt x="2674927" y="510715"/>
                  </a:lnTo>
                  <a:cubicBezTo>
                    <a:pt x="2674927" y="510715"/>
                    <a:pt x="1948311" y="507737"/>
                    <a:pt x="1948311" y="507737"/>
                  </a:cubicBezTo>
                  <a:lnTo>
                    <a:pt x="1913321" y="574741"/>
                  </a:lnTo>
                  <a:cubicBezTo>
                    <a:pt x="1949800" y="573252"/>
                    <a:pt x="2021271" y="572507"/>
                    <a:pt x="2094230" y="577719"/>
                  </a:cubicBezTo>
                  <a:cubicBezTo>
                    <a:pt x="2240149" y="588141"/>
                    <a:pt x="2314597" y="617921"/>
                    <a:pt x="2322786" y="668545"/>
                  </a:cubicBezTo>
                  <a:cubicBezTo>
                    <a:pt x="2325764" y="687902"/>
                    <a:pt x="2319809" y="707259"/>
                    <a:pt x="2304919" y="725871"/>
                  </a:cubicBezTo>
                  <a:cubicBezTo>
                    <a:pt x="2220048" y="827865"/>
                    <a:pt x="1842595" y="888168"/>
                    <a:pt x="1602871" y="891890"/>
                  </a:cubicBezTo>
                  <a:cubicBezTo>
                    <a:pt x="1357937" y="896357"/>
                    <a:pt x="1038554" y="874023"/>
                    <a:pt x="907525" y="745227"/>
                  </a:cubicBezTo>
                  <a:cubicBezTo>
                    <a:pt x="868067" y="706514"/>
                    <a:pt x="847966" y="660356"/>
                    <a:pt x="847966" y="608242"/>
                  </a:cubicBezTo>
                  <a:cubicBezTo>
                    <a:pt x="847966" y="506993"/>
                    <a:pt x="956660" y="388620"/>
                    <a:pt x="1139059" y="292582"/>
                  </a:cubicBezTo>
                  <a:cubicBezTo>
                    <a:pt x="1324435" y="195054"/>
                    <a:pt x="1544802" y="139218"/>
                    <a:pt x="1744323" y="139218"/>
                  </a:cubicBezTo>
                  <a:cubicBezTo>
                    <a:pt x="2051050" y="139218"/>
                    <a:pt x="2275140" y="202499"/>
                    <a:pt x="2377134" y="317150"/>
                  </a:cubicBezTo>
                  <a:lnTo>
                    <a:pt x="2673438" y="317150"/>
                  </a:lnTo>
                  <a:lnTo>
                    <a:pt x="2673438" y="26801"/>
                  </a:lnTo>
                  <a:lnTo>
                    <a:pt x="1046743" y="26801"/>
                  </a:lnTo>
                  <a:lnTo>
                    <a:pt x="64770" y="1078756"/>
                  </a:ln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b="1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51D1B28-7572-4BBE-AC5A-7A6166BA791C}"/>
                </a:ext>
              </a:extLst>
            </p:cNvPr>
            <p:cNvSpPr/>
            <p:nvPr/>
          </p:nvSpPr>
          <p:spPr>
            <a:xfrm>
              <a:off x="10982320" y="6419059"/>
              <a:ext cx="891256" cy="116360"/>
            </a:xfrm>
            <a:custGeom>
              <a:avLst/>
              <a:gdLst>
                <a:gd name="connsiteX0" fmla="*/ 222600 w 3951714"/>
                <a:gd name="connsiteY0" fmla="*/ 514438 h 515926"/>
                <a:gd name="connsiteX1" fmla="*/ 383409 w 3951714"/>
                <a:gd name="connsiteY1" fmla="*/ 431800 h 515926"/>
                <a:gd name="connsiteX2" fmla="*/ 387131 w 3951714"/>
                <a:gd name="connsiteY2" fmla="*/ 431800 h 515926"/>
                <a:gd name="connsiteX3" fmla="*/ 387131 w 3951714"/>
                <a:gd name="connsiteY3" fmla="*/ 508482 h 515926"/>
                <a:gd name="connsiteX4" fmla="*/ 430311 w 3951714"/>
                <a:gd name="connsiteY4" fmla="*/ 508482 h 515926"/>
                <a:gd name="connsiteX5" fmla="*/ 430311 w 3951714"/>
                <a:gd name="connsiteY5" fmla="*/ 254613 h 515926"/>
                <a:gd name="connsiteX6" fmla="*/ 238979 w 3951714"/>
                <a:gd name="connsiteY6" fmla="*/ 254613 h 515926"/>
                <a:gd name="connsiteX7" fmla="*/ 238979 w 3951714"/>
                <a:gd name="connsiteY7" fmla="*/ 297793 h 515926"/>
                <a:gd name="connsiteX8" fmla="*/ 383409 w 3951714"/>
                <a:gd name="connsiteY8" fmla="*/ 297793 h 515926"/>
                <a:gd name="connsiteX9" fmla="*/ 383409 w 3951714"/>
                <a:gd name="connsiteY9" fmla="*/ 338740 h 515926"/>
                <a:gd name="connsiteX10" fmla="*/ 225578 w 3951714"/>
                <a:gd name="connsiteY10" fmla="*/ 472747 h 515926"/>
                <a:gd name="connsiteX11" fmla="*/ 48391 w 3951714"/>
                <a:gd name="connsiteY11" fmla="*/ 271736 h 515926"/>
                <a:gd name="connsiteX12" fmla="*/ 48391 w 3951714"/>
                <a:gd name="connsiteY12" fmla="*/ 243446 h 515926"/>
                <a:gd name="connsiteX13" fmla="*/ 219622 w 3951714"/>
                <a:gd name="connsiteY13" fmla="*/ 42436 h 515926"/>
                <a:gd name="connsiteX14" fmla="*/ 381920 w 3951714"/>
                <a:gd name="connsiteY14" fmla="*/ 163786 h 515926"/>
                <a:gd name="connsiteX15" fmla="*/ 431800 w 3951714"/>
                <a:gd name="connsiteY15" fmla="*/ 163786 h 515926"/>
                <a:gd name="connsiteX16" fmla="*/ 220367 w 3951714"/>
                <a:gd name="connsiteY16" fmla="*/ 0 h 515926"/>
                <a:gd name="connsiteX17" fmla="*/ 0 w 3951714"/>
                <a:gd name="connsiteY17" fmla="*/ 257591 h 515926"/>
                <a:gd name="connsiteX18" fmla="*/ 222600 w 3951714"/>
                <a:gd name="connsiteY18" fmla="*/ 515182 h 515926"/>
                <a:gd name="connsiteX19" fmla="*/ 639511 w 3951714"/>
                <a:gd name="connsiteY19" fmla="*/ 508482 h 515926"/>
                <a:gd name="connsiteX20" fmla="*/ 687158 w 3951714"/>
                <a:gd name="connsiteY20" fmla="*/ 508482 h 515926"/>
                <a:gd name="connsiteX21" fmla="*/ 687158 w 3951714"/>
                <a:gd name="connsiteY21" fmla="*/ 302260 h 515926"/>
                <a:gd name="connsiteX22" fmla="*/ 867323 w 3951714"/>
                <a:gd name="connsiteY22" fmla="*/ 6700 h 515926"/>
                <a:gd name="connsiteX23" fmla="*/ 815209 w 3951714"/>
                <a:gd name="connsiteY23" fmla="*/ 6700 h 515926"/>
                <a:gd name="connsiteX24" fmla="*/ 665568 w 3951714"/>
                <a:gd name="connsiteY24" fmla="*/ 253124 h 515926"/>
                <a:gd name="connsiteX25" fmla="*/ 661845 w 3951714"/>
                <a:gd name="connsiteY25" fmla="*/ 253124 h 515926"/>
                <a:gd name="connsiteX26" fmla="*/ 512949 w 3951714"/>
                <a:gd name="connsiteY26" fmla="*/ 6700 h 515926"/>
                <a:gd name="connsiteX27" fmla="*/ 459346 w 3951714"/>
                <a:gd name="connsiteY27" fmla="*/ 6700 h 515926"/>
                <a:gd name="connsiteX28" fmla="*/ 638766 w 3951714"/>
                <a:gd name="connsiteY28" fmla="*/ 302260 h 515926"/>
                <a:gd name="connsiteX29" fmla="*/ 638766 w 3951714"/>
                <a:gd name="connsiteY29" fmla="*/ 508482 h 515926"/>
                <a:gd name="connsiteX30" fmla="*/ 932092 w 3951714"/>
                <a:gd name="connsiteY30" fmla="*/ 508482 h 515926"/>
                <a:gd name="connsiteX31" fmla="*/ 978250 w 3951714"/>
                <a:gd name="connsiteY31" fmla="*/ 508482 h 515926"/>
                <a:gd name="connsiteX32" fmla="*/ 978250 w 3951714"/>
                <a:gd name="connsiteY32" fmla="*/ 55092 h 515926"/>
                <a:gd name="connsiteX33" fmla="*/ 981228 w 3951714"/>
                <a:gd name="connsiteY33" fmla="*/ 55092 h 515926"/>
                <a:gd name="connsiteX34" fmla="*/ 1137570 w 3951714"/>
                <a:gd name="connsiteY34" fmla="*/ 508482 h 515926"/>
                <a:gd name="connsiteX35" fmla="*/ 1203084 w 3951714"/>
                <a:gd name="connsiteY35" fmla="*/ 508482 h 515926"/>
                <a:gd name="connsiteX36" fmla="*/ 1359426 w 3951714"/>
                <a:gd name="connsiteY36" fmla="*/ 56581 h 515926"/>
                <a:gd name="connsiteX37" fmla="*/ 1362404 w 3951714"/>
                <a:gd name="connsiteY37" fmla="*/ 56581 h 515926"/>
                <a:gd name="connsiteX38" fmla="*/ 1362404 w 3951714"/>
                <a:gd name="connsiteY38" fmla="*/ 508482 h 515926"/>
                <a:gd name="connsiteX39" fmla="*/ 1408561 w 3951714"/>
                <a:gd name="connsiteY39" fmla="*/ 508482 h 515926"/>
                <a:gd name="connsiteX40" fmla="*/ 1408561 w 3951714"/>
                <a:gd name="connsiteY40" fmla="*/ 5956 h 515926"/>
                <a:gd name="connsiteX41" fmla="*/ 1330391 w 3951714"/>
                <a:gd name="connsiteY41" fmla="*/ 5956 h 515926"/>
                <a:gd name="connsiteX42" fmla="*/ 1172561 w 3951714"/>
                <a:gd name="connsiteY42" fmla="*/ 465302 h 515926"/>
                <a:gd name="connsiteX43" fmla="*/ 1169583 w 3951714"/>
                <a:gd name="connsiteY43" fmla="*/ 465302 h 515926"/>
                <a:gd name="connsiteX44" fmla="*/ 1011752 w 3951714"/>
                <a:gd name="connsiteY44" fmla="*/ 5956 h 515926"/>
                <a:gd name="connsiteX45" fmla="*/ 932837 w 3951714"/>
                <a:gd name="connsiteY45" fmla="*/ 5956 h 515926"/>
                <a:gd name="connsiteX46" fmla="*/ 932837 w 3951714"/>
                <a:gd name="connsiteY46" fmla="*/ 508482 h 515926"/>
                <a:gd name="connsiteX47" fmla="*/ 1497155 w 3951714"/>
                <a:gd name="connsiteY47" fmla="*/ 508482 h 515926"/>
                <a:gd name="connsiteX48" fmla="*/ 1544057 w 3951714"/>
                <a:gd name="connsiteY48" fmla="*/ 508482 h 515926"/>
                <a:gd name="connsiteX49" fmla="*/ 1544057 w 3951714"/>
                <a:gd name="connsiteY49" fmla="*/ 58070 h 515926"/>
                <a:gd name="connsiteX50" fmla="*/ 1547035 w 3951714"/>
                <a:gd name="connsiteY50" fmla="*/ 58070 h 515926"/>
                <a:gd name="connsiteX51" fmla="*/ 1795692 w 3951714"/>
                <a:gd name="connsiteY51" fmla="*/ 508482 h 515926"/>
                <a:gd name="connsiteX52" fmla="*/ 1870141 w 3951714"/>
                <a:gd name="connsiteY52" fmla="*/ 508482 h 515926"/>
                <a:gd name="connsiteX53" fmla="*/ 1870141 w 3951714"/>
                <a:gd name="connsiteY53" fmla="*/ 5956 h 515926"/>
                <a:gd name="connsiteX54" fmla="*/ 1823983 w 3951714"/>
                <a:gd name="connsiteY54" fmla="*/ 5956 h 515926"/>
                <a:gd name="connsiteX55" fmla="*/ 1823983 w 3951714"/>
                <a:gd name="connsiteY55" fmla="*/ 457857 h 515926"/>
                <a:gd name="connsiteX56" fmla="*/ 1820261 w 3951714"/>
                <a:gd name="connsiteY56" fmla="*/ 457857 h 515926"/>
                <a:gd name="connsiteX57" fmla="*/ 1570859 w 3951714"/>
                <a:gd name="connsiteY57" fmla="*/ 5956 h 515926"/>
                <a:gd name="connsiteX58" fmla="*/ 1497899 w 3951714"/>
                <a:gd name="connsiteY58" fmla="*/ 5956 h 515926"/>
                <a:gd name="connsiteX59" fmla="*/ 1497899 w 3951714"/>
                <a:gd name="connsiteY59" fmla="*/ 508482 h 515926"/>
                <a:gd name="connsiteX60" fmla="*/ 1938633 w 3951714"/>
                <a:gd name="connsiteY60" fmla="*/ 508482 h 515926"/>
                <a:gd name="connsiteX61" fmla="*/ 1989258 w 3951714"/>
                <a:gd name="connsiteY61" fmla="*/ 508482 h 515926"/>
                <a:gd name="connsiteX62" fmla="*/ 2050306 w 3951714"/>
                <a:gd name="connsiteY62" fmla="*/ 342462 h 515926"/>
                <a:gd name="connsiteX63" fmla="*/ 2269184 w 3951714"/>
                <a:gd name="connsiteY63" fmla="*/ 342462 h 515926"/>
                <a:gd name="connsiteX64" fmla="*/ 2330231 w 3951714"/>
                <a:gd name="connsiteY64" fmla="*/ 508482 h 515926"/>
                <a:gd name="connsiteX65" fmla="*/ 2380856 w 3951714"/>
                <a:gd name="connsiteY65" fmla="*/ 508482 h 515926"/>
                <a:gd name="connsiteX66" fmla="*/ 2196224 w 3951714"/>
                <a:gd name="connsiteY66" fmla="*/ 5956 h 515926"/>
                <a:gd name="connsiteX67" fmla="*/ 2125499 w 3951714"/>
                <a:gd name="connsiteY67" fmla="*/ 5956 h 515926"/>
                <a:gd name="connsiteX68" fmla="*/ 1940122 w 3951714"/>
                <a:gd name="connsiteY68" fmla="*/ 508482 h 515926"/>
                <a:gd name="connsiteX69" fmla="*/ 2064451 w 3951714"/>
                <a:gd name="connsiteY69" fmla="*/ 298538 h 515926"/>
                <a:gd name="connsiteX70" fmla="*/ 2156767 w 3951714"/>
                <a:gd name="connsiteY70" fmla="*/ 46158 h 515926"/>
                <a:gd name="connsiteX71" fmla="*/ 2160489 w 3951714"/>
                <a:gd name="connsiteY71" fmla="*/ 46158 h 515926"/>
                <a:gd name="connsiteX72" fmla="*/ 2252805 w 3951714"/>
                <a:gd name="connsiteY72" fmla="*/ 298538 h 515926"/>
                <a:gd name="connsiteX73" fmla="*/ 2064451 w 3951714"/>
                <a:gd name="connsiteY73" fmla="*/ 298538 h 515926"/>
                <a:gd name="connsiteX74" fmla="*/ 2610157 w 3951714"/>
                <a:gd name="connsiteY74" fmla="*/ 514438 h 515926"/>
                <a:gd name="connsiteX75" fmla="*/ 2793299 w 3951714"/>
                <a:gd name="connsiteY75" fmla="*/ 373730 h 515926"/>
                <a:gd name="connsiteX76" fmla="*/ 2651848 w 3951714"/>
                <a:gd name="connsiteY76" fmla="*/ 238234 h 515926"/>
                <a:gd name="connsiteX77" fmla="*/ 2588567 w 3951714"/>
                <a:gd name="connsiteY77" fmla="*/ 227812 h 515926"/>
                <a:gd name="connsiteX78" fmla="*/ 2479128 w 3951714"/>
                <a:gd name="connsiteY78" fmla="*/ 138474 h 515926"/>
                <a:gd name="connsiteX79" fmla="*/ 2479128 w 3951714"/>
                <a:gd name="connsiteY79" fmla="*/ 128051 h 515926"/>
                <a:gd name="connsiteX80" fmla="*/ 2601223 w 3951714"/>
                <a:gd name="connsiteY80" fmla="*/ 41691 h 515926"/>
                <a:gd name="connsiteX81" fmla="*/ 2735230 w 3951714"/>
                <a:gd name="connsiteY81" fmla="*/ 145919 h 515926"/>
                <a:gd name="connsiteX82" fmla="*/ 2784366 w 3951714"/>
                <a:gd name="connsiteY82" fmla="*/ 145919 h 515926"/>
                <a:gd name="connsiteX83" fmla="*/ 2601223 w 3951714"/>
                <a:gd name="connsiteY83" fmla="*/ 0 h 515926"/>
                <a:gd name="connsiteX84" fmla="*/ 2430737 w 3951714"/>
                <a:gd name="connsiteY84" fmla="*/ 134751 h 515926"/>
                <a:gd name="connsiteX85" fmla="*/ 2572933 w 3951714"/>
                <a:gd name="connsiteY85" fmla="*/ 270247 h 515926"/>
                <a:gd name="connsiteX86" fmla="*/ 2636214 w 3951714"/>
                <a:gd name="connsiteY86" fmla="*/ 280670 h 515926"/>
                <a:gd name="connsiteX87" fmla="*/ 2744908 w 3951714"/>
                <a:gd name="connsiteY87" fmla="*/ 370008 h 515926"/>
                <a:gd name="connsiteX88" fmla="*/ 2744908 w 3951714"/>
                <a:gd name="connsiteY88" fmla="*/ 381175 h 515926"/>
                <a:gd name="connsiteX89" fmla="*/ 2610157 w 3951714"/>
                <a:gd name="connsiteY89" fmla="*/ 473491 h 515926"/>
                <a:gd name="connsiteX90" fmla="*/ 2464983 w 3951714"/>
                <a:gd name="connsiteY90" fmla="*/ 366286 h 515926"/>
                <a:gd name="connsiteX91" fmla="*/ 2415847 w 3951714"/>
                <a:gd name="connsiteY91" fmla="*/ 366286 h 515926"/>
                <a:gd name="connsiteX92" fmla="*/ 2610157 w 3951714"/>
                <a:gd name="connsiteY92" fmla="*/ 515927 h 515926"/>
                <a:gd name="connsiteX93" fmla="*/ 2884871 w 3951714"/>
                <a:gd name="connsiteY93" fmla="*/ 508482 h 515926"/>
                <a:gd name="connsiteX94" fmla="*/ 2932518 w 3951714"/>
                <a:gd name="connsiteY94" fmla="*/ 508482 h 515926"/>
                <a:gd name="connsiteX95" fmla="*/ 2932518 w 3951714"/>
                <a:gd name="connsiteY95" fmla="*/ 5956 h 515926"/>
                <a:gd name="connsiteX96" fmla="*/ 2884871 w 3951714"/>
                <a:gd name="connsiteY96" fmla="*/ 5956 h 515926"/>
                <a:gd name="connsiteX97" fmla="*/ 2884871 w 3951714"/>
                <a:gd name="connsiteY97" fmla="*/ 508482 h 515926"/>
                <a:gd name="connsiteX98" fmla="*/ 3213932 w 3951714"/>
                <a:gd name="connsiteY98" fmla="*/ 514438 h 515926"/>
                <a:gd name="connsiteX99" fmla="*/ 3396330 w 3951714"/>
                <a:gd name="connsiteY99" fmla="*/ 329806 h 515926"/>
                <a:gd name="connsiteX100" fmla="*/ 3396330 w 3951714"/>
                <a:gd name="connsiteY100" fmla="*/ 5956 h 515926"/>
                <a:gd name="connsiteX101" fmla="*/ 3348684 w 3951714"/>
                <a:gd name="connsiteY101" fmla="*/ 5956 h 515926"/>
                <a:gd name="connsiteX102" fmla="*/ 3348684 w 3951714"/>
                <a:gd name="connsiteY102" fmla="*/ 330550 h 515926"/>
                <a:gd name="connsiteX103" fmla="*/ 3213932 w 3951714"/>
                <a:gd name="connsiteY103" fmla="*/ 471258 h 515926"/>
                <a:gd name="connsiteX104" fmla="*/ 3079181 w 3951714"/>
                <a:gd name="connsiteY104" fmla="*/ 330550 h 515926"/>
                <a:gd name="connsiteX105" fmla="*/ 3079181 w 3951714"/>
                <a:gd name="connsiteY105" fmla="*/ 5956 h 515926"/>
                <a:gd name="connsiteX106" fmla="*/ 3031534 w 3951714"/>
                <a:gd name="connsiteY106" fmla="*/ 5956 h 515926"/>
                <a:gd name="connsiteX107" fmla="*/ 3031534 w 3951714"/>
                <a:gd name="connsiteY107" fmla="*/ 329806 h 515926"/>
                <a:gd name="connsiteX108" fmla="*/ 3213932 w 3951714"/>
                <a:gd name="connsiteY108" fmla="*/ 514438 h 515926"/>
                <a:gd name="connsiteX109" fmla="*/ 3475246 w 3951714"/>
                <a:gd name="connsiteY109" fmla="*/ 508482 h 515926"/>
                <a:gd name="connsiteX110" fmla="*/ 3521404 w 3951714"/>
                <a:gd name="connsiteY110" fmla="*/ 508482 h 515926"/>
                <a:gd name="connsiteX111" fmla="*/ 3521404 w 3951714"/>
                <a:gd name="connsiteY111" fmla="*/ 55092 h 515926"/>
                <a:gd name="connsiteX112" fmla="*/ 3524381 w 3951714"/>
                <a:gd name="connsiteY112" fmla="*/ 55092 h 515926"/>
                <a:gd name="connsiteX113" fmla="*/ 3680723 w 3951714"/>
                <a:gd name="connsiteY113" fmla="*/ 508482 h 515926"/>
                <a:gd name="connsiteX114" fmla="*/ 3746237 w 3951714"/>
                <a:gd name="connsiteY114" fmla="*/ 508482 h 515926"/>
                <a:gd name="connsiteX115" fmla="*/ 3902579 w 3951714"/>
                <a:gd name="connsiteY115" fmla="*/ 56581 h 515926"/>
                <a:gd name="connsiteX116" fmla="*/ 3905557 w 3951714"/>
                <a:gd name="connsiteY116" fmla="*/ 56581 h 515926"/>
                <a:gd name="connsiteX117" fmla="*/ 3905557 w 3951714"/>
                <a:gd name="connsiteY117" fmla="*/ 508482 h 515926"/>
                <a:gd name="connsiteX118" fmla="*/ 3951715 w 3951714"/>
                <a:gd name="connsiteY118" fmla="*/ 508482 h 515926"/>
                <a:gd name="connsiteX119" fmla="*/ 3951715 w 3951714"/>
                <a:gd name="connsiteY119" fmla="*/ 5956 h 515926"/>
                <a:gd name="connsiteX120" fmla="*/ 3873544 w 3951714"/>
                <a:gd name="connsiteY120" fmla="*/ 5956 h 515926"/>
                <a:gd name="connsiteX121" fmla="*/ 3715714 w 3951714"/>
                <a:gd name="connsiteY121" fmla="*/ 465302 h 515926"/>
                <a:gd name="connsiteX122" fmla="*/ 3712736 w 3951714"/>
                <a:gd name="connsiteY122" fmla="*/ 465302 h 515926"/>
                <a:gd name="connsiteX123" fmla="*/ 3554906 w 3951714"/>
                <a:gd name="connsiteY123" fmla="*/ 5956 h 515926"/>
                <a:gd name="connsiteX124" fmla="*/ 3475990 w 3951714"/>
                <a:gd name="connsiteY124" fmla="*/ 5956 h 515926"/>
                <a:gd name="connsiteX125" fmla="*/ 3475990 w 3951714"/>
                <a:gd name="connsiteY125" fmla="*/ 508482 h 51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</a:cxnLst>
              <a:rect l="l" t="t" r="r" b="b"/>
              <a:pathLst>
                <a:path w="3951714" h="515926">
                  <a:moveTo>
                    <a:pt x="222600" y="514438"/>
                  </a:moveTo>
                  <a:cubicBezTo>
                    <a:pt x="294815" y="514438"/>
                    <a:pt x="356607" y="484658"/>
                    <a:pt x="383409" y="431800"/>
                  </a:cubicBezTo>
                  <a:lnTo>
                    <a:pt x="387131" y="431800"/>
                  </a:lnTo>
                  <a:lnTo>
                    <a:pt x="387131" y="508482"/>
                  </a:lnTo>
                  <a:lnTo>
                    <a:pt x="430311" y="508482"/>
                  </a:lnTo>
                  <a:lnTo>
                    <a:pt x="430311" y="254613"/>
                  </a:lnTo>
                  <a:lnTo>
                    <a:pt x="238979" y="254613"/>
                  </a:lnTo>
                  <a:lnTo>
                    <a:pt x="238979" y="297793"/>
                  </a:lnTo>
                  <a:lnTo>
                    <a:pt x="383409" y="297793"/>
                  </a:lnTo>
                  <a:lnTo>
                    <a:pt x="383409" y="338740"/>
                  </a:lnTo>
                  <a:cubicBezTo>
                    <a:pt x="383409" y="416910"/>
                    <a:pt x="316405" y="472747"/>
                    <a:pt x="225578" y="472747"/>
                  </a:cubicBezTo>
                  <a:cubicBezTo>
                    <a:pt x="134751" y="472747"/>
                    <a:pt x="48391" y="400532"/>
                    <a:pt x="48391" y="271736"/>
                  </a:cubicBezTo>
                  <a:lnTo>
                    <a:pt x="48391" y="243446"/>
                  </a:lnTo>
                  <a:cubicBezTo>
                    <a:pt x="48391" y="115395"/>
                    <a:pt x="111672" y="42436"/>
                    <a:pt x="219622" y="42436"/>
                  </a:cubicBezTo>
                  <a:cubicBezTo>
                    <a:pt x="327572" y="42436"/>
                    <a:pt x="356607" y="79660"/>
                    <a:pt x="381920" y="163786"/>
                  </a:cubicBezTo>
                  <a:lnTo>
                    <a:pt x="431800" y="163786"/>
                  </a:lnTo>
                  <a:cubicBezTo>
                    <a:pt x="402021" y="54347"/>
                    <a:pt x="329061" y="0"/>
                    <a:pt x="220367" y="0"/>
                  </a:cubicBezTo>
                  <a:cubicBezTo>
                    <a:pt x="111672" y="0"/>
                    <a:pt x="0" y="99016"/>
                    <a:pt x="0" y="257591"/>
                  </a:cubicBezTo>
                  <a:cubicBezTo>
                    <a:pt x="0" y="416166"/>
                    <a:pt x="84127" y="515182"/>
                    <a:pt x="222600" y="515182"/>
                  </a:cubicBezTo>
                  <a:moveTo>
                    <a:pt x="639511" y="508482"/>
                  </a:moveTo>
                  <a:lnTo>
                    <a:pt x="687158" y="508482"/>
                  </a:lnTo>
                  <a:lnTo>
                    <a:pt x="687158" y="302260"/>
                  </a:lnTo>
                  <a:lnTo>
                    <a:pt x="867323" y="6700"/>
                  </a:lnTo>
                  <a:lnTo>
                    <a:pt x="815209" y="6700"/>
                  </a:lnTo>
                  <a:lnTo>
                    <a:pt x="665568" y="253124"/>
                  </a:lnTo>
                  <a:lnTo>
                    <a:pt x="661845" y="253124"/>
                  </a:lnTo>
                  <a:lnTo>
                    <a:pt x="512949" y="6700"/>
                  </a:lnTo>
                  <a:lnTo>
                    <a:pt x="459346" y="6700"/>
                  </a:lnTo>
                  <a:lnTo>
                    <a:pt x="638766" y="302260"/>
                  </a:lnTo>
                  <a:lnTo>
                    <a:pt x="638766" y="508482"/>
                  </a:lnTo>
                  <a:close/>
                  <a:moveTo>
                    <a:pt x="932092" y="508482"/>
                  </a:moveTo>
                  <a:lnTo>
                    <a:pt x="978250" y="508482"/>
                  </a:lnTo>
                  <a:lnTo>
                    <a:pt x="978250" y="55092"/>
                  </a:lnTo>
                  <a:lnTo>
                    <a:pt x="981228" y="55092"/>
                  </a:lnTo>
                  <a:lnTo>
                    <a:pt x="1137570" y="508482"/>
                  </a:lnTo>
                  <a:lnTo>
                    <a:pt x="1203084" y="508482"/>
                  </a:lnTo>
                  <a:lnTo>
                    <a:pt x="1359426" y="56581"/>
                  </a:lnTo>
                  <a:lnTo>
                    <a:pt x="1362404" y="56581"/>
                  </a:lnTo>
                  <a:lnTo>
                    <a:pt x="1362404" y="508482"/>
                  </a:lnTo>
                  <a:lnTo>
                    <a:pt x="1408561" y="508482"/>
                  </a:lnTo>
                  <a:lnTo>
                    <a:pt x="1408561" y="5956"/>
                  </a:lnTo>
                  <a:lnTo>
                    <a:pt x="1330391" y="5956"/>
                  </a:lnTo>
                  <a:lnTo>
                    <a:pt x="1172561" y="465302"/>
                  </a:lnTo>
                  <a:lnTo>
                    <a:pt x="1169583" y="465302"/>
                  </a:lnTo>
                  <a:lnTo>
                    <a:pt x="1011752" y="5956"/>
                  </a:lnTo>
                  <a:lnTo>
                    <a:pt x="932837" y="5956"/>
                  </a:lnTo>
                  <a:lnTo>
                    <a:pt x="932837" y="508482"/>
                  </a:lnTo>
                  <a:close/>
                  <a:moveTo>
                    <a:pt x="1497155" y="508482"/>
                  </a:moveTo>
                  <a:lnTo>
                    <a:pt x="1544057" y="508482"/>
                  </a:lnTo>
                  <a:lnTo>
                    <a:pt x="1544057" y="58070"/>
                  </a:lnTo>
                  <a:lnTo>
                    <a:pt x="1547035" y="58070"/>
                  </a:lnTo>
                  <a:lnTo>
                    <a:pt x="1795692" y="508482"/>
                  </a:lnTo>
                  <a:lnTo>
                    <a:pt x="1870141" y="508482"/>
                  </a:lnTo>
                  <a:lnTo>
                    <a:pt x="1870141" y="5956"/>
                  </a:lnTo>
                  <a:lnTo>
                    <a:pt x="1823983" y="5956"/>
                  </a:lnTo>
                  <a:lnTo>
                    <a:pt x="1823983" y="457857"/>
                  </a:lnTo>
                  <a:lnTo>
                    <a:pt x="1820261" y="457857"/>
                  </a:lnTo>
                  <a:lnTo>
                    <a:pt x="1570859" y="5956"/>
                  </a:lnTo>
                  <a:lnTo>
                    <a:pt x="1497899" y="5956"/>
                  </a:lnTo>
                  <a:lnTo>
                    <a:pt x="1497899" y="508482"/>
                  </a:lnTo>
                  <a:close/>
                  <a:moveTo>
                    <a:pt x="1938633" y="508482"/>
                  </a:moveTo>
                  <a:lnTo>
                    <a:pt x="1989258" y="508482"/>
                  </a:lnTo>
                  <a:lnTo>
                    <a:pt x="2050306" y="342462"/>
                  </a:lnTo>
                  <a:lnTo>
                    <a:pt x="2269184" y="342462"/>
                  </a:lnTo>
                  <a:lnTo>
                    <a:pt x="2330231" y="508482"/>
                  </a:lnTo>
                  <a:lnTo>
                    <a:pt x="2380856" y="508482"/>
                  </a:lnTo>
                  <a:lnTo>
                    <a:pt x="2196224" y="5956"/>
                  </a:lnTo>
                  <a:lnTo>
                    <a:pt x="2125499" y="5956"/>
                  </a:lnTo>
                  <a:lnTo>
                    <a:pt x="1940122" y="508482"/>
                  </a:lnTo>
                  <a:close/>
                  <a:moveTo>
                    <a:pt x="2064451" y="298538"/>
                  </a:moveTo>
                  <a:lnTo>
                    <a:pt x="2156767" y="46158"/>
                  </a:lnTo>
                  <a:lnTo>
                    <a:pt x="2160489" y="46158"/>
                  </a:lnTo>
                  <a:lnTo>
                    <a:pt x="2252805" y="298538"/>
                  </a:lnTo>
                  <a:lnTo>
                    <a:pt x="2064451" y="298538"/>
                  </a:lnTo>
                  <a:close/>
                  <a:moveTo>
                    <a:pt x="2610157" y="514438"/>
                  </a:moveTo>
                  <a:cubicBezTo>
                    <a:pt x="2726296" y="514438"/>
                    <a:pt x="2793299" y="460835"/>
                    <a:pt x="2793299" y="373730"/>
                  </a:cubicBezTo>
                  <a:cubicBezTo>
                    <a:pt x="2793299" y="286626"/>
                    <a:pt x="2742675" y="253124"/>
                    <a:pt x="2651848" y="238234"/>
                  </a:cubicBezTo>
                  <a:lnTo>
                    <a:pt x="2588567" y="227812"/>
                  </a:lnTo>
                  <a:cubicBezTo>
                    <a:pt x="2505929" y="213667"/>
                    <a:pt x="2479128" y="185376"/>
                    <a:pt x="2479128" y="138474"/>
                  </a:cubicBezTo>
                  <a:lnTo>
                    <a:pt x="2479128" y="128051"/>
                  </a:lnTo>
                  <a:cubicBezTo>
                    <a:pt x="2479128" y="74448"/>
                    <a:pt x="2525286" y="41691"/>
                    <a:pt x="2601223" y="41691"/>
                  </a:cubicBezTo>
                  <a:cubicBezTo>
                    <a:pt x="2677160" y="41691"/>
                    <a:pt x="2717362" y="71470"/>
                    <a:pt x="2735230" y="145919"/>
                  </a:cubicBezTo>
                  <a:lnTo>
                    <a:pt x="2784366" y="145919"/>
                  </a:lnTo>
                  <a:cubicBezTo>
                    <a:pt x="2765009" y="51369"/>
                    <a:pt x="2700984" y="0"/>
                    <a:pt x="2601223" y="0"/>
                  </a:cubicBezTo>
                  <a:cubicBezTo>
                    <a:pt x="2501462" y="0"/>
                    <a:pt x="2430737" y="54347"/>
                    <a:pt x="2430737" y="134751"/>
                  </a:cubicBezTo>
                  <a:cubicBezTo>
                    <a:pt x="2430737" y="215155"/>
                    <a:pt x="2479872" y="254613"/>
                    <a:pt x="2572933" y="270247"/>
                  </a:cubicBezTo>
                  <a:lnTo>
                    <a:pt x="2636214" y="280670"/>
                  </a:lnTo>
                  <a:cubicBezTo>
                    <a:pt x="2720340" y="294815"/>
                    <a:pt x="2744908" y="323105"/>
                    <a:pt x="2744908" y="370008"/>
                  </a:cubicBezTo>
                  <a:lnTo>
                    <a:pt x="2744908" y="381175"/>
                  </a:lnTo>
                  <a:cubicBezTo>
                    <a:pt x="2744908" y="439245"/>
                    <a:pt x="2696517" y="473491"/>
                    <a:pt x="2610157" y="473491"/>
                  </a:cubicBezTo>
                  <a:cubicBezTo>
                    <a:pt x="2523797" y="473491"/>
                    <a:pt x="2480617" y="441478"/>
                    <a:pt x="2464983" y="366286"/>
                  </a:cubicBezTo>
                  <a:lnTo>
                    <a:pt x="2415847" y="366286"/>
                  </a:lnTo>
                  <a:cubicBezTo>
                    <a:pt x="2432970" y="463813"/>
                    <a:pt x="2502207" y="515927"/>
                    <a:pt x="2610157" y="515927"/>
                  </a:cubicBezTo>
                  <a:moveTo>
                    <a:pt x="2884871" y="508482"/>
                  </a:moveTo>
                  <a:lnTo>
                    <a:pt x="2932518" y="508482"/>
                  </a:lnTo>
                  <a:lnTo>
                    <a:pt x="2932518" y="5956"/>
                  </a:lnTo>
                  <a:lnTo>
                    <a:pt x="2884871" y="5956"/>
                  </a:lnTo>
                  <a:lnTo>
                    <a:pt x="2884871" y="508482"/>
                  </a:lnTo>
                  <a:close/>
                  <a:moveTo>
                    <a:pt x="3213932" y="514438"/>
                  </a:moveTo>
                  <a:cubicBezTo>
                    <a:pt x="3330816" y="514438"/>
                    <a:pt x="3396330" y="447434"/>
                    <a:pt x="3396330" y="329806"/>
                  </a:cubicBezTo>
                  <a:lnTo>
                    <a:pt x="3396330" y="5956"/>
                  </a:lnTo>
                  <a:lnTo>
                    <a:pt x="3348684" y="5956"/>
                  </a:lnTo>
                  <a:lnTo>
                    <a:pt x="3348684" y="330550"/>
                  </a:lnTo>
                  <a:cubicBezTo>
                    <a:pt x="3348684" y="424355"/>
                    <a:pt x="3304759" y="471258"/>
                    <a:pt x="3213932" y="471258"/>
                  </a:cubicBezTo>
                  <a:cubicBezTo>
                    <a:pt x="3123106" y="471258"/>
                    <a:pt x="3079181" y="424355"/>
                    <a:pt x="3079181" y="330550"/>
                  </a:cubicBezTo>
                  <a:lnTo>
                    <a:pt x="3079181" y="5956"/>
                  </a:lnTo>
                  <a:lnTo>
                    <a:pt x="3031534" y="5956"/>
                  </a:lnTo>
                  <a:lnTo>
                    <a:pt x="3031534" y="329806"/>
                  </a:lnTo>
                  <a:cubicBezTo>
                    <a:pt x="3031534" y="447434"/>
                    <a:pt x="3096304" y="514438"/>
                    <a:pt x="3213932" y="514438"/>
                  </a:cubicBezTo>
                  <a:moveTo>
                    <a:pt x="3475246" y="508482"/>
                  </a:moveTo>
                  <a:lnTo>
                    <a:pt x="3521404" y="508482"/>
                  </a:lnTo>
                  <a:lnTo>
                    <a:pt x="3521404" y="55092"/>
                  </a:lnTo>
                  <a:lnTo>
                    <a:pt x="3524381" y="55092"/>
                  </a:lnTo>
                  <a:lnTo>
                    <a:pt x="3680723" y="508482"/>
                  </a:lnTo>
                  <a:lnTo>
                    <a:pt x="3746237" y="508482"/>
                  </a:lnTo>
                  <a:lnTo>
                    <a:pt x="3902579" y="56581"/>
                  </a:lnTo>
                  <a:lnTo>
                    <a:pt x="3905557" y="56581"/>
                  </a:lnTo>
                  <a:lnTo>
                    <a:pt x="3905557" y="508482"/>
                  </a:lnTo>
                  <a:lnTo>
                    <a:pt x="3951715" y="508482"/>
                  </a:lnTo>
                  <a:lnTo>
                    <a:pt x="3951715" y="5956"/>
                  </a:lnTo>
                  <a:lnTo>
                    <a:pt x="3873544" y="5956"/>
                  </a:lnTo>
                  <a:lnTo>
                    <a:pt x="3715714" y="465302"/>
                  </a:lnTo>
                  <a:lnTo>
                    <a:pt x="3712736" y="465302"/>
                  </a:lnTo>
                  <a:lnTo>
                    <a:pt x="3554906" y="5956"/>
                  </a:lnTo>
                  <a:lnTo>
                    <a:pt x="3475990" y="5956"/>
                  </a:lnTo>
                  <a:lnTo>
                    <a:pt x="3475990" y="508482"/>
                  </a:ln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b="1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B94D548-0076-D17B-7C04-2F70B426334E}"/>
                </a:ext>
              </a:extLst>
            </p:cNvPr>
            <p:cNvSpPr/>
            <p:nvPr/>
          </p:nvSpPr>
          <p:spPr>
            <a:xfrm>
              <a:off x="10987525" y="6281878"/>
              <a:ext cx="402140" cy="116192"/>
            </a:xfrm>
            <a:custGeom>
              <a:avLst/>
              <a:gdLst>
                <a:gd name="connsiteX0" fmla="*/ 745 w 1783036"/>
                <a:gd name="connsiteY0" fmla="*/ 508482 h 515181"/>
                <a:gd name="connsiteX1" fmla="*/ 323850 w 1783036"/>
                <a:gd name="connsiteY1" fmla="*/ 508482 h 515181"/>
                <a:gd name="connsiteX2" fmla="*/ 323850 w 1783036"/>
                <a:gd name="connsiteY2" fmla="*/ 466046 h 515181"/>
                <a:gd name="connsiteX3" fmla="*/ 47647 w 1783036"/>
                <a:gd name="connsiteY3" fmla="*/ 466046 h 515181"/>
                <a:gd name="connsiteX4" fmla="*/ 47647 w 1783036"/>
                <a:gd name="connsiteY4" fmla="*/ 276203 h 515181"/>
                <a:gd name="connsiteX5" fmla="*/ 297049 w 1783036"/>
                <a:gd name="connsiteY5" fmla="*/ 276203 h 515181"/>
                <a:gd name="connsiteX6" fmla="*/ 297049 w 1783036"/>
                <a:gd name="connsiteY6" fmla="*/ 233768 h 515181"/>
                <a:gd name="connsiteX7" fmla="*/ 47647 w 1783036"/>
                <a:gd name="connsiteY7" fmla="*/ 233768 h 515181"/>
                <a:gd name="connsiteX8" fmla="*/ 47647 w 1783036"/>
                <a:gd name="connsiteY8" fmla="*/ 48391 h 515181"/>
                <a:gd name="connsiteX9" fmla="*/ 316405 w 1783036"/>
                <a:gd name="connsiteY9" fmla="*/ 48391 h 515181"/>
                <a:gd name="connsiteX10" fmla="*/ 316405 w 1783036"/>
                <a:gd name="connsiteY10" fmla="*/ 5956 h 515181"/>
                <a:gd name="connsiteX11" fmla="*/ 0 w 1783036"/>
                <a:gd name="connsiteY11" fmla="*/ 5956 h 515181"/>
                <a:gd name="connsiteX12" fmla="*/ 0 w 1783036"/>
                <a:gd name="connsiteY12" fmla="*/ 508482 h 515181"/>
                <a:gd name="connsiteX13" fmla="*/ 594842 w 1783036"/>
                <a:gd name="connsiteY13" fmla="*/ 514437 h 515181"/>
                <a:gd name="connsiteX14" fmla="*/ 755650 w 1783036"/>
                <a:gd name="connsiteY14" fmla="*/ 431800 h 515181"/>
                <a:gd name="connsiteX15" fmla="*/ 759372 w 1783036"/>
                <a:gd name="connsiteY15" fmla="*/ 431800 h 515181"/>
                <a:gd name="connsiteX16" fmla="*/ 759372 w 1783036"/>
                <a:gd name="connsiteY16" fmla="*/ 508482 h 515181"/>
                <a:gd name="connsiteX17" fmla="*/ 802552 w 1783036"/>
                <a:gd name="connsiteY17" fmla="*/ 508482 h 515181"/>
                <a:gd name="connsiteX18" fmla="*/ 802552 w 1783036"/>
                <a:gd name="connsiteY18" fmla="*/ 254613 h 515181"/>
                <a:gd name="connsiteX19" fmla="*/ 611220 w 1783036"/>
                <a:gd name="connsiteY19" fmla="*/ 254613 h 515181"/>
                <a:gd name="connsiteX20" fmla="*/ 611220 w 1783036"/>
                <a:gd name="connsiteY20" fmla="*/ 297793 h 515181"/>
                <a:gd name="connsiteX21" fmla="*/ 755650 w 1783036"/>
                <a:gd name="connsiteY21" fmla="*/ 297793 h 515181"/>
                <a:gd name="connsiteX22" fmla="*/ 755650 w 1783036"/>
                <a:gd name="connsiteY22" fmla="*/ 338740 h 515181"/>
                <a:gd name="connsiteX23" fmla="*/ 597820 w 1783036"/>
                <a:gd name="connsiteY23" fmla="*/ 472747 h 515181"/>
                <a:gd name="connsiteX24" fmla="*/ 420633 w 1783036"/>
                <a:gd name="connsiteY24" fmla="*/ 271736 h 515181"/>
                <a:gd name="connsiteX25" fmla="*/ 420633 w 1783036"/>
                <a:gd name="connsiteY25" fmla="*/ 243446 h 515181"/>
                <a:gd name="connsiteX26" fmla="*/ 591864 w 1783036"/>
                <a:gd name="connsiteY26" fmla="*/ 42435 h 515181"/>
                <a:gd name="connsiteX27" fmla="*/ 754161 w 1783036"/>
                <a:gd name="connsiteY27" fmla="*/ 163786 h 515181"/>
                <a:gd name="connsiteX28" fmla="*/ 804041 w 1783036"/>
                <a:gd name="connsiteY28" fmla="*/ 163786 h 515181"/>
                <a:gd name="connsiteX29" fmla="*/ 592608 w 1783036"/>
                <a:gd name="connsiteY29" fmla="*/ 0 h 515181"/>
                <a:gd name="connsiteX30" fmla="*/ 372241 w 1783036"/>
                <a:gd name="connsiteY30" fmla="*/ 257591 h 515181"/>
                <a:gd name="connsiteX31" fmla="*/ 594842 w 1783036"/>
                <a:gd name="connsiteY31" fmla="*/ 515182 h 515181"/>
                <a:gd name="connsiteX32" fmla="*/ 865089 w 1783036"/>
                <a:gd name="connsiteY32" fmla="*/ 508482 h 515181"/>
                <a:gd name="connsiteX33" fmla="*/ 915714 w 1783036"/>
                <a:gd name="connsiteY33" fmla="*/ 508482 h 515181"/>
                <a:gd name="connsiteX34" fmla="*/ 976762 w 1783036"/>
                <a:gd name="connsiteY34" fmla="*/ 342462 h 515181"/>
                <a:gd name="connsiteX35" fmla="*/ 1195639 w 1783036"/>
                <a:gd name="connsiteY35" fmla="*/ 342462 h 515181"/>
                <a:gd name="connsiteX36" fmla="*/ 1256687 w 1783036"/>
                <a:gd name="connsiteY36" fmla="*/ 508482 h 515181"/>
                <a:gd name="connsiteX37" fmla="*/ 1306567 w 1783036"/>
                <a:gd name="connsiteY37" fmla="*/ 508482 h 515181"/>
                <a:gd name="connsiteX38" fmla="*/ 1121936 w 1783036"/>
                <a:gd name="connsiteY38" fmla="*/ 5956 h 515181"/>
                <a:gd name="connsiteX39" fmla="*/ 1051210 w 1783036"/>
                <a:gd name="connsiteY39" fmla="*/ 5956 h 515181"/>
                <a:gd name="connsiteX40" fmla="*/ 865833 w 1783036"/>
                <a:gd name="connsiteY40" fmla="*/ 508482 h 515181"/>
                <a:gd name="connsiteX41" fmla="*/ 990906 w 1783036"/>
                <a:gd name="connsiteY41" fmla="*/ 298537 h 515181"/>
                <a:gd name="connsiteX42" fmla="*/ 1083222 w 1783036"/>
                <a:gd name="connsiteY42" fmla="*/ 46158 h 515181"/>
                <a:gd name="connsiteX43" fmla="*/ 1086945 w 1783036"/>
                <a:gd name="connsiteY43" fmla="*/ 46158 h 515181"/>
                <a:gd name="connsiteX44" fmla="*/ 1179261 w 1783036"/>
                <a:gd name="connsiteY44" fmla="*/ 298537 h 515181"/>
                <a:gd name="connsiteX45" fmla="*/ 990906 w 1783036"/>
                <a:gd name="connsiteY45" fmla="*/ 298537 h 515181"/>
                <a:gd name="connsiteX46" fmla="*/ 1342302 w 1783036"/>
                <a:gd name="connsiteY46" fmla="*/ 508482 h 515181"/>
                <a:gd name="connsiteX47" fmla="*/ 1392183 w 1783036"/>
                <a:gd name="connsiteY47" fmla="*/ 508482 h 515181"/>
                <a:gd name="connsiteX48" fmla="*/ 1453230 w 1783036"/>
                <a:gd name="connsiteY48" fmla="*/ 342462 h 515181"/>
                <a:gd name="connsiteX49" fmla="*/ 1672108 w 1783036"/>
                <a:gd name="connsiteY49" fmla="*/ 342462 h 515181"/>
                <a:gd name="connsiteX50" fmla="*/ 1733156 w 1783036"/>
                <a:gd name="connsiteY50" fmla="*/ 508482 h 515181"/>
                <a:gd name="connsiteX51" fmla="*/ 1783036 w 1783036"/>
                <a:gd name="connsiteY51" fmla="*/ 508482 h 515181"/>
                <a:gd name="connsiteX52" fmla="*/ 1598405 w 1783036"/>
                <a:gd name="connsiteY52" fmla="*/ 5956 h 515181"/>
                <a:gd name="connsiteX53" fmla="*/ 1527679 w 1783036"/>
                <a:gd name="connsiteY53" fmla="*/ 5956 h 515181"/>
                <a:gd name="connsiteX54" fmla="*/ 1342302 w 1783036"/>
                <a:gd name="connsiteY54" fmla="*/ 508482 h 515181"/>
                <a:gd name="connsiteX55" fmla="*/ 1468120 w 1783036"/>
                <a:gd name="connsiteY55" fmla="*/ 298537 h 515181"/>
                <a:gd name="connsiteX56" fmla="*/ 1560436 w 1783036"/>
                <a:gd name="connsiteY56" fmla="*/ 46158 h 515181"/>
                <a:gd name="connsiteX57" fmla="*/ 1564158 w 1783036"/>
                <a:gd name="connsiteY57" fmla="*/ 46158 h 515181"/>
                <a:gd name="connsiteX58" fmla="*/ 1656474 w 1783036"/>
                <a:gd name="connsiteY58" fmla="*/ 298537 h 515181"/>
                <a:gd name="connsiteX59" fmla="*/ 1468120 w 1783036"/>
                <a:gd name="connsiteY59" fmla="*/ 298537 h 515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783036" h="515181">
                  <a:moveTo>
                    <a:pt x="745" y="508482"/>
                  </a:moveTo>
                  <a:lnTo>
                    <a:pt x="323850" y="508482"/>
                  </a:lnTo>
                  <a:lnTo>
                    <a:pt x="323850" y="466046"/>
                  </a:lnTo>
                  <a:lnTo>
                    <a:pt x="47647" y="466046"/>
                  </a:lnTo>
                  <a:lnTo>
                    <a:pt x="47647" y="276203"/>
                  </a:lnTo>
                  <a:lnTo>
                    <a:pt x="297049" y="276203"/>
                  </a:lnTo>
                  <a:lnTo>
                    <a:pt x="297049" y="233768"/>
                  </a:lnTo>
                  <a:lnTo>
                    <a:pt x="47647" y="233768"/>
                  </a:lnTo>
                  <a:lnTo>
                    <a:pt x="47647" y="48391"/>
                  </a:lnTo>
                  <a:lnTo>
                    <a:pt x="316405" y="48391"/>
                  </a:lnTo>
                  <a:lnTo>
                    <a:pt x="316405" y="5956"/>
                  </a:lnTo>
                  <a:lnTo>
                    <a:pt x="0" y="5956"/>
                  </a:lnTo>
                  <a:lnTo>
                    <a:pt x="0" y="508482"/>
                  </a:lnTo>
                  <a:close/>
                  <a:moveTo>
                    <a:pt x="594842" y="514437"/>
                  </a:moveTo>
                  <a:cubicBezTo>
                    <a:pt x="667056" y="514437"/>
                    <a:pt x="728849" y="484658"/>
                    <a:pt x="755650" y="431800"/>
                  </a:cubicBezTo>
                  <a:lnTo>
                    <a:pt x="759372" y="431800"/>
                  </a:lnTo>
                  <a:lnTo>
                    <a:pt x="759372" y="508482"/>
                  </a:lnTo>
                  <a:lnTo>
                    <a:pt x="802552" y="508482"/>
                  </a:lnTo>
                  <a:lnTo>
                    <a:pt x="802552" y="254613"/>
                  </a:lnTo>
                  <a:lnTo>
                    <a:pt x="611220" y="254613"/>
                  </a:lnTo>
                  <a:lnTo>
                    <a:pt x="611220" y="297793"/>
                  </a:lnTo>
                  <a:lnTo>
                    <a:pt x="755650" y="297793"/>
                  </a:lnTo>
                  <a:lnTo>
                    <a:pt x="755650" y="338740"/>
                  </a:lnTo>
                  <a:cubicBezTo>
                    <a:pt x="755650" y="416910"/>
                    <a:pt x="688647" y="472747"/>
                    <a:pt x="597820" y="472747"/>
                  </a:cubicBezTo>
                  <a:cubicBezTo>
                    <a:pt x="506993" y="472747"/>
                    <a:pt x="420633" y="400532"/>
                    <a:pt x="420633" y="271736"/>
                  </a:cubicBezTo>
                  <a:lnTo>
                    <a:pt x="420633" y="243446"/>
                  </a:lnTo>
                  <a:cubicBezTo>
                    <a:pt x="420633" y="115395"/>
                    <a:pt x="483914" y="42435"/>
                    <a:pt x="591864" y="42435"/>
                  </a:cubicBezTo>
                  <a:cubicBezTo>
                    <a:pt x="699814" y="42435"/>
                    <a:pt x="728849" y="79660"/>
                    <a:pt x="754161" y="163786"/>
                  </a:cubicBezTo>
                  <a:lnTo>
                    <a:pt x="804041" y="163786"/>
                  </a:lnTo>
                  <a:cubicBezTo>
                    <a:pt x="774262" y="54347"/>
                    <a:pt x="701303" y="0"/>
                    <a:pt x="592608" y="0"/>
                  </a:cubicBezTo>
                  <a:cubicBezTo>
                    <a:pt x="483914" y="0"/>
                    <a:pt x="372241" y="99016"/>
                    <a:pt x="372241" y="257591"/>
                  </a:cubicBezTo>
                  <a:cubicBezTo>
                    <a:pt x="372241" y="416166"/>
                    <a:pt x="456368" y="515182"/>
                    <a:pt x="594842" y="515182"/>
                  </a:cubicBezTo>
                  <a:moveTo>
                    <a:pt x="865089" y="508482"/>
                  </a:moveTo>
                  <a:lnTo>
                    <a:pt x="915714" y="508482"/>
                  </a:lnTo>
                  <a:lnTo>
                    <a:pt x="976762" y="342462"/>
                  </a:lnTo>
                  <a:lnTo>
                    <a:pt x="1195639" y="342462"/>
                  </a:lnTo>
                  <a:lnTo>
                    <a:pt x="1256687" y="508482"/>
                  </a:lnTo>
                  <a:lnTo>
                    <a:pt x="1306567" y="508482"/>
                  </a:lnTo>
                  <a:lnTo>
                    <a:pt x="1121936" y="5956"/>
                  </a:lnTo>
                  <a:lnTo>
                    <a:pt x="1051210" y="5956"/>
                  </a:lnTo>
                  <a:lnTo>
                    <a:pt x="865833" y="508482"/>
                  </a:lnTo>
                  <a:close/>
                  <a:moveTo>
                    <a:pt x="990906" y="298537"/>
                  </a:moveTo>
                  <a:lnTo>
                    <a:pt x="1083222" y="46158"/>
                  </a:lnTo>
                  <a:lnTo>
                    <a:pt x="1086945" y="46158"/>
                  </a:lnTo>
                  <a:lnTo>
                    <a:pt x="1179261" y="298537"/>
                  </a:lnTo>
                  <a:lnTo>
                    <a:pt x="990906" y="298537"/>
                  </a:lnTo>
                  <a:close/>
                  <a:moveTo>
                    <a:pt x="1342302" y="508482"/>
                  </a:moveTo>
                  <a:lnTo>
                    <a:pt x="1392183" y="508482"/>
                  </a:lnTo>
                  <a:lnTo>
                    <a:pt x="1453230" y="342462"/>
                  </a:lnTo>
                  <a:lnTo>
                    <a:pt x="1672108" y="342462"/>
                  </a:lnTo>
                  <a:lnTo>
                    <a:pt x="1733156" y="508482"/>
                  </a:lnTo>
                  <a:lnTo>
                    <a:pt x="1783036" y="508482"/>
                  </a:lnTo>
                  <a:lnTo>
                    <a:pt x="1598405" y="5956"/>
                  </a:lnTo>
                  <a:lnTo>
                    <a:pt x="1527679" y="5956"/>
                  </a:lnTo>
                  <a:lnTo>
                    <a:pt x="1342302" y="508482"/>
                  </a:lnTo>
                  <a:close/>
                  <a:moveTo>
                    <a:pt x="1468120" y="298537"/>
                  </a:moveTo>
                  <a:lnTo>
                    <a:pt x="1560436" y="46158"/>
                  </a:lnTo>
                  <a:lnTo>
                    <a:pt x="1564158" y="46158"/>
                  </a:lnTo>
                  <a:lnTo>
                    <a:pt x="1656474" y="298537"/>
                  </a:lnTo>
                  <a:lnTo>
                    <a:pt x="1468120" y="298537"/>
                  </a:ln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b="1"/>
            </a:p>
          </p:txBody>
        </p:sp>
      </p:grp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FF85852-73A2-000E-81F3-AFA52ABF317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014984" y="765846"/>
            <a:ext cx="4300092" cy="6092154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/>
              <a:t>Klik på ikonet for at tilføje et billede</a:t>
            </a:r>
          </a:p>
        </p:txBody>
      </p:sp>
    </p:spTree>
    <p:extLst>
      <p:ext uri="{BB962C8B-B14F-4D97-AF65-F5344CB8AC3E}">
        <p14:creationId xmlns:p14="http://schemas.microsoft.com/office/powerpoint/2010/main" val="2213483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ide #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C9043-EFC6-3C11-4F3E-FEB85F7A23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72388" y="2525706"/>
            <a:ext cx="3952576" cy="2844947"/>
          </a:xfrm>
        </p:spPr>
        <p:txBody>
          <a:bodyPr anchor="t">
            <a:normAutofit/>
          </a:bodyPr>
          <a:lstStyle>
            <a:lvl1pPr algn="r">
              <a:lnSpc>
                <a:spcPct val="80000"/>
              </a:lnSpc>
              <a:defRPr sz="8000">
                <a:solidFill>
                  <a:schemeClr val="accent4"/>
                </a:solidFill>
              </a:defRPr>
            </a:lvl1pPr>
          </a:lstStyle>
          <a:p>
            <a:r>
              <a:rPr lang="en-GB" dirty="0"/>
              <a:t>Breaker</a:t>
            </a:r>
            <a:br>
              <a:rPr lang="en-GB" dirty="0"/>
            </a:br>
            <a:r>
              <a:rPr lang="en-GB" dirty="0"/>
              <a:t>side</a:t>
            </a:r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431F80-CB4B-3AC5-9D46-C9527F39F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da-DK" dirty="0"/>
              <a:t>titel på præsentation // feb2024 (Ændres således: I fanen 'Indsæt' skal du vælge 'Sidehoved og sidefod')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01A957B-5979-E48D-6841-A75E241E945A}"/>
              </a:ext>
            </a:extLst>
          </p:cNvPr>
          <p:cNvGrpSpPr/>
          <p:nvPr userDrawn="1"/>
        </p:nvGrpSpPr>
        <p:grpSpPr>
          <a:xfrm>
            <a:off x="10329493" y="6281878"/>
            <a:ext cx="1544083" cy="253541"/>
            <a:chOff x="10329493" y="6281878"/>
            <a:chExt cx="1544083" cy="253541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E23137F-FCB8-08F1-B7BF-A58698B9387A}"/>
                </a:ext>
              </a:extLst>
            </p:cNvPr>
            <p:cNvSpPr/>
            <p:nvPr/>
          </p:nvSpPr>
          <p:spPr>
            <a:xfrm>
              <a:off x="10329493" y="6282550"/>
              <a:ext cx="609674" cy="249847"/>
            </a:xfrm>
            <a:custGeom>
              <a:avLst/>
              <a:gdLst>
                <a:gd name="connsiteX0" fmla="*/ 2703217 w 2703216"/>
                <a:gd name="connsiteY0" fmla="*/ 1107046 h 1107790"/>
                <a:gd name="connsiteX1" fmla="*/ 0 w 2703216"/>
                <a:gd name="connsiteY1" fmla="*/ 1107046 h 1107790"/>
                <a:gd name="connsiteX2" fmla="*/ 1036320 w 2703216"/>
                <a:gd name="connsiteY2" fmla="*/ 0 h 1107790"/>
                <a:gd name="connsiteX3" fmla="*/ 2703217 w 2703216"/>
                <a:gd name="connsiteY3" fmla="*/ 0 h 1107790"/>
                <a:gd name="connsiteX4" fmla="*/ 2703217 w 2703216"/>
                <a:gd name="connsiteY4" fmla="*/ 346184 h 1107790"/>
                <a:gd name="connsiteX5" fmla="*/ 2365966 w 2703216"/>
                <a:gd name="connsiteY5" fmla="*/ 346184 h 1107790"/>
                <a:gd name="connsiteX6" fmla="*/ 2361499 w 2703216"/>
                <a:gd name="connsiteY6" fmla="*/ 341718 h 1107790"/>
                <a:gd name="connsiteX7" fmla="*/ 1745812 w 2703216"/>
                <a:gd name="connsiteY7" fmla="*/ 168997 h 1107790"/>
                <a:gd name="connsiteX8" fmla="*/ 1153204 w 2703216"/>
                <a:gd name="connsiteY8" fmla="*/ 319383 h 1107790"/>
                <a:gd name="connsiteX9" fmla="*/ 877001 w 2703216"/>
                <a:gd name="connsiteY9" fmla="*/ 610476 h 1107790"/>
                <a:gd name="connsiteX10" fmla="*/ 927626 w 2703216"/>
                <a:gd name="connsiteY10" fmla="*/ 727360 h 1107790"/>
                <a:gd name="connsiteX11" fmla="*/ 1602871 w 2703216"/>
                <a:gd name="connsiteY11" fmla="*/ 865833 h 1107790"/>
                <a:gd name="connsiteX12" fmla="*/ 2283329 w 2703216"/>
                <a:gd name="connsiteY12" fmla="*/ 709492 h 1107790"/>
                <a:gd name="connsiteX13" fmla="*/ 2295240 w 2703216"/>
                <a:gd name="connsiteY13" fmla="*/ 674501 h 1107790"/>
                <a:gd name="connsiteX14" fmla="*/ 2091997 w 2703216"/>
                <a:gd name="connsiteY14" fmla="*/ 606753 h 1107790"/>
                <a:gd name="connsiteX15" fmla="*/ 1890242 w 2703216"/>
                <a:gd name="connsiteY15" fmla="*/ 604520 h 1107790"/>
                <a:gd name="connsiteX16" fmla="*/ 1865674 w 2703216"/>
                <a:gd name="connsiteY16" fmla="*/ 606009 h 1107790"/>
                <a:gd name="connsiteX17" fmla="*/ 1930444 w 2703216"/>
                <a:gd name="connsiteY17" fmla="*/ 480936 h 1107790"/>
                <a:gd name="connsiteX18" fmla="*/ 2702473 w 2703216"/>
                <a:gd name="connsiteY18" fmla="*/ 483914 h 1107790"/>
                <a:gd name="connsiteX19" fmla="*/ 2702473 w 2703216"/>
                <a:gd name="connsiteY19" fmla="*/ 1107790 h 1107790"/>
                <a:gd name="connsiteX20" fmla="*/ 64770 w 2703216"/>
                <a:gd name="connsiteY20" fmla="*/ 1078756 h 1107790"/>
                <a:gd name="connsiteX21" fmla="*/ 2674927 w 2703216"/>
                <a:gd name="connsiteY21" fmla="*/ 1078756 h 1107790"/>
                <a:gd name="connsiteX22" fmla="*/ 2674927 w 2703216"/>
                <a:gd name="connsiteY22" fmla="*/ 510715 h 1107790"/>
                <a:gd name="connsiteX23" fmla="*/ 1948311 w 2703216"/>
                <a:gd name="connsiteY23" fmla="*/ 507737 h 1107790"/>
                <a:gd name="connsiteX24" fmla="*/ 1913321 w 2703216"/>
                <a:gd name="connsiteY24" fmla="*/ 574741 h 1107790"/>
                <a:gd name="connsiteX25" fmla="*/ 2094230 w 2703216"/>
                <a:gd name="connsiteY25" fmla="*/ 577719 h 1107790"/>
                <a:gd name="connsiteX26" fmla="*/ 2322786 w 2703216"/>
                <a:gd name="connsiteY26" fmla="*/ 668545 h 1107790"/>
                <a:gd name="connsiteX27" fmla="*/ 2304919 w 2703216"/>
                <a:gd name="connsiteY27" fmla="*/ 725871 h 1107790"/>
                <a:gd name="connsiteX28" fmla="*/ 1602871 w 2703216"/>
                <a:gd name="connsiteY28" fmla="*/ 891890 h 1107790"/>
                <a:gd name="connsiteX29" fmla="*/ 907525 w 2703216"/>
                <a:gd name="connsiteY29" fmla="*/ 745227 h 1107790"/>
                <a:gd name="connsiteX30" fmla="*/ 847966 w 2703216"/>
                <a:gd name="connsiteY30" fmla="*/ 608242 h 1107790"/>
                <a:gd name="connsiteX31" fmla="*/ 1139059 w 2703216"/>
                <a:gd name="connsiteY31" fmla="*/ 292582 h 1107790"/>
                <a:gd name="connsiteX32" fmla="*/ 1744323 w 2703216"/>
                <a:gd name="connsiteY32" fmla="*/ 139218 h 1107790"/>
                <a:gd name="connsiteX33" fmla="*/ 2377134 w 2703216"/>
                <a:gd name="connsiteY33" fmla="*/ 317150 h 1107790"/>
                <a:gd name="connsiteX34" fmla="*/ 2673438 w 2703216"/>
                <a:gd name="connsiteY34" fmla="*/ 317150 h 1107790"/>
                <a:gd name="connsiteX35" fmla="*/ 2673438 w 2703216"/>
                <a:gd name="connsiteY35" fmla="*/ 26801 h 1107790"/>
                <a:gd name="connsiteX36" fmla="*/ 1046743 w 2703216"/>
                <a:gd name="connsiteY36" fmla="*/ 26801 h 1107790"/>
                <a:gd name="connsiteX37" fmla="*/ 64770 w 2703216"/>
                <a:gd name="connsiteY37" fmla="*/ 1078756 h 110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703216" h="1107790">
                  <a:moveTo>
                    <a:pt x="2703217" y="1107046"/>
                  </a:moveTo>
                  <a:lnTo>
                    <a:pt x="0" y="1107046"/>
                  </a:lnTo>
                  <a:lnTo>
                    <a:pt x="1036320" y="0"/>
                  </a:lnTo>
                  <a:lnTo>
                    <a:pt x="2703217" y="0"/>
                  </a:lnTo>
                  <a:lnTo>
                    <a:pt x="2703217" y="346184"/>
                  </a:lnTo>
                  <a:lnTo>
                    <a:pt x="2365966" y="346184"/>
                  </a:lnTo>
                  <a:cubicBezTo>
                    <a:pt x="2365966" y="346184"/>
                    <a:pt x="2361499" y="341718"/>
                    <a:pt x="2361499" y="341718"/>
                  </a:cubicBezTo>
                  <a:cubicBezTo>
                    <a:pt x="2266950" y="230045"/>
                    <a:pt x="2048072" y="168997"/>
                    <a:pt x="1745812" y="168997"/>
                  </a:cubicBezTo>
                  <a:cubicBezTo>
                    <a:pt x="1443552" y="168997"/>
                    <a:pt x="1332624" y="225578"/>
                    <a:pt x="1153204" y="319383"/>
                  </a:cubicBezTo>
                  <a:cubicBezTo>
                    <a:pt x="982717" y="409466"/>
                    <a:pt x="877001" y="520393"/>
                    <a:pt x="877001" y="610476"/>
                  </a:cubicBezTo>
                  <a:cubicBezTo>
                    <a:pt x="877001" y="700558"/>
                    <a:pt x="894124" y="693858"/>
                    <a:pt x="927626" y="727360"/>
                  </a:cubicBezTo>
                  <a:cubicBezTo>
                    <a:pt x="1024408" y="822653"/>
                    <a:pt x="1264132" y="871789"/>
                    <a:pt x="1602871" y="865833"/>
                  </a:cubicBezTo>
                  <a:cubicBezTo>
                    <a:pt x="1867163" y="861366"/>
                    <a:pt x="2211859" y="795852"/>
                    <a:pt x="2283329" y="709492"/>
                  </a:cubicBezTo>
                  <a:cubicBezTo>
                    <a:pt x="2293007" y="697580"/>
                    <a:pt x="2297474" y="686413"/>
                    <a:pt x="2295240" y="674501"/>
                  </a:cubicBezTo>
                  <a:cubicBezTo>
                    <a:pt x="2290029" y="640255"/>
                    <a:pt x="2215581" y="615687"/>
                    <a:pt x="2091997" y="606753"/>
                  </a:cubicBezTo>
                  <a:cubicBezTo>
                    <a:pt x="1991491" y="599309"/>
                    <a:pt x="1891731" y="604520"/>
                    <a:pt x="1890242" y="604520"/>
                  </a:cubicBezTo>
                  <a:lnTo>
                    <a:pt x="1865674" y="606009"/>
                  </a:lnTo>
                  <a:lnTo>
                    <a:pt x="1930444" y="480936"/>
                  </a:lnTo>
                  <a:lnTo>
                    <a:pt x="2702473" y="483914"/>
                  </a:lnTo>
                  <a:lnTo>
                    <a:pt x="2702473" y="1107790"/>
                  </a:lnTo>
                  <a:close/>
                  <a:moveTo>
                    <a:pt x="64770" y="1078756"/>
                  </a:moveTo>
                  <a:lnTo>
                    <a:pt x="2674927" y="1078756"/>
                  </a:lnTo>
                  <a:lnTo>
                    <a:pt x="2674927" y="510715"/>
                  </a:lnTo>
                  <a:cubicBezTo>
                    <a:pt x="2674927" y="510715"/>
                    <a:pt x="1948311" y="507737"/>
                    <a:pt x="1948311" y="507737"/>
                  </a:cubicBezTo>
                  <a:lnTo>
                    <a:pt x="1913321" y="574741"/>
                  </a:lnTo>
                  <a:cubicBezTo>
                    <a:pt x="1949800" y="573252"/>
                    <a:pt x="2021271" y="572507"/>
                    <a:pt x="2094230" y="577719"/>
                  </a:cubicBezTo>
                  <a:cubicBezTo>
                    <a:pt x="2240149" y="588141"/>
                    <a:pt x="2314597" y="617921"/>
                    <a:pt x="2322786" y="668545"/>
                  </a:cubicBezTo>
                  <a:cubicBezTo>
                    <a:pt x="2325764" y="687902"/>
                    <a:pt x="2319809" y="707259"/>
                    <a:pt x="2304919" y="725871"/>
                  </a:cubicBezTo>
                  <a:cubicBezTo>
                    <a:pt x="2220048" y="827865"/>
                    <a:pt x="1842595" y="888168"/>
                    <a:pt x="1602871" y="891890"/>
                  </a:cubicBezTo>
                  <a:cubicBezTo>
                    <a:pt x="1357937" y="896357"/>
                    <a:pt x="1038554" y="874023"/>
                    <a:pt x="907525" y="745227"/>
                  </a:cubicBezTo>
                  <a:cubicBezTo>
                    <a:pt x="868067" y="706514"/>
                    <a:pt x="847966" y="660356"/>
                    <a:pt x="847966" y="608242"/>
                  </a:cubicBezTo>
                  <a:cubicBezTo>
                    <a:pt x="847966" y="506993"/>
                    <a:pt x="956660" y="388620"/>
                    <a:pt x="1139059" y="292582"/>
                  </a:cubicBezTo>
                  <a:cubicBezTo>
                    <a:pt x="1324435" y="195054"/>
                    <a:pt x="1544802" y="139218"/>
                    <a:pt x="1744323" y="139218"/>
                  </a:cubicBezTo>
                  <a:cubicBezTo>
                    <a:pt x="2051050" y="139218"/>
                    <a:pt x="2275140" y="202499"/>
                    <a:pt x="2377134" y="317150"/>
                  </a:cubicBezTo>
                  <a:lnTo>
                    <a:pt x="2673438" y="317150"/>
                  </a:lnTo>
                  <a:lnTo>
                    <a:pt x="2673438" y="26801"/>
                  </a:lnTo>
                  <a:lnTo>
                    <a:pt x="1046743" y="26801"/>
                  </a:lnTo>
                  <a:lnTo>
                    <a:pt x="64770" y="1078756"/>
                  </a:ln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b="1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51D1B28-7572-4BBE-AC5A-7A6166BA791C}"/>
                </a:ext>
              </a:extLst>
            </p:cNvPr>
            <p:cNvSpPr/>
            <p:nvPr/>
          </p:nvSpPr>
          <p:spPr>
            <a:xfrm>
              <a:off x="10982320" y="6419059"/>
              <a:ext cx="891256" cy="116360"/>
            </a:xfrm>
            <a:custGeom>
              <a:avLst/>
              <a:gdLst>
                <a:gd name="connsiteX0" fmla="*/ 222600 w 3951714"/>
                <a:gd name="connsiteY0" fmla="*/ 514438 h 515926"/>
                <a:gd name="connsiteX1" fmla="*/ 383409 w 3951714"/>
                <a:gd name="connsiteY1" fmla="*/ 431800 h 515926"/>
                <a:gd name="connsiteX2" fmla="*/ 387131 w 3951714"/>
                <a:gd name="connsiteY2" fmla="*/ 431800 h 515926"/>
                <a:gd name="connsiteX3" fmla="*/ 387131 w 3951714"/>
                <a:gd name="connsiteY3" fmla="*/ 508482 h 515926"/>
                <a:gd name="connsiteX4" fmla="*/ 430311 w 3951714"/>
                <a:gd name="connsiteY4" fmla="*/ 508482 h 515926"/>
                <a:gd name="connsiteX5" fmla="*/ 430311 w 3951714"/>
                <a:gd name="connsiteY5" fmla="*/ 254613 h 515926"/>
                <a:gd name="connsiteX6" fmla="*/ 238979 w 3951714"/>
                <a:gd name="connsiteY6" fmla="*/ 254613 h 515926"/>
                <a:gd name="connsiteX7" fmla="*/ 238979 w 3951714"/>
                <a:gd name="connsiteY7" fmla="*/ 297793 h 515926"/>
                <a:gd name="connsiteX8" fmla="*/ 383409 w 3951714"/>
                <a:gd name="connsiteY8" fmla="*/ 297793 h 515926"/>
                <a:gd name="connsiteX9" fmla="*/ 383409 w 3951714"/>
                <a:gd name="connsiteY9" fmla="*/ 338740 h 515926"/>
                <a:gd name="connsiteX10" fmla="*/ 225578 w 3951714"/>
                <a:gd name="connsiteY10" fmla="*/ 472747 h 515926"/>
                <a:gd name="connsiteX11" fmla="*/ 48391 w 3951714"/>
                <a:gd name="connsiteY11" fmla="*/ 271736 h 515926"/>
                <a:gd name="connsiteX12" fmla="*/ 48391 w 3951714"/>
                <a:gd name="connsiteY12" fmla="*/ 243446 h 515926"/>
                <a:gd name="connsiteX13" fmla="*/ 219622 w 3951714"/>
                <a:gd name="connsiteY13" fmla="*/ 42436 h 515926"/>
                <a:gd name="connsiteX14" fmla="*/ 381920 w 3951714"/>
                <a:gd name="connsiteY14" fmla="*/ 163786 h 515926"/>
                <a:gd name="connsiteX15" fmla="*/ 431800 w 3951714"/>
                <a:gd name="connsiteY15" fmla="*/ 163786 h 515926"/>
                <a:gd name="connsiteX16" fmla="*/ 220367 w 3951714"/>
                <a:gd name="connsiteY16" fmla="*/ 0 h 515926"/>
                <a:gd name="connsiteX17" fmla="*/ 0 w 3951714"/>
                <a:gd name="connsiteY17" fmla="*/ 257591 h 515926"/>
                <a:gd name="connsiteX18" fmla="*/ 222600 w 3951714"/>
                <a:gd name="connsiteY18" fmla="*/ 515182 h 515926"/>
                <a:gd name="connsiteX19" fmla="*/ 639511 w 3951714"/>
                <a:gd name="connsiteY19" fmla="*/ 508482 h 515926"/>
                <a:gd name="connsiteX20" fmla="*/ 687158 w 3951714"/>
                <a:gd name="connsiteY20" fmla="*/ 508482 h 515926"/>
                <a:gd name="connsiteX21" fmla="*/ 687158 w 3951714"/>
                <a:gd name="connsiteY21" fmla="*/ 302260 h 515926"/>
                <a:gd name="connsiteX22" fmla="*/ 867323 w 3951714"/>
                <a:gd name="connsiteY22" fmla="*/ 6700 h 515926"/>
                <a:gd name="connsiteX23" fmla="*/ 815209 w 3951714"/>
                <a:gd name="connsiteY23" fmla="*/ 6700 h 515926"/>
                <a:gd name="connsiteX24" fmla="*/ 665568 w 3951714"/>
                <a:gd name="connsiteY24" fmla="*/ 253124 h 515926"/>
                <a:gd name="connsiteX25" fmla="*/ 661845 w 3951714"/>
                <a:gd name="connsiteY25" fmla="*/ 253124 h 515926"/>
                <a:gd name="connsiteX26" fmla="*/ 512949 w 3951714"/>
                <a:gd name="connsiteY26" fmla="*/ 6700 h 515926"/>
                <a:gd name="connsiteX27" fmla="*/ 459346 w 3951714"/>
                <a:gd name="connsiteY27" fmla="*/ 6700 h 515926"/>
                <a:gd name="connsiteX28" fmla="*/ 638766 w 3951714"/>
                <a:gd name="connsiteY28" fmla="*/ 302260 h 515926"/>
                <a:gd name="connsiteX29" fmla="*/ 638766 w 3951714"/>
                <a:gd name="connsiteY29" fmla="*/ 508482 h 515926"/>
                <a:gd name="connsiteX30" fmla="*/ 932092 w 3951714"/>
                <a:gd name="connsiteY30" fmla="*/ 508482 h 515926"/>
                <a:gd name="connsiteX31" fmla="*/ 978250 w 3951714"/>
                <a:gd name="connsiteY31" fmla="*/ 508482 h 515926"/>
                <a:gd name="connsiteX32" fmla="*/ 978250 w 3951714"/>
                <a:gd name="connsiteY32" fmla="*/ 55092 h 515926"/>
                <a:gd name="connsiteX33" fmla="*/ 981228 w 3951714"/>
                <a:gd name="connsiteY33" fmla="*/ 55092 h 515926"/>
                <a:gd name="connsiteX34" fmla="*/ 1137570 w 3951714"/>
                <a:gd name="connsiteY34" fmla="*/ 508482 h 515926"/>
                <a:gd name="connsiteX35" fmla="*/ 1203084 w 3951714"/>
                <a:gd name="connsiteY35" fmla="*/ 508482 h 515926"/>
                <a:gd name="connsiteX36" fmla="*/ 1359426 w 3951714"/>
                <a:gd name="connsiteY36" fmla="*/ 56581 h 515926"/>
                <a:gd name="connsiteX37" fmla="*/ 1362404 w 3951714"/>
                <a:gd name="connsiteY37" fmla="*/ 56581 h 515926"/>
                <a:gd name="connsiteX38" fmla="*/ 1362404 w 3951714"/>
                <a:gd name="connsiteY38" fmla="*/ 508482 h 515926"/>
                <a:gd name="connsiteX39" fmla="*/ 1408561 w 3951714"/>
                <a:gd name="connsiteY39" fmla="*/ 508482 h 515926"/>
                <a:gd name="connsiteX40" fmla="*/ 1408561 w 3951714"/>
                <a:gd name="connsiteY40" fmla="*/ 5956 h 515926"/>
                <a:gd name="connsiteX41" fmla="*/ 1330391 w 3951714"/>
                <a:gd name="connsiteY41" fmla="*/ 5956 h 515926"/>
                <a:gd name="connsiteX42" fmla="*/ 1172561 w 3951714"/>
                <a:gd name="connsiteY42" fmla="*/ 465302 h 515926"/>
                <a:gd name="connsiteX43" fmla="*/ 1169583 w 3951714"/>
                <a:gd name="connsiteY43" fmla="*/ 465302 h 515926"/>
                <a:gd name="connsiteX44" fmla="*/ 1011752 w 3951714"/>
                <a:gd name="connsiteY44" fmla="*/ 5956 h 515926"/>
                <a:gd name="connsiteX45" fmla="*/ 932837 w 3951714"/>
                <a:gd name="connsiteY45" fmla="*/ 5956 h 515926"/>
                <a:gd name="connsiteX46" fmla="*/ 932837 w 3951714"/>
                <a:gd name="connsiteY46" fmla="*/ 508482 h 515926"/>
                <a:gd name="connsiteX47" fmla="*/ 1497155 w 3951714"/>
                <a:gd name="connsiteY47" fmla="*/ 508482 h 515926"/>
                <a:gd name="connsiteX48" fmla="*/ 1544057 w 3951714"/>
                <a:gd name="connsiteY48" fmla="*/ 508482 h 515926"/>
                <a:gd name="connsiteX49" fmla="*/ 1544057 w 3951714"/>
                <a:gd name="connsiteY49" fmla="*/ 58070 h 515926"/>
                <a:gd name="connsiteX50" fmla="*/ 1547035 w 3951714"/>
                <a:gd name="connsiteY50" fmla="*/ 58070 h 515926"/>
                <a:gd name="connsiteX51" fmla="*/ 1795692 w 3951714"/>
                <a:gd name="connsiteY51" fmla="*/ 508482 h 515926"/>
                <a:gd name="connsiteX52" fmla="*/ 1870141 w 3951714"/>
                <a:gd name="connsiteY52" fmla="*/ 508482 h 515926"/>
                <a:gd name="connsiteX53" fmla="*/ 1870141 w 3951714"/>
                <a:gd name="connsiteY53" fmla="*/ 5956 h 515926"/>
                <a:gd name="connsiteX54" fmla="*/ 1823983 w 3951714"/>
                <a:gd name="connsiteY54" fmla="*/ 5956 h 515926"/>
                <a:gd name="connsiteX55" fmla="*/ 1823983 w 3951714"/>
                <a:gd name="connsiteY55" fmla="*/ 457857 h 515926"/>
                <a:gd name="connsiteX56" fmla="*/ 1820261 w 3951714"/>
                <a:gd name="connsiteY56" fmla="*/ 457857 h 515926"/>
                <a:gd name="connsiteX57" fmla="*/ 1570859 w 3951714"/>
                <a:gd name="connsiteY57" fmla="*/ 5956 h 515926"/>
                <a:gd name="connsiteX58" fmla="*/ 1497899 w 3951714"/>
                <a:gd name="connsiteY58" fmla="*/ 5956 h 515926"/>
                <a:gd name="connsiteX59" fmla="*/ 1497899 w 3951714"/>
                <a:gd name="connsiteY59" fmla="*/ 508482 h 515926"/>
                <a:gd name="connsiteX60" fmla="*/ 1938633 w 3951714"/>
                <a:gd name="connsiteY60" fmla="*/ 508482 h 515926"/>
                <a:gd name="connsiteX61" fmla="*/ 1989258 w 3951714"/>
                <a:gd name="connsiteY61" fmla="*/ 508482 h 515926"/>
                <a:gd name="connsiteX62" fmla="*/ 2050306 w 3951714"/>
                <a:gd name="connsiteY62" fmla="*/ 342462 h 515926"/>
                <a:gd name="connsiteX63" fmla="*/ 2269184 w 3951714"/>
                <a:gd name="connsiteY63" fmla="*/ 342462 h 515926"/>
                <a:gd name="connsiteX64" fmla="*/ 2330231 w 3951714"/>
                <a:gd name="connsiteY64" fmla="*/ 508482 h 515926"/>
                <a:gd name="connsiteX65" fmla="*/ 2380856 w 3951714"/>
                <a:gd name="connsiteY65" fmla="*/ 508482 h 515926"/>
                <a:gd name="connsiteX66" fmla="*/ 2196224 w 3951714"/>
                <a:gd name="connsiteY66" fmla="*/ 5956 h 515926"/>
                <a:gd name="connsiteX67" fmla="*/ 2125499 w 3951714"/>
                <a:gd name="connsiteY67" fmla="*/ 5956 h 515926"/>
                <a:gd name="connsiteX68" fmla="*/ 1940122 w 3951714"/>
                <a:gd name="connsiteY68" fmla="*/ 508482 h 515926"/>
                <a:gd name="connsiteX69" fmla="*/ 2064451 w 3951714"/>
                <a:gd name="connsiteY69" fmla="*/ 298538 h 515926"/>
                <a:gd name="connsiteX70" fmla="*/ 2156767 w 3951714"/>
                <a:gd name="connsiteY70" fmla="*/ 46158 h 515926"/>
                <a:gd name="connsiteX71" fmla="*/ 2160489 w 3951714"/>
                <a:gd name="connsiteY71" fmla="*/ 46158 h 515926"/>
                <a:gd name="connsiteX72" fmla="*/ 2252805 w 3951714"/>
                <a:gd name="connsiteY72" fmla="*/ 298538 h 515926"/>
                <a:gd name="connsiteX73" fmla="*/ 2064451 w 3951714"/>
                <a:gd name="connsiteY73" fmla="*/ 298538 h 515926"/>
                <a:gd name="connsiteX74" fmla="*/ 2610157 w 3951714"/>
                <a:gd name="connsiteY74" fmla="*/ 514438 h 515926"/>
                <a:gd name="connsiteX75" fmla="*/ 2793299 w 3951714"/>
                <a:gd name="connsiteY75" fmla="*/ 373730 h 515926"/>
                <a:gd name="connsiteX76" fmla="*/ 2651848 w 3951714"/>
                <a:gd name="connsiteY76" fmla="*/ 238234 h 515926"/>
                <a:gd name="connsiteX77" fmla="*/ 2588567 w 3951714"/>
                <a:gd name="connsiteY77" fmla="*/ 227812 h 515926"/>
                <a:gd name="connsiteX78" fmla="*/ 2479128 w 3951714"/>
                <a:gd name="connsiteY78" fmla="*/ 138474 h 515926"/>
                <a:gd name="connsiteX79" fmla="*/ 2479128 w 3951714"/>
                <a:gd name="connsiteY79" fmla="*/ 128051 h 515926"/>
                <a:gd name="connsiteX80" fmla="*/ 2601223 w 3951714"/>
                <a:gd name="connsiteY80" fmla="*/ 41691 h 515926"/>
                <a:gd name="connsiteX81" fmla="*/ 2735230 w 3951714"/>
                <a:gd name="connsiteY81" fmla="*/ 145919 h 515926"/>
                <a:gd name="connsiteX82" fmla="*/ 2784366 w 3951714"/>
                <a:gd name="connsiteY82" fmla="*/ 145919 h 515926"/>
                <a:gd name="connsiteX83" fmla="*/ 2601223 w 3951714"/>
                <a:gd name="connsiteY83" fmla="*/ 0 h 515926"/>
                <a:gd name="connsiteX84" fmla="*/ 2430737 w 3951714"/>
                <a:gd name="connsiteY84" fmla="*/ 134751 h 515926"/>
                <a:gd name="connsiteX85" fmla="*/ 2572933 w 3951714"/>
                <a:gd name="connsiteY85" fmla="*/ 270247 h 515926"/>
                <a:gd name="connsiteX86" fmla="*/ 2636214 w 3951714"/>
                <a:gd name="connsiteY86" fmla="*/ 280670 h 515926"/>
                <a:gd name="connsiteX87" fmla="*/ 2744908 w 3951714"/>
                <a:gd name="connsiteY87" fmla="*/ 370008 h 515926"/>
                <a:gd name="connsiteX88" fmla="*/ 2744908 w 3951714"/>
                <a:gd name="connsiteY88" fmla="*/ 381175 h 515926"/>
                <a:gd name="connsiteX89" fmla="*/ 2610157 w 3951714"/>
                <a:gd name="connsiteY89" fmla="*/ 473491 h 515926"/>
                <a:gd name="connsiteX90" fmla="*/ 2464983 w 3951714"/>
                <a:gd name="connsiteY90" fmla="*/ 366286 h 515926"/>
                <a:gd name="connsiteX91" fmla="*/ 2415847 w 3951714"/>
                <a:gd name="connsiteY91" fmla="*/ 366286 h 515926"/>
                <a:gd name="connsiteX92" fmla="*/ 2610157 w 3951714"/>
                <a:gd name="connsiteY92" fmla="*/ 515927 h 515926"/>
                <a:gd name="connsiteX93" fmla="*/ 2884871 w 3951714"/>
                <a:gd name="connsiteY93" fmla="*/ 508482 h 515926"/>
                <a:gd name="connsiteX94" fmla="*/ 2932518 w 3951714"/>
                <a:gd name="connsiteY94" fmla="*/ 508482 h 515926"/>
                <a:gd name="connsiteX95" fmla="*/ 2932518 w 3951714"/>
                <a:gd name="connsiteY95" fmla="*/ 5956 h 515926"/>
                <a:gd name="connsiteX96" fmla="*/ 2884871 w 3951714"/>
                <a:gd name="connsiteY96" fmla="*/ 5956 h 515926"/>
                <a:gd name="connsiteX97" fmla="*/ 2884871 w 3951714"/>
                <a:gd name="connsiteY97" fmla="*/ 508482 h 515926"/>
                <a:gd name="connsiteX98" fmla="*/ 3213932 w 3951714"/>
                <a:gd name="connsiteY98" fmla="*/ 514438 h 515926"/>
                <a:gd name="connsiteX99" fmla="*/ 3396330 w 3951714"/>
                <a:gd name="connsiteY99" fmla="*/ 329806 h 515926"/>
                <a:gd name="connsiteX100" fmla="*/ 3396330 w 3951714"/>
                <a:gd name="connsiteY100" fmla="*/ 5956 h 515926"/>
                <a:gd name="connsiteX101" fmla="*/ 3348684 w 3951714"/>
                <a:gd name="connsiteY101" fmla="*/ 5956 h 515926"/>
                <a:gd name="connsiteX102" fmla="*/ 3348684 w 3951714"/>
                <a:gd name="connsiteY102" fmla="*/ 330550 h 515926"/>
                <a:gd name="connsiteX103" fmla="*/ 3213932 w 3951714"/>
                <a:gd name="connsiteY103" fmla="*/ 471258 h 515926"/>
                <a:gd name="connsiteX104" fmla="*/ 3079181 w 3951714"/>
                <a:gd name="connsiteY104" fmla="*/ 330550 h 515926"/>
                <a:gd name="connsiteX105" fmla="*/ 3079181 w 3951714"/>
                <a:gd name="connsiteY105" fmla="*/ 5956 h 515926"/>
                <a:gd name="connsiteX106" fmla="*/ 3031534 w 3951714"/>
                <a:gd name="connsiteY106" fmla="*/ 5956 h 515926"/>
                <a:gd name="connsiteX107" fmla="*/ 3031534 w 3951714"/>
                <a:gd name="connsiteY107" fmla="*/ 329806 h 515926"/>
                <a:gd name="connsiteX108" fmla="*/ 3213932 w 3951714"/>
                <a:gd name="connsiteY108" fmla="*/ 514438 h 515926"/>
                <a:gd name="connsiteX109" fmla="*/ 3475246 w 3951714"/>
                <a:gd name="connsiteY109" fmla="*/ 508482 h 515926"/>
                <a:gd name="connsiteX110" fmla="*/ 3521404 w 3951714"/>
                <a:gd name="connsiteY110" fmla="*/ 508482 h 515926"/>
                <a:gd name="connsiteX111" fmla="*/ 3521404 w 3951714"/>
                <a:gd name="connsiteY111" fmla="*/ 55092 h 515926"/>
                <a:gd name="connsiteX112" fmla="*/ 3524381 w 3951714"/>
                <a:gd name="connsiteY112" fmla="*/ 55092 h 515926"/>
                <a:gd name="connsiteX113" fmla="*/ 3680723 w 3951714"/>
                <a:gd name="connsiteY113" fmla="*/ 508482 h 515926"/>
                <a:gd name="connsiteX114" fmla="*/ 3746237 w 3951714"/>
                <a:gd name="connsiteY114" fmla="*/ 508482 h 515926"/>
                <a:gd name="connsiteX115" fmla="*/ 3902579 w 3951714"/>
                <a:gd name="connsiteY115" fmla="*/ 56581 h 515926"/>
                <a:gd name="connsiteX116" fmla="*/ 3905557 w 3951714"/>
                <a:gd name="connsiteY116" fmla="*/ 56581 h 515926"/>
                <a:gd name="connsiteX117" fmla="*/ 3905557 w 3951714"/>
                <a:gd name="connsiteY117" fmla="*/ 508482 h 515926"/>
                <a:gd name="connsiteX118" fmla="*/ 3951715 w 3951714"/>
                <a:gd name="connsiteY118" fmla="*/ 508482 h 515926"/>
                <a:gd name="connsiteX119" fmla="*/ 3951715 w 3951714"/>
                <a:gd name="connsiteY119" fmla="*/ 5956 h 515926"/>
                <a:gd name="connsiteX120" fmla="*/ 3873544 w 3951714"/>
                <a:gd name="connsiteY120" fmla="*/ 5956 h 515926"/>
                <a:gd name="connsiteX121" fmla="*/ 3715714 w 3951714"/>
                <a:gd name="connsiteY121" fmla="*/ 465302 h 515926"/>
                <a:gd name="connsiteX122" fmla="*/ 3712736 w 3951714"/>
                <a:gd name="connsiteY122" fmla="*/ 465302 h 515926"/>
                <a:gd name="connsiteX123" fmla="*/ 3554906 w 3951714"/>
                <a:gd name="connsiteY123" fmla="*/ 5956 h 515926"/>
                <a:gd name="connsiteX124" fmla="*/ 3475990 w 3951714"/>
                <a:gd name="connsiteY124" fmla="*/ 5956 h 515926"/>
                <a:gd name="connsiteX125" fmla="*/ 3475990 w 3951714"/>
                <a:gd name="connsiteY125" fmla="*/ 508482 h 51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</a:cxnLst>
              <a:rect l="l" t="t" r="r" b="b"/>
              <a:pathLst>
                <a:path w="3951714" h="515926">
                  <a:moveTo>
                    <a:pt x="222600" y="514438"/>
                  </a:moveTo>
                  <a:cubicBezTo>
                    <a:pt x="294815" y="514438"/>
                    <a:pt x="356607" y="484658"/>
                    <a:pt x="383409" y="431800"/>
                  </a:cubicBezTo>
                  <a:lnTo>
                    <a:pt x="387131" y="431800"/>
                  </a:lnTo>
                  <a:lnTo>
                    <a:pt x="387131" y="508482"/>
                  </a:lnTo>
                  <a:lnTo>
                    <a:pt x="430311" y="508482"/>
                  </a:lnTo>
                  <a:lnTo>
                    <a:pt x="430311" y="254613"/>
                  </a:lnTo>
                  <a:lnTo>
                    <a:pt x="238979" y="254613"/>
                  </a:lnTo>
                  <a:lnTo>
                    <a:pt x="238979" y="297793"/>
                  </a:lnTo>
                  <a:lnTo>
                    <a:pt x="383409" y="297793"/>
                  </a:lnTo>
                  <a:lnTo>
                    <a:pt x="383409" y="338740"/>
                  </a:lnTo>
                  <a:cubicBezTo>
                    <a:pt x="383409" y="416910"/>
                    <a:pt x="316405" y="472747"/>
                    <a:pt x="225578" y="472747"/>
                  </a:cubicBezTo>
                  <a:cubicBezTo>
                    <a:pt x="134751" y="472747"/>
                    <a:pt x="48391" y="400532"/>
                    <a:pt x="48391" y="271736"/>
                  </a:cubicBezTo>
                  <a:lnTo>
                    <a:pt x="48391" y="243446"/>
                  </a:lnTo>
                  <a:cubicBezTo>
                    <a:pt x="48391" y="115395"/>
                    <a:pt x="111672" y="42436"/>
                    <a:pt x="219622" y="42436"/>
                  </a:cubicBezTo>
                  <a:cubicBezTo>
                    <a:pt x="327572" y="42436"/>
                    <a:pt x="356607" y="79660"/>
                    <a:pt x="381920" y="163786"/>
                  </a:cubicBezTo>
                  <a:lnTo>
                    <a:pt x="431800" y="163786"/>
                  </a:lnTo>
                  <a:cubicBezTo>
                    <a:pt x="402021" y="54347"/>
                    <a:pt x="329061" y="0"/>
                    <a:pt x="220367" y="0"/>
                  </a:cubicBezTo>
                  <a:cubicBezTo>
                    <a:pt x="111672" y="0"/>
                    <a:pt x="0" y="99016"/>
                    <a:pt x="0" y="257591"/>
                  </a:cubicBezTo>
                  <a:cubicBezTo>
                    <a:pt x="0" y="416166"/>
                    <a:pt x="84127" y="515182"/>
                    <a:pt x="222600" y="515182"/>
                  </a:cubicBezTo>
                  <a:moveTo>
                    <a:pt x="639511" y="508482"/>
                  </a:moveTo>
                  <a:lnTo>
                    <a:pt x="687158" y="508482"/>
                  </a:lnTo>
                  <a:lnTo>
                    <a:pt x="687158" y="302260"/>
                  </a:lnTo>
                  <a:lnTo>
                    <a:pt x="867323" y="6700"/>
                  </a:lnTo>
                  <a:lnTo>
                    <a:pt x="815209" y="6700"/>
                  </a:lnTo>
                  <a:lnTo>
                    <a:pt x="665568" y="253124"/>
                  </a:lnTo>
                  <a:lnTo>
                    <a:pt x="661845" y="253124"/>
                  </a:lnTo>
                  <a:lnTo>
                    <a:pt x="512949" y="6700"/>
                  </a:lnTo>
                  <a:lnTo>
                    <a:pt x="459346" y="6700"/>
                  </a:lnTo>
                  <a:lnTo>
                    <a:pt x="638766" y="302260"/>
                  </a:lnTo>
                  <a:lnTo>
                    <a:pt x="638766" y="508482"/>
                  </a:lnTo>
                  <a:close/>
                  <a:moveTo>
                    <a:pt x="932092" y="508482"/>
                  </a:moveTo>
                  <a:lnTo>
                    <a:pt x="978250" y="508482"/>
                  </a:lnTo>
                  <a:lnTo>
                    <a:pt x="978250" y="55092"/>
                  </a:lnTo>
                  <a:lnTo>
                    <a:pt x="981228" y="55092"/>
                  </a:lnTo>
                  <a:lnTo>
                    <a:pt x="1137570" y="508482"/>
                  </a:lnTo>
                  <a:lnTo>
                    <a:pt x="1203084" y="508482"/>
                  </a:lnTo>
                  <a:lnTo>
                    <a:pt x="1359426" y="56581"/>
                  </a:lnTo>
                  <a:lnTo>
                    <a:pt x="1362404" y="56581"/>
                  </a:lnTo>
                  <a:lnTo>
                    <a:pt x="1362404" y="508482"/>
                  </a:lnTo>
                  <a:lnTo>
                    <a:pt x="1408561" y="508482"/>
                  </a:lnTo>
                  <a:lnTo>
                    <a:pt x="1408561" y="5956"/>
                  </a:lnTo>
                  <a:lnTo>
                    <a:pt x="1330391" y="5956"/>
                  </a:lnTo>
                  <a:lnTo>
                    <a:pt x="1172561" y="465302"/>
                  </a:lnTo>
                  <a:lnTo>
                    <a:pt x="1169583" y="465302"/>
                  </a:lnTo>
                  <a:lnTo>
                    <a:pt x="1011752" y="5956"/>
                  </a:lnTo>
                  <a:lnTo>
                    <a:pt x="932837" y="5956"/>
                  </a:lnTo>
                  <a:lnTo>
                    <a:pt x="932837" y="508482"/>
                  </a:lnTo>
                  <a:close/>
                  <a:moveTo>
                    <a:pt x="1497155" y="508482"/>
                  </a:moveTo>
                  <a:lnTo>
                    <a:pt x="1544057" y="508482"/>
                  </a:lnTo>
                  <a:lnTo>
                    <a:pt x="1544057" y="58070"/>
                  </a:lnTo>
                  <a:lnTo>
                    <a:pt x="1547035" y="58070"/>
                  </a:lnTo>
                  <a:lnTo>
                    <a:pt x="1795692" y="508482"/>
                  </a:lnTo>
                  <a:lnTo>
                    <a:pt x="1870141" y="508482"/>
                  </a:lnTo>
                  <a:lnTo>
                    <a:pt x="1870141" y="5956"/>
                  </a:lnTo>
                  <a:lnTo>
                    <a:pt x="1823983" y="5956"/>
                  </a:lnTo>
                  <a:lnTo>
                    <a:pt x="1823983" y="457857"/>
                  </a:lnTo>
                  <a:lnTo>
                    <a:pt x="1820261" y="457857"/>
                  </a:lnTo>
                  <a:lnTo>
                    <a:pt x="1570859" y="5956"/>
                  </a:lnTo>
                  <a:lnTo>
                    <a:pt x="1497899" y="5956"/>
                  </a:lnTo>
                  <a:lnTo>
                    <a:pt x="1497899" y="508482"/>
                  </a:lnTo>
                  <a:close/>
                  <a:moveTo>
                    <a:pt x="1938633" y="508482"/>
                  </a:moveTo>
                  <a:lnTo>
                    <a:pt x="1989258" y="508482"/>
                  </a:lnTo>
                  <a:lnTo>
                    <a:pt x="2050306" y="342462"/>
                  </a:lnTo>
                  <a:lnTo>
                    <a:pt x="2269184" y="342462"/>
                  </a:lnTo>
                  <a:lnTo>
                    <a:pt x="2330231" y="508482"/>
                  </a:lnTo>
                  <a:lnTo>
                    <a:pt x="2380856" y="508482"/>
                  </a:lnTo>
                  <a:lnTo>
                    <a:pt x="2196224" y="5956"/>
                  </a:lnTo>
                  <a:lnTo>
                    <a:pt x="2125499" y="5956"/>
                  </a:lnTo>
                  <a:lnTo>
                    <a:pt x="1940122" y="508482"/>
                  </a:lnTo>
                  <a:close/>
                  <a:moveTo>
                    <a:pt x="2064451" y="298538"/>
                  </a:moveTo>
                  <a:lnTo>
                    <a:pt x="2156767" y="46158"/>
                  </a:lnTo>
                  <a:lnTo>
                    <a:pt x="2160489" y="46158"/>
                  </a:lnTo>
                  <a:lnTo>
                    <a:pt x="2252805" y="298538"/>
                  </a:lnTo>
                  <a:lnTo>
                    <a:pt x="2064451" y="298538"/>
                  </a:lnTo>
                  <a:close/>
                  <a:moveTo>
                    <a:pt x="2610157" y="514438"/>
                  </a:moveTo>
                  <a:cubicBezTo>
                    <a:pt x="2726296" y="514438"/>
                    <a:pt x="2793299" y="460835"/>
                    <a:pt x="2793299" y="373730"/>
                  </a:cubicBezTo>
                  <a:cubicBezTo>
                    <a:pt x="2793299" y="286626"/>
                    <a:pt x="2742675" y="253124"/>
                    <a:pt x="2651848" y="238234"/>
                  </a:cubicBezTo>
                  <a:lnTo>
                    <a:pt x="2588567" y="227812"/>
                  </a:lnTo>
                  <a:cubicBezTo>
                    <a:pt x="2505929" y="213667"/>
                    <a:pt x="2479128" y="185376"/>
                    <a:pt x="2479128" y="138474"/>
                  </a:cubicBezTo>
                  <a:lnTo>
                    <a:pt x="2479128" y="128051"/>
                  </a:lnTo>
                  <a:cubicBezTo>
                    <a:pt x="2479128" y="74448"/>
                    <a:pt x="2525286" y="41691"/>
                    <a:pt x="2601223" y="41691"/>
                  </a:cubicBezTo>
                  <a:cubicBezTo>
                    <a:pt x="2677160" y="41691"/>
                    <a:pt x="2717362" y="71470"/>
                    <a:pt x="2735230" y="145919"/>
                  </a:cubicBezTo>
                  <a:lnTo>
                    <a:pt x="2784366" y="145919"/>
                  </a:lnTo>
                  <a:cubicBezTo>
                    <a:pt x="2765009" y="51369"/>
                    <a:pt x="2700984" y="0"/>
                    <a:pt x="2601223" y="0"/>
                  </a:cubicBezTo>
                  <a:cubicBezTo>
                    <a:pt x="2501462" y="0"/>
                    <a:pt x="2430737" y="54347"/>
                    <a:pt x="2430737" y="134751"/>
                  </a:cubicBezTo>
                  <a:cubicBezTo>
                    <a:pt x="2430737" y="215155"/>
                    <a:pt x="2479872" y="254613"/>
                    <a:pt x="2572933" y="270247"/>
                  </a:cubicBezTo>
                  <a:lnTo>
                    <a:pt x="2636214" y="280670"/>
                  </a:lnTo>
                  <a:cubicBezTo>
                    <a:pt x="2720340" y="294815"/>
                    <a:pt x="2744908" y="323105"/>
                    <a:pt x="2744908" y="370008"/>
                  </a:cubicBezTo>
                  <a:lnTo>
                    <a:pt x="2744908" y="381175"/>
                  </a:lnTo>
                  <a:cubicBezTo>
                    <a:pt x="2744908" y="439245"/>
                    <a:pt x="2696517" y="473491"/>
                    <a:pt x="2610157" y="473491"/>
                  </a:cubicBezTo>
                  <a:cubicBezTo>
                    <a:pt x="2523797" y="473491"/>
                    <a:pt x="2480617" y="441478"/>
                    <a:pt x="2464983" y="366286"/>
                  </a:cubicBezTo>
                  <a:lnTo>
                    <a:pt x="2415847" y="366286"/>
                  </a:lnTo>
                  <a:cubicBezTo>
                    <a:pt x="2432970" y="463813"/>
                    <a:pt x="2502207" y="515927"/>
                    <a:pt x="2610157" y="515927"/>
                  </a:cubicBezTo>
                  <a:moveTo>
                    <a:pt x="2884871" y="508482"/>
                  </a:moveTo>
                  <a:lnTo>
                    <a:pt x="2932518" y="508482"/>
                  </a:lnTo>
                  <a:lnTo>
                    <a:pt x="2932518" y="5956"/>
                  </a:lnTo>
                  <a:lnTo>
                    <a:pt x="2884871" y="5956"/>
                  </a:lnTo>
                  <a:lnTo>
                    <a:pt x="2884871" y="508482"/>
                  </a:lnTo>
                  <a:close/>
                  <a:moveTo>
                    <a:pt x="3213932" y="514438"/>
                  </a:moveTo>
                  <a:cubicBezTo>
                    <a:pt x="3330816" y="514438"/>
                    <a:pt x="3396330" y="447434"/>
                    <a:pt x="3396330" y="329806"/>
                  </a:cubicBezTo>
                  <a:lnTo>
                    <a:pt x="3396330" y="5956"/>
                  </a:lnTo>
                  <a:lnTo>
                    <a:pt x="3348684" y="5956"/>
                  </a:lnTo>
                  <a:lnTo>
                    <a:pt x="3348684" y="330550"/>
                  </a:lnTo>
                  <a:cubicBezTo>
                    <a:pt x="3348684" y="424355"/>
                    <a:pt x="3304759" y="471258"/>
                    <a:pt x="3213932" y="471258"/>
                  </a:cubicBezTo>
                  <a:cubicBezTo>
                    <a:pt x="3123106" y="471258"/>
                    <a:pt x="3079181" y="424355"/>
                    <a:pt x="3079181" y="330550"/>
                  </a:cubicBezTo>
                  <a:lnTo>
                    <a:pt x="3079181" y="5956"/>
                  </a:lnTo>
                  <a:lnTo>
                    <a:pt x="3031534" y="5956"/>
                  </a:lnTo>
                  <a:lnTo>
                    <a:pt x="3031534" y="329806"/>
                  </a:lnTo>
                  <a:cubicBezTo>
                    <a:pt x="3031534" y="447434"/>
                    <a:pt x="3096304" y="514438"/>
                    <a:pt x="3213932" y="514438"/>
                  </a:cubicBezTo>
                  <a:moveTo>
                    <a:pt x="3475246" y="508482"/>
                  </a:moveTo>
                  <a:lnTo>
                    <a:pt x="3521404" y="508482"/>
                  </a:lnTo>
                  <a:lnTo>
                    <a:pt x="3521404" y="55092"/>
                  </a:lnTo>
                  <a:lnTo>
                    <a:pt x="3524381" y="55092"/>
                  </a:lnTo>
                  <a:lnTo>
                    <a:pt x="3680723" y="508482"/>
                  </a:lnTo>
                  <a:lnTo>
                    <a:pt x="3746237" y="508482"/>
                  </a:lnTo>
                  <a:lnTo>
                    <a:pt x="3902579" y="56581"/>
                  </a:lnTo>
                  <a:lnTo>
                    <a:pt x="3905557" y="56581"/>
                  </a:lnTo>
                  <a:lnTo>
                    <a:pt x="3905557" y="508482"/>
                  </a:lnTo>
                  <a:lnTo>
                    <a:pt x="3951715" y="508482"/>
                  </a:lnTo>
                  <a:lnTo>
                    <a:pt x="3951715" y="5956"/>
                  </a:lnTo>
                  <a:lnTo>
                    <a:pt x="3873544" y="5956"/>
                  </a:lnTo>
                  <a:lnTo>
                    <a:pt x="3715714" y="465302"/>
                  </a:lnTo>
                  <a:lnTo>
                    <a:pt x="3712736" y="465302"/>
                  </a:lnTo>
                  <a:lnTo>
                    <a:pt x="3554906" y="5956"/>
                  </a:lnTo>
                  <a:lnTo>
                    <a:pt x="3475990" y="5956"/>
                  </a:lnTo>
                  <a:lnTo>
                    <a:pt x="3475990" y="508482"/>
                  </a:ln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b="1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B94D548-0076-D17B-7C04-2F70B426334E}"/>
                </a:ext>
              </a:extLst>
            </p:cNvPr>
            <p:cNvSpPr/>
            <p:nvPr/>
          </p:nvSpPr>
          <p:spPr>
            <a:xfrm>
              <a:off x="10987525" y="6281878"/>
              <a:ext cx="402140" cy="116192"/>
            </a:xfrm>
            <a:custGeom>
              <a:avLst/>
              <a:gdLst>
                <a:gd name="connsiteX0" fmla="*/ 745 w 1783036"/>
                <a:gd name="connsiteY0" fmla="*/ 508482 h 515181"/>
                <a:gd name="connsiteX1" fmla="*/ 323850 w 1783036"/>
                <a:gd name="connsiteY1" fmla="*/ 508482 h 515181"/>
                <a:gd name="connsiteX2" fmla="*/ 323850 w 1783036"/>
                <a:gd name="connsiteY2" fmla="*/ 466046 h 515181"/>
                <a:gd name="connsiteX3" fmla="*/ 47647 w 1783036"/>
                <a:gd name="connsiteY3" fmla="*/ 466046 h 515181"/>
                <a:gd name="connsiteX4" fmla="*/ 47647 w 1783036"/>
                <a:gd name="connsiteY4" fmla="*/ 276203 h 515181"/>
                <a:gd name="connsiteX5" fmla="*/ 297049 w 1783036"/>
                <a:gd name="connsiteY5" fmla="*/ 276203 h 515181"/>
                <a:gd name="connsiteX6" fmla="*/ 297049 w 1783036"/>
                <a:gd name="connsiteY6" fmla="*/ 233768 h 515181"/>
                <a:gd name="connsiteX7" fmla="*/ 47647 w 1783036"/>
                <a:gd name="connsiteY7" fmla="*/ 233768 h 515181"/>
                <a:gd name="connsiteX8" fmla="*/ 47647 w 1783036"/>
                <a:gd name="connsiteY8" fmla="*/ 48391 h 515181"/>
                <a:gd name="connsiteX9" fmla="*/ 316405 w 1783036"/>
                <a:gd name="connsiteY9" fmla="*/ 48391 h 515181"/>
                <a:gd name="connsiteX10" fmla="*/ 316405 w 1783036"/>
                <a:gd name="connsiteY10" fmla="*/ 5956 h 515181"/>
                <a:gd name="connsiteX11" fmla="*/ 0 w 1783036"/>
                <a:gd name="connsiteY11" fmla="*/ 5956 h 515181"/>
                <a:gd name="connsiteX12" fmla="*/ 0 w 1783036"/>
                <a:gd name="connsiteY12" fmla="*/ 508482 h 515181"/>
                <a:gd name="connsiteX13" fmla="*/ 594842 w 1783036"/>
                <a:gd name="connsiteY13" fmla="*/ 514437 h 515181"/>
                <a:gd name="connsiteX14" fmla="*/ 755650 w 1783036"/>
                <a:gd name="connsiteY14" fmla="*/ 431800 h 515181"/>
                <a:gd name="connsiteX15" fmla="*/ 759372 w 1783036"/>
                <a:gd name="connsiteY15" fmla="*/ 431800 h 515181"/>
                <a:gd name="connsiteX16" fmla="*/ 759372 w 1783036"/>
                <a:gd name="connsiteY16" fmla="*/ 508482 h 515181"/>
                <a:gd name="connsiteX17" fmla="*/ 802552 w 1783036"/>
                <a:gd name="connsiteY17" fmla="*/ 508482 h 515181"/>
                <a:gd name="connsiteX18" fmla="*/ 802552 w 1783036"/>
                <a:gd name="connsiteY18" fmla="*/ 254613 h 515181"/>
                <a:gd name="connsiteX19" fmla="*/ 611220 w 1783036"/>
                <a:gd name="connsiteY19" fmla="*/ 254613 h 515181"/>
                <a:gd name="connsiteX20" fmla="*/ 611220 w 1783036"/>
                <a:gd name="connsiteY20" fmla="*/ 297793 h 515181"/>
                <a:gd name="connsiteX21" fmla="*/ 755650 w 1783036"/>
                <a:gd name="connsiteY21" fmla="*/ 297793 h 515181"/>
                <a:gd name="connsiteX22" fmla="*/ 755650 w 1783036"/>
                <a:gd name="connsiteY22" fmla="*/ 338740 h 515181"/>
                <a:gd name="connsiteX23" fmla="*/ 597820 w 1783036"/>
                <a:gd name="connsiteY23" fmla="*/ 472747 h 515181"/>
                <a:gd name="connsiteX24" fmla="*/ 420633 w 1783036"/>
                <a:gd name="connsiteY24" fmla="*/ 271736 h 515181"/>
                <a:gd name="connsiteX25" fmla="*/ 420633 w 1783036"/>
                <a:gd name="connsiteY25" fmla="*/ 243446 h 515181"/>
                <a:gd name="connsiteX26" fmla="*/ 591864 w 1783036"/>
                <a:gd name="connsiteY26" fmla="*/ 42435 h 515181"/>
                <a:gd name="connsiteX27" fmla="*/ 754161 w 1783036"/>
                <a:gd name="connsiteY27" fmla="*/ 163786 h 515181"/>
                <a:gd name="connsiteX28" fmla="*/ 804041 w 1783036"/>
                <a:gd name="connsiteY28" fmla="*/ 163786 h 515181"/>
                <a:gd name="connsiteX29" fmla="*/ 592608 w 1783036"/>
                <a:gd name="connsiteY29" fmla="*/ 0 h 515181"/>
                <a:gd name="connsiteX30" fmla="*/ 372241 w 1783036"/>
                <a:gd name="connsiteY30" fmla="*/ 257591 h 515181"/>
                <a:gd name="connsiteX31" fmla="*/ 594842 w 1783036"/>
                <a:gd name="connsiteY31" fmla="*/ 515182 h 515181"/>
                <a:gd name="connsiteX32" fmla="*/ 865089 w 1783036"/>
                <a:gd name="connsiteY32" fmla="*/ 508482 h 515181"/>
                <a:gd name="connsiteX33" fmla="*/ 915714 w 1783036"/>
                <a:gd name="connsiteY33" fmla="*/ 508482 h 515181"/>
                <a:gd name="connsiteX34" fmla="*/ 976762 w 1783036"/>
                <a:gd name="connsiteY34" fmla="*/ 342462 h 515181"/>
                <a:gd name="connsiteX35" fmla="*/ 1195639 w 1783036"/>
                <a:gd name="connsiteY35" fmla="*/ 342462 h 515181"/>
                <a:gd name="connsiteX36" fmla="*/ 1256687 w 1783036"/>
                <a:gd name="connsiteY36" fmla="*/ 508482 h 515181"/>
                <a:gd name="connsiteX37" fmla="*/ 1306567 w 1783036"/>
                <a:gd name="connsiteY37" fmla="*/ 508482 h 515181"/>
                <a:gd name="connsiteX38" fmla="*/ 1121936 w 1783036"/>
                <a:gd name="connsiteY38" fmla="*/ 5956 h 515181"/>
                <a:gd name="connsiteX39" fmla="*/ 1051210 w 1783036"/>
                <a:gd name="connsiteY39" fmla="*/ 5956 h 515181"/>
                <a:gd name="connsiteX40" fmla="*/ 865833 w 1783036"/>
                <a:gd name="connsiteY40" fmla="*/ 508482 h 515181"/>
                <a:gd name="connsiteX41" fmla="*/ 990906 w 1783036"/>
                <a:gd name="connsiteY41" fmla="*/ 298537 h 515181"/>
                <a:gd name="connsiteX42" fmla="*/ 1083222 w 1783036"/>
                <a:gd name="connsiteY42" fmla="*/ 46158 h 515181"/>
                <a:gd name="connsiteX43" fmla="*/ 1086945 w 1783036"/>
                <a:gd name="connsiteY43" fmla="*/ 46158 h 515181"/>
                <a:gd name="connsiteX44" fmla="*/ 1179261 w 1783036"/>
                <a:gd name="connsiteY44" fmla="*/ 298537 h 515181"/>
                <a:gd name="connsiteX45" fmla="*/ 990906 w 1783036"/>
                <a:gd name="connsiteY45" fmla="*/ 298537 h 515181"/>
                <a:gd name="connsiteX46" fmla="*/ 1342302 w 1783036"/>
                <a:gd name="connsiteY46" fmla="*/ 508482 h 515181"/>
                <a:gd name="connsiteX47" fmla="*/ 1392183 w 1783036"/>
                <a:gd name="connsiteY47" fmla="*/ 508482 h 515181"/>
                <a:gd name="connsiteX48" fmla="*/ 1453230 w 1783036"/>
                <a:gd name="connsiteY48" fmla="*/ 342462 h 515181"/>
                <a:gd name="connsiteX49" fmla="*/ 1672108 w 1783036"/>
                <a:gd name="connsiteY49" fmla="*/ 342462 h 515181"/>
                <a:gd name="connsiteX50" fmla="*/ 1733156 w 1783036"/>
                <a:gd name="connsiteY50" fmla="*/ 508482 h 515181"/>
                <a:gd name="connsiteX51" fmla="*/ 1783036 w 1783036"/>
                <a:gd name="connsiteY51" fmla="*/ 508482 h 515181"/>
                <a:gd name="connsiteX52" fmla="*/ 1598405 w 1783036"/>
                <a:gd name="connsiteY52" fmla="*/ 5956 h 515181"/>
                <a:gd name="connsiteX53" fmla="*/ 1527679 w 1783036"/>
                <a:gd name="connsiteY53" fmla="*/ 5956 h 515181"/>
                <a:gd name="connsiteX54" fmla="*/ 1342302 w 1783036"/>
                <a:gd name="connsiteY54" fmla="*/ 508482 h 515181"/>
                <a:gd name="connsiteX55" fmla="*/ 1468120 w 1783036"/>
                <a:gd name="connsiteY55" fmla="*/ 298537 h 515181"/>
                <a:gd name="connsiteX56" fmla="*/ 1560436 w 1783036"/>
                <a:gd name="connsiteY56" fmla="*/ 46158 h 515181"/>
                <a:gd name="connsiteX57" fmla="*/ 1564158 w 1783036"/>
                <a:gd name="connsiteY57" fmla="*/ 46158 h 515181"/>
                <a:gd name="connsiteX58" fmla="*/ 1656474 w 1783036"/>
                <a:gd name="connsiteY58" fmla="*/ 298537 h 515181"/>
                <a:gd name="connsiteX59" fmla="*/ 1468120 w 1783036"/>
                <a:gd name="connsiteY59" fmla="*/ 298537 h 515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783036" h="515181">
                  <a:moveTo>
                    <a:pt x="745" y="508482"/>
                  </a:moveTo>
                  <a:lnTo>
                    <a:pt x="323850" y="508482"/>
                  </a:lnTo>
                  <a:lnTo>
                    <a:pt x="323850" y="466046"/>
                  </a:lnTo>
                  <a:lnTo>
                    <a:pt x="47647" y="466046"/>
                  </a:lnTo>
                  <a:lnTo>
                    <a:pt x="47647" y="276203"/>
                  </a:lnTo>
                  <a:lnTo>
                    <a:pt x="297049" y="276203"/>
                  </a:lnTo>
                  <a:lnTo>
                    <a:pt x="297049" y="233768"/>
                  </a:lnTo>
                  <a:lnTo>
                    <a:pt x="47647" y="233768"/>
                  </a:lnTo>
                  <a:lnTo>
                    <a:pt x="47647" y="48391"/>
                  </a:lnTo>
                  <a:lnTo>
                    <a:pt x="316405" y="48391"/>
                  </a:lnTo>
                  <a:lnTo>
                    <a:pt x="316405" y="5956"/>
                  </a:lnTo>
                  <a:lnTo>
                    <a:pt x="0" y="5956"/>
                  </a:lnTo>
                  <a:lnTo>
                    <a:pt x="0" y="508482"/>
                  </a:lnTo>
                  <a:close/>
                  <a:moveTo>
                    <a:pt x="594842" y="514437"/>
                  </a:moveTo>
                  <a:cubicBezTo>
                    <a:pt x="667056" y="514437"/>
                    <a:pt x="728849" y="484658"/>
                    <a:pt x="755650" y="431800"/>
                  </a:cubicBezTo>
                  <a:lnTo>
                    <a:pt x="759372" y="431800"/>
                  </a:lnTo>
                  <a:lnTo>
                    <a:pt x="759372" y="508482"/>
                  </a:lnTo>
                  <a:lnTo>
                    <a:pt x="802552" y="508482"/>
                  </a:lnTo>
                  <a:lnTo>
                    <a:pt x="802552" y="254613"/>
                  </a:lnTo>
                  <a:lnTo>
                    <a:pt x="611220" y="254613"/>
                  </a:lnTo>
                  <a:lnTo>
                    <a:pt x="611220" y="297793"/>
                  </a:lnTo>
                  <a:lnTo>
                    <a:pt x="755650" y="297793"/>
                  </a:lnTo>
                  <a:lnTo>
                    <a:pt x="755650" y="338740"/>
                  </a:lnTo>
                  <a:cubicBezTo>
                    <a:pt x="755650" y="416910"/>
                    <a:pt x="688647" y="472747"/>
                    <a:pt x="597820" y="472747"/>
                  </a:cubicBezTo>
                  <a:cubicBezTo>
                    <a:pt x="506993" y="472747"/>
                    <a:pt x="420633" y="400532"/>
                    <a:pt x="420633" y="271736"/>
                  </a:cubicBezTo>
                  <a:lnTo>
                    <a:pt x="420633" y="243446"/>
                  </a:lnTo>
                  <a:cubicBezTo>
                    <a:pt x="420633" y="115395"/>
                    <a:pt x="483914" y="42435"/>
                    <a:pt x="591864" y="42435"/>
                  </a:cubicBezTo>
                  <a:cubicBezTo>
                    <a:pt x="699814" y="42435"/>
                    <a:pt x="728849" y="79660"/>
                    <a:pt x="754161" y="163786"/>
                  </a:cubicBezTo>
                  <a:lnTo>
                    <a:pt x="804041" y="163786"/>
                  </a:lnTo>
                  <a:cubicBezTo>
                    <a:pt x="774262" y="54347"/>
                    <a:pt x="701303" y="0"/>
                    <a:pt x="592608" y="0"/>
                  </a:cubicBezTo>
                  <a:cubicBezTo>
                    <a:pt x="483914" y="0"/>
                    <a:pt x="372241" y="99016"/>
                    <a:pt x="372241" y="257591"/>
                  </a:cubicBezTo>
                  <a:cubicBezTo>
                    <a:pt x="372241" y="416166"/>
                    <a:pt x="456368" y="515182"/>
                    <a:pt x="594842" y="515182"/>
                  </a:cubicBezTo>
                  <a:moveTo>
                    <a:pt x="865089" y="508482"/>
                  </a:moveTo>
                  <a:lnTo>
                    <a:pt x="915714" y="508482"/>
                  </a:lnTo>
                  <a:lnTo>
                    <a:pt x="976762" y="342462"/>
                  </a:lnTo>
                  <a:lnTo>
                    <a:pt x="1195639" y="342462"/>
                  </a:lnTo>
                  <a:lnTo>
                    <a:pt x="1256687" y="508482"/>
                  </a:lnTo>
                  <a:lnTo>
                    <a:pt x="1306567" y="508482"/>
                  </a:lnTo>
                  <a:lnTo>
                    <a:pt x="1121936" y="5956"/>
                  </a:lnTo>
                  <a:lnTo>
                    <a:pt x="1051210" y="5956"/>
                  </a:lnTo>
                  <a:lnTo>
                    <a:pt x="865833" y="508482"/>
                  </a:lnTo>
                  <a:close/>
                  <a:moveTo>
                    <a:pt x="990906" y="298537"/>
                  </a:moveTo>
                  <a:lnTo>
                    <a:pt x="1083222" y="46158"/>
                  </a:lnTo>
                  <a:lnTo>
                    <a:pt x="1086945" y="46158"/>
                  </a:lnTo>
                  <a:lnTo>
                    <a:pt x="1179261" y="298537"/>
                  </a:lnTo>
                  <a:lnTo>
                    <a:pt x="990906" y="298537"/>
                  </a:lnTo>
                  <a:close/>
                  <a:moveTo>
                    <a:pt x="1342302" y="508482"/>
                  </a:moveTo>
                  <a:lnTo>
                    <a:pt x="1392183" y="508482"/>
                  </a:lnTo>
                  <a:lnTo>
                    <a:pt x="1453230" y="342462"/>
                  </a:lnTo>
                  <a:lnTo>
                    <a:pt x="1672108" y="342462"/>
                  </a:lnTo>
                  <a:lnTo>
                    <a:pt x="1733156" y="508482"/>
                  </a:lnTo>
                  <a:lnTo>
                    <a:pt x="1783036" y="508482"/>
                  </a:lnTo>
                  <a:lnTo>
                    <a:pt x="1598405" y="5956"/>
                  </a:lnTo>
                  <a:lnTo>
                    <a:pt x="1527679" y="5956"/>
                  </a:lnTo>
                  <a:lnTo>
                    <a:pt x="1342302" y="508482"/>
                  </a:lnTo>
                  <a:close/>
                  <a:moveTo>
                    <a:pt x="1468120" y="298537"/>
                  </a:moveTo>
                  <a:lnTo>
                    <a:pt x="1560436" y="46158"/>
                  </a:lnTo>
                  <a:lnTo>
                    <a:pt x="1564158" y="46158"/>
                  </a:lnTo>
                  <a:lnTo>
                    <a:pt x="1656474" y="298537"/>
                  </a:lnTo>
                  <a:lnTo>
                    <a:pt x="1468120" y="298537"/>
                  </a:ln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b="1"/>
            </a:p>
          </p:txBody>
        </p:sp>
      </p:grp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FF85852-73A2-000E-81F3-AFA52ABF317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614290"/>
            <a:ext cx="7429500" cy="552933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/>
              <a:t>Klik på ikonet for at tilføje et billede</a:t>
            </a:r>
          </a:p>
        </p:txBody>
      </p:sp>
    </p:spTree>
    <p:extLst>
      <p:ext uri="{BB962C8B-B14F-4D97-AF65-F5344CB8AC3E}">
        <p14:creationId xmlns:p14="http://schemas.microsoft.com/office/powerpoint/2010/main" val="1769370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431F80-CB4B-3AC5-9D46-C9527F39F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da-DK" dirty="0"/>
              <a:t>titel på præsentation // feb2024 (Ændres således: I fanen 'Indsæt' skal du vælge 'Sidehoved og sidefod')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F697A18-6A10-BD7B-58FD-7268775232A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244" y="1362909"/>
            <a:ext cx="5561206" cy="512361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368425" algn="l"/>
              </a:tabLst>
              <a:defRPr sz="5600">
                <a:solidFill>
                  <a:schemeClr val="accent3"/>
                </a:solidFill>
                <a:latin typeface="Prompt Light" pitchFamily="2" charset="-34"/>
                <a:cs typeface="Prompt Light" pitchFamily="2" charset="-34"/>
              </a:defRPr>
            </a:lvl1pPr>
          </a:lstStyle>
          <a:p>
            <a:pPr lvl="0"/>
            <a:r>
              <a:rPr lang="en-GB" dirty="0"/>
              <a:t>xx	lorem</a:t>
            </a:r>
          </a:p>
          <a:p>
            <a:pPr lvl="0"/>
            <a:r>
              <a:rPr lang="en-GB" dirty="0"/>
              <a:t>xx	lorem</a:t>
            </a:r>
          </a:p>
          <a:p>
            <a:pPr lvl="0"/>
            <a:r>
              <a:rPr lang="en-GB" dirty="0"/>
              <a:t>xx	lorem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368425" algn="l"/>
              </a:tabLst>
              <a:defRPr/>
            </a:pPr>
            <a:r>
              <a:rPr lang="en-GB" dirty="0"/>
              <a:t>xx	lorem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368425" algn="l"/>
              </a:tabLst>
              <a:defRPr/>
            </a:pPr>
            <a:r>
              <a:rPr lang="en-GB" dirty="0"/>
              <a:t>xx	lorem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368425" algn="l"/>
              </a:tabLst>
              <a:defRPr/>
            </a:pPr>
            <a:r>
              <a:rPr lang="en-GB" dirty="0"/>
              <a:t>xx	lorem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368425" algn="l"/>
              </a:tabLst>
              <a:defRPr/>
            </a:pPr>
            <a:r>
              <a:rPr lang="en-GB" dirty="0"/>
              <a:t>xx	lorem</a:t>
            </a:r>
          </a:p>
          <a:p>
            <a:pPr lvl="0"/>
            <a:endParaRPr lang="en-GB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47862B4-4AF1-8CD5-40D2-A3ED873402A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43713" y="3429000"/>
            <a:ext cx="1828800" cy="255746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DA7805AC-1FCD-BE72-54BA-B07CBE2FAB5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15313" y="1285876"/>
            <a:ext cx="3086100" cy="188595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A0E4F861-B7AB-3939-A610-14BA4FE3118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272588" y="3886200"/>
            <a:ext cx="1928812" cy="170021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7206DD2-B02E-AC7B-1203-19F6C15113A5}"/>
              </a:ext>
            </a:extLst>
          </p:cNvPr>
          <p:cNvGrpSpPr/>
          <p:nvPr userDrawn="1"/>
        </p:nvGrpSpPr>
        <p:grpSpPr>
          <a:xfrm>
            <a:off x="10329493" y="6281878"/>
            <a:ext cx="1544083" cy="253541"/>
            <a:chOff x="10329493" y="6281878"/>
            <a:chExt cx="1544083" cy="253541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C2D36780-2BDB-2315-8AE0-53182BD3FA1D}"/>
                </a:ext>
              </a:extLst>
            </p:cNvPr>
            <p:cNvSpPr/>
            <p:nvPr/>
          </p:nvSpPr>
          <p:spPr>
            <a:xfrm>
              <a:off x="10329493" y="6282550"/>
              <a:ext cx="609674" cy="249847"/>
            </a:xfrm>
            <a:custGeom>
              <a:avLst/>
              <a:gdLst>
                <a:gd name="connsiteX0" fmla="*/ 2703217 w 2703216"/>
                <a:gd name="connsiteY0" fmla="*/ 1107046 h 1107790"/>
                <a:gd name="connsiteX1" fmla="*/ 0 w 2703216"/>
                <a:gd name="connsiteY1" fmla="*/ 1107046 h 1107790"/>
                <a:gd name="connsiteX2" fmla="*/ 1036320 w 2703216"/>
                <a:gd name="connsiteY2" fmla="*/ 0 h 1107790"/>
                <a:gd name="connsiteX3" fmla="*/ 2703217 w 2703216"/>
                <a:gd name="connsiteY3" fmla="*/ 0 h 1107790"/>
                <a:gd name="connsiteX4" fmla="*/ 2703217 w 2703216"/>
                <a:gd name="connsiteY4" fmla="*/ 346184 h 1107790"/>
                <a:gd name="connsiteX5" fmla="*/ 2365966 w 2703216"/>
                <a:gd name="connsiteY5" fmla="*/ 346184 h 1107790"/>
                <a:gd name="connsiteX6" fmla="*/ 2361499 w 2703216"/>
                <a:gd name="connsiteY6" fmla="*/ 341718 h 1107790"/>
                <a:gd name="connsiteX7" fmla="*/ 1745812 w 2703216"/>
                <a:gd name="connsiteY7" fmla="*/ 168997 h 1107790"/>
                <a:gd name="connsiteX8" fmla="*/ 1153204 w 2703216"/>
                <a:gd name="connsiteY8" fmla="*/ 319383 h 1107790"/>
                <a:gd name="connsiteX9" fmla="*/ 877001 w 2703216"/>
                <a:gd name="connsiteY9" fmla="*/ 610476 h 1107790"/>
                <a:gd name="connsiteX10" fmla="*/ 927626 w 2703216"/>
                <a:gd name="connsiteY10" fmla="*/ 727360 h 1107790"/>
                <a:gd name="connsiteX11" fmla="*/ 1602871 w 2703216"/>
                <a:gd name="connsiteY11" fmla="*/ 865833 h 1107790"/>
                <a:gd name="connsiteX12" fmla="*/ 2283329 w 2703216"/>
                <a:gd name="connsiteY12" fmla="*/ 709492 h 1107790"/>
                <a:gd name="connsiteX13" fmla="*/ 2295240 w 2703216"/>
                <a:gd name="connsiteY13" fmla="*/ 674501 h 1107790"/>
                <a:gd name="connsiteX14" fmla="*/ 2091997 w 2703216"/>
                <a:gd name="connsiteY14" fmla="*/ 606753 h 1107790"/>
                <a:gd name="connsiteX15" fmla="*/ 1890242 w 2703216"/>
                <a:gd name="connsiteY15" fmla="*/ 604520 h 1107790"/>
                <a:gd name="connsiteX16" fmla="*/ 1865674 w 2703216"/>
                <a:gd name="connsiteY16" fmla="*/ 606009 h 1107790"/>
                <a:gd name="connsiteX17" fmla="*/ 1930444 w 2703216"/>
                <a:gd name="connsiteY17" fmla="*/ 480936 h 1107790"/>
                <a:gd name="connsiteX18" fmla="*/ 2702473 w 2703216"/>
                <a:gd name="connsiteY18" fmla="*/ 483914 h 1107790"/>
                <a:gd name="connsiteX19" fmla="*/ 2702473 w 2703216"/>
                <a:gd name="connsiteY19" fmla="*/ 1107790 h 1107790"/>
                <a:gd name="connsiteX20" fmla="*/ 64770 w 2703216"/>
                <a:gd name="connsiteY20" fmla="*/ 1078756 h 1107790"/>
                <a:gd name="connsiteX21" fmla="*/ 2674927 w 2703216"/>
                <a:gd name="connsiteY21" fmla="*/ 1078756 h 1107790"/>
                <a:gd name="connsiteX22" fmla="*/ 2674927 w 2703216"/>
                <a:gd name="connsiteY22" fmla="*/ 510715 h 1107790"/>
                <a:gd name="connsiteX23" fmla="*/ 1948311 w 2703216"/>
                <a:gd name="connsiteY23" fmla="*/ 507737 h 1107790"/>
                <a:gd name="connsiteX24" fmla="*/ 1913321 w 2703216"/>
                <a:gd name="connsiteY24" fmla="*/ 574741 h 1107790"/>
                <a:gd name="connsiteX25" fmla="*/ 2094230 w 2703216"/>
                <a:gd name="connsiteY25" fmla="*/ 577719 h 1107790"/>
                <a:gd name="connsiteX26" fmla="*/ 2322786 w 2703216"/>
                <a:gd name="connsiteY26" fmla="*/ 668545 h 1107790"/>
                <a:gd name="connsiteX27" fmla="*/ 2304919 w 2703216"/>
                <a:gd name="connsiteY27" fmla="*/ 725871 h 1107790"/>
                <a:gd name="connsiteX28" fmla="*/ 1602871 w 2703216"/>
                <a:gd name="connsiteY28" fmla="*/ 891890 h 1107790"/>
                <a:gd name="connsiteX29" fmla="*/ 907525 w 2703216"/>
                <a:gd name="connsiteY29" fmla="*/ 745227 h 1107790"/>
                <a:gd name="connsiteX30" fmla="*/ 847966 w 2703216"/>
                <a:gd name="connsiteY30" fmla="*/ 608242 h 1107790"/>
                <a:gd name="connsiteX31" fmla="*/ 1139059 w 2703216"/>
                <a:gd name="connsiteY31" fmla="*/ 292582 h 1107790"/>
                <a:gd name="connsiteX32" fmla="*/ 1744323 w 2703216"/>
                <a:gd name="connsiteY32" fmla="*/ 139218 h 1107790"/>
                <a:gd name="connsiteX33" fmla="*/ 2377134 w 2703216"/>
                <a:gd name="connsiteY33" fmla="*/ 317150 h 1107790"/>
                <a:gd name="connsiteX34" fmla="*/ 2673438 w 2703216"/>
                <a:gd name="connsiteY34" fmla="*/ 317150 h 1107790"/>
                <a:gd name="connsiteX35" fmla="*/ 2673438 w 2703216"/>
                <a:gd name="connsiteY35" fmla="*/ 26801 h 1107790"/>
                <a:gd name="connsiteX36" fmla="*/ 1046743 w 2703216"/>
                <a:gd name="connsiteY36" fmla="*/ 26801 h 1107790"/>
                <a:gd name="connsiteX37" fmla="*/ 64770 w 2703216"/>
                <a:gd name="connsiteY37" fmla="*/ 1078756 h 110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703216" h="1107790">
                  <a:moveTo>
                    <a:pt x="2703217" y="1107046"/>
                  </a:moveTo>
                  <a:lnTo>
                    <a:pt x="0" y="1107046"/>
                  </a:lnTo>
                  <a:lnTo>
                    <a:pt x="1036320" y="0"/>
                  </a:lnTo>
                  <a:lnTo>
                    <a:pt x="2703217" y="0"/>
                  </a:lnTo>
                  <a:lnTo>
                    <a:pt x="2703217" y="346184"/>
                  </a:lnTo>
                  <a:lnTo>
                    <a:pt x="2365966" y="346184"/>
                  </a:lnTo>
                  <a:cubicBezTo>
                    <a:pt x="2365966" y="346184"/>
                    <a:pt x="2361499" y="341718"/>
                    <a:pt x="2361499" y="341718"/>
                  </a:cubicBezTo>
                  <a:cubicBezTo>
                    <a:pt x="2266950" y="230045"/>
                    <a:pt x="2048072" y="168997"/>
                    <a:pt x="1745812" y="168997"/>
                  </a:cubicBezTo>
                  <a:cubicBezTo>
                    <a:pt x="1443552" y="168997"/>
                    <a:pt x="1332624" y="225578"/>
                    <a:pt x="1153204" y="319383"/>
                  </a:cubicBezTo>
                  <a:cubicBezTo>
                    <a:pt x="982717" y="409466"/>
                    <a:pt x="877001" y="520393"/>
                    <a:pt x="877001" y="610476"/>
                  </a:cubicBezTo>
                  <a:cubicBezTo>
                    <a:pt x="877001" y="700558"/>
                    <a:pt x="894124" y="693858"/>
                    <a:pt x="927626" y="727360"/>
                  </a:cubicBezTo>
                  <a:cubicBezTo>
                    <a:pt x="1024408" y="822653"/>
                    <a:pt x="1264132" y="871789"/>
                    <a:pt x="1602871" y="865833"/>
                  </a:cubicBezTo>
                  <a:cubicBezTo>
                    <a:pt x="1867163" y="861366"/>
                    <a:pt x="2211859" y="795852"/>
                    <a:pt x="2283329" y="709492"/>
                  </a:cubicBezTo>
                  <a:cubicBezTo>
                    <a:pt x="2293007" y="697580"/>
                    <a:pt x="2297474" y="686413"/>
                    <a:pt x="2295240" y="674501"/>
                  </a:cubicBezTo>
                  <a:cubicBezTo>
                    <a:pt x="2290029" y="640255"/>
                    <a:pt x="2215581" y="615687"/>
                    <a:pt x="2091997" y="606753"/>
                  </a:cubicBezTo>
                  <a:cubicBezTo>
                    <a:pt x="1991491" y="599309"/>
                    <a:pt x="1891731" y="604520"/>
                    <a:pt x="1890242" y="604520"/>
                  </a:cubicBezTo>
                  <a:lnTo>
                    <a:pt x="1865674" y="606009"/>
                  </a:lnTo>
                  <a:lnTo>
                    <a:pt x="1930444" y="480936"/>
                  </a:lnTo>
                  <a:lnTo>
                    <a:pt x="2702473" y="483914"/>
                  </a:lnTo>
                  <a:lnTo>
                    <a:pt x="2702473" y="1107790"/>
                  </a:lnTo>
                  <a:close/>
                  <a:moveTo>
                    <a:pt x="64770" y="1078756"/>
                  </a:moveTo>
                  <a:lnTo>
                    <a:pt x="2674927" y="1078756"/>
                  </a:lnTo>
                  <a:lnTo>
                    <a:pt x="2674927" y="510715"/>
                  </a:lnTo>
                  <a:cubicBezTo>
                    <a:pt x="2674927" y="510715"/>
                    <a:pt x="1948311" y="507737"/>
                    <a:pt x="1948311" y="507737"/>
                  </a:cubicBezTo>
                  <a:lnTo>
                    <a:pt x="1913321" y="574741"/>
                  </a:lnTo>
                  <a:cubicBezTo>
                    <a:pt x="1949800" y="573252"/>
                    <a:pt x="2021271" y="572507"/>
                    <a:pt x="2094230" y="577719"/>
                  </a:cubicBezTo>
                  <a:cubicBezTo>
                    <a:pt x="2240149" y="588141"/>
                    <a:pt x="2314597" y="617921"/>
                    <a:pt x="2322786" y="668545"/>
                  </a:cubicBezTo>
                  <a:cubicBezTo>
                    <a:pt x="2325764" y="687902"/>
                    <a:pt x="2319809" y="707259"/>
                    <a:pt x="2304919" y="725871"/>
                  </a:cubicBezTo>
                  <a:cubicBezTo>
                    <a:pt x="2220048" y="827865"/>
                    <a:pt x="1842595" y="888168"/>
                    <a:pt x="1602871" y="891890"/>
                  </a:cubicBezTo>
                  <a:cubicBezTo>
                    <a:pt x="1357937" y="896357"/>
                    <a:pt x="1038554" y="874023"/>
                    <a:pt x="907525" y="745227"/>
                  </a:cubicBezTo>
                  <a:cubicBezTo>
                    <a:pt x="868067" y="706514"/>
                    <a:pt x="847966" y="660356"/>
                    <a:pt x="847966" y="608242"/>
                  </a:cubicBezTo>
                  <a:cubicBezTo>
                    <a:pt x="847966" y="506993"/>
                    <a:pt x="956660" y="388620"/>
                    <a:pt x="1139059" y="292582"/>
                  </a:cubicBezTo>
                  <a:cubicBezTo>
                    <a:pt x="1324435" y="195054"/>
                    <a:pt x="1544802" y="139218"/>
                    <a:pt x="1744323" y="139218"/>
                  </a:cubicBezTo>
                  <a:cubicBezTo>
                    <a:pt x="2051050" y="139218"/>
                    <a:pt x="2275140" y="202499"/>
                    <a:pt x="2377134" y="317150"/>
                  </a:cubicBezTo>
                  <a:lnTo>
                    <a:pt x="2673438" y="317150"/>
                  </a:lnTo>
                  <a:lnTo>
                    <a:pt x="2673438" y="26801"/>
                  </a:lnTo>
                  <a:lnTo>
                    <a:pt x="1046743" y="26801"/>
                  </a:lnTo>
                  <a:lnTo>
                    <a:pt x="64770" y="1078756"/>
                  </a:ln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b="1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F7419D27-AE29-56A0-DF22-948CDE280C6D}"/>
                </a:ext>
              </a:extLst>
            </p:cNvPr>
            <p:cNvSpPr/>
            <p:nvPr/>
          </p:nvSpPr>
          <p:spPr>
            <a:xfrm>
              <a:off x="10982320" y="6419059"/>
              <a:ext cx="891256" cy="116360"/>
            </a:xfrm>
            <a:custGeom>
              <a:avLst/>
              <a:gdLst>
                <a:gd name="connsiteX0" fmla="*/ 222600 w 3951714"/>
                <a:gd name="connsiteY0" fmla="*/ 514438 h 515926"/>
                <a:gd name="connsiteX1" fmla="*/ 383409 w 3951714"/>
                <a:gd name="connsiteY1" fmla="*/ 431800 h 515926"/>
                <a:gd name="connsiteX2" fmla="*/ 387131 w 3951714"/>
                <a:gd name="connsiteY2" fmla="*/ 431800 h 515926"/>
                <a:gd name="connsiteX3" fmla="*/ 387131 w 3951714"/>
                <a:gd name="connsiteY3" fmla="*/ 508482 h 515926"/>
                <a:gd name="connsiteX4" fmla="*/ 430311 w 3951714"/>
                <a:gd name="connsiteY4" fmla="*/ 508482 h 515926"/>
                <a:gd name="connsiteX5" fmla="*/ 430311 w 3951714"/>
                <a:gd name="connsiteY5" fmla="*/ 254613 h 515926"/>
                <a:gd name="connsiteX6" fmla="*/ 238979 w 3951714"/>
                <a:gd name="connsiteY6" fmla="*/ 254613 h 515926"/>
                <a:gd name="connsiteX7" fmla="*/ 238979 w 3951714"/>
                <a:gd name="connsiteY7" fmla="*/ 297793 h 515926"/>
                <a:gd name="connsiteX8" fmla="*/ 383409 w 3951714"/>
                <a:gd name="connsiteY8" fmla="*/ 297793 h 515926"/>
                <a:gd name="connsiteX9" fmla="*/ 383409 w 3951714"/>
                <a:gd name="connsiteY9" fmla="*/ 338740 h 515926"/>
                <a:gd name="connsiteX10" fmla="*/ 225578 w 3951714"/>
                <a:gd name="connsiteY10" fmla="*/ 472747 h 515926"/>
                <a:gd name="connsiteX11" fmla="*/ 48391 w 3951714"/>
                <a:gd name="connsiteY11" fmla="*/ 271736 h 515926"/>
                <a:gd name="connsiteX12" fmla="*/ 48391 w 3951714"/>
                <a:gd name="connsiteY12" fmla="*/ 243446 h 515926"/>
                <a:gd name="connsiteX13" fmla="*/ 219622 w 3951714"/>
                <a:gd name="connsiteY13" fmla="*/ 42436 h 515926"/>
                <a:gd name="connsiteX14" fmla="*/ 381920 w 3951714"/>
                <a:gd name="connsiteY14" fmla="*/ 163786 h 515926"/>
                <a:gd name="connsiteX15" fmla="*/ 431800 w 3951714"/>
                <a:gd name="connsiteY15" fmla="*/ 163786 h 515926"/>
                <a:gd name="connsiteX16" fmla="*/ 220367 w 3951714"/>
                <a:gd name="connsiteY16" fmla="*/ 0 h 515926"/>
                <a:gd name="connsiteX17" fmla="*/ 0 w 3951714"/>
                <a:gd name="connsiteY17" fmla="*/ 257591 h 515926"/>
                <a:gd name="connsiteX18" fmla="*/ 222600 w 3951714"/>
                <a:gd name="connsiteY18" fmla="*/ 515182 h 515926"/>
                <a:gd name="connsiteX19" fmla="*/ 639511 w 3951714"/>
                <a:gd name="connsiteY19" fmla="*/ 508482 h 515926"/>
                <a:gd name="connsiteX20" fmla="*/ 687158 w 3951714"/>
                <a:gd name="connsiteY20" fmla="*/ 508482 h 515926"/>
                <a:gd name="connsiteX21" fmla="*/ 687158 w 3951714"/>
                <a:gd name="connsiteY21" fmla="*/ 302260 h 515926"/>
                <a:gd name="connsiteX22" fmla="*/ 867323 w 3951714"/>
                <a:gd name="connsiteY22" fmla="*/ 6700 h 515926"/>
                <a:gd name="connsiteX23" fmla="*/ 815209 w 3951714"/>
                <a:gd name="connsiteY23" fmla="*/ 6700 h 515926"/>
                <a:gd name="connsiteX24" fmla="*/ 665568 w 3951714"/>
                <a:gd name="connsiteY24" fmla="*/ 253124 h 515926"/>
                <a:gd name="connsiteX25" fmla="*/ 661845 w 3951714"/>
                <a:gd name="connsiteY25" fmla="*/ 253124 h 515926"/>
                <a:gd name="connsiteX26" fmla="*/ 512949 w 3951714"/>
                <a:gd name="connsiteY26" fmla="*/ 6700 h 515926"/>
                <a:gd name="connsiteX27" fmla="*/ 459346 w 3951714"/>
                <a:gd name="connsiteY27" fmla="*/ 6700 h 515926"/>
                <a:gd name="connsiteX28" fmla="*/ 638766 w 3951714"/>
                <a:gd name="connsiteY28" fmla="*/ 302260 h 515926"/>
                <a:gd name="connsiteX29" fmla="*/ 638766 w 3951714"/>
                <a:gd name="connsiteY29" fmla="*/ 508482 h 515926"/>
                <a:gd name="connsiteX30" fmla="*/ 932092 w 3951714"/>
                <a:gd name="connsiteY30" fmla="*/ 508482 h 515926"/>
                <a:gd name="connsiteX31" fmla="*/ 978250 w 3951714"/>
                <a:gd name="connsiteY31" fmla="*/ 508482 h 515926"/>
                <a:gd name="connsiteX32" fmla="*/ 978250 w 3951714"/>
                <a:gd name="connsiteY32" fmla="*/ 55092 h 515926"/>
                <a:gd name="connsiteX33" fmla="*/ 981228 w 3951714"/>
                <a:gd name="connsiteY33" fmla="*/ 55092 h 515926"/>
                <a:gd name="connsiteX34" fmla="*/ 1137570 w 3951714"/>
                <a:gd name="connsiteY34" fmla="*/ 508482 h 515926"/>
                <a:gd name="connsiteX35" fmla="*/ 1203084 w 3951714"/>
                <a:gd name="connsiteY35" fmla="*/ 508482 h 515926"/>
                <a:gd name="connsiteX36" fmla="*/ 1359426 w 3951714"/>
                <a:gd name="connsiteY36" fmla="*/ 56581 h 515926"/>
                <a:gd name="connsiteX37" fmla="*/ 1362404 w 3951714"/>
                <a:gd name="connsiteY37" fmla="*/ 56581 h 515926"/>
                <a:gd name="connsiteX38" fmla="*/ 1362404 w 3951714"/>
                <a:gd name="connsiteY38" fmla="*/ 508482 h 515926"/>
                <a:gd name="connsiteX39" fmla="*/ 1408561 w 3951714"/>
                <a:gd name="connsiteY39" fmla="*/ 508482 h 515926"/>
                <a:gd name="connsiteX40" fmla="*/ 1408561 w 3951714"/>
                <a:gd name="connsiteY40" fmla="*/ 5956 h 515926"/>
                <a:gd name="connsiteX41" fmla="*/ 1330391 w 3951714"/>
                <a:gd name="connsiteY41" fmla="*/ 5956 h 515926"/>
                <a:gd name="connsiteX42" fmla="*/ 1172561 w 3951714"/>
                <a:gd name="connsiteY42" fmla="*/ 465302 h 515926"/>
                <a:gd name="connsiteX43" fmla="*/ 1169583 w 3951714"/>
                <a:gd name="connsiteY43" fmla="*/ 465302 h 515926"/>
                <a:gd name="connsiteX44" fmla="*/ 1011752 w 3951714"/>
                <a:gd name="connsiteY44" fmla="*/ 5956 h 515926"/>
                <a:gd name="connsiteX45" fmla="*/ 932837 w 3951714"/>
                <a:gd name="connsiteY45" fmla="*/ 5956 h 515926"/>
                <a:gd name="connsiteX46" fmla="*/ 932837 w 3951714"/>
                <a:gd name="connsiteY46" fmla="*/ 508482 h 515926"/>
                <a:gd name="connsiteX47" fmla="*/ 1497155 w 3951714"/>
                <a:gd name="connsiteY47" fmla="*/ 508482 h 515926"/>
                <a:gd name="connsiteX48" fmla="*/ 1544057 w 3951714"/>
                <a:gd name="connsiteY48" fmla="*/ 508482 h 515926"/>
                <a:gd name="connsiteX49" fmla="*/ 1544057 w 3951714"/>
                <a:gd name="connsiteY49" fmla="*/ 58070 h 515926"/>
                <a:gd name="connsiteX50" fmla="*/ 1547035 w 3951714"/>
                <a:gd name="connsiteY50" fmla="*/ 58070 h 515926"/>
                <a:gd name="connsiteX51" fmla="*/ 1795692 w 3951714"/>
                <a:gd name="connsiteY51" fmla="*/ 508482 h 515926"/>
                <a:gd name="connsiteX52" fmla="*/ 1870141 w 3951714"/>
                <a:gd name="connsiteY52" fmla="*/ 508482 h 515926"/>
                <a:gd name="connsiteX53" fmla="*/ 1870141 w 3951714"/>
                <a:gd name="connsiteY53" fmla="*/ 5956 h 515926"/>
                <a:gd name="connsiteX54" fmla="*/ 1823983 w 3951714"/>
                <a:gd name="connsiteY54" fmla="*/ 5956 h 515926"/>
                <a:gd name="connsiteX55" fmla="*/ 1823983 w 3951714"/>
                <a:gd name="connsiteY55" fmla="*/ 457857 h 515926"/>
                <a:gd name="connsiteX56" fmla="*/ 1820261 w 3951714"/>
                <a:gd name="connsiteY56" fmla="*/ 457857 h 515926"/>
                <a:gd name="connsiteX57" fmla="*/ 1570859 w 3951714"/>
                <a:gd name="connsiteY57" fmla="*/ 5956 h 515926"/>
                <a:gd name="connsiteX58" fmla="*/ 1497899 w 3951714"/>
                <a:gd name="connsiteY58" fmla="*/ 5956 h 515926"/>
                <a:gd name="connsiteX59" fmla="*/ 1497899 w 3951714"/>
                <a:gd name="connsiteY59" fmla="*/ 508482 h 515926"/>
                <a:gd name="connsiteX60" fmla="*/ 1938633 w 3951714"/>
                <a:gd name="connsiteY60" fmla="*/ 508482 h 515926"/>
                <a:gd name="connsiteX61" fmla="*/ 1989258 w 3951714"/>
                <a:gd name="connsiteY61" fmla="*/ 508482 h 515926"/>
                <a:gd name="connsiteX62" fmla="*/ 2050306 w 3951714"/>
                <a:gd name="connsiteY62" fmla="*/ 342462 h 515926"/>
                <a:gd name="connsiteX63" fmla="*/ 2269184 w 3951714"/>
                <a:gd name="connsiteY63" fmla="*/ 342462 h 515926"/>
                <a:gd name="connsiteX64" fmla="*/ 2330231 w 3951714"/>
                <a:gd name="connsiteY64" fmla="*/ 508482 h 515926"/>
                <a:gd name="connsiteX65" fmla="*/ 2380856 w 3951714"/>
                <a:gd name="connsiteY65" fmla="*/ 508482 h 515926"/>
                <a:gd name="connsiteX66" fmla="*/ 2196224 w 3951714"/>
                <a:gd name="connsiteY66" fmla="*/ 5956 h 515926"/>
                <a:gd name="connsiteX67" fmla="*/ 2125499 w 3951714"/>
                <a:gd name="connsiteY67" fmla="*/ 5956 h 515926"/>
                <a:gd name="connsiteX68" fmla="*/ 1940122 w 3951714"/>
                <a:gd name="connsiteY68" fmla="*/ 508482 h 515926"/>
                <a:gd name="connsiteX69" fmla="*/ 2064451 w 3951714"/>
                <a:gd name="connsiteY69" fmla="*/ 298538 h 515926"/>
                <a:gd name="connsiteX70" fmla="*/ 2156767 w 3951714"/>
                <a:gd name="connsiteY70" fmla="*/ 46158 h 515926"/>
                <a:gd name="connsiteX71" fmla="*/ 2160489 w 3951714"/>
                <a:gd name="connsiteY71" fmla="*/ 46158 h 515926"/>
                <a:gd name="connsiteX72" fmla="*/ 2252805 w 3951714"/>
                <a:gd name="connsiteY72" fmla="*/ 298538 h 515926"/>
                <a:gd name="connsiteX73" fmla="*/ 2064451 w 3951714"/>
                <a:gd name="connsiteY73" fmla="*/ 298538 h 515926"/>
                <a:gd name="connsiteX74" fmla="*/ 2610157 w 3951714"/>
                <a:gd name="connsiteY74" fmla="*/ 514438 h 515926"/>
                <a:gd name="connsiteX75" fmla="*/ 2793299 w 3951714"/>
                <a:gd name="connsiteY75" fmla="*/ 373730 h 515926"/>
                <a:gd name="connsiteX76" fmla="*/ 2651848 w 3951714"/>
                <a:gd name="connsiteY76" fmla="*/ 238234 h 515926"/>
                <a:gd name="connsiteX77" fmla="*/ 2588567 w 3951714"/>
                <a:gd name="connsiteY77" fmla="*/ 227812 h 515926"/>
                <a:gd name="connsiteX78" fmla="*/ 2479128 w 3951714"/>
                <a:gd name="connsiteY78" fmla="*/ 138474 h 515926"/>
                <a:gd name="connsiteX79" fmla="*/ 2479128 w 3951714"/>
                <a:gd name="connsiteY79" fmla="*/ 128051 h 515926"/>
                <a:gd name="connsiteX80" fmla="*/ 2601223 w 3951714"/>
                <a:gd name="connsiteY80" fmla="*/ 41691 h 515926"/>
                <a:gd name="connsiteX81" fmla="*/ 2735230 w 3951714"/>
                <a:gd name="connsiteY81" fmla="*/ 145919 h 515926"/>
                <a:gd name="connsiteX82" fmla="*/ 2784366 w 3951714"/>
                <a:gd name="connsiteY82" fmla="*/ 145919 h 515926"/>
                <a:gd name="connsiteX83" fmla="*/ 2601223 w 3951714"/>
                <a:gd name="connsiteY83" fmla="*/ 0 h 515926"/>
                <a:gd name="connsiteX84" fmla="*/ 2430737 w 3951714"/>
                <a:gd name="connsiteY84" fmla="*/ 134751 h 515926"/>
                <a:gd name="connsiteX85" fmla="*/ 2572933 w 3951714"/>
                <a:gd name="connsiteY85" fmla="*/ 270247 h 515926"/>
                <a:gd name="connsiteX86" fmla="*/ 2636214 w 3951714"/>
                <a:gd name="connsiteY86" fmla="*/ 280670 h 515926"/>
                <a:gd name="connsiteX87" fmla="*/ 2744908 w 3951714"/>
                <a:gd name="connsiteY87" fmla="*/ 370008 h 515926"/>
                <a:gd name="connsiteX88" fmla="*/ 2744908 w 3951714"/>
                <a:gd name="connsiteY88" fmla="*/ 381175 h 515926"/>
                <a:gd name="connsiteX89" fmla="*/ 2610157 w 3951714"/>
                <a:gd name="connsiteY89" fmla="*/ 473491 h 515926"/>
                <a:gd name="connsiteX90" fmla="*/ 2464983 w 3951714"/>
                <a:gd name="connsiteY90" fmla="*/ 366286 h 515926"/>
                <a:gd name="connsiteX91" fmla="*/ 2415847 w 3951714"/>
                <a:gd name="connsiteY91" fmla="*/ 366286 h 515926"/>
                <a:gd name="connsiteX92" fmla="*/ 2610157 w 3951714"/>
                <a:gd name="connsiteY92" fmla="*/ 515927 h 515926"/>
                <a:gd name="connsiteX93" fmla="*/ 2884871 w 3951714"/>
                <a:gd name="connsiteY93" fmla="*/ 508482 h 515926"/>
                <a:gd name="connsiteX94" fmla="*/ 2932518 w 3951714"/>
                <a:gd name="connsiteY94" fmla="*/ 508482 h 515926"/>
                <a:gd name="connsiteX95" fmla="*/ 2932518 w 3951714"/>
                <a:gd name="connsiteY95" fmla="*/ 5956 h 515926"/>
                <a:gd name="connsiteX96" fmla="*/ 2884871 w 3951714"/>
                <a:gd name="connsiteY96" fmla="*/ 5956 h 515926"/>
                <a:gd name="connsiteX97" fmla="*/ 2884871 w 3951714"/>
                <a:gd name="connsiteY97" fmla="*/ 508482 h 515926"/>
                <a:gd name="connsiteX98" fmla="*/ 3213932 w 3951714"/>
                <a:gd name="connsiteY98" fmla="*/ 514438 h 515926"/>
                <a:gd name="connsiteX99" fmla="*/ 3396330 w 3951714"/>
                <a:gd name="connsiteY99" fmla="*/ 329806 h 515926"/>
                <a:gd name="connsiteX100" fmla="*/ 3396330 w 3951714"/>
                <a:gd name="connsiteY100" fmla="*/ 5956 h 515926"/>
                <a:gd name="connsiteX101" fmla="*/ 3348684 w 3951714"/>
                <a:gd name="connsiteY101" fmla="*/ 5956 h 515926"/>
                <a:gd name="connsiteX102" fmla="*/ 3348684 w 3951714"/>
                <a:gd name="connsiteY102" fmla="*/ 330550 h 515926"/>
                <a:gd name="connsiteX103" fmla="*/ 3213932 w 3951714"/>
                <a:gd name="connsiteY103" fmla="*/ 471258 h 515926"/>
                <a:gd name="connsiteX104" fmla="*/ 3079181 w 3951714"/>
                <a:gd name="connsiteY104" fmla="*/ 330550 h 515926"/>
                <a:gd name="connsiteX105" fmla="*/ 3079181 w 3951714"/>
                <a:gd name="connsiteY105" fmla="*/ 5956 h 515926"/>
                <a:gd name="connsiteX106" fmla="*/ 3031534 w 3951714"/>
                <a:gd name="connsiteY106" fmla="*/ 5956 h 515926"/>
                <a:gd name="connsiteX107" fmla="*/ 3031534 w 3951714"/>
                <a:gd name="connsiteY107" fmla="*/ 329806 h 515926"/>
                <a:gd name="connsiteX108" fmla="*/ 3213932 w 3951714"/>
                <a:gd name="connsiteY108" fmla="*/ 514438 h 515926"/>
                <a:gd name="connsiteX109" fmla="*/ 3475246 w 3951714"/>
                <a:gd name="connsiteY109" fmla="*/ 508482 h 515926"/>
                <a:gd name="connsiteX110" fmla="*/ 3521404 w 3951714"/>
                <a:gd name="connsiteY110" fmla="*/ 508482 h 515926"/>
                <a:gd name="connsiteX111" fmla="*/ 3521404 w 3951714"/>
                <a:gd name="connsiteY111" fmla="*/ 55092 h 515926"/>
                <a:gd name="connsiteX112" fmla="*/ 3524381 w 3951714"/>
                <a:gd name="connsiteY112" fmla="*/ 55092 h 515926"/>
                <a:gd name="connsiteX113" fmla="*/ 3680723 w 3951714"/>
                <a:gd name="connsiteY113" fmla="*/ 508482 h 515926"/>
                <a:gd name="connsiteX114" fmla="*/ 3746237 w 3951714"/>
                <a:gd name="connsiteY114" fmla="*/ 508482 h 515926"/>
                <a:gd name="connsiteX115" fmla="*/ 3902579 w 3951714"/>
                <a:gd name="connsiteY115" fmla="*/ 56581 h 515926"/>
                <a:gd name="connsiteX116" fmla="*/ 3905557 w 3951714"/>
                <a:gd name="connsiteY116" fmla="*/ 56581 h 515926"/>
                <a:gd name="connsiteX117" fmla="*/ 3905557 w 3951714"/>
                <a:gd name="connsiteY117" fmla="*/ 508482 h 515926"/>
                <a:gd name="connsiteX118" fmla="*/ 3951715 w 3951714"/>
                <a:gd name="connsiteY118" fmla="*/ 508482 h 515926"/>
                <a:gd name="connsiteX119" fmla="*/ 3951715 w 3951714"/>
                <a:gd name="connsiteY119" fmla="*/ 5956 h 515926"/>
                <a:gd name="connsiteX120" fmla="*/ 3873544 w 3951714"/>
                <a:gd name="connsiteY120" fmla="*/ 5956 h 515926"/>
                <a:gd name="connsiteX121" fmla="*/ 3715714 w 3951714"/>
                <a:gd name="connsiteY121" fmla="*/ 465302 h 515926"/>
                <a:gd name="connsiteX122" fmla="*/ 3712736 w 3951714"/>
                <a:gd name="connsiteY122" fmla="*/ 465302 h 515926"/>
                <a:gd name="connsiteX123" fmla="*/ 3554906 w 3951714"/>
                <a:gd name="connsiteY123" fmla="*/ 5956 h 515926"/>
                <a:gd name="connsiteX124" fmla="*/ 3475990 w 3951714"/>
                <a:gd name="connsiteY124" fmla="*/ 5956 h 515926"/>
                <a:gd name="connsiteX125" fmla="*/ 3475990 w 3951714"/>
                <a:gd name="connsiteY125" fmla="*/ 508482 h 51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</a:cxnLst>
              <a:rect l="l" t="t" r="r" b="b"/>
              <a:pathLst>
                <a:path w="3951714" h="515926">
                  <a:moveTo>
                    <a:pt x="222600" y="514438"/>
                  </a:moveTo>
                  <a:cubicBezTo>
                    <a:pt x="294815" y="514438"/>
                    <a:pt x="356607" y="484658"/>
                    <a:pt x="383409" y="431800"/>
                  </a:cubicBezTo>
                  <a:lnTo>
                    <a:pt x="387131" y="431800"/>
                  </a:lnTo>
                  <a:lnTo>
                    <a:pt x="387131" y="508482"/>
                  </a:lnTo>
                  <a:lnTo>
                    <a:pt x="430311" y="508482"/>
                  </a:lnTo>
                  <a:lnTo>
                    <a:pt x="430311" y="254613"/>
                  </a:lnTo>
                  <a:lnTo>
                    <a:pt x="238979" y="254613"/>
                  </a:lnTo>
                  <a:lnTo>
                    <a:pt x="238979" y="297793"/>
                  </a:lnTo>
                  <a:lnTo>
                    <a:pt x="383409" y="297793"/>
                  </a:lnTo>
                  <a:lnTo>
                    <a:pt x="383409" y="338740"/>
                  </a:lnTo>
                  <a:cubicBezTo>
                    <a:pt x="383409" y="416910"/>
                    <a:pt x="316405" y="472747"/>
                    <a:pt x="225578" y="472747"/>
                  </a:cubicBezTo>
                  <a:cubicBezTo>
                    <a:pt x="134751" y="472747"/>
                    <a:pt x="48391" y="400532"/>
                    <a:pt x="48391" y="271736"/>
                  </a:cubicBezTo>
                  <a:lnTo>
                    <a:pt x="48391" y="243446"/>
                  </a:lnTo>
                  <a:cubicBezTo>
                    <a:pt x="48391" y="115395"/>
                    <a:pt x="111672" y="42436"/>
                    <a:pt x="219622" y="42436"/>
                  </a:cubicBezTo>
                  <a:cubicBezTo>
                    <a:pt x="327572" y="42436"/>
                    <a:pt x="356607" y="79660"/>
                    <a:pt x="381920" y="163786"/>
                  </a:cubicBezTo>
                  <a:lnTo>
                    <a:pt x="431800" y="163786"/>
                  </a:lnTo>
                  <a:cubicBezTo>
                    <a:pt x="402021" y="54347"/>
                    <a:pt x="329061" y="0"/>
                    <a:pt x="220367" y="0"/>
                  </a:cubicBezTo>
                  <a:cubicBezTo>
                    <a:pt x="111672" y="0"/>
                    <a:pt x="0" y="99016"/>
                    <a:pt x="0" y="257591"/>
                  </a:cubicBezTo>
                  <a:cubicBezTo>
                    <a:pt x="0" y="416166"/>
                    <a:pt x="84127" y="515182"/>
                    <a:pt x="222600" y="515182"/>
                  </a:cubicBezTo>
                  <a:moveTo>
                    <a:pt x="639511" y="508482"/>
                  </a:moveTo>
                  <a:lnTo>
                    <a:pt x="687158" y="508482"/>
                  </a:lnTo>
                  <a:lnTo>
                    <a:pt x="687158" y="302260"/>
                  </a:lnTo>
                  <a:lnTo>
                    <a:pt x="867323" y="6700"/>
                  </a:lnTo>
                  <a:lnTo>
                    <a:pt x="815209" y="6700"/>
                  </a:lnTo>
                  <a:lnTo>
                    <a:pt x="665568" y="253124"/>
                  </a:lnTo>
                  <a:lnTo>
                    <a:pt x="661845" y="253124"/>
                  </a:lnTo>
                  <a:lnTo>
                    <a:pt x="512949" y="6700"/>
                  </a:lnTo>
                  <a:lnTo>
                    <a:pt x="459346" y="6700"/>
                  </a:lnTo>
                  <a:lnTo>
                    <a:pt x="638766" y="302260"/>
                  </a:lnTo>
                  <a:lnTo>
                    <a:pt x="638766" y="508482"/>
                  </a:lnTo>
                  <a:close/>
                  <a:moveTo>
                    <a:pt x="932092" y="508482"/>
                  </a:moveTo>
                  <a:lnTo>
                    <a:pt x="978250" y="508482"/>
                  </a:lnTo>
                  <a:lnTo>
                    <a:pt x="978250" y="55092"/>
                  </a:lnTo>
                  <a:lnTo>
                    <a:pt x="981228" y="55092"/>
                  </a:lnTo>
                  <a:lnTo>
                    <a:pt x="1137570" y="508482"/>
                  </a:lnTo>
                  <a:lnTo>
                    <a:pt x="1203084" y="508482"/>
                  </a:lnTo>
                  <a:lnTo>
                    <a:pt x="1359426" y="56581"/>
                  </a:lnTo>
                  <a:lnTo>
                    <a:pt x="1362404" y="56581"/>
                  </a:lnTo>
                  <a:lnTo>
                    <a:pt x="1362404" y="508482"/>
                  </a:lnTo>
                  <a:lnTo>
                    <a:pt x="1408561" y="508482"/>
                  </a:lnTo>
                  <a:lnTo>
                    <a:pt x="1408561" y="5956"/>
                  </a:lnTo>
                  <a:lnTo>
                    <a:pt x="1330391" y="5956"/>
                  </a:lnTo>
                  <a:lnTo>
                    <a:pt x="1172561" y="465302"/>
                  </a:lnTo>
                  <a:lnTo>
                    <a:pt x="1169583" y="465302"/>
                  </a:lnTo>
                  <a:lnTo>
                    <a:pt x="1011752" y="5956"/>
                  </a:lnTo>
                  <a:lnTo>
                    <a:pt x="932837" y="5956"/>
                  </a:lnTo>
                  <a:lnTo>
                    <a:pt x="932837" y="508482"/>
                  </a:lnTo>
                  <a:close/>
                  <a:moveTo>
                    <a:pt x="1497155" y="508482"/>
                  </a:moveTo>
                  <a:lnTo>
                    <a:pt x="1544057" y="508482"/>
                  </a:lnTo>
                  <a:lnTo>
                    <a:pt x="1544057" y="58070"/>
                  </a:lnTo>
                  <a:lnTo>
                    <a:pt x="1547035" y="58070"/>
                  </a:lnTo>
                  <a:lnTo>
                    <a:pt x="1795692" y="508482"/>
                  </a:lnTo>
                  <a:lnTo>
                    <a:pt x="1870141" y="508482"/>
                  </a:lnTo>
                  <a:lnTo>
                    <a:pt x="1870141" y="5956"/>
                  </a:lnTo>
                  <a:lnTo>
                    <a:pt x="1823983" y="5956"/>
                  </a:lnTo>
                  <a:lnTo>
                    <a:pt x="1823983" y="457857"/>
                  </a:lnTo>
                  <a:lnTo>
                    <a:pt x="1820261" y="457857"/>
                  </a:lnTo>
                  <a:lnTo>
                    <a:pt x="1570859" y="5956"/>
                  </a:lnTo>
                  <a:lnTo>
                    <a:pt x="1497899" y="5956"/>
                  </a:lnTo>
                  <a:lnTo>
                    <a:pt x="1497899" y="508482"/>
                  </a:lnTo>
                  <a:close/>
                  <a:moveTo>
                    <a:pt x="1938633" y="508482"/>
                  </a:moveTo>
                  <a:lnTo>
                    <a:pt x="1989258" y="508482"/>
                  </a:lnTo>
                  <a:lnTo>
                    <a:pt x="2050306" y="342462"/>
                  </a:lnTo>
                  <a:lnTo>
                    <a:pt x="2269184" y="342462"/>
                  </a:lnTo>
                  <a:lnTo>
                    <a:pt x="2330231" y="508482"/>
                  </a:lnTo>
                  <a:lnTo>
                    <a:pt x="2380856" y="508482"/>
                  </a:lnTo>
                  <a:lnTo>
                    <a:pt x="2196224" y="5956"/>
                  </a:lnTo>
                  <a:lnTo>
                    <a:pt x="2125499" y="5956"/>
                  </a:lnTo>
                  <a:lnTo>
                    <a:pt x="1940122" y="508482"/>
                  </a:lnTo>
                  <a:close/>
                  <a:moveTo>
                    <a:pt x="2064451" y="298538"/>
                  </a:moveTo>
                  <a:lnTo>
                    <a:pt x="2156767" y="46158"/>
                  </a:lnTo>
                  <a:lnTo>
                    <a:pt x="2160489" y="46158"/>
                  </a:lnTo>
                  <a:lnTo>
                    <a:pt x="2252805" y="298538"/>
                  </a:lnTo>
                  <a:lnTo>
                    <a:pt x="2064451" y="298538"/>
                  </a:lnTo>
                  <a:close/>
                  <a:moveTo>
                    <a:pt x="2610157" y="514438"/>
                  </a:moveTo>
                  <a:cubicBezTo>
                    <a:pt x="2726296" y="514438"/>
                    <a:pt x="2793299" y="460835"/>
                    <a:pt x="2793299" y="373730"/>
                  </a:cubicBezTo>
                  <a:cubicBezTo>
                    <a:pt x="2793299" y="286626"/>
                    <a:pt x="2742675" y="253124"/>
                    <a:pt x="2651848" y="238234"/>
                  </a:cubicBezTo>
                  <a:lnTo>
                    <a:pt x="2588567" y="227812"/>
                  </a:lnTo>
                  <a:cubicBezTo>
                    <a:pt x="2505929" y="213667"/>
                    <a:pt x="2479128" y="185376"/>
                    <a:pt x="2479128" y="138474"/>
                  </a:cubicBezTo>
                  <a:lnTo>
                    <a:pt x="2479128" y="128051"/>
                  </a:lnTo>
                  <a:cubicBezTo>
                    <a:pt x="2479128" y="74448"/>
                    <a:pt x="2525286" y="41691"/>
                    <a:pt x="2601223" y="41691"/>
                  </a:cubicBezTo>
                  <a:cubicBezTo>
                    <a:pt x="2677160" y="41691"/>
                    <a:pt x="2717362" y="71470"/>
                    <a:pt x="2735230" y="145919"/>
                  </a:cubicBezTo>
                  <a:lnTo>
                    <a:pt x="2784366" y="145919"/>
                  </a:lnTo>
                  <a:cubicBezTo>
                    <a:pt x="2765009" y="51369"/>
                    <a:pt x="2700984" y="0"/>
                    <a:pt x="2601223" y="0"/>
                  </a:cubicBezTo>
                  <a:cubicBezTo>
                    <a:pt x="2501462" y="0"/>
                    <a:pt x="2430737" y="54347"/>
                    <a:pt x="2430737" y="134751"/>
                  </a:cubicBezTo>
                  <a:cubicBezTo>
                    <a:pt x="2430737" y="215155"/>
                    <a:pt x="2479872" y="254613"/>
                    <a:pt x="2572933" y="270247"/>
                  </a:cubicBezTo>
                  <a:lnTo>
                    <a:pt x="2636214" y="280670"/>
                  </a:lnTo>
                  <a:cubicBezTo>
                    <a:pt x="2720340" y="294815"/>
                    <a:pt x="2744908" y="323105"/>
                    <a:pt x="2744908" y="370008"/>
                  </a:cubicBezTo>
                  <a:lnTo>
                    <a:pt x="2744908" y="381175"/>
                  </a:lnTo>
                  <a:cubicBezTo>
                    <a:pt x="2744908" y="439245"/>
                    <a:pt x="2696517" y="473491"/>
                    <a:pt x="2610157" y="473491"/>
                  </a:cubicBezTo>
                  <a:cubicBezTo>
                    <a:pt x="2523797" y="473491"/>
                    <a:pt x="2480617" y="441478"/>
                    <a:pt x="2464983" y="366286"/>
                  </a:cubicBezTo>
                  <a:lnTo>
                    <a:pt x="2415847" y="366286"/>
                  </a:lnTo>
                  <a:cubicBezTo>
                    <a:pt x="2432970" y="463813"/>
                    <a:pt x="2502207" y="515927"/>
                    <a:pt x="2610157" y="515927"/>
                  </a:cubicBezTo>
                  <a:moveTo>
                    <a:pt x="2884871" y="508482"/>
                  </a:moveTo>
                  <a:lnTo>
                    <a:pt x="2932518" y="508482"/>
                  </a:lnTo>
                  <a:lnTo>
                    <a:pt x="2932518" y="5956"/>
                  </a:lnTo>
                  <a:lnTo>
                    <a:pt x="2884871" y="5956"/>
                  </a:lnTo>
                  <a:lnTo>
                    <a:pt x="2884871" y="508482"/>
                  </a:lnTo>
                  <a:close/>
                  <a:moveTo>
                    <a:pt x="3213932" y="514438"/>
                  </a:moveTo>
                  <a:cubicBezTo>
                    <a:pt x="3330816" y="514438"/>
                    <a:pt x="3396330" y="447434"/>
                    <a:pt x="3396330" y="329806"/>
                  </a:cubicBezTo>
                  <a:lnTo>
                    <a:pt x="3396330" y="5956"/>
                  </a:lnTo>
                  <a:lnTo>
                    <a:pt x="3348684" y="5956"/>
                  </a:lnTo>
                  <a:lnTo>
                    <a:pt x="3348684" y="330550"/>
                  </a:lnTo>
                  <a:cubicBezTo>
                    <a:pt x="3348684" y="424355"/>
                    <a:pt x="3304759" y="471258"/>
                    <a:pt x="3213932" y="471258"/>
                  </a:cubicBezTo>
                  <a:cubicBezTo>
                    <a:pt x="3123106" y="471258"/>
                    <a:pt x="3079181" y="424355"/>
                    <a:pt x="3079181" y="330550"/>
                  </a:cubicBezTo>
                  <a:lnTo>
                    <a:pt x="3079181" y="5956"/>
                  </a:lnTo>
                  <a:lnTo>
                    <a:pt x="3031534" y="5956"/>
                  </a:lnTo>
                  <a:lnTo>
                    <a:pt x="3031534" y="329806"/>
                  </a:lnTo>
                  <a:cubicBezTo>
                    <a:pt x="3031534" y="447434"/>
                    <a:pt x="3096304" y="514438"/>
                    <a:pt x="3213932" y="514438"/>
                  </a:cubicBezTo>
                  <a:moveTo>
                    <a:pt x="3475246" y="508482"/>
                  </a:moveTo>
                  <a:lnTo>
                    <a:pt x="3521404" y="508482"/>
                  </a:lnTo>
                  <a:lnTo>
                    <a:pt x="3521404" y="55092"/>
                  </a:lnTo>
                  <a:lnTo>
                    <a:pt x="3524381" y="55092"/>
                  </a:lnTo>
                  <a:lnTo>
                    <a:pt x="3680723" y="508482"/>
                  </a:lnTo>
                  <a:lnTo>
                    <a:pt x="3746237" y="508482"/>
                  </a:lnTo>
                  <a:lnTo>
                    <a:pt x="3902579" y="56581"/>
                  </a:lnTo>
                  <a:lnTo>
                    <a:pt x="3905557" y="56581"/>
                  </a:lnTo>
                  <a:lnTo>
                    <a:pt x="3905557" y="508482"/>
                  </a:lnTo>
                  <a:lnTo>
                    <a:pt x="3951715" y="508482"/>
                  </a:lnTo>
                  <a:lnTo>
                    <a:pt x="3951715" y="5956"/>
                  </a:lnTo>
                  <a:lnTo>
                    <a:pt x="3873544" y="5956"/>
                  </a:lnTo>
                  <a:lnTo>
                    <a:pt x="3715714" y="465302"/>
                  </a:lnTo>
                  <a:lnTo>
                    <a:pt x="3712736" y="465302"/>
                  </a:lnTo>
                  <a:lnTo>
                    <a:pt x="3554906" y="5956"/>
                  </a:lnTo>
                  <a:lnTo>
                    <a:pt x="3475990" y="5956"/>
                  </a:lnTo>
                  <a:lnTo>
                    <a:pt x="3475990" y="508482"/>
                  </a:ln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b="1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1FA987B0-1E97-D124-C82B-D8864631A3A3}"/>
                </a:ext>
              </a:extLst>
            </p:cNvPr>
            <p:cNvSpPr/>
            <p:nvPr/>
          </p:nvSpPr>
          <p:spPr>
            <a:xfrm>
              <a:off x="10987525" y="6281878"/>
              <a:ext cx="402140" cy="116192"/>
            </a:xfrm>
            <a:custGeom>
              <a:avLst/>
              <a:gdLst>
                <a:gd name="connsiteX0" fmla="*/ 745 w 1783036"/>
                <a:gd name="connsiteY0" fmla="*/ 508482 h 515181"/>
                <a:gd name="connsiteX1" fmla="*/ 323850 w 1783036"/>
                <a:gd name="connsiteY1" fmla="*/ 508482 h 515181"/>
                <a:gd name="connsiteX2" fmla="*/ 323850 w 1783036"/>
                <a:gd name="connsiteY2" fmla="*/ 466046 h 515181"/>
                <a:gd name="connsiteX3" fmla="*/ 47647 w 1783036"/>
                <a:gd name="connsiteY3" fmla="*/ 466046 h 515181"/>
                <a:gd name="connsiteX4" fmla="*/ 47647 w 1783036"/>
                <a:gd name="connsiteY4" fmla="*/ 276203 h 515181"/>
                <a:gd name="connsiteX5" fmla="*/ 297049 w 1783036"/>
                <a:gd name="connsiteY5" fmla="*/ 276203 h 515181"/>
                <a:gd name="connsiteX6" fmla="*/ 297049 w 1783036"/>
                <a:gd name="connsiteY6" fmla="*/ 233768 h 515181"/>
                <a:gd name="connsiteX7" fmla="*/ 47647 w 1783036"/>
                <a:gd name="connsiteY7" fmla="*/ 233768 h 515181"/>
                <a:gd name="connsiteX8" fmla="*/ 47647 w 1783036"/>
                <a:gd name="connsiteY8" fmla="*/ 48391 h 515181"/>
                <a:gd name="connsiteX9" fmla="*/ 316405 w 1783036"/>
                <a:gd name="connsiteY9" fmla="*/ 48391 h 515181"/>
                <a:gd name="connsiteX10" fmla="*/ 316405 w 1783036"/>
                <a:gd name="connsiteY10" fmla="*/ 5956 h 515181"/>
                <a:gd name="connsiteX11" fmla="*/ 0 w 1783036"/>
                <a:gd name="connsiteY11" fmla="*/ 5956 h 515181"/>
                <a:gd name="connsiteX12" fmla="*/ 0 w 1783036"/>
                <a:gd name="connsiteY12" fmla="*/ 508482 h 515181"/>
                <a:gd name="connsiteX13" fmla="*/ 594842 w 1783036"/>
                <a:gd name="connsiteY13" fmla="*/ 514437 h 515181"/>
                <a:gd name="connsiteX14" fmla="*/ 755650 w 1783036"/>
                <a:gd name="connsiteY14" fmla="*/ 431800 h 515181"/>
                <a:gd name="connsiteX15" fmla="*/ 759372 w 1783036"/>
                <a:gd name="connsiteY15" fmla="*/ 431800 h 515181"/>
                <a:gd name="connsiteX16" fmla="*/ 759372 w 1783036"/>
                <a:gd name="connsiteY16" fmla="*/ 508482 h 515181"/>
                <a:gd name="connsiteX17" fmla="*/ 802552 w 1783036"/>
                <a:gd name="connsiteY17" fmla="*/ 508482 h 515181"/>
                <a:gd name="connsiteX18" fmla="*/ 802552 w 1783036"/>
                <a:gd name="connsiteY18" fmla="*/ 254613 h 515181"/>
                <a:gd name="connsiteX19" fmla="*/ 611220 w 1783036"/>
                <a:gd name="connsiteY19" fmla="*/ 254613 h 515181"/>
                <a:gd name="connsiteX20" fmla="*/ 611220 w 1783036"/>
                <a:gd name="connsiteY20" fmla="*/ 297793 h 515181"/>
                <a:gd name="connsiteX21" fmla="*/ 755650 w 1783036"/>
                <a:gd name="connsiteY21" fmla="*/ 297793 h 515181"/>
                <a:gd name="connsiteX22" fmla="*/ 755650 w 1783036"/>
                <a:gd name="connsiteY22" fmla="*/ 338740 h 515181"/>
                <a:gd name="connsiteX23" fmla="*/ 597820 w 1783036"/>
                <a:gd name="connsiteY23" fmla="*/ 472747 h 515181"/>
                <a:gd name="connsiteX24" fmla="*/ 420633 w 1783036"/>
                <a:gd name="connsiteY24" fmla="*/ 271736 h 515181"/>
                <a:gd name="connsiteX25" fmla="*/ 420633 w 1783036"/>
                <a:gd name="connsiteY25" fmla="*/ 243446 h 515181"/>
                <a:gd name="connsiteX26" fmla="*/ 591864 w 1783036"/>
                <a:gd name="connsiteY26" fmla="*/ 42435 h 515181"/>
                <a:gd name="connsiteX27" fmla="*/ 754161 w 1783036"/>
                <a:gd name="connsiteY27" fmla="*/ 163786 h 515181"/>
                <a:gd name="connsiteX28" fmla="*/ 804041 w 1783036"/>
                <a:gd name="connsiteY28" fmla="*/ 163786 h 515181"/>
                <a:gd name="connsiteX29" fmla="*/ 592608 w 1783036"/>
                <a:gd name="connsiteY29" fmla="*/ 0 h 515181"/>
                <a:gd name="connsiteX30" fmla="*/ 372241 w 1783036"/>
                <a:gd name="connsiteY30" fmla="*/ 257591 h 515181"/>
                <a:gd name="connsiteX31" fmla="*/ 594842 w 1783036"/>
                <a:gd name="connsiteY31" fmla="*/ 515182 h 515181"/>
                <a:gd name="connsiteX32" fmla="*/ 865089 w 1783036"/>
                <a:gd name="connsiteY32" fmla="*/ 508482 h 515181"/>
                <a:gd name="connsiteX33" fmla="*/ 915714 w 1783036"/>
                <a:gd name="connsiteY33" fmla="*/ 508482 h 515181"/>
                <a:gd name="connsiteX34" fmla="*/ 976762 w 1783036"/>
                <a:gd name="connsiteY34" fmla="*/ 342462 h 515181"/>
                <a:gd name="connsiteX35" fmla="*/ 1195639 w 1783036"/>
                <a:gd name="connsiteY35" fmla="*/ 342462 h 515181"/>
                <a:gd name="connsiteX36" fmla="*/ 1256687 w 1783036"/>
                <a:gd name="connsiteY36" fmla="*/ 508482 h 515181"/>
                <a:gd name="connsiteX37" fmla="*/ 1306567 w 1783036"/>
                <a:gd name="connsiteY37" fmla="*/ 508482 h 515181"/>
                <a:gd name="connsiteX38" fmla="*/ 1121936 w 1783036"/>
                <a:gd name="connsiteY38" fmla="*/ 5956 h 515181"/>
                <a:gd name="connsiteX39" fmla="*/ 1051210 w 1783036"/>
                <a:gd name="connsiteY39" fmla="*/ 5956 h 515181"/>
                <a:gd name="connsiteX40" fmla="*/ 865833 w 1783036"/>
                <a:gd name="connsiteY40" fmla="*/ 508482 h 515181"/>
                <a:gd name="connsiteX41" fmla="*/ 990906 w 1783036"/>
                <a:gd name="connsiteY41" fmla="*/ 298537 h 515181"/>
                <a:gd name="connsiteX42" fmla="*/ 1083222 w 1783036"/>
                <a:gd name="connsiteY42" fmla="*/ 46158 h 515181"/>
                <a:gd name="connsiteX43" fmla="*/ 1086945 w 1783036"/>
                <a:gd name="connsiteY43" fmla="*/ 46158 h 515181"/>
                <a:gd name="connsiteX44" fmla="*/ 1179261 w 1783036"/>
                <a:gd name="connsiteY44" fmla="*/ 298537 h 515181"/>
                <a:gd name="connsiteX45" fmla="*/ 990906 w 1783036"/>
                <a:gd name="connsiteY45" fmla="*/ 298537 h 515181"/>
                <a:gd name="connsiteX46" fmla="*/ 1342302 w 1783036"/>
                <a:gd name="connsiteY46" fmla="*/ 508482 h 515181"/>
                <a:gd name="connsiteX47" fmla="*/ 1392183 w 1783036"/>
                <a:gd name="connsiteY47" fmla="*/ 508482 h 515181"/>
                <a:gd name="connsiteX48" fmla="*/ 1453230 w 1783036"/>
                <a:gd name="connsiteY48" fmla="*/ 342462 h 515181"/>
                <a:gd name="connsiteX49" fmla="*/ 1672108 w 1783036"/>
                <a:gd name="connsiteY49" fmla="*/ 342462 h 515181"/>
                <a:gd name="connsiteX50" fmla="*/ 1733156 w 1783036"/>
                <a:gd name="connsiteY50" fmla="*/ 508482 h 515181"/>
                <a:gd name="connsiteX51" fmla="*/ 1783036 w 1783036"/>
                <a:gd name="connsiteY51" fmla="*/ 508482 h 515181"/>
                <a:gd name="connsiteX52" fmla="*/ 1598405 w 1783036"/>
                <a:gd name="connsiteY52" fmla="*/ 5956 h 515181"/>
                <a:gd name="connsiteX53" fmla="*/ 1527679 w 1783036"/>
                <a:gd name="connsiteY53" fmla="*/ 5956 h 515181"/>
                <a:gd name="connsiteX54" fmla="*/ 1342302 w 1783036"/>
                <a:gd name="connsiteY54" fmla="*/ 508482 h 515181"/>
                <a:gd name="connsiteX55" fmla="*/ 1468120 w 1783036"/>
                <a:gd name="connsiteY55" fmla="*/ 298537 h 515181"/>
                <a:gd name="connsiteX56" fmla="*/ 1560436 w 1783036"/>
                <a:gd name="connsiteY56" fmla="*/ 46158 h 515181"/>
                <a:gd name="connsiteX57" fmla="*/ 1564158 w 1783036"/>
                <a:gd name="connsiteY57" fmla="*/ 46158 h 515181"/>
                <a:gd name="connsiteX58" fmla="*/ 1656474 w 1783036"/>
                <a:gd name="connsiteY58" fmla="*/ 298537 h 515181"/>
                <a:gd name="connsiteX59" fmla="*/ 1468120 w 1783036"/>
                <a:gd name="connsiteY59" fmla="*/ 298537 h 515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783036" h="515181">
                  <a:moveTo>
                    <a:pt x="745" y="508482"/>
                  </a:moveTo>
                  <a:lnTo>
                    <a:pt x="323850" y="508482"/>
                  </a:lnTo>
                  <a:lnTo>
                    <a:pt x="323850" y="466046"/>
                  </a:lnTo>
                  <a:lnTo>
                    <a:pt x="47647" y="466046"/>
                  </a:lnTo>
                  <a:lnTo>
                    <a:pt x="47647" y="276203"/>
                  </a:lnTo>
                  <a:lnTo>
                    <a:pt x="297049" y="276203"/>
                  </a:lnTo>
                  <a:lnTo>
                    <a:pt x="297049" y="233768"/>
                  </a:lnTo>
                  <a:lnTo>
                    <a:pt x="47647" y="233768"/>
                  </a:lnTo>
                  <a:lnTo>
                    <a:pt x="47647" y="48391"/>
                  </a:lnTo>
                  <a:lnTo>
                    <a:pt x="316405" y="48391"/>
                  </a:lnTo>
                  <a:lnTo>
                    <a:pt x="316405" y="5956"/>
                  </a:lnTo>
                  <a:lnTo>
                    <a:pt x="0" y="5956"/>
                  </a:lnTo>
                  <a:lnTo>
                    <a:pt x="0" y="508482"/>
                  </a:lnTo>
                  <a:close/>
                  <a:moveTo>
                    <a:pt x="594842" y="514437"/>
                  </a:moveTo>
                  <a:cubicBezTo>
                    <a:pt x="667056" y="514437"/>
                    <a:pt x="728849" y="484658"/>
                    <a:pt x="755650" y="431800"/>
                  </a:cubicBezTo>
                  <a:lnTo>
                    <a:pt x="759372" y="431800"/>
                  </a:lnTo>
                  <a:lnTo>
                    <a:pt x="759372" y="508482"/>
                  </a:lnTo>
                  <a:lnTo>
                    <a:pt x="802552" y="508482"/>
                  </a:lnTo>
                  <a:lnTo>
                    <a:pt x="802552" y="254613"/>
                  </a:lnTo>
                  <a:lnTo>
                    <a:pt x="611220" y="254613"/>
                  </a:lnTo>
                  <a:lnTo>
                    <a:pt x="611220" y="297793"/>
                  </a:lnTo>
                  <a:lnTo>
                    <a:pt x="755650" y="297793"/>
                  </a:lnTo>
                  <a:lnTo>
                    <a:pt x="755650" y="338740"/>
                  </a:lnTo>
                  <a:cubicBezTo>
                    <a:pt x="755650" y="416910"/>
                    <a:pt x="688647" y="472747"/>
                    <a:pt x="597820" y="472747"/>
                  </a:cubicBezTo>
                  <a:cubicBezTo>
                    <a:pt x="506993" y="472747"/>
                    <a:pt x="420633" y="400532"/>
                    <a:pt x="420633" y="271736"/>
                  </a:cubicBezTo>
                  <a:lnTo>
                    <a:pt x="420633" y="243446"/>
                  </a:lnTo>
                  <a:cubicBezTo>
                    <a:pt x="420633" y="115395"/>
                    <a:pt x="483914" y="42435"/>
                    <a:pt x="591864" y="42435"/>
                  </a:cubicBezTo>
                  <a:cubicBezTo>
                    <a:pt x="699814" y="42435"/>
                    <a:pt x="728849" y="79660"/>
                    <a:pt x="754161" y="163786"/>
                  </a:cubicBezTo>
                  <a:lnTo>
                    <a:pt x="804041" y="163786"/>
                  </a:lnTo>
                  <a:cubicBezTo>
                    <a:pt x="774262" y="54347"/>
                    <a:pt x="701303" y="0"/>
                    <a:pt x="592608" y="0"/>
                  </a:cubicBezTo>
                  <a:cubicBezTo>
                    <a:pt x="483914" y="0"/>
                    <a:pt x="372241" y="99016"/>
                    <a:pt x="372241" y="257591"/>
                  </a:cubicBezTo>
                  <a:cubicBezTo>
                    <a:pt x="372241" y="416166"/>
                    <a:pt x="456368" y="515182"/>
                    <a:pt x="594842" y="515182"/>
                  </a:cubicBezTo>
                  <a:moveTo>
                    <a:pt x="865089" y="508482"/>
                  </a:moveTo>
                  <a:lnTo>
                    <a:pt x="915714" y="508482"/>
                  </a:lnTo>
                  <a:lnTo>
                    <a:pt x="976762" y="342462"/>
                  </a:lnTo>
                  <a:lnTo>
                    <a:pt x="1195639" y="342462"/>
                  </a:lnTo>
                  <a:lnTo>
                    <a:pt x="1256687" y="508482"/>
                  </a:lnTo>
                  <a:lnTo>
                    <a:pt x="1306567" y="508482"/>
                  </a:lnTo>
                  <a:lnTo>
                    <a:pt x="1121936" y="5956"/>
                  </a:lnTo>
                  <a:lnTo>
                    <a:pt x="1051210" y="5956"/>
                  </a:lnTo>
                  <a:lnTo>
                    <a:pt x="865833" y="508482"/>
                  </a:lnTo>
                  <a:close/>
                  <a:moveTo>
                    <a:pt x="990906" y="298537"/>
                  </a:moveTo>
                  <a:lnTo>
                    <a:pt x="1083222" y="46158"/>
                  </a:lnTo>
                  <a:lnTo>
                    <a:pt x="1086945" y="46158"/>
                  </a:lnTo>
                  <a:lnTo>
                    <a:pt x="1179261" y="298537"/>
                  </a:lnTo>
                  <a:lnTo>
                    <a:pt x="990906" y="298537"/>
                  </a:lnTo>
                  <a:close/>
                  <a:moveTo>
                    <a:pt x="1342302" y="508482"/>
                  </a:moveTo>
                  <a:lnTo>
                    <a:pt x="1392183" y="508482"/>
                  </a:lnTo>
                  <a:lnTo>
                    <a:pt x="1453230" y="342462"/>
                  </a:lnTo>
                  <a:lnTo>
                    <a:pt x="1672108" y="342462"/>
                  </a:lnTo>
                  <a:lnTo>
                    <a:pt x="1733156" y="508482"/>
                  </a:lnTo>
                  <a:lnTo>
                    <a:pt x="1783036" y="508482"/>
                  </a:lnTo>
                  <a:lnTo>
                    <a:pt x="1598405" y="5956"/>
                  </a:lnTo>
                  <a:lnTo>
                    <a:pt x="1527679" y="5956"/>
                  </a:lnTo>
                  <a:lnTo>
                    <a:pt x="1342302" y="508482"/>
                  </a:lnTo>
                  <a:close/>
                  <a:moveTo>
                    <a:pt x="1468120" y="298537"/>
                  </a:moveTo>
                  <a:lnTo>
                    <a:pt x="1560436" y="46158"/>
                  </a:lnTo>
                  <a:lnTo>
                    <a:pt x="1564158" y="46158"/>
                  </a:lnTo>
                  <a:lnTo>
                    <a:pt x="1656474" y="298537"/>
                  </a:lnTo>
                  <a:lnTo>
                    <a:pt x="1468120" y="298537"/>
                  </a:ln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b="1"/>
            </a:p>
          </p:txBody>
        </p:sp>
      </p:grpSp>
    </p:spTree>
    <p:extLst>
      <p:ext uri="{BB962C8B-B14F-4D97-AF65-F5344CB8AC3E}">
        <p14:creationId xmlns:p14="http://schemas.microsoft.com/office/powerpoint/2010/main" val="1369653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 - 1 spalt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C9043-EFC6-3C11-4F3E-FEB85F7A23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5856" y="642938"/>
            <a:ext cx="7717442" cy="1312762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GB" dirty="0" err="1"/>
              <a:t>Overskrift</a:t>
            </a:r>
            <a:endParaRPr lang="da-D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4DDF5C-4007-1D91-C7DC-CDE367BF3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5857" y="2386013"/>
            <a:ext cx="7717442" cy="3479529"/>
          </a:xfrm>
        </p:spPr>
        <p:txBody>
          <a:bodyPr>
            <a:normAutofit/>
          </a:bodyPr>
          <a:lstStyle>
            <a:lvl1pPr marL="541338" indent="-541338">
              <a:spcBef>
                <a:spcPts val="2000"/>
              </a:spcBef>
              <a:buClr>
                <a:schemeClr val="accent1"/>
              </a:buClr>
              <a:buSzPct val="150000"/>
              <a:tabLst/>
              <a:defRPr sz="2000"/>
            </a:lvl1pPr>
            <a:lvl2pPr marL="1080000" indent="-540000">
              <a:spcBef>
                <a:spcPts val="2000"/>
              </a:spcBef>
              <a:buClr>
                <a:schemeClr val="accent1"/>
              </a:buClr>
              <a:buSzPct val="150000"/>
              <a:tabLst/>
              <a:defRPr sz="2000"/>
            </a:lvl2pPr>
            <a:lvl3pPr marL="1619250" indent="-540000">
              <a:spcBef>
                <a:spcPts val="2000"/>
              </a:spcBef>
              <a:buClr>
                <a:schemeClr val="accent1"/>
              </a:buClr>
              <a:buSzPct val="150000"/>
              <a:tabLst/>
              <a:defRPr sz="2000"/>
            </a:lvl3pPr>
            <a:lvl4pPr marL="2160000" indent="-540000">
              <a:spcBef>
                <a:spcPts val="2000"/>
              </a:spcBef>
              <a:buClr>
                <a:schemeClr val="accent1"/>
              </a:buClr>
              <a:buSzPct val="150000"/>
              <a:tabLst/>
              <a:defRPr sz="2000"/>
            </a:lvl4pPr>
            <a:lvl5pPr marL="2700000" indent="-539750">
              <a:spcBef>
                <a:spcPts val="2000"/>
              </a:spcBef>
              <a:buClr>
                <a:schemeClr val="accent1"/>
              </a:buClr>
              <a:buSzPct val="150000"/>
              <a:tabLst/>
              <a:defRPr sz="20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431F80-CB4B-3AC5-9D46-C9527F39F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titel på præsentation // feb2024 (Ændres således: I fanen 'Indsæt' skal du vælge 'Sidehoved og sidefod')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0BB714-19EB-F6B0-C081-4B98519DA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915DBC1-9A4A-DF45-BEC1-3DCC315F6A5D}" type="slidenum">
              <a:rPr lang="da-DK"/>
              <a:pPr/>
              <a:t>‹nr.›</a:t>
            </a:fld>
            <a:endParaRPr lang="da-DK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7394846-CD91-9F7D-3640-023F1BD2BF4E}"/>
              </a:ext>
            </a:extLst>
          </p:cNvPr>
          <p:cNvGrpSpPr/>
          <p:nvPr userDrawn="1"/>
        </p:nvGrpSpPr>
        <p:grpSpPr>
          <a:xfrm>
            <a:off x="10329493" y="6281878"/>
            <a:ext cx="1544083" cy="253541"/>
            <a:chOff x="10329493" y="6281878"/>
            <a:chExt cx="1544083" cy="253541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C7C82F9-9689-A4CA-3FFA-DE7E27499C60}"/>
                </a:ext>
              </a:extLst>
            </p:cNvPr>
            <p:cNvSpPr/>
            <p:nvPr/>
          </p:nvSpPr>
          <p:spPr>
            <a:xfrm>
              <a:off x="10329493" y="6282550"/>
              <a:ext cx="609674" cy="249847"/>
            </a:xfrm>
            <a:custGeom>
              <a:avLst/>
              <a:gdLst>
                <a:gd name="connsiteX0" fmla="*/ 2703217 w 2703216"/>
                <a:gd name="connsiteY0" fmla="*/ 1107046 h 1107790"/>
                <a:gd name="connsiteX1" fmla="*/ 0 w 2703216"/>
                <a:gd name="connsiteY1" fmla="*/ 1107046 h 1107790"/>
                <a:gd name="connsiteX2" fmla="*/ 1036320 w 2703216"/>
                <a:gd name="connsiteY2" fmla="*/ 0 h 1107790"/>
                <a:gd name="connsiteX3" fmla="*/ 2703217 w 2703216"/>
                <a:gd name="connsiteY3" fmla="*/ 0 h 1107790"/>
                <a:gd name="connsiteX4" fmla="*/ 2703217 w 2703216"/>
                <a:gd name="connsiteY4" fmla="*/ 346184 h 1107790"/>
                <a:gd name="connsiteX5" fmla="*/ 2365966 w 2703216"/>
                <a:gd name="connsiteY5" fmla="*/ 346184 h 1107790"/>
                <a:gd name="connsiteX6" fmla="*/ 2361499 w 2703216"/>
                <a:gd name="connsiteY6" fmla="*/ 341718 h 1107790"/>
                <a:gd name="connsiteX7" fmla="*/ 1745812 w 2703216"/>
                <a:gd name="connsiteY7" fmla="*/ 168997 h 1107790"/>
                <a:gd name="connsiteX8" fmla="*/ 1153204 w 2703216"/>
                <a:gd name="connsiteY8" fmla="*/ 319383 h 1107790"/>
                <a:gd name="connsiteX9" fmla="*/ 877001 w 2703216"/>
                <a:gd name="connsiteY9" fmla="*/ 610476 h 1107790"/>
                <a:gd name="connsiteX10" fmla="*/ 927626 w 2703216"/>
                <a:gd name="connsiteY10" fmla="*/ 727360 h 1107790"/>
                <a:gd name="connsiteX11" fmla="*/ 1602871 w 2703216"/>
                <a:gd name="connsiteY11" fmla="*/ 865833 h 1107790"/>
                <a:gd name="connsiteX12" fmla="*/ 2283329 w 2703216"/>
                <a:gd name="connsiteY12" fmla="*/ 709492 h 1107790"/>
                <a:gd name="connsiteX13" fmla="*/ 2295240 w 2703216"/>
                <a:gd name="connsiteY13" fmla="*/ 674501 h 1107790"/>
                <a:gd name="connsiteX14" fmla="*/ 2091997 w 2703216"/>
                <a:gd name="connsiteY14" fmla="*/ 606753 h 1107790"/>
                <a:gd name="connsiteX15" fmla="*/ 1890242 w 2703216"/>
                <a:gd name="connsiteY15" fmla="*/ 604520 h 1107790"/>
                <a:gd name="connsiteX16" fmla="*/ 1865674 w 2703216"/>
                <a:gd name="connsiteY16" fmla="*/ 606009 h 1107790"/>
                <a:gd name="connsiteX17" fmla="*/ 1930444 w 2703216"/>
                <a:gd name="connsiteY17" fmla="*/ 480936 h 1107790"/>
                <a:gd name="connsiteX18" fmla="*/ 2702473 w 2703216"/>
                <a:gd name="connsiteY18" fmla="*/ 483914 h 1107790"/>
                <a:gd name="connsiteX19" fmla="*/ 2702473 w 2703216"/>
                <a:gd name="connsiteY19" fmla="*/ 1107790 h 1107790"/>
                <a:gd name="connsiteX20" fmla="*/ 64770 w 2703216"/>
                <a:gd name="connsiteY20" fmla="*/ 1078756 h 1107790"/>
                <a:gd name="connsiteX21" fmla="*/ 2674927 w 2703216"/>
                <a:gd name="connsiteY21" fmla="*/ 1078756 h 1107790"/>
                <a:gd name="connsiteX22" fmla="*/ 2674927 w 2703216"/>
                <a:gd name="connsiteY22" fmla="*/ 510715 h 1107790"/>
                <a:gd name="connsiteX23" fmla="*/ 1948311 w 2703216"/>
                <a:gd name="connsiteY23" fmla="*/ 507737 h 1107790"/>
                <a:gd name="connsiteX24" fmla="*/ 1913321 w 2703216"/>
                <a:gd name="connsiteY24" fmla="*/ 574741 h 1107790"/>
                <a:gd name="connsiteX25" fmla="*/ 2094230 w 2703216"/>
                <a:gd name="connsiteY25" fmla="*/ 577719 h 1107790"/>
                <a:gd name="connsiteX26" fmla="*/ 2322786 w 2703216"/>
                <a:gd name="connsiteY26" fmla="*/ 668545 h 1107790"/>
                <a:gd name="connsiteX27" fmla="*/ 2304919 w 2703216"/>
                <a:gd name="connsiteY27" fmla="*/ 725871 h 1107790"/>
                <a:gd name="connsiteX28" fmla="*/ 1602871 w 2703216"/>
                <a:gd name="connsiteY28" fmla="*/ 891890 h 1107790"/>
                <a:gd name="connsiteX29" fmla="*/ 907525 w 2703216"/>
                <a:gd name="connsiteY29" fmla="*/ 745227 h 1107790"/>
                <a:gd name="connsiteX30" fmla="*/ 847966 w 2703216"/>
                <a:gd name="connsiteY30" fmla="*/ 608242 h 1107790"/>
                <a:gd name="connsiteX31" fmla="*/ 1139059 w 2703216"/>
                <a:gd name="connsiteY31" fmla="*/ 292582 h 1107790"/>
                <a:gd name="connsiteX32" fmla="*/ 1744323 w 2703216"/>
                <a:gd name="connsiteY32" fmla="*/ 139218 h 1107790"/>
                <a:gd name="connsiteX33" fmla="*/ 2377134 w 2703216"/>
                <a:gd name="connsiteY33" fmla="*/ 317150 h 1107790"/>
                <a:gd name="connsiteX34" fmla="*/ 2673438 w 2703216"/>
                <a:gd name="connsiteY34" fmla="*/ 317150 h 1107790"/>
                <a:gd name="connsiteX35" fmla="*/ 2673438 w 2703216"/>
                <a:gd name="connsiteY35" fmla="*/ 26801 h 1107790"/>
                <a:gd name="connsiteX36" fmla="*/ 1046743 w 2703216"/>
                <a:gd name="connsiteY36" fmla="*/ 26801 h 1107790"/>
                <a:gd name="connsiteX37" fmla="*/ 64770 w 2703216"/>
                <a:gd name="connsiteY37" fmla="*/ 1078756 h 110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703216" h="1107790">
                  <a:moveTo>
                    <a:pt x="2703217" y="1107046"/>
                  </a:moveTo>
                  <a:lnTo>
                    <a:pt x="0" y="1107046"/>
                  </a:lnTo>
                  <a:lnTo>
                    <a:pt x="1036320" y="0"/>
                  </a:lnTo>
                  <a:lnTo>
                    <a:pt x="2703217" y="0"/>
                  </a:lnTo>
                  <a:lnTo>
                    <a:pt x="2703217" y="346184"/>
                  </a:lnTo>
                  <a:lnTo>
                    <a:pt x="2365966" y="346184"/>
                  </a:lnTo>
                  <a:cubicBezTo>
                    <a:pt x="2365966" y="346184"/>
                    <a:pt x="2361499" y="341718"/>
                    <a:pt x="2361499" y="341718"/>
                  </a:cubicBezTo>
                  <a:cubicBezTo>
                    <a:pt x="2266950" y="230045"/>
                    <a:pt x="2048072" y="168997"/>
                    <a:pt x="1745812" y="168997"/>
                  </a:cubicBezTo>
                  <a:cubicBezTo>
                    <a:pt x="1443552" y="168997"/>
                    <a:pt x="1332624" y="225578"/>
                    <a:pt x="1153204" y="319383"/>
                  </a:cubicBezTo>
                  <a:cubicBezTo>
                    <a:pt x="982717" y="409466"/>
                    <a:pt x="877001" y="520393"/>
                    <a:pt x="877001" y="610476"/>
                  </a:cubicBezTo>
                  <a:cubicBezTo>
                    <a:pt x="877001" y="700558"/>
                    <a:pt x="894124" y="693858"/>
                    <a:pt x="927626" y="727360"/>
                  </a:cubicBezTo>
                  <a:cubicBezTo>
                    <a:pt x="1024408" y="822653"/>
                    <a:pt x="1264132" y="871789"/>
                    <a:pt x="1602871" y="865833"/>
                  </a:cubicBezTo>
                  <a:cubicBezTo>
                    <a:pt x="1867163" y="861366"/>
                    <a:pt x="2211859" y="795852"/>
                    <a:pt x="2283329" y="709492"/>
                  </a:cubicBezTo>
                  <a:cubicBezTo>
                    <a:pt x="2293007" y="697580"/>
                    <a:pt x="2297474" y="686413"/>
                    <a:pt x="2295240" y="674501"/>
                  </a:cubicBezTo>
                  <a:cubicBezTo>
                    <a:pt x="2290029" y="640255"/>
                    <a:pt x="2215581" y="615687"/>
                    <a:pt x="2091997" y="606753"/>
                  </a:cubicBezTo>
                  <a:cubicBezTo>
                    <a:pt x="1991491" y="599309"/>
                    <a:pt x="1891731" y="604520"/>
                    <a:pt x="1890242" y="604520"/>
                  </a:cubicBezTo>
                  <a:lnTo>
                    <a:pt x="1865674" y="606009"/>
                  </a:lnTo>
                  <a:lnTo>
                    <a:pt x="1930444" y="480936"/>
                  </a:lnTo>
                  <a:lnTo>
                    <a:pt x="2702473" y="483914"/>
                  </a:lnTo>
                  <a:lnTo>
                    <a:pt x="2702473" y="1107790"/>
                  </a:lnTo>
                  <a:close/>
                  <a:moveTo>
                    <a:pt x="64770" y="1078756"/>
                  </a:moveTo>
                  <a:lnTo>
                    <a:pt x="2674927" y="1078756"/>
                  </a:lnTo>
                  <a:lnTo>
                    <a:pt x="2674927" y="510715"/>
                  </a:lnTo>
                  <a:cubicBezTo>
                    <a:pt x="2674927" y="510715"/>
                    <a:pt x="1948311" y="507737"/>
                    <a:pt x="1948311" y="507737"/>
                  </a:cubicBezTo>
                  <a:lnTo>
                    <a:pt x="1913321" y="574741"/>
                  </a:lnTo>
                  <a:cubicBezTo>
                    <a:pt x="1949800" y="573252"/>
                    <a:pt x="2021271" y="572507"/>
                    <a:pt x="2094230" y="577719"/>
                  </a:cubicBezTo>
                  <a:cubicBezTo>
                    <a:pt x="2240149" y="588141"/>
                    <a:pt x="2314597" y="617921"/>
                    <a:pt x="2322786" y="668545"/>
                  </a:cubicBezTo>
                  <a:cubicBezTo>
                    <a:pt x="2325764" y="687902"/>
                    <a:pt x="2319809" y="707259"/>
                    <a:pt x="2304919" y="725871"/>
                  </a:cubicBezTo>
                  <a:cubicBezTo>
                    <a:pt x="2220048" y="827865"/>
                    <a:pt x="1842595" y="888168"/>
                    <a:pt x="1602871" y="891890"/>
                  </a:cubicBezTo>
                  <a:cubicBezTo>
                    <a:pt x="1357937" y="896357"/>
                    <a:pt x="1038554" y="874023"/>
                    <a:pt x="907525" y="745227"/>
                  </a:cubicBezTo>
                  <a:cubicBezTo>
                    <a:pt x="868067" y="706514"/>
                    <a:pt x="847966" y="660356"/>
                    <a:pt x="847966" y="608242"/>
                  </a:cubicBezTo>
                  <a:cubicBezTo>
                    <a:pt x="847966" y="506993"/>
                    <a:pt x="956660" y="388620"/>
                    <a:pt x="1139059" y="292582"/>
                  </a:cubicBezTo>
                  <a:cubicBezTo>
                    <a:pt x="1324435" y="195054"/>
                    <a:pt x="1544802" y="139218"/>
                    <a:pt x="1744323" y="139218"/>
                  </a:cubicBezTo>
                  <a:cubicBezTo>
                    <a:pt x="2051050" y="139218"/>
                    <a:pt x="2275140" y="202499"/>
                    <a:pt x="2377134" y="317150"/>
                  </a:cubicBezTo>
                  <a:lnTo>
                    <a:pt x="2673438" y="317150"/>
                  </a:lnTo>
                  <a:lnTo>
                    <a:pt x="2673438" y="26801"/>
                  </a:lnTo>
                  <a:lnTo>
                    <a:pt x="1046743" y="26801"/>
                  </a:lnTo>
                  <a:lnTo>
                    <a:pt x="64770" y="1078756"/>
                  </a:lnTo>
                  <a:close/>
                </a:path>
              </a:pathLst>
            </a:custGeom>
            <a:solidFill>
              <a:schemeClr val="tx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b="1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E13F10D-FBED-C15C-A60F-C16481DEFF88}"/>
                </a:ext>
              </a:extLst>
            </p:cNvPr>
            <p:cNvSpPr/>
            <p:nvPr/>
          </p:nvSpPr>
          <p:spPr>
            <a:xfrm>
              <a:off x="10982320" y="6419059"/>
              <a:ext cx="891256" cy="116360"/>
            </a:xfrm>
            <a:custGeom>
              <a:avLst/>
              <a:gdLst>
                <a:gd name="connsiteX0" fmla="*/ 222600 w 3951714"/>
                <a:gd name="connsiteY0" fmla="*/ 514438 h 515926"/>
                <a:gd name="connsiteX1" fmla="*/ 383409 w 3951714"/>
                <a:gd name="connsiteY1" fmla="*/ 431800 h 515926"/>
                <a:gd name="connsiteX2" fmla="*/ 387131 w 3951714"/>
                <a:gd name="connsiteY2" fmla="*/ 431800 h 515926"/>
                <a:gd name="connsiteX3" fmla="*/ 387131 w 3951714"/>
                <a:gd name="connsiteY3" fmla="*/ 508482 h 515926"/>
                <a:gd name="connsiteX4" fmla="*/ 430311 w 3951714"/>
                <a:gd name="connsiteY4" fmla="*/ 508482 h 515926"/>
                <a:gd name="connsiteX5" fmla="*/ 430311 w 3951714"/>
                <a:gd name="connsiteY5" fmla="*/ 254613 h 515926"/>
                <a:gd name="connsiteX6" fmla="*/ 238979 w 3951714"/>
                <a:gd name="connsiteY6" fmla="*/ 254613 h 515926"/>
                <a:gd name="connsiteX7" fmla="*/ 238979 w 3951714"/>
                <a:gd name="connsiteY7" fmla="*/ 297793 h 515926"/>
                <a:gd name="connsiteX8" fmla="*/ 383409 w 3951714"/>
                <a:gd name="connsiteY8" fmla="*/ 297793 h 515926"/>
                <a:gd name="connsiteX9" fmla="*/ 383409 w 3951714"/>
                <a:gd name="connsiteY9" fmla="*/ 338740 h 515926"/>
                <a:gd name="connsiteX10" fmla="*/ 225578 w 3951714"/>
                <a:gd name="connsiteY10" fmla="*/ 472747 h 515926"/>
                <a:gd name="connsiteX11" fmla="*/ 48391 w 3951714"/>
                <a:gd name="connsiteY11" fmla="*/ 271736 h 515926"/>
                <a:gd name="connsiteX12" fmla="*/ 48391 w 3951714"/>
                <a:gd name="connsiteY12" fmla="*/ 243446 h 515926"/>
                <a:gd name="connsiteX13" fmla="*/ 219622 w 3951714"/>
                <a:gd name="connsiteY13" fmla="*/ 42436 h 515926"/>
                <a:gd name="connsiteX14" fmla="*/ 381920 w 3951714"/>
                <a:gd name="connsiteY14" fmla="*/ 163786 h 515926"/>
                <a:gd name="connsiteX15" fmla="*/ 431800 w 3951714"/>
                <a:gd name="connsiteY15" fmla="*/ 163786 h 515926"/>
                <a:gd name="connsiteX16" fmla="*/ 220367 w 3951714"/>
                <a:gd name="connsiteY16" fmla="*/ 0 h 515926"/>
                <a:gd name="connsiteX17" fmla="*/ 0 w 3951714"/>
                <a:gd name="connsiteY17" fmla="*/ 257591 h 515926"/>
                <a:gd name="connsiteX18" fmla="*/ 222600 w 3951714"/>
                <a:gd name="connsiteY18" fmla="*/ 515182 h 515926"/>
                <a:gd name="connsiteX19" fmla="*/ 639511 w 3951714"/>
                <a:gd name="connsiteY19" fmla="*/ 508482 h 515926"/>
                <a:gd name="connsiteX20" fmla="*/ 687158 w 3951714"/>
                <a:gd name="connsiteY20" fmla="*/ 508482 h 515926"/>
                <a:gd name="connsiteX21" fmla="*/ 687158 w 3951714"/>
                <a:gd name="connsiteY21" fmla="*/ 302260 h 515926"/>
                <a:gd name="connsiteX22" fmla="*/ 867323 w 3951714"/>
                <a:gd name="connsiteY22" fmla="*/ 6700 h 515926"/>
                <a:gd name="connsiteX23" fmla="*/ 815209 w 3951714"/>
                <a:gd name="connsiteY23" fmla="*/ 6700 h 515926"/>
                <a:gd name="connsiteX24" fmla="*/ 665568 w 3951714"/>
                <a:gd name="connsiteY24" fmla="*/ 253124 h 515926"/>
                <a:gd name="connsiteX25" fmla="*/ 661845 w 3951714"/>
                <a:gd name="connsiteY25" fmla="*/ 253124 h 515926"/>
                <a:gd name="connsiteX26" fmla="*/ 512949 w 3951714"/>
                <a:gd name="connsiteY26" fmla="*/ 6700 h 515926"/>
                <a:gd name="connsiteX27" fmla="*/ 459346 w 3951714"/>
                <a:gd name="connsiteY27" fmla="*/ 6700 h 515926"/>
                <a:gd name="connsiteX28" fmla="*/ 638766 w 3951714"/>
                <a:gd name="connsiteY28" fmla="*/ 302260 h 515926"/>
                <a:gd name="connsiteX29" fmla="*/ 638766 w 3951714"/>
                <a:gd name="connsiteY29" fmla="*/ 508482 h 515926"/>
                <a:gd name="connsiteX30" fmla="*/ 932092 w 3951714"/>
                <a:gd name="connsiteY30" fmla="*/ 508482 h 515926"/>
                <a:gd name="connsiteX31" fmla="*/ 978250 w 3951714"/>
                <a:gd name="connsiteY31" fmla="*/ 508482 h 515926"/>
                <a:gd name="connsiteX32" fmla="*/ 978250 w 3951714"/>
                <a:gd name="connsiteY32" fmla="*/ 55092 h 515926"/>
                <a:gd name="connsiteX33" fmla="*/ 981228 w 3951714"/>
                <a:gd name="connsiteY33" fmla="*/ 55092 h 515926"/>
                <a:gd name="connsiteX34" fmla="*/ 1137570 w 3951714"/>
                <a:gd name="connsiteY34" fmla="*/ 508482 h 515926"/>
                <a:gd name="connsiteX35" fmla="*/ 1203084 w 3951714"/>
                <a:gd name="connsiteY35" fmla="*/ 508482 h 515926"/>
                <a:gd name="connsiteX36" fmla="*/ 1359426 w 3951714"/>
                <a:gd name="connsiteY36" fmla="*/ 56581 h 515926"/>
                <a:gd name="connsiteX37" fmla="*/ 1362404 w 3951714"/>
                <a:gd name="connsiteY37" fmla="*/ 56581 h 515926"/>
                <a:gd name="connsiteX38" fmla="*/ 1362404 w 3951714"/>
                <a:gd name="connsiteY38" fmla="*/ 508482 h 515926"/>
                <a:gd name="connsiteX39" fmla="*/ 1408561 w 3951714"/>
                <a:gd name="connsiteY39" fmla="*/ 508482 h 515926"/>
                <a:gd name="connsiteX40" fmla="*/ 1408561 w 3951714"/>
                <a:gd name="connsiteY40" fmla="*/ 5956 h 515926"/>
                <a:gd name="connsiteX41" fmla="*/ 1330391 w 3951714"/>
                <a:gd name="connsiteY41" fmla="*/ 5956 h 515926"/>
                <a:gd name="connsiteX42" fmla="*/ 1172561 w 3951714"/>
                <a:gd name="connsiteY42" fmla="*/ 465302 h 515926"/>
                <a:gd name="connsiteX43" fmla="*/ 1169583 w 3951714"/>
                <a:gd name="connsiteY43" fmla="*/ 465302 h 515926"/>
                <a:gd name="connsiteX44" fmla="*/ 1011752 w 3951714"/>
                <a:gd name="connsiteY44" fmla="*/ 5956 h 515926"/>
                <a:gd name="connsiteX45" fmla="*/ 932837 w 3951714"/>
                <a:gd name="connsiteY45" fmla="*/ 5956 h 515926"/>
                <a:gd name="connsiteX46" fmla="*/ 932837 w 3951714"/>
                <a:gd name="connsiteY46" fmla="*/ 508482 h 515926"/>
                <a:gd name="connsiteX47" fmla="*/ 1497155 w 3951714"/>
                <a:gd name="connsiteY47" fmla="*/ 508482 h 515926"/>
                <a:gd name="connsiteX48" fmla="*/ 1544057 w 3951714"/>
                <a:gd name="connsiteY48" fmla="*/ 508482 h 515926"/>
                <a:gd name="connsiteX49" fmla="*/ 1544057 w 3951714"/>
                <a:gd name="connsiteY49" fmla="*/ 58070 h 515926"/>
                <a:gd name="connsiteX50" fmla="*/ 1547035 w 3951714"/>
                <a:gd name="connsiteY50" fmla="*/ 58070 h 515926"/>
                <a:gd name="connsiteX51" fmla="*/ 1795692 w 3951714"/>
                <a:gd name="connsiteY51" fmla="*/ 508482 h 515926"/>
                <a:gd name="connsiteX52" fmla="*/ 1870141 w 3951714"/>
                <a:gd name="connsiteY52" fmla="*/ 508482 h 515926"/>
                <a:gd name="connsiteX53" fmla="*/ 1870141 w 3951714"/>
                <a:gd name="connsiteY53" fmla="*/ 5956 h 515926"/>
                <a:gd name="connsiteX54" fmla="*/ 1823983 w 3951714"/>
                <a:gd name="connsiteY54" fmla="*/ 5956 h 515926"/>
                <a:gd name="connsiteX55" fmla="*/ 1823983 w 3951714"/>
                <a:gd name="connsiteY55" fmla="*/ 457857 h 515926"/>
                <a:gd name="connsiteX56" fmla="*/ 1820261 w 3951714"/>
                <a:gd name="connsiteY56" fmla="*/ 457857 h 515926"/>
                <a:gd name="connsiteX57" fmla="*/ 1570859 w 3951714"/>
                <a:gd name="connsiteY57" fmla="*/ 5956 h 515926"/>
                <a:gd name="connsiteX58" fmla="*/ 1497899 w 3951714"/>
                <a:gd name="connsiteY58" fmla="*/ 5956 h 515926"/>
                <a:gd name="connsiteX59" fmla="*/ 1497899 w 3951714"/>
                <a:gd name="connsiteY59" fmla="*/ 508482 h 515926"/>
                <a:gd name="connsiteX60" fmla="*/ 1938633 w 3951714"/>
                <a:gd name="connsiteY60" fmla="*/ 508482 h 515926"/>
                <a:gd name="connsiteX61" fmla="*/ 1989258 w 3951714"/>
                <a:gd name="connsiteY61" fmla="*/ 508482 h 515926"/>
                <a:gd name="connsiteX62" fmla="*/ 2050306 w 3951714"/>
                <a:gd name="connsiteY62" fmla="*/ 342462 h 515926"/>
                <a:gd name="connsiteX63" fmla="*/ 2269184 w 3951714"/>
                <a:gd name="connsiteY63" fmla="*/ 342462 h 515926"/>
                <a:gd name="connsiteX64" fmla="*/ 2330231 w 3951714"/>
                <a:gd name="connsiteY64" fmla="*/ 508482 h 515926"/>
                <a:gd name="connsiteX65" fmla="*/ 2380856 w 3951714"/>
                <a:gd name="connsiteY65" fmla="*/ 508482 h 515926"/>
                <a:gd name="connsiteX66" fmla="*/ 2196224 w 3951714"/>
                <a:gd name="connsiteY66" fmla="*/ 5956 h 515926"/>
                <a:gd name="connsiteX67" fmla="*/ 2125499 w 3951714"/>
                <a:gd name="connsiteY67" fmla="*/ 5956 h 515926"/>
                <a:gd name="connsiteX68" fmla="*/ 1940122 w 3951714"/>
                <a:gd name="connsiteY68" fmla="*/ 508482 h 515926"/>
                <a:gd name="connsiteX69" fmla="*/ 2064451 w 3951714"/>
                <a:gd name="connsiteY69" fmla="*/ 298538 h 515926"/>
                <a:gd name="connsiteX70" fmla="*/ 2156767 w 3951714"/>
                <a:gd name="connsiteY70" fmla="*/ 46158 h 515926"/>
                <a:gd name="connsiteX71" fmla="*/ 2160489 w 3951714"/>
                <a:gd name="connsiteY71" fmla="*/ 46158 h 515926"/>
                <a:gd name="connsiteX72" fmla="*/ 2252805 w 3951714"/>
                <a:gd name="connsiteY72" fmla="*/ 298538 h 515926"/>
                <a:gd name="connsiteX73" fmla="*/ 2064451 w 3951714"/>
                <a:gd name="connsiteY73" fmla="*/ 298538 h 515926"/>
                <a:gd name="connsiteX74" fmla="*/ 2610157 w 3951714"/>
                <a:gd name="connsiteY74" fmla="*/ 514438 h 515926"/>
                <a:gd name="connsiteX75" fmla="*/ 2793299 w 3951714"/>
                <a:gd name="connsiteY75" fmla="*/ 373730 h 515926"/>
                <a:gd name="connsiteX76" fmla="*/ 2651848 w 3951714"/>
                <a:gd name="connsiteY76" fmla="*/ 238234 h 515926"/>
                <a:gd name="connsiteX77" fmla="*/ 2588567 w 3951714"/>
                <a:gd name="connsiteY77" fmla="*/ 227812 h 515926"/>
                <a:gd name="connsiteX78" fmla="*/ 2479128 w 3951714"/>
                <a:gd name="connsiteY78" fmla="*/ 138474 h 515926"/>
                <a:gd name="connsiteX79" fmla="*/ 2479128 w 3951714"/>
                <a:gd name="connsiteY79" fmla="*/ 128051 h 515926"/>
                <a:gd name="connsiteX80" fmla="*/ 2601223 w 3951714"/>
                <a:gd name="connsiteY80" fmla="*/ 41691 h 515926"/>
                <a:gd name="connsiteX81" fmla="*/ 2735230 w 3951714"/>
                <a:gd name="connsiteY81" fmla="*/ 145919 h 515926"/>
                <a:gd name="connsiteX82" fmla="*/ 2784366 w 3951714"/>
                <a:gd name="connsiteY82" fmla="*/ 145919 h 515926"/>
                <a:gd name="connsiteX83" fmla="*/ 2601223 w 3951714"/>
                <a:gd name="connsiteY83" fmla="*/ 0 h 515926"/>
                <a:gd name="connsiteX84" fmla="*/ 2430737 w 3951714"/>
                <a:gd name="connsiteY84" fmla="*/ 134751 h 515926"/>
                <a:gd name="connsiteX85" fmla="*/ 2572933 w 3951714"/>
                <a:gd name="connsiteY85" fmla="*/ 270247 h 515926"/>
                <a:gd name="connsiteX86" fmla="*/ 2636214 w 3951714"/>
                <a:gd name="connsiteY86" fmla="*/ 280670 h 515926"/>
                <a:gd name="connsiteX87" fmla="*/ 2744908 w 3951714"/>
                <a:gd name="connsiteY87" fmla="*/ 370008 h 515926"/>
                <a:gd name="connsiteX88" fmla="*/ 2744908 w 3951714"/>
                <a:gd name="connsiteY88" fmla="*/ 381175 h 515926"/>
                <a:gd name="connsiteX89" fmla="*/ 2610157 w 3951714"/>
                <a:gd name="connsiteY89" fmla="*/ 473491 h 515926"/>
                <a:gd name="connsiteX90" fmla="*/ 2464983 w 3951714"/>
                <a:gd name="connsiteY90" fmla="*/ 366286 h 515926"/>
                <a:gd name="connsiteX91" fmla="*/ 2415847 w 3951714"/>
                <a:gd name="connsiteY91" fmla="*/ 366286 h 515926"/>
                <a:gd name="connsiteX92" fmla="*/ 2610157 w 3951714"/>
                <a:gd name="connsiteY92" fmla="*/ 515927 h 515926"/>
                <a:gd name="connsiteX93" fmla="*/ 2884871 w 3951714"/>
                <a:gd name="connsiteY93" fmla="*/ 508482 h 515926"/>
                <a:gd name="connsiteX94" fmla="*/ 2932518 w 3951714"/>
                <a:gd name="connsiteY94" fmla="*/ 508482 h 515926"/>
                <a:gd name="connsiteX95" fmla="*/ 2932518 w 3951714"/>
                <a:gd name="connsiteY95" fmla="*/ 5956 h 515926"/>
                <a:gd name="connsiteX96" fmla="*/ 2884871 w 3951714"/>
                <a:gd name="connsiteY96" fmla="*/ 5956 h 515926"/>
                <a:gd name="connsiteX97" fmla="*/ 2884871 w 3951714"/>
                <a:gd name="connsiteY97" fmla="*/ 508482 h 515926"/>
                <a:gd name="connsiteX98" fmla="*/ 3213932 w 3951714"/>
                <a:gd name="connsiteY98" fmla="*/ 514438 h 515926"/>
                <a:gd name="connsiteX99" fmla="*/ 3396330 w 3951714"/>
                <a:gd name="connsiteY99" fmla="*/ 329806 h 515926"/>
                <a:gd name="connsiteX100" fmla="*/ 3396330 w 3951714"/>
                <a:gd name="connsiteY100" fmla="*/ 5956 h 515926"/>
                <a:gd name="connsiteX101" fmla="*/ 3348684 w 3951714"/>
                <a:gd name="connsiteY101" fmla="*/ 5956 h 515926"/>
                <a:gd name="connsiteX102" fmla="*/ 3348684 w 3951714"/>
                <a:gd name="connsiteY102" fmla="*/ 330550 h 515926"/>
                <a:gd name="connsiteX103" fmla="*/ 3213932 w 3951714"/>
                <a:gd name="connsiteY103" fmla="*/ 471258 h 515926"/>
                <a:gd name="connsiteX104" fmla="*/ 3079181 w 3951714"/>
                <a:gd name="connsiteY104" fmla="*/ 330550 h 515926"/>
                <a:gd name="connsiteX105" fmla="*/ 3079181 w 3951714"/>
                <a:gd name="connsiteY105" fmla="*/ 5956 h 515926"/>
                <a:gd name="connsiteX106" fmla="*/ 3031534 w 3951714"/>
                <a:gd name="connsiteY106" fmla="*/ 5956 h 515926"/>
                <a:gd name="connsiteX107" fmla="*/ 3031534 w 3951714"/>
                <a:gd name="connsiteY107" fmla="*/ 329806 h 515926"/>
                <a:gd name="connsiteX108" fmla="*/ 3213932 w 3951714"/>
                <a:gd name="connsiteY108" fmla="*/ 514438 h 515926"/>
                <a:gd name="connsiteX109" fmla="*/ 3475246 w 3951714"/>
                <a:gd name="connsiteY109" fmla="*/ 508482 h 515926"/>
                <a:gd name="connsiteX110" fmla="*/ 3521404 w 3951714"/>
                <a:gd name="connsiteY110" fmla="*/ 508482 h 515926"/>
                <a:gd name="connsiteX111" fmla="*/ 3521404 w 3951714"/>
                <a:gd name="connsiteY111" fmla="*/ 55092 h 515926"/>
                <a:gd name="connsiteX112" fmla="*/ 3524381 w 3951714"/>
                <a:gd name="connsiteY112" fmla="*/ 55092 h 515926"/>
                <a:gd name="connsiteX113" fmla="*/ 3680723 w 3951714"/>
                <a:gd name="connsiteY113" fmla="*/ 508482 h 515926"/>
                <a:gd name="connsiteX114" fmla="*/ 3746237 w 3951714"/>
                <a:gd name="connsiteY114" fmla="*/ 508482 h 515926"/>
                <a:gd name="connsiteX115" fmla="*/ 3902579 w 3951714"/>
                <a:gd name="connsiteY115" fmla="*/ 56581 h 515926"/>
                <a:gd name="connsiteX116" fmla="*/ 3905557 w 3951714"/>
                <a:gd name="connsiteY116" fmla="*/ 56581 h 515926"/>
                <a:gd name="connsiteX117" fmla="*/ 3905557 w 3951714"/>
                <a:gd name="connsiteY117" fmla="*/ 508482 h 515926"/>
                <a:gd name="connsiteX118" fmla="*/ 3951715 w 3951714"/>
                <a:gd name="connsiteY118" fmla="*/ 508482 h 515926"/>
                <a:gd name="connsiteX119" fmla="*/ 3951715 w 3951714"/>
                <a:gd name="connsiteY119" fmla="*/ 5956 h 515926"/>
                <a:gd name="connsiteX120" fmla="*/ 3873544 w 3951714"/>
                <a:gd name="connsiteY120" fmla="*/ 5956 h 515926"/>
                <a:gd name="connsiteX121" fmla="*/ 3715714 w 3951714"/>
                <a:gd name="connsiteY121" fmla="*/ 465302 h 515926"/>
                <a:gd name="connsiteX122" fmla="*/ 3712736 w 3951714"/>
                <a:gd name="connsiteY122" fmla="*/ 465302 h 515926"/>
                <a:gd name="connsiteX123" fmla="*/ 3554906 w 3951714"/>
                <a:gd name="connsiteY123" fmla="*/ 5956 h 515926"/>
                <a:gd name="connsiteX124" fmla="*/ 3475990 w 3951714"/>
                <a:gd name="connsiteY124" fmla="*/ 5956 h 515926"/>
                <a:gd name="connsiteX125" fmla="*/ 3475990 w 3951714"/>
                <a:gd name="connsiteY125" fmla="*/ 508482 h 51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</a:cxnLst>
              <a:rect l="l" t="t" r="r" b="b"/>
              <a:pathLst>
                <a:path w="3951714" h="515926">
                  <a:moveTo>
                    <a:pt x="222600" y="514438"/>
                  </a:moveTo>
                  <a:cubicBezTo>
                    <a:pt x="294815" y="514438"/>
                    <a:pt x="356607" y="484658"/>
                    <a:pt x="383409" y="431800"/>
                  </a:cubicBezTo>
                  <a:lnTo>
                    <a:pt x="387131" y="431800"/>
                  </a:lnTo>
                  <a:lnTo>
                    <a:pt x="387131" y="508482"/>
                  </a:lnTo>
                  <a:lnTo>
                    <a:pt x="430311" y="508482"/>
                  </a:lnTo>
                  <a:lnTo>
                    <a:pt x="430311" y="254613"/>
                  </a:lnTo>
                  <a:lnTo>
                    <a:pt x="238979" y="254613"/>
                  </a:lnTo>
                  <a:lnTo>
                    <a:pt x="238979" y="297793"/>
                  </a:lnTo>
                  <a:lnTo>
                    <a:pt x="383409" y="297793"/>
                  </a:lnTo>
                  <a:lnTo>
                    <a:pt x="383409" y="338740"/>
                  </a:lnTo>
                  <a:cubicBezTo>
                    <a:pt x="383409" y="416910"/>
                    <a:pt x="316405" y="472747"/>
                    <a:pt x="225578" y="472747"/>
                  </a:cubicBezTo>
                  <a:cubicBezTo>
                    <a:pt x="134751" y="472747"/>
                    <a:pt x="48391" y="400532"/>
                    <a:pt x="48391" y="271736"/>
                  </a:cubicBezTo>
                  <a:lnTo>
                    <a:pt x="48391" y="243446"/>
                  </a:lnTo>
                  <a:cubicBezTo>
                    <a:pt x="48391" y="115395"/>
                    <a:pt x="111672" y="42436"/>
                    <a:pt x="219622" y="42436"/>
                  </a:cubicBezTo>
                  <a:cubicBezTo>
                    <a:pt x="327572" y="42436"/>
                    <a:pt x="356607" y="79660"/>
                    <a:pt x="381920" y="163786"/>
                  </a:cubicBezTo>
                  <a:lnTo>
                    <a:pt x="431800" y="163786"/>
                  </a:lnTo>
                  <a:cubicBezTo>
                    <a:pt x="402021" y="54347"/>
                    <a:pt x="329061" y="0"/>
                    <a:pt x="220367" y="0"/>
                  </a:cubicBezTo>
                  <a:cubicBezTo>
                    <a:pt x="111672" y="0"/>
                    <a:pt x="0" y="99016"/>
                    <a:pt x="0" y="257591"/>
                  </a:cubicBezTo>
                  <a:cubicBezTo>
                    <a:pt x="0" y="416166"/>
                    <a:pt x="84127" y="515182"/>
                    <a:pt x="222600" y="515182"/>
                  </a:cubicBezTo>
                  <a:moveTo>
                    <a:pt x="639511" y="508482"/>
                  </a:moveTo>
                  <a:lnTo>
                    <a:pt x="687158" y="508482"/>
                  </a:lnTo>
                  <a:lnTo>
                    <a:pt x="687158" y="302260"/>
                  </a:lnTo>
                  <a:lnTo>
                    <a:pt x="867323" y="6700"/>
                  </a:lnTo>
                  <a:lnTo>
                    <a:pt x="815209" y="6700"/>
                  </a:lnTo>
                  <a:lnTo>
                    <a:pt x="665568" y="253124"/>
                  </a:lnTo>
                  <a:lnTo>
                    <a:pt x="661845" y="253124"/>
                  </a:lnTo>
                  <a:lnTo>
                    <a:pt x="512949" y="6700"/>
                  </a:lnTo>
                  <a:lnTo>
                    <a:pt x="459346" y="6700"/>
                  </a:lnTo>
                  <a:lnTo>
                    <a:pt x="638766" y="302260"/>
                  </a:lnTo>
                  <a:lnTo>
                    <a:pt x="638766" y="508482"/>
                  </a:lnTo>
                  <a:close/>
                  <a:moveTo>
                    <a:pt x="932092" y="508482"/>
                  </a:moveTo>
                  <a:lnTo>
                    <a:pt x="978250" y="508482"/>
                  </a:lnTo>
                  <a:lnTo>
                    <a:pt x="978250" y="55092"/>
                  </a:lnTo>
                  <a:lnTo>
                    <a:pt x="981228" y="55092"/>
                  </a:lnTo>
                  <a:lnTo>
                    <a:pt x="1137570" y="508482"/>
                  </a:lnTo>
                  <a:lnTo>
                    <a:pt x="1203084" y="508482"/>
                  </a:lnTo>
                  <a:lnTo>
                    <a:pt x="1359426" y="56581"/>
                  </a:lnTo>
                  <a:lnTo>
                    <a:pt x="1362404" y="56581"/>
                  </a:lnTo>
                  <a:lnTo>
                    <a:pt x="1362404" y="508482"/>
                  </a:lnTo>
                  <a:lnTo>
                    <a:pt x="1408561" y="508482"/>
                  </a:lnTo>
                  <a:lnTo>
                    <a:pt x="1408561" y="5956"/>
                  </a:lnTo>
                  <a:lnTo>
                    <a:pt x="1330391" y="5956"/>
                  </a:lnTo>
                  <a:lnTo>
                    <a:pt x="1172561" y="465302"/>
                  </a:lnTo>
                  <a:lnTo>
                    <a:pt x="1169583" y="465302"/>
                  </a:lnTo>
                  <a:lnTo>
                    <a:pt x="1011752" y="5956"/>
                  </a:lnTo>
                  <a:lnTo>
                    <a:pt x="932837" y="5956"/>
                  </a:lnTo>
                  <a:lnTo>
                    <a:pt x="932837" y="508482"/>
                  </a:lnTo>
                  <a:close/>
                  <a:moveTo>
                    <a:pt x="1497155" y="508482"/>
                  </a:moveTo>
                  <a:lnTo>
                    <a:pt x="1544057" y="508482"/>
                  </a:lnTo>
                  <a:lnTo>
                    <a:pt x="1544057" y="58070"/>
                  </a:lnTo>
                  <a:lnTo>
                    <a:pt x="1547035" y="58070"/>
                  </a:lnTo>
                  <a:lnTo>
                    <a:pt x="1795692" y="508482"/>
                  </a:lnTo>
                  <a:lnTo>
                    <a:pt x="1870141" y="508482"/>
                  </a:lnTo>
                  <a:lnTo>
                    <a:pt x="1870141" y="5956"/>
                  </a:lnTo>
                  <a:lnTo>
                    <a:pt x="1823983" y="5956"/>
                  </a:lnTo>
                  <a:lnTo>
                    <a:pt x="1823983" y="457857"/>
                  </a:lnTo>
                  <a:lnTo>
                    <a:pt x="1820261" y="457857"/>
                  </a:lnTo>
                  <a:lnTo>
                    <a:pt x="1570859" y="5956"/>
                  </a:lnTo>
                  <a:lnTo>
                    <a:pt x="1497899" y="5956"/>
                  </a:lnTo>
                  <a:lnTo>
                    <a:pt x="1497899" y="508482"/>
                  </a:lnTo>
                  <a:close/>
                  <a:moveTo>
                    <a:pt x="1938633" y="508482"/>
                  </a:moveTo>
                  <a:lnTo>
                    <a:pt x="1989258" y="508482"/>
                  </a:lnTo>
                  <a:lnTo>
                    <a:pt x="2050306" y="342462"/>
                  </a:lnTo>
                  <a:lnTo>
                    <a:pt x="2269184" y="342462"/>
                  </a:lnTo>
                  <a:lnTo>
                    <a:pt x="2330231" y="508482"/>
                  </a:lnTo>
                  <a:lnTo>
                    <a:pt x="2380856" y="508482"/>
                  </a:lnTo>
                  <a:lnTo>
                    <a:pt x="2196224" y="5956"/>
                  </a:lnTo>
                  <a:lnTo>
                    <a:pt x="2125499" y="5956"/>
                  </a:lnTo>
                  <a:lnTo>
                    <a:pt x="1940122" y="508482"/>
                  </a:lnTo>
                  <a:close/>
                  <a:moveTo>
                    <a:pt x="2064451" y="298538"/>
                  </a:moveTo>
                  <a:lnTo>
                    <a:pt x="2156767" y="46158"/>
                  </a:lnTo>
                  <a:lnTo>
                    <a:pt x="2160489" y="46158"/>
                  </a:lnTo>
                  <a:lnTo>
                    <a:pt x="2252805" y="298538"/>
                  </a:lnTo>
                  <a:lnTo>
                    <a:pt x="2064451" y="298538"/>
                  </a:lnTo>
                  <a:close/>
                  <a:moveTo>
                    <a:pt x="2610157" y="514438"/>
                  </a:moveTo>
                  <a:cubicBezTo>
                    <a:pt x="2726296" y="514438"/>
                    <a:pt x="2793299" y="460835"/>
                    <a:pt x="2793299" y="373730"/>
                  </a:cubicBezTo>
                  <a:cubicBezTo>
                    <a:pt x="2793299" y="286626"/>
                    <a:pt x="2742675" y="253124"/>
                    <a:pt x="2651848" y="238234"/>
                  </a:cubicBezTo>
                  <a:lnTo>
                    <a:pt x="2588567" y="227812"/>
                  </a:lnTo>
                  <a:cubicBezTo>
                    <a:pt x="2505929" y="213667"/>
                    <a:pt x="2479128" y="185376"/>
                    <a:pt x="2479128" y="138474"/>
                  </a:cubicBezTo>
                  <a:lnTo>
                    <a:pt x="2479128" y="128051"/>
                  </a:lnTo>
                  <a:cubicBezTo>
                    <a:pt x="2479128" y="74448"/>
                    <a:pt x="2525286" y="41691"/>
                    <a:pt x="2601223" y="41691"/>
                  </a:cubicBezTo>
                  <a:cubicBezTo>
                    <a:pt x="2677160" y="41691"/>
                    <a:pt x="2717362" y="71470"/>
                    <a:pt x="2735230" y="145919"/>
                  </a:cubicBezTo>
                  <a:lnTo>
                    <a:pt x="2784366" y="145919"/>
                  </a:lnTo>
                  <a:cubicBezTo>
                    <a:pt x="2765009" y="51369"/>
                    <a:pt x="2700984" y="0"/>
                    <a:pt x="2601223" y="0"/>
                  </a:cubicBezTo>
                  <a:cubicBezTo>
                    <a:pt x="2501462" y="0"/>
                    <a:pt x="2430737" y="54347"/>
                    <a:pt x="2430737" y="134751"/>
                  </a:cubicBezTo>
                  <a:cubicBezTo>
                    <a:pt x="2430737" y="215155"/>
                    <a:pt x="2479872" y="254613"/>
                    <a:pt x="2572933" y="270247"/>
                  </a:cubicBezTo>
                  <a:lnTo>
                    <a:pt x="2636214" y="280670"/>
                  </a:lnTo>
                  <a:cubicBezTo>
                    <a:pt x="2720340" y="294815"/>
                    <a:pt x="2744908" y="323105"/>
                    <a:pt x="2744908" y="370008"/>
                  </a:cubicBezTo>
                  <a:lnTo>
                    <a:pt x="2744908" y="381175"/>
                  </a:lnTo>
                  <a:cubicBezTo>
                    <a:pt x="2744908" y="439245"/>
                    <a:pt x="2696517" y="473491"/>
                    <a:pt x="2610157" y="473491"/>
                  </a:cubicBezTo>
                  <a:cubicBezTo>
                    <a:pt x="2523797" y="473491"/>
                    <a:pt x="2480617" y="441478"/>
                    <a:pt x="2464983" y="366286"/>
                  </a:cubicBezTo>
                  <a:lnTo>
                    <a:pt x="2415847" y="366286"/>
                  </a:lnTo>
                  <a:cubicBezTo>
                    <a:pt x="2432970" y="463813"/>
                    <a:pt x="2502207" y="515927"/>
                    <a:pt x="2610157" y="515927"/>
                  </a:cubicBezTo>
                  <a:moveTo>
                    <a:pt x="2884871" y="508482"/>
                  </a:moveTo>
                  <a:lnTo>
                    <a:pt x="2932518" y="508482"/>
                  </a:lnTo>
                  <a:lnTo>
                    <a:pt x="2932518" y="5956"/>
                  </a:lnTo>
                  <a:lnTo>
                    <a:pt x="2884871" y="5956"/>
                  </a:lnTo>
                  <a:lnTo>
                    <a:pt x="2884871" y="508482"/>
                  </a:lnTo>
                  <a:close/>
                  <a:moveTo>
                    <a:pt x="3213932" y="514438"/>
                  </a:moveTo>
                  <a:cubicBezTo>
                    <a:pt x="3330816" y="514438"/>
                    <a:pt x="3396330" y="447434"/>
                    <a:pt x="3396330" y="329806"/>
                  </a:cubicBezTo>
                  <a:lnTo>
                    <a:pt x="3396330" y="5956"/>
                  </a:lnTo>
                  <a:lnTo>
                    <a:pt x="3348684" y="5956"/>
                  </a:lnTo>
                  <a:lnTo>
                    <a:pt x="3348684" y="330550"/>
                  </a:lnTo>
                  <a:cubicBezTo>
                    <a:pt x="3348684" y="424355"/>
                    <a:pt x="3304759" y="471258"/>
                    <a:pt x="3213932" y="471258"/>
                  </a:cubicBezTo>
                  <a:cubicBezTo>
                    <a:pt x="3123106" y="471258"/>
                    <a:pt x="3079181" y="424355"/>
                    <a:pt x="3079181" y="330550"/>
                  </a:cubicBezTo>
                  <a:lnTo>
                    <a:pt x="3079181" y="5956"/>
                  </a:lnTo>
                  <a:lnTo>
                    <a:pt x="3031534" y="5956"/>
                  </a:lnTo>
                  <a:lnTo>
                    <a:pt x="3031534" y="329806"/>
                  </a:lnTo>
                  <a:cubicBezTo>
                    <a:pt x="3031534" y="447434"/>
                    <a:pt x="3096304" y="514438"/>
                    <a:pt x="3213932" y="514438"/>
                  </a:cubicBezTo>
                  <a:moveTo>
                    <a:pt x="3475246" y="508482"/>
                  </a:moveTo>
                  <a:lnTo>
                    <a:pt x="3521404" y="508482"/>
                  </a:lnTo>
                  <a:lnTo>
                    <a:pt x="3521404" y="55092"/>
                  </a:lnTo>
                  <a:lnTo>
                    <a:pt x="3524381" y="55092"/>
                  </a:lnTo>
                  <a:lnTo>
                    <a:pt x="3680723" y="508482"/>
                  </a:lnTo>
                  <a:lnTo>
                    <a:pt x="3746237" y="508482"/>
                  </a:lnTo>
                  <a:lnTo>
                    <a:pt x="3902579" y="56581"/>
                  </a:lnTo>
                  <a:lnTo>
                    <a:pt x="3905557" y="56581"/>
                  </a:lnTo>
                  <a:lnTo>
                    <a:pt x="3905557" y="508482"/>
                  </a:lnTo>
                  <a:lnTo>
                    <a:pt x="3951715" y="508482"/>
                  </a:lnTo>
                  <a:lnTo>
                    <a:pt x="3951715" y="5956"/>
                  </a:lnTo>
                  <a:lnTo>
                    <a:pt x="3873544" y="5956"/>
                  </a:lnTo>
                  <a:lnTo>
                    <a:pt x="3715714" y="465302"/>
                  </a:lnTo>
                  <a:lnTo>
                    <a:pt x="3712736" y="465302"/>
                  </a:lnTo>
                  <a:lnTo>
                    <a:pt x="3554906" y="5956"/>
                  </a:lnTo>
                  <a:lnTo>
                    <a:pt x="3475990" y="5956"/>
                  </a:lnTo>
                  <a:lnTo>
                    <a:pt x="3475990" y="508482"/>
                  </a:lnTo>
                  <a:close/>
                </a:path>
              </a:pathLst>
            </a:custGeom>
            <a:solidFill>
              <a:schemeClr val="tx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b="1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5E66A6A3-8A5C-CBD1-DAB1-413D7B67BB8B}"/>
                </a:ext>
              </a:extLst>
            </p:cNvPr>
            <p:cNvSpPr/>
            <p:nvPr/>
          </p:nvSpPr>
          <p:spPr>
            <a:xfrm>
              <a:off x="10987525" y="6281878"/>
              <a:ext cx="402140" cy="116192"/>
            </a:xfrm>
            <a:custGeom>
              <a:avLst/>
              <a:gdLst>
                <a:gd name="connsiteX0" fmla="*/ 745 w 1783036"/>
                <a:gd name="connsiteY0" fmla="*/ 508482 h 515181"/>
                <a:gd name="connsiteX1" fmla="*/ 323850 w 1783036"/>
                <a:gd name="connsiteY1" fmla="*/ 508482 h 515181"/>
                <a:gd name="connsiteX2" fmla="*/ 323850 w 1783036"/>
                <a:gd name="connsiteY2" fmla="*/ 466046 h 515181"/>
                <a:gd name="connsiteX3" fmla="*/ 47647 w 1783036"/>
                <a:gd name="connsiteY3" fmla="*/ 466046 h 515181"/>
                <a:gd name="connsiteX4" fmla="*/ 47647 w 1783036"/>
                <a:gd name="connsiteY4" fmla="*/ 276203 h 515181"/>
                <a:gd name="connsiteX5" fmla="*/ 297049 w 1783036"/>
                <a:gd name="connsiteY5" fmla="*/ 276203 h 515181"/>
                <a:gd name="connsiteX6" fmla="*/ 297049 w 1783036"/>
                <a:gd name="connsiteY6" fmla="*/ 233768 h 515181"/>
                <a:gd name="connsiteX7" fmla="*/ 47647 w 1783036"/>
                <a:gd name="connsiteY7" fmla="*/ 233768 h 515181"/>
                <a:gd name="connsiteX8" fmla="*/ 47647 w 1783036"/>
                <a:gd name="connsiteY8" fmla="*/ 48391 h 515181"/>
                <a:gd name="connsiteX9" fmla="*/ 316405 w 1783036"/>
                <a:gd name="connsiteY9" fmla="*/ 48391 h 515181"/>
                <a:gd name="connsiteX10" fmla="*/ 316405 w 1783036"/>
                <a:gd name="connsiteY10" fmla="*/ 5956 h 515181"/>
                <a:gd name="connsiteX11" fmla="*/ 0 w 1783036"/>
                <a:gd name="connsiteY11" fmla="*/ 5956 h 515181"/>
                <a:gd name="connsiteX12" fmla="*/ 0 w 1783036"/>
                <a:gd name="connsiteY12" fmla="*/ 508482 h 515181"/>
                <a:gd name="connsiteX13" fmla="*/ 594842 w 1783036"/>
                <a:gd name="connsiteY13" fmla="*/ 514437 h 515181"/>
                <a:gd name="connsiteX14" fmla="*/ 755650 w 1783036"/>
                <a:gd name="connsiteY14" fmla="*/ 431800 h 515181"/>
                <a:gd name="connsiteX15" fmla="*/ 759372 w 1783036"/>
                <a:gd name="connsiteY15" fmla="*/ 431800 h 515181"/>
                <a:gd name="connsiteX16" fmla="*/ 759372 w 1783036"/>
                <a:gd name="connsiteY16" fmla="*/ 508482 h 515181"/>
                <a:gd name="connsiteX17" fmla="*/ 802552 w 1783036"/>
                <a:gd name="connsiteY17" fmla="*/ 508482 h 515181"/>
                <a:gd name="connsiteX18" fmla="*/ 802552 w 1783036"/>
                <a:gd name="connsiteY18" fmla="*/ 254613 h 515181"/>
                <a:gd name="connsiteX19" fmla="*/ 611220 w 1783036"/>
                <a:gd name="connsiteY19" fmla="*/ 254613 h 515181"/>
                <a:gd name="connsiteX20" fmla="*/ 611220 w 1783036"/>
                <a:gd name="connsiteY20" fmla="*/ 297793 h 515181"/>
                <a:gd name="connsiteX21" fmla="*/ 755650 w 1783036"/>
                <a:gd name="connsiteY21" fmla="*/ 297793 h 515181"/>
                <a:gd name="connsiteX22" fmla="*/ 755650 w 1783036"/>
                <a:gd name="connsiteY22" fmla="*/ 338740 h 515181"/>
                <a:gd name="connsiteX23" fmla="*/ 597820 w 1783036"/>
                <a:gd name="connsiteY23" fmla="*/ 472747 h 515181"/>
                <a:gd name="connsiteX24" fmla="*/ 420633 w 1783036"/>
                <a:gd name="connsiteY24" fmla="*/ 271736 h 515181"/>
                <a:gd name="connsiteX25" fmla="*/ 420633 w 1783036"/>
                <a:gd name="connsiteY25" fmla="*/ 243446 h 515181"/>
                <a:gd name="connsiteX26" fmla="*/ 591864 w 1783036"/>
                <a:gd name="connsiteY26" fmla="*/ 42435 h 515181"/>
                <a:gd name="connsiteX27" fmla="*/ 754161 w 1783036"/>
                <a:gd name="connsiteY27" fmla="*/ 163786 h 515181"/>
                <a:gd name="connsiteX28" fmla="*/ 804041 w 1783036"/>
                <a:gd name="connsiteY28" fmla="*/ 163786 h 515181"/>
                <a:gd name="connsiteX29" fmla="*/ 592608 w 1783036"/>
                <a:gd name="connsiteY29" fmla="*/ 0 h 515181"/>
                <a:gd name="connsiteX30" fmla="*/ 372241 w 1783036"/>
                <a:gd name="connsiteY30" fmla="*/ 257591 h 515181"/>
                <a:gd name="connsiteX31" fmla="*/ 594842 w 1783036"/>
                <a:gd name="connsiteY31" fmla="*/ 515182 h 515181"/>
                <a:gd name="connsiteX32" fmla="*/ 865089 w 1783036"/>
                <a:gd name="connsiteY32" fmla="*/ 508482 h 515181"/>
                <a:gd name="connsiteX33" fmla="*/ 915714 w 1783036"/>
                <a:gd name="connsiteY33" fmla="*/ 508482 h 515181"/>
                <a:gd name="connsiteX34" fmla="*/ 976762 w 1783036"/>
                <a:gd name="connsiteY34" fmla="*/ 342462 h 515181"/>
                <a:gd name="connsiteX35" fmla="*/ 1195639 w 1783036"/>
                <a:gd name="connsiteY35" fmla="*/ 342462 h 515181"/>
                <a:gd name="connsiteX36" fmla="*/ 1256687 w 1783036"/>
                <a:gd name="connsiteY36" fmla="*/ 508482 h 515181"/>
                <a:gd name="connsiteX37" fmla="*/ 1306567 w 1783036"/>
                <a:gd name="connsiteY37" fmla="*/ 508482 h 515181"/>
                <a:gd name="connsiteX38" fmla="*/ 1121936 w 1783036"/>
                <a:gd name="connsiteY38" fmla="*/ 5956 h 515181"/>
                <a:gd name="connsiteX39" fmla="*/ 1051210 w 1783036"/>
                <a:gd name="connsiteY39" fmla="*/ 5956 h 515181"/>
                <a:gd name="connsiteX40" fmla="*/ 865833 w 1783036"/>
                <a:gd name="connsiteY40" fmla="*/ 508482 h 515181"/>
                <a:gd name="connsiteX41" fmla="*/ 990906 w 1783036"/>
                <a:gd name="connsiteY41" fmla="*/ 298537 h 515181"/>
                <a:gd name="connsiteX42" fmla="*/ 1083222 w 1783036"/>
                <a:gd name="connsiteY42" fmla="*/ 46158 h 515181"/>
                <a:gd name="connsiteX43" fmla="*/ 1086945 w 1783036"/>
                <a:gd name="connsiteY43" fmla="*/ 46158 h 515181"/>
                <a:gd name="connsiteX44" fmla="*/ 1179261 w 1783036"/>
                <a:gd name="connsiteY44" fmla="*/ 298537 h 515181"/>
                <a:gd name="connsiteX45" fmla="*/ 990906 w 1783036"/>
                <a:gd name="connsiteY45" fmla="*/ 298537 h 515181"/>
                <a:gd name="connsiteX46" fmla="*/ 1342302 w 1783036"/>
                <a:gd name="connsiteY46" fmla="*/ 508482 h 515181"/>
                <a:gd name="connsiteX47" fmla="*/ 1392183 w 1783036"/>
                <a:gd name="connsiteY47" fmla="*/ 508482 h 515181"/>
                <a:gd name="connsiteX48" fmla="*/ 1453230 w 1783036"/>
                <a:gd name="connsiteY48" fmla="*/ 342462 h 515181"/>
                <a:gd name="connsiteX49" fmla="*/ 1672108 w 1783036"/>
                <a:gd name="connsiteY49" fmla="*/ 342462 h 515181"/>
                <a:gd name="connsiteX50" fmla="*/ 1733156 w 1783036"/>
                <a:gd name="connsiteY50" fmla="*/ 508482 h 515181"/>
                <a:gd name="connsiteX51" fmla="*/ 1783036 w 1783036"/>
                <a:gd name="connsiteY51" fmla="*/ 508482 h 515181"/>
                <a:gd name="connsiteX52" fmla="*/ 1598405 w 1783036"/>
                <a:gd name="connsiteY52" fmla="*/ 5956 h 515181"/>
                <a:gd name="connsiteX53" fmla="*/ 1527679 w 1783036"/>
                <a:gd name="connsiteY53" fmla="*/ 5956 h 515181"/>
                <a:gd name="connsiteX54" fmla="*/ 1342302 w 1783036"/>
                <a:gd name="connsiteY54" fmla="*/ 508482 h 515181"/>
                <a:gd name="connsiteX55" fmla="*/ 1468120 w 1783036"/>
                <a:gd name="connsiteY55" fmla="*/ 298537 h 515181"/>
                <a:gd name="connsiteX56" fmla="*/ 1560436 w 1783036"/>
                <a:gd name="connsiteY56" fmla="*/ 46158 h 515181"/>
                <a:gd name="connsiteX57" fmla="*/ 1564158 w 1783036"/>
                <a:gd name="connsiteY57" fmla="*/ 46158 h 515181"/>
                <a:gd name="connsiteX58" fmla="*/ 1656474 w 1783036"/>
                <a:gd name="connsiteY58" fmla="*/ 298537 h 515181"/>
                <a:gd name="connsiteX59" fmla="*/ 1468120 w 1783036"/>
                <a:gd name="connsiteY59" fmla="*/ 298537 h 515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783036" h="515181">
                  <a:moveTo>
                    <a:pt x="745" y="508482"/>
                  </a:moveTo>
                  <a:lnTo>
                    <a:pt x="323850" y="508482"/>
                  </a:lnTo>
                  <a:lnTo>
                    <a:pt x="323850" y="466046"/>
                  </a:lnTo>
                  <a:lnTo>
                    <a:pt x="47647" y="466046"/>
                  </a:lnTo>
                  <a:lnTo>
                    <a:pt x="47647" y="276203"/>
                  </a:lnTo>
                  <a:lnTo>
                    <a:pt x="297049" y="276203"/>
                  </a:lnTo>
                  <a:lnTo>
                    <a:pt x="297049" y="233768"/>
                  </a:lnTo>
                  <a:lnTo>
                    <a:pt x="47647" y="233768"/>
                  </a:lnTo>
                  <a:lnTo>
                    <a:pt x="47647" y="48391"/>
                  </a:lnTo>
                  <a:lnTo>
                    <a:pt x="316405" y="48391"/>
                  </a:lnTo>
                  <a:lnTo>
                    <a:pt x="316405" y="5956"/>
                  </a:lnTo>
                  <a:lnTo>
                    <a:pt x="0" y="5956"/>
                  </a:lnTo>
                  <a:lnTo>
                    <a:pt x="0" y="508482"/>
                  </a:lnTo>
                  <a:close/>
                  <a:moveTo>
                    <a:pt x="594842" y="514437"/>
                  </a:moveTo>
                  <a:cubicBezTo>
                    <a:pt x="667056" y="514437"/>
                    <a:pt x="728849" y="484658"/>
                    <a:pt x="755650" y="431800"/>
                  </a:cubicBezTo>
                  <a:lnTo>
                    <a:pt x="759372" y="431800"/>
                  </a:lnTo>
                  <a:lnTo>
                    <a:pt x="759372" y="508482"/>
                  </a:lnTo>
                  <a:lnTo>
                    <a:pt x="802552" y="508482"/>
                  </a:lnTo>
                  <a:lnTo>
                    <a:pt x="802552" y="254613"/>
                  </a:lnTo>
                  <a:lnTo>
                    <a:pt x="611220" y="254613"/>
                  </a:lnTo>
                  <a:lnTo>
                    <a:pt x="611220" y="297793"/>
                  </a:lnTo>
                  <a:lnTo>
                    <a:pt x="755650" y="297793"/>
                  </a:lnTo>
                  <a:lnTo>
                    <a:pt x="755650" y="338740"/>
                  </a:lnTo>
                  <a:cubicBezTo>
                    <a:pt x="755650" y="416910"/>
                    <a:pt x="688647" y="472747"/>
                    <a:pt x="597820" y="472747"/>
                  </a:cubicBezTo>
                  <a:cubicBezTo>
                    <a:pt x="506993" y="472747"/>
                    <a:pt x="420633" y="400532"/>
                    <a:pt x="420633" y="271736"/>
                  </a:cubicBezTo>
                  <a:lnTo>
                    <a:pt x="420633" y="243446"/>
                  </a:lnTo>
                  <a:cubicBezTo>
                    <a:pt x="420633" y="115395"/>
                    <a:pt x="483914" y="42435"/>
                    <a:pt x="591864" y="42435"/>
                  </a:cubicBezTo>
                  <a:cubicBezTo>
                    <a:pt x="699814" y="42435"/>
                    <a:pt x="728849" y="79660"/>
                    <a:pt x="754161" y="163786"/>
                  </a:cubicBezTo>
                  <a:lnTo>
                    <a:pt x="804041" y="163786"/>
                  </a:lnTo>
                  <a:cubicBezTo>
                    <a:pt x="774262" y="54347"/>
                    <a:pt x="701303" y="0"/>
                    <a:pt x="592608" y="0"/>
                  </a:cubicBezTo>
                  <a:cubicBezTo>
                    <a:pt x="483914" y="0"/>
                    <a:pt x="372241" y="99016"/>
                    <a:pt x="372241" y="257591"/>
                  </a:cubicBezTo>
                  <a:cubicBezTo>
                    <a:pt x="372241" y="416166"/>
                    <a:pt x="456368" y="515182"/>
                    <a:pt x="594842" y="515182"/>
                  </a:cubicBezTo>
                  <a:moveTo>
                    <a:pt x="865089" y="508482"/>
                  </a:moveTo>
                  <a:lnTo>
                    <a:pt x="915714" y="508482"/>
                  </a:lnTo>
                  <a:lnTo>
                    <a:pt x="976762" y="342462"/>
                  </a:lnTo>
                  <a:lnTo>
                    <a:pt x="1195639" y="342462"/>
                  </a:lnTo>
                  <a:lnTo>
                    <a:pt x="1256687" y="508482"/>
                  </a:lnTo>
                  <a:lnTo>
                    <a:pt x="1306567" y="508482"/>
                  </a:lnTo>
                  <a:lnTo>
                    <a:pt x="1121936" y="5956"/>
                  </a:lnTo>
                  <a:lnTo>
                    <a:pt x="1051210" y="5956"/>
                  </a:lnTo>
                  <a:lnTo>
                    <a:pt x="865833" y="508482"/>
                  </a:lnTo>
                  <a:close/>
                  <a:moveTo>
                    <a:pt x="990906" y="298537"/>
                  </a:moveTo>
                  <a:lnTo>
                    <a:pt x="1083222" y="46158"/>
                  </a:lnTo>
                  <a:lnTo>
                    <a:pt x="1086945" y="46158"/>
                  </a:lnTo>
                  <a:lnTo>
                    <a:pt x="1179261" y="298537"/>
                  </a:lnTo>
                  <a:lnTo>
                    <a:pt x="990906" y="298537"/>
                  </a:lnTo>
                  <a:close/>
                  <a:moveTo>
                    <a:pt x="1342302" y="508482"/>
                  </a:moveTo>
                  <a:lnTo>
                    <a:pt x="1392183" y="508482"/>
                  </a:lnTo>
                  <a:lnTo>
                    <a:pt x="1453230" y="342462"/>
                  </a:lnTo>
                  <a:lnTo>
                    <a:pt x="1672108" y="342462"/>
                  </a:lnTo>
                  <a:lnTo>
                    <a:pt x="1733156" y="508482"/>
                  </a:lnTo>
                  <a:lnTo>
                    <a:pt x="1783036" y="508482"/>
                  </a:lnTo>
                  <a:lnTo>
                    <a:pt x="1598405" y="5956"/>
                  </a:lnTo>
                  <a:lnTo>
                    <a:pt x="1527679" y="5956"/>
                  </a:lnTo>
                  <a:lnTo>
                    <a:pt x="1342302" y="508482"/>
                  </a:lnTo>
                  <a:close/>
                  <a:moveTo>
                    <a:pt x="1468120" y="298537"/>
                  </a:moveTo>
                  <a:lnTo>
                    <a:pt x="1560436" y="46158"/>
                  </a:lnTo>
                  <a:lnTo>
                    <a:pt x="1564158" y="46158"/>
                  </a:lnTo>
                  <a:lnTo>
                    <a:pt x="1656474" y="298537"/>
                  </a:lnTo>
                  <a:lnTo>
                    <a:pt x="1468120" y="298537"/>
                  </a:lnTo>
                  <a:close/>
                </a:path>
              </a:pathLst>
            </a:custGeom>
            <a:solidFill>
              <a:schemeClr val="tx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b="1"/>
            </a:p>
          </p:txBody>
        </p:sp>
      </p:grpSp>
    </p:spTree>
    <p:extLst>
      <p:ext uri="{BB962C8B-B14F-4D97-AF65-F5344CB8AC3E}">
        <p14:creationId xmlns:p14="http://schemas.microsoft.com/office/powerpoint/2010/main" val="3437825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- 1 spalte + Foto 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C9043-EFC6-3C11-4F3E-FEB85F7A23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5856" y="642938"/>
            <a:ext cx="5631165" cy="1312762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GB" dirty="0" err="1"/>
              <a:t>Overskrift</a:t>
            </a:r>
            <a:endParaRPr lang="da-D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4DDF5C-4007-1D91-C7DC-CDE367BF3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5857" y="2386013"/>
            <a:ext cx="5631165" cy="3479529"/>
          </a:xfrm>
        </p:spPr>
        <p:txBody>
          <a:bodyPr>
            <a:normAutofit/>
          </a:bodyPr>
          <a:lstStyle>
            <a:lvl1pPr marL="432000" indent="-432000">
              <a:spcBef>
                <a:spcPts val="2000"/>
              </a:spcBef>
              <a:buClr>
                <a:schemeClr val="accent1"/>
              </a:buClr>
              <a:buSzPct val="150000"/>
              <a:tabLst/>
              <a:defRPr sz="1600"/>
            </a:lvl1pPr>
            <a:lvl2pPr marL="864000" indent="-432000">
              <a:spcBef>
                <a:spcPts val="2000"/>
              </a:spcBef>
              <a:buClr>
                <a:schemeClr val="accent1"/>
              </a:buClr>
              <a:buSzPct val="150000"/>
              <a:tabLst/>
              <a:defRPr sz="1600"/>
            </a:lvl2pPr>
            <a:lvl3pPr marL="1296000" indent="-432000">
              <a:spcBef>
                <a:spcPts val="2000"/>
              </a:spcBef>
              <a:buClr>
                <a:schemeClr val="accent1"/>
              </a:buClr>
              <a:buSzPct val="150000"/>
              <a:tabLst/>
              <a:defRPr sz="1600"/>
            </a:lvl3pPr>
            <a:lvl4pPr marL="1727200" indent="-431800">
              <a:spcBef>
                <a:spcPts val="2000"/>
              </a:spcBef>
              <a:buClr>
                <a:schemeClr val="accent1"/>
              </a:buClr>
              <a:buSzPct val="150000"/>
              <a:tabLst/>
              <a:defRPr sz="1600"/>
            </a:lvl4pPr>
            <a:lvl5pPr marL="2160000" indent="-431800">
              <a:spcBef>
                <a:spcPts val="2000"/>
              </a:spcBef>
              <a:buClr>
                <a:schemeClr val="accent1"/>
              </a:buClr>
              <a:buSzPct val="150000"/>
              <a:tabLst/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431F80-CB4B-3AC5-9D46-C9527F39F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titel på præsentation // feb2024 (Ændres således: I fanen 'Indsæt' skal du vælge 'Sidehoved og sidefod')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0BB714-19EB-F6B0-C081-4B98519DA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915DBC1-9A4A-DF45-BEC1-3DCC315F6A5D}" type="slidenum">
              <a:rPr lang="da-DK"/>
              <a:pPr/>
              <a:t>‹nr.›</a:t>
            </a:fld>
            <a:endParaRPr lang="da-DK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7394846-CD91-9F7D-3640-023F1BD2BF4E}"/>
              </a:ext>
            </a:extLst>
          </p:cNvPr>
          <p:cNvGrpSpPr/>
          <p:nvPr userDrawn="1"/>
        </p:nvGrpSpPr>
        <p:grpSpPr>
          <a:xfrm>
            <a:off x="10329493" y="6281878"/>
            <a:ext cx="1544083" cy="253541"/>
            <a:chOff x="10329493" y="6281878"/>
            <a:chExt cx="1544083" cy="253541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C7C82F9-9689-A4CA-3FFA-DE7E27499C60}"/>
                </a:ext>
              </a:extLst>
            </p:cNvPr>
            <p:cNvSpPr/>
            <p:nvPr/>
          </p:nvSpPr>
          <p:spPr>
            <a:xfrm>
              <a:off x="10329493" y="6282550"/>
              <a:ext cx="609674" cy="249847"/>
            </a:xfrm>
            <a:custGeom>
              <a:avLst/>
              <a:gdLst>
                <a:gd name="connsiteX0" fmla="*/ 2703217 w 2703216"/>
                <a:gd name="connsiteY0" fmla="*/ 1107046 h 1107790"/>
                <a:gd name="connsiteX1" fmla="*/ 0 w 2703216"/>
                <a:gd name="connsiteY1" fmla="*/ 1107046 h 1107790"/>
                <a:gd name="connsiteX2" fmla="*/ 1036320 w 2703216"/>
                <a:gd name="connsiteY2" fmla="*/ 0 h 1107790"/>
                <a:gd name="connsiteX3" fmla="*/ 2703217 w 2703216"/>
                <a:gd name="connsiteY3" fmla="*/ 0 h 1107790"/>
                <a:gd name="connsiteX4" fmla="*/ 2703217 w 2703216"/>
                <a:gd name="connsiteY4" fmla="*/ 346184 h 1107790"/>
                <a:gd name="connsiteX5" fmla="*/ 2365966 w 2703216"/>
                <a:gd name="connsiteY5" fmla="*/ 346184 h 1107790"/>
                <a:gd name="connsiteX6" fmla="*/ 2361499 w 2703216"/>
                <a:gd name="connsiteY6" fmla="*/ 341718 h 1107790"/>
                <a:gd name="connsiteX7" fmla="*/ 1745812 w 2703216"/>
                <a:gd name="connsiteY7" fmla="*/ 168997 h 1107790"/>
                <a:gd name="connsiteX8" fmla="*/ 1153204 w 2703216"/>
                <a:gd name="connsiteY8" fmla="*/ 319383 h 1107790"/>
                <a:gd name="connsiteX9" fmla="*/ 877001 w 2703216"/>
                <a:gd name="connsiteY9" fmla="*/ 610476 h 1107790"/>
                <a:gd name="connsiteX10" fmla="*/ 927626 w 2703216"/>
                <a:gd name="connsiteY10" fmla="*/ 727360 h 1107790"/>
                <a:gd name="connsiteX11" fmla="*/ 1602871 w 2703216"/>
                <a:gd name="connsiteY11" fmla="*/ 865833 h 1107790"/>
                <a:gd name="connsiteX12" fmla="*/ 2283329 w 2703216"/>
                <a:gd name="connsiteY12" fmla="*/ 709492 h 1107790"/>
                <a:gd name="connsiteX13" fmla="*/ 2295240 w 2703216"/>
                <a:gd name="connsiteY13" fmla="*/ 674501 h 1107790"/>
                <a:gd name="connsiteX14" fmla="*/ 2091997 w 2703216"/>
                <a:gd name="connsiteY14" fmla="*/ 606753 h 1107790"/>
                <a:gd name="connsiteX15" fmla="*/ 1890242 w 2703216"/>
                <a:gd name="connsiteY15" fmla="*/ 604520 h 1107790"/>
                <a:gd name="connsiteX16" fmla="*/ 1865674 w 2703216"/>
                <a:gd name="connsiteY16" fmla="*/ 606009 h 1107790"/>
                <a:gd name="connsiteX17" fmla="*/ 1930444 w 2703216"/>
                <a:gd name="connsiteY17" fmla="*/ 480936 h 1107790"/>
                <a:gd name="connsiteX18" fmla="*/ 2702473 w 2703216"/>
                <a:gd name="connsiteY18" fmla="*/ 483914 h 1107790"/>
                <a:gd name="connsiteX19" fmla="*/ 2702473 w 2703216"/>
                <a:gd name="connsiteY19" fmla="*/ 1107790 h 1107790"/>
                <a:gd name="connsiteX20" fmla="*/ 64770 w 2703216"/>
                <a:gd name="connsiteY20" fmla="*/ 1078756 h 1107790"/>
                <a:gd name="connsiteX21" fmla="*/ 2674927 w 2703216"/>
                <a:gd name="connsiteY21" fmla="*/ 1078756 h 1107790"/>
                <a:gd name="connsiteX22" fmla="*/ 2674927 w 2703216"/>
                <a:gd name="connsiteY22" fmla="*/ 510715 h 1107790"/>
                <a:gd name="connsiteX23" fmla="*/ 1948311 w 2703216"/>
                <a:gd name="connsiteY23" fmla="*/ 507737 h 1107790"/>
                <a:gd name="connsiteX24" fmla="*/ 1913321 w 2703216"/>
                <a:gd name="connsiteY24" fmla="*/ 574741 h 1107790"/>
                <a:gd name="connsiteX25" fmla="*/ 2094230 w 2703216"/>
                <a:gd name="connsiteY25" fmla="*/ 577719 h 1107790"/>
                <a:gd name="connsiteX26" fmla="*/ 2322786 w 2703216"/>
                <a:gd name="connsiteY26" fmla="*/ 668545 h 1107790"/>
                <a:gd name="connsiteX27" fmla="*/ 2304919 w 2703216"/>
                <a:gd name="connsiteY27" fmla="*/ 725871 h 1107790"/>
                <a:gd name="connsiteX28" fmla="*/ 1602871 w 2703216"/>
                <a:gd name="connsiteY28" fmla="*/ 891890 h 1107790"/>
                <a:gd name="connsiteX29" fmla="*/ 907525 w 2703216"/>
                <a:gd name="connsiteY29" fmla="*/ 745227 h 1107790"/>
                <a:gd name="connsiteX30" fmla="*/ 847966 w 2703216"/>
                <a:gd name="connsiteY30" fmla="*/ 608242 h 1107790"/>
                <a:gd name="connsiteX31" fmla="*/ 1139059 w 2703216"/>
                <a:gd name="connsiteY31" fmla="*/ 292582 h 1107790"/>
                <a:gd name="connsiteX32" fmla="*/ 1744323 w 2703216"/>
                <a:gd name="connsiteY32" fmla="*/ 139218 h 1107790"/>
                <a:gd name="connsiteX33" fmla="*/ 2377134 w 2703216"/>
                <a:gd name="connsiteY33" fmla="*/ 317150 h 1107790"/>
                <a:gd name="connsiteX34" fmla="*/ 2673438 w 2703216"/>
                <a:gd name="connsiteY34" fmla="*/ 317150 h 1107790"/>
                <a:gd name="connsiteX35" fmla="*/ 2673438 w 2703216"/>
                <a:gd name="connsiteY35" fmla="*/ 26801 h 1107790"/>
                <a:gd name="connsiteX36" fmla="*/ 1046743 w 2703216"/>
                <a:gd name="connsiteY36" fmla="*/ 26801 h 1107790"/>
                <a:gd name="connsiteX37" fmla="*/ 64770 w 2703216"/>
                <a:gd name="connsiteY37" fmla="*/ 1078756 h 110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703216" h="1107790">
                  <a:moveTo>
                    <a:pt x="2703217" y="1107046"/>
                  </a:moveTo>
                  <a:lnTo>
                    <a:pt x="0" y="1107046"/>
                  </a:lnTo>
                  <a:lnTo>
                    <a:pt x="1036320" y="0"/>
                  </a:lnTo>
                  <a:lnTo>
                    <a:pt x="2703217" y="0"/>
                  </a:lnTo>
                  <a:lnTo>
                    <a:pt x="2703217" y="346184"/>
                  </a:lnTo>
                  <a:lnTo>
                    <a:pt x="2365966" y="346184"/>
                  </a:lnTo>
                  <a:cubicBezTo>
                    <a:pt x="2365966" y="346184"/>
                    <a:pt x="2361499" y="341718"/>
                    <a:pt x="2361499" y="341718"/>
                  </a:cubicBezTo>
                  <a:cubicBezTo>
                    <a:pt x="2266950" y="230045"/>
                    <a:pt x="2048072" y="168997"/>
                    <a:pt x="1745812" y="168997"/>
                  </a:cubicBezTo>
                  <a:cubicBezTo>
                    <a:pt x="1443552" y="168997"/>
                    <a:pt x="1332624" y="225578"/>
                    <a:pt x="1153204" y="319383"/>
                  </a:cubicBezTo>
                  <a:cubicBezTo>
                    <a:pt x="982717" y="409466"/>
                    <a:pt x="877001" y="520393"/>
                    <a:pt x="877001" y="610476"/>
                  </a:cubicBezTo>
                  <a:cubicBezTo>
                    <a:pt x="877001" y="700558"/>
                    <a:pt x="894124" y="693858"/>
                    <a:pt x="927626" y="727360"/>
                  </a:cubicBezTo>
                  <a:cubicBezTo>
                    <a:pt x="1024408" y="822653"/>
                    <a:pt x="1264132" y="871789"/>
                    <a:pt x="1602871" y="865833"/>
                  </a:cubicBezTo>
                  <a:cubicBezTo>
                    <a:pt x="1867163" y="861366"/>
                    <a:pt x="2211859" y="795852"/>
                    <a:pt x="2283329" y="709492"/>
                  </a:cubicBezTo>
                  <a:cubicBezTo>
                    <a:pt x="2293007" y="697580"/>
                    <a:pt x="2297474" y="686413"/>
                    <a:pt x="2295240" y="674501"/>
                  </a:cubicBezTo>
                  <a:cubicBezTo>
                    <a:pt x="2290029" y="640255"/>
                    <a:pt x="2215581" y="615687"/>
                    <a:pt x="2091997" y="606753"/>
                  </a:cubicBezTo>
                  <a:cubicBezTo>
                    <a:pt x="1991491" y="599309"/>
                    <a:pt x="1891731" y="604520"/>
                    <a:pt x="1890242" y="604520"/>
                  </a:cubicBezTo>
                  <a:lnTo>
                    <a:pt x="1865674" y="606009"/>
                  </a:lnTo>
                  <a:lnTo>
                    <a:pt x="1930444" y="480936"/>
                  </a:lnTo>
                  <a:lnTo>
                    <a:pt x="2702473" y="483914"/>
                  </a:lnTo>
                  <a:lnTo>
                    <a:pt x="2702473" y="1107790"/>
                  </a:lnTo>
                  <a:close/>
                  <a:moveTo>
                    <a:pt x="64770" y="1078756"/>
                  </a:moveTo>
                  <a:lnTo>
                    <a:pt x="2674927" y="1078756"/>
                  </a:lnTo>
                  <a:lnTo>
                    <a:pt x="2674927" y="510715"/>
                  </a:lnTo>
                  <a:cubicBezTo>
                    <a:pt x="2674927" y="510715"/>
                    <a:pt x="1948311" y="507737"/>
                    <a:pt x="1948311" y="507737"/>
                  </a:cubicBezTo>
                  <a:lnTo>
                    <a:pt x="1913321" y="574741"/>
                  </a:lnTo>
                  <a:cubicBezTo>
                    <a:pt x="1949800" y="573252"/>
                    <a:pt x="2021271" y="572507"/>
                    <a:pt x="2094230" y="577719"/>
                  </a:cubicBezTo>
                  <a:cubicBezTo>
                    <a:pt x="2240149" y="588141"/>
                    <a:pt x="2314597" y="617921"/>
                    <a:pt x="2322786" y="668545"/>
                  </a:cubicBezTo>
                  <a:cubicBezTo>
                    <a:pt x="2325764" y="687902"/>
                    <a:pt x="2319809" y="707259"/>
                    <a:pt x="2304919" y="725871"/>
                  </a:cubicBezTo>
                  <a:cubicBezTo>
                    <a:pt x="2220048" y="827865"/>
                    <a:pt x="1842595" y="888168"/>
                    <a:pt x="1602871" y="891890"/>
                  </a:cubicBezTo>
                  <a:cubicBezTo>
                    <a:pt x="1357937" y="896357"/>
                    <a:pt x="1038554" y="874023"/>
                    <a:pt x="907525" y="745227"/>
                  </a:cubicBezTo>
                  <a:cubicBezTo>
                    <a:pt x="868067" y="706514"/>
                    <a:pt x="847966" y="660356"/>
                    <a:pt x="847966" y="608242"/>
                  </a:cubicBezTo>
                  <a:cubicBezTo>
                    <a:pt x="847966" y="506993"/>
                    <a:pt x="956660" y="388620"/>
                    <a:pt x="1139059" y="292582"/>
                  </a:cubicBezTo>
                  <a:cubicBezTo>
                    <a:pt x="1324435" y="195054"/>
                    <a:pt x="1544802" y="139218"/>
                    <a:pt x="1744323" y="139218"/>
                  </a:cubicBezTo>
                  <a:cubicBezTo>
                    <a:pt x="2051050" y="139218"/>
                    <a:pt x="2275140" y="202499"/>
                    <a:pt x="2377134" y="317150"/>
                  </a:cubicBezTo>
                  <a:lnTo>
                    <a:pt x="2673438" y="317150"/>
                  </a:lnTo>
                  <a:lnTo>
                    <a:pt x="2673438" y="26801"/>
                  </a:lnTo>
                  <a:lnTo>
                    <a:pt x="1046743" y="26801"/>
                  </a:lnTo>
                  <a:lnTo>
                    <a:pt x="64770" y="1078756"/>
                  </a:lnTo>
                  <a:close/>
                </a:path>
              </a:pathLst>
            </a:custGeom>
            <a:solidFill>
              <a:schemeClr val="tx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b="1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E13F10D-FBED-C15C-A60F-C16481DEFF88}"/>
                </a:ext>
              </a:extLst>
            </p:cNvPr>
            <p:cNvSpPr/>
            <p:nvPr/>
          </p:nvSpPr>
          <p:spPr>
            <a:xfrm>
              <a:off x="10982320" y="6419059"/>
              <a:ext cx="891256" cy="116360"/>
            </a:xfrm>
            <a:custGeom>
              <a:avLst/>
              <a:gdLst>
                <a:gd name="connsiteX0" fmla="*/ 222600 w 3951714"/>
                <a:gd name="connsiteY0" fmla="*/ 514438 h 515926"/>
                <a:gd name="connsiteX1" fmla="*/ 383409 w 3951714"/>
                <a:gd name="connsiteY1" fmla="*/ 431800 h 515926"/>
                <a:gd name="connsiteX2" fmla="*/ 387131 w 3951714"/>
                <a:gd name="connsiteY2" fmla="*/ 431800 h 515926"/>
                <a:gd name="connsiteX3" fmla="*/ 387131 w 3951714"/>
                <a:gd name="connsiteY3" fmla="*/ 508482 h 515926"/>
                <a:gd name="connsiteX4" fmla="*/ 430311 w 3951714"/>
                <a:gd name="connsiteY4" fmla="*/ 508482 h 515926"/>
                <a:gd name="connsiteX5" fmla="*/ 430311 w 3951714"/>
                <a:gd name="connsiteY5" fmla="*/ 254613 h 515926"/>
                <a:gd name="connsiteX6" fmla="*/ 238979 w 3951714"/>
                <a:gd name="connsiteY6" fmla="*/ 254613 h 515926"/>
                <a:gd name="connsiteX7" fmla="*/ 238979 w 3951714"/>
                <a:gd name="connsiteY7" fmla="*/ 297793 h 515926"/>
                <a:gd name="connsiteX8" fmla="*/ 383409 w 3951714"/>
                <a:gd name="connsiteY8" fmla="*/ 297793 h 515926"/>
                <a:gd name="connsiteX9" fmla="*/ 383409 w 3951714"/>
                <a:gd name="connsiteY9" fmla="*/ 338740 h 515926"/>
                <a:gd name="connsiteX10" fmla="*/ 225578 w 3951714"/>
                <a:gd name="connsiteY10" fmla="*/ 472747 h 515926"/>
                <a:gd name="connsiteX11" fmla="*/ 48391 w 3951714"/>
                <a:gd name="connsiteY11" fmla="*/ 271736 h 515926"/>
                <a:gd name="connsiteX12" fmla="*/ 48391 w 3951714"/>
                <a:gd name="connsiteY12" fmla="*/ 243446 h 515926"/>
                <a:gd name="connsiteX13" fmla="*/ 219622 w 3951714"/>
                <a:gd name="connsiteY13" fmla="*/ 42436 h 515926"/>
                <a:gd name="connsiteX14" fmla="*/ 381920 w 3951714"/>
                <a:gd name="connsiteY14" fmla="*/ 163786 h 515926"/>
                <a:gd name="connsiteX15" fmla="*/ 431800 w 3951714"/>
                <a:gd name="connsiteY15" fmla="*/ 163786 h 515926"/>
                <a:gd name="connsiteX16" fmla="*/ 220367 w 3951714"/>
                <a:gd name="connsiteY16" fmla="*/ 0 h 515926"/>
                <a:gd name="connsiteX17" fmla="*/ 0 w 3951714"/>
                <a:gd name="connsiteY17" fmla="*/ 257591 h 515926"/>
                <a:gd name="connsiteX18" fmla="*/ 222600 w 3951714"/>
                <a:gd name="connsiteY18" fmla="*/ 515182 h 515926"/>
                <a:gd name="connsiteX19" fmla="*/ 639511 w 3951714"/>
                <a:gd name="connsiteY19" fmla="*/ 508482 h 515926"/>
                <a:gd name="connsiteX20" fmla="*/ 687158 w 3951714"/>
                <a:gd name="connsiteY20" fmla="*/ 508482 h 515926"/>
                <a:gd name="connsiteX21" fmla="*/ 687158 w 3951714"/>
                <a:gd name="connsiteY21" fmla="*/ 302260 h 515926"/>
                <a:gd name="connsiteX22" fmla="*/ 867323 w 3951714"/>
                <a:gd name="connsiteY22" fmla="*/ 6700 h 515926"/>
                <a:gd name="connsiteX23" fmla="*/ 815209 w 3951714"/>
                <a:gd name="connsiteY23" fmla="*/ 6700 h 515926"/>
                <a:gd name="connsiteX24" fmla="*/ 665568 w 3951714"/>
                <a:gd name="connsiteY24" fmla="*/ 253124 h 515926"/>
                <a:gd name="connsiteX25" fmla="*/ 661845 w 3951714"/>
                <a:gd name="connsiteY25" fmla="*/ 253124 h 515926"/>
                <a:gd name="connsiteX26" fmla="*/ 512949 w 3951714"/>
                <a:gd name="connsiteY26" fmla="*/ 6700 h 515926"/>
                <a:gd name="connsiteX27" fmla="*/ 459346 w 3951714"/>
                <a:gd name="connsiteY27" fmla="*/ 6700 h 515926"/>
                <a:gd name="connsiteX28" fmla="*/ 638766 w 3951714"/>
                <a:gd name="connsiteY28" fmla="*/ 302260 h 515926"/>
                <a:gd name="connsiteX29" fmla="*/ 638766 w 3951714"/>
                <a:gd name="connsiteY29" fmla="*/ 508482 h 515926"/>
                <a:gd name="connsiteX30" fmla="*/ 932092 w 3951714"/>
                <a:gd name="connsiteY30" fmla="*/ 508482 h 515926"/>
                <a:gd name="connsiteX31" fmla="*/ 978250 w 3951714"/>
                <a:gd name="connsiteY31" fmla="*/ 508482 h 515926"/>
                <a:gd name="connsiteX32" fmla="*/ 978250 w 3951714"/>
                <a:gd name="connsiteY32" fmla="*/ 55092 h 515926"/>
                <a:gd name="connsiteX33" fmla="*/ 981228 w 3951714"/>
                <a:gd name="connsiteY33" fmla="*/ 55092 h 515926"/>
                <a:gd name="connsiteX34" fmla="*/ 1137570 w 3951714"/>
                <a:gd name="connsiteY34" fmla="*/ 508482 h 515926"/>
                <a:gd name="connsiteX35" fmla="*/ 1203084 w 3951714"/>
                <a:gd name="connsiteY35" fmla="*/ 508482 h 515926"/>
                <a:gd name="connsiteX36" fmla="*/ 1359426 w 3951714"/>
                <a:gd name="connsiteY36" fmla="*/ 56581 h 515926"/>
                <a:gd name="connsiteX37" fmla="*/ 1362404 w 3951714"/>
                <a:gd name="connsiteY37" fmla="*/ 56581 h 515926"/>
                <a:gd name="connsiteX38" fmla="*/ 1362404 w 3951714"/>
                <a:gd name="connsiteY38" fmla="*/ 508482 h 515926"/>
                <a:gd name="connsiteX39" fmla="*/ 1408561 w 3951714"/>
                <a:gd name="connsiteY39" fmla="*/ 508482 h 515926"/>
                <a:gd name="connsiteX40" fmla="*/ 1408561 w 3951714"/>
                <a:gd name="connsiteY40" fmla="*/ 5956 h 515926"/>
                <a:gd name="connsiteX41" fmla="*/ 1330391 w 3951714"/>
                <a:gd name="connsiteY41" fmla="*/ 5956 h 515926"/>
                <a:gd name="connsiteX42" fmla="*/ 1172561 w 3951714"/>
                <a:gd name="connsiteY42" fmla="*/ 465302 h 515926"/>
                <a:gd name="connsiteX43" fmla="*/ 1169583 w 3951714"/>
                <a:gd name="connsiteY43" fmla="*/ 465302 h 515926"/>
                <a:gd name="connsiteX44" fmla="*/ 1011752 w 3951714"/>
                <a:gd name="connsiteY44" fmla="*/ 5956 h 515926"/>
                <a:gd name="connsiteX45" fmla="*/ 932837 w 3951714"/>
                <a:gd name="connsiteY45" fmla="*/ 5956 h 515926"/>
                <a:gd name="connsiteX46" fmla="*/ 932837 w 3951714"/>
                <a:gd name="connsiteY46" fmla="*/ 508482 h 515926"/>
                <a:gd name="connsiteX47" fmla="*/ 1497155 w 3951714"/>
                <a:gd name="connsiteY47" fmla="*/ 508482 h 515926"/>
                <a:gd name="connsiteX48" fmla="*/ 1544057 w 3951714"/>
                <a:gd name="connsiteY48" fmla="*/ 508482 h 515926"/>
                <a:gd name="connsiteX49" fmla="*/ 1544057 w 3951714"/>
                <a:gd name="connsiteY49" fmla="*/ 58070 h 515926"/>
                <a:gd name="connsiteX50" fmla="*/ 1547035 w 3951714"/>
                <a:gd name="connsiteY50" fmla="*/ 58070 h 515926"/>
                <a:gd name="connsiteX51" fmla="*/ 1795692 w 3951714"/>
                <a:gd name="connsiteY51" fmla="*/ 508482 h 515926"/>
                <a:gd name="connsiteX52" fmla="*/ 1870141 w 3951714"/>
                <a:gd name="connsiteY52" fmla="*/ 508482 h 515926"/>
                <a:gd name="connsiteX53" fmla="*/ 1870141 w 3951714"/>
                <a:gd name="connsiteY53" fmla="*/ 5956 h 515926"/>
                <a:gd name="connsiteX54" fmla="*/ 1823983 w 3951714"/>
                <a:gd name="connsiteY54" fmla="*/ 5956 h 515926"/>
                <a:gd name="connsiteX55" fmla="*/ 1823983 w 3951714"/>
                <a:gd name="connsiteY55" fmla="*/ 457857 h 515926"/>
                <a:gd name="connsiteX56" fmla="*/ 1820261 w 3951714"/>
                <a:gd name="connsiteY56" fmla="*/ 457857 h 515926"/>
                <a:gd name="connsiteX57" fmla="*/ 1570859 w 3951714"/>
                <a:gd name="connsiteY57" fmla="*/ 5956 h 515926"/>
                <a:gd name="connsiteX58" fmla="*/ 1497899 w 3951714"/>
                <a:gd name="connsiteY58" fmla="*/ 5956 h 515926"/>
                <a:gd name="connsiteX59" fmla="*/ 1497899 w 3951714"/>
                <a:gd name="connsiteY59" fmla="*/ 508482 h 515926"/>
                <a:gd name="connsiteX60" fmla="*/ 1938633 w 3951714"/>
                <a:gd name="connsiteY60" fmla="*/ 508482 h 515926"/>
                <a:gd name="connsiteX61" fmla="*/ 1989258 w 3951714"/>
                <a:gd name="connsiteY61" fmla="*/ 508482 h 515926"/>
                <a:gd name="connsiteX62" fmla="*/ 2050306 w 3951714"/>
                <a:gd name="connsiteY62" fmla="*/ 342462 h 515926"/>
                <a:gd name="connsiteX63" fmla="*/ 2269184 w 3951714"/>
                <a:gd name="connsiteY63" fmla="*/ 342462 h 515926"/>
                <a:gd name="connsiteX64" fmla="*/ 2330231 w 3951714"/>
                <a:gd name="connsiteY64" fmla="*/ 508482 h 515926"/>
                <a:gd name="connsiteX65" fmla="*/ 2380856 w 3951714"/>
                <a:gd name="connsiteY65" fmla="*/ 508482 h 515926"/>
                <a:gd name="connsiteX66" fmla="*/ 2196224 w 3951714"/>
                <a:gd name="connsiteY66" fmla="*/ 5956 h 515926"/>
                <a:gd name="connsiteX67" fmla="*/ 2125499 w 3951714"/>
                <a:gd name="connsiteY67" fmla="*/ 5956 h 515926"/>
                <a:gd name="connsiteX68" fmla="*/ 1940122 w 3951714"/>
                <a:gd name="connsiteY68" fmla="*/ 508482 h 515926"/>
                <a:gd name="connsiteX69" fmla="*/ 2064451 w 3951714"/>
                <a:gd name="connsiteY69" fmla="*/ 298538 h 515926"/>
                <a:gd name="connsiteX70" fmla="*/ 2156767 w 3951714"/>
                <a:gd name="connsiteY70" fmla="*/ 46158 h 515926"/>
                <a:gd name="connsiteX71" fmla="*/ 2160489 w 3951714"/>
                <a:gd name="connsiteY71" fmla="*/ 46158 h 515926"/>
                <a:gd name="connsiteX72" fmla="*/ 2252805 w 3951714"/>
                <a:gd name="connsiteY72" fmla="*/ 298538 h 515926"/>
                <a:gd name="connsiteX73" fmla="*/ 2064451 w 3951714"/>
                <a:gd name="connsiteY73" fmla="*/ 298538 h 515926"/>
                <a:gd name="connsiteX74" fmla="*/ 2610157 w 3951714"/>
                <a:gd name="connsiteY74" fmla="*/ 514438 h 515926"/>
                <a:gd name="connsiteX75" fmla="*/ 2793299 w 3951714"/>
                <a:gd name="connsiteY75" fmla="*/ 373730 h 515926"/>
                <a:gd name="connsiteX76" fmla="*/ 2651848 w 3951714"/>
                <a:gd name="connsiteY76" fmla="*/ 238234 h 515926"/>
                <a:gd name="connsiteX77" fmla="*/ 2588567 w 3951714"/>
                <a:gd name="connsiteY77" fmla="*/ 227812 h 515926"/>
                <a:gd name="connsiteX78" fmla="*/ 2479128 w 3951714"/>
                <a:gd name="connsiteY78" fmla="*/ 138474 h 515926"/>
                <a:gd name="connsiteX79" fmla="*/ 2479128 w 3951714"/>
                <a:gd name="connsiteY79" fmla="*/ 128051 h 515926"/>
                <a:gd name="connsiteX80" fmla="*/ 2601223 w 3951714"/>
                <a:gd name="connsiteY80" fmla="*/ 41691 h 515926"/>
                <a:gd name="connsiteX81" fmla="*/ 2735230 w 3951714"/>
                <a:gd name="connsiteY81" fmla="*/ 145919 h 515926"/>
                <a:gd name="connsiteX82" fmla="*/ 2784366 w 3951714"/>
                <a:gd name="connsiteY82" fmla="*/ 145919 h 515926"/>
                <a:gd name="connsiteX83" fmla="*/ 2601223 w 3951714"/>
                <a:gd name="connsiteY83" fmla="*/ 0 h 515926"/>
                <a:gd name="connsiteX84" fmla="*/ 2430737 w 3951714"/>
                <a:gd name="connsiteY84" fmla="*/ 134751 h 515926"/>
                <a:gd name="connsiteX85" fmla="*/ 2572933 w 3951714"/>
                <a:gd name="connsiteY85" fmla="*/ 270247 h 515926"/>
                <a:gd name="connsiteX86" fmla="*/ 2636214 w 3951714"/>
                <a:gd name="connsiteY86" fmla="*/ 280670 h 515926"/>
                <a:gd name="connsiteX87" fmla="*/ 2744908 w 3951714"/>
                <a:gd name="connsiteY87" fmla="*/ 370008 h 515926"/>
                <a:gd name="connsiteX88" fmla="*/ 2744908 w 3951714"/>
                <a:gd name="connsiteY88" fmla="*/ 381175 h 515926"/>
                <a:gd name="connsiteX89" fmla="*/ 2610157 w 3951714"/>
                <a:gd name="connsiteY89" fmla="*/ 473491 h 515926"/>
                <a:gd name="connsiteX90" fmla="*/ 2464983 w 3951714"/>
                <a:gd name="connsiteY90" fmla="*/ 366286 h 515926"/>
                <a:gd name="connsiteX91" fmla="*/ 2415847 w 3951714"/>
                <a:gd name="connsiteY91" fmla="*/ 366286 h 515926"/>
                <a:gd name="connsiteX92" fmla="*/ 2610157 w 3951714"/>
                <a:gd name="connsiteY92" fmla="*/ 515927 h 515926"/>
                <a:gd name="connsiteX93" fmla="*/ 2884871 w 3951714"/>
                <a:gd name="connsiteY93" fmla="*/ 508482 h 515926"/>
                <a:gd name="connsiteX94" fmla="*/ 2932518 w 3951714"/>
                <a:gd name="connsiteY94" fmla="*/ 508482 h 515926"/>
                <a:gd name="connsiteX95" fmla="*/ 2932518 w 3951714"/>
                <a:gd name="connsiteY95" fmla="*/ 5956 h 515926"/>
                <a:gd name="connsiteX96" fmla="*/ 2884871 w 3951714"/>
                <a:gd name="connsiteY96" fmla="*/ 5956 h 515926"/>
                <a:gd name="connsiteX97" fmla="*/ 2884871 w 3951714"/>
                <a:gd name="connsiteY97" fmla="*/ 508482 h 515926"/>
                <a:gd name="connsiteX98" fmla="*/ 3213932 w 3951714"/>
                <a:gd name="connsiteY98" fmla="*/ 514438 h 515926"/>
                <a:gd name="connsiteX99" fmla="*/ 3396330 w 3951714"/>
                <a:gd name="connsiteY99" fmla="*/ 329806 h 515926"/>
                <a:gd name="connsiteX100" fmla="*/ 3396330 w 3951714"/>
                <a:gd name="connsiteY100" fmla="*/ 5956 h 515926"/>
                <a:gd name="connsiteX101" fmla="*/ 3348684 w 3951714"/>
                <a:gd name="connsiteY101" fmla="*/ 5956 h 515926"/>
                <a:gd name="connsiteX102" fmla="*/ 3348684 w 3951714"/>
                <a:gd name="connsiteY102" fmla="*/ 330550 h 515926"/>
                <a:gd name="connsiteX103" fmla="*/ 3213932 w 3951714"/>
                <a:gd name="connsiteY103" fmla="*/ 471258 h 515926"/>
                <a:gd name="connsiteX104" fmla="*/ 3079181 w 3951714"/>
                <a:gd name="connsiteY104" fmla="*/ 330550 h 515926"/>
                <a:gd name="connsiteX105" fmla="*/ 3079181 w 3951714"/>
                <a:gd name="connsiteY105" fmla="*/ 5956 h 515926"/>
                <a:gd name="connsiteX106" fmla="*/ 3031534 w 3951714"/>
                <a:gd name="connsiteY106" fmla="*/ 5956 h 515926"/>
                <a:gd name="connsiteX107" fmla="*/ 3031534 w 3951714"/>
                <a:gd name="connsiteY107" fmla="*/ 329806 h 515926"/>
                <a:gd name="connsiteX108" fmla="*/ 3213932 w 3951714"/>
                <a:gd name="connsiteY108" fmla="*/ 514438 h 515926"/>
                <a:gd name="connsiteX109" fmla="*/ 3475246 w 3951714"/>
                <a:gd name="connsiteY109" fmla="*/ 508482 h 515926"/>
                <a:gd name="connsiteX110" fmla="*/ 3521404 w 3951714"/>
                <a:gd name="connsiteY110" fmla="*/ 508482 h 515926"/>
                <a:gd name="connsiteX111" fmla="*/ 3521404 w 3951714"/>
                <a:gd name="connsiteY111" fmla="*/ 55092 h 515926"/>
                <a:gd name="connsiteX112" fmla="*/ 3524381 w 3951714"/>
                <a:gd name="connsiteY112" fmla="*/ 55092 h 515926"/>
                <a:gd name="connsiteX113" fmla="*/ 3680723 w 3951714"/>
                <a:gd name="connsiteY113" fmla="*/ 508482 h 515926"/>
                <a:gd name="connsiteX114" fmla="*/ 3746237 w 3951714"/>
                <a:gd name="connsiteY114" fmla="*/ 508482 h 515926"/>
                <a:gd name="connsiteX115" fmla="*/ 3902579 w 3951714"/>
                <a:gd name="connsiteY115" fmla="*/ 56581 h 515926"/>
                <a:gd name="connsiteX116" fmla="*/ 3905557 w 3951714"/>
                <a:gd name="connsiteY116" fmla="*/ 56581 h 515926"/>
                <a:gd name="connsiteX117" fmla="*/ 3905557 w 3951714"/>
                <a:gd name="connsiteY117" fmla="*/ 508482 h 515926"/>
                <a:gd name="connsiteX118" fmla="*/ 3951715 w 3951714"/>
                <a:gd name="connsiteY118" fmla="*/ 508482 h 515926"/>
                <a:gd name="connsiteX119" fmla="*/ 3951715 w 3951714"/>
                <a:gd name="connsiteY119" fmla="*/ 5956 h 515926"/>
                <a:gd name="connsiteX120" fmla="*/ 3873544 w 3951714"/>
                <a:gd name="connsiteY120" fmla="*/ 5956 h 515926"/>
                <a:gd name="connsiteX121" fmla="*/ 3715714 w 3951714"/>
                <a:gd name="connsiteY121" fmla="*/ 465302 h 515926"/>
                <a:gd name="connsiteX122" fmla="*/ 3712736 w 3951714"/>
                <a:gd name="connsiteY122" fmla="*/ 465302 h 515926"/>
                <a:gd name="connsiteX123" fmla="*/ 3554906 w 3951714"/>
                <a:gd name="connsiteY123" fmla="*/ 5956 h 515926"/>
                <a:gd name="connsiteX124" fmla="*/ 3475990 w 3951714"/>
                <a:gd name="connsiteY124" fmla="*/ 5956 h 515926"/>
                <a:gd name="connsiteX125" fmla="*/ 3475990 w 3951714"/>
                <a:gd name="connsiteY125" fmla="*/ 508482 h 51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</a:cxnLst>
              <a:rect l="l" t="t" r="r" b="b"/>
              <a:pathLst>
                <a:path w="3951714" h="515926">
                  <a:moveTo>
                    <a:pt x="222600" y="514438"/>
                  </a:moveTo>
                  <a:cubicBezTo>
                    <a:pt x="294815" y="514438"/>
                    <a:pt x="356607" y="484658"/>
                    <a:pt x="383409" y="431800"/>
                  </a:cubicBezTo>
                  <a:lnTo>
                    <a:pt x="387131" y="431800"/>
                  </a:lnTo>
                  <a:lnTo>
                    <a:pt x="387131" y="508482"/>
                  </a:lnTo>
                  <a:lnTo>
                    <a:pt x="430311" y="508482"/>
                  </a:lnTo>
                  <a:lnTo>
                    <a:pt x="430311" y="254613"/>
                  </a:lnTo>
                  <a:lnTo>
                    <a:pt x="238979" y="254613"/>
                  </a:lnTo>
                  <a:lnTo>
                    <a:pt x="238979" y="297793"/>
                  </a:lnTo>
                  <a:lnTo>
                    <a:pt x="383409" y="297793"/>
                  </a:lnTo>
                  <a:lnTo>
                    <a:pt x="383409" y="338740"/>
                  </a:lnTo>
                  <a:cubicBezTo>
                    <a:pt x="383409" y="416910"/>
                    <a:pt x="316405" y="472747"/>
                    <a:pt x="225578" y="472747"/>
                  </a:cubicBezTo>
                  <a:cubicBezTo>
                    <a:pt x="134751" y="472747"/>
                    <a:pt x="48391" y="400532"/>
                    <a:pt x="48391" y="271736"/>
                  </a:cubicBezTo>
                  <a:lnTo>
                    <a:pt x="48391" y="243446"/>
                  </a:lnTo>
                  <a:cubicBezTo>
                    <a:pt x="48391" y="115395"/>
                    <a:pt x="111672" y="42436"/>
                    <a:pt x="219622" y="42436"/>
                  </a:cubicBezTo>
                  <a:cubicBezTo>
                    <a:pt x="327572" y="42436"/>
                    <a:pt x="356607" y="79660"/>
                    <a:pt x="381920" y="163786"/>
                  </a:cubicBezTo>
                  <a:lnTo>
                    <a:pt x="431800" y="163786"/>
                  </a:lnTo>
                  <a:cubicBezTo>
                    <a:pt x="402021" y="54347"/>
                    <a:pt x="329061" y="0"/>
                    <a:pt x="220367" y="0"/>
                  </a:cubicBezTo>
                  <a:cubicBezTo>
                    <a:pt x="111672" y="0"/>
                    <a:pt x="0" y="99016"/>
                    <a:pt x="0" y="257591"/>
                  </a:cubicBezTo>
                  <a:cubicBezTo>
                    <a:pt x="0" y="416166"/>
                    <a:pt x="84127" y="515182"/>
                    <a:pt x="222600" y="515182"/>
                  </a:cubicBezTo>
                  <a:moveTo>
                    <a:pt x="639511" y="508482"/>
                  </a:moveTo>
                  <a:lnTo>
                    <a:pt x="687158" y="508482"/>
                  </a:lnTo>
                  <a:lnTo>
                    <a:pt x="687158" y="302260"/>
                  </a:lnTo>
                  <a:lnTo>
                    <a:pt x="867323" y="6700"/>
                  </a:lnTo>
                  <a:lnTo>
                    <a:pt x="815209" y="6700"/>
                  </a:lnTo>
                  <a:lnTo>
                    <a:pt x="665568" y="253124"/>
                  </a:lnTo>
                  <a:lnTo>
                    <a:pt x="661845" y="253124"/>
                  </a:lnTo>
                  <a:lnTo>
                    <a:pt x="512949" y="6700"/>
                  </a:lnTo>
                  <a:lnTo>
                    <a:pt x="459346" y="6700"/>
                  </a:lnTo>
                  <a:lnTo>
                    <a:pt x="638766" y="302260"/>
                  </a:lnTo>
                  <a:lnTo>
                    <a:pt x="638766" y="508482"/>
                  </a:lnTo>
                  <a:close/>
                  <a:moveTo>
                    <a:pt x="932092" y="508482"/>
                  </a:moveTo>
                  <a:lnTo>
                    <a:pt x="978250" y="508482"/>
                  </a:lnTo>
                  <a:lnTo>
                    <a:pt x="978250" y="55092"/>
                  </a:lnTo>
                  <a:lnTo>
                    <a:pt x="981228" y="55092"/>
                  </a:lnTo>
                  <a:lnTo>
                    <a:pt x="1137570" y="508482"/>
                  </a:lnTo>
                  <a:lnTo>
                    <a:pt x="1203084" y="508482"/>
                  </a:lnTo>
                  <a:lnTo>
                    <a:pt x="1359426" y="56581"/>
                  </a:lnTo>
                  <a:lnTo>
                    <a:pt x="1362404" y="56581"/>
                  </a:lnTo>
                  <a:lnTo>
                    <a:pt x="1362404" y="508482"/>
                  </a:lnTo>
                  <a:lnTo>
                    <a:pt x="1408561" y="508482"/>
                  </a:lnTo>
                  <a:lnTo>
                    <a:pt x="1408561" y="5956"/>
                  </a:lnTo>
                  <a:lnTo>
                    <a:pt x="1330391" y="5956"/>
                  </a:lnTo>
                  <a:lnTo>
                    <a:pt x="1172561" y="465302"/>
                  </a:lnTo>
                  <a:lnTo>
                    <a:pt x="1169583" y="465302"/>
                  </a:lnTo>
                  <a:lnTo>
                    <a:pt x="1011752" y="5956"/>
                  </a:lnTo>
                  <a:lnTo>
                    <a:pt x="932837" y="5956"/>
                  </a:lnTo>
                  <a:lnTo>
                    <a:pt x="932837" y="508482"/>
                  </a:lnTo>
                  <a:close/>
                  <a:moveTo>
                    <a:pt x="1497155" y="508482"/>
                  </a:moveTo>
                  <a:lnTo>
                    <a:pt x="1544057" y="508482"/>
                  </a:lnTo>
                  <a:lnTo>
                    <a:pt x="1544057" y="58070"/>
                  </a:lnTo>
                  <a:lnTo>
                    <a:pt x="1547035" y="58070"/>
                  </a:lnTo>
                  <a:lnTo>
                    <a:pt x="1795692" y="508482"/>
                  </a:lnTo>
                  <a:lnTo>
                    <a:pt x="1870141" y="508482"/>
                  </a:lnTo>
                  <a:lnTo>
                    <a:pt x="1870141" y="5956"/>
                  </a:lnTo>
                  <a:lnTo>
                    <a:pt x="1823983" y="5956"/>
                  </a:lnTo>
                  <a:lnTo>
                    <a:pt x="1823983" y="457857"/>
                  </a:lnTo>
                  <a:lnTo>
                    <a:pt x="1820261" y="457857"/>
                  </a:lnTo>
                  <a:lnTo>
                    <a:pt x="1570859" y="5956"/>
                  </a:lnTo>
                  <a:lnTo>
                    <a:pt x="1497899" y="5956"/>
                  </a:lnTo>
                  <a:lnTo>
                    <a:pt x="1497899" y="508482"/>
                  </a:lnTo>
                  <a:close/>
                  <a:moveTo>
                    <a:pt x="1938633" y="508482"/>
                  </a:moveTo>
                  <a:lnTo>
                    <a:pt x="1989258" y="508482"/>
                  </a:lnTo>
                  <a:lnTo>
                    <a:pt x="2050306" y="342462"/>
                  </a:lnTo>
                  <a:lnTo>
                    <a:pt x="2269184" y="342462"/>
                  </a:lnTo>
                  <a:lnTo>
                    <a:pt x="2330231" y="508482"/>
                  </a:lnTo>
                  <a:lnTo>
                    <a:pt x="2380856" y="508482"/>
                  </a:lnTo>
                  <a:lnTo>
                    <a:pt x="2196224" y="5956"/>
                  </a:lnTo>
                  <a:lnTo>
                    <a:pt x="2125499" y="5956"/>
                  </a:lnTo>
                  <a:lnTo>
                    <a:pt x="1940122" y="508482"/>
                  </a:lnTo>
                  <a:close/>
                  <a:moveTo>
                    <a:pt x="2064451" y="298538"/>
                  </a:moveTo>
                  <a:lnTo>
                    <a:pt x="2156767" y="46158"/>
                  </a:lnTo>
                  <a:lnTo>
                    <a:pt x="2160489" y="46158"/>
                  </a:lnTo>
                  <a:lnTo>
                    <a:pt x="2252805" y="298538"/>
                  </a:lnTo>
                  <a:lnTo>
                    <a:pt x="2064451" y="298538"/>
                  </a:lnTo>
                  <a:close/>
                  <a:moveTo>
                    <a:pt x="2610157" y="514438"/>
                  </a:moveTo>
                  <a:cubicBezTo>
                    <a:pt x="2726296" y="514438"/>
                    <a:pt x="2793299" y="460835"/>
                    <a:pt x="2793299" y="373730"/>
                  </a:cubicBezTo>
                  <a:cubicBezTo>
                    <a:pt x="2793299" y="286626"/>
                    <a:pt x="2742675" y="253124"/>
                    <a:pt x="2651848" y="238234"/>
                  </a:cubicBezTo>
                  <a:lnTo>
                    <a:pt x="2588567" y="227812"/>
                  </a:lnTo>
                  <a:cubicBezTo>
                    <a:pt x="2505929" y="213667"/>
                    <a:pt x="2479128" y="185376"/>
                    <a:pt x="2479128" y="138474"/>
                  </a:cubicBezTo>
                  <a:lnTo>
                    <a:pt x="2479128" y="128051"/>
                  </a:lnTo>
                  <a:cubicBezTo>
                    <a:pt x="2479128" y="74448"/>
                    <a:pt x="2525286" y="41691"/>
                    <a:pt x="2601223" y="41691"/>
                  </a:cubicBezTo>
                  <a:cubicBezTo>
                    <a:pt x="2677160" y="41691"/>
                    <a:pt x="2717362" y="71470"/>
                    <a:pt x="2735230" y="145919"/>
                  </a:cubicBezTo>
                  <a:lnTo>
                    <a:pt x="2784366" y="145919"/>
                  </a:lnTo>
                  <a:cubicBezTo>
                    <a:pt x="2765009" y="51369"/>
                    <a:pt x="2700984" y="0"/>
                    <a:pt x="2601223" y="0"/>
                  </a:cubicBezTo>
                  <a:cubicBezTo>
                    <a:pt x="2501462" y="0"/>
                    <a:pt x="2430737" y="54347"/>
                    <a:pt x="2430737" y="134751"/>
                  </a:cubicBezTo>
                  <a:cubicBezTo>
                    <a:pt x="2430737" y="215155"/>
                    <a:pt x="2479872" y="254613"/>
                    <a:pt x="2572933" y="270247"/>
                  </a:cubicBezTo>
                  <a:lnTo>
                    <a:pt x="2636214" y="280670"/>
                  </a:lnTo>
                  <a:cubicBezTo>
                    <a:pt x="2720340" y="294815"/>
                    <a:pt x="2744908" y="323105"/>
                    <a:pt x="2744908" y="370008"/>
                  </a:cubicBezTo>
                  <a:lnTo>
                    <a:pt x="2744908" y="381175"/>
                  </a:lnTo>
                  <a:cubicBezTo>
                    <a:pt x="2744908" y="439245"/>
                    <a:pt x="2696517" y="473491"/>
                    <a:pt x="2610157" y="473491"/>
                  </a:cubicBezTo>
                  <a:cubicBezTo>
                    <a:pt x="2523797" y="473491"/>
                    <a:pt x="2480617" y="441478"/>
                    <a:pt x="2464983" y="366286"/>
                  </a:cubicBezTo>
                  <a:lnTo>
                    <a:pt x="2415847" y="366286"/>
                  </a:lnTo>
                  <a:cubicBezTo>
                    <a:pt x="2432970" y="463813"/>
                    <a:pt x="2502207" y="515927"/>
                    <a:pt x="2610157" y="515927"/>
                  </a:cubicBezTo>
                  <a:moveTo>
                    <a:pt x="2884871" y="508482"/>
                  </a:moveTo>
                  <a:lnTo>
                    <a:pt x="2932518" y="508482"/>
                  </a:lnTo>
                  <a:lnTo>
                    <a:pt x="2932518" y="5956"/>
                  </a:lnTo>
                  <a:lnTo>
                    <a:pt x="2884871" y="5956"/>
                  </a:lnTo>
                  <a:lnTo>
                    <a:pt x="2884871" y="508482"/>
                  </a:lnTo>
                  <a:close/>
                  <a:moveTo>
                    <a:pt x="3213932" y="514438"/>
                  </a:moveTo>
                  <a:cubicBezTo>
                    <a:pt x="3330816" y="514438"/>
                    <a:pt x="3396330" y="447434"/>
                    <a:pt x="3396330" y="329806"/>
                  </a:cubicBezTo>
                  <a:lnTo>
                    <a:pt x="3396330" y="5956"/>
                  </a:lnTo>
                  <a:lnTo>
                    <a:pt x="3348684" y="5956"/>
                  </a:lnTo>
                  <a:lnTo>
                    <a:pt x="3348684" y="330550"/>
                  </a:lnTo>
                  <a:cubicBezTo>
                    <a:pt x="3348684" y="424355"/>
                    <a:pt x="3304759" y="471258"/>
                    <a:pt x="3213932" y="471258"/>
                  </a:cubicBezTo>
                  <a:cubicBezTo>
                    <a:pt x="3123106" y="471258"/>
                    <a:pt x="3079181" y="424355"/>
                    <a:pt x="3079181" y="330550"/>
                  </a:cubicBezTo>
                  <a:lnTo>
                    <a:pt x="3079181" y="5956"/>
                  </a:lnTo>
                  <a:lnTo>
                    <a:pt x="3031534" y="5956"/>
                  </a:lnTo>
                  <a:lnTo>
                    <a:pt x="3031534" y="329806"/>
                  </a:lnTo>
                  <a:cubicBezTo>
                    <a:pt x="3031534" y="447434"/>
                    <a:pt x="3096304" y="514438"/>
                    <a:pt x="3213932" y="514438"/>
                  </a:cubicBezTo>
                  <a:moveTo>
                    <a:pt x="3475246" y="508482"/>
                  </a:moveTo>
                  <a:lnTo>
                    <a:pt x="3521404" y="508482"/>
                  </a:lnTo>
                  <a:lnTo>
                    <a:pt x="3521404" y="55092"/>
                  </a:lnTo>
                  <a:lnTo>
                    <a:pt x="3524381" y="55092"/>
                  </a:lnTo>
                  <a:lnTo>
                    <a:pt x="3680723" y="508482"/>
                  </a:lnTo>
                  <a:lnTo>
                    <a:pt x="3746237" y="508482"/>
                  </a:lnTo>
                  <a:lnTo>
                    <a:pt x="3902579" y="56581"/>
                  </a:lnTo>
                  <a:lnTo>
                    <a:pt x="3905557" y="56581"/>
                  </a:lnTo>
                  <a:lnTo>
                    <a:pt x="3905557" y="508482"/>
                  </a:lnTo>
                  <a:lnTo>
                    <a:pt x="3951715" y="508482"/>
                  </a:lnTo>
                  <a:lnTo>
                    <a:pt x="3951715" y="5956"/>
                  </a:lnTo>
                  <a:lnTo>
                    <a:pt x="3873544" y="5956"/>
                  </a:lnTo>
                  <a:lnTo>
                    <a:pt x="3715714" y="465302"/>
                  </a:lnTo>
                  <a:lnTo>
                    <a:pt x="3712736" y="465302"/>
                  </a:lnTo>
                  <a:lnTo>
                    <a:pt x="3554906" y="5956"/>
                  </a:lnTo>
                  <a:lnTo>
                    <a:pt x="3475990" y="5956"/>
                  </a:lnTo>
                  <a:lnTo>
                    <a:pt x="3475990" y="508482"/>
                  </a:lnTo>
                  <a:close/>
                </a:path>
              </a:pathLst>
            </a:custGeom>
            <a:solidFill>
              <a:schemeClr val="tx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b="1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5E66A6A3-8A5C-CBD1-DAB1-413D7B67BB8B}"/>
                </a:ext>
              </a:extLst>
            </p:cNvPr>
            <p:cNvSpPr/>
            <p:nvPr/>
          </p:nvSpPr>
          <p:spPr>
            <a:xfrm>
              <a:off x="10987525" y="6281878"/>
              <a:ext cx="402140" cy="116192"/>
            </a:xfrm>
            <a:custGeom>
              <a:avLst/>
              <a:gdLst>
                <a:gd name="connsiteX0" fmla="*/ 745 w 1783036"/>
                <a:gd name="connsiteY0" fmla="*/ 508482 h 515181"/>
                <a:gd name="connsiteX1" fmla="*/ 323850 w 1783036"/>
                <a:gd name="connsiteY1" fmla="*/ 508482 h 515181"/>
                <a:gd name="connsiteX2" fmla="*/ 323850 w 1783036"/>
                <a:gd name="connsiteY2" fmla="*/ 466046 h 515181"/>
                <a:gd name="connsiteX3" fmla="*/ 47647 w 1783036"/>
                <a:gd name="connsiteY3" fmla="*/ 466046 h 515181"/>
                <a:gd name="connsiteX4" fmla="*/ 47647 w 1783036"/>
                <a:gd name="connsiteY4" fmla="*/ 276203 h 515181"/>
                <a:gd name="connsiteX5" fmla="*/ 297049 w 1783036"/>
                <a:gd name="connsiteY5" fmla="*/ 276203 h 515181"/>
                <a:gd name="connsiteX6" fmla="*/ 297049 w 1783036"/>
                <a:gd name="connsiteY6" fmla="*/ 233768 h 515181"/>
                <a:gd name="connsiteX7" fmla="*/ 47647 w 1783036"/>
                <a:gd name="connsiteY7" fmla="*/ 233768 h 515181"/>
                <a:gd name="connsiteX8" fmla="*/ 47647 w 1783036"/>
                <a:gd name="connsiteY8" fmla="*/ 48391 h 515181"/>
                <a:gd name="connsiteX9" fmla="*/ 316405 w 1783036"/>
                <a:gd name="connsiteY9" fmla="*/ 48391 h 515181"/>
                <a:gd name="connsiteX10" fmla="*/ 316405 w 1783036"/>
                <a:gd name="connsiteY10" fmla="*/ 5956 h 515181"/>
                <a:gd name="connsiteX11" fmla="*/ 0 w 1783036"/>
                <a:gd name="connsiteY11" fmla="*/ 5956 h 515181"/>
                <a:gd name="connsiteX12" fmla="*/ 0 w 1783036"/>
                <a:gd name="connsiteY12" fmla="*/ 508482 h 515181"/>
                <a:gd name="connsiteX13" fmla="*/ 594842 w 1783036"/>
                <a:gd name="connsiteY13" fmla="*/ 514437 h 515181"/>
                <a:gd name="connsiteX14" fmla="*/ 755650 w 1783036"/>
                <a:gd name="connsiteY14" fmla="*/ 431800 h 515181"/>
                <a:gd name="connsiteX15" fmla="*/ 759372 w 1783036"/>
                <a:gd name="connsiteY15" fmla="*/ 431800 h 515181"/>
                <a:gd name="connsiteX16" fmla="*/ 759372 w 1783036"/>
                <a:gd name="connsiteY16" fmla="*/ 508482 h 515181"/>
                <a:gd name="connsiteX17" fmla="*/ 802552 w 1783036"/>
                <a:gd name="connsiteY17" fmla="*/ 508482 h 515181"/>
                <a:gd name="connsiteX18" fmla="*/ 802552 w 1783036"/>
                <a:gd name="connsiteY18" fmla="*/ 254613 h 515181"/>
                <a:gd name="connsiteX19" fmla="*/ 611220 w 1783036"/>
                <a:gd name="connsiteY19" fmla="*/ 254613 h 515181"/>
                <a:gd name="connsiteX20" fmla="*/ 611220 w 1783036"/>
                <a:gd name="connsiteY20" fmla="*/ 297793 h 515181"/>
                <a:gd name="connsiteX21" fmla="*/ 755650 w 1783036"/>
                <a:gd name="connsiteY21" fmla="*/ 297793 h 515181"/>
                <a:gd name="connsiteX22" fmla="*/ 755650 w 1783036"/>
                <a:gd name="connsiteY22" fmla="*/ 338740 h 515181"/>
                <a:gd name="connsiteX23" fmla="*/ 597820 w 1783036"/>
                <a:gd name="connsiteY23" fmla="*/ 472747 h 515181"/>
                <a:gd name="connsiteX24" fmla="*/ 420633 w 1783036"/>
                <a:gd name="connsiteY24" fmla="*/ 271736 h 515181"/>
                <a:gd name="connsiteX25" fmla="*/ 420633 w 1783036"/>
                <a:gd name="connsiteY25" fmla="*/ 243446 h 515181"/>
                <a:gd name="connsiteX26" fmla="*/ 591864 w 1783036"/>
                <a:gd name="connsiteY26" fmla="*/ 42435 h 515181"/>
                <a:gd name="connsiteX27" fmla="*/ 754161 w 1783036"/>
                <a:gd name="connsiteY27" fmla="*/ 163786 h 515181"/>
                <a:gd name="connsiteX28" fmla="*/ 804041 w 1783036"/>
                <a:gd name="connsiteY28" fmla="*/ 163786 h 515181"/>
                <a:gd name="connsiteX29" fmla="*/ 592608 w 1783036"/>
                <a:gd name="connsiteY29" fmla="*/ 0 h 515181"/>
                <a:gd name="connsiteX30" fmla="*/ 372241 w 1783036"/>
                <a:gd name="connsiteY30" fmla="*/ 257591 h 515181"/>
                <a:gd name="connsiteX31" fmla="*/ 594842 w 1783036"/>
                <a:gd name="connsiteY31" fmla="*/ 515182 h 515181"/>
                <a:gd name="connsiteX32" fmla="*/ 865089 w 1783036"/>
                <a:gd name="connsiteY32" fmla="*/ 508482 h 515181"/>
                <a:gd name="connsiteX33" fmla="*/ 915714 w 1783036"/>
                <a:gd name="connsiteY33" fmla="*/ 508482 h 515181"/>
                <a:gd name="connsiteX34" fmla="*/ 976762 w 1783036"/>
                <a:gd name="connsiteY34" fmla="*/ 342462 h 515181"/>
                <a:gd name="connsiteX35" fmla="*/ 1195639 w 1783036"/>
                <a:gd name="connsiteY35" fmla="*/ 342462 h 515181"/>
                <a:gd name="connsiteX36" fmla="*/ 1256687 w 1783036"/>
                <a:gd name="connsiteY36" fmla="*/ 508482 h 515181"/>
                <a:gd name="connsiteX37" fmla="*/ 1306567 w 1783036"/>
                <a:gd name="connsiteY37" fmla="*/ 508482 h 515181"/>
                <a:gd name="connsiteX38" fmla="*/ 1121936 w 1783036"/>
                <a:gd name="connsiteY38" fmla="*/ 5956 h 515181"/>
                <a:gd name="connsiteX39" fmla="*/ 1051210 w 1783036"/>
                <a:gd name="connsiteY39" fmla="*/ 5956 h 515181"/>
                <a:gd name="connsiteX40" fmla="*/ 865833 w 1783036"/>
                <a:gd name="connsiteY40" fmla="*/ 508482 h 515181"/>
                <a:gd name="connsiteX41" fmla="*/ 990906 w 1783036"/>
                <a:gd name="connsiteY41" fmla="*/ 298537 h 515181"/>
                <a:gd name="connsiteX42" fmla="*/ 1083222 w 1783036"/>
                <a:gd name="connsiteY42" fmla="*/ 46158 h 515181"/>
                <a:gd name="connsiteX43" fmla="*/ 1086945 w 1783036"/>
                <a:gd name="connsiteY43" fmla="*/ 46158 h 515181"/>
                <a:gd name="connsiteX44" fmla="*/ 1179261 w 1783036"/>
                <a:gd name="connsiteY44" fmla="*/ 298537 h 515181"/>
                <a:gd name="connsiteX45" fmla="*/ 990906 w 1783036"/>
                <a:gd name="connsiteY45" fmla="*/ 298537 h 515181"/>
                <a:gd name="connsiteX46" fmla="*/ 1342302 w 1783036"/>
                <a:gd name="connsiteY46" fmla="*/ 508482 h 515181"/>
                <a:gd name="connsiteX47" fmla="*/ 1392183 w 1783036"/>
                <a:gd name="connsiteY47" fmla="*/ 508482 h 515181"/>
                <a:gd name="connsiteX48" fmla="*/ 1453230 w 1783036"/>
                <a:gd name="connsiteY48" fmla="*/ 342462 h 515181"/>
                <a:gd name="connsiteX49" fmla="*/ 1672108 w 1783036"/>
                <a:gd name="connsiteY49" fmla="*/ 342462 h 515181"/>
                <a:gd name="connsiteX50" fmla="*/ 1733156 w 1783036"/>
                <a:gd name="connsiteY50" fmla="*/ 508482 h 515181"/>
                <a:gd name="connsiteX51" fmla="*/ 1783036 w 1783036"/>
                <a:gd name="connsiteY51" fmla="*/ 508482 h 515181"/>
                <a:gd name="connsiteX52" fmla="*/ 1598405 w 1783036"/>
                <a:gd name="connsiteY52" fmla="*/ 5956 h 515181"/>
                <a:gd name="connsiteX53" fmla="*/ 1527679 w 1783036"/>
                <a:gd name="connsiteY53" fmla="*/ 5956 h 515181"/>
                <a:gd name="connsiteX54" fmla="*/ 1342302 w 1783036"/>
                <a:gd name="connsiteY54" fmla="*/ 508482 h 515181"/>
                <a:gd name="connsiteX55" fmla="*/ 1468120 w 1783036"/>
                <a:gd name="connsiteY55" fmla="*/ 298537 h 515181"/>
                <a:gd name="connsiteX56" fmla="*/ 1560436 w 1783036"/>
                <a:gd name="connsiteY56" fmla="*/ 46158 h 515181"/>
                <a:gd name="connsiteX57" fmla="*/ 1564158 w 1783036"/>
                <a:gd name="connsiteY57" fmla="*/ 46158 h 515181"/>
                <a:gd name="connsiteX58" fmla="*/ 1656474 w 1783036"/>
                <a:gd name="connsiteY58" fmla="*/ 298537 h 515181"/>
                <a:gd name="connsiteX59" fmla="*/ 1468120 w 1783036"/>
                <a:gd name="connsiteY59" fmla="*/ 298537 h 515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783036" h="515181">
                  <a:moveTo>
                    <a:pt x="745" y="508482"/>
                  </a:moveTo>
                  <a:lnTo>
                    <a:pt x="323850" y="508482"/>
                  </a:lnTo>
                  <a:lnTo>
                    <a:pt x="323850" y="466046"/>
                  </a:lnTo>
                  <a:lnTo>
                    <a:pt x="47647" y="466046"/>
                  </a:lnTo>
                  <a:lnTo>
                    <a:pt x="47647" y="276203"/>
                  </a:lnTo>
                  <a:lnTo>
                    <a:pt x="297049" y="276203"/>
                  </a:lnTo>
                  <a:lnTo>
                    <a:pt x="297049" y="233768"/>
                  </a:lnTo>
                  <a:lnTo>
                    <a:pt x="47647" y="233768"/>
                  </a:lnTo>
                  <a:lnTo>
                    <a:pt x="47647" y="48391"/>
                  </a:lnTo>
                  <a:lnTo>
                    <a:pt x="316405" y="48391"/>
                  </a:lnTo>
                  <a:lnTo>
                    <a:pt x="316405" y="5956"/>
                  </a:lnTo>
                  <a:lnTo>
                    <a:pt x="0" y="5956"/>
                  </a:lnTo>
                  <a:lnTo>
                    <a:pt x="0" y="508482"/>
                  </a:lnTo>
                  <a:close/>
                  <a:moveTo>
                    <a:pt x="594842" y="514437"/>
                  </a:moveTo>
                  <a:cubicBezTo>
                    <a:pt x="667056" y="514437"/>
                    <a:pt x="728849" y="484658"/>
                    <a:pt x="755650" y="431800"/>
                  </a:cubicBezTo>
                  <a:lnTo>
                    <a:pt x="759372" y="431800"/>
                  </a:lnTo>
                  <a:lnTo>
                    <a:pt x="759372" y="508482"/>
                  </a:lnTo>
                  <a:lnTo>
                    <a:pt x="802552" y="508482"/>
                  </a:lnTo>
                  <a:lnTo>
                    <a:pt x="802552" y="254613"/>
                  </a:lnTo>
                  <a:lnTo>
                    <a:pt x="611220" y="254613"/>
                  </a:lnTo>
                  <a:lnTo>
                    <a:pt x="611220" y="297793"/>
                  </a:lnTo>
                  <a:lnTo>
                    <a:pt x="755650" y="297793"/>
                  </a:lnTo>
                  <a:lnTo>
                    <a:pt x="755650" y="338740"/>
                  </a:lnTo>
                  <a:cubicBezTo>
                    <a:pt x="755650" y="416910"/>
                    <a:pt x="688647" y="472747"/>
                    <a:pt x="597820" y="472747"/>
                  </a:cubicBezTo>
                  <a:cubicBezTo>
                    <a:pt x="506993" y="472747"/>
                    <a:pt x="420633" y="400532"/>
                    <a:pt x="420633" y="271736"/>
                  </a:cubicBezTo>
                  <a:lnTo>
                    <a:pt x="420633" y="243446"/>
                  </a:lnTo>
                  <a:cubicBezTo>
                    <a:pt x="420633" y="115395"/>
                    <a:pt x="483914" y="42435"/>
                    <a:pt x="591864" y="42435"/>
                  </a:cubicBezTo>
                  <a:cubicBezTo>
                    <a:pt x="699814" y="42435"/>
                    <a:pt x="728849" y="79660"/>
                    <a:pt x="754161" y="163786"/>
                  </a:cubicBezTo>
                  <a:lnTo>
                    <a:pt x="804041" y="163786"/>
                  </a:lnTo>
                  <a:cubicBezTo>
                    <a:pt x="774262" y="54347"/>
                    <a:pt x="701303" y="0"/>
                    <a:pt x="592608" y="0"/>
                  </a:cubicBezTo>
                  <a:cubicBezTo>
                    <a:pt x="483914" y="0"/>
                    <a:pt x="372241" y="99016"/>
                    <a:pt x="372241" y="257591"/>
                  </a:cubicBezTo>
                  <a:cubicBezTo>
                    <a:pt x="372241" y="416166"/>
                    <a:pt x="456368" y="515182"/>
                    <a:pt x="594842" y="515182"/>
                  </a:cubicBezTo>
                  <a:moveTo>
                    <a:pt x="865089" y="508482"/>
                  </a:moveTo>
                  <a:lnTo>
                    <a:pt x="915714" y="508482"/>
                  </a:lnTo>
                  <a:lnTo>
                    <a:pt x="976762" y="342462"/>
                  </a:lnTo>
                  <a:lnTo>
                    <a:pt x="1195639" y="342462"/>
                  </a:lnTo>
                  <a:lnTo>
                    <a:pt x="1256687" y="508482"/>
                  </a:lnTo>
                  <a:lnTo>
                    <a:pt x="1306567" y="508482"/>
                  </a:lnTo>
                  <a:lnTo>
                    <a:pt x="1121936" y="5956"/>
                  </a:lnTo>
                  <a:lnTo>
                    <a:pt x="1051210" y="5956"/>
                  </a:lnTo>
                  <a:lnTo>
                    <a:pt x="865833" y="508482"/>
                  </a:lnTo>
                  <a:close/>
                  <a:moveTo>
                    <a:pt x="990906" y="298537"/>
                  </a:moveTo>
                  <a:lnTo>
                    <a:pt x="1083222" y="46158"/>
                  </a:lnTo>
                  <a:lnTo>
                    <a:pt x="1086945" y="46158"/>
                  </a:lnTo>
                  <a:lnTo>
                    <a:pt x="1179261" y="298537"/>
                  </a:lnTo>
                  <a:lnTo>
                    <a:pt x="990906" y="298537"/>
                  </a:lnTo>
                  <a:close/>
                  <a:moveTo>
                    <a:pt x="1342302" y="508482"/>
                  </a:moveTo>
                  <a:lnTo>
                    <a:pt x="1392183" y="508482"/>
                  </a:lnTo>
                  <a:lnTo>
                    <a:pt x="1453230" y="342462"/>
                  </a:lnTo>
                  <a:lnTo>
                    <a:pt x="1672108" y="342462"/>
                  </a:lnTo>
                  <a:lnTo>
                    <a:pt x="1733156" y="508482"/>
                  </a:lnTo>
                  <a:lnTo>
                    <a:pt x="1783036" y="508482"/>
                  </a:lnTo>
                  <a:lnTo>
                    <a:pt x="1598405" y="5956"/>
                  </a:lnTo>
                  <a:lnTo>
                    <a:pt x="1527679" y="5956"/>
                  </a:lnTo>
                  <a:lnTo>
                    <a:pt x="1342302" y="508482"/>
                  </a:lnTo>
                  <a:close/>
                  <a:moveTo>
                    <a:pt x="1468120" y="298537"/>
                  </a:moveTo>
                  <a:lnTo>
                    <a:pt x="1560436" y="46158"/>
                  </a:lnTo>
                  <a:lnTo>
                    <a:pt x="1564158" y="46158"/>
                  </a:lnTo>
                  <a:lnTo>
                    <a:pt x="1656474" y="298537"/>
                  </a:lnTo>
                  <a:lnTo>
                    <a:pt x="1468120" y="298537"/>
                  </a:lnTo>
                  <a:close/>
                </a:path>
              </a:pathLst>
            </a:custGeom>
            <a:solidFill>
              <a:schemeClr val="tx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b="1"/>
            </a:p>
          </p:txBody>
        </p:sp>
      </p:grp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EDBD62BB-0613-71B0-CF14-EED7404E6C1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50248" y="994098"/>
            <a:ext cx="3241752" cy="487144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39577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- 1 spalte + Foto #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C9043-EFC6-3C11-4F3E-FEB85F7A23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8602" y="1445723"/>
            <a:ext cx="3630891" cy="1312762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accent4"/>
                </a:solidFill>
              </a:defRPr>
            </a:lvl1pPr>
          </a:lstStyle>
          <a:p>
            <a:r>
              <a:rPr lang="en-GB" dirty="0" err="1"/>
              <a:t>Overskrift</a:t>
            </a:r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431F80-CB4B-3AC5-9D46-C9527F39F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da-DK" dirty="0"/>
              <a:t>titel på præsentation // feb2024 (Ændres således: I fanen 'Indsæt' skal du vælge 'Sidehoved og sidefod')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0BB714-19EB-F6B0-C081-4B98519DA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7915DBC1-9A4A-DF45-BEC1-3DCC315F6A5D}" type="slidenum">
              <a:rPr lang="da-DK"/>
              <a:pPr/>
              <a:t>‹nr.›</a:t>
            </a:fld>
            <a:endParaRPr lang="da-DK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2270B8E-CC0E-0B81-307F-B99BD09B95A2}"/>
              </a:ext>
            </a:extLst>
          </p:cNvPr>
          <p:cNvGrpSpPr/>
          <p:nvPr userDrawn="1"/>
        </p:nvGrpSpPr>
        <p:grpSpPr>
          <a:xfrm>
            <a:off x="10329493" y="6281878"/>
            <a:ext cx="1544083" cy="253541"/>
            <a:chOff x="10329493" y="6281878"/>
            <a:chExt cx="1544083" cy="253541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E67BBA8-353F-1DD4-80F6-4C39E3BDB93D}"/>
                </a:ext>
              </a:extLst>
            </p:cNvPr>
            <p:cNvSpPr/>
            <p:nvPr/>
          </p:nvSpPr>
          <p:spPr>
            <a:xfrm>
              <a:off x="10329493" y="6282550"/>
              <a:ext cx="609674" cy="249847"/>
            </a:xfrm>
            <a:custGeom>
              <a:avLst/>
              <a:gdLst>
                <a:gd name="connsiteX0" fmla="*/ 2703217 w 2703216"/>
                <a:gd name="connsiteY0" fmla="*/ 1107046 h 1107790"/>
                <a:gd name="connsiteX1" fmla="*/ 0 w 2703216"/>
                <a:gd name="connsiteY1" fmla="*/ 1107046 h 1107790"/>
                <a:gd name="connsiteX2" fmla="*/ 1036320 w 2703216"/>
                <a:gd name="connsiteY2" fmla="*/ 0 h 1107790"/>
                <a:gd name="connsiteX3" fmla="*/ 2703217 w 2703216"/>
                <a:gd name="connsiteY3" fmla="*/ 0 h 1107790"/>
                <a:gd name="connsiteX4" fmla="*/ 2703217 w 2703216"/>
                <a:gd name="connsiteY4" fmla="*/ 346184 h 1107790"/>
                <a:gd name="connsiteX5" fmla="*/ 2365966 w 2703216"/>
                <a:gd name="connsiteY5" fmla="*/ 346184 h 1107790"/>
                <a:gd name="connsiteX6" fmla="*/ 2361499 w 2703216"/>
                <a:gd name="connsiteY6" fmla="*/ 341718 h 1107790"/>
                <a:gd name="connsiteX7" fmla="*/ 1745812 w 2703216"/>
                <a:gd name="connsiteY7" fmla="*/ 168997 h 1107790"/>
                <a:gd name="connsiteX8" fmla="*/ 1153204 w 2703216"/>
                <a:gd name="connsiteY8" fmla="*/ 319383 h 1107790"/>
                <a:gd name="connsiteX9" fmla="*/ 877001 w 2703216"/>
                <a:gd name="connsiteY9" fmla="*/ 610476 h 1107790"/>
                <a:gd name="connsiteX10" fmla="*/ 927626 w 2703216"/>
                <a:gd name="connsiteY10" fmla="*/ 727360 h 1107790"/>
                <a:gd name="connsiteX11" fmla="*/ 1602871 w 2703216"/>
                <a:gd name="connsiteY11" fmla="*/ 865833 h 1107790"/>
                <a:gd name="connsiteX12" fmla="*/ 2283329 w 2703216"/>
                <a:gd name="connsiteY12" fmla="*/ 709492 h 1107790"/>
                <a:gd name="connsiteX13" fmla="*/ 2295240 w 2703216"/>
                <a:gd name="connsiteY13" fmla="*/ 674501 h 1107790"/>
                <a:gd name="connsiteX14" fmla="*/ 2091997 w 2703216"/>
                <a:gd name="connsiteY14" fmla="*/ 606753 h 1107790"/>
                <a:gd name="connsiteX15" fmla="*/ 1890242 w 2703216"/>
                <a:gd name="connsiteY15" fmla="*/ 604520 h 1107790"/>
                <a:gd name="connsiteX16" fmla="*/ 1865674 w 2703216"/>
                <a:gd name="connsiteY16" fmla="*/ 606009 h 1107790"/>
                <a:gd name="connsiteX17" fmla="*/ 1930444 w 2703216"/>
                <a:gd name="connsiteY17" fmla="*/ 480936 h 1107790"/>
                <a:gd name="connsiteX18" fmla="*/ 2702473 w 2703216"/>
                <a:gd name="connsiteY18" fmla="*/ 483914 h 1107790"/>
                <a:gd name="connsiteX19" fmla="*/ 2702473 w 2703216"/>
                <a:gd name="connsiteY19" fmla="*/ 1107790 h 1107790"/>
                <a:gd name="connsiteX20" fmla="*/ 64770 w 2703216"/>
                <a:gd name="connsiteY20" fmla="*/ 1078756 h 1107790"/>
                <a:gd name="connsiteX21" fmla="*/ 2674927 w 2703216"/>
                <a:gd name="connsiteY21" fmla="*/ 1078756 h 1107790"/>
                <a:gd name="connsiteX22" fmla="*/ 2674927 w 2703216"/>
                <a:gd name="connsiteY22" fmla="*/ 510715 h 1107790"/>
                <a:gd name="connsiteX23" fmla="*/ 1948311 w 2703216"/>
                <a:gd name="connsiteY23" fmla="*/ 507737 h 1107790"/>
                <a:gd name="connsiteX24" fmla="*/ 1913321 w 2703216"/>
                <a:gd name="connsiteY24" fmla="*/ 574741 h 1107790"/>
                <a:gd name="connsiteX25" fmla="*/ 2094230 w 2703216"/>
                <a:gd name="connsiteY25" fmla="*/ 577719 h 1107790"/>
                <a:gd name="connsiteX26" fmla="*/ 2322786 w 2703216"/>
                <a:gd name="connsiteY26" fmla="*/ 668545 h 1107790"/>
                <a:gd name="connsiteX27" fmla="*/ 2304919 w 2703216"/>
                <a:gd name="connsiteY27" fmla="*/ 725871 h 1107790"/>
                <a:gd name="connsiteX28" fmla="*/ 1602871 w 2703216"/>
                <a:gd name="connsiteY28" fmla="*/ 891890 h 1107790"/>
                <a:gd name="connsiteX29" fmla="*/ 907525 w 2703216"/>
                <a:gd name="connsiteY29" fmla="*/ 745227 h 1107790"/>
                <a:gd name="connsiteX30" fmla="*/ 847966 w 2703216"/>
                <a:gd name="connsiteY30" fmla="*/ 608242 h 1107790"/>
                <a:gd name="connsiteX31" fmla="*/ 1139059 w 2703216"/>
                <a:gd name="connsiteY31" fmla="*/ 292582 h 1107790"/>
                <a:gd name="connsiteX32" fmla="*/ 1744323 w 2703216"/>
                <a:gd name="connsiteY32" fmla="*/ 139218 h 1107790"/>
                <a:gd name="connsiteX33" fmla="*/ 2377134 w 2703216"/>
                <a:gd name="connsiteY33" fmla="*/ 317150 h 1107790"/>
                <a:gd name="connsiteX34" fmla="*/ 2673438 w 2703216"/>
                <a:gd name="connsiteY34" fmla="*/ 317150 h 1107790"/>
                <a:gd name="connsiteX35" fmla="*/ 2673438 w 2703216"/>
                <a:gd name="connsiteY35" fmla="*/ 26801 h 1107790"/>
                <a:gd name="connsiteX36" fmla="*/ 1046743 w 2703216"/>
                <a:gd name="connsiteY36" fmla="*/ 26801 h 1107790"/>
                <a:gd name="connsiteX37" fmla="*/ 64770 w 2703216"/>
                <a:gd name="connsiteY37" fmla="*/ 1078756 h 110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703216" h="1107790">
                  <a:moveTo>
                    <a:pt x="2703217" y="1107046"/>
                  </a:moveTo>
                  <a:lnTo>
                    <a:pt x="0" y="1107046"/>
                  </a:lnTo>
                  <a:lnTo>
                    <a:pt x="1036320" y="0"/>
                  </a:lnTo>
                  <a:lnTo>
                    <a:pt x="2703217" y="0"/>
                  </a:lnTo>
                  <a:lnTo>
                    <a:pt x="2703217" y="346184"/>
                  </a:lnTo>
                  <a:lnTo>
                    <a:pt x="2365966" y="346184"/>
                  </a:lnTo>
                  <a:cubicBezTo>
                    <a:pt x="2365966" y="346184"/>
                    <a:pt x="2361499" y="341718"/>
                    <a:pt x="2361499" y="341718"/>
                  </a:cubicBezTo>
                  <a:cubicBezTo>
                    <a:pt x="2266950" y="230045"/>
                    <a:pt x="2048072" y="168997"/>
                    <a:pt x="1745812" y="168997"/>
                  </a:cubicBezTo>
                  <a:cubicBezTo>
                    <a:pt x="1443552" y="168997"/>
                    <a:pt x="1332624" y="225578"/>
                    <a:pt x="1153204" y="319383"/>
                  </a:cubicBezTo>
                  <a:cubicBezTo>
                    <a:pt x="982717" y="409466"/>
                    <a:pt x="877001" y="520393"/>
                    <a:pt x="877001" y="610476"/>
                  </a:cubicBezTo>
                  <a:cubicBezTo>
                    <a:pt x="877001" y="700558"/>
                    <a:pt x="894124" y="693858"/>
                    <a:pt x="927626" y="727360"/>
                  </a:cubicBezTo>
                  <a:cubicBezTo>
                    <a:pt x="1024408" y="822653"/>
                    <a:pt x="1264132" y="871789"/>
                    <a:pt x="1602871" y="865833"/>
                  </a:cubicBezTo>
                  <a:cubicBezTo>
                    <a:pt x="1867163" y="861366"/>
                    <a:pt x="2211859" y="795852"/>
                    <a:pt x="2283329" y="709492"/>
                  </a:cubicBezTo>
                  <a:cubicBezTo>
                    <a:pt x="2293007" y="697580"/>
                    <a:pt x="2297474" y="686413"/>
                    <a:pt x="2295240" y="674501"/>
                  </a:cubicBezTo>
                  <a:cubicBezTo>
                    <a:pt x="2290029" y="640255"/>
                    <a:pt x="2215581" y="615687"/>
                    <a:pt x="2091997" y="606753"/>
                  </a:cubicBezTo>
                  <a:cubicBezTo>
                    <a:pt x="1991491" y="599309"/>
                    <a:pt x="1891731" y="604520"/>
                    <a:pt x="1890242" y="604520"/>
                  </a:cubicBezTo>
                  <a:lnTo>
                    <a:pt x="1865674" y="606009"/>
                  </a:lnTo>
                  <a:lnTo>
                    <a:pt x="1930444" y="480936"/>
                  </a:lnTo>
                  <a:lnTo>
                    <a:pt x="2702473" y="483914"/>
                  </a:lnTo>
                  <a:lnTo>
                    <a:pt x="2702473" y="1107790"/>
                  </a:lnTo>
                  <a:close/>
                  <a:moveTo>
                    <a:pt x="64770" y="1078756"/>
                  </a:moveTo>
                  <a:lnTo>
                    <a:pt x="2674927" y="1078756"/>
                  </a:lnTo>
                  <a:lnTo>
                    <a:pt x="2674927" y="510715"/>
                  </a:lnTo>
                  <a:cubicBezTo>
                    <a:pt x="2674927" y="510715"/>
                    <a:pt x="1948311" y="507737"/>
                    <a:pt x="1948311" y="507737"/>
                  </a:cubicBezTo>
                  <a:lnTo>
                    <a:pt x="1913321" y="574741"/>
                  </a:lnTo>
                  <a:cubicBezTo>
                    <a:pt x="1949800" y="573252"/>
                    <a:pt x="2021271" y="572507"/>
                    <a:pt x="2094230" y="577719"/>
                  </a:cubicBezTo>
                  <a:cubicBezTo>
                    <a:pt x="2240149" y="588141"/>
                    <a:pt x="2314597" y="617921"/>
                    <a:pt x="2322786" y="668545"/>
                  </a:cubicBezTo>
                  <a:cubicBezTo>
                    <a:pt x="2325764" y="687902"/>
                    <a:pt x="2319809" y="707259"/>
                    <a:pt x="2304919" y="725871"/>
                  </a:cubicBezTo>
                  <a:cubicBezTo>
                    <a:pt x="2220048" y="827865"/>
                    <a:pt x="1842595" y="888168"/>
                    <a:pt x="1602871" y="891890"/>
                  </a:cubicBezTo>
                  <a:cubicBezTo>
                    <a:pt x="1357937" y="896357"/>
                    <a:pt x="1038554" y="874023"/>
                    <a:pt x="907525" y="745227"/>
                  </a:cubicBezTo>
                  <a:cubicBezTo>
                    <a:pt x="868067" y="706514"/>
                    <a:pt x="847966" y="660356"/>
                    <a:pt x="847966" y="608242"/>
                  </a:cubicBezTo>
                  <a:cubicBezTo>
                    <a:pt x="847966" y="506993"/>
                    <a:pt x="956660" y="388620"/>
                    <a:pt x="1139059" y="292582"/>
                  </a:cubicBezTo>
                  <a:cubicBezTo>
                    <a:pt x="1324435" y="195054"/>
                    <a:pt x="1544802" y="139218"/>
                    <a:pt x="1744323" y="139218"/>
                  </a:cubicBezTo>
                  <a:cubicBezTo>
                    <a:pt x="2051050" y="139218"/>
                    <a:pt x="2275140" y="202499"/>
                    <a:pt x="2377134" y="317150"/>
                  </a:cubicBezTo>
                  <a:lnTo>
                    <a:pt x="2673438" y="317150"/>
                  </a:lnTo>
                  <a:lnTo>
                    <a:pt x="2673438" y="26801"/>
                  </a:lnTo>
                  <a:lnTo>
                    <a:pt x="1046743" y="26801"/>
                  </a:lnTo>
                  <a:lnTo>
                    <a:pt x="64770" y="1078756"/>
                  </a:ln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b="1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3D46297-5387-4AB9-C141-7C4CF13CAAD2}"/>
                </a:ext>
              </a:extLst>
            </p:cNvPr>
            <p:cNvSpPr/>
            <p:nvPr/>
          </p:nvSpPr>
          <p:spPr>
            <a:xfrm>
              <a:off x="10982320" y="6419059"/>
              <a:ext cx="891256" cy="116360"/>
            </a:xfrm>
            <a:custGeom>
              <a:avLst/>
              <a:gdLst>
                <a:gd name="connsiteX0" fmla="*/ 222600 w 3951714"/>
                <a:gd name="connsiteY0" fmla="*/ 514438 h 515926"/>
                <a:gd name="connsiteX1" fmla="*/ 383409 w 3951714"/>
                <a:gd name="connsiteY1" fmla="*/ 431800 h 515926"/>
                <a:gd name="connsiteX2" fmla="*/ 387131 w 3951714"/>
                <a:gd name="connsiteY2" fmla="*/ 431800 h 515926"/>
                <a:gd name="connsiteX3" fmla="*/ 387131 w 3951714"/>
                <a:gd name="connsiteY3" fmla="*/ 508482 h 515926"/>
                <a:gd name="connsiteX4" fmla="*/ 430311 w 3951714"/>
                <a:gd name="connsiteY4" fmla="*/ 508482 h 515926"/>
                <a:gd name="connsiteX5" fmla="*/ 430311 w 3951714"/>
                <a:gd name="connsiteY5" fmla="*/ 254613 h 515926"/>
                <a:gd name="connsiteX6" fmla="*/ 238979 w 3951714"/>
                <a:gd name="connsiteY6" fmla="*/ 254613 h 515926"/>
                <a:gd name="connsiteX7" fmla="*/ 238979 w 3951714"/>
                <a:gd name="connsiteY7" fmla="*/ 297793 h 515926"/>
                <a:gd name="connsiteX8" fmla="*/ 383409 w 3951714"/>
                <a:gd name="connsiteY8" fmla="*/ 297793 h 515926"/>
                <a:gd name="connsiteX9" fmla="*/ 383409 w 3951714"/>
                <a:gd name="connsiteY9" fmla="*/ 338740 h 515926"/>
                <a:gd name="connsiteX10" fmla="*/ 225578 w 3951714"/>
                <a:gd name="connsiteY10" fmla="*/ 472747 h 515926"/>
                <a:gd name="connsiteX11" fmla="*/ 48391 w 3951714"/>
                <a:gd name="connsiteY11" fmla="*/ 271736 h 515926"/>
                <a:gd name="connsiteX12" fmla="*/ 48391 w 3951714"/>
                <a:gd name="connsiteY12" fmla="*/ 243446 h 515926"/>
                <a:gd name="connsiteX13" fmla="*/ 219622 w 3951714"/>
                <a:gd name="connsiteY13" fmla="*/ 42436 h 515926"/>
                <a:gd name="connsiteX14" fmla="*/ 381920 w 3951714"/>
                <a:gd name="connsiteY14" fmla="*/ 163786 h 515926"/>
                <a:gd name="connsiteX15" fmla="*/ 431800 w 3951714"/>
                <a:gd name="connsiteY15" fmla="*/ 163786 h 515926"/>
                <a:gd name="connsiteX16" fmla="*/ 220367 w 3951714"/>
                <a:gd name="connsiteY16" fmla="*/ 0 h 515926"/>
                <a:gd name="connsiteX17" fmla="*/ 0 w 3951714"/>
                <a:gd name="connsiteY17" fmla="*/ 257591 h 515926"/>
                <a:gd name="connsiteX18" fmla="*/ 222600 w 3951714"/>
                <a:gd name="connsiteY18" fmla="*/ 515182 h 515926"/>
                <a:gd name="connsiteX19" fmla="*/ 639511 w 3951714"/>
                <a:gd name="connsiteY19" fmla="*/ 508482 h 515926"/>
                <a:gd name="connsiteX20" fmla="*/ 687158 w 3951714"/>
                <a:gd name="connsiteY20" fmla="*/ 508482 h 515926"/>
                <a:gd name="connsiteX21" fmla="*/ 687158 w 3951714"/>
                <a:gd name="connsiteY21" fmla="*/ 302260 h 515926"/>
                <a:gd name="connsiteX22" fmla="*/ 867323 w 3951714"/>
                <a:gd name="connsiteY22" fmla="*/ 6700 h 515926"/>
                <a:gd name="connsiteX23" fmla="*/ 815209 w 3951714"/>
                <a:gd name="connsiteY23" fmla="*/ 6700 h 515926"/>
                <a:gd name="connsiteX24" fmla="*/ 665568 w 3951714"/>
                <a:gd name="connsiteY24" fmla="*/ 253124 h 515926"/>
                <a:gd name="connsiteX25" fmla="*/ 661845 w 3951714"/>
                <a:gd name="connsiteY25" fmla="*/ 253124 h 515926"/>
                <a:gd name="connsiteX26" fmla="*/ 512949 w 3951714"/>
                <a:gd name="connsiteY26" fmla="*/ 6700 h 515926"/>
                <a:gd name="connsiteX27" fmla="*/ 459346 w 3951714"/>
                <a:gd name="connsiteY27" fmla="*/ 6700 h 515926"/>
                <a:gd name="connsiteX28" fmla="*/ 638766 w 3951714"/>
                <a:gd name="connsiteY28" fmla="*/ 302260 h 515926"/>
                <a:gd name="connsiteX29" fmla="*/ 638766 w 3951714"/>
                <a:gd name="connsiteY29" fmla="*/ 508482 h 515926"/>
                <a:gd name="connsiteX30" fmla="*/ 932092 w 3951714"/>
                <a:gd name="connsiteY30" fmla="*/ 508482 h 515926"/>
                <a:gd name="connsiteX31" fmla="*/ 978250 w 3951714"/>
                <a:gd name="connsiteY31" fmla="*/ 508482 h 515926"/>
                <a:gd name="connsiteX32" fmla="*/ 978250 w 3951714"/>
                <a:gd name="connsiteY32" fmla="*/ 55092 h 515926"/>
                <a:gd name="connsiteX33" fmla="*/ 981228 w 3951714"/>
                <a:gd name="connsiteY33" fmla="*/ 55092 h 515926"/>
                <a:gd name="connsiteX34" fmla="*/ 1137570 w 3951714"/>
                <a:gd name="connsiteY34" fmla="*/ 508482 h 515926"/>
                <a:gd name="connsiteX35" fmla="*/ 1203084 w 3951714"/>
                <a:gd name="connsiteY35" fmla="*/ 508482 h 515926"/>
                <a:gd name="connsiteX36" fmla="*/ 1359426 w 3951714"/>
                <a:gd name="connsiteY36" fmla="*/ 56581 h 515926"/>
                <a:gd name="connsiteX37" fmla="*/ 1362404 w 3951714"/>
                <a:gd name="connsiteY37" fmla="*/ 56581 h 515926"/>
                <a:gd name="connsiteX38" fmla="*/ 1362404 w 3951714"/>
                <a:gd name="connsiteY38" fmla="*/ 508482 h 515926"/>
                <a:gd name="connsiteX39" fmla="*/ 1408561 w 3951714"/>
                <a:gd name="connsiteY39" fmla="*/ 508482 h 515926"/>
                <a:gd name="connsiteX40" fmla="*/ 1408561 w 3951714"/>
                <a:gd name="connsiteY40" fmla="*/ 5956 h 515926"/>
                <a:gd name="connsiteX41" fmla="*/ 1330391 w 3951714"/>
                <a:gd name="connsiteY41" fmla="*/ 5956 h 515926"/>
                <a:gd name="connsiteX42" fmla="*/ 1172561 w 3951714"/>
                <a:gd name="connsiteY42" fmla="*/ 465302 h 515926"/>
                <a:gd name="connsiteX43" fmla="*/ 1169583 w 3951714"/>
                <a:gd name="connsiteY43" fmla="*/ 465302 h 515926"/>
                <a:gd name="connsiteX44" fmla="*/ 1011752 w 3951714"/>
                <a:gd name="connsiteY44" fmla="*/ 5956 h 515926"/>
                <a:gd name="connsiteX45" fmla="*/ 932837 w 3951714"/>
                <a:gd name="connsiteY45" fmla="*/ 5956 h 515926"/>
                <a:gd name="connsiteX46" fmla="*/ 932837 w 3951714"/>
                <a:gd name="connsiteY46" fmla="*/ 508482 h 515926"/>
                <a:gd name="connsiteX47" fmla="*/ 1497155 w 3951714"/>
                <a:gd name="connsiteY47" fmla="*/ 508482 h 515926"/>
                <a:gd name="connsiteX48" fmla="*/ 1544057 w 3951714"/>
                <a:gd name="connsiteY48" fmla="*/ 508482 h 515926"/>
                <a:gd name="connsiteX49" fmla="*/ 1544057 w 3951714"/>
                <a:gd name="connsiteY49" fmla="*/ 58070 h 515926"/>
                <a:gd name="connsiteX50" fmla="*/ 1547035 w 3951714"/>
                <a:gd name="connsiteY50" fmla="*/ 58070 h 515926"/>
                <a:gd name="connsiteX51" fmla="*/ 1795692 w 3951714"/>
                <a:gd name="connsiteY51" fmla="*/ 508482 h 515926"/>
                <a:gd name="connsiteX52" fmla="*/ 1870141 w 3951714"/>
                <a:gd name="connsiteY52" fmla="*/ 508482 h 515926"/>
                <a:gd name="connsiteX53" fmla="*/ 1870141 w 3951714"/>
                <a:gd name="connsiteY53" fmla="*/ 5956 h 515926"/>
                <a:gd name="connsiteX54" fmla="*/ 1823983 w 3951714"/>
                <a:gd name="connsiteY54" fmla="*/ 5956 h 515926"/>
                <a:gd name="connsiteX55" fmla="*/ 1823983 w 3951714"/>
                <a:gd name="connsiteY55" fmla="*/ 457857 h 515926"/>
                <a:gd name="connsiteX56" fmla="*/ 1820261 w 3951714"/>
                <a:gd name="connsiteY56" fmla="*/ 457857 h 515926"/>
                <a:gd name="connsiteX57" fmla="*/ 1570859 w 3951714"/>
                <a:gd name="connsiteY57" fmla="*/ 5956 h 515926"/>
                <a:gd name="connsiteX58" fmla="*/ 1497899 w 3951714"/>
                <a:gd name="connsiteY58" fmla="*/ 5956 h 515926"/>
                <a:gd name="connsiteX59" fmla="*/ 1497899 w 3951714"/>
                <a:gd name="connsiteY59" fmla="*/ 508482 h 515926"/>
                <a:gd name="connsiteX60" fmla="*/ 1938633 w 3951714"/>
                <a:gd name="connsiteY60" fmla="*/ 508482 h 515926"/>
                <a:gd name="connsiteX61" fmla="*/ 1989258 w 3951714"/>
                <a:gd name="connsiteY61" fmla="*/ 508482 h 515926"/>
                <a:gd name="connsiteX62" fmla="*/ 2050306 w 3951714"/>
                <a:gd name="connsiteY62" fmla="*/ 342462 h 515926"/>
                <a:gd name="connsiteX63" fmla="*/ 2269184 w 3951714"/>
                <a:gd name="connsiteY63" fmla="*/ 342462 h 515926"/>
                <a:gd name="connsiteX64" fmla="*/ 2330231 w 3951714"/>
                <a:gd name="connsiteY64" fmla="*/ 508482 h 515926"/>
                <a:gd name="connsiteX65" fmla="*/ 2380856 w 3951714"/>
                <a:gd name="connsiteY65" fmla="*/ 508482 h 515926"/>
                <a:gd name="connsiteX66" fmla="*/ 2196224 w 3951714"/>
                <a:gd name="connsiteY66" fmla="*/ 5956 h 515926"/>
                <a:gd name="connsiteX67" fmla="*/ 2125499 w 3951714"/>
                <a:gd name="connsiteY67" fmla="*/ 5956 h 515926"/>
                <a:gd name="connsiteX68" fmla="*/ 1940122 w 3951714"/>
                <a:gd name="connsiteY68" fmla="*/ 508482 h 515926"/>
                <a:gd name="connsiteX69" fmla="*/ 2064451 w 3951714"/>
                <a:gd name="connsiteY69" fmla="*/ 298538 h 515926"/>
                <a:gd name="connsiteX70" fmla="*/ 2156767 w 3951714"/>
                <a:gd name="connsiteY70" fmla="*/ 46158 h 515926"/>
                <a:gd name="connsiteX71" fmla="*/ 2160489 w 3951714"/>
                <a:gd name="connsiteY71" fmla="*/ 46158 h 515926"/>
                <a:gd name="connsiteX72" fmla="*/ 2252805 w 3951714"/>
                <a:gd name="connsiteY72" fmla="*/ 298538 h 515926"/>
                <a:gd name="connsiteX73" fmla="*/ 2064451 w 3951714"/>
                <a:gd name="connsiteY73" fmla="*/ 298538 h 515926"/>
                <a:gd name="connsiteX74" fmla="*/ 2610157 w 3951714"/>
                <a:gd name="connsiteY74" fmla="*/ 514438 h 515926"/>
                <a:gd name="connsiteX75" fmla="*/ 2793299 w 3951714"/>
                <a:gd name="connsiteY75" fmla="*/ 373730 h 515926"/>
                <a:gd name="connsiteX76" fmla="*/ 2651848 w 3951714"/>
                <a:gd name="connsiteY76" fmla="*/ 238234 h 515926"/>
                <a:gd name="connsiteX77" fmla="*/ 2588567 w 3951714"/>
                <a:gd name="connsiteY77" fmla="*/ 227812 h 515926"/>
                <a:gd name="connsiteX78" fmla="*/ 2479128 w 3951714"/>
                <a:gd name="connsiteY78" fmla="*/ 138474 h 515926"/>
                <a:gd name="connsiteX79" fmla="*/ 2479128 w 3951714"/>
                <a:gd name="connsiteY79" fmla="*/ 128051 h 515926"/>
                <a:gd name="connsiteX80" fmla="*/ 2601223 w 3951714"/>
                <a:gd name="connsiteY80" fmla="*/ 41691 h 515926"/>
                <a:gd name="connsiteX81" fmla="*/ 2735230 w 3951714"/>
                <a:gd name="connsiteY81" fmla="*/ 145919 h 515926"/>
                <a:gd name="connsiteX82" fmla="*/ 2784366 w 3951714"/>
                <a:gd name="connsiteY82" fmla="*/ 145919 h 515926"/>
                <a:gd name="connsiteX83" fmla="*/ 2601223 w 3951714"/>
                <a:gd name="connsiteY83" fmla="*/ 0 h 515926"/>
                <a:gd name="connsiteX84" fmla="*/ 2430737 w 3951714"/>
                <a:gd name="connsiteY84" fmla="*/ 134751 h 515926"/>
                <a:gd name="connsiteX85" fmla="*/ 2572933 w 3951714"/>
                <a:gd name="connsiteY85" fmla="*/ 270247 h 515926"/>
                <a:gd name="connsiteX86" fmla="*/ 2636214 w 3951714"/>
                <a:gd name="connsiteY86" fmla="*/ 280670 h 515926"/>
                <a:gd name="connsiteX87" fmla="*/ 2744908 w 3951714"/>
                <a:gd name="connsiteY87" fmla="*/ 370008 h 515926"/>
                <a:gd name="connsiteX88" fmla="*/ 2744908 w 3951714"/>
                <a:gd name="connsiteY88" fmla="*/ 381175 h 515926"/>
                <a:gd name="connsiteX89" fmla="*/ 2610157 w 3951714"/>
                <a:gd name="connsiteY89" fmla="*/ 473491 h 515926"/>
                <a:gd name="connsiteX90" fmla="*/ 2464983 w 3951714"/>
                <a:gd name="connsiteY90" fmla="*/ 366286 h 515926"/>
                <a:gd name="connsiteX91" fmla="*/ 2415847 w 3951714"/>
                <a:gd name="connsiteY91" fmla="*/ 366286 h 515926"/>
                <a:gd name="connsiteX92" fmla="*/ 2610157 w 3951714"/>
                <a:gd name="connsiteY92" fmla="*/ 515927 h 515926"/>
                <a:gd name="connsiteX93" fmla="*/ 2884871 w 3951714"/>
                <a:gd name="connsiteY93" fmla="*/ 508482 h 515926"/>
                <a:gd name="connsiteX94" fmla="*/ 2932518 w 3951714"/>
                <a:gd name="connsiteY94" fmla="*/ 508482 h 515926"/>
                <a:gd name="connsiteX95" fmla="*/ 2932518 w 3951714"/>
                <a:gd name="connsiteY95" fmla="*/ 5956 h 515926"/>
                <a:gd name="connsiteX96" fmla="*/ 2884871 w 3951714"/>
                <a:gd name="connsiteY96" fmla="*/ 5956 h 515926"/>
                <a:gd name="connsiteX97" fmla="*/ 2884871 w 3951714"/>
                <a:gd name="connsiteY97" fmla="*/ 508482 h 515926"/>
                <a:gd name="connsiteX98" fmla="*/ 3213932 w 3951714"/>
                <a:gd name="connsiteY98" fmla="*/ 514438 h 515926"/>
                <a:gd name="connsiteX99" fmla="*/ 3396330 w 3951714"/>
                <a:gd name="connsiteY99" fmla="*/ 329806 h 515926"/>
                <a:gd name="connsiteX100" fmla="*/ 3396330 w 3951714"/>
                <a:gd name="connsiteY100" fmla="*/ 5956 h 515926"/>
                <a:gd name="connsiteX101" fmla="*/ 3348684 w 3951714"/>
                <a:gd name="connsiteY101" fmla="*/ 5956 h 515926"/>
                <a:gd name="connsiteX102" fmla="*/ 3348684 w 3951714"/>
                <a:gd name="connsiteY102" fmla="*/ 330550 h 515926"/>
                <a:gd name="connsiteX103" fmla="*/ 3213932 w 3951714"/>
                <a:gd name="connsiteY103" fmla="*/ 471258 h 515926"/>
                <a:gd name="connsiteX104" fmla="*/ 3079181 w 3951714"/>
                <a:gd name="connsiteY104" fmla="*/ 330550 h 515926"/>
                <a:gd name="connsiteX105" fmla="*/ 3079181 w 3951714"/>
                <a:gd name="connsiteY105" fmla="*/ 5956 h 515926"/>
                <a:gd name="connsiteX106" fmla="*/ 3031534 w 3951714"/>
                <a:gd name="connsiteY106" fmla="*/ 5956 h 515926"/>
                <a:gd name="connsiteX107" fmla="*/ 3031534 w 3951714"/>
                <a:gd name="connsiteY107" fmla="*/ 329806 h 515926"/>
                <a:gd name="connsiteX108" fmla="*/ 3213932 w 3951714"/>
                <a:gd name="connsiteY108" fmla="*/ 514438 h 515926"/>
                <a:gd name="connsiteX109" fmla="*/ 3475246 w 3951714"/>
                <a:gd name="connsiteY109" fmla="*/ 508482 h 515926"/>
                <a:gd name="connsiteX110" fmla="*/ 3521404 w 3951714"/>
                <a:gd name="connsiteY110" fmla="*/ 508482 h 515926"/>
                <a:gd name="connsiteX111" fmla="*/ 3521404 w 3951714"/>
                <a:gd name="connsiteY111" fmla="*/ 55092 h 515926"/>
                <a:gd name="connsiteX112" fmla="*/ 3524381 w 3951714"/>
                <a:gd name="connsiteY112" fmla="*/ 55092 h 515926"/>
                <a:gd name="connsiteX113" fmla="*/ 3680723 w 3951714"/>
                <a:gd name="connsiteY113" fmla="*/ 508482 h 515926"/>
                <a:gd name="connsiteX114" fmla="*/ 3746237 w 3951714"/>
                <a:gd name="connsiteY114" fmla="*/ 508482 h 515926"/>
                <a:gd name="connsiteX115" fmla="*/ 3902579 w 3951714"/>
                <a:gd name="connsiteY115" fmla="*/ 56581 h 515926"/>
                <a:gd name="connsiteX116" fmla="*/ 3905557 w 3951714"/>
                <a:gd name="connsiteY116" fmla="*/ 56581 h 515926"/>
                <a:gd name="connsiteX117" fmla="*/ 3905557 w 3951714"/>
                <a:gd name="connsiteY117" fmla="*/ 508482 h 515926"/>
                <a:gd name="connsiteX118" fmla="*/ 3951715 w 3951714"/>
                <a:gd name="connsiteY118" fmla="*/ 508482 h 515926"/>
                <a:gd name="connsiteX119" fmla="*/ 3951715 w 3951714"/>
                <a:gd name="connsiteY119" fmla="*/ 5956 h 515926"/>
                <a:gd name="connsiteX120" fmla="*/ 3873544 w 3951714"/>
                <a:gd name="connsiteY120" fmla="*/ 5956 h 515926"/>
                <a:gd name="connsiteX121" fmla="*/ 3715714 w 3951714"/>
                <a:gd name="connsiteY121" fmla="*/ 465302 h 515926"/>
                <a:gd name="connsiteX122" fmla="*/ 3712736 w 3951714"/>
                <a:gd name="connsiteY122" fmla="*/ 465302 h 515926"/>
                <a:gd name="connsiteX123" fmla="*/ 3554906 w 3951714"/>
                <a:gd name="connsiteY123" fmla="*/ 5956 h 515926"/>
                <a:gd name="connsiteX124" fmla="*/ 3475990 w 3951714"/>
                <a:gd name="connsiteY124" fmla="*/ 5956 h 515926"/>
                <a:gd name="connsiteX125" fmla="*/ 3475990 w 3951714"/>
                <a:gd name="connsiteY125" fmla="*/ 508482 h 51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</a:cxnLst>
              <a:rect l="l" t="t" r="r" b="b"/>
              <a:pathLst>
                <a:path w="3951714" h="515926">
                  <a:moveTo>
                    <a:pt x="222600" y="514438"/>
                  </a:moveTo>
                  <a:cubicBezTo>
                    <a:pt x="294815" y="514438"/>
                    <a:pt x="356607" y="484658"/>
                    <a:pt x="383409" y="431800"/>
                  </a:cubicBezTo>
                  <a:lnTo>
                    <a:pt x="387131" y="431800"/>
                  </a:lnTo>
                  <a:lnTo>
                    <a:pt x="387131" y="508482"/>
                  </a:lnTo>
                  <a:lnTo>
                    <a:pt x="430311" y="508482"/>
                  </a:lnTo>
                  <a:lnTo>
                    <a:pt x="430311" y="254613"/>
                  </a:lnTo>
                  <a:lnTo>
                    <a:pt x="238979" y="254613"/>
                  </a:lnTo>
                  <a:lnTo>
                    <a:pt x="238979" y="297793"/>
                  </a:lnTo>
                  <a:lnTo>
                    <a:pt x="383409" y="297793"/>
                  </a:lnTo>
                  <a:lnTo>
                    <a:pt x="383409" y="338740"/>
                  </a:lnTo>
                  <a:cubicBezTo>
                    <a:pt x="383409" y="416910"/>
                    <a:pt x="316405" y="472747"/>
                    <a:pt x="225578" y="472747"/>
                  </a:cubicBezTo>
                  <a:cubicBezTo>
                    <a:pt x="134751" y="472747"/>
                    <a:pt x="48391" y="400532"/>
                    <a:pt x="48391" y="271736"/>
                  </a:cubicBezTo>
                  <a:lnTo>
                    <a:pt x="48391" y="243446"/>
                  </a:lnTo>
                  <a:cubicBezTo>
                    <a:pt x="48391" y="115395"/>
                    <a:pt x="111672" y="42436"/>
                    <a:pt x="219622" y="42436"/>
                  </a:cubicBezTo>
                  <a:cubicBezTo>
                    <a:pt x="327572" y="42436"/>
                    <a:pt x="356607" y="79660"/>
                    <a:pt x="381920" y="163786"/>
                  </a:cubicBezTo>
                  <a:lnTo>
                    <a:pt x="431800" y="163786"/>
                  </a:lnTo>
                  <a:cubicBezTo>
                    <a:pt x="402021" y="54347"/>
                    <a:pt x="329061" y="0"/>
                    <a:pt x="220367" y="0"/>
                  </a:cubicBezTo>
                  <a:cubicBezTo>
                    <a:pt x="111672" y="0"/>
                    <a:pt x="0" y="99016"/>
                    <a:pt x="0" y="257591"/>
                  </a:cubicBezTo>
                  <a:cubicBezTo>
                    <a:pt x="0" y="416166"/>
                    <a:pt x="84127" y="515182"/>
                    <a:pt x="222600" y="515182"/>
                  </a:cubicBezTo>
                  <a:moveTo>
                    <a:pt x="639511" y="508482"/>
                  </a:moveTo>
                  <a:lnTo>
                    <a:pt x="687158" y="508482"/>
                  </a:lnTo>
                  <a:lnTo>
                    <a:pt x="687158" y="302260"/>
                  </a:lnTo>
                  <a:lnTo>
                    <a:pt x="867323" y="6700"/>
                  </a:lnTo>
                  <a:lnTo>
                    <a:pt x="815209" y="6700"/>
                  </a:lnTo>
                  <a:lnTo>
                    <a:pt x="665568" y="253124"/>
                  </a:lnTo>
                  <a:lnTo>
                    <a:pt x="661845" y="253124"/>
                  </a:lnTo>
                  <a:lnTo>
                    <a:pt x="512949" y="6700"/>
                  </a:lnTo>
                  <a:lnTo>
                    <a:pt x="459346" y="6700"/>
                  </a:lnTo>
                  <a:lnTo>
                    <a:pt x="638766" y="302260"/>
                  </a:lnTo>
                  <a:lnTo>
                    <a:pt x="638766" y="508482"/>
                  </a:lnTo>
                  <a:close/>
                  <a:moveTo>
                    <a:pt x="932092" y="508482"/>
                  </a:moveTo>
                  <a:lnTo>
                    <a:pt x="978250" y="508482"/>
                  </a:lnTo>
                  <a:lnTo>
                    <a:pt x="978250" y="55092"/>
                  </a:lnTo>
                  <a:lnTo>
                    <a:pt x="981228" y="55092"/>
                  </a:lnTo>
                  <a:lnTo>
                    <a:pt x="1137570" y="508482"/>
                  </a:lnTo>
                  <a:lnTo>
                    <a:pt x="1203084" y="508482"/>
                  </a:lnTo>
                  <a:lnTo>
                    <a:pt x="1359426" y="56581"/>
                  </a:lnTo>
                  <a:lnTo>
                    <a:pt x="1362404" y="56581"/>
                  </a:lnTo>
                  <a:lnTo>
                    <a:pt x="1362404" y="508482"/>
                  </a:lnTo>
                  <a:lnTo>
                    <a:pt x="1408561" y="508482"/>
                  </a:lnTo>
                  <a:lnTo>
                    <a:pt x="1408561" y="5956"/>
                  </a:lnTo>
                  <a:lnTo>
                    <a:pt x="1330391" y="5956"/>
                  </a:lnTo>
                  <a:lnTo>
                    <a:pt x="1172561" y="465302"/>
                  </a:lnTo>
                  <a:lnTo>
                    <a:pt x="1169583" y="465302"/>
                  </a:lnTo>
                  <a:lnTo>
                    <a:pt x="1011752" y="5956"/>
                  </a:lnTo>
                  <a:lnTo>
                    <a:pt x="932837" y="5956"/>
                  </a:lnTo>
                  <a:lnTo>
                    <a:pt x="932837" y="508482"/>
                  </a:lnTo>
                  <a:close/>
                  <a:moveTo>
                    <a:pt x="1497155" y="508482"/>
                  </a:moveTo>
                  <a:lnTo>
                    <a:pt x="1544057" y="508482"/>
                  </a:lnTo>
                  <a:lnTo>
                    <a:pt x="1544057" y="58070"/>
                  </a:lnTo>
                  <a:lnTo>
                    <a:pt x="1547035" y="58070"/>
                  </a:lnTo>
                  <a:lnTo>
                    <a:pt x="1795692" y="508482"/>
                  </a:lnTo>
                  <a:lnTo>
                    <a:pt x="1870141" y="508482"/>
                  </a:lnTo>
                  <a:lnTo>
                    <a:pt x="1870141" y="5956"/>
                  </a:lnTo>
                  <a:lnTo>
                    <a:pt x="1823983" y="5956"/>
                  </a:lnTo>
                  <a:lnTo>
                    <a:pt x="1823983" y="457857"/>
                  </a:lnTo>
                  <a:lnTo>
                    <a:pt x="1820261" y="457857"/>
                  </a:lnTo>
                  <a:lnTo>
                    <a:pt x="1570859" y="5956"/>
                  </a:lnTo>
                  <a:lnTo>
                    <a:pt x="1497899" y="5956"/>
                  </a:lnTo>
                  <a:lnTo>
                    <a:pt x="1497899" y="508482"/>
                  </a:lnTo>
                  <a:close/>
                  <a:moveTo>
                    <a:pt x="1938633" y="508482"/>
                  </a:moveTo>
                  <a:lnTo>
                    <a:pt x="1989258" y="508482"/>
                  </a:lnTo>
                  <a:lnTo>
                    <a:pt x="2050306" y="342462"/>
                  </a:lnTo>
                  <a:lnTo>
                    <a:pt x="2269184" y="342462"/>
                  </a:lnTo>
                  <a:lnTo>
                    <a:pt x="2330231" y="508482"/>
                  </a:lnTo>
                  <a:lnTo>
                    <a:pt x="2380856" y="508482"/>
                  </a:lnTo>
                  <a:lnTo>
                    <a:pt x="2196224" y="5956"/>
                  </a:lnTo>
                  <a:lnTo>
                    <a:pt x="2125499" y="5956"/>
                  </a:lnTo>
                  <a:lnTo>
                    <a:pt x="1940122" y="508482"/>
                  </a:lnTo>
                  <a:close/>
                  <a:moveTo>
                    <a:pt x="2064451" y="298538"/>
                  </a:moveTo>
                  <a:lnTo>
                    <a:pt x="2156767" y="46158"/>
                  </a:lnTo>
                  <a:lnTo>
                    <a:pt x="2160489" y="46158"/>
                  </a:lnTo>
                  <a:lnTo>
                    <a:pt x="2252805" y="298538"/>
                  </a:lnTo>
                  <a:lnTo>
                    <a:pt x="2064451" y="298538"/>
                  </a:lnTo>
                  <a:close/>
                  <a:moveTo>
                    <a:pt x="2610157" y="514438"/>
                  </a:moveTo>
                  <a:cubicBezTo>
                    <a:pt x="2726296" y="514438"/>
                    <a:pt x="2793299" y="460835"/>
                    <a:pt x="2793299" y="373730"/>
                  </a:cubicBezTo>
                  <a:cubicBezTo>
                    <a:pt x="2793299" y="286626"/>
                    <a:pt x="2742675" y="253124"/>
                    <a:pt x="2651848" y="238234"/>
                  </a:cubicBezTo>
                  <a:lnTo>
                    <a:pt x="2588567" y="227812"/>
                  </a:lnTo>
                  <a:cubicBezTo>
                    <a:pt x="2505929" y="213667"/>
                    <a:pt x="2479128" y="185376"/>
                    <a:pt x="2479128" y="138474"/>
                  </a:cubicBezTo>
                  <a:lnTo>
                    <a:pt x="2479128" y="128051"/>
                  </a:lnTo>
                  <a:cubicBezTo>
                    <a:pt x="2479128" y="74448"/>
                    <a:pt x="2525286" y="41691"/>
                    <a:pt x="2601223" y="41691"/>
                  </a:cubicBezTo>
                  <a:cubicBezTo>
                    <a:pt x="2677160" y="41691"/>
                    <a:pt x="2717362" y="71470"/>
                    <a:pt x="2735230" y="145919"/>
                  </a:cubicBezTo>
                  <a:lnTo>
                    <a:pt x="2784366" y="145919"/>
                  </a:lnTo>
                  <a:cubicBezTo>
                    <a:pt x="2765009" y="51369"/>
                    <a:pt x="2700984" y="0"/>
                    <a:pt x="2601223" y="0"/>
                  </a:cubicBezTo>
                  <a:cubicBezTo>
                    <a:pt x="2501462" y="0"/>
                    <a:pt x="2430737" y="54347"/>
                    <a:pt x="2430737" y="134751"/>
                  </a:cubicBezTo>
                  <a:cubicBezTo>
                    <a:pt x="2430737" y="215155"/>
                    <a:pt x="2479872" y="254613"/>
                    <a:pt x="2572933" y="270247"/>
                  </a:cubicBezTo>
                  <a:lnTo>
                    <a:pt x="2636214" y="280670"/>
                  </a:lnTo>
                  <a:cubicBezTo>
                    <a:pt x="2720340" y="294815"/>
                    <a:pt x="2744908" y="323105"/>
                    <a:pt x="2744908" y="370008"/>
                  </a:cubicBezTo>
                  <a:lnTo>
                    <a:pt x="2744908" y="381175"/>
                  </a:lnTo>
                  <a:cubicBezTo>
                    <a:pt x="2744908" y="439245"/>
                    <a:pt x="2696517" y="473491"/>
                    <a:pt x="2610157" y="473491"/>
                  </a:cubicBezTo>
                  <a:cubicBezTo>
                    <a:pt x="2523797" y="473491"/>
                    <a:pt x="2480617" y="441478"/>
                    <a:pt x="2464983" y="366286"/>
                  </a:cubicBezTo>
                  <a:lnTo>
                    <a:pt x="2415847" y="366286"/>
                  </a:lnTo>
                  <a:cubicBezTo>
                    <a:pt x="2432970" y="463813"/>
                    <a:pt x="2502207" y="515927"/>
                    <a:pt x="2610157" y="515927"/>
                  </a:cubicBezTo>
                  <a:moveTo>
                    <a:pt x="2884871" y="508482"/>
                  </a:moveTo>
                  <a:lnTo>
                    <a:pt x="2932518" y="508482"/>
                  </a:lnTo>
                  <a:lnTo>
                    <a:pt x="2932518" y="5956"/>
                  </a:lnTo>
                  <a:lnTo>
                    <a:pt x="2884871" y="5956"/>
                  </a:lnTo>
                  <a:lnTo>
                    <a:pt x="2884871" y="508482"/>
                  </a:lnTo>
                  <a:close/>
                  <a:moveTo>
                    <a:pt x="3213932" y="514438"/>
                  </a:moveTo>
                  <a:cubicBezTo>
                    <a:pt x="3330816" y="514438"/>
                    <a:pt x="3396330" y="447434"/>
                    <a:pt x="3396330" y="329806"/>
                  </a:cubicBezTo>
                  <a:lnTo>
                    <a:pt x="3396330" y="5956"/>
                  </a:lnTo>
                  <a:lnTo>
                    <a:pt x="3348684" y="5956"/>
                  </a:lnTo>
                  <a:lnTo>
                    <a:pt x="3348684" y="330550"/>
                  </a:lnTo>
                  <a:cubicBezTo>
                    <a:pt x="3348684" y="424355"/>
                    <a:pt x="3304759" y="471258"/>
                    <a:pt x="3213932" y="471258"/>
                  </a:cubicBezTo>
                  <a:cubicBezTo>
                    <a:pt x="3123106" y="471258"/>
                    <a:pt x="3079181" y="424355"/>
                    <a:pt x="3079181" y="330550"/>
                  </a:cubicBezTo>
                  <a:lnTo>
                    <a:pt x="3079181" y="5956"/>
                  </a:lnTo>
                  <a:lnTo>
                    <a:pt x="3031534" y="5956"/>
                  </a:lnTo>
                  <a:lnTo>
                    <a:pt x="3031534" y="329806"/>
                  </a:lnTo>
                  <a:cubicBezTo>
                    <a:pt x="3031534" y="447434"/>
                    <a:pt x="3096304" y="514438"/>
                    <a:pt x="3213932" y="514438"/>
                  </a:cubicBezTo>
                  <a:moveTo>
                    <a:pt x="3475246" y="508482"/>
                  </a:moveTo>
                  <a:lnTo>
                    <a:pt x="3521404" y="508482"/>
                  </a:lnTo>
                  <a:lnTo>
                    <a:pt x="3521404" y="55092"/>
                  </a:lnTo>
                  <a:lnTo>
                    <a:pt x="3524381" y="55092"/>
                  </a:lnTo>
                  <a:lnTo>
                    <a:pt x="3680723" y="508482"/>
                  </a:lnTo>
                  <a:lnTo>
                    <a:pt x="3746237" y="508482"/>
                  </a:lnTo>
                  <a:lnTo>
                    <a:pt x="3902579" y="56581"/>
                  </a:lnTo>
                  <a:lnTo>
                    <a:pt x="3905557" y="56581"/>
                  </a:lnTo>
                  <a:lnTo>
                    <a:pt x="3905557" y="508482"/>
                  </a:lnTo>
                  <a:lnTo>
                    <a:pt x="3951715" y="508482"/>
                  </a:lnTo>
                  <a:lnTo>
                    <a:pt x="3951715" y="5956"/>
                  </a:lnTo>
                  <a:lnTo>
                    <a:pt x="3873544" y="5956"/>
                  </a:lnTo>
                  <a:lnTo>
                    <a:pt x="3715714" y="465302"/>
                  </a:lnTo>
                  <a:lnTo>
                    <a:pt x="3712736" y="465302"/>
                  </a:lnTo>
                  <a:lnTo>
                    <a:pt x="3554906" y="5956"/>
                  </a:lnTo>
                  <a:lnTo>
                    <a:pt x="3475990" y="5956"/>
                  </a:lnTo>
                  <a:lnTo>
                    <a:pt x="3475990" y="508482"/>
                  </a:ln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b="1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3F53C92-C3A7-5D09-79EE-548A06B2B420}"/>
                </a:ext>
              </a:extLst>
            </p:cNvPr>
            <p:cNvSpPr/>
            <p:nvPr/>
          </p:nvSpPr>
          <p:spPr>
            <a:xfrm>
              <a:off x="10987525" y="6281878"/>
              <a:ext cx="402140" cy="116192"/>
            </a:xfrm>
            <a:custGeom>
              <a:avLst/>
              <a:gdLst>
                <a:gd name="connsiteX0" fmla="*/ 745 w 1783036"/>
                <a:gd name="connsiteY0" fmla="*/ 508482 h 515181"/>
                <a:gd name="connsiteX1" fmla="*/ 323850 w 1783036"/>
                <a:gd name="connsiteY1" fmla="*/ 508482 h 515181"/>
                <a:gd name="connsiteX2" fmla="*/ 323850 w 1783036"/>
                <a:gd name="connsiteY2" fmla="*/ 466046 h 515181"/>
                <a:gd name="connsiteX3" fmla="*/ 47647 w 1783036"/>
                <a:gd name="connsiteY3" fmla="*/ 466046 h 515181"/>
                <a:gd name="connsiteX4" fmla="*/ 47647 w 1783036"/>
                <a:gd name="connsiteY4" fmla="*/ 276203 h 515181"/>
                <a:gd name="connsiteX5" fmla="*/ 297049 w 1783036"/>
                <a:gd name="connsiteY5" fmla="*/ 276203 h 515181"/>
                <a:gd name="connsiteX6" fmla="*/ 297049 w 1783036"/>
                <a:gd name="connsiteY6" fmla="*/ 233768 h 515181"/>
                <a:gd name="connsiteX7" fmla="*/ 47647 w 1783036"/>
                <a:gd name="connsiteY7" fmla="*/ 233768 h 515181"/>
                <a:gd name="connsiteX8" fmla="*/ 47647 w 1783036"/>
                <a:gd name="connsiteY8" fmla="*/ 48391 h 515181"/>
                <a:gd name="connsiteX9" fmla="*/ 316405 w 1783036"/>
                <a:gd name="connsiteY9" fmla="*/ 48391 h 515181"/>
                <a:gd name="connsiteX10" fmla="*/ 316405 w 1783036"/>
                <a:gd name="connsiteY10" fmla="*/ 5956 h 515181"/>
                <a:gd name="connsiteX11" fmla="*/ 0 w 1783036"/>
                <a:gd name="connsiteY11" fmla="*/ 5956 h 515181"/>
                <a:gd name="connsiteX12" fmla="*/ 0 w 1783036"/>
                <a:gd name="connsiteY12" fmla="*/ 508482 h 515181"/>
                <a:gd name="connsiteX13" fmla="*/ 594842 w 1783036"/>
                <a:gd name="connsiteY13" fmla="*/ 514437 h 515181"/>
                <a:gd name="connsiteX14" fmla="*/ 755650 w 1783036"/>
                <a:gd name="connsiteY14" fmla="*/ 431800 h 515181"/>
                <a:gd name="connsiteX15" fmla="*/ 759372 w 1783036"/>
                <a:gd name="connsiteY15" fmla="*/ 431800 h 515181"/>
                <a:gd name="connsiteX16" fmla="*/ 759372 w 1783036"/>
                <a:gd name="connsiteY16" fmla="*/ 508482 h 515181"/>
                <a:gd name="connsiteX17" fmla="*/ 802552 w 1783036"/>
                <a:gd name="connsiteY17" fmla="*/ 508482 h 515181"/>
                <a:gd name="connsiteX18" fmla="*/ 802552 w 1783036"/>
                <a:gd name="connsiteY18" fmla="*/ 254613 h 515181"/>
                <a:gd name="connsiteX19" fmla="*/ 611220 w 1783036"/>
                <a:gd name="connsiteY19" fmla="*/ 254613 h 515181"/>
                <a:gd name="connsiteX20" fmla="*/ 611220 w 1783036"/>
                <a:gd name="connsiteY20" fmla="*/ 297793 h 515181"/>
                <a:gd name="connsiteX21" fmla="*/ 755650 w 1783036"/>
                <a:gd name="connsiteY21" fmla="*/ 297793 h 515181"/>
                <a:gd name="connsiteX22" fmla="*/ 755650 w 1783036"/>
                <a:gd name="connsiteY22" fmla="*/ 338740 h 515181"/>
                <a:gd name="connsiteX23" fmla="*/ 597820 w 1783036"/>
                <a:gd name="connsiteY23" fmla="*/ 472747 h 515181"/>
                <a:gd name="connsiteX24" fmla="*/ 420633 w 1783036"/>
                <a:gd name="connsiteY24" fmla="*/ 271736 h 515181"/>
                <a:gd name="connsiteX25" fmla="*/ 420633 w 1783036"/>
                <a:gd name="connsiteY25" fmla="*/ 243446 h 515181"/>
                <a:gd name="connsiteX26" fmla="*/ 591864 w 1783036"/>
                <a:gd name="connsiteY26" fmla="*/ 42435 h 515181"/>
                <a:gd name="connsiteX27" fmla="*/ 754161 w 1783036"/>
                <a:gd name="connsiteY27" fmla="*/ 163786 h 515181"/>
                <a:gd name="connsiteX28" fmla="*/ 804041 w 1783036"/>
                <a:gd name="connsiteY28" fmla="*/ 163786 h 515181"/>
                <a:gd name="connsiteX29" fmla="*/ 592608 w 1783036"/>
                <a:gd name="connsiteY29" fmla="*/ 0 h 515181"/>
                <a:gd name="connsiteX30" fmla="*/ 372241 w 1783036"/>
                <a:gd name="connsiteY30" fmla="*/ 257591 h 515181"/>
                <a:gd name="connsiteX31" fmla="*/ 594842 w 1783036"/>
                <a:gd name="connsiteY31" fmla="*/ 515182 h 515181"/>
                <a:gd name="connsiteX32" fmla="*/ 865089 w 1783036"/>
                <a:gd name="connsiteY32" fmla="*/ 508482 h 515181"/>
                <a:gd name="connsiteX33" fmla="*/ 915714 w 1783036"/>
                <a:gd name="connsiteY33" fmla="*/ 508482 h 515181"/>
                <a:gd name="connsiteX34" fmla="*/ 976762 w 1783036"/>
                <a:gd name="connsiteY34" fmla="*/ 342462 h 515181"/>
                <a:gd name="connsiteX35" fmla="*/ 1195639 w 1783036"/>
                <a:gd name="connsiteY35" fmla="*/ 342462 h 515181"/>
                <a:gd name="connsiteX36" fmla="*/ 1256687 w 1783036"/>
                <a:gd name="connsiteY36" fmla="*/ 508482 h 515181"/>
                <a:gd name="connsiteX37" fmla="*/ 1306567 w 1783036"/>
                <a:gd name="connsiteY37" fmla="*/ 508482 h 515181"/>
                <a:gd name="connsiteX38" fmla="*/ 1121936 w 1783036"/>
                <a:gd name="connsiteY38" fmla="*/ 5956 h 515181"/>
                <a:gd name="connsiteX39" fmla="*/ 1051210 w 1783036"/>
                <a:gd name="connsiteY39" fmla="*/ 5956 h 515181"/>
                <a:gd name="connsiteX40" fmla="*/ 865833 w 1783036"/>
                <a:gd name="connsiteY40" fmla="*/ 508482 h 515181"/>
                <a:gd name="connsiteX41" fmla="*/ 990906 w 1783036"/>
                <a:gd name="connsiteY41" fmla="*/ 298537 h 515181"/>
                <a:gd name="connsiteX42" fmla="*/ 1083222 w 1783036"/>
                <a:gd name="connsiteY42" fmla="*/ 46158 h 515181"/>
                <a:gd name="connsiteX43" fmla="*/ 1086945 w 1783036"/>
                <a:gd name="connsiteY43" fmla="*/ 46158 h 515181"/>
                <a:gd name="connsiteX44" fmla="*/ 1179261 w 1783036"/>
                <a:gd name="connsiteY44" fmla="*/ 298537 h 515181"/>
                <a:gd name="connsiteX45" fmla="*/ 990906 w 1783036"/>
                <a:gd name="connsiteY45" fmla="*/ 298537 h 515181"/>
                <a:gd name="connsiteX46" fmla="*/ 1342302 w 1783036"/>
                <a:gd name="connsiteY46" fmla="*/ 508482 h 515181"/>
                <a:gd name="connsiteX47" fmla="*/ 1392183 w 1783036"/>
                <a:gd name="connsiteY47" fmla="*/ 508482 h 515181"/>
                <a:gd name="connsiteX48" fmla="*/ 1453230 w 1783036"/>
                <a:gd name="connsiteY48" fmla="*/ 342462 h 515181"/>
                <a:gd name="connsiteX49" fmla="*/ 1672108 w 1783036"/>
                <a:gd name="connsiteY49" fmla="*/ 342462 h 515181"/>
                <a:gd name="connsiteX50" fmla="*/ 1733156 w 1783036"/>
                <a:gd name="connsiteY50" fmla="*/ 508482 h 515181"/>
                <a:gd name="connsiteX51" fmla="*/ 1783036 w 1783036"/>
                <a:gd name="connsiteY51" fmla="*/ 508482 h 515181"/>
                <a:gd name="connsiteX52" fmla="*/ 1598405 w 1783036"/>
                <a:gd name="connsiteY52" fmla="*/ 5956 h 515181"/>
                <a:gd name="connsiteX53" fmla="*/ 1527679 w 1783036"/>
                <a:gd name="connsiteY53" fmla="*/ 5956 h 515181"/>
                <a:gd name="connsiteX54" fmla="*/ 1342302 w 1783036"/>
                <a:gd name="connsiteY54" fmla="*/ 508482 h 515181"/>
                <a:gd name="connsiteX55" fmla="*/ 1468120 w 1783036"/>
                <a:gd name="connsiteY55" fmla="*/ 298537 h 515181"/>
                <a:gd name="connsiteX56" fmla="*/ 1560436 w 1783036"/>
                <a:gd name="connsiteY56" fmla="*/ 46158 h 515181"/>
                <a:gd name="connsiteX57" fmla="*/ 1564158 w 1783036"/>
                <a:gd name="connsiteY57" fmla="*/ 46158 h 515181"/>
                <a:gd name="connsiteX58" fmla="*/ 1656474 w 1783036"/>
                <a:gd name="connsiteY58" fmla="*/ 298537 h 515181"/>
                <a:gd name="connsiteX59" fmla="*/ 1468120 w 1783036"/>
                <a:gd name="connsiteY59" fmla="*/ 298537 h 515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783036" h="515181">
                  <a:moveTo>
                    <a:pt x="745" y="508482"/>
                  </a:moveTo>
                  <a:lnTo>
                    <a:pt x="323850" y="508482"/>
                  </a:lnTo>
                  <a:lnTo>
                    <a:pt x="323850" y="466046"/>
                  </a:lnTo>
                  <a:lnTo>
                    <a:pt x="47647" y="466046"/>
                  </a:lnTo>
                  <a:lnTo>
                    <a:pt x="47647" y="276203"/>
                  </a:lnTo>
                  <a:lnTo>
                    <a:pt x="297049" y="276203"/>
                  </a:lnTo>
                  <a:lnTo>
                    <a:pt x="297049" y="233768"/>
                  </a:lnTo>
                  <a:lnTo>
                    <a:pt x="47647" y="233768"/>
                  </a:lnTo>
                  <a:lnTo>
                    <a:pt x="47647" y="48391"/>
                  </a:lnTo>
                  <a:lnTo>
                    <a:pt x="316405" y="48391"/>
                  </a:lnTo>
                  <a:lnTo>
                    <a:pt x="316405" y="5956"/>
                  </a:lnTo>
                  <a:lnTo>
                    <a:pt x="0" y="5956"/>
                  </a:lnTo>
                  <a:lnTo>
                    <a:pt x="0" y="508482"/>
                  </a:lnTo>
                  <a:close/>
                  <a:moveTo>
                    <a:pt x="594842" y="514437"/>
                  </a:moveTo>
                  <a:cubicBezTo>
                    <a:pt x="667056" y="514437"/>
                    <a:pt x="728849" y="484658"/>
                    <a:pt x="755650" y="431800"/>
                  </a:cubicBezTo>
                  <a:lnTo>
                    <a:pt x="759372" y="431800"/>
                  </a:lnTo>
                  <a:lnTo>
                    <a:pt x="759372" y="508482"/>
                  </a:lnTo>
                  <a:lnTo>
                    <a:pt x="802552" y="508482"/>
                  </a:lnTo>
                  <a:lnTo>
                    <a:pt x="802552" y="254613"/>
                  </a:lnTo>
                  <a:lnTo>
                    <a:pt x="611220" y="254613"/>
                  </a:lnTo>
                  <a:lnTo>
                    <a:pt x="611220" y="297793"/>
                  </a:lnTo>
                  <a:lnTo>
                    <a:pt x="755650" y="297793"/>
                  </a:lnTo>
                  <a:lnTo>
                    <a:pt x="755650" y="338740"/>
                  </a:lnTo>
                  <a:cubicBezTo>
                    <a:pt x="755650" y="416910"/>
                    <a:pt x="688647" y="472747"/>
                    <a:pt x="597820" y="472747"/>
                  </a:cubicBezTo>
                  <a:cubicBezTo>
                    <a:pt x="506993" y="472747"/>
                    <a:pt x="420633" y="400532"/>
                    <a:pt x="420633" y="271736"/>
                  </a:cubicBezTo>
                  <a:lnTo>
                    <a:pt x="420633" y="243446"/>
                  </a:lnTo>
                  <a:cubicBezTo>
                    <a:pt x="420633" y="115395"/>
                    <a:pt x="483914" y="42435"/>
                    <a:pt x="591864" y="42435"/>
                  </a:cubicBezTo>
                  <a:cubicBezTo>
                    <a:pt x="699814" y="42435"/>
                    <a:pt x="728849" y="79660"/>
                    <a:pt x="754161" y="163786"/>
                  </a:cubicBezTo>
                  <a:lnTo>
                    <a:pt x="804041" y="163786"/>
                  </a:lnTo>
                  <a:cubicBezTo>
                    <a:pt x="774262" y="54347"/>
                    <a:pt x="701303" y="0"/>
                    <a:pt x="592608" y="0"/>
                  </a:cubicBezTo>
                  <a:cubicBezTo>
                    <a:pt x="483914" y="0"/>
                    <a:pt x="372241" y="99016"/>
                    <a:pt x="372241" y="257591"/>
                  </a:cubicBezTo>
                  <a:cubicBezTo>
                    <a:pt x="372241" y="416166"/>
                    <a:pt x="456368" y="515182"/>
                    <a:pt x="594842" y="515182"/>
                  </a:cubicBezTo>
                  <a:moveTo>
                    <a:pt x="865089" y="508482"/>
                  </a:moveTo>
                  <a:lnTo>
                    <a:pt x="915714" y="508482"/>
                  </a:lnTo>
                  <a:lnTo>
                    <a:pt x="976762" y="342462"/>
                  </a:lnTo>
                  <a:lnTo>
                    <a:pt x="1195639" y="342462"/>
                  </a:lnTo>
                  <a:lnTo>
                    <a:pt x="1256687" y="508482"/>
                  </a:lnTo>
                  <a:lnTo>
                    <a:pt x="1306567" y="508482"/>
                  </a:lnTo>
                  <a:lnTo>
                    <a:pt x="1121936" y="5956"/>
                  </a:lnTo>
                  <a:lnTo>
                    <a:pt x="1051210" y="5956"/>
                  </a:lnTo>
                  <a:lnTo>
                    <a:pt x="865833" y="508482"/>
                  </a:lnTo>
                  <a:close/>
                  <a:moveTo>
                    <a:pt x="990906" y="298537"/>
                  </a:moveTo>
                  <a:lnTo>
                    <a:pt x="1083222" y="46158"/>
                  </a:lnTo>
                  <a:lnTo>
                    <a:pt x="1086945" y="46158"/>
                  </a:lnTo>
                  <a:lnTo>
                    <a:pt x="1179261" y="298537"/>
                  </a:lnTo>
                  <a:lnTo>
                    <a:pt x="990906" y="298537"/>
                  </a:lnTo>
                  <a:close/>
                  <a:moveTo>
                    <a:pt x="1342302" y="508482"/>
                  </a:moveTo>
                  <a:lnTo>
                    <a:pt x="1392183" y="508482"/>
                  </a:lnTo>
                  <a:lnTo>
                    <a:pt x="1453230" y="342462"/>
                  </a:lnTo>
                  <a:lnTo>
                    <a:pt x="1672108" y="342462"/>
                  </a:lnTo>
                  <a:lnTo>
                    <a:pt x="1733156" y="508482"/>
                  </a:lnTo>
                  <a:lnTo>
                    <a:pt x="1783036" y="508482"/>
                  </a:lnTo>
                  <a:lnTo>
                    <a:pt x="1598405" y="5956"/>
                  </a:lnTo>
                  <a:lnTo>
                    <a:pt x="1527679" y="5956"/>
                  </a:lnTo>
                  <a:lnTo>
                    <a:pt x="1342302" y="508482"/>
                  </a:lnTo>
                  <a:close/>
                  <a:moveTo>
                    <a:pt x="1468120" y="298537"/>
                  </a:moveTo>
                  <a:lnTo>
                    <a:pt x="1560436" y="46158"/>
                  </a:lnTo>
                  <a:lnTo>
                    <a:pt x="1564158" y="46158"/>
                  </a:lnTo>
                  <a:lnTo>
                    <a:pt x="1656474" y="298537"/>
                  </a:lnTo>
                  <a:lnTo>
                    <a:pt x="1468120" y="298537"/>
                  </a:ln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b="1"/>
            </a:p>
          </p:txBody>
        </p:sp>
      </p:grp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B1D7E78-47B2-76CC-0720-EAF07663D2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98602" y="3052868"/>
            <a:ext cx="3600000" cy="3479529"/>
          </a:xfrm>
        </p:spPr>
        <p:txBody>
          <a:bodyPr/>
          <a:lstStyle>
            <a:lvl1pPr marL="0" indent="0">
              <a:buNone/>
              <a:defRPr>
                <a:solidFill>
                  <a:schemeClr val="accent4"/>
                </a:solidFill>
              </a:defRPr>
            </a:lvl1pPr>
            <a:lvl2pPr marL="457200" indent="0">
              <a:buNone/>
              <a:defRPr>
                <a:solidFill>
                  <a:schemeClr val="accent4"/>
                </a:solidFill>
              </a:defRPr>
            </a:lvl2pPr>
            <a:lvl3pPr marL="914400" indent="0">
              <a:buNone/>
              <a:defRPr>
                <a:solidFill>
                  <a:schemeClr val="accent4"/>
                </a:solidFill>
              </a:defRPr>
            </a:lvl3pPr>
            <a:lvl4pPr marL="1371600" indent="0">
              <a:buNone/>
              <a:defRPr>
                <a:solidFill>
                  <a:schemeClr val="accent4"/>
                </a:solidFill>
              </a:defRPr>
            </a:lvl4pPr>
            <a:lvl5pPr marL="1828800" indent="0">
              <a:buNone/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icture Placeholder 13">
            <a:extLst>
              <a:ext uri="{FF2B5EF4-FFF2-40B4-BE49-F238E27FC236}">
                <a16:creationId xmlns:a16="http://schemas.microsoft.com/office/drawing/2014/main" id="{C37838BA-8CC0-405C-AE80-A9405436919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761578" y="1280518"/>
            <a:ext cx="3502744" cy="525188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25919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- 2 spalt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C9043-EFC6-3C11-4F3E-FEB85F7A23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5856" y="1445723"/>
            <a:ext cx="7717442" cy="1312762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accent4"/>
                </a:solidFill>
              </a:defRPr>
            </a:lvl1pPr>
          </a:lstStyle>
          <a:p>
            <a:r>
              <a:rPr lang="en-GB" dirty="0" err="1"/>
              <a:t>Overskrift</a:t>
            </a:r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431F80-CB4B-3AC5-9D46-C9527F39F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da-DK" dirty="0"/>
              <a:t>titel på præsentation // feb2024 (Ændres således: I fanen 'Indsæt' skal du vælge 'Sidehoved og sidefod')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0BB714-19EB-F6B0-C081-4B98519DA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7915DBC1-9A4A-DF45-BEC1-3DCC315F6A5D}" type="slidenum">
              <a:rPr lang="da-DK"/>
              <a:pPr/>
              <a:t>‹nr.›</a:t>
            </a:fld>
            <a:endParaRPr lang="da-DK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2270B8E-CC0E-0B81-307F-B99BD09B95A2}"/>
              </a:ext>
            </a:extLst>
          </p:cNvPr>
          <p:cNvGrpSpPr/>
          <p:nvPr userDrawn="1"/>
        </p:nvGrpSpPr>
        <p:grpSpPr>
          <a:xfrm>
            <a:off x="10329493" y="6281878"/>
            <a:ext cx="1544083" cy="253541"/>
            <a:chOff x="10329493" y="6281878"/>
            <a:chExt cx="1544083" cy="253541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E67BBA8-353F-1DD4-80F6-4C39E3BDB93D}"/>
                </a:ext>
              </a:extLst>
            </p:cNvPr>
            <p:cNvSpPr/>
            <p:nvPr/>
          </p:nvSpPr>
          <p:spPr>
            <a:xfrm>
              <a:off x="10329493" y="6282550"/>
              <a:ext cx="609674" cy="249847"/>
            </a:xfrm>
            <a:custGeom>
              <a:avLst/>
              <a:gdLst>
                <a:gd name="connsiteX0" fmla="*/ 2703217 w 2703216"/>
                <a:gd name="connsiteY0" fmla="*/ 1107046 h 1107790"/>
                <a:gd name="connsiteX1" fmla="*/ 0 w 2703216"/>
                <a:gd name="connsiteY1" fmla="*/ 1107046 h 1107790"/>
                <a:gd name="connsiteX2" fmla="*/ 1036320 w 2703216"/>
                <a:gd name="connsiteY2" fmla="*/ 0 h 1107790"/>
                <a:gd name="connsiteX3" fmla="*/ 2703217 w 2703216"/>
                <a:gd name="connsiteY3" fmla="*/ 0 h 1107790"/>
                <a:gd name="connsiteX4" fmla="*/ 2703217 w 2703216"/>
                <a:gd name="connsiteY4" fmla="*/ 346184 h 1107790"/>
                <a:gd name="connsiteX5" fmla="*/ 2365966 w 2703216"/>
                <a:gd name="connsiteY5" fmla="*/ 346184 h 1107790"/>
                <a:gd name="connsiteX6" fmla="*/ 2361499 w 2703216"/>
                <a:gd name="connsiteY6" fmla="*/ 341718 h 1107790"/>
                <a:gd name="connsiteX7" fmla="*/ 1745812 w 2703216"/>
                <a:gd name="connsiteY7" fmla="*/ 168997 h 1107790"/>
                <a:gd name="connsiteX8" fmla="*/ 1153204 w 2703216"/>
                <a:gd name="connsiteY8" fmla="*/ 319383 h 1107790"/>
                <a:gd name="connsiteX9" fmla="*/ 877001 w 2703216"/>
                <a:gd name="connsiteY9" fmla="*/ 610476 h 1107790"/>
                <a:gd name="connsiteX10" fmla="*/ 927626 w 2703216"/>
                <a:gd name="connsiteY10" fmla="*/ 727360 h 1107790"/>
                <a:gd name="connsiteX11" fmla="*/ 1602871 w 2703216"/>
                <a:gd name="connsiteY11" fmla="*/ 865833 h 1107790"/>
                <a:gd name="connsiteX12" fmla="*/ 2283329 w 2703216"/>
                <a:gd name="connsiteY12" fmla="*/ 709492 h 1107790"/>
                <a:gd name="connsiteX13" fmla="*/ 2295240 w 2703216"/>
                <a:gd name="connsiteY13" fmla="*/ 674501 h 1107790"/>
                <a:gd name="connsiteX14" fmla="*/ 2091997 w 2703216"/>
                <a:gd name="connsiteY14" fmla="*/ 606753 h 1107790"/>
                <a:gd name="connsiteX15" fmla="*/ 1890242 w 2703216"/>
                <a:gd name="connsiteY15" fmla="*/ 604520 h 1107790"/>
                <a:gd name="connsiteX16" fmla="*/ 1865674 w 2703216"/>
                <a:gd name="connsiteY16" fmla="*/ 606009 h 1107790"/>
                <a:gd name="connsiteX17" fmla="*/ 1930444 w 2703216"/>
                <a:gd name="connsiteY17" fmla="*/ 480936 h 1107790"/>
                <a:gd name="connsiteX18" fmla="*/ 2702473 w 2703216"/>
                <a:gd name="connsiteY18" fmla="*/ 483914 h 1107790"/>
                <a:gd name="connsiteX19" fmla="*/ 2702473 w 2703216"/>
                <a:gd name="connsiteY19" fmla="*/ 1107790 h 1107790"/>
                <a:gd name="connsiteX20" fmla="*/ 64770 w 2703216"/>
                <a:gd name="connsiteY20" fmla="*/ 1078756 h 1107790"/>
                <a:gd name="connsiteX21" fmla="*/ 2674927 w 2703216"/>
                <a:gd name="connsiteY21" fmla="*/ 1078756 h 1107790"/>
                <a:gd name="connsiteX22" fmla="*/ 2674927 w 2703216"/>
                <a:gd name="connsiteY22" fmla="*/ 510715 h 1107790"/>
                <a:gd name="connsiteX23" fmla="*/ 1948311 w 2703216"/>
                <a:gd name="connsiteY23" fmla="*/ 507737 h 1107790"/>
                <a:gd name="connsiteX24" fmla="*/ 1913321 w 2703216"/>
                <a:gd name="connsiteY24" fmla="*/ 574741 h 1107790"/>
                <a:gd name="connsiteX25" fmla="*/ 2094230 w 2703216"/>
                <a:gd name="connsiteY25" fmla="*/ 577719 h 1107790"/>
                <a:gd name="connsiteX26" fmla="*/ 2322786 w 2703216"/>
                <a:gd name="connsiteY26" fmla="*/ 668545 h 1107790"/>
                <a:gd name="connsiteX27" fmla="*/ 2304919 w 2703216"/>
                <a:gd name="connsiteY27" fmla="*/ 725871 h 1107790"/>
                <a:gd name="connsiteX28" fmla="*/ 1602871 w 2703216"/>
                <a:gd name="connsiteY28" fmla="*/ 891890 h 1107790"/>
                <a:gd name="connsiteX29" fmla="*/ 907525 w 2703216"/>
                <a:gd name="connsiteY29" fmla="*/ 745227 h 1107790"/>
                <a:gd name="connsiteX30" fmla="*/ 847966 w 2703216"/>
                <a:gd name="connsiteY30" fmla="*/ 608242 h 1107790"/>
                <a:gd name="connsiteX31" fmla="*/ 1139059 w 2703216"/>
                <a:gd name="connsiteY31" fmla="*/ 292582 h 1107790"/>
                <a:gd name="connsiteX32" fmla="*/ 1744323 w 2703216"/>
                <a:gd name="connsiteY32" fmla="*/ 139218 h 1107790"/>
                <a:gd name="connsiteX33" fmla="*/ 2377134 w 2703216"/>
                <a:gd name="connsiteY33" fmla="*/ 317150 h 1107790"/>
                <a:gd name="connsiteX34" fmla="*/ 2673438 w 2703216"/>
                <a:gd name="connsiteY34" fmla="*/ 317150 h 1107790"/>
                <a:gd name="connsiteX35" fmla="*/ 2673438 w 2703216"/>
                <a:gd name="connsiteY35" fmla="*/ 26801 h 1107790"/>
                <a:gd name="connsiteX36" fmla="*/ 1046743 w 2703216"/>
                <a:gd name="connsiteY36" fmla="*/ 26801 h 1107790"/>
                <a:gd name="connsiteX37" fmla="*/ 64770 w 2703216"/>
                <a:gd name="connsiteY37" fmla="*/ 1078756 h 110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703216" h="1107790">
                  <a:moveTo>
                    <a:pt x="2703217" y="1107046"/>
                  </a:moveTo>
                  <a:lnTo>
                    <a:pt x="0" y="1107046"/>
                  </a:lnTo>
                  <a:lnTo>
                    <a:pt x="1036320" y="0"/>
                  </a:lnTo>
                  <a:lnTo>
                    <a:pt x="2703217" y="0"/>
                  </a:lnTo>
                  <a:lnTo>
                    <a:pt x="2703217" y="346184"/>
                  </a:lnTo>
                  <a:lnTo>
                    <a:pt x="2365966" y="346184"/>
                  </a:lnTo>
                  <a:cubicBezTo>
                    <a:pt x="2365966" y="346184"/>
                    <a:pt x="2361499" y="341718"/>
                    <a:pt x="2361499" y="341718"/>
                  </a:cubicBezTo>
                  <a:cubicBezTo>
                    <a:pt x="2266950" y="230045"/>
                    <a:pt x="2048072" y="168997"/>
                    <a:pt x="1745812" y="168997"/>
                  </a:cubicBezTo>
                  <a:cubicBezTo>
                    <a:pt x="1443552" y="168997"/>
                    <a:pt x="1332624" y="225578"/>
                    <a:pt x="1153204" y="319383"/>
                  </a:cubicBezTo>
                  <a:cubicBezTo>
                    <a:pt x="982717" y="409466"/>
                    <a:pt x="877001" y="520393"/>
                    <a:pt x="877001" y="610476"/>
                  </a:cubicBezTo>
                  <a:cubicBezTo>
                    <a:pt x="877001" y="700558"/>
                    <a:pt x="894124" y="693858"/>
                    <a:pt x="927626" y="727360"/>
                  </a:cubicBezTo>
                  <a:cubicBezTo>
                    <a:pt x="1024408" y="822653"/>
                    <a:pt x="1264132" y="871789"/>
                    <a:pt x="1602871" y="865833"/>
                  </a:cubicBezTo>
                  <a:cubicBezTo>
                    <a:pt x="1867163" y="861366"/>
                    <a:pt x="2211859" y="795852"/>
                    <a:pt x="2283329" y="709492"/>
                  </a:cubicBezTo>
                  <a:cubicBezTo>
                    <a:pt x="2293007" y="697580"/>
                    <a:pt x="2297474" y="686413"/>
                    <a:pt x="2295240" y="674501"/>
                  </a:cubicBezTo>
                  <a:cubicBezTo>
                    <a:pt x="2290029" y="640255"/>
                    <a:pt x="2215581" y="615687"/>
                    <a:pt x="2091997" y="606753"/>
                  </a:cubicBezTo>
                  <a:cubicBezTo>
                    <a:pt x="1991491" y="599309"/>
                    <a:pt x="1891731" y="604520"/>
                    <a:pt x="1890242" y="604520"/>
                  </a:cubicBezTo>
                  <a:lnTo>
                    <a:pt x="1865674" y="606009"/>
                  </a:lnTo>
                  <a:lnTo>
                    <a:pt x="1930444" y="480936"/>
                  </a:lnTo>
                  <a:lnTo>
                    <a:pt x="2702473" y="483914"/>
                  </a:lnTo>
                  <a:lnTo>
                    <a:pt x="2702473" y="1107790"/>
                  </a:lnTo>
                  <a:close/>
                  <a:moveTo>
                    <a:pt x="64770" y="1078756"/>
                  </a:moveTo>
                  <a:lnTo>
                    <a:pt x="2674927" y="1078756"/>
                  </a:lnTo>
                  <a:lnTo>
                    <a:pt x="2674927" y="510715"/>
                  </a:lnTo>
                  <a:cubicBezTo>
                    <a:pt x="2674927" y="510715"/>
                    <a:pt x="1948311" y="507737"/>
                    <a:pt x="1948311" y="507737"/>
                  </a:cubicBezTo>
                  <a:lnTo>
                    <a:pt x="1913321" y="574741"/>
                  </a:lnTo>
                  <a:cubicBezTo>
                    <a:pt x="1949800" y="573252"/>
                    <a:pt x="2021271" y="572507"/>
                    <a:pt x="2094230" y="577719"/>
                  </a:cubicBezTo>
                  <a:cubicBezTo>
                    <a:pt x="2240149" y="588141"/>
                    <a:pt x="2314597" y="617921"/>
                    <a:pt x="2322786" y="668545"/>
                  </a:cubicBezTo>
                  <a:cubicBezTo>
                    <a:pt x="2325764" y="687902"/>
                    <a:pt x="2319809" y="707259"/>
                    <a:pt x="2304919" y="725871"/>
                  </a:cubicBezTo>
                  <a:cubicBezTo>
                    <a:pt x="2220048" y="827865"/>
                    <a:pt x="1842595" y="888168"/>
                    <a:pt x="1602871" y="891890"/>
                  </a:cubicBezTo>
                  <a:cubicBezTo>
                    <a:pt x="1357937" y="896357"/>
                    <a:pt x="1038554" y="874023"/>
                    <a:pt x="907525" y="745227"/>
                  </a:cubicBezTo>
                  <a:cubicBezTo>
                    <a:pt x="868067" y="706514"/>
                    <a:pt x="847966" y="660356"/>
                    <a:pt x="847966" y="608242"/>
                  </a:cubicBezTo>
                  <a:cubicBezTo>
                    <a:pt x="847966" y="506993"/>
                    <a:pt x="956660" y="388620"/>
                    <a:pt x="1139059" y="292582"/>
                  </a:cubicBezTo>
                  <a:cubicBezTo>
                    <a:pt x="1324435" y="195054"/>
                    <a:pt x="1544802" y="139218"/>
                    <a:pt x="1744323" y="139218"/>
                  </a:cubicBezTo>
                  <a:cubicBezTo>
                    <a:pt x="2051050" y="139218"/>
                    <a:pt x="2275140" y="202499"/>
                    <a:pt x="2377134" y="317150"/>
                  </a:cubicBezTo>
                  <a:lnTo>
                    <a:pt x="2673438" y="317150"/>
                  </a:lnTo>
                  <a:lnTo>
                    <a:pt x="2673438" y="26801"/>
                  </a:lnTo>
                  <a:lnTo>
                    <a:pt x="1046743" y="26801"/>
                  </a:lnTo>
                  <a:lnTo>
                    <a:pt x="64770" y="1078756"/>
                  </a:ln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b="1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3D46297-5387-4AB9-C141-7C4CF13CAAD2}"/>
                </a:ext>
              </a:extLst>
            </p:cNvPr>
            <p:cNvSpPr/>
            <p:nvPr/>
          </p:nvSpPr>
          <p:spPr>
            <a:xfrm>
              <a:off x="10982320" y="6419059"/>
              <a:ext cx="891256" cy="116360"/>
            </a:xfrm>
            <a:custGeom>
              <a:avLst/>
              <a:gdLst>
                <a:gd name="connsiteX0" fmla="*/ 222600 w 3951714"/>
                <a:gd name="connsiteY0" fmla="*/ 514438 h 515926"/>
                <a:gd name="connsiteX1" fmla="*/ 383409 w 3951714"/>
                <a:gd name="connsiteY1" fmla="*/ 431800 h 515926"/>
                <a:gd name="connsiteX2" fmla="*/ 387131 w 3951714"/>
                <a:gd name="connsiteY2" fmla="*/ 431800 h 515926"/>
                <a:gd name="connsiteX3" fmla="*/ 387131 w 3951714"/>
                <a:gd name="connsiteY3" fmla="*/ 508482 h 515926"/>
                <a:gd name="connsiteX4" fmla="*/ 430311 w 3951714"/>
                <a:gd name="connsiteY4" fmla="*/ 508482 h 515926"/>
                <a:gd name="connsiteX5" fmla="*/ 430311 w 3951714"/>
                <a:gd name="connsiteY5" fmla="*/ 254613 h 515926"/>
                <a:gd name="connsiteX6" fmla="*/ 238979 w 3951714"/>
                <a:gd name="connsiteY6" fmla="*/ 254613 h 515926"/>
                <a:gd name="connsiteX7" fmla="*/ 238979 w 3951714"/>
                <a:gd name="connsiteY7" fmla="*/ 297793 h 515926"/>
                <a:gd name="connsiteX8" fmla="*/ 383409 w 3951714"/>
                <a:gd name="connsiteY8" fmla="*/ 297793 h 515926"/>
                <a:gd name="connsiteX9" fmla="*/ 383409 w 3951714"/>
                <a:gd name="connsiteY9" fmla="*/ 338740 h 515926"/>
                <a:gd name="connsiteX10" fmla="*/ 225578 w 3951714"/>
                <a:gd name="connsiteY10" fmla="*/ 472747 h 515926"/>
                <a:gd name="connsiteX11" fmla="*/ 48391 w 3951714"/>
                <a:gd name="connsiteY11" fmla="*/ 271736 h 515926"/>
                <a:gd name="connsiteX12" fmla="*/ 48391 w 3951714"/>
                <a:gd name="connsiteY12" fmla="*/ 243446 h 515926"/>
                <a:gd name="connsiteX13" fmla="*/ 219622 w 3951714"/>
                <a:gd name="connsiteY13" fmla="*/ 42436 h 515926"/>
                <a:gd name="connsiteX14" fmla="*/ 381920 w 3951714"/>
                <a:gd name="connsiteY14" fmla="*/ 163786 h 515926"/>
                <a:gd name="connsiteX15" fmla="*/ 431800 w 3951714"/>
                <a:gd name="connsiteY15" fmla="*/ 163786 h 515926"/>
                <a:gd name="connsiteX16" fmla="*/ 220367 w 3951714"/>
                <a:gd name="connsiteY16" fmla="*/ 0 h 515926"/>
                <a:gd name="connsiteX17" fmla="*/ 0 w 3951714"/>
                <a:gd name="connsiteY17" fmla="*/ 257591 h 515926"/>
                <a:gd name="connsiteX18" fmla="*/ 222600 w 3951714"/>
                <a:gd name="connsiteY18" fmla="*/ 515182 h 515926"/>
                <a:gd name="connsiteX19" fmla="*/ 639511 w 3951714"/>
                <a:gd name="connsiteY19" fmla="*/ 508482 h 515926"/>
                <a:gd name="connsiteX20" fmla="*/ 687158 w 3951714"/>
                <a:gd name="connsiteY20" fmla="*/ 508482 h 515926"/>
                <a:gd name="connsiteX21" fmla="*/ 687158 w 3951714"/>
                <a:gd name="connsiteY21" fmla="*/ 302260 h 515926"/>
                <a:gd name="connsiteX22" fmla="*/ 867323 w 3951714"/>
                <a:gd name="connsiteY22" fmla="*/ 6700 h 515926"/>
                <a:gd name="connsiteX23" fmla="*/ 815209 w 3951714"/>
                <a:gd name="connsiteY23" fmla="*/ 6700 h 515926"/>
                <a:gd name="connsiteX24" fmla="*/ 665568 w 3951714"/>
                <a:gd name="connsiteY24" fmla="*/ 253124 h 515926"/>
                <a:gd name="connsiteX25" fmla="*/ 661845 w 3951714"/>
                <a:gd name="connsiteY25" fmla="*/ 253124 h 515926"/>
                <a:gd name="connsiteX26" fmla="*/ 512949 w 3951714"/>
                <a:gd name="connsiteY26" fmla="*/ 6700 h 515926"/>
                <a:gd name="connsiteX27" fmla="*/ 459346 w 3951714"/>
                <a:gd name="connsiteY27" fmla="*/ 6700 h 515926"/>
                <a:gd name="connsiteX28" fmla="*/ 638766 w 3951714"/>
                <a:gd name="connsiteY28" fmla="*/ 302260 h 515926"/>
                <a:gd name="connsiteX29" fmla="*/ 638766 w 3951714"/>
                <a:gd name="connsiteY29" fmla="*/ 508482 h 515926"/>
                <a:gd name="connsiteX30" fmla="*/ 932092 w 3951714"/>
                <a:gd name="connsiteY30" fmla="*/ 508482 h 515926"/>
                <a:gd name="connsiteX31" fmla="*/ 978250 w 3951714"/>
                <a:gd name="connsiteY31" fmla="*/ 508482 h 515926"/>
                <a:gd name="connsiteX32" fmla="*/ 978250 w 3951714"/>
                <a:gd name="connsiteY32" fmla="*/ 55092 h 515926"/>
                <a:gd name="connsiteX33" fmla="*/ 981228 w 3951714"/>
                <a:gd name="connsiteY33" fmla="*/ 55092 h 515926"/>
                <a:gd name="connsiteX34" fmla="*/ 1137570 w 3951714"/>
                <a:gd name="connsiteY34" fmla="*/ 508482 h 515926"/>
                <a:gd name="connsiteX35" fmla="*/ 1203084 w 3951714"/>
                <a:gd name="connsiteY35" fmla="*/ 508482 h 515926"/>
                <a:gd name="connsiteX36" fmla="*/ 1359426 w 3951714"/>
                <a:gd name="connsiteY36" fmla="*/ 56581 h 515926"/>
                <a:gd name="connsiteX37" fmla="*/ 1362404 w 3951714"/>
                <a:gd name="connsiteY37" fmla="*/ 56581 h 515926"/>
                <a:gd name="connsiteX38" fmla="*/ 1362404 w 3951714"/>
                <a:gd name="connsiteY38" fmla="*/ 508482 h 515926"/>
                <a:gd name="connsiteX39" fmla="*/ 1408561 w 3951714"/>
                <a:gd name="connsiteY39" fmla="*/ 508482 h 515926"/>
                <a:gd name="connsiteX40" fmla="*/ 1408561 w 3951714"/>
                <a:gd name="connsiteY40" fmla="*/ 5956 h 515926"/>
                <a:gd name="connsiteX41" fmla="*/ 1330391 w 3951714"/>
                <a:gd name="connsiteY41" fmla="*/ 5956 h 515926"/>
                <a:gd name="connsiteX42" fmla="*/ 1172561 w 3951714"/>
                <a:gd name="connsiteY42" fmla="*/ 465302 h 515926"/>
                <a:gd name="connsiteX43" fmla="*/ 1169583 w 3951714"/>
                <a:gd name="connsiteY43" fmla="*/ 465302 h 515926"/>
                <a:gd name="connsiteX44" fmla="*/ 1011752 w 3951714"/>
                <a:gd name="connsiteY44" fmla="*/ 5956 h 515926"/>
                <a:gd name="connsiteX45" fmla="*/ 932837 w 3951714"/>
                <a:gd name="connsiteY45" fmla="*/ 5956 h 515926"/>
                <a:gd name="connsiteX46" fmla="*/ 932837 w 3951714"/>
                <a:gd name="connsiteY46" fmla="*/ 508482 h 515926"/>
                <a:gd name="connsiteX47" fmla="*/ 1497155 w 3951714"/>
                <a:gd name="connsiteY47" fmla="*/ 508482 h 515926"/>
                <a:gd name="connsiteX48" fmla="*/ 1544057 w 3951714"/>
                <a:gd name="connsiteY48" fmla="*/ 508482 h 515926"/>
                <a:gd name="connsiteX49" fmla="*/ 1544057 w 3951714"/>
                <a:gd name="connsiteY49" fmla="*/ 58070 h 515926"/>
                <a:gd name="connsiteX50" fmla="*/ 1547035 w 3951714"/>
                <a:gd name="connsiteY50" fmla="*/ 58070 h 515926"/>
                <a:gd name="connsiteX51" fmla="*/ 1795692 w 3951714"/>
                <a:gd name="connsiteY51" fmla="*/ 508482 h 515926"/>
                <a:gd name="connsiteX52" fmla="*/ 1870141 w 3951714"/>
                <a:gd name="connsiteY52" fmla="*/ 508482 h 515926"/>
                <a:gd name="connsiteX53" fmla="*/ 1870141 w 3951714"/>
                <a:gd name="connsiteY53" fmla="*/ 5956 h 515926"/>
                <a:gd name="connsiteX54" fmla="*/ 1823983 w 3951714"/>
                <a:gd name="connsiteY54" fmla="*/ 5956 h 515926"/>
                <a:gd name="connsiteX55" fmla="*/ 1823983 w 3951714"/>
                <a:gd name="connsiteY55" fmla="*/ 457857 h 515926"/>
                <a:gd name="connsiteX56" fmla="*/ 1820261 w 3951714"/>
                <a:gd name="connsiteY56" fmla="*/ 457857 h 515926"/>
                <a:gd name="connsiteX57" fmla="*/ 1570859 w 3951714"/>
                <a:gd name="connsiteY57" fmla="*/ 5956 h 515926"/>
                <a:gd name="connsiteX58" fmla="*/ 1497899 w 3951714"/>
                <a:gd name="connsiteY58" fmla="*/ 5956 h 515926"/>
                <a:gd name="connsiteX59" fmla="*/ 1497899 w 3951714"/>
                <a:gd name="connsiteY59" fmla="*/ 508482 h 515926"/>
                <a:gd name="connsiteX60" fmla="*/ 1938633 w 3951714"/>
                <a:gd name="connsiteY60" fmla="*/ 508482 h 515926"/>
                <a:gd name="connsiteX61" fmla="*/ 1989258 w 3951714"/>
                <a:gd name="connsiteY61" fmla="*/ 508482 h 515926"/>
                <a:gd name="connsiteX62" fmla="*/ 2050306 w 3951714"/>
                <a:gd name="connsiteY62" fmla="*/ 342462 h 515926"/>
                <a:gd name="connsiteX63" fmla="*/ 2269184 w 3951714"/>
                <a:gd name="connsiteY63" fmla="*/ 342462 h 515926"/>
                <a:gd name="connsiteX64" fmla="*/ 2330231 w 3951714"/>
                <a:gd name="connsiteY64" fmla="*/ 508482 h 515926"/>
                <a:gd name="connsiteX65" fmla="*/ 2380856 w 3951714"/>
                <a:gd name="connsiteY65" fmla="*/ 508482 h 515926"/>
                <a:gd name="connsiteX66" fmla="*/ 2196224 w 3951714"/>
                <a:gd name="connsiteY66" fmla="*/ 5956 h 515926"/>
                <a:gd name="connsiteX67" fmla="*/ 2125499 w 3951714"/>
                <a:gd name="connsiteY67" fmla="*/ 5956 h 515926"/>
                <a:gd name="connsiteX68" fmla="*/ 1940122 w 3951714"/>
                <a:gd name="connsiteY68" fmla="*/ 508482 h 515926"/>
                <a:gd name="connsiteX69" fmla="*/ 2064451 w 3951714"/>
                <a:gd name="connsiteY69" fmla="*/ 298538 h 515926"/>
                <a:gd name="connsiteX70" fmla="*/ 2156767 w 3951714"/>
                <a:gd name="connsiteY70" fmla="*/ 46158 h 515926"/>
                <a:gd name="connsiteX71" fmla="*/ 2160489 w 3951714"/>
                <a:gd name="connsiteY71" fmla="*/ 46158 h 515926"/>
                <a:gd name="connsiteX72" fmla="*/ 2252805 w 3951714"/>
                <a:gd name="connsiteY72" fmla="*/ 298538 h 515926"/>
                <a:gd name="connsiteX73" fmla="*/ 2064451 w 3951714"/>
                <a:gd name="connsiteY73" fmla="*/ 298538 h 515926"/>
                <a:gd name="connsiteX74" fmla="*/ 2610157 w 3951714"/>
                <a:gd name="connsiteY74" fmla="*/ 514438 h 515926"/>
                <a:gd name="connsiteX75" fmla="*/ 2793299 w 3951714"/>
                <a:gd name="connsiteY75" fmla="*/ 373730 h 515926"/>
                <a:gd name="connsiteX76" fmla="*/ 2651848 w 3951714"/>
                <a:gd name="connsiteY76" fmla="*/ 238234 h 515926"/>
                <a:gd name="connsiteX77" fmla="*/ 2588567 w 3951714"/>
                <a:gd name="connsiteY77" fmla="*/ 227812 h 515926"/>
                <a:gd name="connsiteX78" fmla="*/ 2479128 w 3951714"/>
                <a:gd name="connsiteY78" fmla="*/ 138474 h 515926"/>
                <a:gd name="connsiteX79" fmla="*/ 2479128 w 3951714"/>
                <a:gd name="connsiteY79" fmla="*/ 128051 h 515926"/>
                <a:gd name="connsiteX80" fmla="*/ 2601223 w 3951714"/>
                <a:gd name="connsiteY80" fmla="*/ 41691 h 515926"/>
                <a:gd name="connsiteX81" fmla="*/ 2735230 w 3951714"/>
                <a:gd name="connsiteY81" fmla="*/ 145919 h 515926"/>
                <a:gd name="connsiteX82" fmla="*/ 2784366 w 3951714"/>
                <a:gd name="connsiteY82" fmla="*/ 145919 h 515926"/>
                <a:gd name="connsiteX83" fmla="*/ 2601223 w 3951714"/>
                <a:gd name="connsiteY83" fmla="*/ 0 h 515926"/>
                <a:gd name="connsiteX84" fmla="*/ 2430737 w 3951714"/>
                <a:gd name="connsiteY84" fmla="*/ 134751 h 515926"/>
                <a:gd name="connsiteX85" fmla="*/ 2572933 w 3951714"/>
                <a:gd name="connsiteY85" fmla="*/ 270247 h 515926"/>
                <a:gd name="connsiteX86" fmla="*/ 2636214 w 3951714"/>
                <a:gd name="connsiteY86" fmla="*/ 280670 h 515926"/>
                <a:gd name="connsiteX87" fmla="*/ 2744908 w 3951714"/>
                <a:gd name="connsiteY87" fmla="*/ 370008 h 515926"/>
                <a:gd name="connsiteX88" fmla="*/ 2744908 w 3951714"/>
                <a:gd name="connsiteY88" fmla="*/ 381175 h 515926"/>
                <a:gd name="connsiteX89" fmla="*/ 2610157 w 3951714"/>
                <a:gd name="connsiteY89" fmla="*/ 473491 h 515926"/>
                <a:gd name="connsiteX90" fmla="*/ 2464983 w 3951714"/>
                <a:gd name="connsiteY90" fmla="*/ 366286 h 515926"/>
                <a:gd name="connsiteX91" fmla="*/ 2415847 w 3951714"/>
                <a:gd name="connsiteY91" fmla="*/ 366286 h 515926"/>
                <a:gd name="connsiteX92" fmla="*/ 2610157 w 3951714"/>
                <a:gd name="connsiteY92" fmla="*/ 515927 h 515926"/>
                <a:gd name="connsiteX93" fmla="*/ 2884871 w 3951714"/>
                <a:gd name="connsiteY93" fmla="*/ 508482 h 515926"/>
                <a:gd name="connsiteX94" fmla="*/ 2932518 w 3951714"/>
                <a:gd name="connsiteY94" fmla="*/ 508482 h 515926"/>
                <a:gd name="connsiteX95" fmla="*/ 2932518 w 3951714"/>
                <a:gd name="connsiteY95" fmla="*/ 5956 h 515926"/>
                <a:gd name="connsiteX96" fmla="*/ 2884871 w 3951714"/>
                <a:gd name="connsiteY96" fmla="*/ 5956 h 515926"/>
                <a:gd name="connsiteX97" fmla="*/ 2884871 w 3951714"/>
                <a:gd name="connsiteY97" fmla="*/ 508482 h 515926"/>
                <a:gd name="connsiteX98" fmla="*/ 3213932 w 3951714"/>
                <a:gd name="connsiteY98" fmla="*/ 514438 h 515926"/>
                <a:gd name="connsiteX99" fmla="*/ 3396330 w 3951714"/>
                <a:gd name="connsiteY99" fmla="*/ 329806 h 515926"/>
                <a:gd name="connsiteX100" fmla="*/ 3396330 w 3951714"/>
                <a:gd name="connsiteY100" fmla="*/ 5956 h 515926"/>
                <a:gd name="connsiteX101" fmla="*/ 3348684 w 3951714"/>
                <a:gd name="connsiteY101" fmla="*/ 5956 h 515926"/>
                <a:gd name="connsiteX102" fmla="*/ 3348684 w 3951714"/>
                <a:gd name="connsiteY102" fmla="*/ 330550 h 515926"/>
                <a:gd name="connsiteX103" fmla="*/ 3213932 w 3951714"/>
                <a:gd name="connsiteY103" fmla="*/ 471258 h 515926"/>
                <a:gd name="connsiteX104" fmla="*/ 3079181 w 3951714"/>
                <a:gd name="connsiteY104" fmla="*/ 330550 h 515926"/>
                <a:gd name="connsiteX105" fmla="*/ 3079181 w 3951714"/>
                <a:gd name="connsiteY105" fmla="*/ 5956 h 515926"/>
                <a:gd name="connsiteX106" fmla="*/ 3031534 w 3951714"/>
                <a:gd name="connsiteY106" fmla="*/ 5956 h 515926"/>
                <a:gd name="connsiteX107" fmla="*/ 3031534 w 3951714"/>
                <a:gd name="connsiteY107" fmla="*/ 329806 h 515926"/>
                <a:gd name="connsiteX108" fmla="*/ 3213932 w 3951714"/>
                <a:gd name="connsiteY108" fmla="*/ 514438 h 515926"/>
                <a:gd name="connsiteX109" fmla="*/ 3475246 w 3951714"/>
                <a:gd name="connsiteY109" fmla="*/ 508482 h 515926"/>
                <a:gd name="connsiteX110" fmla="*/ 3521404 w 3951714"/>
                <a:gd name="connsiteY110" fmla="*/ 508482 h 515926"/>
                <a:gd name="connsiteX111" fmla="*/ 3521404 w 3951714"/>
                <a:gd name="connsiteY111" fmla="*/ 55092 h 515926"/>
                <a:gd name="connsiteX112" fmla="*/ 3524381 w 3951714"/>
                <a:gd name="connsiteY112" fmla="*/ 55092 h 515926"/>
                <a:gd name="connsiteX113" fmla="*/ 3680723 w 3951714"/>
                <a:gd name="connsiteY113" fmla="*/ 508482 h 515926"/>
                <a:gd name="connsiteX114" fmla="*/ 3746237 w 3951714"/>
                <a:gd name="connsiteY114" fmla="*/ 508482 h 515926"/>
                <a:gd name="connsiteX115" fmla="*/ 3902579 w 3951714"/>
                <a:gd name="connsiteY115" fmla="*/ 56581 h 515926"/>
                <a:gd name="connsiteX116" fmla="*/ 3905557 w 3951714"/>
                <a:gd name="connsiteY116" fmla="*/ 56581 h 515926"/>
                <a:gd name="connsiteX117" fmla="*/ 3905557 w 3951714"/>
                <a:gd name="connsiteY117" fmla="*/ 508482 h 515926"/>
                <a:gd name="connsiteX118" fmla="*/ 3951715 w 3951714"/>
                <a:gd name="connsiteY118" fmla="*/ 508482 h 515926"/>
                <a:gd name="connsiteX119" fmla="*/ 3951715 w 3951714"/>
                <a:gd name="connsiteY119" fmla="*/ 5956 h 515926"/>
                <a:gd name="connsiteX120" fmla="*/ 3873544 w 3951714"/>
                <a:gd name="connsiteY120" fmla="*/ 5956 h 515926"/>
                <a:gd name="connsiteX121" fmla="*/ 3715714 w 3951714"/>
                <a:gd name="connsiteY121" fmla="*/ 465302 h 515926"/>
                <a:gd name="connsiteX122" fmla="*/ 3712736 w 3951714"/>
                <a:gd name="connsiteY122" fmla="*/ 465302 h 515926"/>
                <a:gd name="connsiteX123" fmla="*/ 3554906 w 3951714"/>
                <a:gd name="connsiteY123" fmla="*/ 5956 h 515926"/>
                <a:gd name="connsiteX124" fmla="*/ 3475990 w 3951714"/>
                <a:gd name="connsiteY124" fmla="*/ 5956 h 515926"/>
                <a:gd name="connsiteX125" fmla="*/ 3475990 w 3951714"/>
                <a:gd name="connsiteY125" fmla="*/ 508482 h 51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</a:cxnLst>
              <a:rect l="l" t="t" r="r" b="b"/>
              <a:pathLst>
                <a:path w="3951714" h="515926">
                  <a:moveTo>
                    <a:pt x="222600" y="514438"/>
                  </a:moveTo>
                  <a:cubicBezTo>
                    <a:pt x="294815" y="514438"/>
                    <a:pt x="356607" y="484658"/>
                    <a:pt x="383409" y="431800"/>
                  </a:cubicBezTo>
                  <a:lnTo>
                    <a:pt x="387131" y="431800"/>
                  </a:lnTo>
                  <a:lnTo>
                    <a:pt x="387131" y="508482"/>
                  </a:lnTo>
                  <a:lnTo>
                    <a:pt x="430311" y="508482"/>
                  </a:lnTo>
                  <a:lnTo>
                    <a:pt x="430311" y="254613"/>
                  </a:lnTo>
                  <a:lnTo>
                    <a:pt x="238979" y="254613"/>
                  </a:lnTo>
                  <a:lnTo>
                    <a:pt x="238979" y="297793"/>
                  </a:lnTo>
                  <a:lnTo>
                    <a:pt x="383409" y="297793"/>
                  </a:lnTo>
                  <a:lnTo>
                    <a:pt x="383409" y="338740"/>
                  </a:lnTo>
                  <a:cubicBezTo>
                    <a:pt x="383409" y="416910"/>
                    <a:pt x="316405" y="472747"/>
                    <a:pt x="225578" y="472747"/>
                  </a:cubicBezTo>
                  <a:cubicBezTo>
                    <a:pt x="134751" y="472747"/>
                    <a:pt x="48391" y="400532"/>
                    <a:pt x="48391" y="271736"/>
                  </a:cubicBezTo>
                  <a:lnTo>
                    <a:pt x="48391" y="243446"/>
                  </a:lnTo>
                  <a:cubicBezTo>
                    <a:pt x="48391" y="115395"/>
                    <a:pt x="111672" y="42436"/>
                    <a:pt x="219622" y="42436"/>
                  </a:cubicBezTo>
                  <a:cubicBezTo>
                    <a:pt x="327572" y="42436"/>
                    <a:pt x="356607" y="79660"/>
                    <a:pt x="381920" y="163786"/>
                  </a:cubicBezTo>
                  <a:lnTo>
                    <a:pt x="431800" y="163786"/>
                  </a:lnTo>
                  <a:cubicBezTo>
                    <a:pt x="402021" y="54347"/>
                    <a:pt x="329061" y="0"/>
                    <a:pt x="220367" y="0"/>
                  </a:cubicBezTo>
                  <a:cubicBezTo>
                    <a:pt x="111672" y="0"/>
                    <a:pt x="0" y="99016"/>
                    <a:pt x="0" y="257591"/>
                  </a:cubicBezTo>
                  <a:cubicBezTo>
                    <a:pt x="0" y="416166"/>
                    <a:pt x="84127" y="515182"/>
                    <a:pt x="222600" y="515182"/>
                  </a:cubicBezTo>
                  <a:moveTo>
                    <a:pt x="639511" y="508482"/>
                  </a:moveTo>
                  <a:lnTo>
                    <a:pt x="687158" y="508482"/>
                  </a:lnTo>
                  <a:lnTo>
                    <a:pt x="687158" y="302260"/>
                  </a:lnTo>
                  <a:lnTo>
                    <a:pt x="867323" y="6700"/>
                  </a:lnTo>
                  <a:lnTo>
                    <a:pt x="815209" y="6700"/>
                  </a:lnTo>
                  <a:lnTo>
                    <a:pt x="665568" y="253124"/>
                  </a:lnTo>
                  <a:lnTo>
                    <a:pt x="661845" y="253124"/>
                  </a:lnTo>
                  <a:lnTo>
                    <a:pt x="512949" y="6700"/>
                  </a:lnTo>
                  <a:lnTo>
                    <a:pt x="459346" y="6700"/>
                  </a:lnTo>
                  <a:lnTo>
                    <a:pt x="638766" y="302260"/>
                  </a:lnTo>
                  <a:lnTo>
                    <a:pt x="638766" y="508482"/>
                  </a:lnTo>
                  <a:close/>
                  <a:moveTo>
                    <a:pt x="932092" y="508482"/>
                  </a:moveTo>
                  <a:lnTo>
                    <a:pt x="978250" y="508482"/>
                  </a:lnTo>
                  <a:lnTo>
                    <a:pt x="978250" y="55092"/>
                  </a:lnTo>
                  <a:lnTo>
                    <a:pt x="981228" y="55092"/>
                  </a:lnTo>
                  <a:lnTo>
                    <a:pt x="1137570" y="508482"/>
                  </a:lnTo>
                  <a:lnTo>
                    <a:pt x="1203084" y="508482"/>
                  </a:lnTo>
                  <a:lnTo>
                    <a:pt x="1359426" y="56581"/>
                  </a:lnTo>
                  <a:lnTo>
                    <a:pt x="1362404" y="56581"/>
                  </a:lnTo>
                  <a:lnTo>
                    <a:pt x="1362404" y="508482"/>
                  </a:lnTo>
                  <a:lnTo>
                    <a:pt x="1408561" y="508482"/>
                  </a:lnTo>
                  <a:lnTo>
                    <a:pt x="1408561" y="5956"/>
                  </a:lnTo>
                  <a:lnTo>
                    <a:pt x="1330391" y="5956"/>
                  </a:lnTo>
                  <a:lnTo>
                    <a:pt x="1172561" y="465302"/>
                  </a:lnTo>
                  <a:lnTo>
                    <a:pt x="1169583" y="465302"/>
                  </a:lnTo>
                  <a:lnTo>
                    <a:pt x="1011752" y="5956"/>
                  </a:lnTo>
                  <a:lnTo>
                    <a:pt x="932837" y="5956"/>
                  </a:lnTo>
                  <a:lnTo>
                    <a:pt x="932837" y="508482"/>
                  </a:lnTo>
                  <a:close/>
                  <a:moveTo>
                    <a:pt x="1497155" y="508482"/>
                  </a:moveTo>
                  <a:lnTo>
                    <a:pt x="1544057" y="508482"/>
                  </a:lnTo>
                  <a:lnTo>
                    <a:pt x="1544057" y="58070"/>
                  </a:lnTo>
                  <a:lnTo>
                    <a:pt x="1547035" y="58070"/>
                  </a:lnTo>
                  <a:lnTo>
                    <a:pt x="1795692" y="508482"/>
                  </a:lnTo>
                  <a:lnTo>
                    <a:pt x="1870141" y="508482"/>
                  </a:lnTo>
                  <a:lnTo>
                    <a:pt x="1870141" y="5956"/>
                  </a:lnTo>
                  <a:lnTo>
                    <a:pt x="1823983" y="5956"/>
                  </a:lnTo>
                  <a:lnTo>
                    <a:pt x="1823983" y="457857"/>
                  </a:lnTo>
                  <a:lnTo>
                    <a:pt x="1820261" y="457857"/>
                  </a:lnTo>
                  <a:lnTo>
                    <a:pt x="1570859" y="5956"/>
                  </a:lnTo>
                  <a:lnTo>
                    <a:pt x="1497899" y="5956"/>
                  </a:lnTo>
                  <a:lnTo>
                    <a:pt x="1497899" y="508482"/>
                  </a:lnTo>
                  <a:close/>
                  <a:moveTo>
                    <a:pt x="1938633" y="508482"/>
                  </a:moveTo>
                  <a:lnTo>
                    <a:pt x="1989258" y="508482"/>
                  </a:lnTo>
                  <a:lnTo>
                    <a:pt x="2050306" y="342462"/>
                  </a:lnTo>
                  <a:lnTo>
                    <a:pt x="2269184" y="342462"/>
                  </a:lnTo>
                  <a:lnTo>
                    <a:pt x="2330231" y="508482"/>
                  </a:lnTo>
                  <a:lnTo>
                    <a:pt x="2380856" y="508482"/>
                  </a:lnTo>
                  <a:lnTo>
                    <a:pt x="2196224" y="5956"/>
                  </a:lnTo>
                  <a:lnTo>
                    <a:pt x="2125499" y="5956"/>
                  </a:lnTo>
                  <a:lnTo>
                    <a:pt x="1940122" y="508482"/>
                  </a:lnTo>
                  <a:close/>
                  <a:moveTo>
                    <a:pt x="2064451" y="298538"/>
                  </a:moveTo>
                  <a:lnTo>
                    <a:pt x="2156767" y="46158"/>
                  </a:lnTo>
                  <a:lnTo>
                    <a:pt x="2160489" y="46158"/>
                  </a:lnTo>
                  <a:lnTo>
                    <a:pt x="2252805" y="298538"/>
                  </a:lnTo>
                  <a:lnTo>
                    <a:pt x="2064451" y="298538"/>
                  </a:lnTo>
                  <a:close/>
                  <a:moveTo>
                    <a:pt x="2610157" y="514438"/>
                  </a:moveTo>
                  <a:cubicBezTo>
                    <a:pt x="2726296" y="514438"/>
                    <a:pt x="2793299" y="460835"/>
                    <a:pt x="2793299" y="373730"/>
                  </a:cubicBezTo>
                  <a:cubicBezTo>
                    <a:pt x="2793299" y="286626"/>
                    <a:pt x="2742675" y="253124"/>
                    <a:pt x="2651848" y="238234"/>
                  </a:cubicBezTo>
                  <a:lnTo>
                    <a:pt x="2588567" y="227812"/>
                  </a:lnTo>
                  <a:cubicBezTo>
                    <a:pt x="2505929" y="213667"/>
                    <a:pt x="2479128" y="185376"/>
                    <a:pt x="2479128" y="138474"/>
                  </a:cubicBezTo>
                  <a:lnTo>
                    <a:pt x="2479128" y="128051"/>
                  </a:lnTo>
                  <a:cubicBezTo>
                    <a:pt x="2479128" y="74448"/>
                    <a:pt x="2525286" y="41691"/>
                    <a:pt x="2601223" y="41691"/>
                  </a:cubicBezTo>
                  <a:cubicBezTo>
                    <a:pt x="2677160" y="41691"/>
                    <a:pt x="2717362" y="71470"/>
                    <a:pt x="2735230" y="145919"/>
                  </a:cubicBezTo>
                  <a:lnTo>
                    <a:pt x="2784366" y="145919"/>
                  </a:lnTo>
                  <a:cubicBezTo>
                    <a:pt x="2765009" y="51369"/>
                    <a:pt x="2700984" y="0"/>
                    <a:pt x="2601223" y="0"/>
                  </a:cubicBezTo>
                  <a:cubicBezTo>
                    <a:pt x="2501462" y="0"/>
                    <a:pt x="2430737" y="54347"/>
                    <a:pt x="2430737" y="134751"/>
                  </a:cubicBezTo>
                  <a:cubicBezTo>
                    <a:pt x="2430737" y="215155"/>
                    <a:pt x="2479872" y="254613"/>
                    <a:pt x="2572933" y="270247"/>
                  </a:cubicBezTo>
                  <a:lnTo>
                    <a:pt x="2636214" y="280670"/>
                  </a:lnTo>
                  <a:cubicBezTo>
                    <a:pt x="2720340" y="294815"/>
                    <a:pt x="2744908" y="323105"/>
                    <a:pt x="2744908" y="370008"/>
                  </a:cubicBezTo>
                  <a:lnTo>
                    <a:pt x="2744908" y="381175"/>
                  </a:lnTo>
                  <a:cubicBezTo>
                    <a:pt x="2744908" y="439245"/>
                    <a:pt x="2696517" y="473491"/>
                    <a:pt x="2610157" y="473491"/>
                  </a:cubicBezTo>
                  <a:cubicBezTo>
                    <a:pt x="2523797" y="473491"/>
                    <a:pt x="2480617" y="441478"/>
                    <a:pt x="2464983" y="366286"/>
                  </a:cubicBezTo>
                  <a:lnTo>
                    <a:pt x="2415847" y="366286"/>
                  </a:lnTo>
                  <a:cubicBezTo>
                    <a:pt x="2432970" y="463813"/>
                    <a:pt x="2502207" y="515927"/>
                    <a:pt x="2610157" y="515927"/>
                  </a:cubicBezTo>
                  <a:moveTo>
                    <a:pt x="2884871" y="508482"/>
                  </a:moveTo>
                  <a:lnTo>
                    <a:pt x="2932518" y="508482"/>
                  </a:lnTo>
                  <a:lnTo>
                    <a:pt x="2932518" y="5956"/>
                  </a:lnTo>
                  <a:lnTo>
                    <a:pt x="2884871" y="5956"/>
                  </a:lnTo>
                  <a:lnTo>
                    <a:pt x="2884871" y="508482"/>
                  </a:lnTo>
                  <a:close/>
                  <a:moveTo>
                    <a:pt x="3213932" y="514438"/>
                  </a:moveTo>
                  <a:cubicBezTo>
                    <a:pt x="3330816" y="514438"/>
                    <a:pt x="3396330" y="447434"/>
                    <a:pt x="3396330" y="329806"/>
                  </a:cubicBezTo>
                  <a:lnTo>
                    <a:pt x="3396330" y="5956"/>
                  </a:lnTo>
                  <a:lnTo>
                    <a:pt x="3348684" y="5956"/>
                  </a:lnTo>
                  <a:lnTo>
                    <a:pt x="3348684" y="330550"/>
                  </a:lnTo>
                  <a:cubicBezTo>
                    <a:pt x="3348684" y="424355"/>
                    <a:pt x="3304759" y="471258"/>
                    <a:pt x="3213932" y="471258"/>
                  </a:cubicBezTo>
                  <a:cubicBezTo>
                    <a:pt x="3123106" y="471258"/>
                    <a:pt x="3079181" y="424355"/>
                    <a:pt x="3079181" y="330550"/>
                  </a:cubicBezTo>
                  <a:lnTo>
                    <a:pt x="3079181" y="5956"/>
                  </a:lnTo>
                  <a:lnTo>
                    <a:pt x="3031534" y="5956"/>
                  </a:lnTo>
                  <a:lnTo>
                    <a:pt x="3031534" y="329806"/>
                  </a:lnTo>
                  <a:cubicBezTo>
                    <a:pt x="3031534" y="447434"/>
                    <a:pt x="3096304" y="514438"/>
                    <a:pt x="3213932" y="514438"/>
                  </a:cubicBezTo>
                  <a:moveTo>
                    <a:pt x="3475246" y="508482"/>
                  </a:moveTo>
                  <a:lnTo>
                    <a:pt x="3521404" y="508482"/>
                  </a:lnTo>
                  <a:lnTo>
                    <a:pt x="3521404" y="55092"/>
                  </a:lnTo>
                  <a:lnTo>
                    <a:pt x="3524381" y="55092"/>
                  </a:lnTo>
                  <a:lnTo>
                    <a:pt x="3680723" y="508482"/>
                  </a:lnTo>
                  <a:lnTo>
                    <a:pt x="3746237" y="508482"/>
                  </a:lnTo>
                  <a:lnTo>
                    <a:pt x="3902579" y="56581"/>
                  </a:lnTo>
                  <a:lnTo>
                    <a:pt x="3905557" y="56581"/>
                  </a:lnTo>
                  <a:lnTo>
                    <a:pt x="3905557" y="508482"/>
                  </a:lnTo>
                  <a:lnTo>
                    <a:pt x="3951715" y="508482"/>
                  </a:lnTo>
                  <a:lnTo>
                    <a:pt x="3951715" y="5956"/>
                  </a:lnTo>
                  <a:lnTo>
                    <a:pt x="3873544" y="5956"/>
                  </a:lnTo>
                  <a:lnTo>
                    <a:pt x="3715714" y="465302"/>
                  </a:lnTo>
                  <a:lnTo>
                    <a:pt x="3712736" y="465302"/>
                  </a:lnTo>
                  <a:lnTo>
                    <a:pt x="3554906" y="5956"/>
                  </a:lnTo>
                  <a:lnTo>
                    <a:pt x="3475990" y="5956"/>
                  </a:lnTo>
                  <a:lnTo>
                    <a:pt x="3475990" y="508482"/>
                  </a:ln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b="1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3F53C92-C3A7-5D09-79EE-548A06B2B420}"/>
                </a:ext>
              </a:extLst>
            </p:cNvPr>
            <p:cNvSpPr/>
            <p:nvPr/>
          </p:nvSpPr>
          <p:spPr>
            <a:xfrm>
              <a:off x="10987525" y="6281878"/>
              <a:ext cx="402140" cy="116192"/>
            </a:xfrm>
            <a:custGeom>
              <a:avLst/>
              <a:gdLst>
                <a:gd name="connsiteX0" fmla="*/ 745 w 1783036"/>
                <a:gd name="connsiteY0" fmla="*/ 508482 h 515181"/>
                <a:gd name="connsiteX1" fmla="*/ 323850 w 1783036"/>
                <a:gd name="connsiteY1" fmla="*/ 508482 h 515181"/>
                <a:gd name="connsiteX2" fmla="*/ 323850 w 1783036"/>
                <a:gd name="connsiteY2" fmla="*/ 466046 h 515181"/>
                <a:gd name="connsiteX3" fmla="*/ 47647 w 1783036"/>
                <a:gd name="connsiteY3" fmla="*/ 466046 h 515181"/>
                <a:gd name="connsiteX4" fmla="*/ 47647 w 1783036"/>
                <a:gd name="connsiteY4" fmla="*/ 276203 h 515181"/>
                <a:gd name="connsiteX5" fmla="*/ 297049 w 1783036"/>
                <a:gd name="connsiteY5" fmla="*/ 276203 h 515181"/>
                <a:gd name="connsiteX6" fmla="*/ 297049 w 1783036"/>
                <a:gd name="connsiteY6" fmla="*/ 233768 h 515181"/>
                <a:gd name="connsiteX7" fmla="*/ 47647 w 1783036"/>
                <a:gd name="connsiteY7" fmla="*/ 233768 h 515181"/>
                <a:gd name="connsiteX8" fmla="*/ 47647 w 1783036"/>
                <a:gd name="connsiteY8" fmla="*/ 48391 h 515181"/>
                <a:gd name="connsiteX9" fmla="*/ 316405 w 1783036"/>
                <a:gd name="connsiteY9" fmla="*/ 48391 h 515181"/>
                <a:gd name="connsiteX10" fmla="*/ 316405 w 1783036"/>
                <a:gd name="connsiteY10" fmla="*/ 5956 h 515181"/>
                <a:gd name="connsiteX11" fmla="*/ 0 w 1783036"/>
                <a:gd name="connsiteY11" fmla="*/ 5956 h 515181"/>
                <a:gd name="connsiteX12" fmla="*/ 0 w 1783036"/>
                <a:gd name="connsiteY12" fmla="*/ 508482 h 515181"/>
                <a:gd name="connsiteX13" fmla="*/ 594842 w 1783036"/>
                <a:gd name="connsiteY13" fmla="*/ 514437 h 515181"/>
                <a:gd name="connsiteX14" fmla="*/ 755650 w 1783036"/>
                <a:gd name="connsiteY14" fmla="*/ 431800 h 515181"/>
                <a:gd name="connsiteX15" fmla="*/ 759372 w 1783036"/>
                <a:gd name="connsiteY15" fmla="*/ 431800 h 515181"/>
                <a:gd name="connsiteX16" fmla="*/ 759372 w 1783036"/>
                <a:gd name="connsiteY16" fmla="*/ 508482 h 515181"/>
                <a:gd name="connsiteX17" fmla="*/ 802552 w 1783036"/>
                <a:gd name="connsiteY17" fmla="*/ 508482 h 515181"/>
                <a:gd name="connsiteX18" fmla="*/ 802552 w 1783036"/>
                <a:gd name="connsiteY18" fmla="*/ 254613 h 515181"/>
                <a:gd name="connsiteX19" fmla="*/ 611220 w 1783036"/>
                <a:gd name="connsiteY19" fmla="*/ 254613 h 515181"/>
                <a:gd name="connsiteX20" fmla="*/ 611220 w 1783036"/>
                <a:gd name="connsiteY20" fmla="*/ 297793 h 515181"/>
                <a:gd name="connsiteX21" fmla="*/ 755650 w 1783036"/>
                <a:gd name="connsiteY21" fmla="*/ 297793 h 515181"/>
                <a:gd name="connsiteX22" fmla="*/ 755650 w 1783036"/>
                <a:gd name="connsiteY22" fmla="*/ 338740 h 515181"/>
                <a:gd name="connsiteX23" fmla="*/ 597820 w 1783036"/>
                <a:gd name="connsiteY23" fmla="*/ 472747 h 515181"/>
                <a:gd name="connsiteX24" fmla="*/ 420633 w 1783036"/>
                <a:gd name="connsiteY24" fmla="*/ 271736 h 515181"/>
                <a:gd name="connsiteX25" fmla="*/ 420633 w 1783036"/>
                <a:gd name="connsiteY25" fmla="*/ 243446 h 515181"/>
                <a:gd name="connsiteX26" fmla="*/ 591864 w 1783036"/>
                <a:gd name="connsiteY26" fmla="*/ 42435 h 515181"/>
                <a:gd name="connsiteX27" fmla="*/ 754161 w 1783036"/>
                <a:gd name="connsiteY27" fmla="*/ 163786 h 515181"/>
                <a:gd name="connsiteX28" fmla="*/ 804041 w 1783036"/>
                <a:gd name="connsiteY28" fmla="*/ 163786 h 515181"/>
                <a:gd name="connsiteX29" fmla="*/ 592608 w 1783036"/>
                <a:gd name="connsiteY29" fmla="*/ 0 h 515181"/>
                <a:gd name="connsiteX30" fmla="*/ 372241 w 1783036"/>
                <a:gd name="connsiteY30" fmla="*/ 257591 h 515181"/>
                <a:gd name="connsiteX31" fmla="*/ 594842 w 1783036"/>
                <a:gd name="connsiteY31" fmla="*/ 515182 h 515181"/>
                <a:gd name="connsiteX32" fmla="*/ 865089 w 1783036"/>
                <a:gd name="connsiteY32" fmla="*/ 508482 h 515181"/>
                <a:gd name="connsiteX33" fmla="*/ 915714 w 1783036"/>
                <a:gd name="connsiteY33" fmla="*/ 508482 h 515181"/>
                <a:gd name="connsiteX34" fmla="*/ 976762 w 1783036"/>
                <a:gd name="connsiteY34" fmla="*/ 342462 h 515181"/>
                <a:gd name="connsiteX35" fmla="*/ 1195639 w 1783036"/>
                <a:gd name="connsiteY35" fmla="*/ 342462 h 515181"/>
                <a:gd name="connsiteX36" fmla="*/ 1256687 w 1783036"/>
                <a:gd name="connsiteY36" fmla="*/ 508482 h 515181"/>
                <a:gd name="connsiteX37" fmla="*/ 1306567 w 1783036"/>
                <a:gd name="connsiteY37" fmla="*/ 508482 h 515181"/>
                <a:gd name="connsiteX38" fmla="*/ 1121936 w 1783036"/>
                <a:gd name="connsiteY38" fmla="*/ 5956 h 515181"/>
                <a:gd name="connsiteX39" fmla="*/ 1051210 w 1783036"/>
                <a:gd name="connsiteY39" fmla="*/ 5956 h 515181"/>
                <a:gd name="connsiteX40" fmla="*/ 865833 w 1783036"/>
                <a:gd name="connsiteY40" fmla="*/ 508482 h 515181"/>
                <a:gd name="connsiteX41" fmla="*/ 990906 w 1783036"/>
                <a:gd name="connsiteY41" fmla="*/ 298537 h 515181"/>
                <a:gd name="connsiteX42" fmla="*/ 1083222 w 1783036"/>
                <a:gd name="connsiteY42" fmla="*/ 46158 h 515181"/>
                <a:gd name="connsiteX43" fmla="*/ 1086945 w 1783036"/>
                <a:gd name="connsiteY43" fmla="*/ 46158 h 515181"/>
                <a:gd name="connsiteX44" fmla="*/ 1179261 w 1783036"/>
                <a:gd name="connsiteY44" fmla="*/ 298537 h 515181"/>
                <a:gd name="connsiteX45" fmla="*/ 990906 w 1783036"/>
                <a:gd name="connsiteY45" fmla="*/ 298537 h 515181"/>
                <a:gd name="connsiteX46" fmla="*/ 1342302 w 1783036"/>
                <a:gd name="connsiteY46" fmla="*/ 508482 h 515181"/>
                <a:gd name="connsiteX47" fmla="*/ 1392183 w 1783036"/>
                <a:gd name="connsiteY47" fmla="*/ 508482 h 515181"/>
                <a:gd name="connsiteX48" fmla="*/ 1453230 w 1783036"/>
                <a:gd name="connsiteY48" fmla="*/ 342462 h 515181"/>
                <a:gd name="connsiteX49" fmla="*/ 1672108 w 1783036"/>
                <a:gd name="connsiteY49" fmla="*/ 342462 h 515181"/>
                <a:gd name="connsiteX50" fmla="*/ 1733156 w 1783036"/>
                <a:gd name="connsiteY50" fmla="*/ 508482 h 515181"/>
                <a:gd name="connsiteX51" fmla="*/ 1783036 w 1783036"/>
                <a:gd name="connsiteY51" fmla="*/ 508482 h 515181"/>
                <a:gd name="connsiteX52" fmla="*/ 1598405 w 1783036"/>
                <a:gd name="connsiteY52" fmla="*/ 5956 h 515181"/>
                <a:gd name="connsiteX53" fmla="*/ 1527679 w 1783036"/>
                <a:gd name="connsiteY53" fmla="*/ 5956 h 515181"/>
                <a:gd name="connsiteX54" fmla="*/ 1342302 w 1783036"/>
                <a:gd name="connsiteY54" fmla="*/ 508482 h 515181"/>
                <a:gd name="connsiteX55" fmla="*/ 1468120 w 1783036"/>
                <a:gd name="connsiteY55" fmla="*/ 298537 h 515181"/>
                <a:gd name="connsiteX56" fmla="*/ 1560436 w 1783036"/>
                <a:gd name="connsiteY56" fmla="*/ 46158 h 515181"/>
                <a:gd name="connsiteX57" fmla="*/ 1564158 w 1783036"/>
                <a:gd name="connsiteY57" fmla="*/ 46158 h 515181"/>
                <a:gd name="connsiteX58" fmla="*/ 1656474 w 1783036"/>
                <a:gd name="connsiteY58" fmla="*/ 298537 h 515181"/>
                <a:gd name="connsiteX59" fmla="*/ 1468120 w 1783036"/>
                <a:gd name="connsiteY59" fmla="*/ 298537 h 515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783036" h="515181">
                  <a:moveTo>
                    <a:pt x="745" y="508482"/>
                  </a:moveTo>
                  <a:lnTo>
                    <a:pt x="323850" y="508482"/>
                  </a:lnTo>
                  <a:lnTo>
                    <a:pt x="323850" y="466046"/>
                  </a:lnTo>
                  <a:lnTo>
                    <a:pt x="47647" y="466046"/>
                  </a:lnTo>
                  <a:lnTo>
                    <a:pt x="47647" y="276203"/>
                  </a:lnTo>
                  <a:lnTo>
                    <a:pt x="297049" y="276203"/>
                  </a:lnTo>
                  <a:lnTo>
                    <a:pt x="297049" y="233768"/>
                  </a:lnTo>
                  <a:lnTo>
                    <a:pt x="47647" y="233768"/>
                  </a:lnTo>
                  <a:lnTo>
                    <a:pt x="47647" y="48391"/>
                  </a:lnTo>
                  <a:lnTo>
                    <a:pt x="316405" y="48391"/>
                  </a:lnTo>
                  <a:lnTo>
                    <a:pt x="316405" y="5956"/>
                  </a:lnTo>
                  <a:lnTo>
                    <a:pt x="0" y="5956"/>
                  </a:lnTo>
                  <a:lnTo>
                    <a:pt x="0" y="508482"/>
                  </a:lnTo>
                  <a:close/>
                  <a:moveTo>
                    <a:pt x="594842" y="514437"/>
                  </a:moveTo>
                  <a:cubicBezTo>
                    <a:pt x="667056" y="514437"/>
                    <a:pt x="728849" y="484658"/>
                    <a:pt x="755650" y="431800"/>
                  </a:cubicBezTo>
                  <a:lnTo>
                    <a:pt x="759372" y="431800"/>
                  </a:lnTo>
                  <a:lnTo>
                    <a:pt x="759372" y="508482"/>
                  </a:lnTo>
                  <a:lnTo>
                    <a:pt x="802552" y="508482"/>
                  </a:lnTo>
                  <a:lnTo>
                    <a:pt x="802552" y="254613"/>
                  </a:lnTo>
                  <a:lnTo>
                    <a:pt x="611220" y="254613"/>
                  </a:lnTo>
                  <a:lnTo>
                    <a:pt x="611220" y="297793"/>
                  </a:lnTo>
                  <a:lnTo>
                    <a:pt x="755650" y="297793"/>
                  </a:lnTo>
                  <a:lnTo>
                    <a:pt x="755650" y="338740"/>
                  </a:lnTo>
                  <a:cubicBezTo>
                    <a:pt x="755650" y="416910"/>
                    <a:pt x="688647" y="472747"/>
                    <a:pt x="597820" y="472747"/>
                  </a:cubicBezTo>
                  <a:cubicBezTo>
                    <a:pt x="506993" y="472747"/>
                    <a:pt x="420633" y="400532"/>
                    <a:pt x="420633" y="271736"/>
                  </a:cubicBezTo>
                  <a:lnTo>
                    <a:pt x="420633" y="243446"/>
                  </a:lnTo>
                  <a:cubicBezTo>
                    <a:pt x="420633" y="115395"/>
                    <a:pt x="483914" y="42435"/>
                    <a:pt x="591864" y="42435"/>
                  </a:cubicBezTo>
                  <a:cubicBezTo>
                    <a:pt x="699814" y="42435"/>
                    <a:pt x="728849" y="79660"/>
                    <a:pt x="754161" y="163786"/>
                  </a:cubicBezTo>
                  <a:lnTo>
                    <a:pt x="804041" y="163786"/>
                  </a:lnTo>
                  <a:cubicBezTo>
                    <a:pt x="774262" y="54347"/>
                    <a:pt x="701303" y="0"/>
                    <a:pt x="592608" y="0"/>
                  </a:cubicBezTo>
                  <a:cubicBezTo>
                    <a:pt x="483914" y="0"/>
                    <a:pt x="372241" y="99016"/>
                    <a:pt x="372241" y="257591"/>
                  </a:cubicBezTo>
                  <a:cubicBezTo>
                    <a:pt x="372241" y="416166"/>
                    <a:pt x="456368" y="515182"/>
                    <a:pt x="594842" y="515182"/>
                  </a:cubicBezTo>
                  <a:moveTo>
                    <a:pt x="865089" y="508482"/>
                  </a:moveTo>
                  <a:lnTo>
                    <a:pt x="915714" y="508482"/>
                  </a:lnTo>
                  <a:lnTo>
                    <a:pt x="976762" y="342462"/>
                  </a:lnTo>
                  <a:lnTo>
                    <a:pt x="1195639" y="342462"/>
                  </a:lnTo>
                  <a:lnTo>
                    <a:pt x="1256687" y="508482"/>
                  </a:lnTo>
                  <a:lnTo>
                    <a:pt x="1306567" y="508482"/>
                  </a:lnTo>
                  <a:lnTo>
                    <a:pt x="1121936" y="5956"/>
                  </a:lnTo>
                  <a:lnTo>
                    <a:pt x="1051210" y="5956"/>
                  </a:lnTo>
                  <a:lnTo>
                    <a:pt x="865833" y="508482"/>
                  </a:lnTo>
                  <a:close/>
                  <a:moveTo>
                    <a:pt x="990906" y="298537"/>
                  </a:moveTo>
                  <a:lnTo>
                    <a:pt x="1083222" y="46158"/>
                  </a:lnTo>
                  <a:lnTo>
                    <a:pt x="1086945" y="46158"/>
                  </a:lnTo>
                  <a:lnTo>
                    <a:pt x="1179261" y="298537"/>
                  </a:lnTo>
                  <a:lnTo>
                    <a:pt x="990906" y="298537"/>
                  </a:lnTo>
                  <a:close/>
                  <a:moveTo>
                    <a:pt x="1342302" y="508482"/>
                  </a:moveTo>
                  <a:lnTo>
                    <a:pt x="1392183" y="508482"/>
                  </a:lnTo>
                  <a:lnTo>
                    <a:pt x="1453230" y="342462"/>
                  </a:lnTo>
                  <a:lnTo>
                    <a:pt x="1672108" y="342462"/>
                  </a:lnTo>
                  <a:lnTo>
                    <a:pt x="1733156" y="508482"/>
                  </a:lnTo>
                  <a:lnTo>
                    <a:pt x="1783036" y="508482"/>
                  </a:lnTo>
                  <a:lnTo>
                    <a:pt x="1598405" y="5956"/>
                  </a:lnTo>
                  <a:lnTo>
                    <a:pt x="1527679" y="5956"/>
                  </a:lnTo>
                  <a:lnTo>
                    <a:pt x="1342302" y="508482"/>
                  </a:lnTo>
                  <a:close/>
                  <a:moveTo>
                    <a:pt x="1468120" y="298537"/>
                  </a:moveTo>
                  <a:lnTo>
                    <a:pt x="1560436" y="46158"/>
                  </a:lnTo>
                  <a:lnTo>
                    <a:pt x="1564158" y="46158"/>
                  </a:lnTo>
                  <a:lnTo>
                    <a:pt x="1656474" y="298537"/>
                  </a:lnTo>
                  <a:lnTo>
                    <a:pt x="1468120" y="298537"/>
                  </a:ln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b="1"/>
            </a:p>
          </p:txBody>
        </p:sp>
      </p:grp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B1D7E78-47B2-76CC-0720-EAF07663D2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98602" y="3052868"/>
            <a:ext cx="3600000" cy="3479529"/>
          </a:xfrm>
        </p:spPr>
        <p:txBody>
          <a:bodyPr/>
          <a:lstStyle>
            <a:lvl1pPr marL="0" indent="0">
              <a:buNone/>
              <a:defRPr>
                <a:solidFill>
                  <a:schemeClr val="accent4"/>
                </a:solidFill>
              </a:defRPr>
            </a:lvl1pPr>
            <a:lvl2pPr marL="457200" indent="0">
              <a:buNone/>
              <a:defRPr>
                <a:solidFill>
                  <a:schemeClr val="accent4"/>
                </a:solidFill>
              </a:defRPr>
            </a:lvl2pPr>
            <a:lvl3pPr marL="914400" indent="0">
              <a:buNone/>
              <a:defRPr>
                <a:solidFill>
                  <a:schemeClr val="accent4"/>
                </a:solidFill>
              </a:defRPr>
            </a:lvl3pPr>
            <a:lvl4pPr marL="1371600" indent="0">
              <a:buNone/>
              <a:defRPr>
                <a:solidFill>
                  <a:schemeClr val="accent4"/>
                </a:solidFill>
              </a:defRPr>
            </a:lvl4pPr>
            <a:lvl5pPr marL="1828800" indent="0">
              <a:buNone/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00250742-2E26-17D3-27E6-3DD0E91763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75856" y="3052868"/>
            <a:ext cx="3600000" cy="3479529"/>
          </a:xfrm>
        </p:spPr>
        <p:txBody>
          <a:bodyPr/>
          <a:lstStyle>
            <a:lvl1pPr marL="0" indent="0">
              <a:buNone/>
              <a:defRPr>
                <a:solidFill>
                  <a:schemeClr val="accent4"/>
                </a:solidFill>
              </a:defRPr>
            </a:lvl1pPr>
            <a:lvl2pPr marL="457200" indent="0">
              <a:buNone/>
              <a:defRPr>
                <a:solidFill>
                  <a:schemeClr val="accent4"/>
                </a:solidFill>
              </a:defRPr>
            </a:lvl2pPr>
            <a:lvl3pPr marL="914400" indent="0">
              <a:buNone/>
              <a:defRPr>
                <a:solidFill>
                  <a:schemeClr val="accent4"/>
                </a:solidFill>
              </a:defRPr>
            </a:lvl3pPr>
            <a:lvl4pPr marL="1371600" indent="0">
              <a:buNone/>
              <a:defRPr>
                <a:solidFill>
                  <a:schemeClr val="accent4"/>
                </a:solidFill>
              </a:defRPr>
            </a:lvl4pPr>
            <a:lvl5pPr marL="1828800" indent="0">
              <a:buNone/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49856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F374CA-E6DB-2E6B-EDD4-3F57FA88C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5856" y="1226634"/>
            <a:ext cx="7717442" cy="1522044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E3D36F-CF73-A324-6D07-AE4CBA2316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75857" y="3005310"/>
            <a:ext cx="7717442" cy="28602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0F2D1D-93B2-D0C9-6BCE-905BAAB1D6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5244" y="234176"/>
            <a:ext cx="10168054" cy="2857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1" cap="all" baseline="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titel på præsentation // feb2024 (Ændres således: I fanen 'Indsæt' skal du vælge 'Sidehoved og sidefod')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0F371E-0F4E-3A19-7CC6-026A095D0E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1476" y="2880049"/>
            <a:ext cx="1774830" cy="139071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200">
                <a:solidFill>
                  <a:schemeClr val="tx1">
                    <a:tint val="82000"/>
                  </a:schemeClr>
                </a:solidFill>
                <a:latin typeface="Prompt Light" pitchFamily="2" charset="-34"/>
                <a:cs typeface="Prompt Light" pitchFamily="2" charset="-34"/>
              </a:defRPr>
            </a:lvl1pPr>
          </a:lstStyle>
          <a:p>
            <a:fld id="{7915DBC1-9A4A-DF45-BEC1-3DCC315F6A5D}" type="slidenum">
              <a:rPr lang="da-DK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22603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0" r:id="rId5"/>
    <p:sldLayoutId id="2147483654" r:id="rId6"/>
    <p:sldLayoutId id="2147483655" r:id="rId7"/>
    <p:sldLayoutId id="2147483658" r:id="rId8"/>
    <p:sldLayoutId id="2147483657" r:id="rId9"/>
    <p:sldLayoutId id="2147483656" r:id="rId1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Prompt Light" pitchFamily="2" charset="-34"/>
          <a:ea typeface="+mj-ea"/>
          <a:cs typeface="Prompt Light" pitchFamily="2" charset="-34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itchFamily="2" charset="77"/>
        <a:buChar char="→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itchFamily="2" charset="77"/>
        <a:buChar char="→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itchFamily="2" charset="77"/>
        <a:buChar char="→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itchFamily="2" charset="77"/>
        <a:buChar char="→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itchFamily="2" charset="77"/>
        <a:buChar char="→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channel.louisiana.dk/video/s%C3%B8ren-pihlmann-make-materials-matter" TargetMode="External"/><Relationship Id="rId3" Type="http://schemas.openxmlformats.org/officeDocument/2006/relationships/hyperlink" Target="https://dac.dk/magazine/steder/trae-materialer-for-form-458" TargetMode="External"/><Relationship Id="rId7" Type="http://schemas.openxmlformats.org/officeDocument/2006/relationships/hyperlink" Target="https://pihlmann.dk/project/thoravej-29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thoravej29.dk/da" TargetMode="External"/><Relationship Id="rId5" Type="http://schemas.openxmlformats.org/officeDocument/2006/relationships/hyperlink" Target="https://dac.dk/magazine/steder/thoravej-29-kan-det-genbruges-sa-skal-det-genbruges-376" TargetMode="External"/><Relationship Id="rId4" Type="http://schemas.openxmlformats.org/officeDocument/2006/relationships/hyperlink" Target="https://tr&#230;.com/byggeriet/" TargetMode="External"/><Relationship Id="rId9" Type="http://schemas.openxmlformats.org/officeDocument/2006/relationships/hyperlink" Target="https://www.cfmoller.com/p/-da/Flodbyen-Randers-Byen-til-Vandet-i3578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ac.dk/magazine/guds-hus-genopstaet-oplev-7-transformerede-kirker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F70C14-0E92-3084-4743-2E093F429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989" y="137739"/>
            <a:ext cx="11025840" cy="2844947"/>
          </a:xfrm>
        </p:spPr>
        <p:txBody>
          <a:bodyPr>
            <a:noAutofit/>
          </a:bodyPr>
          <a:lstStyle/>
          <a:p>
            <a:pPr algn="l"/>
            <a:r>
              <a:rPr lang="da-DK" sz="6000" dirty="0"/>
              <a:t>M2 | Arbejd-selv lektion</a:t>
            </a:r>
            <a:br>
              <a:rPr lang="da-DK" sz="6000" dirty="0"/>
            </a:br>
            <a:r>
              <a:rPr lang="da-DK" sz="2400" dirty="0"/>
              <a:t>- Transformation som begreb</a:t>
            </a:r>
            <a:br>
              <a:rPr lang="da-DK" sz="2400" dirty="0"/>
            </a:br>
            <a:r>
              <a:rPr lang="da-DK" sz="2400" dirty="0"/>
              <a:t>    - Lyt til lydfil om transformation</a:t>
            </a:r>
            <a:br>
              <a:rPr lang="da-DK" sz="2400" dirty="0"/>
            </a:br>
            <a:r>
              <a:rPr lang="da-DK" sz="2400" dirty="0"/>
              <a:t>    - se link til transformation af 7 kirker i Danmark</a:t>
            </a:r>
            <a:br>
              <a:rPr lang="da-DK" sz="2400" dirty="0"/>
            </a:br>
            <a:r>
              <a:rPr lang="da-DK" sz="2400" dirty="0"/>
              <a:t>- Læs de to slides om hvad de unge arkitekter er optagede af</a:t>
            </a:r>
            <a:br>
              <a:rPr lang="da-DK" sz="2400" dirty="0"/>
            </a:br>
            <a:r>
              <a:rPr lang="da-DK" sz="2400" dirty="0"/>
              <a:t>- Research/analyse af bæredygtige bygninger</a:t>
            </a:r>
            <a:br>
              <a:rPr lang="da-DK" sz="2800" dirty="0"/>
            </a:br>
            <a:r>
              <a:rPr lang="da-DK" sz="2800" dirty="0"/>
              <a:t>    </a:t>
            </a:r>
            <a:br>
              <a:rPr lang="da-DK" sz="2800" dirty="0"/>
            </a:br>
            <a:br>
              <a:rPr lang="da-DK" sz="2800" dirty="0"/>
            </a:br>
            <a:br>
              <a:rPr lang="da-DK" sz="2800" dirty="0"/>
            </a:br>
            <a:endParaRPr lang="da-DK" sz="6600" dirty="0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B92A5E3D-4992-E3F9-76E8-757669C842A5}"/>
              </a:ext>
            </a:extLst>
          </p:cNvPr>
          <p:cNvSpPr txBox="1"/>
          <p:nvPr/>
        </p:nvSpPr>
        <p:spPr>
          <a:xfrm>
            <a:off x="9099598" y="4096932"/>
            <a:ext cx="6096000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da-DK" sz="1600" b="1" dirty="0">
                <a:solidFill>
                  <a:schemeClr val="accent4"/>
                </a:solidFill>
              </a:rPr>
              <a:t>Grupper</a:t>
            </a:r>
          </a:p>
          <a:p>
            <a:pPr>
              <a:buNone/>
            </a:pPr>
            <a:r>
              <a:rPr lang="da-DK" sz="1600" dirty="0">
                <a:solidFill>
                  <a:schemeClr val="accent4"/>
                </a:solidFill>
              </a:rPr>
              <a:t>1: Alberte, Harald og Storm</a:t>
            </a:r>
          </a:p>
          <a:p>
            <a:pPr>
              <a:buNone/>
            </a:pPr>
            <a:r>
              <a:rPr lang="da-DK" sz="1600" dirty="0">
                <a:solidFill>
                  <a:schemeClr val="accent4"/>
                </a:solidFill>
              </a:rPr>
              <a:t>2: Jens og Anne Mie</a:t>
            </a:r>
          </a:p>
          <a:p>
            <a:pPr>
              <a:buNone/>
            </a:pPr>
            <a:r>
              <a:rPr lang="da-DK" sz="1600" dirty="0">
                <a:solidFill>
                  <a:schemeClr val="accent4"/>
                </a:solidFill>
              </a:rPr>
              <a:t>3: Andreas og Freja</a:t>
            </a:r>
          </a:p>
          <a:p>
            <a:pPr>
              <a:buNone/>
            </a:pPr>
            <a:r>
              <a:rPr lang="da-DK" sz="1600" dirty="0">
                <a:solidFill>
                  <a:schemeClr val="accent4"/>
                </a:solidFill>
              </a:rPr>
              <a:t>4: Emmeline, Magnus og Olivia</a:t>
            </a:r>
          </a:p>
          <a:p>
            <a:pPr>
              <a:buNone/>
            </a:pPr>
            <a:r>
              <a:rPr lang="da-DK" sz="1600" dirty="0">
                <a:solidFill>
                  <a:schemeClr val="accent4"/>
                </a:solidFill>
              </a:rPr>
              <a:t>5: Rosa, Gry og Remi</a:t>
            </a:r>
          </a:p>
          <a:p>
            <a:pPr>
              <a:buNone/>
            </a:pPr>
            <a:r>
              <a:rPr lang="da-DK" sz="1600" dirty="0">
                <a:solidFill>
                  <a:schemeClr val="accent4"/>
                </a:solidFill>
              </a:rPr>
              <a:t>6: Maria, Mia og Sylvester</a:t>
            </a:r>
          </a:p>
        </p:txBody>
      </p:sp>
      <p:graphicFrame>
        <p:nvGraphicFramePr>
          <p:cNvPr id="9" name="Pladsholder til indhold 2">
            <a:extLst>
              <a:ext uri="{FF2B5EF4-FFF2-40B4-BE49-F238E27FC236}">
                <a16:creationId xmlns:a16="http://schemas.microsoft.com/office/drawing/2014/main" id="{41884CA2-C7BF-21D5-4689-72C81CC8E679}"/>
              </a:ext>
            </a:extLst>
          </p:cNvPr>
          <p:cNvGraphicFramePr>
            <a:graphicFrameLocks/>
          </p:cNvGraphicFramePr>
          <p:nvPr/>
        </p:nvGraphicFramePr>
        <p:xfrm>
          <a:off x="229989" y="2373086"/>
          <a:ext cx="8869609" cy="4386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38030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28C1244-A2F0-4F5C-7071-CDDFDBAA1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a-DK" sz="3600" dirty="0"/>
              <a:t>Research/analyse af bæredygtige bygninger/områder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B881C190-A3DA-A91C-AEE4-388C12467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a-DK" dirty="0"/>
              <a:t>TRÆ: </a:t>
            </a:r>
            <a:r>
              <a:rPr lang="da-DK" dirty="0">
                <a:hlinkClick r:id="rId3"/>
              </a:rPr>
              <a:t>https://dac.dk/magazine/steder/trae-materialer-for-form-458</a:t>
            </a:r>
            <a:r>
              <a:rPr lang="da-DK" dirty="0"/>
              <a:t>, </a:t>
            </a:r>
            <a:r>
              <a:rPr lang="da-DK" dirty="0">
                <a:hlinkClick r:id="rId4"/>
              </a:rPr>
              <a:t>https://træ.com/byggeriet/</a:t>
            </a:r>
            <a:r>
              <a:rPr lang="da-DK" dirty="0"/>
              <a:t>  </a:t>
            </a:r>
          </a:p>
          <a:p>
            <a:r>
              <a:rPr lang="da-DK" dirty="0"/>
              <a:t>Thoras vej 29: </a:t>
            </a:r>
            <a:r>
              <a:rPr lang="da-DK" dirty="0">
                <a:hlinkClick r:id="rId5"/>
              </a:rPr>
              <a:t>https://dac.dk/magazine/steder/thoravej-29-kan-det-genbruges-sa-skal-det-genbruges-376</a:t>
            </a:r>
            <a:r>
              <a:rPr lang="da-DK" dirty="0"/>
              <a:t>,  </a:t>
            </a:r>
            <a:r>
              <a:rPr lang="da-DK" dirty="0">
                <a:hlinkClick r:id="rId6"/>
              </a:rPr>
              <a:t>https://www.thoravej29.dk/da</a:t>
            </a:r>
            <a:r>
              <a:rPr lang="da-DK" dirty="0"/>
              <a:t>, </a:t>
            </a:r>
            <a:r>
              <a:rPr lang="da-DK" dirty="0">
                <a:hlinkClick r:id="rId7"/>
              </a:rPr>
              <a:t>https://pihlmann.dk/project/thoravej-29</a:t>
            </a:r>
            <a:r>
              <a:rPr lang="da-DK" dirty="0"/>
              <a:t> </a:t>
            </a:r>
          </a:p>
          <a:p>
            <a:r>
              <a:rPr lang="da-DK" dirty="0"/>
              <a:t>Arkitektur Biennalen ”</a:t>
            </a:r>
            <a:r>
              <a:rPr lang="da-DK" dirty="0" err="1"/>
              <a:t>Build</a:t>
            </a:r>
            <a:r>
              <a:rPr lang="da-DK" dirty="0"/>
              <a:t> of site” af Søren </a:t>
            </a:r>
            <a:r>
              <a:rPr lang="da-DK" dirty="0" err="1"/>
              <a:t>Pihlmann</a:t>
            </a:r>
            <a:r>
              <a:rPr lang="da-DK" dirty="0"/>
              <a:t>: </a:t>
            </a:r>
            <a:r>
              <a:rPr lang="da-DK" dirty="0">
                <a:hlinkClick r:id="rId8"/>
              </a:rPr>
              <a:t>https://channel.louisiana.dk/video/s%C3%B8ren-pihlmann-make-materials-matter</a:t>
            </a:r>
            <a:r>
              <a:rPr lang="da-DK" dirty="0"/>
              <a:t>, s. 52-57 i Arkitektur/design, #2 2025</a:t>
            </a:r>
          </a:p>
          <a:p>
            <a:r>
              <a:rPr lang="da-DK" dirty="0"/>
              <a:t>Flodbyen Randers: </a:t>
            </a:r>
            <a:r>
              <a:rPr lang="da-DK" dirty="0">
                <a:hlinkClick r:id="rId9"/>
              </a:rPr>
              <a:t>https://www.cfmoller.com/p/-da/Flodbyen-Randers-Byen-til-Vandet-i3578.html</a:t>
            </a:r>
            <a:r>
              <a:rPr lang="da-DK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54715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4D1307-B600-639F-A193-FF2C9438F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308" y="573828"/>
            <a:ext cx="4145805" cy="3439665"/>
          </a:xfrm>
        </p:spPr>
        <p:txBody>
          <a:bodyPr anchor="t">
            <a:normAutofit/>
          </a:bodyPr>
          <a:lstStyle/>
          <a:p>
            <a:r>
              <a:rPr lang="da-DK" sz="4400" dirty="0"/>
              <a:t>Transformation</a:t>
            </a:r>
            <a:br>
              <a:rPr lang="da-DK" sz="4400" dirty="0"/>
            </a:br>
            <a:br>
              <a:rPr lang="da-DK" sz="4400" dirty="0"/>
            </a:br>
            <a:r>
              <a:rPr lang="da-DK" sz="3100" dirty="0"/>
              <a:t>Lyt til følgende lydfil:</a:t>
            </a:r>
            <a:br>
              <a:rPr lang="da-DK" sz="3100" dirty="0"/>
            </a:br>
            <a:br>
              <a:rPr lang="da-DK" sz="3100" dirty="0"/>
            </a:br>
            <a:br>
              <a:rPr lang="da-DK" sz="3100" dirty="0"/>
            </a:br>
            <a:br>
              <a:rPr lang="da-DK" sz="3100" dirty="0"/>
            </a:br>
            <a:r>
              <a:rPr lang="da-DK" sz="3100" dirty="0"/>
              <a:t>Se billeder på de næste 4 slides</a:t>
            </a:r>
            <a:endParaRPr lang="da-DK" sz="4400" dirty="0"/>
          </a:p>
        </p:txBody>
      </p:sp>
      <p:pic>
        <p:nvPicPr>
          <p:cNvPr id="5" name="Pladsholder til billede 4">
            <a:extLst>
              <a:ext uri="{FF2B5EF4-FFF2-40B4-BE49-F238E27FC236}">
                <a16:creationId xmlns:a16="http://schemas.microsoft.com/office/drawing/2014/main" id="{487C7757-C123-5FBD-D271-052ADBB5C58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/>
          <a:srcRect l="12607" r="12607"/>
          <a:stretch/>
        </p:blipFill>
        <p:spPr>
          <a:xfrm>
            <a:off x="5100635" y="626879"/>
            <a:ext cx="7100889" cy="5530804"/>
          </a:xfrm>
          <a:prstGeom prst="rect">
            <a:avLst/>
          </a:prstGeom>
          <a:noFill/>
        </p:spPr>
      </p:pic>
      <p:pic>
        <p:nvPicPr>
          <p:cNvPr id="7" name="Bragesvej 5">
            <a:hlinkClick r:id="" action="ppaction://media"/>
            <a:extLst>
              <a:ext uri="{FF2B5EF4-FFF2-40B4-BE49-F238E27FC236}">
                <a16:creationId xmlns:a16="http://schemas.microsoft.com/office/drawing/2014/main" id="{951C24EE-853F-F000-142D-899E9864A1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308" y="2032293"/>
            <a:ext cx="812800" cy="812800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541DAF93-227F-0F8E-F7AB-7B1F1DF863A7}"/>
              </a:ext>
            </a:extLst>
          </p:cNvPr>
          <p:cNvSpPr txBox="1"/>
          <p:nvPr/>
        </p:nvSpPr>
        <p:spPr>
          <a:xfrm>
            <a:off x="769546" y="5042118"/>
            <a:ext cx="426932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chemeClr val="accent4"/>
                </a:solidFill>
                <a:latin typeface="Prompt" pitchFamily="2" charset="-34"/>
                <a:cs typeface="Prompt" pitchFamily="2" charset="-34"/>
              </a:rPr>
              <a:t>INDHOLD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accent4"/>
                </a:solidFill>
                <a:latin typeface="Prompt" pitchFamily="2" charset="-34"/>
                <a:cs typeface="Prompt" pitchFamily="2" charset="-34"/>
              </a:rPr>
              <a:t>Hvad er transformation?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accent4"/>
                </a:solidFill>
                <a:latin typeface="Prompt" pitchFamily="2" charset="-34"/>
                <a:cs typeface="Prompt" pitchFamily="2" charset="-34"/>
              </a:rPr>
              <a:t>Hvilke fordele er der ved transformation?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accent4"/>
                </a:solidFill>
                <a:latin typeface="Prompt" pitchFamily="2" charset="-34"/>
                <a:cs typeface="Prompt" pitchFamily="2" charset="-34"/>
              </a:rPr>
              <a:t>Hvilke tre lag kan vi opdele transformation i?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accent4"/>
                </a:solidFill>
                <a:latin typeface="Prompt" pitchFamily="2" charset="-34"/>
                <a:cs typeface="Prompt" pitchFamily="2" charset="-34"/>
              </a:rPr>
              <a:t>Hvilke eksempler er der på transformationsprojekter?</a:t>
            </a:r>
          </a:p>
          <a:p>
            <a:endParaRPr lang="da-DK" sz="1400" dirty="0">
              <a:solidFill>
                <a:schemeClr val="accent4"/>
              </a:solidFill>
              <a:latin typeface="Prompt" pitchFamily="2" charset="-34"/>
              <a:cs typeface="Promp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5210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6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E2D74-0731-0C9D-2587-5715546D5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9265" y="263928"/>
            <a:ext cx="6001823" cy="2844947"/>
          </a:xfrm>
        </p:spPr>
        <p:txBody>
          <a:bodyPr>
            <a:normAutofit/>
          </a:bodyPr>
          <a:lstStyle/>
          <a:p>
            <a:r>
              <a:rPr lang="da-DK" sz="6600" dirty="0"/>
              <a:t>Maltfabrikken, Ebeltoft</a:t>
            </a:r>
          </a:p>
        </p:txBody>
      </p:sp>
      <p:pic>
        <p:nvPicPr>
          <p:cNvPr id="6" name="Billede 5" descr="Et billede, der indeholder kunst, bygning, skærmbillede, udendørs&#10;&#10;AI-genereret indhold kan være ukorrekt.">
            <a:extLst>
              <a:ext uri="{FF2B5EF4-FFF2-40B4-BE49-F238E27FC236}">
                <a16:creationId xmlns:a16="http://schemas.microsoft.com/office/drawing/2014/main" id="{EA0B1EDD-051F-6931-7043-2915D2396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pic>
        <p:nvPicPr>
          <p:cNvPr id="3074" name="Picture 2" descr="Maltfabrikken|Danske Arkitektvirksomheder | Brancheorganisation">
            <a:extLst>
              <a:ext uri="{FF2B5EF4-FFF2-40B4-BE49-F238E27FC236}">
                <a16:creationId xmlns:a16="http://schemas.microsoft.com/office/drawing/2014/main" id="{1F9C683F-DC30-9380-7E1D-70A4FA472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265" y="2858018"/>
            <a:ext cx="6001823" cy="399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828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82784E-9171-2782-CC5E-5A418CB2B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3346" y="2525706"/>
            <a:ext cx="4935968" cy="2844947"/>
          </a:xfrm>
        </p:spPr>
        <p:txBody>
          <a:bodyPr>
            <a:normAutofit/>
          </a:bodyPr>
          <a:lstStyle/>
          <a:p>
            <a:r>
              <a:rPr lang="da-DK" sz="6600" dirty="0" err="1"/>
              <a:t>Ceresbyen</a:t>
            </a:r>
            <a:r>
              <a:rPr lang="da-DK" sz="6600" dirty="0"/>
              <a:t>, Aarhus</a:t>
            </a:r>
          </a:p>
        </p:txBody>
      </p:sp>
      <p:pic>
        <p:nvPicPr>
          <p:cNvPr id="5" name="Billede 4" descr="Et billede, der indeholder maskine, indendørs, Husholdningsapparater, elektronik&#10;&#10;AI-genereret indhold kan være ukorrekt.">
            <a:extLst>
              <a:ext uri="{FF2B5EF4-FFF2-40B4-BE49-F238E27FC236}">
                <a16:creationId xmlns:a16="http://schemas.microsoft.com/office/drawing/2014/main" id="{C282FC04-C627-B58A-4997-AC87B08AE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294564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497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27A257-349A-A36B-0599-E378C8648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0" y="2624560"/>
            <a:ext cx="2498340" cy="2844947"/>
          </a:xfrm>
        </p:spPr>
        <p:txBody>
          <a:bodyPr>
            <a:normAutofit fontScale="90000"/>
          </a:bodyPr>
          <a:lstStyle/>
          <a:p>
            <a:r>
              <a:rPr lang="da-DK" sz="4000" dirty="0"/>
              <a:t>Absalon Folkehus, Vesterbro, København</a:t>
            </a:r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92138E8D-7412-1875-4790-5F2A31B79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titel på præsentation // feb2024 (Ændres således: I fanen 'Indsæt' skal du vælge 'Sidehoved og sidefod')</a:t>
            </a:r>
          </a:p>
        </p:txBody>
      </p:sp>
      <p:pic>
        <p:nvPicPr>
          <p:cNvPr id="5" name="Billede 4" descr="Et billede, der indeholder skærmbillede, computer, indendørs&#10;&#10;AI-genereret indhold kan være ukorrekt.">
            <a:extLst>
              <a:ext uri="{FF2B5EF4-FFF2-40B4-BE49-F238E27FC236}">
                <a16:creationId xmlns:a16="http://schemas.microsoft.com/office/drawing/2014/main" id="{D3DE6CE1-79EA-21A3-20E6-AF5359783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pic>
        <p:nvPicPr>
          <p:cNvPr id="1026" name="Picture 2" descr="Absalons Kirke">
            <a:extLst>
              <a:ext uri="{FF2B5EF4-FFF2-40B4-BE49-F238E27FC236}">
                <a16:creationId xmlns:a16="http://schemas.microsoft.com/office/drawing/2014/main" id="{A5FCC717-6874-7C8C-7081-FE19CD65C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0"/>
            <a:ext cx="4572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rcgency - ABSALON">
            <a:extLst>
              <a:ext uri="{FF2B5EF4-FFF2-40B4-BE49-F238E27FC236}">
                <a16:creationId xmlns:a16="http://schemas.microsoft.com/office/drawing/2014/main" id="{86996B10-0EF9-9BEE-19A7-87DC47177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3277729"/>
            <a:ext cx="4437353" cy="3553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7001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2C0B4-6B53-8E7B-1FA1-652522A54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4368" y="441950"/>
            <a:ext cx="5897308" cy="2844947"/>
          </a:xfrm>
        </p:spPr>
        <p:txBody>
          <a:bodyPr>
            <a:normAutofit/>
          </a:bodyPr>
          <a:lstStyle/>
          <a:p>
            <a:r>
              <a:rPr lang="da-DK" sz="6000" dirty="0"/>
              <a:t>Den hvide Kødby, København</a:t>
            </a:r>
          </a:p>
        </p:txBody>
      </p:sp>
      <p:pic>
        <p:nvPicPr>
          <p:cNvPr id="5" name="Billede 4" descr="Et billede, der indeholder bygning, vindue, Kontorbygning, tårn&#10;&#10;AI-genereret indhold kan være ukorrekt.">
            <a:extLst>
              <a:ext uri="{FF2B5EF4-FFF2-40B4-BE49-F238E27FC236}">
                <a16:creationId xmlns:a16="http://schemas.microsoft.com/office/drawing/2014/main" id="{5F3BAB40-D0E5-3F7E-F647-BC08F2B11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325777" y="857249"/>
            <a:ext cx="6858000" cy="5143500"/>
          </a:xfrm>
          <a:prstGeom prst="rect">
            <a:avLst/>
          </a:prstGeom>
        </p:spPr>
      </p:pic>
      <p:pic>
        <p:nvPicPr>
          <p:cNvPr id="2050" name="Picture 2" descr="Guide til restauranter og natteliv i Kødbyen|Her skal du spise">
            <a:extLst>
              <a:ext uri="{FF2B5EF4-FFF2-40B4-BE49-F238E27FC236}">
                <a16:creationId xmlns:a16="http://schemas.microsoft.com/office/drawing/2014/main" id="{30BB077F-45C7-4FD7-446B-B36E8B77C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048" y="3286897"/>
            <a:ext cx="6348628" cy="3571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6943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7222DA-F4DF-EB5B-FDEA-9472FDB36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a-DK" sz="4800" dirty="0">
                <a:hlinkClick r:id="rId3"/>
              </a:rPr>
              <a:t>Eksempler på transformerede kirker</a:t>
            </a:r>
            <a:br>
              <a:rPr lang="da-DK" sz="4800" dirty="0"/>
            </a:br>
            <a:r>
              <a:rPr lang="da-DK" sz="4800" dirty="0"/>
              <a:t>LÆS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95B252D-58E4-CD45-EFEB-B3D87B7BC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559" y="1262853"/>
            <a:ext cx="6498441" cy="433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29727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9403BE-4801-9F2E-9A70-661D64A3F8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E7015851-0F2F-4C22-E675-09DC8A08E0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5871" y="4136093"/>
            <a:ext cx="3783824" cy="1827996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B71F2E60-0144-64D5-9B8D-D51FD85F6500}"/>
              </a:ext>
            </a:extLst>
          </p:cNvPr>
          <p:cNvSpPr txBox="1"/>
          <p:nvPr/>
        </p:nvSpPr>
        <p:spPr>
          <a:xfrm>
            <a:off x="112305" y="2728118"/>
            <a:ext cx="689547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da-DK" b="1" dirty="0"/>
              <a:t>Læs dette slide og næste slide – Hvad er det de unge arkitekter er optagede af?</a:t>
            </a:r>
          </a:p>
          <a:p>
            <a:pPr>
              <a:buNone/>
            </a:pPr>
            <a:endParaRPr lang="da-DK" i="1" dirty="0"/>
          </a:p>
          <a:p>
            <a:pPr>
              <a:buNone/>
            </a:pPr>
            <a:r>
              <a:rPr lang="da-DK" i="1" dirty="0"/>
              <a:t>En række yngre tegnestuer, som er i gang med at tage et grundlæggende opgør med den måde, vi bygger på. Den er nemlig alt for klimaskadelig.</a:t>
            </a:r>
          </a:p>
          <a:p>
            <a:pPr>
              <a:buNone/>
            </a:pPr>
            <a:r>
              <a:rPr lang="da-DK" i="1" dirty="0"/>
              <a:t>Frem for at tegne nye, spektakulære byggerier er de yngre tegnestuer optaget af, hvordan eksisterende bygninger kan omdannes, genbruges og indrettes bedst muligt til de mennesker, der skal bruge dem.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0B935596-6A68-D6AD-9039-E0879FFE15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5397" y="183119"/>
            <a:ext cx="5176603" cy="3850888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149E6E93-8992-91B3-C28A-BA10BE7290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6066175"/>
            <a:ext cx="5983695" cy="608706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F190DBDD-A068-7F09-C753-9FC6B8C5823A}"/>
              </a:ext>
            </a:extLst>
          </p:cNvPr>
          <p:cNvSpPr txBox="1"/>
          <p:nvPr/>
        </p:nvSpPr>
        <p:spPr>
          <a:xfrm>
            <a:off x="500743" y="487472"/>
            <a:ext cx="62004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b="1" dirty="0">
                <a:latin typeface="Prompt" pitchFamily="2" charset="-34"/>
                <a:cs typeface="Prompt" pitchFamily="2" charset="-34"/>
              </a:rPr>
              <a:t>ARKITEKTUR I DAG – ET OPRÅB FRA DE NYE GENERATIONER AF ARKITEKTER</a:t>
            </a:r>
          </a:p>
        </p:txBody>
      </p:sp>
    </p:spTree>
    <p:extLst>
      <p:ext uri="{BB962C8B-B14F-4D97-AF65-F5344CB8AC3E}">
        <p14:creationId xmlns:p14="http://schemas.microsoft.com/office/powerpoint/2010/main" val="646290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F9032-125F-3C5D-B75C-4C2D28E5D5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0FDFF3B8-FBDE-1495-C420-4D0700B9A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5DBC1-9A4A-DF45-BEC1-3DCC315F6A5D}" type="slidenum">
              <a:rPr lang="da-DK" smtClean="0"/>
              <a:pPr/>
              <a:t>9</a:t>
            </a:fld>
            <a:endParaRPr lang="da-DK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3EDF4D24-3023-E761-6419-7BDDCC1642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5128" y="0"/>
            <a:ext cx="70217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568133"/>
      </p:ext>
    </p:extLst>
  </p:cSld>
  <p:clrMapOvr>
    <a:masterClrMapping/>
  </p:clrMapOvr>
</p:sld>
</file>

<file path=ppt/theme/theme1.xml><?xml version="1.0" encoding="utf-8"?>
<a:theme xmlns:a="http://schemas.openxmlformats.org/drawingml/2006/main" name="Egaa Gymnasium">
  <a:themeElements>
    <a:clrScheme name="Egaa Gymnasium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C89766"/>
      </a:accent1>
      <a:accent2>
        <a:srgbClr val="838874"/>
      </a:accent2>
      <a:accent3>
        <a:srgbClr val="DCF36F"/>
      </a:accent3>
      <a:accent4>
        <a:srgbClr val="F1EDE2"/>
      </a:accent4>
      <a:accent5>
        <a:srgbClr val="A7A592"/>
      </a:accent5>
      <a:accent6>
        <a:srgbClr val="C89666"/>
      </a:accent6>
      <a:hlink>
        <a:srgbClr val="838774"/>
      </a:hlink>
      <a:folHlink>
        <a:srgbClr val="83877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gå skabelon" id="{BBB33A53-79CF-534D-B55D-621098DF0FF1}" vid="{85FB9054-CEAB-B44B-9D3B-DF5DAF2C686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CDDDF9FADF4524AB4F59175DFFE179D" ma:contentTypeVersion="18" ma:contentTypeDescription="Opret et nyt dokument." ma:contentTypeScope="" ma:versionID="d197eb723dc5b946640f36559a30f18f">
  <xsd:schema xmlns:xsd="http://www.w3.org/2001/XMLSchema" xmlns:xs="http://www.w3.org/2001/XMLSchema" xmlns:p="http://schemas.microsoft.com/office/2006/metadata/properties" xmlns:ns2="e8b5feb3-5c4a-48dc-947b-10c852bc7294" xmlns:ns3="984ddaf1-84a0-4d4a-a313-f7ab66465051" targetNamespace="http://schemas.microsoft.com/office/2006/metadata/properties" ma:root="true" ma:fieldsID="4ab271412f61edf7cc23f4f4838d5cb6" ns2:_="" ns3:_="">
    <xsd:import namespace="e8b5feb3-5c4a-48dc-947b-10c852bc7294"/>
    <xsd:import namespace="984ddaf1-84a0-4d4a-a313-f7ab6646505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b5feb3-5c4a-48dc-947b-10c852bc729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Billedmærker" ma:readOnly="false" ma:fieldId="{5cf76f15-5ced-4ddc-b409-7134ff3c332f}" ma:taxonomyMulti="true" ma:sspId="8b40ca61-1827-4b0d-b23b-910e299caff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4ddaf1-84a0-4d4a-a313-f7ab6646505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257315e1-95c7-46a8-876b-adb3c4dda457}" ma:internalName="TaxCatchAll" ma:showField="CatchAllData" ma:web="984ddaf1-84a0-4d4a-a313-f7ab6646505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8b5feb3-5c4a-48dc-947b-10c852bc7294">
      <Terms xmlns="http://schemas.microsoft.com/office/infopath/2007/PartnerControls"/>
    </lcf76f155ced4ddcb4097134ff3c332f>
    <TaxCatchAll xmlns="984ddaf1-84a0-4d4a-a313-f7ab66465051" xsi:nil="true"/>
  </documentManagement>
</p:properties>
</file>

<file path=customXml/itemProps1.xml><?xml version="1.0" encoding="utf-8"?>
<ds:datastoreItem xmlns:ds="http://schemas.openxmlformats.org/officeDocument/2006/customXml" ds:itemID="{936A7B91-0E9C-4BDB-AC80-ABE65E37D9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8b5feb3-5c4a-48dc-947b-10c852bc7294"/>
    <ds:schemaRef ds:uri="984ddaf1-84a0-4d4a-a313-f7ab6646505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461A41D-6A83-4DC9-9123-656F6D7838F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2C80FEC-076F-40A8-B441-0516315CEEE2}">
  <ds:schemaRefs>
    <ds:schemaRef ds:uri="http://schemas.openxmlformats.org/package/2006/metadata/core-properties"/>
    <ds:schemaRef ds:uri="http://purl.org/dc/terms/"/>
    <ds:schemaRef ds:uri="http://purl.org/dc/elements/1.1/"/>
    <ds:schemaRef ds:uri="e8b5feb3-5c4a-48dc-947b-10c852bc7294"/>
    <ds:schemaRef ds:uri="http://schemas.microsoft.com/office/2006/documentManagement/types"/>
    <ds:schemaRef ds:uri="http://www.w3.org/XML/1998/namespace"/>
    <ds:schemaRef ds:uri="http://purl.org/dc/dcmitype/"/>
    <ds:schemaRef ds:uri="http://schemas.microsoft.com/office/infopath/2007/PartnerControls"/>
    <ds:schemaRef ds:uri="984ddaf1-84a0-4d4a-a313-f7ab66465051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Egaa Gymnasium</Template>
  <TotalTime>1</TotalTime>
  <Words>549</Words>
  <Application>Microsoft Macintosh PowerPoint</Application>
  <PresentationFormat>Widescreen</PresentationFormat>
  <Paragraphs>46</Paragraphs>
  <Slides>10</Slides>
  <Notes>5</Notes>
  <HiddenSlides>0</HiddenSlides>
  <MMClips>1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10</vt:i4>
      </vt:variant>
    </vt:vector>
  </HeadingPairs>
  <TitlesOfParts>
    <vt:vector size="14" baseType="lpstr">
      <vt:lpstr>Prompt Light</vt:lpstr>
      <vt:lpstr>Prompt</vt:lpstr>
      <vt:lpstr>Arial</vt:lpstr>
      <vt:lpstr>Egaa Gymnasium</vt:lpstr>
      <vt:lpstr>M2 | Arbejd-selv lektion - Transformation som begreb     - Lyt til lydfil om transformation     - se link til transformation af 7 kirker i Danmark - Læs de to slides om hvad de unge arkitekter er optagede af - Research/analyse af bæredygtige bygninger        </vt:lpstr>
      <vt:lpstr>Transformation  Lyt til følgende lydfil:    Se billeder på de næste 4 slides</vt:lpstr>
      <vt:lpstr>Maltfabrikken, Ebeltoft</vt:lpstr>
      <vt:lpstr>Ceresbyen, Aarhus</vt:lpstr>
      <vt:lpstr>Absalon Folkehus, Vesterbro, København</vt:lpstr>
      <vt:lpstr>Den hvide Kødby, København</vt:lpstr>
      <vt:lpstr>Eksempler på transformerede kirker LÆS</vt:lpstr>
      <vt:lpstr>PowerPoint-præsentation</vt:lpstr>
      <vt:lpstr>PowerPoint-præsentation</vt:lpstr>
      <vt:lpstr>Research/analyse af bæredygtige bygninger/områder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Rikke Holm Sørensen (RH | EG)</dc:creator>
  <cp:lastModifiedBy>Rikke Holm Sørensen (RH | EG)</cp:lastModifiedBy>
  <cp:revision>1</cp:revision>
  <dcterms:created xsi:type="dcterms:W3CDTF">2025-10-08T06:59:09Z</dcterms:created>
  <dcterms:modified xsi:type="dcterms:W3CDTF">2025-10-08T07:00:24Z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0x010100ECDDDF9FADF4524AB4F59175DFFE179D</vt:lpwstr>
  </property>
</Properties>
</file>