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7" r:id="rId2"/>
    <p:sldId id="277" r:id="rId3"/>
    <p:sldId id="258" r:id="rId4"/>
    <p:sldId id="259" r:id="rId5"/>
    <p:sldId id="279" r:id="rId6"/>
    <p:sldId id="271" r:id="rId7"/>
    <p:sldId id="267" r:id="rId8"/>
    <p:sldId id="278" r:id="rId9"/>
  </p:sldIdLst>
  <p:sldSz cx="9144000" cy="6858000" type="screen4x3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7012" autoAdjust="0"/>
    <p:restoredTop sz="95161" autoAdjust="0"/>
  </p:normalViewPr>
  <p:slideViewPr>
    <p:cSldViewPr>
      <p:cViewPr varScale="1">
        <p:scale>
          <a:sx n="68" d="100"/>
          <a:sy n="68" d="100"/>
        </p:scale>
        <p:origin x="1632" y="48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800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080DA-6D29-4E43-B21B-20B41DBBCFC9}" type="datetimeFigureOut">
              <a:rPr lang="da-DK" smtClean="0"/>
              <a:t>12-01-2023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EC48E3-BAE0-4C26-8D5B-5AA334DF043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500814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009EE8-10A1-4ECC-85EC-D352353B7FF1}" type="datetimeFigureOut">
              <a:rPr lang="da-DK" smtClean="0"/>
              <a:t>12-01-2023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55AB81-1068-4902-9EC0-F8D56691956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1399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ge forbindels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el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9" name="Undertitel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16" name="Pladsholder til dato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11EDB-251E-44FD-85BD-3C063DBBE567}" type="datetimeFigureOut">
              <a:rPr lang="da-DK" smtClean="0"/>
              <a:t>12-01-2023</a:t>
            </a:fld>
            <a:endParaRPr lang="da-DK"/>
          </a:p>
        </p:txBody>
      </p:sp>
      <p:sp>
        <p:nvSpPr>
          <p:cNvPr id="2" name="Pladsholder til sidefod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5" name="Pladsholder til diasnumm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FE051C5-A370-45AA-8D99-C87DE3ADC096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a-DK"/>
              <a:t>Klik for at redigere i master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11EDB-251E-44FD-85BD-3C063DBBE567}" type="datetimeFigureOut">
              <a:rPr lang="da-DK" smtClean="0"/>
              <a:t>12-01-2023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051C5-A370-45AA-8D99-C87DE3ADC096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da-DK"/>
              <a:t>Klik for at redigere i master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11EDB-251E-44FD-85BD-3C063DBBE567}" type="datetimeFigureOut">
              <a:rPr lang="da-DK" smtClean="0"/>
              <a:t>12-01-2023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051C5-A370-45AA-8D99-C87DE3ADC096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27" name="Pladsholder til indhold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a-DK"/>
              <a:t>Klik for at redigere i master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25" name="Pladsholder til dato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11EDB-251E-44FD-85BD-3C063DBBE567}" type="datetimeFigureOut">
              <a:rPr lang="da-DK" smtClean="0"/>
              <a:t>12-01-2023</a:t>
            </a:fld>
            <a:endParaRPr lang="da-DK"/>
          </a:p>
        </p:txBody>
      </p:sp>
      <p:sp>
        <p:nvSpPr>
          <p:cNvPr id="19" name="Pladsholder til sidefod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da-DK"/>
          </a:p>
        </p:txBody>
      </p:sp>
      <p:sp>
        <p:nvSpPr>
          <p:cNvPr id="16" name="Pladsholder til diasnumm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FE051C5-A370-45AA-8D99-C87DE3ADC096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ge forbindels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Pladsholder til teks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a-DK"/>
              <a:t>Klik for at redigere i master</a:t>
            </a:r>
          </a:p>
        </p:txBody>
      </p:sp>
      <p:sp>
        <p:nvSpPr>
          <p:cNvPr id="19" name="Pladsholder til dato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11EDB-251E-44FD-85BD-3C063DBBE567}" type="datetimeFigureOut">
              <a:rPr lang="da-DK" smtClean="0"/>
              <a:t>12-01-2023</a:t>
            </a:fld>
            <a:endParaRPr lang="da-DK"/>
          </a:p>
        </p:txBody>
      </p:sp>
      <p:sp>
        <p:nvSpPr>
          <p:cNvPr id="11" name="Pladsholder til sidefod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16" name="Pladsholder til diasnumm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051C5-A370-45AA-8D99-C87DE3ADC096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da-DK"/>
              <a:t>Klik for at redigere i master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14" name="Pladsholder til indhold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/>
              <a:t>Klik for at redigere i master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13" name="Pladsholder til indhold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/>
              <a:t>Klik for at redigere i master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21" name="Pladsholder til dato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11EDB-251E-44FD-85BD-3C063DBBE567}" type="datetimeFigureOut">
              <a:rPr lang="da-DK" smtClean="0"/>
              <a:t>12-01-2023</a:t>
            </a:fld>
            <a:endParaRPr lang="da-DK"/>
          </a:p>
        </p:txBody>
      </p:sp>
      <p:sp>
        <p:nvSpPr>
          <p:cNvPr id="10" name="Pladsholder til sidefod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1" name="Pladsholder til diasnumm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051C5-A370-45AA-8D99-C87DE3ADC096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el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13" name="Pladsholder til teks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/>
              <a:t>Klik for at redigere i master</a:t>
            </a:r>
          </a:p>
        </p:txBody>
      </p:sp>
      <p:sp>
        <p:nvSpPr>
          <p:cNvPr id="25" name="Pladsholder til teks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/>
              <a:t>Klik for at redigere i master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28" name="Pladsholder til indhold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/>
              <a:t>Klik for at redigere i master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10" name="Pladsholder til dato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11EDB-251E-44FD-85BD-3C063DBBE567}" type="datetimeFigureOut">
              <a:rPr lang="da-DK" smtClean="0"/>
              <a:t>12-01-2023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FE051C5-A370-45AA-8D99-C87DE3ADC096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Lige forbindels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el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12" name="Pladsholder til dato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11EDB-251E-44FD-85BD-3C063DBBE567}" type="datetimeFigureOut">
              <a:rPr lang="da-DK" smtClean="0"/>
              <a:t>12-01-2023</a:t>
            </a:fld>
            <a:endParaRPr lang="da-DK"/>
          </a:p>
        </p:txBody>
      </p:sp>
      <p:sp>
        <p:nvSpPr>
          <p:cNvPr id="21" name="Pladsholder til sidefod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051C5-A370-45AA-8D99-C87DE3ADC096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11EDB-251E-44FD-85BD-3C063DBBE567}" type="datetimeFigureOut">
              <a:rPr lang="da-DK" smtClean="0"/>
              <a:t>12-01-2023</a:t>
            </a:fld>
            <a:endParaRPr lang="da-DK"/>
          </a:p>
        </p:txBody>
      </p:sp>
      <p:sp>
        <p:nvSpPr>
          <p:cNvPr id="24" name="Pladsholder til sidefod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051C5-A370-45AA-8D99-C87DE3ADC096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Lige forbindels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el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26" name="Pladsholder til teks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a-DK"/>
              <a:t>Klik for at redigere i master</a:t>
            </a:r>
          </a:p>
        </p:txBody>
      </p:sp>
      <p:sp>
        <p:nvSpPr>
          <p:cNvPr id="14" name="Pladsholder til indhold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da-DK"/>
              <a:t>Klik for at redigere i master</a:t>
            </a:r>
          </a:p>
          <a:p>
            <a:pPr lvl="1" eaLnBrk="1" latinLnBrk="0" hangingPunct="1"/>
            <a:r>
              <a:rPr lang="da-DK"/>
              <a:t>Andet niveau</a:t>
            </a:r>
          </a:p>
          <a:p>
            <a:pPr lvl="2" eaLnBrk="1" latinLnBrk="0" hangingPunct="1"/>
            <a:r>
              <a:rPr lang="da-DK"/>
              <a:t>Tredje niveau</a:t>
            </a:r>
          </a:p>
          <a:p>
            <a:pPr lvl="3" eaLnBrk="1" latinLnBrk="0" hangingPunct="1"/>
            <a:r>
              <a:rPr lang="da-DK"/>
              <a:t>Fjerde niveau</a:t>
            </a:r>
          </a:p>
          <a:p>
            <a:pPr lvl="4" eaLnBrk="1" latinLnBrk="0" hangingPunct="1"/>
            <a:r>
              <a:rPr lang="da-DK"/>
              <a:t>Femte niveau</a:t>
            </a:r>
            <a:endParaRPr kumimoji="0" lang="en-US"/>
          </a:p>
        </p:txBody>
      </p:sp>
      <p:sp>
        <p:nvSpPr>
          <p:cNvPr id="25" name="Pladsholder til dato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11EDB-251E-44FD-85BD-3C063DBBE567}" type="datetimeFigureOut">
              <a:rPr lang="da-DK" smtClean="0"/>
              <a:t>12-01-2023</a:t>
            </a:fld>
            <a:endParaRPr lang="da-DK"/>
          </a:p>
        </p:txBody>
      </p:sp>
      <p:sp>
        <p:nvSpPr>
          <p:cNvPr id="29" name="Pladsholder til sidefod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051C5-A370-45AA-8D99-C87DE3ADC096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dsholder til billed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a-DK"/>
              <a:t>Klik på ikonet for at tilføje et billede</a:t>
            </a:r>
            <a:endParaRPr kumimoji="0" lang="en-US" dirty="0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11EDB-251E-44FD-85BD-3C063DBBE567}" type="datetimeFigureOut">
              <a:rPr lang="da-DK" smtClean="0"/>
              <a:t>12-01-2023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1" name="Pladsholder til diasnumm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051C5-A370-45AA-8D99-C87DE3ADC096}" type="slidenum">
              <a:rPr lang="da-DK" smtClean="0"/>
              <a:t>‹nr.›</a:t>
            </a:fld>
            <a:endParaRPr lang="da-DK"/>
          </a:p>
        </p:txBody>
      </p:sp>
      <p:sp>
        <p:nvSpPr>
          <p:cNvPr id="17" name="Titel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26" name="Pladsholder til teks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a-DK"/>
              <a:t>Klik for at redigere i master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ige forbindels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Pladsholder til teks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a-DK"/>
              <a:t>Klik for at redigere i master</a:t>
            </a:r>
          </a:p>
          <a:p>
            <a:pPr lvl="1" eaLnBrk="1" latinLnBrk="0" hangingPunct="1"/>
            <a:r>
              <a:rPr kumimoji="0" lang="da-DK"/>
              <a:t>Andet niveau</a:t>
            </a:r>
          </a:p>
          <a:p>
            <a:pPr lvl="2" eaLnBrk="1" latinLnBrk="0" hangingPunct="1"/>
            <a:r>
              <a:rPr kumimoji="0" lang="da-DK"/>
              <a:t>Tredje niveau</a:t>
            </a:r>
          </a:p>
          <a:p>
            <a:pPr lvl="3" eaLnBrk="1" latinLnBrk="0" hangingPunct="1"/>
            <a:r>
              <a:rPr kumimoji="0" lang="da-DK"/>
              <a:t>Fjerde niveau</a:t>
            </a:r>
          </a:p>
          <a:p>
            <a:pPr lvl="4" eaLnBrk="1" latinLnBrk="0" hangingPunct="1"/>
            <a:r>
              <a:rPr kumimoji="0" lang="da-DK"/>
              <a:t>Femte niveau</a:t>
            </a:r>
            <a:endParaRPr kumimoji="0" lang="en-US"/>
          </a:p>
        </p:txBody>
      </p:sp>
      <p:sp>
        <p:nvSpPr>
          <p:cNvPr id="11" name="Pladsholder til dato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BE11EDB-251E-44FD-85BD-3C063DBBE567}" type="datetimeFigureOut">
              <a:rPr lang="da-DK" smtClean="0"/>
              <a:t>12-01-2023</a:t>
            </a:fld>
            <a:endParaRPr lang="da-DK"/>
          </a:p>
        </p:txBody>
      </p:sp>
      <p:sp>
        <p:nvSpPr>
          <p:cNvPr id="28" name="Pladsholder til sidefod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FE051C5-A370-45AA-8D99-C87DE3ADC096}" type="slidenum">
              <a:rPr lang="da-DK" smtClean="0"/>
              <a:t>‹nr.›</a:t>
            </a:fld>
            <a:endParaRPr lang="da-DK"/>
          </a:p>
        </p:txBody>
      </p:sp>
      <p:sp>
        <p:nvSpPr>
          <p:cNvPr id="10" name="Pladsholder til titel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a-DK"/>
              <a:t>Klik for at redigere i master</a:t>
            </a:r>
            <a:endParaRPr kumimoji="0" lang="en-US"/>
          </a:p>
        </p:txBody>
      </p:sp>
      <p:sp>
        <p:nvSpPr>
          <p:cNvPr id="9" name="Lige forbindels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Lige forbindels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uYTMlv9zuK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1931- los </a:t>
            </a:r>
            <a:r>
              <a:rPr lang="da-DK" dirty="0" err="1"/>
              <a:t>años</a:t>
            </a:r>
            <a:r>
              <a:rPr lang="da-DK" dirty="0"/>
              <a:t> 2010 (</a:t>
            </a:r>
            <a:r>
              <a:rPr lang="da-DK" i="1" dirty="0"/>
              <a:t>2010’erne</a:t>
            </a:r>
            <a:r>
              <a:rPr lang="da-DK" dirty="0"/>
              <a:t>): </a:t>
            </a:r>
            <a:br>
              <a:rPr lang="da-DK" dirty="0"/>
            </a:br>
            <a:r>
              <a:rPr lang="da-DK" dirty="0"/>
              <a:t>Una </a:t>
            </a:r>
            <a:r>
              <a:rPr lang="da-DK" dirty="0" err="1"/>
              <a:t>corta</a:t>
            </a:r>
            <a:r>
              <a:rPr lang="da-DK" dirty="0"/>
              <a:t> </a:t>
            </a:r>
            <a:r>
              <a:rPr lang="da-DK" dirty="0" err="1"/>
              <a:t>historia</a:t>
            </a:r>
            <a:r>
              <a:rPr lang="da-DK" dirty="0"/>
              <a:t> de </a:t>
            </a:r>
            <a:r>
              <a:rPr lang="da-DK" dirty="0" err="1"/>
              <a:t>españa</a:t>
            </a:r>
            <a:br>
              <a:rPr lang="da-DK" b="1" dirty="0"/>
            </a:br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3517393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da-DK" dirty="0"/>
              <a:t>1931 -1936 - La </a:t>
            </a:r>
            <a:r>
              <a:rPr lang="da-DK" dirty="0" err="1"/>
              <a:t>segunda</a:t>
            </a:r>
            <a:r>
              <a:rPr lang="da-DK" dirty="0"/>
              <a:t> (2.) </a:t>
            </a:r>
            <a:r>
              <a:rPr lang="da-DK" dirty="0" err="1"/>
              <a:t>república</a:t>
            </a:r>
            <a:endParaRPr lang="da-DK" b="1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1519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da-DK" sz="3000" b="1" dirty="0" err="1"/>
              <a:t>España</a:t>
            </a:r>
            <a:r>
              <a:rPr lang="da-DK" sz="3000" b="1" dirty="0"/>
              <a:t> es </a:t>
            </a:r>
            <a:r>
              <a:rPr lang="da-DK" sz="3000" b="1" dirty="0" err="1"/>
              <a:t>una</a:t>
            </a:r>
            <a:r>
              <a:rPr lang="da-DK" sz="3000" b="1" dirty="0"/>
              <a:t> </a:t>
            </a:r>
            <a:r>
              <a:rPr lang="da-DK" sz="3000" b="1" dirty="0" err="1"/>
              <a:t>república</a:t>
            </a:r>
            <a:r>
              <a:rPr lang="da-DK" sz="3000" b="1" dirty="0"/>
              <a:t> </a:t>
            </a:r>
          </a:p>
          <a:p>
            <a:pPr marL="0" indent="0">
              <a:buNone/>
            </a:pPr>
            <a:r>
              <a:rPr lang="da-DK" sz="3000" b="1" dirty="0"/>
              <a:t>    La </a:t>
            </a:r>
            <a:r>
              <a:rPr lang="da-DK" sz="3000" b="1" dirty="0" err="1"/>
              <a:t>república</a:t>
            </a:r>
            <a:r>
              <a:rPr lang="da-DK" sz="3000" b="1" dirty="0"/>
              <a:t> </a:t>
            </a:r>
            <a:r>
              <a:rPr lang="da-DK" sz="3000" b="1" dirty="0" err="1"/>
              <a:t>tiene</a:t>
            </a:r>
            <a:r>
              <a:rPr lang="da-DK" sz="3000" b="1" dirty="0"/>
              <a:t> </a:t>
            </a:r>
            <a:r>
              <a:rPr lang="da-DK" sz="3000" b="1" dirty="0" err="1"/>
              <a:t>ideas</a:t>
            </a:r>
            <a:r>
              <a:rPr lang="da-DK" sz="3000" b="1" dirty="0"/>
              <a:t> liberales, </a:t>
            </a:r>
            <a:r>
              <a:rPr lang="da-DK" sz="3000" b="1" dirty="0" err="1"/>
              <a:t>por</a:t>
            </a:r>
            <a:r>
              <a:rPr lang="da-DK" sz="3000" b="1" dirty="0"/>
              <a:t> </a:t>
            </a:r>
            <a:r>
              <a:rPr lang="da-DK" sz="3000" b="1" dirty="0" err="1"/>
              <a:t>ejemplo</a:t>
            </a:r>
            <a:r>
              <a:rPr lang="da-DK" sz="3000" b="1" dirty="0"/>
              <a:t>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da-DK" sz="2600" b="1" dirty="0" err="1"/>
              <a:t>Educación</a:t>
            </a:r>
            <a:r>
              <a:rPr lang="da-DK" sz="2600" b="1" dirty="0"/>
              <a:t> </a:t>
            </a:r>
            <a:r>
              <a:rPr lang="da-DK" sz="2600" b="1" dirty="0" err="1"/>
              <a:t>para</a:t>
            </a:r>
            <a:r>
              <a:rPr lang="da-DK" sz="2600" b="1" dirty="0"/>
              <a:t> </a:t>
            </a:r>
            <a:r>
              <a:rPr lang="da-DK" sz="2600" b="1" dirty="0" err="1"/>
              <a:t>hombres</a:t>
            </a:r>
            <a:r>
              <a:rPr lang="da-DK" sz="2600" b="1" dirty="0"/>
              <a:t> y </a:t>
            </a:r>
            <a:r>
              <a:rPr lang="da-DK" sz="2600" b="1" dirty="0" err="1"/>
              <a:t>mujeres</a:t>
            </a:r>
            <a:endParaRPr lang="da-DK" sz="2600" b="1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da-DK" sz="2600" b="1" dirty="0"/>
              <a:t>Menos (</a:t>
            </a:r>
            <a:r>
              <a:rPr lang="da-DK" sz="2600" b="1" i="1" dirty="0"/>
              <a:t>færre</a:t>
            </a:r>
            <a:r>
              <a:rPr lang="da-DK" sz="2600" b="1" dirty="0"/>
              <a:t>) </a:t>
            </a:r>
            <a:r>
              <a:rPr lang="da-DK" sz="2600" b="1" dirty="0" err="1"/>
              <a:t>diferencias</a:t>
            </a:r>
            <a:r>
              <a:rPr lang="da-DK" sz="2600" b="1" dirty="0"/>
              <a:t> entre los </a:t>
            </a:r>
            <a:r>
              <a:rPr lang="da-DK" sz="2600" b="1" dirty="0" err="1"/>
              <a:t>ricos</a:t>
            </a:r>
            <a:r>
              <a:rPr lang="da-DK" sz="2600" b="1" dirty="0"/>
              <a:t> (</a:t>
            </a:r>
            <a:r>
              <a:rPr lang="da-DK" sz="2600" b="1" i="1" dirty="0"/>
              <a:t>rige</a:t>
            </a:r>
            <a:r>
              <a:rPr lang="da-DK" sz="2600" b="1" dirty="0"/>
              <a:t>) y los </a:t>
            </a:r>
            <a:r>
              <a:rPr lang="da-DK" sz="2600" b="1" dirty="0" err="1"/>
              <a:t>pobres</a:t>
            </a:r>
            <a:r>
              <a:rPr lang="da-DK" sz="2600" b="1" dirty="0"/>
              <a:t> (</a:t>
            </a:r>
            <a:r>
              <a:rPr lang="da-DK" sz="2600" b="1" i="1" dirty="0"/>
              <a:t>fattige</a:t>
            </a:r>
            <a:r>
              <a:rPr lang="da-DK" sz="2600" b="1" dirty="0"/>
              <a:t>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da-DK" sz="3000" b="1" dirty="0"/>
              <a:t>Hay dos </a:t>
            </a:r>
            <a:r>
              <a:rPr lang="da-DK" sz="3000" b="1" dirty="0" err="1"/>
              <a:t>grupos</a:t>
            </a:r>
            <a:r>
              <a:rPr lang="da-DK" sz="3000" b="1" dirty="0"/>
              <a:t> de </a:t>
            </a:r>
            <a:r>
              <a:rPr lang="da-DK" sz="3000" b="1" dirty="0" err="1"/>
              <a:t>personas</a:t>
            </a:r>
            <a:r>
              <a:rPr lang="da-DK" sz="3000" b="1" dirty="0"/>
              <a:t> en </a:t>
            </a:r>
            <a:r>
              <a:rPr lang="da-DK" sz="3000" b="1" dirty="0" err="1"/>
              <a:t>España</a:t>
            </a:r>
            <a:r>
              <a:rPr lang="da-DK" sz="3000" b="1" dirty="0"/>
              <a:t>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da-DK" sz="2600" b="1" dirty="0"/>
              <a:t>Los </a:t>
            </a:r>
            <a:r>
              <a:rPr lang="da-DK" sz="2600" b="1" dirty="0" err="1"/>
              <a:t>republicanos</a:t>
            </a:r>
            <a:r>
              <a:rPr lang="da-DK" sz="2600" b="1" dirty="0"/>
              <a:t>: les </a:t>
            </a:r>
            <a:r>
              <a:rPr lang="da-DK" sz="2600" b="1" dirty="0" err="1"/>
              <a:t>gustan</a:t>
            </a:r>
            <a:r>
              <a:rPr lang="da-DK" sz="2600" b="1" dirty="0"/>
              <a:t> las </a:t>
            </a:r>
            <a:r>
              <a:rPr lang="da-DK" sz="2600" b="1" dirty="0" err="1"/>
              <a:t>ideas</a:t>
            </a:r>
            <a:r>
              <a:rPr lang="da-DK" sz="2600" b="1" dirty="0"/>
              <a:t> de la </a:t>
            </a:r>
            <a:r>
              <a:rPr lang="da-DK" sz="2600" b="1" dirty="0" err="1"/>
              <a:t>república</a:t>
            </a:r>
            <a:endParaRPr lang="da-DK" sz="2600" b="1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da-DK" sz="2600" b="1" dirty="0"/>
              <a:t>Los </a:t>
            </a:r>
            <a:r>
              <a:rPr lang="da-DK" sz="2600" b="1" dirty="0" err="1"/>
              <a:t>nacionalistas</a:t>
            </a:r>
            <a:r>
              <a:rPr lang="da-DK" sz="2600" b="1" dirty="0"/>
              <a:t>: </a:t>
            </a:r>
            <a:r>
              <a:rPr lang="da-DK" sz="2600" b="1" dirty="0" err="1"/>
              <a:t>no</a:t>
            </a:r>
            <a:r>
              <a:rPr lang="da-DK" sz="2600" b="1" dirty="0"/>
              <a:t> les </a:t>
            </a:r>
            <a:r>
              <a:rPr lang="da-DK" sz="2600" b="1" dirty="0" err="1"/>
              <a:t>gustan</a:t>
            </a:r>
            <a:r>
              <a:rPr lang="da-DK" sz="2600" b="1" dirty="0"/>
              <a:t> las </a:t>
            </a:r>
            <a:r>
              <a:rPr lang="da-DK" sz="2600" b="1" dirty="0" err="1"/>
              <a:t>ideas</a:t>
            </a:r>
            <a:r>
              <a:rPr lang="da-DK" sz="2600" b="1" dirty="0"/>
              <a:t> de la </a:t>
            </a:r>
            <a:r>
              <a:rPr lang="da-DK" sz="2600" b="1" dirty="0" err="1"/>
              <a:t>república</a:t>
            </a:r>
            <a:r>
              <a:rPr lang="da-DK" sz="2600" b="1" dirty="0"/>
              <a:t>. Son </a:t>
            </a:r>
            <a:r>
              <a:rPr lang="da-DK" sz="2600" b="1" dirty="0" err="1"/>
              <a:t>conservadores</a:t>
            </a:r>
            <a:endParaRPr lang="da-DK" sz="2600" b="1" dirty="0"/>
          </a:p>
          <a:p>
            <a:pPr lvl="1">
              <a:buFont typeface="Wingdings" panose="05000000000000000000" pitchFamily="2" charset="2"/>
              <a:buChar char="v"/>
            </a:pPr>
            <a:endParaRPr lang="da-DK" sz="2600" b="1" dirty="0"/>
          </a:p>
          <a:p>
            <a:pPr marL="457200" lvl="1" indent="0">
              <a:buNone/>
            </a:pPr>
            <a:endParaRPr lang="da-DK" sz="2600" b="1" dirty="0"/>
          </a:p>
          <a:p>
            <a:pPr marL="0" indent="0">
              <a:buNone/>
            </a:pPr>
            <a:endParaRPr lang="da-DK" sz="6200" b="1" dirty="0"/>
          </a:p>
          <a:p>
            <a:pPr marL="457200" lvl="1" indent="0">
              <a:buNone/>
            </a:pPr>
            <a:endParaRPr lang="da-DK" sz="6200" dirty="0"/>
          </a:p>
          <a:p>
            <a:pPr marL="457200" lvl="1" indent="0">
              <a:buNone/>
            </a:pPr>
            <a:endParaRPr lang="da-DK" sz="7600" dirty="0"/>
          </a:p>
          <a:p>
            <a:pPr marL="0" indent="0" algn="ctr">
              <a:buNone/>
            </a:pPr>
            <a:endParaRPr lang="da-DK" sz="7200" dirty="0"/>
          </a:p>
          <a:p>
            <a:pPr marL="0" indent="0">
              <a:buNone/>
            </a:pPr>
            <a:endParaRPr lang="da-DK" sz="4800" b="1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49160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1936-1939 – La </a:t>
            </a:r>
            <a:r>
              <a:rPr lang="da-DK" dirty="0" err="1"/>
              <a:t>guerra</a:t>
            </a:r>
            <a:r>
              <a:rPr lang="da-DK" dirty="0"/>
              <a:t> civil (</a:t>
            </a:r>
            <a:r>
              <a:rPr lang="da-DK" sz="3100" i="1" dirty="0"/>
              <a:t>borgerkrigen</a:t>
            </a:r>
            <a:r>
              <a:rPr lang="da-DK" dirty="0"/>
              <a:t>)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87206"/>
          </a:xfrm>
        </p:spPr>
        <p:txBody>
          <a:bodyPr>
            <a:noAutofit/>
          </a:bodyPr>
          <a:lstStyle/>
          <a:p>
            <a:pPr marL="0" indent="0" algn="ctr">
              <a:buSzPct val="100000"/>
              <a:buNone/>
            </a:pPr>
            <a:r>
              <a:rPr lang="da-DK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 REPUBLICANOS </a:t>
            </a:r>
            <a:r>
              <a:rPr lang="da-DK" sz="2400" b="1" dirty="0"/>
              <a:t>(liberales) </a:t>
            </a:r>
          </a:p>
          <a:p>
            <a:pPr marL="0" indent="0" algn="ctr">
              <a:buSzPct val="100000"/>
              <a:buNone/>
            </a:pPr>
            <a:r>
              <a:rPr lang="da-DK" sz="2400" dirty="0"/>
              <a:t> </a:t>
            </a:r>
          </a:p>
          <a:p>
            <a:pPr marL="0" indent="0" algn="ctr">
              <a:buSzPct val="100000"/>
              <a:buNone/>
            </a:pPr>
            <a:r>
              <a:rPr lang="da-DK" sz="2400" b="1" dirty="0" err="1"/>
              <a:t>luchan</a:t>
            </a:r>
            <a:r>
              <a:rPr lang="da-DK" sz="2400" b="1" dirty="0"/>
              <a:t> contra</a:t>
            </a:r>
            <a:r>
              <a:rPr lang="da-DK" sz="2400" dirty="0"/>
              <a:t> </a:t>
            </a:r>
          </a:p>
          <a:p>
            <a:pPr marL="0" indent="0" algn="ctr">
              <a:buSzPct val="100000"/>
              <a:buNone/>
            </a:pPr>
            <a:r>
              <a:rPr lang="da-DK" sz="1800" dirty="0"/>
              <a:t>(</a:t>
            </a:r>
            <a:r>
              <a:rPr lang="da-DK" sz="1800" i="1" dirty="0"/>
              <a:t>kæmper imod</a:t>
            </a:r>
            <a:r>
              <a:rPr lang="da-DK" sz="1800" dirty="0"/>
              <a:t>)</a:t>
            </a:r>
          </a:p>
          <a:p>
            <a:pPr marL="0" indent="0" algn="ctr">
              <a:buSzPct val="100000"/>
              <a:buNone/>
            </a:pPr>
            <a:endParaRPr lang="da-DK" sz="2400" dirty="0"/>
          </a:p>
          <a:p>
            <a:pPr marL="0" indent="0" algn="ctr">
              <a:buSzPct val="100000"/>
              <a:buNone/>
            </a:pPr>
            <a:r>
              <a:rPr lang="da-DK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 NACIONALISTAS </a:t>
            </a:r>
            <a:r>
              <a:rPr lang="da-DK" sz="2400" b="1" dirty="0"/>
              <a:t>(</a:t>
            </a:r>
            <a:r>
              <a:rPr lang="da-DK" sz="2400" b="1" dirty="0" err="1"/>
              <a:t>conservadores</a:t>
            </a:r>
            <a:r>
              <a:rPr lang="da-DK" sz="2400" b="1" dirty="0"/>
              <a:t>)</a:t>
            </a:r>
          </a:p>
          <a:p>
            <a:pPr marL="0" indent="0" algn="ctr">
              <a:buSzPct val="100000"/>
              <a:buNone/>
            </a:pPr>
            <a:endParaRPr lang="da-DK" sz="2400" dirty="0"/>
          </a:p>
          <a:p>
            <a:pPr marL="0" indent="0" algn="ctr">
              <a:buSzPct val="100000"/>
              <a:buNone/>
            </a:pPr>
            <a:endParaRPr lang="da-DK" sz="2400" dirty="0"/>
          </a:p>
          <a:p>
            <a:pPr marL="0" indent="0" algn="ctr">
              <a:buSzPct val="100000"/>
              <a:buNone/>
            </a:pPr>
            <a:r>
              <a:rPr lang="da-DK" sz="2400" dirty="0"/>
              <a:t>Los </a:t>
            </a:r>
            <a:r>
              <a:rPr lang="da-DK" sz="2400" dirty="0" err="1"/>
              <a:t>nacionalistas</a:t>
            </a:r>
            <a:r>
              <a:rPr lang="da-DK" sz="2400" dirty="0"/>
              <a:t> (</a:t>
            </a:r>
            <a:r>
              <a:rPr lang="da-DK" sz="2400" dirty="0" err="1"/>
              <a:t>conservadores</a:t>
            </a:r>
            <a:r>
              <a:rPr lang="da-DK" sz="2400" dirty="0"/>
              <a:t>) </a:t>
            </a:r>
            <a:r>
              <a:rPr lang="da-DK" sz="2400" b="1" dirty="0" err="1"/>
              <a:t>ganan</a:t>
            </a:r>
            <a:r>
              <a:rPr lang="da-DK" sz="2400" b="1" dirty="0"/>
              <a:t> (</a:t>
            </a:r>
            <a:r>
              <a:rPr lang="da-DK" sz="2400" b="1" i="1" dirty="0"/>
              <a:t>vinder</a:t>
            </a:r>
            <a:r>
              <a:rPr lang="da-DK" sz="2400" b="1" dirty="0"/>
              <a:t>) </a:t>
            </a:r>
            <a:r>
              <a:rPr lang="da-DK" sz="2400" dirty="0"/>
              <a:t>la </a:t>
            </a:r>
            <a:r>
              <a:rPr lang="da-DK" sz="2400" dirty="0" err="1"/>
              <a:t>guerra</a:t>
            </a:r>
            <a:r>
              <a:rPr lang="da-DK" sz="2400" dirty="0"/>
              <a:t>.</a:t>
            </a:r>
          </a:p>
        </p:txBody>
      </p:sp>
      <p:sp>
        <p:nvSpPr>
          <p:cNvPr id="11" name="Nedadgående pil 10"/>
          <p:cNvSpPr/>
          <p:nvPr/>
        </p:nvSpPr>
        <p:spPr>
          <a:xfrm>
            <a:off x="4340734" y="1981588"/>
            <a:ext cx="395380" cy="430948"/>
          </a:xfrm>
          <a:prstGeom prst="downArrow">
            <a:avLst>
              <a:gd name="adj1" fmla="val 38425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Nedadgående pil 7"/>
          <p:cNvSpPr/>
          <p:nvPr/>
        </p:nvSpPr>
        <p:spPr>
          <a:xfrm rot="10800000">
            <a:off x="4335732" y="3245354"/>
            <a:ext cx="395380" cy="430948"/>
          </a:xfrm>
          <a:prstGeom prst="downArrow">
            <a:avLst>
              <a:gd name="adj1" fmla="val 38425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Højre klammeparentes 8"/>
          <p:cNvSpPr/>
          <p:nvPr/>
        </p:nvSpPr>
        <p:spPr>
          <a:xfrm rot="5400000">
            <a:off x="4592861" y="1967979"/>
            <a:ext cx="286506" cy="5368788"/>
          </a:xfrm>
          <a:prstGeom prst="rightBrace">
            <a:avLst>
              <a:gd name="adj1" fmla="val 8333"/>
              <a:gd name="adj2" fmla="val 5181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7870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1939-1975 - LA </a:t>
            </a:r>
            <a:r>
              <a:rPr lang="da-DK" dirty="0" err="1"/>
              <a:t>dictadura</a:t>
            </a:r>
            <a:endParaRPr lang="da-DK" dirty="0"/>
          </a:p>
        </p:txBody>
      </p:sp>
      <p:sp>
        <p:nvSpPr>
          <p:cNvPr id="5" name="Pladsholder til indhold 4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43189"/>
          </a:xfrm>
        </p:spPr>
        <p:txBody>
          <a:bodyPr>
            <a:normAutofit fontScale="25000" lnSpcReduction="20000"/>
          </a:bodyPr>
          <a:lstStyle/>
          <a:p>
            <a:pPr>
              <a:buSzPct val="100000"/>
              <a:buFont typeface="Wingdings" panose="05000000000000000000" pitchFamily="2" charset="2"/>
              <a:buChar char="v"/>
            </a:pPr>
            <a:endParaRPr lang="da-DK" sz="9600" b="1" dirty="0"/>
          </a:p>
          <a:p>
            <a:pPr>
              <a:buSzPct val="100000"/>
              <a:buFont typeface="Wingdings" panose="05000000000000000000" pitchFamily="2" charset="2"/>
              <a:buChar char="v"/>
            </a:pPr>
            <a:r>
              <a:rPr lang="da-DK" sz="9600" b="1" dirty="0"/>
              <a:t>Francisco Franco </a:t>
            </a:r>
            <a:r>
              <a:rPr lang="da-DK" sz="9600" dirty="0" err="1"/>
              <a:t>gobierna</a:t>
            </a:r>
            <a:r>
              <a:rPr lang="da-DK" sz="9600" dirty="0"/>
              <a:t> (</a:t>
            </a:r>
            <a:r>
              <a:rPr lang="da-DK" sz="9600" i="1" dirty="0"/>
              <a:t>regerer</a:t>
            </a:r>
            <a:r>
              <a:rPr lang="da-DK" sz="9600" dirty="0"/>
              <a:t>) </a:t>
            </a:r>
            <a:r>
              <a:rPr lang="da-DK" sz="9600" dirty="0" err="1"/>
              <a:t>España</a:t>
            </a:r>
            <a:r>
              <a:rPr lang="da-DK" sz="9600" dirty="0"/>
              <a:t> </a:t>
            </a:r>
          </a:p>
          <a:p>
            <a:pPr>
              <a:buSzPct val="100000"/>
              <a:buFont typeface="Wingdings" panose="05000000000000000000" pitchFamily="2" charset="2"/>
              <a:buChar char="v"/>
            </a:pPr>
            <a:r>
              <a:rPr lang="da-DK" sz="9600" dirty="0"/>
              <a:t>Francisco Franco es </a:t>
            </a:r>
            <a:r>
              <a:rPr lang="da-DK" sz="9600" dirty="0" err="1"/>
              <a:t>un</a:t>
            </a:r>
            <a:r>
              <a:rPr lang="da-DK" sz="9600" dirty="0"/>
              <a:t> </a:t>
            </a:r>
            <a:r>
              <a:rPr lang="da-DK" sz="9600" dirty="0" err="1"/>
              <a:t>militar</a:t>
            </a:r>
            <a:r>
              <a:rPr lang="da-DK" sz="9600" dirty="0"/>
              <a:t> y es </a:t>
            </a:r>
            <a:r>
              <a:rPr lang="da-DK" sz="9600" dirty="0" err="1"/>
              <a:t>un</a:t>
            </a:r>
            <a:r>
              <a:rPr lang="da-DK" sz="9600" dirty="0"/>
              <a:t> </a:t>
            </a:r>
            <a:r>
              <a:rPr lang="da-DK" sz="9600" dirty="0" err="1"/>
              <a:t>dictador</a:t>
            </a:r>
            <a:r>
              <a:rPr lang="da-DK" sz="9600" dirty="0"/>
              <a:t> </a:t>
            </a:r>
            <a:r>
              <a:rPr lang="da-DK" sz="9600" dirty="0" err="1"/>
              <a:t>nacionalista</a:t>
            </a:r>
            <a:r>
              <a:rPr lang="da-DK" sz="9600" dirty="0"/>
              <a:t> (</a:t>
            </a:r>
            <a:r>
              <a:rPr lang="da-DK" sz="9600" dirty="0" err="1"/>
              <a:t>conservador</a:t>
            </a:r>
            <a:r>
              <a:rPr lang="da-DK" sz="9600" dirty="0"/>
              <a:t>)  </a:t>
            </a:r>
          </a:p>
          <a:p>
            <a:pPr>
              <a:buSzPct val="100000"/>
              <a:buFont typeface="Wingdings" panose="05000000000000000000" pitchFamily="2" charset="2"/>
              <a:buChar char="v"/>
            </a:pPr>
            <a:endParaRPr lang="da-DK" sz="9600" dirty="0"/>
          </a:p>
          <a:p>
            <a:pPr>
              <a:buSzPct val="100000"/>
              <a:buFont typeface="Wingdings" panose="05000000000000000000" pitchFamily="2" charset="2"/>
              <a:buChar char="v"/>
            </a:pPr>
            <a:r>
              <a:rPr lang="da-DK" sz="9600" dirty="0"/>
              <a:t>Entre 1939 y 1975 </a:t>
            </a:r>
            <a:r>
              <a:rPr lang="da-DK" sz="9600" dirty="0" err="1"/>
              <a:t>hay</a:t>
            </a:r>
            <a:r>
              <a:rPr lang="da-DK" sz="9600" dirty="0"/>
              <a:t> </a:t>
            </a:r>
            <a:r>
              <a:rPr lang="da-DK" sz="9600" dirty="0" err="1"/>
              <a:t>una</a:t>
            </a:r>
            <a:r>
              <a:rPr lang="da-DK" sz="9600" dirty="0"/>
              <a:t> </a:t>
            </a:r>
            <a:r>
              <a:rPr lang="da-DK" sz="9600" b="1" dirty="0" err="1"/>
              <a:t>dictadura</a:t>
            </a:r>
            <a:r>
              <a:rPr lang="da-DK" sz="9600" b="1" dirty="0"/>
              <a:t> </a:t>
            </a:r>
            <a:r>
              <a:rPr lang="da-DK" sz="9600" b="1" dirty="0" err="1"/>
              <a:t>militar</a:t>
            </a:r>
            <a:r>
              <a:rPr lang="da-DK" sz="9600" b="1" dirty="0"/>
              <a:t> en </a:t>
            </a:r>
            <a:r>
              <a:rPr lang="da-DK" sz="9600" b="1" dirty="0" err="1"/>
              <a:t>España</a:t>
            </a:r>
            <a:endParaRPr lang="da-DK" sz="9600" b="1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da-DK" sz="8400" dirty="0"/>
              <a:t>No </a:t>
            </a:r>
            <a:r>
              <a:rPr lang="da-DK" sz="8400" dirty="0" err="1"/>
              <a:t>hay</a:t>
            </a:r>
            <a:r>
              <a:rPr lang="da-DK" sz="8400" dirty="0"/>
              <a:t> </a:t>
            </a:r>
            <a:r>
              <a:rPr lang="da-DK" sz="8400" dirty="0" err="1"/>
              <a:t>libertad</a:t>
            </a:r>
            <a:r>
              <a:rPr lang="da-DK" sz="8400" dirty="0"/>
              <a:t> de </a:t>
            </a:r>
            <a:r>
              <a:rPr lang="da-DK" sz="8400" dirty="0" err="1"/>
              <a:t>expresión</a:t>
            </a:r>
            <a:r>
              <a:rPr lang="da-DK" sz="8400" dirty="0"/>
              <a:t> (</a:t>
            </a:r>
            <a:r>
              <a:rPr lang="da-DK" sz="8400" i="1" dirty="0"/>
              <a:t>ytringsfrihed</a:t>
            </a:r>
            <a:r>
              <a:rPr lang="da-DK" sz="8400" dirty="0"/>
              <a:t>). 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da-DK" sz="8800" dirty="0"/>
              <a:t>La </a:t>
            </a:r>
            <a:r>
              <a:rPr lang="da-DK" sz="8800" dirty="0" err="1"/>
              <a:t>religión</a:t>
            </a:r>
            <a:r>
              <a:rPr lang="da-DK" sz="8800" dirty="0"/>
              <a:t> (el </a:t>
            </a:r>
            <a:r>
              <a:rPr lang="da-DK" sz="8800" dirty="0" err="1"/>
              <a:t>catolicismo</a:t>
            </a:r>
            <a:r>
              <a:rPr lang="da-DK" sz="8800" dirty="0"/>
              <a:t>) es </a:t>
            </a:r>
            <a:r>
              <a:rPr lang="da-DK" sz="8800" dirty="0" err="1"/>
              <a:t>muy</a:t>
            </a:r>
            <a:r>
              <a:rPr lang="da-DK" sz="8800" dirty="0"/>
              <a:t> </a:t>
            </a:r>
            <a:r>
              <a:rPr lang="da-DK" sz="8800" dirty="0" err="1"/>
              <a:t>importante</a:t>
            </a:r>
            <a:r>
              <a:rPr lang="da-DK" sz="8800" dirty="0"/>
              <a:t>: </a:t>
            </a:r>
            <a:r>
              <a:rPr lang="da-DK" sz="8800" dirty="0" err="1"/>
              <a:t>decide</a:t>
            </a:r>
            <a:r>
              <a:rPr lang="da-DK" sz="8800" dirty="0"/>
              <a:t> (</a:t>
            </a:r>
            <a:r>
              <a:rPr lang="da-DK" sz="8800" i="1" dirty="0"/>
              <a:t>bestemmer</a:t>
            </a:r>
            <a:r>
              <a:rPr lang="da-DK" sz="8800" dirty="0"/>
              <a:t>) las </a:t>
            </a:r>
            <a:r>
              <a:rPr lang="da-DK" sz="8800" dirty="0" err="1"/>
              <a:t>normas</a:t>
            </a:r>
            <a:r>
              <a:rPr lang="da-DK" sz="8800" dirty="0"/>
              <a:t> morales del </a:t>
            </a:r>
            <a:r>
              <a:rPr lang="da-DK" sz="8800" dirty="0" err="1"/>
              <a:t>país</a:t>
            </a:r>
            <a:r>
              <a:rPr lang="da-DK" sz="8800" dirty="0"/>
              <a:t>.</a:t>
            </a:r>
            <a:endParaRPr lang="da-DK" sz="9200" dirty="0"/>
          </a:p>
          <a:p>
            <a:pPr marL="0" indent="0">
              <a:buSzPct val="100000"/>
              <a:buNone/>
            </a:pPr>
            <a:r>
              <a:rPr lang="da-DK" sz="9200" dirty="0" err="1"/>
              <a:t>Por</a:t>
            </a:r>
            <a:r>
              <a:rPr lang="da-DK" sz="9200" dirty="0"/>
              <a:t> </a:t>
            </a:r>
            <a:r>
              <a:rPr lang="da-DK" sz="9200" dirty="0" err="1"/>
              <a:t>ejemplo</a:t>
            </a:r>
            <a:r>
              <a:rPr lang="da-DK" sz="9200" dirty="0"/>
              <a:t>: </a:t>
            </a:r>
          </a:p>
          <a:p>
            <a:pPr marL="0" indent="0">
              <a:buSzPct val="100000"/>
              <a:buNone/>
            </a:pPr>
            <a:r>
              <a:rPr lang="da-DK" sz="9200" dirty="0"/>
              <a:t>- </a:t>
            </a:r>
            <a:r>
              <a:rPr lang="da-DK" sz="8800" dirty="0" err="1"/>
              <a:t>qué</a:t>
            </a:r>
            <a:r>
              <a:rPr lang="da-DK" sz="8800" dirty="0"/>
              <a:t> </a:t>
            </a:r>
            <a:r>
              <a:rPr lang="da-DK" sz="8800" dirty="0" err="1"/>
              <a:t>asignaturas</a:t>
            </a:r>
            <a:r>
              <a:rPr lang="da-DK" sz="8800" dirty="0"/>
              <a:t> </a:t>
            </a:r>
            <a:r>
              <a:rPr lang="da-DK" sz="8800" dirty="0" err="1"/>
              <a:t>tienen</a:t>
            </a:r>
            <a:r>
              <a:rPr lang="da-DK" sz="8800" dirty="0"/>
              <a:t> </a:t>
            </a:r>
            <a:r>
              <a:rPr lang="da-DK" sz="8800" dirty="0" err="1"/>
              <a:t>que</a:t>
            </a:r>
            <a:r>
              <a:rPr lang="da-DK" sz="8800" dirty="0"/>
              <a:t> </a:t>
            </a:r>
            <a:r>
              <a:rPr lang="da-DK" sz="8800" dirty="0" err="1"/>
              <a:t>enseñar</a:t>
            </a:r>
            <a:r>
              <a:rPr lang="da-DK" sz="8800" dirty="0"/>
              <a:t> las </a:t>
            </a:r>
            <a:r>
              <a:rPr lang="da-DK" sz="8800" dirty="0" err="1"/>
              <a:t>escuelas</a:t>
            </a:r>
            <a:r>
              <a:rPr lang="da-DK" sz="8800" dirty="0"/>
              <a:t> y </a:t>
            </a:r>
            <a:r>
              <a:rPr lang="da-DK" sz="8800" dirty="0" err="1"/>
              <a:t>cómo</a:t>
            </a:r>
            <a:endParaRPr lang="da-DK" sz="8800" dirty="0"/>
          </a:p>
          <a:p>
            <a:pPr marL="0" indent="0">
              <a:buSzPct val="100000"/>
              <a:buNone/>
            </a:pPr>
            <a:r>
              <a:rPr lang="da-DK" sz="9600" dirty="0"/>
              <a:t>- </a:t>
            </a:r>
            <a:r>
              <a:rPr lang="da-DK" sz="9600" dirty="0" err="1"/>
              <a:t>cuándo</a:t>
            </a:r>
            <a:r>
              <a:rPr lang="da-DK" sz="9600" dirty="0"/>
              <a:t> es </a:t>
            </a:r>
            <a:r>
              <a:rPr lang="da-DK" sz="9600" dirty="0" err="1"/>
              <a:t>posible</a:t>
            </a:r>
            <a:r>
              <a:rPr lang="da-DK" sz="9600" dirty="0"/>
              <a:t> </a:t>
            </a:r>
            <a:r>
              <a:rPr lang="da-DK" sz="9600" dirty="0" err="1"/>
              <a:t>tener</a:t>
            </a:r>
            <a:r>
              <a:rPr lang="da-DK" sz="9600" dirty="0"/>
              <a:t> </a:t>
            </a:r>
            <a:r>
              <a:rPr lang="da-DK" sz="9600" dirty="0" err="1"/>
              <a:t>relaciones</a:t>
            </a:r>
            <a:r>
              <a:rPr lang="da-DK" sz="9600" dirty="0"/>
              <a:t> </a:t>
            </a:r>
            <a:r>
              <a:rPr lang="da-DK" sz="9600" dirty="0" err="1"/>
              <a:t>sexuales</a:t>
            </a:r>
            <a:r>
              <a:rPr lang="da-DK" sz="9600" dirty="0"/>
              <a:t>: </a:t>
            </a:r>
            <a:r>
              <a:rPr lang="da-DK" sz="9600" dirty="0" err="1"/>
              <a:t>sólo</a:t>
            </a:r>
            <a:r>
              <a:rPr lang="da-DK" sz="9600" dirty="0"/>
              <a:t> (</a:t>
            </a:r>
            <a:r>
              <a:rPr lang="da-DK" sz="9600" i="1" dirty="0"/>
              <a:t>kun</a:t>
            </a:r>
            <a:r>
              <a:rPr lang="da-DK" sz="9600" dirty="0"/>
              <a:t>) </a:t>
            </a:r>
            <a:r>
              <a:rPr lang="da-DK" sz="9600" dirty="0" err="1"/>
              <a:t>cuando</a:t>
            </a:r>
            <a:r>
              <a:rPr lang="da-DK" sz="9600" dirty="0"/>
              <a:t> los </a:t>
            </a:r>
            <a:r>
              <a:rPr lang="da-DK" sz="9600" dirty="0" err="1"/>
              <a:t>novios</a:t>
            </a:r>
            <a:r>
              <a:rPr lang="da-DK" sz="9600" dirty="0"/>
              <a:t> se </a:t>
            </a:r>
            <a:r>
              <a:rPr lang="da-DK" sz="9600" dirty="0" err="1"/>
              <a:t>casan</a:t>
            </a:r>
            <a:r>
              <a:rPr lang="da-DK" sz="9600" dirty="0"/>
              <a:t> (</a:t>
            </a:r>
            <a:r>
              <a:rPr lang="da-DK" sz="9600" i="1" dirty="0"/>
              <a:t>gifter sig</a:t>
            </a:r>
            <a:r>
              <a:rPr lang="da-DK" sz="9600" dirty="0"/>
              <a:t>)</a:t>
            </a:r>
          </a:p>
          <a:p>
            <a:pPr marL="0" indent="0">
              <a:buSzPct val="100000"/>
              <a:buNone/>
            </a:pPr>
            <a:r>
              <a:rPr lang="da-DK" sz="9600" dirty="0"/>
              <a:t>- el </a:t>
            </a:r>
            <a:r>
              <a:rPr lang="da-DK" sz="9600" dirty="0" err="1"/>
              <a:t>aborto</a:t>
            </a:r>
            <a:r>
              <a:rPr lang="da-DK" sz="9600" dirty="0"/>
              <a:t> </a:t>
            </a:r>
            <a:r>
              <a:rPr lang="da-DK" sz="9600" dirty="0" err="1"/>
              <a:t>no</a:t>
            </a:r>
            <a:r>
              <a:rPr lang="da-DK" sz="9600" dirty="0"/>
              <a:t> es legal</a:t>
            </a:r>
          </a:p>
          <a:p>
            <a:pPr marL="400050" lvl="1" indent="0">
              <a:buSzPct val="100000"/>
              <a:buNone/>
            </a:pPr>
            <a:endParaRPr lang="da-DK" sz="9600" dirty="0"/>
          </a:p>
          <a:p>
            <a:pPr marL="400050" lvl="1" indent="0">
              <a:buSzPct val="100000"/>
              <a:buNone/>
            </a:pPr>
            <a:endParaRPr lang="da-DK" sz="2400" dirty="0"/>
          </a:p>
          <a:p>
            <a:pPr marL="0" indent="0">
              <a:buSzPct val="100000"/>
              <a:buNone/>
            </a:pPr>
            <a:r>
              <a:rPr lang="da-DK" sz="2800" dirty="0"/>
              <a:t>	</a:t>
            </a:r>
          </a:p>
        </p:txBody>
      </p:sp>
      <p:sp>
        <p:nvSpPr>
          <p:cNvPr id="8" name="Højre klammeparentes 7"/>
          <p:cNvSpPr/>
          <p:nvPr/>
        </p:nvSpPr>
        <p:spPr>
          <a:xfrm rot="5400000">
            <a:off x="4315563" y="-1207282"/>
            <a:ext cx="502530" cy="8524056"/>
          </a:xfrm>
          <a:prstGeom prst="rightBrace">
            <a:avLst>
              <a:gd name="adj1" fmla="val 8333"/>
              <a:gd name="adj2" fmla="val 5181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>
              <a:solidFill>
                <a:sysClr val="windowText" lastClr="000000"/>
              </a:solidFill>
            </a:endParaRPr>
          </a:p>
        </p:txBody>
      </p:sp>
      <p:pic>
        <p:nvPicPr>
          <p:cNvPr id="3" name="Billed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0224" y="622734"/>
            <a:ext cx="1793776" cy="1345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708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uiExpand="1" build="p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la </a:t>
            </a:r>
            <a:r>
              <a:rPr lang="da-DK" dirty="0" err="1"/>
              <a:t>sexualidad</a:t>
            </a:r>
            <a:r>
              <a:rPr lang="da-DK" dirty="0"/>
              <a:t> </a:t>
            </a:r>
            <a:r>
              <a:rPr lang="da-DK" dirty="0" err="1"/>
              <a:t>durante</a:t>
            </a:r>
            <a:r>
              <a:rPr lang="da-DK" dirty="0"/>
              <a:t> la </a:t>
            </a:r>
            <a:r>
              <a:rPr lang="da-DK" dirty="0" err="1"/>
              <a:t>dictadura</a:t>
            </a:r>
            <a:endParaRPr lang="da-DK" dirty="0"/>
          </a:p>
        </p:txBody>
      </p:sp>
      <p:sp>
        <p:nvSpPr>
          <p:cNvPr id="4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a-DK" b="1" u="sng" dirty="0"/>
              <a:t>La </a:t>
            </a:r>
            <a:r>
              <a:rPr lang="da-DK" b="1" u="sng" dirty="0" err="1"/>
              <a:t>norma</a:t>
            </a:r>
            <a:r>
              <a:rPr lang="da-DK" dirty="0"/>
              <a:t>: la </a:t>
            </a:r>
            <a:r>
              <a:rPr lang="da-DK" dirty="0" err="1"/>
              <a:t>hetereosexualidad</a:t>
            </a:r>
            <a:r>
              <a:rPr lang="da-DK" dirty="0"/>
              <a:t>, la </a:t>
            </a:r>
            <a:r>
              <a:rPr lang="da-DK" dirty="0" err="1"/>
              <a:t>sexualidad</a:t>
            </a:r>
            <a:r>
              <a:rPr lang="da-DK" dirty="0"/>
              <a:t> </a:t>
            </a:r>
            <a:r>
              <a:rPr lang="da-DK" dirty="0" err="1"/>
              <a:t>dentro</a:t>
            </a:r>
            <a:r>
              <a:rPr lang="da-DK" dirty="0"/>
              <a:t> del (</a:t>
            </a:r>
            <a:r>
              <a:rPr lang="da-DK" i="1" dirty="0"/>
              <a:t>inden for</a:t>
            </a:r>
            <a:r>
              <a:rPr lang="da-DK" dirty="0"/>
              <a:t>) </a:t>
            </a:r>
            <a:r>
              <a:rPr lang="da-DK" dirty="0" err="1"/>
              <a:t>matrimonio</a:t>
            </a:r>
            <a:r>
              <a:rPr lang="da-DK" dirty="0"/>
              <a:t> (</a:t>
            </a:r>
            <a:r>
              <a:rPr lang="da-DK" i="1" dirty="0"/>
              <a:t>ægteskab</a:t>
            </a:r>
            <a:r>
              <a:rPr lang="da-DK" dirty="0"/>
              <a:t>). </a:t>
            </a:r>
            <a:r>
              <a:rPr lang="da-DK" dirty="0" err="1"/>
              <a:t>Objetivo</a:t>
            </a:r>
            <a:r>
              <a:rPr lang="da-DK" dirty="0"/>
              <a:t>: </a:t>
            </a:r>
            <a:r>
              <a:rPr lang="da-DK" dirty="0" err="1"/>
              <a:t>tener</a:t>
            </a:r>
            <a:r>
              <a:rPr lang="da-DK" dirty="0"/>
              <a:t> </a:t>
            </a:r>
            <a:r>
              <a:rPr lang="da-DK" dirty="0" err="1"/>
              <a:t>hijos</a:t>
            </a:r>
            <a:r>
              <a:rPr lang="da-DK" dirty="0"/>
              <a:t>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b="1" u="sng" dirty="0" err="1"/>
              <a:t>Modelo</a:t>
            </a:r>
            <a:r>
              <a:rPr lang="da-DK" b="1" u="sng" dirty="0"/>
              <a:t>: </a:t>
            </a:r>
            <a:r>
              <a:rPr lang="da-DK" dirty="0"/>
              <a:t>La </a:t>
            </a:r>
            <a:r>
              <a:rPr lang="da-DK" dirty="0" err="1"/>
              <a:t>familia</a:t>
            </a:r>
            <a:r>
              <a:rPr lang="da-DK" dirty="0"/>
              <a:t> y la </a:t>
            </a:r>
            <a:r>
              <a:rPr lang="da-DK" dirty="0" err="1"/>
              <a:t>madre</a:t>
            </a:r>
            <a:r>
              <a:rPr lang="da-DK" dirty="0"/>
              <a:t> </a:t>
            </a:r>
            <a:r>
              <a:rPr lang="da-DK" dirty="0" err="1"/>
              <a:t>que</a:t>
            </a:r>
            <a:r>
              <a:rPr lang="da-DK" dirty="0"/>
              <a:t> </a:t>
            </a:r>
            <a:r>
              <a:rPr lang="da-DK" dirty="0" err="1"/>
              <a:t>representa</a:t>
            </a:r>
            <a:r>
              <a:rPr lang="da-DK" dirty="0"/>
              <a:t> los </a:t>
            </a:r>
            <a:r>
              <a:rPr lang="da-DK" dirty="0" err="1"/>
              <a:t>valores</a:t>
            </a:r>
            <a:r>
              <a:rPr lang="da-DK" dirty="0"/>
              <a:t>/ideales </a:t>
            </a:r>
            <a:r>
              <a:rPr lang="da-DK" dirty="0" err="1"/>
              <a:t>católicos</a:t>
            </a:r>
            <a:r>
              <a:rPr lang="da-DK" dirty="0"/>
              <a:t>. 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b="1" u="sng" dirty="0"/>
              <a:t>La </a:t>
            </a:r>
            <a:r>
              <a:rPr lang="da-DK" b="1" u="sng" dirty="0" err="1"/>
              <a:t>antinorma</a:t>
            </a:r>
            <a:r>
              <a:rPr lang="da-DK" b="1" u="sng" dirty="0"/>
              <a:t>, el </a:t>
            </a:r>
            <a:r>
              <a:rPr lang="da-DK" b="1" u="sng" dirty="0" err="1"/>
              <a:t>pecado</a:t>
            </a:r>
            <a:r>
              <a:rPr lang="da-DK" b="1" u="sng" dirty="0"/>
              <a:t> (</a:t>
            </a:r>
            <a:r>
              <a:rPr lang="da-DK" b="1" i="1" u="sng" dirty="0"/>
              <a:t>synd</a:t>
            </a:r>
            <a:r>
              <a:rPr lang="da-DK" b="1" u="sng" dirty="0"/>
              <a:t>): </a:t>
            </a:r>
            <a:r>
              <a:rPr lang="da-DK" dirty="0"/>
              <a:t>la </a:t>
            </a:r>
            <a:r>
              <a:rPr lang="da-DK" dirty="0" err="1"/>
              <a:t>transexualidad</a:t>
            </a:r>
            <a:r>
              <a:rPr lang="da-DK" dirty="0"/>
              <a:t>, la </a:t>
            </a:r>
            <a:r>
              <a:rPr lang="da-DK" dirty="0" err="1"/>
              <a:t>bisexualidad</a:t>
            </a:r>
            <a:r>
              <a:rPr lang="da-DK" dirty="0"/>
              <a:t>, la </a:t>
            </a:r>
            <a:r>
              <a:rPr lang="da-DK" dirty="0" err="1"/>
              <a:t>homosexualidad</a:t>
            </a:r>
            <a:r>
              <a:rPr lang="da-DK" dirty="0"/>
              <a:t>, la </a:t>
            </a:r>
            <a:r>
              <a:rPr lang="da-DK" dirty="0" err="1"/>
              <a:t>sexualidad</a:t>
            </a:r>
            <a:r>
              <a:rPr lang="da-DK" dirty="0"/>
              <a:t> </a:t>
            </a:r>
            <a:r>
              <a:rPr lang="da-DK" dirty="0" err="1"/>
              <a:t>fuera</a:t>
            </a:r>
            <a:r>
              <a:rPr lang="da-DK" dirty="0"/>
              <a:t> del </a:t>
            </a:r>
            <a:r>
              <a:rPr lang="da-DK" dirty="0" err="1"/>
              <a:t>matrimonio</a:t>
            </a:r>
            <a:r>
              <a:rPr lang="da-DK" dirty="0"/>
              <a:t>, la </a:t>
            </a:r>
            <a:r>
              <a:rPr lang="da-DK" dirty="0" err="1"/>
              <a:t>sexualidad</a:t>
            </a:r>
            <a:r>
              <a:rPr lang="da-DK" dirty="0"/>
              <a:t> </a:t>
            </a:r>
            <a:r>
              <a:rPr lang="da-DK" dirty="0" err="1"/>
              <a:t>como</a:t>
            </a:r>
            <a:r>
              <a:rPr lang="da-DK" dirty="0"/>
              <a:t> placer (</a:t>
            </a:r>
            <a:r>
              <a:rPr lang="da-DK" i="1" dirty="0"/>
              <a:t>nydelse/lyst</a:t>
            </a:r>
            <a:r>
              <a:rPr lang="da-DK" dirty="0"/>
              <a:t>). 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b="1" u="sng" dirty="0" err="1"/>
              <a:t>Antimodelo</a:t>
            </a:r>
            <a:r>
              <a:rPr lang="da-DK" dirty="0"/>
              <a:t>: el </a:t>
            </a:r>
            <a:r>
              <a:rPr lang="da-DK" dirty="0" err="1"/>
              <a:t>homosexual</a:t>
            </a:r>
            <a:r>
              <a:rPr lang="da-DK" dirty="0"/>
              <a:t>,  el </a:t>
            </a:r>
            <a:r>
              <a:rPr lang="da-DK" dirty="0" err="1"/>
              <a:t>bisexual</a:t>
            </a:r>
            <a:r>
              <a:rPr lang="da-DK" dirty="0"/>
              <a:t>, el </a:t>
            </a:r>
            <a:r>
              <a:rPr lang="da-DK" dirty="0" err="1"/>
              <a:t>transexual</a:t>
            </a:r>
            <a:r>
              <a:rPr lang="da-DK" dirty="0"/>
              <a:t>, la </a:t>
            </a:r>
            <a:r>
              <a:rPr lang="da-DK" dirty="0" err="1"/>
              <a:t>prostitiuta</a:t>
            </a:r>
            <a:r>
              <a:rPr lang="da-DK" dirty="0"/>
              <a:t>, la </a:t>
            </a:r>
            <a:r>
              <a:rPr lang="da-DK" dirty="0" err="1"/>
              <a:t>mujer</a:t>
            </a:r>
            <a:r>
              <a:rPr lang="da-DK" dirty="0"/>
              <a:t> </a:t>
            </a:r>
            <a:r>
              <a:rPr lang="da-DK" dirty="0" err="1"/>
              <a:t>liberada</a:t>
            </a:r>
            <a:r>
              <a:rPr lang="da-DK" dirty="0"/>
              <a:t> (</a:t>
            </a:r>
            <a:r>
              <a:rPr lang="da-DK" i="1" dirty="0"/>
              <a:t>frigjort</a:t>
            </a:r>
            <a:r>
              <a:rPr lang="da-DK" dirty="0"/>
              <a:t>)</a:t>
            </a:r>
          </a:p>
          <a:p>
            <a:endParaRPr lang="da-DK" dirty="0"/>
          </a:p>
        </p:txBody>
      </p:sp>
      <p:sp>
        <p:nvSpPr>
          <p:cNvPr id="6" name="Opad-nedadgående pil 5"/>
          <p:cNvSpPr/>
          <p:nvPr/>
        </p:nvSpPr>
        <p:spPr>
          <a:xfrm>
            <a:off x="4139952" y="3068960"/>
            <a:ext cx="288032" cy="576064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5462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4294967295"/>
          </p:nvPr>
        </p:nvSpPr>
        <p:spPr>
          <a:xfrm>
            <a:off x="435918" y="1628800"/>
            <a:ext cx="8686800" cy="51149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a-DK" b="1" dirty="0" err="1"/>
              <a:t>Un</a:t>
            </a:r>
            <a:r>
              <a:rPr lang="da-DK" b="1" dirty="0"/>
              <a:t> </a:t>
            </a:r>
            <a:r>
              <a:rPr lang="da-DK" b="1" dirty="0" err="1"/>
              <a:t>resúmen</a:t>
            </a:r>
            <a:r>
              <a:rPr lang="da-DK" b="1" dirty="0"/>
              <a:t> :</a:t>
            </a:r>
          </a:p>
          <a:p>
            <a:pPr>
              <a:buClrTx/>
              <a:buSzPct val="100000"/>
              <a:buFont typeface="Arial" panose="020B0604020202020204" pitchFamily="34" charset="0"/>
              <a:buChar char="•"/>
            </a:pPr>
            <a:r>
              <a:rPr lang="da-DK" sz="2800" dirty="0"/>
              <a:t>¿</a:t>
            </a:r>
            <a:r>
              <a:rPr lang="da-DK" sz="2800" dirty="0" err="1"/>
              <a:t>Qué</a:t>
            </a:r>
            <a:r>
              <a:rPr lang="da-DK" sz="2800" dirty="0"/>
              <a:t> </a:t>
            </a:r>
            <a:r>
              <a:rPr lang="da-DK" sz="2800" dirty="0" err="1"/>
              <a:t>comprendes</a:t>
            </a:r>
            <a:r>
              <a:rPr lang="da-DK" sz="2800" dirty="0"/>
              <a:t>? </a:t>
            </a:r>
            <a:r>
              <a:rPr lang="da-DK" sz="2800" dirty="0" err="1"/>
              <a:t>Habla</a:t>
            </a:r>
            <a:r>
              <a:rPr lang="da-DK" sz="2800" dirty="0"/>
              <a:t> con </a:t>
            </a:r>
            <a:r>
              <a:rPr lang="da-DK" sz="2800" dirty="0" err="1"/>
              <a:t>tu</a:t>
            </a:r>
            <a:r>
              <a:rPr lang="da-DK" sz="2800" dirty="0"/>
              <a:t> </a:t>
            </a:r>
            <a:r>
              <a:rPr lang="da-DK" sz="2800" dirty="0" err="1"/>
              <a:t>pareja</a:t>
            </a:r>
            <a:r>
              <a:rPr lang="da-DK" sz="2800" dirty="0"/>
              <a:t> sobre la </a:t>
            </a:r>
            <a:r>
              <a:rPr lang="da-DK" sz="2800" dirty="0" err="1"/>
              <a:t>presentación</a:t>
            </a:r>
            <a:r>
              <a:rPr lang="da-DK" sz="2800" dirty="0"/>
              <a:t>, </a:t>
            </a:r>
            <a:r>
              <a:rPr lang="da-DK" sz="2800" b="1" dirty="0"/>
              <a:t>en </a:t>
            </a:r>
            <a:r>
              <a:rPr lang="da-DK" sz="2800" b="1" dirty="0" err="1"/>
              <a:t>danés</a:t>
            </a:r>
            <a:r>
              <a:rPr lang="da-DK" sz="2800" b="1" dirty="0"/>
              <a:t> </a:t>
            </a:r>
            <a:r>
              <a:rPr lang="da-DK" sz="2800" dirty="0" err="1"/>
              <a:t>por</a:t>
            </a:r>
            <a:r>
              <a:rPr lang="da-DK" sz="2800" dirty="0"/>
              <a:t> </a:t>
            </a:r>
            <a:r>
              <a:rPr lang="da-DK" sz="2800" dirty="0" err="1"/>
              <a:t>favor</a:t>
            </a:r>
            <a:r>
              <a:rPr lang="da-DK" sz="2800" dirty="0"/>
              <a:t>.</a:t>
            </a:r>
          </a:p>
          <a:p>
            <a:pPr>
              <a:buClrTx/>
              <a:buSzPct val="100000"/>
              <a:buFont typeface="Arial" panose="020B0604020202020204" pitchFamily="34" charset="0"/>
              <a:buChar char="•"/>
            </a:pPr>
            <a:r>
              <a:rPr lang="da-DK" sz="2800" dirty="0"/>
              <a:t>¿</a:t>
            </a:r>
            <a:r>
              <a:rPr lang="da-DK" sz="2800" dirty="0" err="1"/>
              <a:t>Qué</a:t>
            </a:r>
            <a:r>
              <a:rPr lang="da-DK" sz="2800" dirty="0"/>
              <a:t> </a:t>
            </a:r>
            <a:r>
              <a:rPr lang="da-DK" sz="2800" dirty="0" err="1"/>
              <a:t>palabras</a:t>
            </a:r>
            <a:r>
              <a:rPr lang="da-DK" sz="2800" dirty="0"/>
              <a:t> </a:t>
            </a:r>
            <a:r>
              <a:rPr lang="da-DK" sz="2800" dirty="0" err="1"/>
              <a:t>nuevas</a:t>
            </a:r>
            <a:r>
              <a:rPr lang="da-DK" sz="2800" dirty="0"/>
              <a:t> </a:t>
            </a:r>
            <a:r>
              <a:rPr lang="da-DK" sz="2800" dirty="0" err="1"/>
              <a:t>hay</a:t>
            </a:r>
            <a:r>
              <a:rPr lang="da-DK" sz="2800" dirty="0"/>
              <a:t> en la </a:t>
            </a:r>
            <a:r>
              <a:rPr lang="da-DK" sz="2800" dirty="0" err="1"/>
              <a:t>presentación</a:t>
            </a:r>
            <a:r>
              <a:rPr lang="da-DK" sz="2800" dirty="0"/>
              <a:t> y </a:t>
            </a:r>
            <a:r>
              <a:rPr lang="da-DK" sz="2800" dirty="0" err="1"/>
              <a:t>qué</a:t>
            </a:r>
            <a:r>
              <a:rPr lang="da-DK" sz="2800" dirty="0"/>
              <a:t> </a:t>
            </a:r>
            <a:r>
              <a:rPr lang="da-DK" sz="2800" dirty="0" err="1"/>
              <a:t>significan</a:t>
            </a:r>
            <a:r>
              <a:rPr lang="da-DK" sz="2800" dirty="0"/>
              <a:t>?</a:t>
            </a:r>
          </a:p>
          <a:p>
            <a:pPr marL="0" indent="0">
              <a:buClrTx/>
              <a:buSzPct val="100000"/>
              <a:buNone/>
            </a:pPr>
            <a:endParaRPr lang="da-DK" sz="2800" dirty="0"/>
          </a:p>
          <a:p>
            <a:pPr marL="0" indent="0">
              <a:buNone/>
            </a:pPr>
            <a:r>
              <a:rPr lang="da-DK" sz="3300" b="1" dirty="0"/>
              <a:t>Los </a:t>
            </a:r>
            <a:r>
              <a:rPr lang="da-DK" sz="3300" b="1" dirty="0" err="1"/>
              <a:t>años</a:t>
            </a:r>
            <a:r>
              <a:rPr lang="da-DK" sz="3300" b="1" dirty="0"/>
              <a:t>:</a:t>
            </a:r>
          </a:p>
          <a:p>
            <a:pPr>
              <a:buClrTx/>
              <a:buSzPct val="100000"/>
              <a:buFont typeface="Arial" panose="020B0604020202020204" pitchFamily="34" charset="0"/>
              <a:buChar char="•"/>
            </a:pPr>
            <a:r>
              <a:rPr lang="da-DK" sz="3300" dirty="0"/>
              <a:t>¿</a:t>
            </a:r>
            <a:r>
              <a:rPr lang="da-DK" sz="3300" dirty="0" err="1"/>
              <a:t>Cómo</a:t>
            </a:r>
            <a:r>
              <a:rPr lang="da-DK" sz="3300" dirty="0"/>
              <a:t> se </a:t>
            </a:r>
            <a:r>
              <a:rPr lang="da-DK" sz="3300" dirty="0" err="1"/>
              <a:t>dice</a:t>
            </a:r>
            <a:r>
              <a:rPr lang="da-DK" sz="3300" dirty="0"/>
              <a:t> 1931, 1936, 1939 y 1975? </a:t>
            </a:r>
          </a:p>
          <a:p>
            <a:pPr marL="0" indent="0">
              <a:buNone/>
            </a:pPr>
            <a:r>
              <a:rPr lang="da-DK" dirty="0"/>
              <a:t>							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44624"/>
            <a:ext cx="1216181" cy="19417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ktangel 5"/>
          <p:cNvSpPr/>
          <p:nvPr/>
        </p:nvSpPr>
        <p:spPr>
          <a:xfrm>
            <a:off x="6394648" y="188640"/>
            <a:ext cx="1113125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ct val="20000"/>
              </a:spcBef>
              <a:buClr>
                <a:srgbClr val="F0A22E"/>
              </a:buClr>
              <a:buSzPct val="70000"/>
            </a:pPr>
            <a:r>
              <a:rPr lang="da-DK" sz="1500" b="1" dirty="0">
                <a:solidFill>
                  <a:prstClr val="black"/>
                </a:solidFill>
              </a:rPr>
              <a:t>12 </a:t>
            </a:r>
            <a:r>
              <a:rPr lang="da-DK" sz="1500" b="1" dirty="0" err="1">
                <a:solidFill>
                  <a:prstClr val="black"/>
                </a:solidFill>
              </a:rPr>
              <a:t>minutos</a:t>
            </a:r>
            <a:endParaRPr lang="da-DK" sz="1500" b="1" dirty="0">
              <a:solidFill>
                <a:srgbClr val="4E3B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506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87206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da-DK" sz="2200" b="1" dirty="0"/>
              <a:t>1975: Franco </a:t>
            </a:r>
            <a:r>
              <a:rPr lang="da-DK" sz="2200" b="1" dirty="0" err="1"/>
              <a:t>muere</a:t>
            </a:r>
            <a:r>
              <a:rPr lang="da-DK" sz="2200" b="1" dirty="0"/>
              <a:t> (dør) 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da-DK" sz="2200" b="1" dirty="0" err="1"/>
              <a:t>Años</a:t>
            </a:r>
            <a:r>
              <a:rPr lang="da-DK" sz="2200" b="1" dirty="0"/>
              <a:t> </a:t>
            </a:r>
            <a:r>
              <a:rPr lang="da-DK" sz="2200" b="1" dirty="0" err="1"/>
              <a:t>setenta</a:t>
            </a:r>
            <a:r>
              <a:rPr lang="da-DK" sz="2200" b="1" dirty="0"/>
              <a:t> (70’erne) - </a:t>
            </a:r>
            <a:r>
              <a:rPr lang="da-DK" sz="2200" b="1" dirty="0" err="1"/>
              <a:t>años</a:t>
            </a:r>
            <a:r>
              <a:rPr lang="da-DK" sz="2200" b="1" dirty="0"/>
              <a:t> </a:t>
            </a:r>
            <a:r>
              <a:rPr lang="da-DK" sz="2200" b="1" dirty="0" err="1"/>
              <a:t>ochenta</a:t>
            </a:r>
            <a:r>
              <a:rPr lang="da-DK" sz="2200" b="1" dirty="0"/>
              <a:t> (80’erne)</a:t>
            </a:r>
            <a:r>
              <a:rPr lang="da-DK" sz="2200" b="1" i="1" dirty="0"/>
              <a:t>: ”</a:t>
            </a:r>
            <a:r>
              <a:rPr lang="da-DK" sz="2200" b="1" dirty="0"/>
              <a:t>La </a:t>
            </a:r>
            <a:r>
              <a:rPr lang="da-DK" sz="2200" b="1" dirty="0" err="1"/>
              <a:t>Movida</a:t>
            </a:r>
            <a:r>
              <a:rPr lang="da-DK" sz="2200" b="1" dirty="0"/>
              <a:t> </a:t>
            </a:r>
            <a:r>
              <a:rPr lang="da-DK" sz="2200" b="1" dirty="0" err="1"/>
              <a:t>Madrileña</a:t>
            </a:r>
            <a:r>
              <a:rPr lang="da-DK" sz="2200" b="1" dirty="0"/>
              <a:t>”</a:t>
            </a:r>
            <a:r>
              <a:rPr lang="da-DK" sz="2200" dirty="0"/>
              <a:t>  </a:t>
            </a:r>
          </a:p>
          <a:p>
            <a:endParaRPr lang="da-DK" sz="1600" dirty="0"/>
          </a:p>
          <a:p>
            <a:pPr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da-DK" sz="1800" dirty="0"/>
              <a:t>”La </a:t>
            </a:r>
            <a:r>
              <a:rPr lang="da-DK" sz="1800" dirty="0" err="1"/>
              <a:t>movida</a:t>
            </a:r>
            <a:r>
              <a:rPr lang="da-DK" sz="1800" dirty="0"/>
              <a:t>” es </a:t>
            </a:r>
            <a:r>
              <a:rPr lang="da-DK" sz="1800" dirty="0" err="1"/>
              <a:t>una</a:t>
            </a:r>
            <a:r>
              <a:rPr lang="da-DK" sz="1800" dirty="0"/>
              <a:t> </a:t>
            </a:r>
            <a:r>
              <a:rPr lang="da-DK" sz="1800" dirty="0" err="1"/>
              <a:t>cultura</a:t>
            </a:r>
            <a:r>
              <a:rPr lang="da-DK" sz="1800" dirty="0"/>
              <a:t> </a:t>
            </a:r>
            <a:r>
              <a:rPr lang="da-DK" sz="1800" i="1" dirty="0" err="1"/>
              <a:t>underground</a:t>
            </a:r>
            <a:r>
              <a:rPr lang="da-DK" sz="1800" dirty="0"/>
              <a:t>: </a:t>
            </a:r>
            <a:r>
              <a:rPr lang="da-DK" sz="1800" dirty="0" err="1"/>
              <a:t>una</a:t>
            </a:r>
            <a:r>
              <a:rPr lang="da-DK" sz="1800" dirty="0"/>
              <a:t> </a:t>
            </a:r>
            <a:r>
              <a:rPr lang="da-DK" sz="1800" dirty="0" err="1"/>
              <a:t>cultura</a:t>
            </a:r>
            <a:r>
              <a:rPr lang="da-DK" sz="1800" dirty="0"/>
              <a:t> </a:t>
            </a:r>
            <a:r>
              <a:rPr lang="da-DK" sz="1800" dirty="0" err="1"/>
              <a:t>joven</a:t>
            </a:r>
            <a:r>
              <a:rPr lang="da-DK" sz="1800" dirty="0"/>
              <a:t> (</a:t>
            </a:r>
            <a:r>
              <a:rPr lang="da-DK" sz="1800" i="1" dirty="0"/>
              <a:t>ung</a:t>
            </a:r>
            <a:r>
              <a:rPr lang="da-DK" sz="1800" dirty="0"/>
              <a:t>), </a:t>
            </a:r>
            <a:r>
              <a:rPr lang="da-DK" sz="1800" dirty="0" err="1"/>
              <a:t>dinámica</a:t>
            </a:r>
            <a:r>
              <a:rPr lang="da-DK" sz="1800" dirty="0"/>
              <a:t> y </a:t>
            </a:r>
            <a:r>
              <a:rPr lang="da-DK" sz="1800" dirty="0" err="1"/>
              <a:t>moderna</a:t>
            </a:r>
            <a:r>
              <a:rPr lang="da-DK" sz="1800" dirty="0"/>
              <a:t> &gt;&lt;la </a:t>
            </a:r>
            <a:r>
              <a:rPr lang="da-DK" sz="1800" dirty="0" err="1"/>
              <a:t>cultura</a:t>
            </a:r>
            <a:r>
              <a:rPr lang="da-DK" sz="1800" dirty="0"/>
              <a:t> </a:t>
            </a:r>
            <a:r>
              <a:rPr lang="da-DK" sz="1800" dirty="0" err="1"/>
              <a:t>consevadora</a:t>
            </a:r>
            <a:r>
              <a:rPr lang="da-DK" sz="1800" dirty="0"/>
              <a:t> de la </a:t>
            </a:r>
            <a:r>
              <a:rPr lang="da-DK" sz="1800" dirty="0" err="1"/>
              <a:t>dictadura</a:t>
            </a:r>
            <a:r>
              <a:rPr lang="da-DK" sz="1800" dirty="0"/>
              <a:t> .</a:t>
            </a:r>
          </a:p>
          <a:p>
            <a:pPr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da-DK" sz="1800" dirty="0" err="1"/>
              <a:t>Empieza</a:t>
            </a:r>
            <a:r>
              <a:rPr lang="da-DK" sz="1800" dirty="0"/>
              <a:t> (</a:t>
            </a:r>
            <a:r>
              <a:rPr lang="da-DK" sz="1800" i="1" dirty="0"/>
              <a:t>påbegynder</a:t>
            </a:r>
            <a:r>
              <a:rPr lang="da-DK" sz="1800" dirty="0"/>
              <a:t>) en Madrid y </a:t>
            </a:r>
            <a:r>
              <a:rPr lang="da-DK" sz="1800" dirty="0" err="1"/>
              <a:t>después</a:t>
            </a:r>
            <a:r>
              <a:rPr lang="da-DK" sz="1800" dirty="0"/>
              <a:t> </a:t>
            </a:r>
            <a:r>
              <a:rPr lang="da-DK" sz="1800" dirty="0" err="1"/>
              <a:t>está</a:t>
            </a:r>
            <a:r>
              <a:rPr lang="da-DK" sz="1800" dirty="0"/>
              <a:t> </a:t>
            </a:r>
            <a:r>
              <a:rPr lang="da-DK" sz="1800" dirty="0" err="1"/>
              <a:t>también</a:t>
            </a:r>
            <a:r>
              <a:rPr lang="da-DK" sz="1800" dirty="0"/>
              <a:t> en Barcelona y </a:t>
            </a:r>
            <a:r>
              <a:rPr lang="da-DK" sz="1800" dirty="0" err="1"/>
              <a:t>otras</a:t>
            </a:r>
            <a:r>
              <a:rPr lang="da-DK" sz="1800" dirty="0"/>
              <a:t> </a:t>
            </a:r>
            <a:r>
              <a:rPr lang="da-DK" sz="1800" dirty="0" err="1"/>
              <a:t>ciudades</a:t>
            </a:r>
            <a:r>
              <a:rPr lang="da-DK" sz="1800" dirty="0"/>
              <a:t> grandes</a:t>
            </a:r>
          </a:p>
          <a:p>
            <a:pPr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da-DK" sz="1800" dirty="0"/>
              <a:t>Los </a:t>
            </a:r>
            <a:r>
              <a:rPr lang="da-DK" sz="1800" dirty="0" err="1"/>
              <a:t>artistas</a:t>
            </a:r>
            <a:r>
              <a:rPr lang="da-DK" sz="1800" dirty="0"/>
              <a:t> </a:t>
            </a:r>
            <a:r>
              <a:rPr lang="da-DK" sz="1800" dirty="0" err="1"/>
              <a:t>experimentan</a:t>
            </a:r>
            <a:r>
              <a:rPr lang="da-DK" sz="1800" dirty="0"/>
              <a:t> con los temas </a:t>
            </a:r>
            <a:r>
              <a:rPr lang="da-DK" sz="1800" dirty="0" err="1"/>
              <a:t>prohibidos</a:t>
            </a:r>
            <a:r>
              <a:rPr lang="da-DK" sz="1800" dirty="0"/>
              <a:t> (</a:t>
            </a:r>
            <a:r>
              <a:rPr lang="da-DK" sz="1800" i="1" dirty="0"/>
              <a:t>forbudte</a:t>
            </a:r>
            <a:r>
              <a:rPr lang="da-DK" sz="1800" dirty="0"/>
              <a:t>) de la </a:t>
            </a:r>
            <a:r>
              <a:rPr lang="da-DK" sz="1800" dirty="0" err="1"/>
              <a:t>dictadura</a:t>
            </a:r>
            <a:r>
              <a:rPr lang="da-DK" sz="1800" dirty="0"/>
              <a:t>. </a:t>
            </a:r>
            <a:r>
              <a:rPr lang="da-DK" sz="1800" dirty="0" err="1"/>
              <a:t>Por</a:t>
            </a:r>
            <a:r>
              <a:rPr lang="da-DK" sz="1800" dirty="0"/>
              <a:t> </a:t>
            </a:r>
            <a:r>
              <a:rPr lang="da-DK" sz="1800" dirty="0" err="1"/>
              <a:t>ejemplo</a:t>
            </a:r>
            <a:r>
              <a:rPr lang="da-DK" sz="1800" dirty="0"/>
              <a:t>, la </a:t>
            </a:r>
            <a:r>
              <a:rPr lang="da-DK" sz="1800" dirty="0" err="1"/>
              <a:t>homosexualidad</a:t>
            </a:r>
            <a:r>
              <a:rPr lang="da-DK" sz="1800" dirty="0"/>
              <a:t> o el </a:t>
            </a:r>
            <a:r>
              <a:rPr lang="da-DK" sz="1800" dirty="0" err="1"/>
              <a:t>sexo</a:t>
            </a:r>
            <a:r>
              <a:rPr lang="da-DK" sz="1800" dirty="0"/>
              <a:t> </a:t>
            </a:r>
            <a:r>
              <a:rPr lang="da-DK" sz="1800" dirty="0" err="1"/>
              <a:t>fuera</a:t>
            </a:r>
            <a:r>
              <a:rPr lang="da-DK" sz="1800" dirty="0"/>
              <a:t> del </a:t>
            </a:r>
            <a:r>
              <a:rPr lang="da-DK" sz="1800" dirty="0" err="1"/>
              <a:t>matrimonio</a:t>
            </a:r>
            <a:r>
              <a:rPr lang="da-DK" sz="1800" dirty="0"/>
              <a:t> (</a:t>
            </a:r>
            <a:r>
              <a:rPr lang="da-DK" sz="1800" i="1" dirty="0"/>
              <a:t>ægteskab</a:t>
            </a:r>
            <a:r>
              <a:rPr lang="da-DK" sz="1800" dirty="0"/>
              <a:t>)</a:t>
            </a:r>
          </a:p>
          <a:p>
            <a:pPr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da-DK" sz="1800" dirty="0" err="1"/>
              <a:t>Artista</a:t>
            </a:r>
            <a:r>
              <a:rPr lang="da-DK" sz="1800" dirty="0"/>
              <a:t> </a:t>
            </a:r>
            <a:r>
              <a:rPr lang="da-DK" sz="1800" dirty="0" err="1"/>
              <a:t>importante</a:t>
            </a:r>
            <a:r>
              <a:rPr lang="da-DK" sz="1800" dirty="0"/>
              <a:t>: Pedro Almodóvar.</a:t>
            </a:r>
          </a:p>
          <a:p>
            <a:pPr marL="0" indent="0">
              <a:buClr>
                <a:schemeClr val="tx1"/>
              </a:buClr>
              <a:buSzPct val="100000"/>
              <a:buNone/>
            </a:pPr>
            <a:endParaRPr lang="da-DK" sz="1400" dirty="0"/>
          </a:p>
          <a:p>
            <a:pPr marL="0" indent="0">
              <a:buClr>
                <a:schemeClr val="tx1"/>
              </a:buClr>
              <a:buSzPct val="100000"/>
              <a:buNone/>
            </a:pPr>
            <a:r>
              <a:rPr lang="da-DK" sz="1900" b="1" dirty="0"/>
              <a:t>Pedro Almodóvar</a:t>
            </a:r>
          </a:p>
          <a:p>
            <a:pPr marL="0" indent="0">
              <a:buClr>
                <a:schemeClr val="tx1"/>
              </a:buClr>
              <a:buSzPct val="100000"/>
              <a:buNone/>
            </a:pPr>
            <a:endParaRPr lang="da-DK" sz="1000" dirty="0"/>
          </a:p>
          <a:p>
            <a:pPr lvl="1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da-DK" sz="1800" dirty="0"/>
              <a:t>Es </a:t>
            </a:r>
            <a:r>
              <a:rPr lang="da-DK" sz="1800" dirty="0" err="1"/>
              <a:t>homosexual</a:t>
            </a:r>
            <a:r>
              <a:rPr lang="da-DK" sz="1800" dirty="0"/>
              <a:t> y  </a:t>
            </a:r>
            <a:r>
              <a:rPr lang="da-DK" sz="1800" dirty="0" err="1"/>
              <a:t>vive</a:t>
            </a:r>
            <a:r>
              <a:rPr lang="da-DK" sz="1800" dirty="0"/>
              <a:t> en Madrid, </a:t>
            </a:r>
            <a:r>
              <a:rPr lang="da-DK" sz="1800" dirty="0" err="1"/>
              <a:t>pero</a:t>
            </a:r>
            <a:r>
              <a:rPr lang="da-DK" sz="1800" dirty="0"/>
              <a:t> </a:t>
            </a:r>
            <a:r>
              <a:rPr lang="da-DK" sz="1800" dirty="0" err="1"/>
              <a:t>también</a:t>
            </a:r>
            <a:r>
              <a:rPr lang="da-DK" sz="1800" dirty="0"/>
              <a:t> </a:t>
            </a:r>
            <a:r>
              <a:rPr lang="da-DK" sz="1800" dirty="0" err="1"/>
              <a:t>visita</a:t>
            </a:r>
            <a:r>
              <a:rPr lang="da-DK" sz="1800" dirty="0"/>
              <a:t> Barcelona. </a:t>
            </a:r>
          </a:p>
          <a:p>
            <a:pPr lvl="1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r>
              <a:rPr lang="da-DK" sz="1800" dirty="0"/>
              <a:t>Sus </a:t>
            </a:r>
            <a:r>
              <a:rPr lang="da-DK" sz="1800" dirty="0" err="1"/>
              <a:t>películas</a:t>
            </a:r>
            <a:r>
              <a:rPr lang="da-DK" sz="1800" dirty="0"/>
              <a:t> </a:t>
            </a:r>
            <a:r>
              <a:rPr lang="da-DK" sz="1800" dirty="0" err="1"/>
              <a:t>retan</a:t>
            </a:r>
            <a:r>
              <a:rPr lang="da-DK" sz="1800" dirty="0"/>
              <a:t> (</a:t>
            </a:r>
            <a:r>
              <a:rPr lang="da-DK" sz="1800" i="1" dirty="0"/>
              <a:t>udfordrer</a:t>
            </a:r>
            <a:r>
              <a:rPr lang="da-DK" sz="1800" dirty="0"/>
              <a:t>) la </a:t>
            </a:r>
            <a:r>
              <a:rPr lang="da-DK" sz="1800" dirty="0" err="1"/>
              <a:t>cultura</a:t>
            </a:r>
            <a:r>
              <a:rPr lang="da-DK" sz="1800" dirty="0"/>
              <a:t> </a:t>
            </a:r>
            <a:r>
              <a:rPr lang="da-DK" sz="1800" dirty="0" err="1"/>
              <a:t>tradicional</a:t>
            </a:r>
            <a:r>
              <a:rPr lang="da-DK" sz="1800" dirty="0"/>
              <a:t> de la </a:t>
            </a:r>
            <a:r>
              <a:rPr lang="da-DK" sz="1800" dirty="0" err="1"/>
              <a:t>dictadura</a:t>
            </a:r>
            <a:r>
              <a:rPr lang="da-DK" sz="1800" dirty="0"/>
              <a:t>, </a:t>
            </a:r>
            <a:r>
              <a:rPr lang="da-DK" sz="1800" dirty="0" err="1"/>
              <a:t>por</a:t>
            </a:r>
            <a:r>
              <a:rPr lang="da-DK" sz="1800" dirty="0"/>
              <a:t> </a:t>
            </a:r>
            <a:r>
              <a:rPr lang="da-DK" sz="1800" dirty="0" err="1"/>
              <a:t>ejemplo</a:t>
            </a:r>
            <a:r>
              <a:rPr lang="da-DK" sz="1800" dirty="0"/>
              <a:t>: la </a:t>
            </a:r>
            <a:r>
              <a:rPr lang="da-DK" sz="1800" dirty="0" err="1"/>
              <a:t>familia</a:t>
            </a:r>
            <a:r>
              <a:rPr lang="da-DK" sz="1800" dirty="0"/>
              <a:t> </a:t>
            </a:r>
            <a:r>
              <a:rPr lang="da-DK" sz="1800" dirty="0" err="1"/>
              <a:t>tradicional</a:t>
            </a:r>
            <a:r>
              <a:rPr lang="da-DK" sz="1800" dirty="0"/>
              <a:t> o (</a:t>
            </a:r>
            <a:r>
              <a:rPr lang="da-DK" sz="1800" i="1" dirty="0"/>
              <a:t>eller</a:t>
            </a:r>
            <a:r>
              <a:rPr lang="da-DK" sz="1800" dirty="0"/>
              <a:t>) las </a:t>
            </a:r>
            <a:r>
              <a:rPr lang="da-DK" sz="1800" dirty="0" err="1"/>
              <a:t>relaciones</a:t>
            </a:r>
            <a:r>
              <a:rPr lang="da-DK" sz="1800" dirty="0"/>
              <a:t> </a:t>
            </a:r>
            <a:r>
              <a:rPr lang="da-DK" sz="1800" dirty="0" err="1"/>
              <a:t>sexuales</a:t>
            </a:r>
            <a:r>
              <a:rPr lang="da-DK" sz="1800" dirty="0"/>
              <a:t> </a:t>
            </a:r>
            <a:r>
              <a:rPr lang="da-DK" sz="1800" dirty="0" err="1"/>
              <a:t>tradicionalmente</a:t>
            </a:r>
            <a:r>
              <a:rPr lang="da-DK" sz="1800" dirty="0"/>
              <a:t> </a:t>
            </a:r>
            <a:r>
              <a:rPr lang="da-DK" sz="1800" dirty="0" err="1"/>
              <a:t>correctas</a:t>
            </a:r>
            <a:r>
              <a:rPr lang="da-DK" sz="1800" dirty="0"/>
              <a:t>.</a:t>
            </a:r>
          </a:p>
          <a:p>
            <a:pPr marL="0" indent="0" algn="ctr">
              <a:buNone/>
            </a:pPr>
            <a:r>
              <a:rPr lang="es-ES" sz="2800" u="sng" dirty="0">
                <a:hlinkClick r:id="rId2"/>
              </a:rPr>
              <a:t>https://www.youtube.com/watch?v=uYTMlv9zuKs</a:t>
            </a:r>
            <a:endParaRPr lang="es-ES" sz="2800" u="sng" dirty="0"/>
          </a:p>
          <a:p>
            <a:pPr marL="0" indent="0" algn="ctr">
              <a:buNone/>
            </a:pPr>
            <a:endParaRPr lang="da-DK" dirty="0"/>
          </a:p>
          <a:p>
            <a:pPr lvl="1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endParaRPr lang="da-DK" sz="1800" dirty="0"/>
          </a:p>
          <a:p>
            <a:pPr lvl="2"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</a:pPr>
            <a:endParaRPr lang="da-DK" sz="1400" dirty="0"/>
          </a:p>
          <a:p>
            <a:pPr marL="0" indent="0">
              <a:buClr>
                <a:schemeClr val="tx1"/>
              </a:buClr>
              <a:buSzPct val="100000"/>
              <a:buNone/>
            </a:pPr>
            <a:endParaRPr lang="da-DK" sz="1400" dirty="0"/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da-DK" sz="2000" dirty="0"/>
          </a:p>
          <a:p>
            <a:endParaRPr lang="da-DK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dirty="0"/>
              <a:t>1975 - … LA TRANSICION (</a:t>
            </a:r>
            <a:r>
              <a:rPr lang="da-DK" sz="2700" i="1" dirty="0"/>
              <a:t>overgangsperiode</a:t>
            </a:r>
            <a:r>
              <a:rPr lang="da-DK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07309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Los </a:t>
            </a:r>
            <a:r>
              <a:rPr lang="da-DK" dirty="0" err="1"/>
              <a:t>años</a:t>
            </a:r>
            <a:r>
              <a:rPr lang="da-DK" dirty="0"/>
              <a:t> 80 - 2010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43189"/>
          </a:xfrm>
        </p:spPr>
        <p:txBody>
          <a:bodyPr>
            <a:normAutofit fontScale="25000" lnSpcReduction="20000"/>
          </a:bodyPr>
          <a:lstStyle/>
          <a:p>
            <a:pPr>
              <a:buSzPct val="100000"/>
              <a:buFont typeface="Wingdings" panose="05000000000000000000" pitchFamily="2" charset="2"/>
              <a:buChar char="v"/>
            </a:pPr>
            <a:r>
              <a:rPr lang="da-DK" sz="9600" dirty="0" err="1"/>
              <a:t>España</a:t>
            </a:r>
            <a:r>
              <a:rPr lang="da-DK" sz="9600" dirty="0"/>
              <a:t> es </a:t>
            </a:r>
            <a:r>
              <a:rPr lang="da-DK" sz="9600" dirty="0" err="1"/>
              <a:t>un</a:t>
            </a:r>
            <a:r>
              <a:rPr lang="da-DK" sz="9600" dirty="0"/>
              <a:t> </a:t>
            </a:r>
            <a:r>
              <a:rPr lang="da-DK" sz="9600" dirty="0" err="1"/>
              <a:t>país</a:t>
            </a:r>
            <a:r>
              <a:rPr lang="da-DK" sz="9600" dirty="0"/>
              <a:t> </a:t>
            </a:r>
            <a:r>
              <a:rPr lang="da-DK" sz="9600" dirty="0" err="1"/>
              <a:t>democrático</a:t>
            </a:r>
            <a:endParaRPr lang="da-DK" sz="9600" dirty="0"/>
          </a:p>
          <a:p>
            <a:pPr marL="0" indent="0">
              <a:buSzPct val="100000"/>
              <a:buNone/>
            </a:pPr>
            <a:endParaRPr lang="da-DK" sz="9600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da-DK" sz="9200" dirty="0"/>
              <a:t>Hay </a:t>
            </a:r>
            <a:r>
              <a:rPr lang="da-DK" sz="9200" dirty="0" err="1"/>
              <a:t>libertad</a:t>
            </a:r>
            <a:r>
              <a:rPr lang="da-DK" sz="9200" dirty="0"/>
              <a:t> de </a:t>
            </a:r>
            <a:r>
              <a:rPr lang="da-DK" sz="9200" dirty="0" err="1"/>
              <a:t>expresión</a:t>
            </a:r>
            <a:r>
              <a:rPr lang="da-DK" sz="9200" dirty="0"/>
              <a:t> (</a:t>
            </a:r>
            <a:r>
              <a:rPr lang="da-DK" sz="9200" i="1" dirty="0"/>
              <a:t>ytringsfrihed</a:t>
            </a:r>
            <a:r>
              <a:rPr lang="da-DK" sz="9200" dirty="0"/>
              <a:t>). 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da-DK" sz="8800" dirty="0"/>
              <a:t>La </a:t>
            </a:r>
            <a:r>
              <a:rPr lang="da-DK" sz="8800" dirty="0" err="1"/>
              <a:t>religión</a:t>
            </a:r>
            <a:r>
              <a:rPr lang="da-DK" sz="8800" dirty="0"/>
              <a:t> (el </a:t>
            </a:r>
            <a:r>
              <a:rPr lang="da-DK" sz="8800" dirty="0" err="1"/>
              <a:t>catolicismo</a:t>
            </a:r>
            <a:r>
              <a:rPr lang="da-DK" sz="8800" dirty="0"/>
              <a:t>) </a:t>
            </a:r>
            <a:r>
              <a:rPr lang="da-DK" sz="8800" dirty="0" err="1"/>
              <a:t>no</a:t>
            </a:r>
            <a:r>
              <a:rPr lang="da-DK" sz="8800" dirty="0"/>
              <a:t> es </a:t>
            </a:r>
            <a:r>
              <a:rPr lang="da-DK" sz="8800" dirty="0" err="1"/>
              <a:t>tan</a:t>
            </a:r>
            <a:r>
              <a:rPr lang="da-DK" sz="8800" dirty="0"/>
              <a:t> (</a:t>
            </a:r>
            <a:r>
              <a:rPr lang="da-DK" sz="8800" i="1" dirty="0"/>
              <a:t>så</a:t>
            </a:r>
            <a:r>
              <a:rPr lang="da-DK" sz="8800" dirty="0"/>
              <a:t>) </a:t>
            </a:r>
            <a:r>
              <a:rPr lang="da-DK" sz="8800" dirty="0" err="1"/>
              <a:t>importante</a:t>
            </a:r>
            <a:r>
              <a:rPr lang="da-DK" sz="8800" dirty="0"/>
              <a:t>:  </a:t>
            </a:r>
            <a:r>
              <a:rPr lang="da-DK" sz="8800" dirty="0" err="1"/>
              <a:t>no</a:t>
            </a:r>
            <a:r>
              <a:rPr lang="da-DK" sz="8800" dirty="0"/>
              <a:t> </a:t>
            </a:r>
            <a:r>
              <a:rPr lang="da-DK" sz="8800" dirty="0" err="1"/>
              <a:t>decide</a:t>
            </a:r>
            <a:r>
              <a:rPr lang="da-DK" sz="8800" dirty="0"/>
              <a:t> (</a:t>
            </a:r>
            <a:r>
              <a:rPr lang="da-DK" sz="8800" i="1" dirty="0"/>
              <a:t>bestemmer</a:t>
            </a:r>
            <a:r>
              <a:rPr lang="da-DK" sz="8800" dirty="0"/>
              <a:t>) las </a:t>
            </a:r>
            <a:r>
              <a:rPr lang="da-DK" sz="8800" dirty="0" err="1"/>
              <a:t>normas</a:t>
            </a:r>
            <a:r>
              <a:rPr lang="da-DK" sz="8800" dirty="0"/>
              <a:t> morales del </a:t>
            </a:r>
            <a:r>
              <a:rPr lang="da-DK" sz="8800" dirty="0" err="1"/>
              <a:t>país</a:t>
            </a:r>
            <a:r>
              <a:rPr lang="da-DK" sz="8800" dirty="0"/>
              <a:t>.</a:t>
            </a:r>
          </a:p>
          <a:p>
            <a:pPr marL="0" indent="0">
              <a:buSzPct val="100000"/>
              <a:buNone/>
            </a:pPr>
            <a:endParaRPr lang="da-DK" sz="9200" dirty="0"/>
          </a:p>
          <a:p>
            <a:pPr marL="0" indent="0">
              <a:buSzPct val="100000"/>
              <a:buNone/>
            </a:pPr>
            <a:r>
              <a:rPr lang="da-DK" sz="9200" dirty="0" err="1"/>
              <a:t>Por</a:t>
            </a:r>
            <a:r>
              <a:rPr lang="da-DK" sz="9200" dirty="0"/>
              <a:t> </a:t>
            </a:r>
            <a:r>
              <a:rPr lang="da-DK" sz="9200" dirty="0" err="1"/>
              <a:t>ejemplo</a:t>
            </a:r>
            <a:r>
              <a:rPr lang="da-DK" sz="9200" dirty="0"/>
              <a:t>:</a:t>
            </a:r>
            <a:endParaRPr lang="da-DK" sz="9600" dirty="0"/>
          </a:p>
          <a:p>
            <a:pPr>
              <a:buSzPct val="100000"/>
              <a:buFontTx/>
              <a:buChar char="-"/>
            </a:pPr>
            <a:r>
              <a:rPr lang="da-DK" sz="9600" dirty="0"/>
              <a:t>la </a:t>
            </a:r>
            <a:r>
              <a:rPr lang="da-DK" sz="9600" dirty="0" err="1"/>
              <a:t>religión</a:t>
            </a:r>
            <a:r>
              <a:rPr lang="da-DK" sz="9600" dirty="0"/>
              <a:t> </a:t>
            </a:r>
            <a:r>
              <a:rPr lang="da-DK" sz="9600" dirty="0" err="1"/>
              <a:t>no</a:t>
            </a:r>
            <a:r>
              <a:rPr lang="da-DK" sz="9600" dirty="0"/>
              <a:t> </a:t>
            </a:r>
            <a:r>
              <a:rPr lang="da-DK" sz="9600" dirty="0" err="1"/>
              <a:t>decide</a:t>
            </a:r>
            <a:r>
              <a:rPr lang="da-DK" sz="9600" dirty="0"/>
              <a:t> </a:t>
            </a:r>
            <a:r>
              <a:rPr lang="da-DK" sz="9600" dirty="0" err="1"/>
              <a:t>qué</a:t>
            </a:r>
            <a:r>
              <a:rPr lang="da-DK" sz="9600" dirty="0"/>
              <a:t> </a:t>
            </a:r>
            <a:r>
              <a:rPr lang="da-DK" sz="9600" dirty="0" err="1"/>
              <a:t>asignaturas</a:t>
            </a:r>
            <a:r>
              <a:rPr lang="da-DK" sz="9600" dirty="0"/>
              <a:t> </a:t>
            </a:r>
            <a:r>
              <a:rPr lang="da-DK" sz="9600" dirty="0" err="1"/>
              <a:t>tienen</a:t>
            </a:r>
            <a:r>
              <a:rPr lang="da-DK" sz="9600" dirty="0"/>
              <a:t> </a:t>
            </a:r>
            <a:r>
              <a:rPr lang="da-DK" sz="9600" dirty="0" err="1"/>
              <a:t>que</a:t>
            </a:r>
            <a:r>
              <a:rPr lang="da-DK" sz="9600" dirty="0"/>
              <a:t> </a:t>
            </a:r>
            <a:r>
              <a:rPr lang="da-DK" sz="9600" dirty="0" err="1"/>
              <a:t>enseñar</a:t>
            </a:r>
            <a:r>
              <a:rPr lang="da-DK" sz="9600" dirty="0"/>
              <a:t> las </a:t>
            </a:r>
            <a:r>
              <a:rPr lang="da-DK" sz="9600" dirty="0" err="1"/>
              <a:t>escuelas</a:t>
            </a:r>
            <a:r>
              <a:rPr lang="da-DK" sz="9600" dirty="0"/>
              <a:t> </a:t>
            </a:r>
          </a:p>
          <a:p>
            <a:pPr>
              <a:buSzPct val="100000"/>
              <a:buFontTx/>
              <a:buChar char="-"/>
            </a:pPr>
            <a:r>
              <a:rPr lang="da-DK" sz="9600" dirty="0" err="1"/>
              <a:t>no</a:t>
            </a:r>
            <a:r>
              <a:rPr lang="da-DK" sz="9600" dirty="0"/>
              <a:t> es </a:t>
            </a:r>
            <a:r>
              <a:rPr lang="da-DK" sz="9600" dirty="0" err="1"/>
              <a:t>un</a:t>
            </a:r>
            <a:r>
              <a:rPr lang="da-DK" sz="9600" dirty="0"/>
              <a:t> </a:t>
            </a:r>
            <a:r>
              <a:rPr lang="da-DK" sz="9600" dirty="0" err="1"/>
              <a:t>problema</a:t>
            </a:r>
            <a:r>
              <a:rPr lang="da-DK" sz="9600" dirty="0"/>
              <a:t> </a:t>
            </a:r>
            <a:r>
              <a:rPr lang="da-DK" sz="9600" dirty="0" err="1"/>
              <a:t>tener</a:t>
            </a:r>
            <a:r>
              <a:rPr lang="da-DK" sz="9600" dirty="0"/>
              <a:t> </a:t>
            </a:r>
            <a:r>
              <a:rPr lang="da-DK" sz="9600" dirty="0" err="1"/>
              <a:t>relaciones</a:t>
            </a:r>
            <a:r>
              <a:rPr lang="da-DK" sz="9600" dirty="0"/>
              <a:t> </a:t>
            </a:r>
            <a:r>
              <a:rPr lang="da-DK" sz="9600" dirty="0" err="1"/>
              <a:t>sexuales</a:t>
            </a:r>
            <a:r>
              <a:rPr lang="da-DK" sz="9600" dirty="0"/>
              <a:t> </a:t>
            </a:r>
            <a:r>
              <a:rPr lang="da-DK" sz="9600" dirty="0" err="1"/>
              <a:t>antes</a:t>
            </a:r>
            <a:r>
              <a:rPr lang="da-DK" sz="9600" dirty="0"/>
              <a:t> del </a:t>
            </a:r>
            <a:r>
              <a:rPr lang="da-DK" sz="9600" dirty="0" err="1"/>
              <a:t>matrimonio</a:t>
            </a:r>
            <a:r>
              <a:rPr lang="da-DK" sz="9600" dirty="0"/>
              <a:t> (</a:t>
            </a:r>
            <a:r>
              <a:rPr lang="da-DK" sz="9600" i="1" dirty="0"/>
              <a:t>ægteskab</a:t>
            </a:r>
            <a:r>
              <a:rPr lang="da-DK" sz="9600" dirty="0"/>
              <a:t>) </a:t>
            </a:r>
          </a:p>
          <a:p>
            <a:pPr>
              <a:buSzPct val="100000"/>
              <a:buFontTx/>
              <a:buChar char="-"/>
            </a:pPr>
            <a:r>
              <a:rPr lang="da-DK" sz="9600" dirty="0"/>
              <a:t>el </a:t>
            </a:r>
            <a:r>
              <a:rPr lang="da-DK" sz="9600" dirty="0" err="1"/>
              <a:t>aborto</a:t>
            </a:r>
            <a:r>
              <a:rPr lang="da-DK" sz="9600" dirty="0"/>
              <a:t> es legal</a:t>
            </a:r>
          </a:p>
          <a:p>
            <a:pPr>
              <a:buSzPct val="100000"/>
              <a:buFontTx/>
              <a:buChar char="-"/>
            </a:pPr>
            <a:endParaRPr lang="da-DK" sz="9600" dirty="0"/>
          </a:p>
          <a:p>
            <a:pPr marL="400050" lvl="1" indent="0">
              <a:buSzPct val="100000"/>
              <a:buNone/>
            </a:pPr>
            <a:endParaRPr lang="da-DK" sz="9600" dirty="0"/>
          </a:p>
          <a:p>
            <a:pPr marL="400050" lvl="1" indent="0">
              <a:buSzPct val="100000"/>
              <a:buNone/>
            </a:pPr>
            <a:endParaRPr lang="da-DK" sz="2400" dirty="0"/>
          </a:p>
          <a:p>
            <a:pPr marL="0" indent="0">
              <a:buSzPct val="100000"/>
              <a:buNone/>
            </a:pPr>
            <a:r>
              <a:rPr lang="da-DK" sz="28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015450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21375</TotalTime>
  <Words>620</Words>
  <Application>Microsoft Office PowerPoint</Application>
  <PresentationFormat>Skærmshow (4:3)</PresentationFormat>
  <Paragraphs>88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5" baseType="lpstr">
      <vt:lpstr>Arial</vt:lpstr>
      <vt:lpstr>Calibri</vt:lpstr>
      <vt:lpstr>Franklin Gothic Book</vt:lpstr>
      <vt:lpstr>Franklin Gothic Medium</vt:lpstr>
      <vt:lpstr>Wingdings</vt:lpstr>
      <vt:lpstr>Wingdings 2</vt:lpstr>
      <vt:lpstr>Trek</vt:lpstr>
      <vt:lpstr>1931- los años 2010 (2010’erne):  Una corta historia de españa </vt:lpstr>
      <vt:lpstr>1931 -1936 - La segunda (2.) república</vt:lpstr>
      <vt:lpstr>1936-1939 – La guerra civil (borgerkrigen)</vt:lpstr>
      <vt:lpstr>1939-1975 - LA dictadura</vt:lpstr>
      <vt:lpstr>la sexualidad durante la dictadura</vt:lpstr>
      <vt:lpstr>PowerPoint-præsentation</vt:lpstr>
      <vt:lpstr>1975 - … LA TRANSICION (overgangsperiode)</vt:lpstr>
      <vt:lpstr>Los años 80 - 2010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idearios de lo masculino y lo femenino durante El franquismo  español</dc:title>
  <dc:creator>Teresa Alvarez Alonso</dc:creator>
  <cp:lastModifiedBy>Teresa Alvarez Alonso (Te | EG)</cp:lastModifiedBy>
  <cp:revision>106</cp:revision>
  <cp:lastPrinted>2017-08-04T08:43:46Z</cp:lastPrinted>
  <dcterms:created xsi:type="dcterms:W3CDTF">2014-10-16T07:43:10Z</dcterms:created>
  <dcterms:modified xsi:type="dcterms:W3CDTF">2023-01-12T13:25:12Z</dcterms:modified>
</cp:coreProperties>
</file>