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61" r:id="rId6"/>
    <p:sldId id="379" r:id="rId7"/>
    <p:sldId id="360" r:id="rId8"/>
    <p:sldId id="380" r:id="rId9"/>
    <p:sldId id="381" r:id="rId10"/>
    <p:sldId id="378" r:id="rId11"/>
    <p:sldId id="364" r:id="rId12"/>
    <p:sldId id="365" r:id="rId13"/>
    <p:sldId id="366" r:id="rId14"/>
    <p:sldId id="367" r:id="rId15"/>
    <p:sldId id="370" r:id="rId16"/>
  </p:sldIdLst>
  <p:sldSz cx="12192000" cy="6858000"/>
  <p:notesSz cx="6858000" cy="9144000"/>
  <p:embeddedFontLst>
    <p:embeddedFont>
      <p:font typeface="Prompt" pitchFamily="2" charset="-34"/>
      <p:regular r:id="rId18"/>
      <p:bold r:id="rId19"/>
      <p:italic r:id="rId20"/>
      <p:boldItalic r:id="rId21"/>
    </p:embeddedFont>
    <p:embeddedFont>
      <p:font typeface="Prompt Light" panose="00000400000000000000" pitchFamily="2" charset="-34"/>
      <p:regular r:id="rId22"/>
      <p:italic r:id="rId23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C15A8-D197-6D4C-9B1C-BE2D9A9D121D}" v="3" dt="2025-01-07T10:20:58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/>
    <p:restoredTop sz="75738"/>
  </p:normalViewPr>
  <p:slideViewPr>
    <p:cSldViewPr snapToGrid="0">
      <p:cViewPr varScale="1">
        <p:scale>
          <a:sx n="78" d="100"/>
          <a:sy n="78" d="100"/>
        </p:scale>
        <p:origin x="1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Holm Sørensen (RH | EG)" userId="4c48172c-15a2-47b6-9b02-3780b7e4a006" providerId="ADAL" clId="{CE4C15A8-D197-6D4C-9B1C-BE2D9A9D121D}"/>
    <pc:docChg chg="custSel delSld modSld">
      <pc:chgData name="Rikke Holm Sørensen (RH | EG)" userId="4c48172c-15a2-47b6-9b02-3780b7e4a006" providerId="ADAL" clId="{CE4C15A8-D197-6D4C-9B1C-BE2D9A9D121D}" dt="2025-01-07T10:22:26.253" v="265" actId="20577"/>
      <pc:docMkLst>
        <pc:docMk/>
      </pc:docMkLst>
      <pc:sldChg chg="modSp mod">
        <pc:chgData name="Rikke Holm Sørensen (RH | EG)" userId="4c48172c-15a2-47b6-9b02-3780b7e4a006" providerId="ADAL" clId="{CE4C15A8-D197-6D4C-9B1C-BE2D9A9D121D}" dt="2025-01-07T10:22:26.253" v="265" actId="20577"/>
        <pc:sldMkLst>
          <pc:docMk/>
          <pc:sldMk cId="4096433271" sldId="361"/>
        </pc:sldMkLst>
        <pc:spChg chg="mod">
          <ac:chgData name="Rikke Holm Sørensen (RH | EG)" userId="4c48172c-15a2-47b6-9b02-3780b7e4a006" providerId="ADAL" clId="{CE4C15A8-D197-6D4C-9B1C-BE2D9A9D121D}" dt="2025-01-07T10:22:26.253" v="265" actId="20577"/>
          <ac:spMkLst>
            <pc:docMk/>
            <pc:sldMk cId="4096433271" sldId="361"/>
            <ac:spMk id="3" creationId="{F6DFA55B-97DB-E2E0-472B-7825C2A7ADCA}"/>
          </ac:spMkLst>
        </pc:spChg>
      </pc:sldChg>
      <pc:sldChg chg="modSp mod">
        <pc:chgData name="Rikke Holm Sørensen (RH | EG)" userId="4c48172c-15a2-47b6-9b02-3780b7e4a006" providerId="ADAL" clId="{CE4C15A8-D197-6D4C-9B1C-BE2D9A9D121D}" dt="2025-01-07T10:21:58.300" v="237" actId="20577"/>
        <pc:sldMkLst>
          <pc:docMk/>
          <pc:sldMk cId="3811596870" sldId="366"/>
        </pc:sldMkLst>
        <pc:spChg chg="mod">
          <ac:chgData name="Rikke Holm Sørensen (RH | EG)" userId="4c48172c-15a2-47b6-9b02-3780b7e4a006" providerId="ADAL" clId="{CE4C15A8-D197-6D4C-9B1C-BE2D9A9D121D}" dt="2025-01-07T10:21:58.300" v="237" actId="20577"/>
          <ac:spMkLst>
            <pc:docMk/>
            <pc:sldMk cId="3811596870" sldId="366"/>
            <ac:spMk id="4" creationId="{DF109DC5-C1CB-0616-1A3F-DE7120E2EBB2}"/>
          </ac:spMkLst>
        </pc:spChg>
        <pc:graphicFrameChg chg="mod">
          <ac:chgData name="Rikke Holm Sørensen (RH | EG)" userId="4c48172c-15a2-47b6-9b02-3780b7e4a006" providerId="ADAL" clId="{CE4C15A8-D197-6D4C-9B1C-BE2D9A9D121D}" dt="2025-01-07T10:20:58.509" v="183"/>
          <ac:graphicFrameMkLst>
            <pc:docMk/>
            <pc:sldMk cId="3811596870" sldId="366"/>
            <ac:graphicFrameMk id="7" creationId="{7D3752C2-E9DD-FB8D-23FD-E8E652014B18}"/>
          </ac:graphicFrameMkLst>
        </pc:graphicFrameChg>
      </pc:sldChg>
      <pc:sldChg chg="del">
        <pc:chgData name="Rikke Holm Sørensen (RH | EG)" userId="4c48172c-15a2-47b6-9b02-3780b7e4a006" providerId="ADAL" clId="{CE4C15A8-D197-6D4C-9B1C-BE2D9A9D121D}" dt="2025-01-07T10:22:07.849" v="238" actId="2696"/>
        <pc:sldMkLst>
          <pc:docMk/>
          <pc:sldMk cId="1129233495" sldId="368"/>
        </pc:sldMkLst>
      </pc:sldChg>
      <pc:sldChg chg="del">
        <pc:chgData name="Rikke Holm Sørensen (RH | EG)" userId="4c48172c-15a2-47b6-9b02-3780b7e4a006" providerId="ADAL" clId="{CE4C15A8-D197-6D4C-9B1C-BE2D9A9D121D}" dt="2025-01-07T10:22:13.639" v="239" actId="2696"/>
        <pc:sldMkLst>
          <pc:docMk/>
          <pc:sldMk cId="3095510050" sldId="369"/>
        </pc:sldMkLst>
      </pc:sldChg>
      <pc:sldChg chg="addSp delSp modSp mod modNotesTx">
        <pc:chgData name="Rikke Holm Sørensen (RH | EG)" userId="4c48172c-15a2-47b6-9b02-3780b7e4a006" providerId="ADAL" clId="{CE4C15A8-D197-6D4C-9B1C-BE2D9A9D121D}" dt="2025-01-06T16:09:57.427" v="181" actId="1076"/>
        <pc:sldMkLst>
          <pc:docMk/>
          <pc:sldMk cId="2503189653" sldId="378"/>
        </pc:sldMkLst>
        <pc:spChg chg="mod">
          <ac:chgData name="Rikke Holm Sørensen (RH | EG)" userId="4c48172c-15a2-47b6-9b02-3780b7e4a006" providerId="ADAL" clId="{CE4C15A8-D197-6D4C-9B1C-BE2D9A9D121D}" dt="2025-01-06T16:09:57.427" v="181" actId="1076"/>
          <ac:spMkLst>
            <pc:docMk/>
            <pc:sldMk cId="2503189653" sldId="378"/>
            <ac:spMk id="2" creationId="{FB3E9F6A-FAB2-EEFB-6464-259DDAFCE12D}"/>
          </ac:spMkLst>
        </pc:spChg>
        <pc:spChg chg="mod">
          <ac:chgData name="Rikke Holm Sørensen (RH | EG)" userId="4c48172c-15a2-47b6-9b02-3780b7e4a006" providerId="ADAL" clId="{CE4C15A8-D197-6D4C-9B1C-BE2D9A9D121D}" dt="2025-01-06T16:09:53.610" v="180" actId="1076"/>
          <ac:spMkLst>
            <pc:docMk/>
            <pc:sldMk cId="2503189653" sldId="378"/>
            <ac:spMk id="3" creationId="{6C26F0E9-5EDB-8B38-FE6B-D3609A172B8C}"/>
          </ac:spMkLst>
        </pc:spChg>
        <pc:picChg chg="del">
          <ac:chgData name="Rikke Holm Sørensen (RH | EG)" userId="4c48172c-15a2-47b6-9b02-3780b7e4a006" providerId="ADAL" clId="{CE4C15A8-D197-6D4C-9B1C-BE2D9A9D121D}" dt="2025-01-06T16:08:35.568" v="128" actId="478"/>
          <ac:picMkLst>
            <pc:docMk/>
            <pc:sldMk cId="2503189653" sldId="378"/>
            <ac:picMk id="4" creationId="{ACD9C749-65E2-F09C-E69A-C1D3CE737FE7}"/>
          </ac:picMkLst>
        </pc:picChg>
        <pc:picChg chg="mod">
          <ac:chgData name="Rikke Holm Sørensen (RH | EG)" userId="4c48172c-15a2-47b6-9b02-3780b7e4a006" providerId="ADAL" clId="{CE4C15A8-D197-6D4C-9B1C-BE2D9A9D121D}" dt="2025-01-06T16:08:55.210" v="132" actId="1076"/>
          <ac:picMkLst>
            <pc:docMk/>
            <pc:sldMk cId="2503189653" sldId="378"/>
            <ac:picMk id="5" creationId="{B9D3B36B-1273-4A42-D585-015C2506CB16}"/>
          </ac:picMkLst>
        </pc:picChg>
        <pc:picChg chg="add mod">
          <ac:chgData name="Rikke Holm Sørensen (RH | EG)" userId="4c48172c-15a2-47b6-9b02-3780b7e4a006" providerId="ADAL" clId="{CE4C15A8-D197-6D4C-9B1C-BE2D9A9D121D}" dt="2025-01-06T16:08:59.528" v="135" actId="14100"/>
          <ac:picMkLst>
            <pc:docMk/>
            <pc:sldMk cId="2503189653" sldId="378"/>
            <ac:picMk id="6" creationId="{8254C584-EAF1-03E4-0CBA-84EC303A59E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4404E-4685-4D08-9C39-7AC24A84BC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DA4898-7CF3-46FE-8515-DB5C71FCD99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Overvej hvordan man bliver en god demokratisk medborger i samfundet.</a:t>
          </a:r>
          <a:endParaRPr lang="en-US" dirty="0"/>
        </a:p>
      </dgm:t>
    </dgm:pt>
    <dgm:pt modelId="{93C1A517-4D87-40B3-9DA3-20C07EC15E81}" type="parTrans" cxnId="{689C6910-8A68-4E87-984D-9CBDF8EDBD00}">
      <dgm:prSet/>
      <dgm:spPr/>
      <dgm:t>
        <a:bodyPr/>
        <a:lstStyle/>
        <a:p>
          <a:endParaRPr lang="en-US"/>
        </a:p>
      </dgm:t>
    </dgm:pt>
    <dgm:pt modelId="{3DF10101-1BF6-4B67-AF81-70D1AC18D497}" type="sibTrans" cxnId="{689C6910-8A68-4E87-984D-9CBDF8EDBD00}">
      <dgm:prSet/>
      <dgm:spPr/>
      <dgm:t>
        <a:bodyPr/>
        <a:lstStyle/>
        <a:p>
          <a:endParaRPr lang="en-US"/>
        </a:p>
      </dgm:t>
    </dgm:pt>
    <dgm:pt modelId="{F82990B4-40D1-4A2F-B1B3-D9A327DC0A4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Sammenlign dine overvejelser med figur 6.19 </a:t>
          </a:r>
          <a:endParaRPr lang="en-US" dirty="0"/>
        </a:p>
      </dgm:t>
    </dgm:pt>
    <dgm:pt modelId="{7901BDAD-4036-407B-97A6-CA0C4E89182F}" type="parTrans" cxnId="{388341D9-C6A0-4C32-9B58-3C31BEE87C80}">
      <dgm:prSet/>
      <dgm:spPr/>
      <dgm:t>
        <a:bodyPr/>
        <a:lstStyle/>
        <a:p>
          <a:endParaRPr lang="en-US"/>
        </a:p>
      </dgm:t>
    </dgm:pt>
    <dgm:pt modelId="{C026CBEE-DDF5-4F7F-B0BE-64C4812D56F8}" type="sibTrans" cxnId="{388341D9-C6A0-4C32-9B58-3C31BEE87C80}">
      <dgm:prSet/>
      <dgm:spPr/>
      <dgm:t>
        <a:bodyPr/>
        <a:lstStyle/>
        <a:p>
          <a:endParaRPr lang="en-US"/>
        </a:p>
      </dgm:t>
    </dgm:pt>
    <dgm:pt modelId="{AADD7DA9-17B5-41BE-98B5-27177626A00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Se næste slide for figuren</a:t>
          </a:r>
          <a:endParaRPr lang="en-US" dirty="0"/>
        </a:p>
      </dgm:t>
    </dgm:pt>
    <dgm:pt modelId="{CD5715DE-EFBA-40F3-A30A-2919280FB575}" type="parTrans" cxnId="{518B8025-1244-45C0-9ED3-79F30823852F}">
      <dgm:prSet/>
      <dgm:spPr/>
      <dgm:t>
        <a:bodyPr/>
        <a:lstStyle/>
        <a:p>
          <a:endParaRPr lang="en-US"/>
        </a:p>
      </dgm:t>
    </dgm:pt>
    <dgm:pt modelId="{517DEE36-BBA4-4E8D-A304-23D83E00A754}" type="sibTrans" cxnId="{518B8025-1244-45C0-9ED3-79F30823852F}">
      <dgm:prSet/>
      <dgm:spPr/>
      <dgm:t>
        <a:bodyPr/>
        <a:lstStyle/>
        <a:p>
          <a:endParaRPr lang="en-US"/>
        </a:p>
      </dgm:t>
    </dgm:pt>
    <dgm:pt modelId="{972BB2A3-B18F-4A4F-BB72-DAD051FC7793}" type="pres">
      <dgm:prSet presAssocID="{8B24404E-4685-4D08-9C39-7AC24A84BCDE}" presName="root" presStyleCnt="0">
        <dgm:presLayoutVars>
          <dgm:dir/>
          <dgm:resizeHandles val="exact"/>
        </dgm:presLayoutVars>
      </dgm:prSet>
      <dgm:spPr/>
    </dgm:pt>
    <dgm:pt modelId="{E7D25CAC-827B-4155-86BB-74E753196413}" type="pres">
      <dgm:prSet presAssocID="{AADA4898-7CF3-46FE-8515-DB5C71FCD990}" presName="compNode" presStyleCnt="0"/>
      <dgm:spPr/>
    </dgm:pt>
    <dgm:pt modelId="{264E56D9-24AA-44D2-9D10-886D6153F470}" type="pres">
      <dgm:prSet presAssocID="{AADA4898-7CF3-46FE-8515-DB5C71FCD990}" presName="bgRect" presStyleLbl="bgShp" presStyleIdx="0" presStyleCnt="2"/>
      <dgm:spPr/>
    </dgm:pt>
    <dgm:pt modelId="{95813577-E4C1-4342-B4C0-8DDBC999E62A}" type="pres">
      <dgm:prSet presAssocID="{AADA4898-7CF3-46FE-8515-DB5C71FCD99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F1385F2C-04A1-4FC4-9FC8-4BD7B08962B3}" type="pres">
      <dgm:prSet presAssocID="{AADA4898-7CF3-46FE-8515-DB5C71FCD990}" presName="spaceRect" presStyleCnt="0"/>
      <dgm:spPr/>
    </dgm:pt>
    <dgm:pt modelId="{8091036E-0973-4A25-A770-90F2E0496389}" type="pres">
      <dgm:prSet presAssocID="{AADA4898-7CF3-46FE-8515-DB5C71FCD990}" presName="parTx" presStyleLbl="revTx" presStyleIdx="0" presStyleCnt="3">
        <dgm:presLayoutVars>
          <dgm:chMax val="0"/>
          <dgm:chPref val="0"/>
        </dgm:presLayoutVars>
      </dgm:prSet>
      <dgm:spPr/>
    </dgm:pt>
    <dgm:pt modelId="{A045CE5B-9A4E-4C5E-B59A-F638E6D50809}" type="pres">
      <dgm:prSet presAssocID="{3DF10101-1BF6-4B67-AF81-70D1AC18D497}" presName="sibTrans" presStyleCnt="0"/>
      <dgm:spPr/>
    </dgm:pt>
    <dgm:pt modelId="{05AAC162-6DC1-4120-BDB0-8A8BBF4B3D82}" type="pres">
      <dgm:prSet presAssocID="{F82990B4-40D1-4A2F-B1B3-D9A327DC0A40}" presName="compNode" presStyleCnt="0"/>
      <dgm:spPr/>
    </dgm:pt>
    <dgm:pt modelId="{2D78F764-5EAA-45B5-A4D2-1C599562A186}" type="pres">
      <dgm:prSet presAssocID="{F82990B4-40D1-4A2F-B1B3-D9A327DC0A40}" presName="bgRect" presStyleLbl="bgShp" presStyleIdx="1" presStyleCnt="2"/>
      <dgm:spPr/>
    </dgm:pt>
    <dgm:pt modelId="{407C106D-74F1-4877-870D-AF87E7A34C52}" type="pres">
      <dgm:prSet presAssocID="{F82990B4-40D1-4A2F-B1B3-D9A327DC0A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"/>
        </a:ext>
      </dgm:extLst>
    </dgm:pt>
    <dgm:pt modelId="{50D59A2E-926D-444D-A259-48C8457FA7FE}" type="pres">
      <dgm:prSet presAssocID="{F82990B4-40D1-4A2F-B1B3-D9A327DC0A40}" presName="spaceRect" presStyleCnt="0"/>
      <dgm:spPr/>
    </dgm:pt>
    <dgm:pt modelId="{32C341AC-4E3B-4AE7-918B-FA62DD69B83A}" type="pres">
      <dgm:prSet presAssocID="{F82990B4-40D1-4A2F-B1B3-D9A327DC0A40}" presName="parTx" presStyleLbl="revTx" presStyleIdx="1" presStyleCnt="3">
        <dgm:presLayoutVars>
          <dgm:chMax val="0"/>
          <dgm:chPref val="0"/>
        </dgm:presLayoutVars>
      </dgm:prSet>
      <dgm:spPr/>
    </dgm:pt>
    <dgm:pt modelId="{BA409EA8-4BAE-448E-B943-BBD44A732CD8}" type="pres">
      <dgm:prSet presAssocID="{F82990B4-40D1-4A2F-B1B3-D9A327DC0A40}" presName="desTx" presStyleLbl="revTx" presStyleIdx="2" presStyleCnt="3">
        <dgm:presLayoutVars/>
      </dgm:prSet>
      <dgm:spPr/>
    </dgm:pt>
  </dgm:ptLst>
  <dgm:cxnLst>
    <dgm:cxn modelId="{689C6910-8A68-4E87-984D-9CBDF8EDBD00}" srcId="{8B24404E-4685-4D08-9C39-7AC24A84BCDE}" destId="{AADA4898-7CF3-46FE-8515-DB5C71FCD990}" srcOrd="0" destOrd="0" parTransId="{93C1A517-4D87-40B3-9DA3-20C07EC15E81}" sibTransId="{3DF10101-1BF6-4B67-AF81-70D1AC18D497}"/>
    <dgm:cxn modelId="{518B8025-1244-45C0-9ED3-79F30823852F}" srcId="{F82990B4-40D1-4A2F-B1B3-D9A327DC0A40}" destId="{AADD7DA9-17B5-41BE-98B5-27177626A007}" srcOrd="0" destOrd="0" parTransId="{CD5715DE-EFBA-40F3-A30A-2919280FB575}" sibTransId="{517DEE36-BBA4-4E8D-A304-23D83E00A754}"/>
    <dgm:cxn modelId="{981AB52A-5D98-40F7-9206-0742D61C8D5E}" type="presOf" srcId="{AADD7DA9-17B5-41BE-98B5-27177626A007}" destId="{BA409EA8-4BAE-448E-B943-BBD44A732CD8}" srcOrd="0" destOrd="0" presId="urn:microsoft.com/office/officeart/2018/2/layout/IconVerticalSolidList"/>
    <dgm:cxn modelId="{23D40943-7CFD-4FA3-9421-B59EF50BA093}" type="presOf" srcId="{F82990B4-40D1-4A2F-B1B3-D9A327DC0A40}" destId="{32C341AC-4E3B-4AE7-918B-FA62DD69B83A}" srcOrd="0" destOrd="0" presId="urn:microsoft.com/office/officeart/2018/2/layout/IconVerticalSolidList"/>
    <dgm:cxn modelId="{388341D9-C6A0-4C32-9B58-3C31BEE87C80}" srcId="{8B24404E-4685-4D08-9C39-7AC24A84BCDE}" destId="{F82990B4-40D1-4A2F-B1B3-D9A327DC0A40}" srcOrd="1" destOrd="0" parTransId="{7901BDAD-4036-407B-97A6-CA0C4E89182F}" sibTransId="{C026CBEE-DDF5-4F7F-B0BE-64C4812D56F8}"/>
    <dgm:cxn modelId="{B2D5A6DE-8CB1-4C88-99F4-C5D2454033F2}" type="presOf" srcId="{AADA4898-7CF3-46FE-8515-DB5C71FCD990}" destId="{8091036E-0973-4A25-A770-90F2E0496389}" srcOrd="0" destOrd="0" presId="urn:microsoft.com/office/officeart/2018/2/layout/IconVerticalSolidList"/>
    <dgm:cxn modelId="{6BE498E2-4D6F-4034-B776-A6B2BF746334}" type="presOf" srcId="{8B24404E-4685-4D08-9C39-7AC24A84BCDE}" destId="{972BB2A3-B18F-4A4F-BB72-DAD051FC7793}" srcOrd="0" destOrd="0" presId="urn:microsoft.com/office/officeart/2018/2/layout/IconVerticalSolidList"/>
    <dgm:cxn modelId="{9C6B94D2-BC3C-43E6-ACF8-854AF720BB45}" type="presParOf" srcId="{972BB2A3-B18F-4A4F-BB72-DAD051FC7793}" destId="{E7D25CAC-827B-4155-86BB-74E753196413}" srcOrd="0" destOrd="0" presId="urn:microsoft.com/office/officeart/2018/2/layout/IconVerticalSolidList"/>
    <dgm:cxn modelId="{51FC83CF-F706-421A-A424-6F256984C69A}" type="presParOf" srcId="{E7D25CAC-827B-4155-86BB-74E753196413}" destId="{264E56D9-24AA-44D2-9D10-886D6153F470}" srcOrd="0" destOrd="0" presId="urn:microsoft.com/office/officeart/2018/2/layout/IconVerticalSolidList"/>
    <dgm:cxn modelId="{A1AE1140-83AA-4090-85AE-52D9A6CF80C6}" type="presParOf" srcId="{E7D25CAC-827B-4155-86BB-74E753196413}" destId="{95813577-E4C1-4342-B4C0-8DDBC999E62A}" srcOrd="1" destOrd="0" presId="urn:microsoft.com/office/officeart/2018/2/layout/IconVerticalSolidList"/>
    <dgm:cxn modelId="{84BAD1B6-2804-4136-9565-7BB7403B0C8A}" type="presParOf" srcId="{E7D25CAC-827B-4155-86BB-74E753196413}" destId="{F1385F2C-04A1-4FC4-9FC8-4BD7B08962B3}" srcOrd="2" destOrd="0" presId="urn:microsoft.com/office/officeart/2018/2/layout/IconVerticalSolidList"/>
    <dgm:cxn modelId="{F6E87EAD-D34B-47F2-B188-DE1F3E652427}" type="presParOf" srcId="{E7D25CAC-827B-4155-86BB-74E753196413}" destId="{8091036E-0973-4A25-A770-90F2E0496389}" srcOrd="3" destOrd="0" presId="urn:microsoft.com/office/officeart/2018/2/layout/IconVerticalSolidList"/>
    <dgm:cxn modelId="{569FDFE8-FFFA-449C-8A15-433E30C420BE}" type="presParOf" srcId="{972BB2A3-B18F-4A4F-BB72-DAD051FC7793}" destId="{A045CE5B-9A4E-4C5E-B59A-F638E6D50809}" srcOrd="1" destOrd="0" presId="urn:microsoft.com/office/officeart/2018/2/layout/IconVerticalSolidList"/>
    <dgm:cxn modelId="{AF09657C-6430-4EA1-AA51-0A7062412951}" type="presParOf" srcId="{972BB2A3-B18F-4A4F-BB72-DAD051FC7793}" destId="{05AAC162-6DC1-4120-BDB0-8A8BBF4B3D82}" srcOrd="2" destOrd="0" presId="urn:microsoft.com/office/officeart/2018/2/layout/IconVerticalSolidList"/>
    <dgm:cxn modelId="{9B4ED3BF-D26D-40A0-855C-799DAA698F91}" type="presParOf" srcId="{05AAC162-6DC1-4120-BDB0-8A8BBF4B3D82}" destId="{2D78F764-5EAA-45B5-A4D2-1C599562A186}" srcOrd="0" destOrd="0" presId="urn:microsoft.com/office/officeart/2018/2/layout/IconVerticalSolidList"/>
    <dgm:cxn modelId="{F14B7945-22B3-4EB3-84FF-6F4A5F1F06B0}" type="presParOf" srcId="{05AAC162-6DC1-4120-BDB0-8A8BBF4B3D82}" destId="{407C106D-74F1-4877-870D-AF87E7A34C52}" srcOrd="1" destOrd="0" presId="urn:microsoft.com/office/officeart/2018/2/layout/IconVerticalSolidList"/>
    <dgm:cxn modelId="{CDB04447-C226-442F-ACD0-25A20D81181D}" type="presParOf" srcId="{05AAC162-6DC1-4120-BDB0-8A8BBF4B3D82}" destId="{50D59A2E-926D-444D-A259-48C8457FA7FE}" srcOrd="2" destOrd="0" presId="urn:microsoft.com/office/officeart/2018/2/layout/IconVerticalSolidList"/>
    <dgm:cxn modelId="{9627F786-07D9-4CAE-B78D-EA54A75159A6}" type="presParOf" srcId="{05AAC162-6DC1-4120-BDB0-8A8BBF4B3D82}" destId="{32C341AC-4E3B-4AE7-918B-FA62DD69B83A}" srcOrd="3" destOrd="0" presId="urn:microsoft.com/office/officeart/2018/2/layout/IconVerticalSolidList"/>
    <dgm:cxn modelId="{EE07E5AC-E1FB-4041-A2C9-4A8D174D6F97}" type="presParOf" srcId="{05AAC162-6DC1-4120-BDB0-8A8BBF4B3D82}" destId="{BA409EA8-4BAE-448E-B943-BBD44A732CD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E56D9-24AA-44D2-9D10-886D6153F470}">
      <dsp:nvSpPr>
        <dsp:cNvPr id="0" name=""/>
        <dsp:cNvSpPr/>
      </dsp:nvSpPr>
      <dsp:spPr>
        <a:xfrm>
          <a:off x="0" y="565423"/>
          <a:ext cx="7717442" cy="10438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13577-E4C1-4342-B4C0-8DDBC999E62A}">
      <dsp:nvSpPr>
        <dsp:cNvPr id="0" name=""/>
        <dsp:cNvSpPr/>
      </dsp:nvSpPr>
      <dsp:spPr>
        <a:xfrm>
          <a:off x="315767" y="800291"/>
          <a:ext cx="574122" cy="574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1036E-0973-4A25-A770-90F2E0496389}">
      <dsp:nvSpPr>
        <dsp:cNvPr id="0" name=""/>
        <dsp:cNvSpPr/>
      </dsp:nvSpPr>
      <dsp:spPr>
        <a:xfrm>
          <a:off x="1205656" y="565423"/>
          <a:ext cx="6511785" cy="104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75" tIns="110475" rIns="110475" bIns="1104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Overvej hvordan man bliver en god demokratisk medborger i samfundet.</a:t>
          </a:r>
          <a:endParaRPr lang="en-US" sz="2100" kern="1200" dirty="0"/>
        </a:p>
      </dsp:txBody>
      <dsp:txXfrm>
        <a:off x="1205656" y="565423"/>
        <a:ext cx="6511785" cy="1043858"/>
      </dsp:txXfrm>
    </dsp:sp>
    <dsp:sp modelId="{2D78F764-5EAA-45B5-A4D2-1C599562A186}">
      <dsp:nvSpPr>
        <dsp:cNvPr id="0" name=""/>
        <dsp:cNvSpPr/>
      </dsp:nvSpPr>
      <dsp:spPr>
        <a:xfrm>
          <a:off x="0" y="1870246"/>
          <a:ext cx="7717442" cy="10438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C106D-74F1-4877-870D-AF87E7A34C52}">
      <dsp:nvSpPr>
        <dsp:cNvPr id="0" name=""/>
        <dsp:cNvSpPr/>
      </dsp:nvSpPr>
      <dsp:spPr>
        <a:xfrm>
          <a:off x="315767" y="2105115"/>
          <a:ext cx="574122" cy="574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41AC-4E3B-4AE7-918B-FA62DD69B83A}">
      <dsp:nvSpPr>
        <dsp:cNvPr id="0" name=""/>
        <dsp:cNvSpPr/>
      </dsp:nvSpPr>
      <dsp:spPr>
        <a:xfrm>
          <a:off x="1205656" y="1870246"/>
          <a:ext cx="3472848" cy="104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75" tIns="110475" rIns="110475" bIns="1104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Sammenlign dine overvejelser med figur 6.19 </a:t>
          </a:r>
          <a:endParaRPr lang="en-US" sz="2100" kern="1200" dirty="0"/>
        </a:p>
      </dsp:txBody>
      <dsp:txXfrm>
        <a:off x="1205656" y="1870246"/>
        <a:ext cx="3472848" cy="1043858"/>
      </dsp:txXfrm>
    </dsp:sp>
    <dsp:sp modelId="{BA409EA8-4BAE-448E-B943-BBD44A732CD8}">
      <dsp:nvSpPr>
        <dsp:cNvPr id="0" name=""/>
        <dsp:cNvSpPr/>
      </dsp:nvSpPr>
      <dsp:spPr>
        <a:xfrm>
          <a:off x="4678505" y="1870246"/>
          <a:ext cx="3038936" cy="104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75" tIns="110475" rIns="110475" bIns="1104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Se næste slide for figuren</a:t>
          </a:r>
          <a:endParaRPr lang="en-US" sz="1600" kern="1200" dirty="0"/>
        </a:p>
      </dsp:txBody>
      <dsp:txXfrm>
        <a:off x="4678505" y="1870246"/>
        <a:ext cx="3038936" cy="1043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4E0EEA8-D6A5-5742-AA17-DAE5B8A52FEE}" type="datetimeFigureOut">
              <a:rPr lang="en-DK" smtClean="0"/>
              <a:pPr/>
              <a:t>12/7/25</a:t>
            </a:fld>
            <a:endParaRPr lang="en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F3ACE44-1A0D-6043-8B60-6D093FBA7A37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012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so.ibog.forlagetcolumbus.dk/?id=44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dk/samling/20201/lovforslag/L179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effectLst/>
              </a:rPr>
              <a:t>Læs afsnittet “statsborger, medborger</a:t>
            </a:r>
            <a:r>
              <a:rPr lang="da-DK" dirty="0">
                <a:effectLst/>
              </a:rPr>
              <a:t> og </a:t>
            </a:r>
            <a:r>
              <a:rPr lang="da-DK" dirty="0" err="1">
                <a:effectLst/>
              </a:rPr>
              <a:t>modborger</a:t>
            </a:r>
            <a:r>
              <a:rPr lang="da-DK" dirty="0">
                <a:effectLst/>
              </a:rPr>
              <a:t>” i kapitel 6: </a:t>
            </a:r>
            <a:r>
              <a:rPr lang="da-DK" dirty="0">
                <a:solidFill>
                  <a:srgbClr val="0563C1"/>
                </a:solidFill>
                <a:effectLst/>
                <a:hlinkClick r:id="rId3"/>
              </a:rPr>
              <a:t>https://lso.ibog.forlagetcolumbus.dk/?id=448</a:t>
            </a:r>
            <a:r>
              <a:rPr lang="da-DK" dirty="0">
                <a:effectLst/>
              </a:rPr>
              <a:t> </a:t>
            </a:r>
            <a:endParaRPr lang="da-DK" dirty="0"/>
          </a:p>
          <a:p>
            <a:r>
              <a:rPr lang="da-DK" dirty="0"/>
              <a:t>Svar på følgende spørgsmål under læsningen: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Hvad er en statsborger?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Hvad er en medborger?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Hvad er en </a:t>
            </a:r>
            <a:r>
              <a:rPr lang="da-DK" dirty="0" err="1"/>
              <a:t>modborger</a:t>
            </a:r>
            <a:r>
              <a:rPr lang="da-DK" dirty="0"/>
              <a:t>? 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Statsborger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En statsborger har indfødsret i et land, dvs. ubetinget ret til at opholde sig i landet og er i øvrigt underkastet de rettigheder og pligter, som gælder landets borgere. I Danmark kan man også opnå statsborgerskab ved at bo i landet i ni år og bestå en indfødsretsprøve.</a:t>
            </a:r>
          </a:p>
          <a:p>
            <a:endParaRPr lang="da-DK" dirty="0"/>
          </a:p>
          <a:p>
            <a:r>
              <a:rPr lang="da-DK" b="1" dirty="0"/>
              <a:t>Medborger</a:t>
            </a:r>
          </a:p>
          <a:p>
            <a:r>
              <a:rPr lang="da-DK" dirty="0"/>
              <a:t>Ofte tale om en borger, der er flyttet til landet, som har lovligt ophold, og som dermed er modtager af en række forskellige rettigheder og pligter, dog ikke i samme omfang som statsborgeren.</a:t>
            </a:r>
          </a:p>
          <a:p>
            <a:endParaRPr lang="da-DK" dirty="0"/>
          </a:p>
          <a:p>
            <a:r>
              <a:rPr lang="da-DK" b="1" dirty="0" err="1"/>
              <a:t>Modborger</a:t>
            </a:r>
            <a:endParaRPr lang="da-DK" b="1" dirty="0"/>
          </a:p>
          <a:p>
            <a:r>
              <a:rPr lang="da-DK" dirty="0"/>
              <a:t>En person der vender ryggen til den gældende lovgivning, og som afviser samt forsøger at bekæmpe det demokratiske styre og værdisæt.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ACE44-1A0D-6043-8B60-6D093FBA7A37}" type="slidenum">
              <a:rPr lang="en-DK" smtClean="0"/>
              <a:pPr/>
              <a:t>1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9777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Baggrunden for de fastgjorte skruelåg er et EU-direktiv, det såkaldte engangsplastdirektiv fra 2019. Det har til formål at reducere mængden af plast, der ender i naturen og havet og belaster miljøet. Det er det samme EU-direktiv, som har elimineret plastik-sugerør og plastik-skeer.</a:t>
            </a:r>
          </a:p>
          <a:p>
            <a:r>
              <a:rPr lang="da-DK" sz="1200" dirty="0"/>
              <a:t>Direktivet siger, at alle drikbare produkter med plastlåg på op til tre liter skal have et fastgjort låg senest den 3. juli 2024.</a:t>
            </a:r>
          </a:p>
          <a:p>
            <a:pPr>
              <a:spcAft>
                <a:spcPts val="1800"/>
              </a:spcAft>
            </a:pPr>
            <a:endParaRPr lang="da-DK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DVS. at EU har fastsat et mål for hvad landene skal opnå, og de enkelte lande skal beslutte </a:t>
            </a:r>
            <a:r>
              <a:rPr lang="da-DK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hvorda</a:t>
            </a: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vil opnå det pågældende mål. Det er derfor ikke en direkte lov (forordning)</a:t>
            </a:r>
          </a:p>
          <a:p>
            <a:pPr>
              <a:spcAft>
                <a:spcPts val="1800"/>
              </a:spcAft>
            </a:pPr>
            <a:r>
              <a:rPr lang="da-DK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da-DK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www.dr.dk</a:t>
            </a: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/nyheder/viden/klima/har-du-</a:t>
            </a:r>
            <a:r>
              <a:rPr lang="da-DK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ogsaa</a:t>
            </a: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-undret-dig-over-ny-detalje-</a:t>
            </a:r>
            <a:r>
              <a:rPr lang="da-DK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paa</a:t>
            </a: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da-DK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skruelaag</a:t>
            </a:r>
            <a:r>
              <a:rPr lang="da-DK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800"/>
              </a:spcAft>
            </a:pPr>
            <a:endParaRPr lang="da-DK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000" b="1" dirty="0">
                <a:solidFill>
                  <a:srgbClr val="404040"/>
                </a:solidFill>
                <a:latin typeface="Prompt" pitchFamily="2" charset="-34"/>
                <a:ea typeface="Calibri"/>
                <a:cs typeface="Prompt" pitchFamily="2" charset="-34"/>
              </a:rPr>
              <a:t>Forordning</a:t>
            </a:r>
            <a:endParaRPr lang="da-DK" sz="1000" dirty="0">
              <a:solidFill>
                <a:srgbClr val="404040"/>
              </a:solidFill>
              <a:latin typeface="Prompt" pitchFamily="2" charset="-34"/>
              <a:cs typeface="Prompt" pitchFamily="2" charset="-34"/>
            </a:endParaRPr>
          </a:p>
          <a:p>
            <a:pPr marL="0" indent="0">
              <a:buNone/>
            </a:pPr>
            <a:r>
              <a:rPr lang="da-DK" sz="1000" dirty="0">
                <a:solidFill>
                  <a:srgbClr val="404040"/>
                </a:solidFill>
                <a:latin typeface="Prompt" pitchFamily="2" charset="-34"/>
                <a:ea typeface="+mn-lt"/>
                <a:cs typeface="Prompt" pitchFamily="2" charset="-34"/>
              </a:rPr>
              <a:t>En forordning er en EU-retsakt, en slags EU-lov. En forordning er direkte anvendelig i medlemsstaterne.</a:t>
            </a:r>
          </a:p>
          <a:p>
            <a:pPr marL="0" indent="0">
              <a:buNone/>
            </a:pPr>
            <a:endParaRPr lang="da-DK" sz="1000" dirty="0">
              <a:solidFill>
                <a:srgbClr val="404040"/>
              </a:solidFill>
              <a:latin typeface="Prompt" pitchFamily="2" charset="-34"/>
              <a:ea typeface="Calibri"/>
              <a:cs typeface="Prompt" pitchFamily="2" charset="-34"/>
            </a:endParaRPr>
          </a:p>
          <a:p>
            <a:pPr marL="0" indent="0">
              <a:buNone/>
            </a:pPr>
            <a:r>
              <a:rPr lang="da-DK" sz="1000" b="1" dirty="0">
                <a:solidFill>
                  <a:srgbClr val="404040"/>
                </a:solidFill>
                <a:latin typeface="Prompt" pitchFamily="2" charset="-34"/>
                <a:ea typeface="Calibri"/>
                <a:cs typeface="Prompt" pitchFamily="2" charset="-34"/>
              </a:rPr>
              <a:t>Direktiv</a:t>
            </a:r>
          </a:p>
          <a:p>
            <a:pPr marL="0" indent="0">
              <a:buNone/>
            </a:pPr>
            <a:r>
              <a:rPr lang="da-DK" sz="1000" dirty="0">
                <a:solidFill>
                  <a:srgbClr val="404040"/>
                </a:solidFill>
                <a:latin typeface="Prompt" pitchFamily="2" charset="-34"/>
                <a:ea typeface="+mn-lt"/>
                <a:cs typeface="Prompt" pitchFamily="2" charset="-34"/>
              </a:rPr>
              <a:t>EU-retsakt, der fastsætter mål for, hvad EU-landene skal opnå, men overlader det til de enkelte lande at beslutte, hvordan de vil opnå det pågældende mål.</a:t>
            </a:r>
            <a:endParaRPr lang="da-DK" sz="1000" dirty="0">
              <a:solidFill>
                <a:srgbClr val="404040"/>
              </a:solidFill>
              <a:latin typeface="Prompt" pitchFamily="2" charset="-34"/>
              <a:ea typeface="Calibri"/>
              <a:cs typeface="Prompt" pitchFamily="2" charset="-34"/>
            </a:endParaRPr>
          </a:p>
          <a:p>
            <a:pPr marL="0" indent="0">
              <a:buNone/>
            </a:pPr>
            <a:endParaRPr lang="da-DK" sz="1000" dirty="0">
              <a:solidFill>
                <a:srgbClr val="404040"/>
              </a:solidFill>
              <a:latin typeface="Prompt" pitchFamily="2" charset="-34"/>
              <a:ea typeface="Calibri"/>
              <a:cs typeface="Prompt" pitchFamily="2" charset="-34"/>
            </a:endParaRPr>
          </a:p>
          <a:p>
            <a:pPr marL="0" indent="0">
              <a:buNone/>
            </a:pPr>
            <a:endParaRPr lang="da-DK" sz="1000" dirty="0">
              <a:solidFill>
                <a:srgbClr val="404040"/>
              </a:solidFill>
              <a:latin typeface="Prompt" pitchFamily="2" charset="-34"/>
              <a:ea typeface="Calibri"/>
              <a:cs typeface="Prompt" pitchFamily="2" charset="-34"/>
            </a:endParaRPr>
          </a:p>
          <a:p>
            <a:endParaRPr lang="da-DK" sz="1000" dirty="0"/>
          </a:p>
          <a:p>
            <a:pPr>
              <a:spcAft>
                <a:spcPts val="1800"/>
              </a:spcAft>
            </a:pPr>
            <a:endParaRPr lang="da-DK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ACE44-1A0D-6043-8B60-6D093FBA7A37}" type="slidenum">
              <a:rPr lang="en-DK" smtClean="0"/>
              <a:pPr/>
              <a:t>3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0436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Eleverne får med udgangspunkt i case “EU-skruelåg” et kort, overordnet indblik i, hvordan lovgivningsprocessen foregår i virkeligheden, og hvordan EU-direktiver implementeres.</a:t>
            </a:r>
            <a:r>
              <a:rPr lang="da-D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https://www.ft.dk/samling/20201/lovforslag/L179/index.htm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A4FBC-D788-E742-A23A-653B9FD67E0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0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ACE44-1A0D-6043-8B60-6D093FBA7A37}" type="slidenum">
              <a:rPr lang="en-DK" smtClean="0"/>
              <a:pPr/>
              <a:t>5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7133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www.dr.dk</a:t>
            </a:r>
            <a:r>
              <a:rPr lang="da-DK" dirty="0"/>
              <a:t>/nyheder/penge/novo-nordisk-holder-stribevis-af-lukkede-moeder-med-topembedsmaend-i-kalundborg (05.02.24 </a:t>
            </a:r>
            <a:r>
              <a:rPr lang="da-DK" dirty="0" err="1"/>
              <a:t>Dr.dk</a:t>
            </a:r>
            <a:r>
              <a:rPr lang="da-DK" dirty="0"/>
              <a:t>)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Læs artiklen. Snak om problematikken og hvordan det hænger sammen med den parlamentariske styringskæde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C49A6-4F25-D743-9F34-66EA5C1949F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069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quizlet.com</a:t>
            </a:r>
            <a:r>
              <a:rPr lang="da-DK" dirty="0"/>
              <a:t>/878563161/politiske-deltagelsesmuligheder-rettigheder-og-pligter-i-et-demokratisk-samfund-flash-cards/?i=581jdf&amp;x=1qqt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C49A6-4F25-D743-9F34-66EA5C1949F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6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 om deltagelse, identitet og tilhørsforhold (lektie)</a:t>
            </a:r>
          </a:p>
          <a:p>
            <a:endParaRPr lang="da-DK" dirty="0"/>
          </a:p>
          <a:p>
            <a:r>
              <a:rPr lang="da-DK" dirty="0"/>
              <a:t>Medborgerskab handler om sindelag og identitet. </a:t>
            </a:r>
            <a:r>
              <a:rPr lang="da-DK" dirty="0" err="1"/>
              <a:t>Fællles</a:t>
            </a:r>
            <a:r>
              <a:rPr lang="da-DK" dirty="0"/>
              <a:t> værdier, normer og spilleregler ligesom statsborgere. Hvordan kan vi blive aktive og deltagende og gøre en forskel i det samfund vi lever i??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C49A6-4F25-D743-9F34-66EA5C1949F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74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lso.ibog.forlagetcolumbus.dk</a:t>
            </a:r>
            <a:r>
              <a:rPr lang="da-DK" dirty="0"/>
              <a:t>/?id=491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ACE44-1A0D-6043-8B60-6D093FBA7A37}" type="slidenum">
              <a:rPr lang="en-DK" smtClean="0"/>
              <a:pPr/>
              <a:t>10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20907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lso.ibog.forlagetcolumbus.dk</a:t>
            </a:r>
            <a:r>
              <a:rPr lang="da-DK" dirty="0"/>
              <a:t>/?id=450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C49A6-4F25-D743-9F34-66EA5C1949F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14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9F4A-87CD-99F0-ACE4-10FF1CA9FA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5482" y="1099597"/>
            <a:ext cx="4709672" cy="55258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800"/>
            </a:lvl1pPr>
          </a:lstStyle>
          <a:p>
            <a:r>
              <a:rPr lang="en-GB"/>
              <a:t>Lorem</a:t>
            </a:r>
            <a:br>
              <a:rPr lang="en-GB"/>
            </a:br>
            <a:r>
              <a:rPr lang="en-GB"/>
              <a:t>ipsum et</a:t>
            </a:r>
            <a:br>
              <a:rPr lang="en-GB"/>
            </a:br>
            <a:r>
              <a:rPr lang="en-GB"/>
              <a:t>dolor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0102E-58B9-F441-7CBF-CA10B8744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10" y="3771818"/>
            <a:ext cx="3789786" cy="23876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9B2A62-F54A-C9ED-547C-08565B6F8488}"/>
              </a:ext>
            </a:extLst>
          </p:cNvPr>
          <p:cNvCxnSpPr/>
          <p:nvPr userDrawn="1"/>
        </p:nvCxnSpPr>
        <p:spPr>
          <a:xfrm>
            <a:off x="336550" y="6273800"/>
            <a:ext cx="170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6C733A-8EF9-74DF-D6C2-5744B4D588FA}"/>
              </a:ext>
            </a:extLst>
          </p:cNvPr>
          <p:cNvGrpSpPr/>
          <p:nvPr userDrawn="1"/>
        </p:nvGrpSpPr>
        <p:grpSpPr>
          <a:xfrm>
            <a:off x="0" y="0"/>
            <a:ext cx="12192000" cy="6879498"/>
            <a:chOff x="-1925188" y="-786538"/>
            <a:chExt cx="7124699" cy="402020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8607E7-57CB-8378-15E8-E3FDF85FCBBB}"/>
                </a:ext>
              </a:extLst>
            </p:cNvPr>
            <p:cNvSpPr/>
            <p:nvPr/>
          </p:nvSpPr>
          <p:spPr>
            <a:xfrm>
              <a:off x="727403" y="-786538"/>
              <a:ext cx="4472108" cy="4020206"/>
            </a:xfrm>
            <a:custGeom>
              <a:avLst/>
              <a:gdLst>
                <a:gd name="connsiteX0" fmla="*/ 4073065 w 4472108"/>
                <a:gd name="connsiteY0" fmla="*/ 82638 h 4020206"/>
                <a:gd name="connsiteX1" fmla="*/ 2038394 w 4472108"/>
                <a:gd name="connsiteY1" fmla="*/ 871045 h 4020206"/>
                <a:gd name="connsiteX2" fmla="*/ 567296 w 4472108"/>
                <a:gd name="connsiteY2" fmla="*/ 1933422 h 4020206"/>
                <a:gd name="connsiteX3" fmla="*/ 0 w 4472108"/>
                <a:gd name="connsiteY3" fmla="*/ 3066525 h 4020206"/>
                <a:gd name="connsiteX4" fmla="*/ 400532 w 4472108"/>
                <a:gd name="connsiteY4" fmla="*/ 3989683 h 4020206"/>
                <a:gd name="connsiteX5" fmla="*/ 432545 w 4472108"/>
                <a:gd name="connsiteY5" fmla="*/ 4020207 h 4020206"/>
                <a:gd name="connsiteX6" fmla="*/ 454879 w 4472108"/>
                <a:gd name="connsiteY6" fmla="*/ 4020207 h 4020206"/>
                <a:gd name="connsiteX7" fmla="*/ 410955 w 4472108"/>
                <a:gd name="connsiteY7" fmla="*/ 3978516 h 4020206"/>
                <a:gd name="connsiteX8" fmla="*/ 14890 w 4472108"/>
                <a:gd name="connsiteY8" fmla="*/ 3065780 h 4020206"/>
                <a:gd name="connsiteX9" fmla="*/ 577719 w 4472108"/>
                <a:gd name="connsiteY9" fmla="*/ 1943100 h 4020206"/>
                <a:gd name="connsiteX10" fmla="*/ 2045094 w 4472108"/>
                <a:gd name="connsiteY10" fmla="*/ 883701 h 4020206"/>
                <a:gd name="connsiteX11" fmla="*/ 4076043 w 4472108"/>
                <a:gd name="connsiteY11" fmla="*/ 96038 h 4020206"/>
                <a:gd name="connsiteX12" fmla="*/ 4472108 w 4472108"/>
                <a:gd name="connsiteY12" fmla="*/ 0 h 4020206"/>
                <a:gd name="connsiteX13" fmla="*/ 4404360 w 4472108"/>
                <a:gd name="connsiteY13" fmla="*/ 0 h 4020206"/>
                <a:gd name="connsiteX14" fmla="*/ 4072321 w 4472108"/>
                <a:gd name="connsiteY14" fmla="*/ 81893 h 402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2108" h="4020206">
                  <a:moveTo>
                    <a:pt x="4073065" y="82638"/>
                  </a:moveTo>
                  <a:cubicBezTo>
                    <a:pt x="3357617" y="271736"/>
                    <a:pt x="2654081" y="544961"/>
                    <a:pt x="2038394" y="871045"/>
                  </a:cubicBezTo>
                  <a:cubicBezTo>
                    <a:pt x="1430896" y="1193406"/>
                    <a:pt x="921670" y="1561180"/>
                    <a:pt x="567296" y="1933422"/>
                  </a:cubicBezTo>
                  <a:cubicBezTo>
                    <a:pt x="196543" y="2323531"/>
                    <a:pt x="0" y="2715129"/>
                    <a:pt x="0" y="3066525"/>
                  </a:cubicBezTo>
                  <a:cubicBezTo>
                    <a:pt x="0" y="3417920"/>
                    <a:pt x="134751" y="3729114"/>
                    <a:pt x="400532" y="3989683"/>
                  </a:cubicBezTo>
                  <a:cubicBezTo>
                    <a:pt x="410955" y="4000106"/>
                    <a:pt x="422122" y="4010529"/>
                    <a:pt x="432545" y="4020207"/>
                  </a:cubicBezTo>
                  <a:lnTo>
                    <a:pt x="454879" y="4020207"/>
                  </a:lnTo>
                  <a:cubicBezTo>
                    <a:pt x="439989" y="4006806"/>
                    <a:pt x="425100" y="3992661"/>
                    <a:pt x="410955" y="3978516"/>
                  </a:cubicBezTo>
                  <a:cubicBezTo>
                    <a:pt x="148152" y="3720180"/>
                    <a:pt x="14890" y="3413453"/>
                    <a:pt x="14890" y="3065780"/>
                  </a:cubicBezTo>
                  <a:cubicBezTo>
                    <a:pt x="14890" y="2718107"/>
                    <a:pt x="209944" y="2330231"/>
                    <a:pt x="577719" y="1943100"/>
                  </a:cubicBezTo>
                  <a:cubicBezTo>
                    <a:pt x="931348" y="1571603"/>
                    <a:pt x="1438341" y="1205318"/>
                    <a:pt x="2045094" y="883701"/>
                  </a:cubicBezTo>
                  <a:cubicBezTo>
                    <a:pt x="2660037" y="557618"/>
                    <a:pt x="3362084" y="285137"/>
                    <a:pt x="4076043" y="96038"/>
                  </a:cubicBezTo>
                  <a:cubicBezTo>
                    <a:pt x="4208561" y="61048"/>
                    <a:pt x="4340335" y="29035"/>
                    <a:pt x="4472108" y="0"/>
                  </a:cubicBezTo>
                  <a:lnTo>
                    <a:pt x="4404360" y="0"/>
                  </a:lnTo>
                  <a:cubicBezTo>
                    <a:pt x="4294177" y="25312"/>
                    <a:pt x="4183249" y="52114"/>
                    <a:pt x="4072321" y="81893"/>
                  </a:cubicBezTo>
                  <a:close/>
                </a:path>
              </a:pathLst>
            </a:custGeom>
            <a:solidFill>
              <a:srgbClr val="C8966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E36590-D1D6-6825-345A-A943C036EDAE}"/>
                </a:ext>
              </a:extLst>
            </p:cNvPr>
            <p:cNvSpPr/>
            <p:nvPr/>
          </p:nvSpPr>
          <p:spPr>
            <a:xfrm>
              <a:off x="-1925188" y="-785794"/>
              <a:ext cx="2813400" cy="3025577"/>
            </a:xfrm>
            <a:custGeom>
              <a:avLst/>
              <a:gdLst>
                <a:gd name="connsiteX0" fmla="*/ 2813401 w 2813400"/>
                <a:gd name="connsiteY0" fmla="*/ 0 h 3025577"/>
                <a:gd name="connsiteX1" fmla="*/ 2792555 w 2813400"/>
                <a:gd name="connsiteY1" fmla="*/ 0 h 3025577"/>
                <a:gd name="connsiteX2" fmla="*/ 0 w 2813400"/>
                <a:gd name="connsiteY2" fmla="*/ 3003243 h 3025577"/>
                <a:gd name="connsiteX3" fmla="*/ 0 w 2813400"/>
                <a:gd name="connsiteY3" fmla="*/ 3025578 h 3025577"/>
                <a:gd name="connsiteX4" fmla="*/ 2813401 w 2813400"/>
                <a:gd name="connsiteY4" fmla="*/ 0 h 302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00" h="3025577">
                  <a:moveTo>
                    <a:pt x="2813401" y="0"/>
                  </a:moveTo>
                  <a:lnTo>
                    <a:pt x="2792555" y="0"/>
                  </a:lnTo>
                  <a:lnTo>
                    <a:pt x="0" y="3003243"/>
                  </a:lnTo>
                  <a:lnTo>
                    <a:pt x="0" y="3025578"/>
                  </a:lnTo>
                  <a:lnTo>
                    <a:pt x="2813401" y="0"/>
                  </a:lnTo>
                  <a:close/>
                </a:path>
              </a:pathLst>
            </a:custGeom>
            <a:solidFill>
              <a:srgbClr val="C8966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DD2705-2DCB-B27E-F191-7C96272D3DBB}"/>
              </a:ext>
            </a:extLst>
          </p:cNvPr>
          <p:cNvGrpSpPr/>
          <p:nvPr userDrawn="1"/>
        </p:nvGrpSpPr>
        <p:grpSpPr>
          <a:xfrm>
            <a:off x="332510" y="325192"/>
            <a:ext cx="1889829" cy="310313"/>
            <a:chOff x="1622503" y="1033192"/>
            <a:chExt cx="6846263" cy="1124168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C7C37C0-7603-D48E-ABE3-9FE6EDA9EE7F}"/>
                </a:ext>
              </a:extLst>
            </p:cNvPr>
            <p:cNvSpPr/>
            <p:nvPr/>
          </p:nvSpPr>
          <p:spPr>
            <a:xfrm>
              <a:off x="1622503" y="1036170"/>
              <a:ext cx="2703216" cy="1107790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5D2D53-F0B2-EFF1-78A9-786A318D6297}"/>
                </a:ext>
              </a:extLst>
            </p:cNvPr>
            <p:cNvSpPr/>
            <p:nvPr/>
          </p:nvSpPr>
          <p:spPr>
            <a:xfrm>
              <a:off x="4517052" y="1641434"/>
              <a:ext cx="3951714" cy="515926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1D2B19A-F589-1B20-65F4-F06C95D18D94}"/>
                </a:ext>
              </a:extLst>
            </p:cNvPr>
            <p:cNvSpPr/>
            <p:nvPr/>
          </p:nvSpPr>
          <p:spPr>
            <a:xfrm>
              <a:off x="4540131" y="1033192"/>
              <a:ext cx="1783036" cy="515181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2420D-312C-ECA0-D49F-7852C8A9A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510" y="6297593"/>
            <a:ext cx="3789786" cy="3057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Feb2024</a:t>
            </a:r>
          </a:p>
        </p:txBody>
      </p:sp>
    </p:spTree>
    <p:extLst>
      <p:ext uri="{BB962C8B-B14F-4D97-AF65-F5344CB8AC3E}">
        <p14:creationId xmlns:p14="http://schemas.microsoft.com/office/powerpoint/2010/main" val="399571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forma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DBD62BB-0613-71B0-CF14-EED7404E6C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</p:spTree>
    <p:extLst>
      <p:ext uri="{BB962C8B-B14F-4D97-AF65-F5344CB8AC3E}">
        <p14:creationId xmlns:p14="http://schemas.microsoft.com/office/powerpoint/2010/main" val="26764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7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#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308" y="2525706"/>
            <a:ext cx="4145805" cy="284494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Breaker</a:t>
            </a:r>
            <a:br>
              <a:rPr lang="en-GB" dirty="0"/>
            </a:br>
            <a:r>
              <a:rPr lang="en-GB" dirty="0"/>
              <a:t>side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1A957B-5979-E48D-6841-A75E241E945A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23137F-FCB8-08F1-B7BF-A58698B9387A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1D1B28-7572-4BBE-AC5A-7A6166BA791C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B94D548-0076-D17B-7C04-2F70B426334E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F85852-73A2-000E-81F3-AFA52ABF3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0635" y="626649"/>
            <a:ext cx="7100889" cy="5531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3654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#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346" y="2525706"/>
            <a:ext cx="4145805" cy="284494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Breaker</a:t>
            </a:r>
            <a:br>
              <a:rPr lang="en-GB" dirty="0"/>
            </a:br>
            <a:r>
              <a:rPr lang="en-GB" dirty="0"/>
              <a:t>side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244" y="229729"/>
            <a:ext cx="10168054" cy="28571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1A957B-5979-E48D-6841-A75E241E945A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23137F-FCB8-08F1-B7BF-A58698B9387A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1D1B28-7572-4BBE-AC5A-7A6166BA791C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B94D548-0076-D17B-7C04-2F70B426334E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F85852-73A2-000E-81F3-AFA52ABF3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4984" y="765846"/>
            <a:ext cx="4300092" cy="60921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21348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#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388" y="2525706"/>
            <a:ext cx="3952576" cy="2844947"/>
          </a:xfr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defRPr sz="8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Breaker</a:t>
            </a:r>
            <a:br>
              <a:rPr lang="en-GB" dirty="0"/>
            </a:br>
            <a:r>
              <a:rPr lang="en-GB" dirty="0"/>
              <a:t>side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1A957B-5979-E48D-6841-A75E241E945A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23137F-FCB8-08F1-B7BF-A58698B9387A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1D1B28-7572-4BBE-AC5A-7A6166BA791C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B94D548-0076-D17B-7C04-2F70B426334E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F85852-73A2-000E-81F3-AFA52ABF3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14290"/>
            <a:ext cx="7429500" cy="55293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7693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697A18-6A10-BD7B-58FD-7268775232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244" y="1362909"/>
            <a:ext cx="5561206" cy="512361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68425" algn="l"/>
              </a:tabLst>
              <a:defRPr sz="5600">
                <a:solidFill>
                  <a:schemeClr val="accent3"/>
                </a:solidFill>
                <a:latin typeface="Prompt Light" pitchFamily="2" charset="-34"/>
                <a:cs typeface="Prompt Light" pitchFamily="2" charset="-34"/>
              </a:defRPr>
            </a:lvl1pPr>
          </a:lstStyle>
          <a:p>
            <a:pPr lvl="0"/>
            <a:r>
              <a:rPr lang="en-GB" dirty="0"/>
              <a:t>xx	lorem</a:t>
            </a:r>
          </a:p>
          <a:p>
            <a:pPr lvl="0"/>
            <a:r>
              <a:rPr lang="en-GB" dirty="0"/>
              <a:t>xx	lorem</a:t>
            </a:r>
          </a:p>
          <a:p>
            <a:pPr lvl="0"/>
            <a:r>
              <a:rPr lang="en-GB" dirty="0"/>
              <a:t>xx	lorem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68425" algn="l"/>
              </a:tabLst>
              <a:defRPr/>
            </a:pPr>
            <a:r>
              <a:rPr lang="en-GB" dirty="0"/>
              <a:t>xx	lorem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68425" algn="l"/>
              </a:tabLst>
              <a:defRPr/>
            </a:pPr>
            <a:r>
              <a:rPr lang="en-GB" dirty="0"/>
              <a:t>xx	lorem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68425" algn="l"/>
              </a:tabLst>
              <a:defRPr/>
            </a:pPr>
            <a:r>
              <a:rPr lang="en-GB" dirty="0"/>
              <a:t>xx	lorem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68425" algn="l"/>
              </a:tabLst>
              <a:defRPr/>
            </a:pPr>
            <a:r>
              <a:rPr lang="en-GB" dirty="0"/>
              <a:t>xx	lorem</a:t>
            </a:r>
          </a:p>
          <a:p>
            <a:pPr lvl="0"/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7862B4-4AF1-8CD5-40D2-A3ED87340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3713" y="3429000"/>
            <a:ext cx="1828800" cy="25574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A7805AC-1FCD-BE72-54BA-B07CBE2FAB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5313" y="1285876"/>
            <a:ext cx="3086100" cy="18859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0E4F861-B7AB-3939-A610-14BA4FE311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72588" y="3886200"/>
            <a:ext cx="1928812" cy="17002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206DD2-B02E-AC7B-1203-19F6C15113A5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2D36780-2BDB-2315-8AE0-53182BD3FA1D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7419D27-AE29-56A0-DF22-948CDE280C6D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FA987B0-1E97-D124-C82B-D8864631A3A3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</p:spTree>
    <p:extLst>
      <p:ext uri="{BB962C8B-B14F-4D97-AF65-F5344CB8AC3E}">
        <p14:creationId xmlns:p14="http://schemas.microsoft.com/office/powerpoint/2010/main" val="13696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- 1 spal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856" y="642938"/>
            <a:ext cx="7717442" cy="131276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dirty="0" err="1"/>
              <a:t>Overskrift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DF5C-4007-1D91-C7DC-CDE367BF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57" y="2386013"/>
            <a:ext cx="7717442" cy="3479529"/>
          </a:xfrm>
        </p:spPr>
        <p:txBody>
          <a:bodyPr>
            <a:normAutofit/>
          </a:bodyPr>
          <a:lstStyle>
            <a:lvl1pPr marL="541338" indent="-541338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2000"/>
            </a:lvl1pPr>
            <a:lvl2pPr marL="1080000" indent="-5400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2000"/>
            </a:lvl2pPr>
            <a:lvl3pPr marL="1619250" indent="-5400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2000"/>
            </a:lvl3pPr>
            <a:lvl4pPr marL="2160000" indent="-5400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2000"/>
            </a:lvl4pPr>
            <a:lvl5pPr marL="2700000" indent="-53975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B714-19EB-F6B0-C081-4B98519D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915DBC1-9A4A-DF45-BEC1-3DCC315F6A5D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394846-CD91-9F7D-3640-023F1BD2BF4E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C7C82F9-9689-A4CA-3FFA-DE7E27499C60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E13F10D-FBED-C15C-A60F-C16481DEFF88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66A6A3-8A5C-CBD1-DAB1-413D7B67BB8B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</p:spTree>
    <p:extLst>
      <p:ext uri="{BB962C8B-B14F-4D97-AF65-F5344CB8AC3E}">
        <p14:creationId xmlns:p14="http://schemas.microsoft.com/office/powerpoint/2010/main" val="343782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spalte + Foto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856" y="642938"/>
            <a:ext cx="5631165" cy="131276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dirty="0" err="1"/>
              <a:t>Overskrift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DF5C-4007-1D91-C7DC-CDE367BF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57" y="2386013"/>
            <a:ext cx="5631165" cy="3479529"/>
          </a:xfrm>
        </p:spPr>
        <p:txBody>
          <a:bodyPr>
            <a:normAutofit/>
          </a:bodyPr>
          <a:lstStyle>
            <a:lvl1pPr marL="432000" indent="-4320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1600"/>
            </a:lvl1pPr>
            <a:lvl2pPr marL="864000" indent="-4320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1600"/>
            </a:lvl2pPr>
            <a:lvl3pPr marL="1296000" indent="-4320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1600"/>
            </a:lvl3pPr>
            <a:lvl4pPr marL="1727200" indent="-4318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1600"/>
            </a:lvl4pPr>
            <a:lvl5pPr marL="2160000" indent="-431800">
              <a:spcBef>
                <a:spcPts val="2000"/>
              </a:spcBef>
              <a:buClr>
                <a:schemeClr val="accent1"/>
              </a:buClr>
              <a:buSzPct val="150000"/>
              <a:tabLst/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B714-19EB-F6B0-C081-4B98519D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915DBC1-9A4A-DF45-BEC1-3DCC315F6A5D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394846-CD91-9F7D-3640-023F1BD2BF4E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C7C82F9-9689-A4CA-3FFA-DE7E27499C60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E13F10D-FBED-C15C-A60F-C16481DEFF88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66A6A3-8A5C-CBD1-DAB1-413D7B67BB8B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DBD62BB-0613-71B0-CF14-EED7404E6C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50248" y="994098"/>
            <a:ext cx="3241752" cy="48714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95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spalte + Foto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602" y="1445723"/>
            <a:ext cx="3630891" cy="131276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B714-19EB-F6B0-C081-4B98519D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15DBC1-9A4A-DF45-BEC1-3DCC315F6A5D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70B8E-CC0E-0B81-307F-B99BD09B95A2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67BBA8-353F-1DD4-80F6-4C39E3BDB93D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D46297-5387-4AB9-C141-7C4CF13CAAD2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3F53C92-C3A7-5D09-79EE-548A06B2B420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1D7E78-47B2-76CC-0720-EAF07663D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8602" y="3052868"/>
            <a:ext cx="3600000" cy="3479529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37838BA-8CC0-405C-AE80-A940543691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61578" y="1280518"/>
            <a:ext cx="3502744" cy="52518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59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spal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9043-EFC6-3C11-4F3E-FEB85F7A2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856" y="1445723"/>
            <a:ext cx="7717442" cy="131276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1F80-CB4B-3AC5-9D46-C9527F39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B714-19EB-F6B0-C081-4B98519D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15DBC1-9A4A-DF45-BEC1-3DCC315F6A5D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70B8E-CC0E-0B81-307F-B99BD09B95A2}"/>
              </a:ext>
            </a:extLst>
          </p:cNvPr>
          <p:cNvGrpSpPr/>
          <p:nvPr userDrawn="1"/>
        </p:nvGrpSpPr>
        <p:grpSpPr>
          <a:xfrm>
            <a:off x="10329493" y="6281878"/>
            <a:ext cx="1544083" cy="253541"/>
            <a:chOff x="10329493" y="6281878"/>
            <a:chExt cx="1544083" cy="2535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67BBA8-353F-1DD4-80F6-4C39E3BDB93D}"/>
                </a:ext>
              </a:extLst>
            </p:cNvPr>
            <p:cNvSpPr/>
            <p:nvPr/>
          </p:nvSpPr>
          <p:spPr>
            <a:xfrm>
              <a:off x="10329493" y="6282550"/>
              <a:ext cx="609674" cy="249847"/>
            </a:xfrm>
            <a:custGeom>
              <a:avLst/>
              <a:gdLst>
                <a:gd name="connsiteX0" fmla="*/ 2703217 w 2703216"/>
                <a:gd name="connsiteY0" fmla="*/ 1107046 h 1107790"/>
                <a:gd name="connsiteX1" fmla="*/ 0 w 2703216"/>
                <a:gd name="connsiteY1" fmla="*/ 1107046 h 1107790"/>
                <a:gd name="connsiteX2" fmla="*/ 1036320 w 2703216"/>
                <a:gd name="connsiteY2" fmla="*/ 0 h 1107790"/>
                <a:gd name="connsiteX3" fmla="*/ 2703217 w 2703216"/>
                <a:gd name="connsiteY3" fmla="*/ 0 h 1107790"/>
                <a:gd name="connsiteX4" fmla="*/ 2703217 w 2703216"/>
                <a:gd name="connsiteY4" fmla="*/ 346184 h 1107790"/>
                <a:gd name="connsiteX5" fmla="*/ 2365966 w 2703216"/>
                <a:gd name="connsiteY5" fmla="*/ 346184 h 1107790"/>
                <a:gd name="connsiteX6" fmla="*/ 2361499 w 2703216"/>
                <a:gd name="connsiteY6" fmla="*/ 341718 h 1107790"/>
                <a:gd name="connsiteX7" fmla="*/ 1745812 w 2703216"/>
                <a:gd name="connsiteY7" fmla="*/ 168997 h 1107790"/>
                <a:gd name="connsiteX8" fmla="*/ 1153204 w 2703216"/>
                <a:gd name="connsiteY8" fmla="*/ 319383 h 1107790"/>
                <a:gd name="connsiteX9" fmla="*/ 877001 w 2703216"/>
                <a:gd name="connsiteY9" fmla="*/ 610476 h 1107790"/>
                <a:gd name="connsiteX10" fmla="*/ 927626 w 2703216"/>
                <a:gd name="connsiteY10" fmla="*/ 727360 h 1107790"/>
                <a:gd name="connsiteX11" fmla="*/ 1602871 w 2703216"/>
                <a:gd name="connsiteY11" fmla="*/ 865833 h 1107790"/>
                <a:gd name="connsiteX12" fmla="*/ 2283329 w 2703216"/>
                <a:gd name="connsiteY12" fmla="*/ 709492 h 1107790"/>
                <a:gd name="connsiteX13" fmla="*/ 2295240 w 2703216"/>
                <a:gd name="connsiteY13" fmla="*/ 674501 h 1107790"/>
                <a:gd name="connsiteX14" fmla="*/ 2091997 w 2703216"/>
                <a:gd name="connsiteY14" fmla="*/ 606753 h 1107790"/>
                <a:gd name="connsiteX15" fmla="*/ 1890242 w 2703216"/>
                <a:gd name="connsiteY15" fmla="*/ 604520 h 1107790"/>
                <a:gd name="connsiteX16" fmla="*/ 1865674 w 2703216"/>
                <a:gd name="connsiteY16" fmla="*/ 606009 h 1107790"/>
                <a:gd name="connsiteX17" fmla="*/ 1930444 w 2703216"/>
                <a:gd name="connsiteY17" fmla="*/ 480936 h 1107790"/>
                <a:gd name="connsiteX18" fmla="*/ 2702473 w 2703216"/>
                <a:gd name="connsiteY18" fmla="*/ 483914 h 1107790"/>
                <a:gd name="connsiteX19" fmla="*/ 2702473 w 2703216"/>
                <a:gd name="connsiteY19" fmla="*/ 1107790 h 1107790"/>
                <a:gd name="connsiteX20" fmla="*/ 64770 w 2703216"/>
                <a:gd name="connsiteY20" fmla="*/ 1078756 h 1107790"/>
                <a:gd name="connsiteX21" fmla="*/ 2674927 w 2703216"/>
                <a:gd name="connsiteY21" fmla="*/ 1078756 h 1107790"/>
                <a:gd name="connsiteX22" fmla="*/ 2674927 w 2703216"/>
                <a:gd name="connsiteY22" fmla="*/ 510715 h 1107790"/>
                <a:gd name="connsiteX23" fmla="*/ 1948311 w 2703216"/>
                <a:gd name="connsiteY23" fmla="*/ 507737 h 1107790"/>
                <a:gd name="connsiteX24" fmla="*/ 1913321 w 2703216"/>
                <a:gd name="connsiteY24" fmla="*/ 574741 h 1107790"/>
                <a:gd name="connsiteX25" fmla="*/ 2094230 w 2703216"/>
                <a:gd name="connsiteY25" fmla="*/ 577719 h 1107790"/>
                <a:gd name="connsiteX26" fmla="*/ 2322786 w 2703216"/>
                <a:gd name="connsiteY26" fmla="*/ 668545 h 1107790"/>
                <a:gd name="connsiteX27" fmla="*/ 2304919 w 2703216"/>
                <a:gd name="connsiteY27" fmla="*/ 725871 h 1107790"/>
                <a:gd name="connsiteX28" fmla="*/ 1602871 w 2703216"/>
                <a:gd name="connsiteY28" fmla="*/ 891890 h 1107790"/>
                <a:gd name="connsiteX29" fmla="*/ 907525 w 2703216"/>
                <a:gd name="connsiteY29" fmla="*/ 745227 h 1107790"/>
                <a:gd name="connsiteX30" fmla="*/ 847966 w 2703216"/>
                <a:gd name="connsiteY30" fmla="*/ 608242 h 1107790"/>
                <a:gd name="connsiteX31" fmla="*/ 1139059 w 2703216"/>
                <a:gd name="connsiteY31" fmla="*/ 292582 h 1107790"/>
                <a:gd name="connsiteX32" fmla="*/ 1744323 w 2703216"/>
                <a:gd name="connsiteY32" fmla="*/ 139218 h 1107790"/>
                <a:gd name="connsiteX33" fmla="*/ 2377134 w 2703216"/>
                <a:gd name="connsiteY33" fmla="*/ 317150 h 1107790"/>
                <a:gd name="connsiteX34" fmla="*/ 2673438 w 2703216"/>
                <a:gd name="connsiteY34" fmla="*/ 317150 h 1107790"/>
                <a:gd name="connsiteX35" fmla="*/ 2673438 w 2703216"/>
                <a:gd name="connsiteY35" fmla="*/ 26801 h 1107790"/>
                <a:gd name="connsiteX36" fmla="*/ 1046743 w 2703216"/>
                <a:gd name="connsiteY36" fmla="*/ 26801 h 1107790"/>
                <a:gd name="connsiteX37" fmla="*/ 64770 w 2703216"/>
                <a:gd name="connsiteY37" fmla="*/ 1078756 h 110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3216" h="1107790">
                  <a:moveTo>
                    <a:pt x="2703217" y="1107046"/>
                  </a:moveTo>
                  <a:lnTo>
                    <a:pt x="0" y="1107046"/>
                  </a:lnTo>
                  <a:lnTo>
                    <a:pt x="1036320" y="0"/>
                  </a:lnTo>
                  <a:lnTo>
                    <a:pt x="2703217" y="0"/>
                  </a:lnTo>
                  <a:lnTo>
                    <a:pt x="2703217" y="346184"/>
                  </a:lnTo>
                  <a:lnTo>
                    <a:pt x="2365966" y="346184"/>
                  </a:lnTo>
                  <a:cubicBezTo>
                    <a:pt x="2365966" y="346184"/>
                    <a:pt x="2361499" y="341718"/>
                    <a:pt x="2361499" y="341718"/>
                  </a:cubicBezTo>
                  <a:cubicBezTo>
                    <a:pt x="2266950" y="230045"/>
                    <a:pt x="2048072" y="168997"/>
                    <a:pt x="1745812" y="168997"/>
                  </a:cubicBezTo>
                  <a:cubicBezTo>
                    <a:pt x="1443552" y="168997"/>
                    <a:pt x="1332624" y="225578"/>
                    <a:pt x="1153204" y="319383"/>
                  </a:cubicBezTo>
                  <a:cubicBezTo>
                    <a:pt x="982717" y="409466"/>
                    <a:pt x="877001" y="520393"/>
                    <a:pt x="877001" y="610476"/>
                  </a:cubicBezTo>
                  <a:cubicBezTo>
                    <a:pt x="877001" y="700558"/>
                    <a:pt x="894124" y="693858"/>
                    <a:pt x="927626" y="727360"/>
                  </a:cubicBezTo>
                  <a:cubicBezTo>
                    <a:pt x="1024408" y="822653"/>
                    <a:pt x="1264132" y="871789"/>
                    <a:pt x="1602871" y="865833"/>
                  </a:cubicBezTo>
                  <a:cubicBezTo>
                    <a:pt x="1867163" y="861366"/>
                    <a:pt x="2211859" y="795852"/>
                    <a:pt x="2283329" y="709492"/>
                  </a:cubicBezTo>
                  <a:cubicBezTo>
                    <a:pt x="2293007" y="697580"/>
                    <a:pt x="2297474" y="686413"/>
                    <a:pt x="2295240" y="674501"/>
                  </a:cubicBezTo>
                  <a:cubicBezTo>
                    <a:pt x="2290029" y="640255"/>
                    <a:pt x="2215581" y="615687"/>
                    <a:pt x="2091997" y="606753"/>
                  </a:cubicBezTo>
                  <a:cubicBezTo>
                    <a:pt x="1991491" y="599309"/>
                    <a:pt x="1891731" y="604520"/>
                    <a:pt x="1890242" y="604520"/>
                  </a:cubicBezTo>
                  <a:lnTo>
                    <a:pt x="1865674" y="606009"/>
                  </a:lnTo>
                  <a:lnTo>
                    <a:pt x="1930444" y="480936"/>
                  </a:lnTo>
                  <a:lnTo>
                    <a:pt x="2702473" y="483914"/>
                  </a:lnTo>
                  <a:lnTo>
                    <a:pt x="2702473" y="1107790"/>
                  </a:lnTo>
                  <a:close/>
                  <a:moveTo>
                    <a:pt x="64770" y="1078756"/>
                  </a:moveTo>
                  <a:lnTo>
                    <a:pt x="2674927" y="1078756"/>
                  </a:lnTo>
                  <a:lnTo>
                    <a:pt x="2674927" y="510715"/>
                  </a:lnTo>
                  <a:cubicBezTo>
                    <a:pt x="2674927" y="510715"/>
                    <a:pt x="1948311" y="507737"/>
                    <a:pt x="1948311" y="507737"/>
                  </a:cubicBezTo>
                  <a:lnTo>
                    <a:pt x="1913321" y="574741"/>
                  </a:lnTo>
                  <a:cubicBezTo>
                    <a:pt x="1949800" y="573252"/>
                    <a:pt x="2021271" y="572507"/>
                    <a:pt x="2094230" y="577719"/>
                  </a:cubicBezTo>
                  <a:cubicBezTo>
                    <a:pt x="2240149" y="588141"/>
                    <a:pt x="2314597" y="617921"/>
                    <a:pt x="2322786" y="668545"/>
                  </a:cubicBezTo>
                  <a:cubicBezTo>
                    <a:pt x="2325764" y="687902"/>
                    <a:pt x="2319809" y="707259"/>
                    <a:pt x="2304919" y="725871"/>
                  </a:cubicBezTo>
                  <a:cubicBezTo>
                    <a:pt x="2220048" y="827865"/>
                    <a:pt x="1842595" y="888168"/>
                    <a:pt x="1602871" y="891890"/>
                  </a:cubicBezTo>
                  <a:cubicBezTo>
                    <a:pt x="1357937" y="896357"/>
                    <a:pt x="1038554" y="874023"/>
                    <a:pt x="907525" y="745227"/>
                  </a:cubicBezTo>
                  <a:cubicBezTo>
                    <a:pt x="868067" y="706514"/>
                    <a:pt x="847966" y="660356"/>
                    <a:pt x="847966" y="608242"/>
                  </a:cubicBezTo>
                  <a:cubicBezTo>
                    <a:pt x="847966" y="506993"/>
                    <a:pt x="956660" y="388620"/>
                    <a:pt x="1139059" y="292582"/>
                  </a:cubicBezTo>
                  <a:cubicBezTo>
                    <a:pt x="1324435" y="195054"/>
                    <a:pt x="1544802" y="139218"/>
                    <a:pt x="1744323" y="139218"/>
                  </a:cubicBezTo>
                  <a:cubicBezTo>
                    <a:pt x="2051050" y="139218"/>
                    <a:pt x="2275140" y="202499"/>
                    <a:pt x="2377134" y="317150"/>
                  </a:cubicBezTo>
                  <a:lnTo>
                    <a:pt x="2673438" y="317150"/>
                  </a:lnTo>
                  <a:lnTo>
                    <a:pt x="2673438" y="26801"/>
                  </a:lnTo>
                  <a:lnTo>
                    <a:pt x="1046743" y="26801"/>
                  </a:lnTo>
                  <a:lnTo>
                    <a:pt x="64770" y="107875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D46297-5387-4AB9-C141-7C4CF13CAAD2}"/>
                </a:ext>
              </a:extLst>
            </p:cNvPr>
            <p:cNvSpPr/>
            <p:nvPr/>
          </p:nvSpPr>
          <p:spPr>
            <a:xfrm>
              <a:off x="10982320" y="6419059"/>
              <a:ext cx="891256" cy="116360"/>
            </a:xfrm>
            <a:custGeom>
              <a:avLst/>
              <a:gdLst>
                <a:gd name="connsiteX0" fmla="*/ 222600 w 3951714"/>
                <a:gd name="connsiteY0" fmla="*/ 514438 h 515926"/>
                <a:gd name="connsiteX1" fmla="*/ 383409 w 3951714"/>
                <a:gd name="connsiteY1" fmla="*/ 431800 h 515926"/>
                <a:gd name="connsiteX2" fmla="*/ 387131 w 3951714"/>
                <a:gd name="connsiteY2" fmla="*/ 431800 h 515926"/>
                <a:gd name="connsiteX3" fmla="*/ 387131 w 3951714"/>
                <a:gd name="connsiteY3" fmla="*/ 508482 h 515926"/>
                <a:gd name="connsiteX4" fmla="*/ 430311 w 3951714"/>
                <a:gd name="connsiteY4" fmla="*/ 508482 h 515926"/>
                <a:gd name="connsiteX5" fmla="*/ 430311 w 3951714"/>
                <a:gd name="connsiteY5" fmla="*/ 254613 h 515926"/>
                <a:gd name="connsiteX6" fmla="*/ 238979 w 3951714"/>
                <a:gd name="connsiteY6" fmla="*/ 254613 h 515926"/>
                <a:gd name="connsiteX7" fmla="*/ 238979 w 3951714"/>
                <a:gd name="connsiteY7" fmla="*/ 297793 h 515926"/>
                <a:gd name="connsiteX8" fmla="*/ 383409 w 3951714"/>
                <a:gd name="connsiteY8" fmla="*/ 297793 h 515926"/>
                <a:gd name="connsiteX9" fmla="*/ 383409 w 3951714"/>
                <a:gd name="connsiteY9" fmla="*/ 338740 h 515926"/>
                <a:gd name="connsiteX10" fmla="*/ 225578 w 3951714"/>
                <a:gd name="connsiteY10" fmla="*/ 472747 h 515926"/>
                <a:gd name="connsiteX11" fmla="*/ 48391 w 3951714"/>
                <a:gd name="connsiteY11" fmla="*/ 271736 h 515926"/>
                <a:gd name="connsiteX12" fmla="*/ 48391 w 3951714"/>
                <a:gd name="connsiteY12" fmla="*/ 243446 h 515926"/>
                <a:gd name="connsiteX13" fmla="*/ 219622 w 3951714"/>
                <a:gd name="connsiteY13" fmla="*/ 42436 h 515926"/>
                <a:gd name="connsiteX14" fmla="*/ 381920 w 3951714"/>
                <a:gd name="connsiteY14" fmla="*/ 163786 h 515926"/>
                <a:gd name="connsiteX15" fmla="*/ 431800 w 3951714"/>
                <a:gd name="connsiteY15" fmla="*/ 163786 h 515926"/>
                <a:gd name="connsiteX16" fmla="*/ 220367 w 3951714"/>
                <a:gd name="connsiteY16" fmla="*/ 0 h 515926"/>
                <a:gd name="connsiteX17" fmla="*/ 0 w 3951714"/>
                <a:gd name="connsiteY17" fmla="*/ 257591 h 515926"/>
                <a:gd name="connsiteX18" fmla="*/ 222600 w 3951714"/>
                <a:gd name="connsiteY18" fmla="*/ 515182 h 515926"/>
                <a:gd name="connsiteX19" fmla="*/ 639511 w 3951714"/>
                <a:gd name="connsiteY19" fmla="*/ 508482 h 515926"/>
                <a:gd name="connsiteX20" fmla="*/ 687158 w 3951714"/>
                <a:gd name="connsiteY20" fmla="*/ 508482 h 515926"/>
                <a:gd name="connsiteX21" fmla="*/ 687158 w 3951714"/>
                <a:gd name="connsiteY21" fmla="*/ 302260 h 515926"/>
                <a:gd name="connsiteX22" fmla="*/ 867323 w 3951714"/>
                <a:gd name="connsiteY22" fmla="*/ 6700 h 515926"/>
                <a:gd name="connsiteX23" fmla="*/ 815209 w 3951714"/>
                <a:gd name="connsiteY23" fmla="*/ 6700 h 515926"/>
                <a:gd name="connsiteX24" fmla="*/ 665568 w 3951714"/>
                <a:gd name="connsiteY24" fmla="*/ 253124 h 515926"/>
                <a:gd name="connsiteX25" fmla="*/ 661845 w 3951714"/>
                <a:gd name="connsiteY25" fmla="*/ 253124 h 515926"/>
                <a:gd name="connsiteX26" fmla="*/ 512949 w 3951714"/>
                <a:gd name="connsiteY26" fmla="*/ 6700 h 515926"/>
                <a:gd name="connsiteX27" fmla="*/ 459346 w 3951714"/>
                <a:gd name="connsiteY27" fmla="*/ 6700 h 515926"/>
                <a:gd name="connsiteX28" fmla="*/ 638766 w 3951714"/>
                <a:gd name="connsiteY28" fmla="*/ 302260 h 515926"/>
                <a:gd name="connsiteX29" fmla="*/ 638766 w 3951714"/>
                <a:gd name="connsiteY29" fmla="*/ 508482 h 515926"/>
                <a:gd name="connsiteX30" fmla="*/ 932092 w 3951714"/>
                <a:gd name="connsiteY30" fmla="*/ 508482 h 515926"/>
                <a:gd name="connsiteX31" fmla="*/ 978250 w 3951714"/>
                <a:gd name="connsiteY31" fmla="*/ 508482 h 515926"/>
                <a:gd name="connsiteX32" fmla="*/ 978250 w 3951714"/>
                <a:gd name="connsiteY32" fmla="*/ 55092 h 515926"/>
                <a:gd name="connsiteX33" fmla="*/ 981228 w 3951714"/>
                <a:gd name="connsiteY33" fmla="*/ 55092 h 515926"/>
                <a:gd name="connsiteX34" fmla="*/ 1137570 w 3951714"/>
                <a:gd name="connsiteY34" fmla="*/ 508482 h 515926"/>
                <a:gd name="connsiteX35" fmla="*/ 1203084 w 3951714"/>
                <a:gd name="connsiteY35" fmla="*/ 508482 h 515926"/>
                <a:gd name="connsiteX36" fmla="*/ 1359426 w 3951714"/>
                <a:gd name="connsiteY36" fmla="*/ 56581 h 515926"/>
                <a:gd name="connsiteX37" fmla="*/ 1362404 w 3951714"/>
                <a:gd name="connsiteY37" fmla="*/ 56581 h 515926"/>
                <a:gd name="connsiteX38" fmla="*/ 1362404 w 3951714"/>
                <a:gd name="connsiteY38" fmla="*/ 508482 h 515926"/>
                <a:gd name="connsiteX39" fmla="*/ 1408561 w 3951714"/>
                <a:gd name="connsiteY39" fmla="*/ 508482 h 515926"/>
                <a:gd name="connsiteX40" fmla="*/ 1408561 w 3951714"/>
                <a:gd name="connsiteY40" fmla="*/ 5956 h 515926"/>
                <a:gd name="connsiteX41" fmla="*/ 1330391 w 3951714"/>
                <a:gd name="connsiteY41" fmla="*/ 5956 h 515926"/>
                <a:gd name="connsiteX42" fmla="*/ 1172561 w 3951714"/>
                <a:gd name="connsiteY42" fmla="*/ 465302 h 515926"/>
                <a:gd name="connsiteX43" fmla="*/ 1169583 w 3951714"/>
                <a:gd name="connsiteY43" fmla="*/ 465302 h 515926"/>
                <a:gd name="connsiteX44" fmla="*/ 1011752 w 3951714"/>
                <a:gd name="connsiteY44" fmla="*/ 5956 h 515926"/>
                <a:gd name="connsiteX45" fmla="*/ 932837 w 3951714"/>
                <a:gd name="connsiteY45" fmla="*/ 5956 h 515926"/>
                <a:gd name="connsiteX46" fmla="*/ 932837 w 3951714"/>
                <a:gd name="connsiteY46" fmla="*/ 508482 h 515926"/>
                <a:gd name="connsiteX47" fmla="*/ 1497155 w 3951714"/>
                <a:gd name="connsiteY47" fmla="*/ 508482 h 515926"/>
                <a:gd name="connsiteX48" fmla="*/ 1544057 w 3951714"/>
                <a:gd name="connsiteY48" fmla="*/ 508482 h 515926"/>
                <a:gd name="connsiteX49" fmla="*/ 1544057 w 3951714"/>
                <a:gd name="connsiteY49" fmla="*/ 58070 h 515926"/>
                <a:gd name="connsiteX50" fmla="*/ 1547035 w 3951714"/>
                <a:gd name="connsiteY50" fmla="*/ 58070 h 515926"/>
                <a:gd name="connsiteX51" fmla="*/ 1795692 w 3951714"/>
                <a:gd name="connsiteY51" fmla="*/ 508482 h 515926"/>
                <a:gd name="connsiteX52" fmla="*/ 1870141 w 3951714"/>
                <a:gd name="connsiteY52" fmla="*/ 508482 h 515926"/>
                <a:gd name="connsiteX53" fmla="*/ 1870141 w 3951714"/>
                <a:gd name="connsiteY53" fmla="*/ 5956 h 515926"/>
                <a:gd name="connsiteX54" fmla="*/ 1823983 w 3951714"/>
                <a:gd name="connsiteY54" fmla="*/ 5956 h 515926"/>
                <a:gd name="connsiteX55" fmla="*/ 1823983 w 3951714"/>
                <a:gd name="connsiteY55" fmla="*/ 457857 h 515926"/>
                <a:gd name="connsiteX56" fmla="*/ 1820261 w 3951714"/>
                <a:gd name="connsiteY56" fmla="*/ 457857 h 515926"/>
                <a:gd name="connsiteX57" fmla="*/ 1570859 w 3951714"/>
                <a:gd name="connsiteY57" fmla="*/ 5956 h 515926"/>
                <a:gd name="connsiteX58" fmla="*/ 1497899 w 3951714"/>
                <a:gd name="connsiteY58" fmla="*/ 5956 h 515926"/>
                <a:gd name="connsiteX59" fmla="*/ 1497899 w 3951714"/>
                <a:gd name="connsiteY59" fmla="*/ 508482 h 515926"/>
                <a:gd name="connsiteX60" fmla="*/ 1938633 w 3951714"/>
                <a:gd name="connsiteY60" fmla="*/ 508482 h 515926"/>
                <a:gd name="connsiteX61" fmla="*/ 1989258 w 3951714"/>
                <a:gd name="connsiteY61" fmla="*/ 508482 h 515926"/>
                <a:gd name="connsiteX62" fmla="*/ 2050306 w 3951714"/>
                <a:gd name="connsiteY62" fmla="*/ 342462 h 515926"/>
                <a:gd name="connsiteX63" fmla="*/ 2269184 w 3951714"/>
                <a:gd name="connsiteY63" fmla="*/ 342462 h 515926"/>
                <a:gd name="connsiteX64" fmla="*/ 2330231 w 3951714"/>
                <a:gd name="connsiteY64" fmla="*/ 508482 h 515926"/>
                <a:gd name="connsiteX65" fmla="*/ 2380856 w 3951714"/>
                <a:gd name="connsiteY65" fmla="*/ 508482 h 515926"/>
                <a:gd name="connsiteX66" fmla="*/ 2196224 w 3951714"/>
                <a:gd name="connsiteY66" fmla="*/ 5956 h 515926"/>
                <a:gd name="connsiteX67" fmla="*/ 2125499 w 3951714"/>
                <a:gd name="connsiteY67" fmla="*/ 5956 h 515926"/>
                <a:gd name="connsiteX68" fmla="*/ 1940122 w 3951714"/>
                <a:gd name="connsiteY68" fmla="*/ 508482 h 515926"/>
                <a:gd name="connsiteX69" fmla="*/ 2064451 w 3951714"/>
                <a:gd name="connsiteY69" fmla="*/ 298538 h 515926"/>
                <a:gd name="connsiteX70" fmla="*/ 2156767 w 3951714"/>
                <a:gd name="connsiteY70" fmla="*/ 46158 h 515926"/>
                <a:gd name="connsiteX71" fmla="*/ 2160489 w 3951714"/>
                <a:gd name="connsiteY71" fmla="*/ 46158 h 515926"/>
                <a:gd name="connsiteX72" fmla="*/ 2252805 w 3951714"/>
                <a:gd name="connsiteY72" fmla="*/ 298538 h 515926"/>
                <a:gd name="connsiteX73" fmla="*/ 2064451 w 3951714"/>
                <a:gd name="connsiteY73" fmla="*/ 298538 h 515926"/>
                <a:gd name="connsiteX74" fmla="*/ 2610157 w 3951714"/>
                <a:gd name="connsiteY74" fmla="*/ 514438 h 515926"/>
                <a:gd name="connsiteX75" fmla="*/ 2793299 w 3951714"/>
                <a:gd name="connsiteY75" fmla="*/ 373730 h 515926"/>
                <a:gd name="connsiteX76" fmla="*/ 2651848 w 3951714"/>
                <a:gd name="connsiteY76" fmla="*/ 238234 h 515926"/>
                <a:gd name="connsiteX77" fmla="*/ 2588567 w 3951714"/>
                <a:gd name="connsiteY77" fmla="*/ 227812 h 515926"/>
                <a:gd name="connsiteX78" fmla="*/ 2479128 w 3951714"/>
                <a:gd name="connsiteY78" fmla="*/ 138474 h 515926"/>
                <a:gd name="connsiteX79" fmla="*/ 2479128 w 3951714"/>
                <a:gd name="connsiteY79" fmla="*/ 128051 h 515926"/>
                <a:gd name="connsiteX80" fmla="*/ 2601223 w 3951714"/>
                <a:gd name="connsiteY80" fmla="*/ 41691 h 515926"/>
                <a:gd name="connsiteX81" fmla="*/ 2735230 w 3951714"/>
                <a:gd name="connsiteY81" fmla="*/ 145919 h 515926"/>
                <a:gd name="connsiteX82" fmla="*/ 2784366 w 3951714"/>
                <a:gd name="connsiteY82" fmla="*/ 145919 h 515926"/>
                <a:gd name="connsiteX83" fmla="*/ 2601223 w 3951714"/>
                <a:gd name="connsiteY83" fmla="*/ 0 h 515926"/>
                <a:gd name="connsiteX84" fmla="*/ 2430737 w 3951714"/>
                <a:gd name="connsiteY84" fmla="*/ 134751 h 515926"/>
                <a:gd name="connsiteX85" fmla="*/ 2572933 w 3951714"/>
                <a:gd name="connsiteY85" fmla="*/ 270247 h 515926"/>
                <a:gd name="connsiteX86" fmla="*/ 2636214 w 3951714"/>
                <a:gd name="connsiteY86" fmla="*/ 280670 h 515926"/>
                <a:gd name="connsiteX87" fmla="*/ 2744908 w 3951714"/>
                <a:gd name="connsiteY87" fmla="*/ 370008 h 515926"/>
                <a:gd name="connsiteX88" fmla="*/ 2744908 w 3951714"/>
                <a:gd name="connsiteY88" fmla="*/ 381175 h 515926"/>
                <a:gd name="connsiteX89" fmla="*/ 2610157 w 3951714"/>
                <a:gd name="connsiteY89" fmla="*/ 473491 h 515926"/>
                <a:gd name="connsiteX90" fmla="*/ 2464983 w 3951714"/>
                <a:gd name="connsiteY90" fmla="*/ 366286 h 515926"/>
                <a:gd name="connsiteX91" fmla="*/ 2415847 w 3951714"/>
                <a:gd name="connsiteY91" fmla="*/ 366286 h 515926"/>
                <a:gd name="connsiteX92" fmla="*/ 2610157 w 3951714"/>
                <a:gd name="connsiteY92" fmla="*/ 515927 h 515926"/>
                <a:gd name="connsiteX93" fmla="*/ 2884871 w 3951714"/>
                <a:gd name="connsiteY93" fmla="*/ 508482 h 515926"/>
                <a:gd name="connsiteX94" fmla="*/ 2932518 w 3951714"/>
                <a:gd name="connsiteY94" fmla="*/ 508482 h 515926"/>
                <a:gd name="connsiteX95" fmla="*/ 2932518 w 3951714"/>
                <a:gd name="connsiteY95" fmla="*/ 5956 h 515926"/>
                <a:gd name="connsiteX96" fmla="*/ 2884871 w 3951714"/>
                <a:gd name="connsiteY96" fmla="*/ 5956 h 515926"/>
                <a:gd name="connsiteX97" fmla="*/ 2884871 w 3951714"/>
                <a:gd name="connsiteY97" fmla="*/ 508482 h 515926"/>
                <a:gd name="connsiteX98" fmla="*/ 3213932 w 3951714"/>
                <a:gd name="connsiteY98" fmla="*/ 514438 h 515926"/>
                <a:gd name="connsiteX99" fmla="*/ 3396330 w 3951714"/>
                <a:gd name="connsiteY99" fmla="*/ 329806 h 515926"/>
                <a:gd name="connsiteX100" fmla="*/ 3396330 w 3951714"/>
                <a:gd name="connsiteY100" fmla="*/ 5956 h 515926"/>
                <a:gd name="connsiteX101" fmla="*/ 3348684 w 3951714"/>
                <a:gd name="connsiteY101" fmla="*/ 5956 h 515926"/>
                <a:gd name="connsiteX102" fmla="*/ 3348684 w 3951714"/>
                <a:gd name="connsiteY102" fmla="*/ 330550 h 515926"/>
                <a:gd name="connsiteX103" fmla="*/ 3213932 w 3951714"/>
                <a:gd name="connsiteY103" fmla="*/ 471258 h 515926"/>
                <a:gd name="connsiteX104" fmla="*/ 3079181 w 3951714"/>
                <a:gd name="connsiteY104" fmla="*/ 330550 h 515926"/>
                <a:gd name="connsiteX105" fmla="*/ 3079181 w 3951714"/>
                <a:gd name="connsiteY105" fmla="*/ 5956 h 515926"/>
                <a:gd name="connsiteX106" fmla="*/ 3031534 w 3951714"/>
                <a:gd name="connsiteY106" fmla="*/ 5956 h 515926"/>
                <a:gd name="connsiteX107" fmla="*/ 3031534 w 3951714"/>
                <a:gd name="connsiteY107" fmla="*/ 329806 h 515926"/>
                <a:gd name="connsiteX108" fmla="*/ 3213932 w 3951714"/>
                <a:gd name="connsiteY108" fmla="*/ 514438 h 515926"/>
                <a:gd name="connsiteX109" fmla="*/ 3475246 w 3951714"/>
                <a:gd name="connsiteY109" fmla="*/ 508482 h 515926"/>
                <a:gd name="connsiteX110" fmla="*/ 3521404 w 3951714"/>
                <a:gd name="connsiteY110" fmla="*/ 508482 h 515926"/>
                <a:gd name="connsiteX111" fmla="*/ 3521404 w 3951714"/>
                <a:gd name="connsiteY111" fmla="*/ 55092 h 515926"/>
                <a:gd name="connsiteX112" fmla="*/ 3524381 w 3951714"/>
                <a:gd name="connsiteY112" fmla="*/ 55092 h 515926"/>
                <a:gd name="connsiteX113" fmla="*/ 3680723 w 3951714"/>
                <a:gd name="connsiteY113" fmla="*/ 508482 h 515926"/>
                <a:gd name="connsiteX114" fmla="*/ 3746237 w 3951714"/>
                <a:gd name="connsiteY114" fmla="*/ 508482 h 515926"/>
                <a:gd name="connsiteX115" fmla="*/ 3902579 w 3951714"/>
                <a:gd name="connsiteY115" fmla="*/ 56581 h 515926"/>
                <a:gd name="connsiteX116" fmla="*/ 3905557 w 3951714"/>
                <a:gd name="connsiteY116" fmla="*/ 56581 h 515926"/>
                <a:gd name="connsiteX117" fmla="*/ 3905557 w 3951714"/>
                <a:gd name="connsiteY117" fmla="*/ 508482 h 515926"/>
                <a:gd name="connsiteX118" fmla="*/ 3951715 w 3951714"/>
                <a:gd name="connsiteY118" fmla="*/ 508482 h 515926"/>
                <a:gd name="connsiteX119" fmla="*/ 3951715 w 3951714"/>
                <a:gd name="connsiteY119" fmla="*/ 5956 h 515926"/>
                <a:gd name="connsiteX120" fmla="*/ 3873544 w 3951714"/>
                <a:gd name="connsiteY120" fmla="*/ 5956 h 515926"/>
                <a:gd name="connsiteX121" fmla="*/ 3715714 w 3951714"/>
                <a:gd name="connsiteY121" fmla="*/ 465302 h 515926"/>
                <a:gd name="connsiteX122" fmla="*/ 3712736 w 3951714"/>
                <a:gd name="connsiteY122" fmla="*/ 465302 h 515926"/>
                <a:gd name="connsiteX123" fmla="*/ 3554906 w 3951714"/>
                <a:gd name="connsiteY123" fmla="*/ 5956 h 515926"/>
                <a:gd name="connsiteX124" fmla="*/ 3475990 w 3951714"/>
                <a:gd name="connsiteY124" fmla="*/ 5956 h 515926"/>
                <a:gd name="connsiteX125" fmla="*/ 3475990 w 3951714"/>
                <a:gd name="connsiteY125" fmla="*/ 508482 h 5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951714" h="515926">
                  <a:moveTo>
                    <a:pt x="222600" y="514438"/>
                  </a:moveTo>
                  <a:cubicBezTo>
                    <a:pt x="294815" y="514438"/>
                    <a:pt x="356607" y="484658"/>
                    <a:pt x="383409" y="431800"/>
                  </a:cubicBezTo>
                  <a:lnTo>
                    <a:pt x="387131" y="431800"/>
                  </a:lnTo>
                  <a:lnTo>
                    <a:pt x="387131" y="508482"/>
                  </a:lnTo>
                  <a:lnTo>
                    <a:pt x="430311" y="508482"/>
                  </a:lnTo>
                  <a:lnTo>
                    <a:pt x="430311" y="254613"/>
                  </a:lnTo>
                  <a:lnTo>
                    <a:pt x="238979" y="254613"/>
                  </a:lnTo>
                  <a:lnTo>
                    <a:pt x="238979" y="297793"/>
                  </a:lnTo>
                  <a:lnTo>
                    <a:pt x="383409" y="297793"/>
                  </a:lnTo>
                  <a:lnTo>
                    <a:pt x="383409" y="338740"/>
                  </a:lnTo>
                  <a:cubicBezTo>
                    <a:pt x="383409" y="416910"/>
                    <a:pt x="316405" y="472747"/>
                    <a:pt x="225578" y="472747"/>
                  </a:cubicBezTo>
                  <a:cubicBezTo>
                    <a:pt x="134751" y="472747"/>
                    <a:pt x="48391" y="400532"/>
                    <a:pt x="48391" y="271736"/>
                  </a:cubicBezTo>
                  <a:lnTo>
                    <a:pt x="48391" y="243446"/>
                  </a:lnTo>
                  <a:cubicBezTo>
                    <a:pt x="48391" y="115395"/>
                    <a:pt x="111672" y="42436"/>
                    <a:pt x="219622" y="42436"/>
                  </a:cubicBezTo>
                  <a:cubicBezTo>
                    <a:pt x="327572" y="42436"/>
                    <a:pt x="356607" y="79660"/>
                    <a:pt x="381920" y="163786"/>
                  </a:cubicBezTo>
                  <a:lnTo>
                    <a:pt x="431800" y="163786"/>
                  </a:lnTo>
                  <a:cubicBezTo>
                    <a:pt x="402021" y="54347"/>
                    <a:pt x="329061" y="0"/>
                    <a:pt x="220367" y="0"/>
                  </a:cubicBezTo>
                  <a:cubicBezTo>
                    <a:pt x="111672" y="0"/>
                    <a:pt x="0" y="99016"/>
                    <a:pt x="0" y="257591"/>
                  </a:cubicBezTo>
                  <a:cubicBezTo>
                    <a:pt x="0" y="416166"/>
                    <a:pt x="84127" y="515182"/>
                    <a:pt x="222600" y="515182"/>
                  </a:cubicBezTo>
                  <a:moveTo>
                    <a:pt x="639511" y="508482"/>
                  </a:moveTo>
                  <a:lnTo>
                    <a:pt x="687158" y="508482"/>
                  </a:lnTo>
                  <a:lnTo>
                    <a:pt x="687158" y="302260"/>
                  </a:lnTo>
                  <a:lnTo>
                    <a:pt x="867323" y="6700"/>
                  </a:lnTo>
                  <a:lnTo>
                    <a:pt x="815209" y="6700"/>
                  </a:lnTo>
                  <a:lnTo>
                    <a:pt x="665568" y="253124"/>
                  </a:lnTo>
                  <a:lnTo>
                    <a:pt x="661845" y="253124"/>
                  </a:lnTo>
                  <a:lnTo>
                    <a:pt x="512949" y="6700"/>
                  </a:lnTo>
                  <a:lnTo>
                    <a:pt x="459346" y="6700"/>
                  </a:lnTo>
                  <a:lnTo>
                    <a:pt x="638766" y="302260"/>
                  </a:lnTo>
                  <a:lnTo>
                    <a:pt x="638766" y="508482"/>
                  </a:lnTo>
                  <a:close/>
                  <a:moveTo>
                    <a:pt x="932092" y="508482"/>
                  </a:moveTo>
                  <a:lnTo>
                    <a:pt x="978250" y="508482"/>
                  </a:lnTo>
                  <a:lnTo>
                    <a:pt x="978250" y="55092"/>
                  </a:lnTo>
                  <a:lnTo>
                    <a:pt x="981228" y="55092"/>
                  </a:lnTo>
                  <a:lnTo>
                    <a:pt x="1137570" y="508482"/>
                  </a:lnTo>
                  <a:lnTo>
                    <a:pt x="1203084" y="508482"/>
                  </a:lnTo>
                  <a:lnTo>
                    <a:pt x="1359426" y="56581"/>
                  </a:lnTo>
                  <a:lnTo>
                    <a:pt x="1362404" y="56581"/>
                  </a:lnTo>
                  <a:lnTo>
                    <a:pt x="1362404" y="508482"/>
                  </a:lnTo>
                  <a:lnTo>
                    <a:pt x="1408561" y="508482"/>
                  </a:lnTo>
                  <a:lnTo>
                    <a:pt x="1408561" y="5956"/>
                  </a:lnTo>
                  <a:lnTo>
                    <a:pt x="1330391" y="5956"/>
                  </a:lnTo>
                  <a:lnTo>
                    <a:pt x="1172561" y="465302"/>
                  </a:lnTo>
                  <a:lnTo>
                    <a:pt x="1169583" y="465302"/>
                  </a:lnTo>
                  <a:lnTo>
                    <a:pt x="1011752" y="5956"/>
                  </a:lnTo>
                  <a:lnTo>
                    <a:pt x="932837" y="5956"/>
                  </a:lnTo>
                  <a:lnTo>
                    <a:pt x="932837" y="508482"/>
                  </a:lnTo>
                  <a:close/>
                  <a:moveTo>
                    <a:pt x="1497155" y="508482"/>
                  </a:moveTo>
                  <a:lnTo>
                    <a:pt x="1544057" y="508482"/>
                  </a:lnTo>
                  <a:lnTo>
                    <a:pt x="1544057" y="58070"/>
                  </a:lnTo>
                  <a:lnTo>
                    <a:pt x="1547035" y="58070"/>
                  </a:lnTo>
                  <a:lnTo>
                    <a:pt x="1795692" y="508482"/>
                  </a:lnTo>
                  <a:lnTo>
                    <a:pt x="1870141" y="508482"/>
                  </a:lnTo>
                  <a:lnTo>
                    <a:pt x="1870141" y="5956"/>
                  </a:lnTo>
                  <a:lnTo>
                    <a:pt x="1823983" y="5956"/>
                  </a:lnTo>
                  <a:lnTo>
                    <a:pt x="1823983" y="457857"/>
                  </a:lnTo>
                  <a:lnTo>
                    <a:pt x="1820261" y="457857"/>
                  </a:lnTo>
                  <a:lnTo>
                    <a:pt x="1570859" y="5956"/>
                  </a:lnTo>
                  <a:lnTo>
                    <a:pt x="1497899" y="5956"/>
                  </a:lnTo>
                  <a:lnTo>
                    <a:pt x="1497899" y="508482"/>
                  </a:lnTo>
                  <a:close/>
                  <a:moveTo>
                    <a:pt x="1938633" y="508482"/>
                  </a:moveTo>
                  <a:lnTo>
                    <a:pt x="1989258" y="508482"/>
                  </a:lnTo>
                  <a:lnTo>
                    <a:pt x="2050306" y="342462"/>
                  </a:lnTo>
                  <a:lnTo>
                    <a:pt x="2269184" y="342462"/>
                  </a:lnTo>
                  <a:lnTo>
                    <a:pt x="2330231" y="508482"/>
                  </a:lnTo>
                  <a:lnTo>
                    <a:pt x="2380856" y="508482"/>
                  </a:lnTo>
                  <a:lnTo>
                    <a:pt x="2196224" y="5956"/>
                  </a:lnTo>
                  <a:lnTo>
                    <a:pt x="2125499" y="5956"/>
                  </a:lnTo>
                  <a:lnTo>
                    <a:pt x="1940122" y="508482"/>
                  </a:lnTo>
                  <a:close/>
                  <a:moveTo>
                    <a:pt x="2064451" y="298538"/>
                  </a:moveTo>
                  <a:lnTo>
                    <a:pt x="2156767" y="46158"/>
                  </a:lnTo>
                  <a:lnTo>
                    <a:pt x="2160489" y="46158"/>
                  </a:lnTo>
                  <a:lnTo>
                    <a:pt x="2252805" y="298538"/>
                  </a:lnTo>
                  <a:lnTo>
                    <a:pt x="2064451" y="298538"/>
                  </a:lnTo>
                  <a:close/>
                  <a:moveTo>
                    <a:pt x="2610157" y="514438"/>
                  </a:moveTo>
                  <a:cubicBezTo>
                    <a:pt x="2726296" y="514438"/>
                    <a:pt x="2793299" y="460835"/>
                    <a:pt x="2793299" y="373730"/>
                  </a:cubicBezTo>
                  <a:cubicBezTo>
                    <a:pt x="2793299" y="286626"/>
                    <a:pt x="2742675" y="253124"/>
                    <a:pt x="2651848" y="238234"/>
                  </a:cubicBezTo>
                  <a:lnTo>
                    <a:pt x="2588567" y="227812"/>
                  </a:lnTo>
                  <a:cubicBezTo>
                    <a:pt x="2505929" y="213667"/>
                    <a:pt x="2479128" y="185376"/>
                    <a:pt x="2479128" y="138474"/>
                  </a:cubicBezTo>
                  <a:lnTo>
                    <a:pt x="2479128" y="128051"/>
                  </a:lnTo>
                  <a:cubicBezTo>
                    <a:pt x="2479128" y="74448"/>
                    <a:pt x="2525286" y="41691"/>
                    <a:pt x="2601223" y="41691"/>
                  </a:cubicBezTo>
                  <a:cubicBezTo>
                    <a:pt x="2677160" y="41691"/>
                    <a:pt x="2717362" y="71470"/>
                    <a:pt x="2735230" y="145919"/>
                  </a:cubicBezTo>
                  <a:lnTo>
                    <a:pt x="2784366" y="145919"/>
                  </a:lnTo>
                  <a:cubicBezTo>
                    <a:pt x="2765009" y="51369"/>
                    <a:pt x="2700984" y="0"/>
                    <a:pt x="2601223" y="0"/>
                  </a:cubicBezTo>
                  <a:cubicBezTo>
                    <a:pt x="2501462" y="0"/>
                    <a:pt x="2430737" y="54347"/>
                    <a:pt x="2430737" y="134751"/>
                  </a:cubicBezTo>
                  <a:cubicBezTo>
                    <a:pt x="2430737" y="215155"/>
                    <a:pt x="2479872" y="254613"/>
                    <a:pt x="2572933" y="270247"/>
                  </a:cubicBezTo>
                  <a:lnTo>
                    <a:pt x="2636214" y="280670"/>
                  </a:lnTo>
                  <a:cubicBezTo>
                    <a:pt x="2720340" y="294815"/>
                    <a:pt x="2744908" y="323105"/>
                    <a:pt x="2744908" y="370008"/>
                  </a:cubicBezTo>
                  <a:lnTo>
                    <a:pt x="2744908" y="381175"/>
                  </a:lnTo>
                  <a:cubicBezTo>
                    <a:pt x="2744908" y="439245"/>
                    <a:pt x="2696517" y="473491"/>
                    <a:pt x="2610157" y="473491"/>
                  </a:cubicBezTo>
                  <a:cubicBezTo>
                    <a:pt x="2523797" y="473491"/>
                    <a:pt x="2480617" y="441478"/>
                    <a:pt x="2464983" y="366286"/>
                  </a:cubicBezTo>
                  <a:lnTo>
                    <a:pt x="2415847" y="366286"/>
                  </a:lnTo>
                  <a:cubicBezTo>
                    <a:pt x="2432970" y="463813"/>
                    <a:pt x="2502207" y="515927"/>
                    <a:pt x="2610157" y="515927"/>
                  </a:cubicBezTo>
                  <a:moveTo>
                    <a:pt x="2884871" y="508482"/>
                  </a:moveTo>
                  <a:lnTo>
                    <a:pt x="2932518" y="508482"/>
                  </a:lnTo>
                  <a:lnTo>
                    <a:pt x="2932518" y="5956"/>
                  </a:lnTo>
                  <a:lnTo>
                    <a:pt x="2884871" y="5956"/>
                  </a:lnTo>
                  <a:lnTo>
                    <a:pt x="2884871" y="508482"/>
                  </a:lnTo>
                  <a:close/>
                  <a:moveTo>
                    <a:pt x="3213932" y="514438"/>
                  </a:moveTo>
                  <a:cubicBezTo>
                    <a:pt x="3330816" y="514438"/>
                    <a:pt x="3396330" y="447434"/>
                    <a:pt x="3396330" y="329806"/>
                  </a:cubicBezTo>
                  <a:lnTo>
                    <a:pt x="3396330" y="5956"/>
                  </a:lnTo>
                  <a:lnTo>
                    <a:pt x="3348684" y="5956"/>
                  </a:lnTo>
                  <a:lnTo>
                    <a:pt x="3348684" y="330550"/>
                  </a:lnTo>
                  <a:cubicBezTo>
                    <a:pt x="3348684" y="424355"/>
                    <a:pt x="3304759" y="471258"/>
                    <a:pt x="3213932" y="471258"/>
                  </a:cubicBezTo>
                  <a:cubicBezTo>
                    <a:pt x="3123106" y="471258"/>
                    <a:pt x="3079181" y="424355"/>
                    <a:pt x="3079181" y="330550"/>
                  </a:cubicBezTo>
                  <a:lnTo>
                    <a:pt x="3079181" y="5956"/>
                  </a:lnTo>
                  <a:lnTo>
                    <a:pt x="3031534" y="5956"/>
                  </a:lnTo>
                  <a:lnTo>
                    <a:pt x="3031534" y="329806"/>
                  </a:lnTo>
                  <a:cubicBezTo>
                    <a:pt x="3031534" y="447434"/>
                    <a:pt x="3096304" y="514438"/>
                    <a:pt x="3213932" y="514438"/>
                  </a:cubicBezTo>
                  <a:moveTo>
                    <a:pt x="3475246" y="508482"/>
                  </a:moveTo>
                  <a:lnTo>
                    <a:pt x="3521404" y="508482"/>
                  </a:lnTo>
                  <a:lnTo>
                    <a:pt x="3521404" y="55092"/>
                  </a:lnTo>
                  <a:lnTo>
                    <a:pt x="3524381" y="55092"/>
                  </a:lnTo>
                  <a:lnTo>
                    <a:pt x="3680723" y="508482"/>
                  </a:lnTo>
                  <a:lnTo>
                    <a:pt x="3746237" y="508482"/>
                  </a:lnTo>
                  <a:lnTo>
                    <a:pt x="3902579" y="56581"/>
                  </a:lnTo>
                  <a:lnTo>
                    <a:pt x="3905557" y="56581"/>
                  </a:lnTo>
                  <a:lnTo>
                    <a:pt x="3905557" y="508482"/>
                  </a:lnTo>
                  <a:lnTo>
                    <a:pt x="3951715" y="508482"/>
                  </a:lnTo>
                  <a:lnTo>
                    <a:pt x="3951715" y="5956"/>
                  </a:lnTo>
                  <a:lnTo>
                    <a:pt x="3873544" y="5956"/>
                  </a:lnTo>
                  <a:lnTo>
                    <a:pt x="3715714" y="465302"/>
                  </a:lnTo>
                  <a:lnTo>
                    <a:pt x="3712736" y="465302"/>
                  </a:lnTo>
                  <a:lnTo>
                    <a:pt x="3554906" y="5956"/>
                  </a:lnTo>
                  <a:lnTo>
                    <a:pt x="3475990" y="5956"/>
                  </a:lnTo>
                  <a:lnTo>
                    <a:pt x="3475990" y="5084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3F53C92-C3A7-5D09-79EE-548A06B2B420}"/>
                </a:ext>
              </a:extLst>
            </p:cNvPr>
            <p:cNvSpPr/>
            <p:nvPr/>
          </p:nvSpPr>
          <p:spPr>
            <a:xfrm>
              <a:off x="10987525" y="6281878"/>
              <a:ext cx="402140" cy="116192"/>
            </a:xfrm>
            <a:custGeom>
              <a:avLst/>
              <a:gdLst>
                <a:gd name="connsiteX0" fmla="*/ 745 w 1783036"/>
                <a:gd name="connsiteY0" fmla="*/ 508482 h 515181"/>
                <a:gd name="connsiteX1" fmla="*/ 323850 w 1783036"/>
                <a:gd name="connsiteY1" fmla="*/ 508482 h 515181"/>
                <a:gd name="connsiteX2" fmla="*/ 323850 w 1783036"/>
                <a:gd name="connsiteY2" fmla="*/ 466046 h 515181"/>
                <a:gd name="connsiteX3" fmla="*/ 47647 w 1783036"/>
                <a:gd name="connsiteY3" fmla="*/ 466046 h 515181"/>
                <a:gd name="connsiteX4" fmla="*/ 47647 w 1783036"/>
                <a:gd name="connsiteY4" fmla="*/ 276203 h 515181"/>
                <a:gd name="connsiteX5" fmla="*/ 297049 w 1783036"/>
                <a:gd name="connsiteY5" fmla="*/ 276203 h 515181"/>
                <a:gd name="connsiteX6" fmla="*/ 297049 w 1783036"/>
                <a:gd name="connsiteY6" fmla="*/ 233768 h 515181"/>
                <a:gd name="connsiteX7" fmla="*/ 47647 w 1783036"/>
                <a:gd name="connsiteY7" fmla="*/ 233768 h 515181"/>
                <a:gd name="connsiteX8" fmla="*/ 47647 w 1783036"/>
                <a:gd name="connsiteY8" fmla="*/ 48391 h 515181"/>
                <a:gd name="connsiteX9" fmla="*/ 316405 w 1783036"/>
                <a:gd name="connsiteY9" fmla="*/ 48391 h 515181"/>
                <a:gd name="connsiteX10" fmla="*/ 316405 w 1783036"/>
                <a:gd name="connsiteY10" fmla="*/ 5956 h 515181"/>
                <a:gd name="connsiteX11" fmla="*/ 0 w 1783036"/>
                <a:gd name="connsiteY11" fmla="*/ 5956 h 515181"/>
                <a:gd name="connsiteX12" fmla="*/ 0 w 1783036"/>
                <a:gd name="connsiteY12" fmla="*/ 508482 h 515181"/>
                <a:gd name="connsiteX13" fmla="*/ 594842 w 1783036"/>
                <a:gd name="connsiteY13" fmla="*/ 514437 h 515181"/>
                <a:gd name="connsiteX14" fmla="*/ 755650 w 1783036"/>
                <a:gd name="connsiteY14" fmla="*/ 431800 h 515181"/>
                <a:gd name="connsiteX15" fmla="*/ 759372 w 1783036"/>
                <a:gd name="connsiteY15" fmla="*/ 431800 h 515181"/>
                <a:gd name="connsiteX16" fmla="*/ 759372 w 1783036"/>
                <a:gd name="connsiteY16" fmla="*/ 508482 h 515181"/>
                <a:gd name="connsiteX17" fmla="*/ 802552 w 1783036"/>
                <a:gd name="connsiteY17" fmla="*/ 508482 h 515181"/>
                <a:gd name="connsiteX18" fmla="*/ 802552 w 1783036"/>
                <a:gd name="connsiteY18" fmla="*/ 254613 h 515181"/>
                <a:gd name="connsiteX19" fmla="*/ 611220 w 1783036"/>
                <a:gd name="connsiteY19" fmla="*/ 254613 h 515181"/>
                <a:gd name="connsiteX20" fmla="*/ 611220 w 1783036"/>
                <a:gd name="connsiteY20" fmla="*/ 297793 h 515181"/>
                <a:gd name="connsiteX21" fmla="*/ 755650 w 1783036"/>
                <a:gd name="connsiteY21" fmla="*/ 297793 h 515181"/>
                <a:gd name="connsiteX22" fmla="*/ 755650 w 1783036"/>
                <a:gd name="connsiteY22" fmla="*/ 338740 h 515181"/>
                <a:gd name="connsiteX23" fmla="*/ 597820 w 1783036"/>
                <a:gd name="connsiteY23" fmla="*/ 472747 h 515181"/>
                <a:gd name="connsiteX24" fmla="*/ 420633 w 1783036"/>
                <a:gd name="connsiteY24" fmla="*/ 271736 h 515181"/>
                <a:gd name="connsiteX25" fmla="*/ 420633 w 1783036"/>
                <a:gd name="connsiteY25" fmla="*/ 243446 h 515181"/>
                <a:gd name="connsiteX26" fmla="*/ 591864 w 1783036"/>
                <a:gd name="connsiteY26" fmla="*/ 42435 h 515181"/>
                <a:gd name="connsiteX27" fmla="*/ 754161 w 1783036"/>
                <a:gd name="connsiteY27" fmla="*/ 163786 h 515181"/>
                <a:gd name="connsiteX28" fmla="*/ 804041 w 1783036"/>
                <a:gd name="connsiteY28" fmla="*/ 163786 h 515181"/>
                <a:gd name="connsiteX29" fmla="*/ 592608 w 1783036"/>
                <a:gd name="connsiteY29" fmla="*/ 0 h 515181"/>
                <a:gd name="connsiteX30" fmla="*/ 372241 w 1783036"/>
                <a:gd name="connsiteY30" fmla="*/ 257591 h 515181"/>
                <a:gd name="connsiteX31" fmla="*/ 594842 w 1783036"/>
                <a:gd name="connsiteY31" fmla="*/ 515182 h 515181"/>
                <a:gd name="connsiteX32" fmla="*/ 865089 w 1783036"/>
                <a:gd name="connsiteY32" fmla="*/ 508482 h 515181"/>
                <a:gd name="connsiteX33" fmla="*/ 915714 w 1783036"/>
                <a:gd name="connsiteY33" fmla="*/ 508482 h 515181"/>
                <a:gd name="connsiteX34" fmla="*/ 976762 w 1783036"/>
                <a:gd name="connsiteY34" fmla="*/ 342462 h 515181"/>
                <a:gd name="connsiteX35" fmla="*/ 1195639 w 1783036"/>
                <a:gd name="connsiteY35" fmla="*/ 342462 h 515181"/>
                <a:gd name="connsiteX36" fmla="*/ 1256687 w 1783036"/>
                <a:gd name="connsiteY36" fmla="*/ 508482 h 515181"/>
                <a:gd name="connsiteX37" fmla="*/ 1306567 w 1783036"/>
                <a:gd name="connsiteY37" fmla="*/ 508482 h 515181"/>
                <a:gd name="connsiteX38" fmla="*/ 1121936 w 1783036"/>
                <a:gd name="connsiteY38" fmla="*/ 5956 h 515181"/>
                <a:gd name="connsiteX39" fmla="*/ 1051210 w 1783036"/>
                <a:gd name="connsiteY39" fmla="*/ 5956 h 515181"/>
                <a:gd name="connsiteX40" fmla="*/ 865833 w 1783036"/>
                <a:gd name="connsiteY40" fmla="*/ 508482 h 515181"/>
                <a:gd name="connsiteX41" fmla="*/ 990906 w 1783036"/>
                <a:gd name="connsiteY41" fmla="*/ 298537 h 515181"/>
                <a:gd name="connsiteX42" fmla="*/ 1083222 w 1783036"/>
                <a:gd name="connsiteY42" fmla="*/ 46158 h 515181"/>
                <a:gd name="connsiteX43" fmla="*/ 1086945 w 1783036"/>
                <a:gd name="connsiteY43" fmla="*/ 46158 h 515181"/>
                <a:gd name="connsiteX44" fmla="*/ 1179261 w 1783036"/>
                <a:gd name="connsiteY44" fmla="*/ 298537 h 515181"/>
                <a:gd name="connsiteX45" fmla="*/ 990906 w 1783036"/>
                <a:gd name="connsiteY45" fmla="*/ 298537 h 515181"/>
                <a:gd name="connsiteX46" fmla="*/ 1342302 w 1783036"/>
                <a:gd name="connsiteY46" fmla="*/ 508482 h 515181"/>
                <a:gd name="connsiteX47" fmla="*/ 1392183 w 1783036"/>
                <a:gd name="connsiteY47" fmla="*/ 508482 h 515181"/>
                <a:gd name="connsiteX48" fmla="*/ 1453230 w 1783036"/>
                <a:gd name="connsiteY48" fmla="*/ 342462 h 515181"/>
                <a:gd name="connsiteX49" fmla="*/ 1672108 w 1783036"/>
                <a:gd name="connsiteY49" fmla="*/ 342462 h 515181"/>
                <a:gd name="connsiteX50" fmla="*/ 1733156 w 1783036"/>
                <a:gd name="connsiteY50" fmla="*/ 508482 h 515181"/>
                <a:gd name="connsiteX51" fmla="*/ 1783036 w 1783036"/>
                <a:gd name="connsiteY51" fmla="*/ 508482 h 515181"/>
                <a:gd name="connsiteX52" fmla="*/ 1598405 w 1783036"/>
                <a:gd name="connsiteY52" fmla="*/ 5956 h 515181"/>
                <a:gd name="connsiteX53" fmla="*/ 1527679 w 1783036"/>
                <a:gd name="connsiteY53" fmla="*/ 5956 h 515181"/>
                <a:gd name="connsiteX54" fmla="*/ 1342302 w 1783036"/>
                <a:gd name="connsiteY54" fmla="*/ 508482 h 515181"/>
                <a:gd name="connsiteX55" fmla="*/ 1468120 w 1783036"/>
                <a:gd name="connsiteY55" fmla="*/ 298537 h 515181"/>
                <a:gd name="connsiteX56" fmla="*/ 1560436 w 1783036"/>
                <a:gd name="connsiteY56" fmla="*/ 46158 h 515181"/>
                <a:gd name="connsiteX57" fmla="*/ 1564158 w 1783036"/>
                <a:gd name="connsiteY57" fmla="*/ 46158 h 515181"/>
                <a:gd name="connsiteX58" fmla="*/ 1656474 w 1783036"/>
                <a:gd name="connsiteY58" fmla="*/ 298537 h 515181"/>
                <a:gd name="connsiteX59" fmla="*/ 1468120 w 1783036"/>
                <a:gd name="connsiteY59" fmla="*/ 298537 h 5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83036" h="515181">
                  <a:moveTo>
                    <a:pt x="745" y="508482"/>
                  </a:moveTo>
                  <a:lnTo>
                    <a:pt x="323850" y="508482"/>
                  </a:lnTo>
                  <a:lnTo>
                    <a:pt x="323850" y="466046"/>
                  </a:lnTo>
                  <a:lnTo>
                    <a:pt x="47647" y="466046"/>
                  </a:lnTo>
                  <a:lnTo>
                    <a:pt x="47647" y="276203"/>
                  </a:lnTo>
                  <a:lnTo>
                    <a:pt x="297049" y="276203"/>
                  </a:lnTo>
                  <a:lnTo>
                    <a:pt x="297049" y="233768"/>
                  </a:lnTo>
                  <a:lnTo>
                    <a:pt x="47647" y="233768"/>
                  </a:lnTo>
                  <a:lnTo>
                    <a:pt x="47647" y="48391"/>
                  </a:lnTo>
                  <a:lnTo>
                    <a:pt x="316405" y="48391"/>
                  </a:lnTo>
                  <a:lnTo>
                    <a:pt x="316405" y="5956"/>
                  </a:lnTo>
                  <a:lnTo>
                    <a:pt x="0" y="5956"/>
                  </a:lnTo>
                  <a:lnTo>
                    <a:pt x="0" y="508482"/>
                  </a:lnTo>
                  <a:close/>
                  <a:moveTo>
                    <a:pt x="594842" y="514437"/>
                  </a:moveTo>
                  <a:cubicBezTo>
                    <a:pt x="667056" y="514437"/>
                    <a:pt x="728849" y="484658"/>
                    <a:pt x="755650" y="431800"/>
                  </a:cubicBezTo>
                  <a:lnTo>
                    <a:pt x="759372" y="431800"/>
                  </a:lnTo>
                  <a:lnTo>
                    <a:pt x="759372" y="508482"/>
                  </a:lnTo>
                  <a:lnTo>
                    <a:pt x="802552" y="508482"/>
                  </a:lnTo>
                  <a:lnTo>
                    <a:pt x="802552" y="254613"/>
                  </a:lnTo>
                  <a:lnTo>
                    <a:pt x="611220" y="254613"/>
                  </a:lnTo>
                  <a:lnTo>
                    <a:pt x="611220" y="297793"/>
                  </a:lnTo>
                  <a:lnTo>
                    <a:pt x="755650" y="297793"/>
                  </a:lnTo>
                  <a:lnTo>
                    <a:pt x="755650" y="338740"/>
                  </a:lnTo>
                  <a:cubicBezTo>
                    <a:pt x="755650" y="416910"/>
                    <a:pt x="688647" y="472747"/>
                    <a:pt x="597820" y="472747"/>
                  </a:cubicBezTo>
                  <a:cubicBezTo>
                    <a:pt x="506993" y="472747"/>
                    <a:pt x="420633" y="400532"/>
                    <a:pt x="420633" y="271736"/>
                  </a:cubicBezTo>
                  <a:lnTo>
                    <a:pt x="420633" y="243446"/>
                  </a:lnTo>
                  <a:cubicBezTo>
                    <a:pt x="420633" y="115395"/>
                    <a:pt x="483914" y="42435"/>
                    <a:pt x="591864" y="42435"/>
                  </a:cubicBezTo>
                  <a:cubicBezTo>
                    <a:pt x="699814" y="42435"/>
                    <a:pt x="728849" y="79660"/>
                    <a:pt x="754161" y="163786"/>
                  </a:cubicBezTo>
                  <a:lnTo>
                    <a:pt x="804041" y="163786"/>
                  </a:lnTo>
                  <a:cubicBezTo>
                    <a:pt x="774262" y="54347"/>
                    <a:pt x="701303" y="0"/>
                    <a:pt x="592608" y="0"/>
                  </a:cubicBezTo>
                  <a:cubicBezTo>
                    <a:pt x="483914" y="0"/>
                    <a:pt x="372241" y="99016"/>
                    <a:pt x="372241" y="257591"/>
                  </a:cubicBezTo>
                  <a:cubicBezTo>
                    <a:pt x="372241" y="416166"/>
                    <a:pt x="456368" y="515182"/>
                    <a:pt x="594842" y="515182"/>
                  </a:cubicBezTo>
                  <a:moveTo>
                    <a:pt x="865089" y="508482"/>
                  </a:moveTo>
                  <a:lnTo>
                    <a:pt x="915714" y="508482"/>
                  </a:lnTo>
                  <a:lnTo>
                    <a:pt x="976762" y="342462"/>
                  </a:lnTo>
                  <a:lnTo>
                    <a:pt x="1195639" y="342462"/>
                  </a:lnTo>
                  <a:lnTo>
                    <a:pt x="1256687" y="508482"/>
                  </a:lnTo>
                  <a:lnTo>
                    <a:pt x="1306567" y="508482"/>
                  </a:lnTo>
                  <a:lnTo>
                    <a:pt x="1121936" y="5956"/>
                  </a:lnTo>
                  <a:lnTo>
                    <a:pt x="1051210" y="5956"/>
                  </a:lnTo>
                  <a:lnTo>
                    <a:pt x="865833" y="508482"/>
                  </a:lnTo>
                  <a:close/>
                  <a:moveTo>
                    <a:pt x="990906" y="298537"/>
                  </a:moveTo>
                  <a:lnTo>
                    <a:pt x="1083222" y="46158"/>
                  </a:lnTo>
                  <a:lnTo>
                    <a:pt x="1086945" y="46158"/>
                  </a:lnTo>
                  <a:lnTo>
                    <a:pt x="1179261" y="298537"/>
                  </a:lnTo>
                  <a:lnTo>
                    <a:pt x="990906" y="298537"/>
                  </a:lnTo>
                  <a:close/>
                  <a:moveTo>
                    <a:pt x="1342302" y="508482"/>
                  </a:moveTo>
                  <a:lnTo>
                    <a:pt x="1392183" y="508482"/>
                  </a:lnTo>
                  <a:lnTo>
                    <a:pt x="1453230" y="342462"/>
                  </a:lnTo>
                  <a:lnTo>
                    <a:pt x="1672108" y="342462"/>
                  </a:lnTo>
                  <a:lnTo>
                    <a:pt x="1733156" y="508482"/>
                  </a:lnTo>
                  <a:lnTo>
                    <a:pt x="1783036" y="508482"/>
                  </a:lnTo>
                  <a:lnTo>
                    <a:pt x="1598405" y="5956"/>
                  </a:lnTo>
                  <a:lnTo>
                    <a:pt x="1527679" y="5956"/>
                  </a:lnTo>
                  <a:lnTo>
                    <a:pt x="1342302" y="508482"/>
                  </a:lnTo>
                  <a:close/>
                  <a:moveTo>
                    <a:pt x="1468120" y="298537"/>
                  </a:moveTo>
                  <a:lnTo>
                    <a:pt x="1560436" y="46158"/>
                  </a:lnTo>
                  <a:lnTo>
                    <a:pt x="1564158" y="46158"/>
                  </a:lnTo>
                  <a:lnTo>
                    <a:pt x="1656474" y="298537"/>
                  </a:lnTo>
                  <a:lnTo>
                    <a:pt x="1468120" y="298537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b="1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1D7E78-47B2-76CC-0720-EAF07663D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8602" y="3052868"/>
            <a:ext cx="3600000" cy="3479529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0250742-2E26-17D3-27E6-3DD0E9176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5856" y="3052868"/>
            <a:ext cx="3600000" cy="3479529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8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374CA-E6DB-2E6B-EDD4-3F57FA88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6" y="1226634"/>
            <a:ext cx="7717442" cy="152204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3D36F-CF73-A324-6D07-AE4CBA23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5857" y="3005310"/>
            <a:ext cx="7717442" cy="2860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2D1D-93B2-D0C9-6BCE-905BAAB1D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5244" y="234176"/>
            <a:ext cx="10168054" cy="2857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titel på præsentation // feb2024 (Ændres således: I fanen 'Indsæt' skal du vælge 'Sidehoved og sidefod')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371E-0F4E-3A19-7CC6-026A095D0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476" y="2880049"/>
            <a:ext cx="1774830" cy="1390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00">
                <a:solidFill>
                  <a:schemeClr val="tx1">
                    <a:tint val="82000"/>
                  </a:schemeClr>
                </a:solidFill>
                <a:latin typeface="Prompt Light" pitchFamily="2" charset="-34"/>
                <a:cs typeface="Prompt Light" pitchFamily="2" charset="-34"/>
              </a:defRPr>
            </a:lvl1pPr>
          </a:lstStyle>
          <a:p>
            <a:fld id="{7915DBC1-9A4A-DF45-BEC1-3DCC315F6A5D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26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0" r:id="rId5"/>
    <p:sldLayoutId id="2147483654" r:id="rId6"/>
    <p:sldLayoutId id="2147483655" r:id="rId7"/>
    <p:sldLayoutId id="2147483658" r:id="rId8"/>
    <p:sldLayoutId id="2147483657" r:id="rId9"/>
    <p:sldLayoutId id="2147483656" r:id="rId10"/>
    <p:sldLayoutId id="214748366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mpt Light" pitchFamily="2" charset="-34"/>
          <a:ea typeface="+mj-ea"/>
          <a:cs typeface="Prompt Light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itchFamily="2" charset="77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itchFamily="2" charset="77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itchFamily="2" charset="77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itchFamily="2" charset="77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itchFamily="2" charset="77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dk/samling/20201/lovforslag/L179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tland.dk/historie/su0onwHl-moNA4vnW-1083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www.dr.dk/nyheder/penge/novo-nordisk-holder-stribevis-af-lukkede-moeder-med-topembedsmaend-i-kalundb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878563161/politiske-deltagelsesmuligheder-rettigheder-og-pligter-i-et-demokratisk-samfund-flash-cards/?i=581jdf&amp;x=1qq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539601464?app_id=122963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4570B-791B-4688-969E-87EF5E262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2524" y="900000"/>
            <a:ext cx="6089987" cy="5525811"/>
          </a:xfrm>
        </p:spPr>
        <p:txBody>
          <a:bodyPr/>
          <a:lstStyle/>
          <a:p>
            <a:r>
              <a:rPr lang="da-DK" dirty="0"/>
              <a:t>Politiske deltagelses-muligheder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25DEA3-B939-1EA2-C7E1-05D15B8AF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>
                <a:latin typeface="Prompt" pitchFamily="2" charset="-34"/>
                <a:cs typeface="Prompt" pitchFamily="2" charset="-34"/>
              </a:rPr>
              <a:t>Forløb: ideologier og politiske partier i det danske politiske system</a:t>
            </a:r>
          </a:p>
          <a:p>
            <a:endParaRPr lang="da-DK" dirty="0">
              <a:latin typeface="Prompt" pitchFamily="2" charset="-34"/>
              <a:cs typeface="Prompt" pitchFamily="2" charset="-34"/>
            </a:endParaRPr>
          </a:p>
          <a:p>
            <a:r>
              <a:rPr lang="da-DK" sz="1600" i="1" dirty="0">
                <a:solidFill>
                  <a:schemeClr val="tx1"/>
                </a:solidFill>
                <a:effectLst/>
                <a:latin typeface="Prompt" pitchFamily="2" charset="-34"/>
                <a:ea typeface="Times New Roman" panose="02020603050405020304" pitchFamily="18" charset="0"/>
                <a:cs typeface="Prompt" pitchFamily="2" charset="-34"/>
              </a:rPr>
              <a:t>Hvad er en statsborger, medborger og </a:t>
            </a:r>
            <a:r>
              <a:rPr lang="da-DK" sz="1600" i="1" dirty="0" err="1">
                <a:solidFill>
                  <a:schemeClr val="tx1"/>
                </a:solidFill>
                <a:effectLst/>
                <a:latin typeface="Prompt" pitchFamily="2" charset="-34"/>
                <a:ea typeface="Times New Roman" panose="02020603050405020304" pitchFamily="18" charset="0"/>
                <a:cs typeface="Prompt" pitchFamily="2" charset="-34"/>
              </a:rPr>
              <a:t>modborger</a:t>
            </a:r>
            <a:r>
              <a:rPr lang="da-DK" sz="1600" i="1" dirty="0">
                <a:solidFill>
                  <a:schemeClr val="tx1"/>
                </a:solidFill>
                <a:effectLst/>
                <a:latin typeface="Prompt" pitchFamily="2" charset="-34"/>
                <a:ea typeface="Times New Roman" panose="02020603050405020304" pitchFamily="18" charset="0"/>
                <a:cs typeface="Prompt" pitchFamily="2" charset="-34"/>
              </a:rPr>
              <a:t>? Hvilke rettigheder og pligter har vi som borgere i DK? Hvilke ideologiske holdningsforskelle er der til forholdet mellem rettigheder og pligter?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62E64A-BA06-EB24-6BC1-415BC08EB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/>
              <a:t>2025 1x</a:t>
            </a:r>
          </a:p>
        </p:txBody>
      </p:sp>
    </p:spTree>
    <p:extLst>
      <p:ext uri="{BB962C8B-B14F-4D97-AF65-F5344CB8AC3E}">
        <p14:creationId xmlns:p14="http://schemas.microsoft.com/office/powerpoint/2010/main" val="302889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109DC5-C1CB-0616-1A3F-DE7120E2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6" y="642938"/>
            <a:ext cx="7717442" cy="1312762"/>
          </a:xfrm>
        </p:spPr>
        <p:txBody>
          <a:bodyPr anchor="b">
            <a:normAutofit fontScale="90000"/>
          </a:bodyPr>
          <a:lstStyle/>
          <a:p>
            <a:r>
              <a:rPr lang="da-DK" sz="3700" b="1" dirty="0">
                <a:effectLst/>
              </a:rPr>
              <a:t>Øvelse II - individuelt</a:t>
            </a:r>
            <a:br>
              <a:rPr lang="da-DK" sz="3700" b="1" dirty="0">
                <a:effectLst/>
              </a:rPr>
            </a:br>
            <a:r>
              <a:rPr lang="da-DK" sz="3700" b="1" dirty="0"/>
              <a:t>Hvordan kan man være en god demokratisk medborger?</a:t>
            </a:r>
            <a:endParaRPr lang="da-DK" sz="37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2288303-2367-7F16-DF33-300799AE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476" y="2880049"/>
            <a:ext cx="1774830" cy="1390714"/>
          </a:xfrm>
        </p:spPr>
        <p:txBody>
          <a:bodyPr/>
          <a:lstStyle/>
          <a:p>
            <a:pPr>
              <a:spcAft>
                <a:spcPts val="600"/>
              </a:spcAft>
            </a:pPr>
            <a:fld id="{7915DBC1-9A4A-DF45-BEC1-3DCC315F6A5D}" type="slidenum">
              <a:rPr lang="da-DK"/>
              <a:pPr>
                <a:spcAft>
                  <a:spcPts val="600"/>
                </a:spcAft>
              </a:pPr>
              <a:t>10</a:t>
            </a:fld>
            <a:endParaRPr lang="da-DK" dirty="0"/>
          </a:p>
        </p:txBody>
      </p:sp>
      <p:graphicFrame>
        <p:nvGraphicFramePr>
          <p:cNvPr id="7" name="Pladsholder til indhold 4">
            <a:extLst>
              <a:ext uri="{FF2B5EF4-FFF2-40B4-BE49-F238E27FC236}">
                <a16:creationId xmlns:a16="http://schemas.microsoft.com/office/drawing/2014/main" id="{7D3752C2-E9DD-FB8D-23FD-E8E652014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56582"/>
              </p:ext>
            </p:extLst>
          </p:nvPr>
        </p:nvGraphicFramePr>
        <p:xfrm>
          <a:off x="2775857" y="2386013"/>
          <a:ext cx="7717442" cy="347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59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2BDF3-A325-8D58-3203-10EB3408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D906D0-D4F2-76B3-1C98-4115F8D17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4F8B31D-E5A4-DA1C-18AF-830F022B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15793"/>
            <a:ext cx="7772400" cy="62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9E8BD-01F9-BCE3-1B03-E4E3F082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387929"/>
            <a:ext cx="8991600" cy="2644735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| Afsluttende refleksion | </a:t>
            </a:r>
            <a:br>
              <a:rPr lang="da-DK" dirty="0"/>
            </a:br>
            <a:r>
              <a:rPr lang="da-DK" sz="3600" dirty="0"/>
              <a:t>Svar på dagens spørgsmål skriftligt i dine egne noter</a:t>
            </a:r>
            <a:br>
              <a:rPr lang="da-DK" sz="3600" dirty="0"/>
            </a:br>
            <a:r>
              <a:rPr lang="da-DK" sz="2000" dirty="0"/>
              <a:t>(Individuelt)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B9EA49-4EA9-8E4B-4078-2BC6BC54E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464"/>
            <a:ext cx="6801612" cy="1921335"/>
          </a:xfrm>
        </p:spPr>
        <p:txBody>
          <a:bodyPr>
            <a:normAutofit/>
          </a:bodyPr>
          <a:lstStyle/>
          <a:p>
            <a:pPr algn="ctr"/>
            <a:r>
              <a:rPr lang="da-DK" sz="2400" i="1" dirty="0">
                <a:effectLst/>
                <a:ea typeface="Times New Roman" panose="02020603050405020304" pitchFamily="18" charset="0"/>
              </a:rPr>
              <a:t>Hvad er en statsborger, medborger og </a:t>
            </a:r>
            <a:r>
              <a:rPr lang="da-DK" sz="2400" i="1" dirty="0" err="1">
                <a:effectLst/>
                <a:ea typeface="Times New Roman" panose="02020603050405020304" pitchFamily="18" charset="0"/>
              </a:rPr>
              <a:t>modborger</a:t>
            </a:r>
            <a:r>
              <a:rPr lang="da-DK" sz="2400" i="1" dirty="0">
                <a:effectLst/>
                <a:ea typeface="Times New Roman" panose="02020603050405020304" pitchFamily="18" charset="0"/>
              </a:rPr>
              <a:t>? Hvilke rettigheder og pligter har vi som borgere i DK? Hvilke ideologiske holdningsforskelle er der til forholdet mellem rettigheder og pligter?</a:t>
            </a:r>
          </a:p>
        </p:txBody>
      </p:sp>
    </p:spTree>
    <p:extLst>
      <p:ext uri="{BB962C8B-B14F-4D97-AF65-F5344CB8AC3E}">
        <p14:creationId xmlns:p14="http://schemas.microsoft.com/office/powerpoint/2010/main" val="424050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89BBA-A3FD-6954-1421-67B8332A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DFA55B-97DB-E2E0-472B-7825C2A7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/>
              <a:t>I par</a:t>
            </a:r>
          </a:p>
          <a:p>
            <a:r>
              <a:rPr lang="da-DK" dirty="0"/>
              <a:t>Det vi ikke nåede sidste gang: Pararbejde omkring EU-case om skruelåg</a:t>
            </a:r>
          </a:p>
          <a:p>
            <a:r>
              <a:rPr lang="da-DK" dirty="0"/>
              <a:t>Parlamentariske styringskæde i virkeligheden (artikel, spørgsmål med makker)</a:t>
            </a:r>
          </a:p>
          <a:p>
            <a:pPr marL="0" indent="0">
              <a:buNone/>
            </a:pPr>
            <a:r>
              <a:rPr lang="da-DK" dirty="0"/>
              <a:t>Individuelt</a:t>
            </a:r>
          </a:p>
          <a:p>
            <a:r>
              <a:rPr lang="da-DK" dirty="0"/>
              <a:t>Quizlet - Begrebstræning</a:t>
            </a:r>
            <a:endParaRPr lang="da-DK" i="1" dirty="0"/>
          </a:p>
          <a:p>
            <a:r>
              <a:rPr lang="da-DK" dirty="0"/>
              <a:t>God demokratisk medborger?</a:t>
            </a:r>
          </a:p>
          <a:p>
            <a:r>
              <a:rPr lang="da-DK" dirty="0"/>
              <a:t>Afsluttende skriftlig refleksion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E6FA4E5-2954-5F8A-6A95-0589CA7D6D34}"/>
              </a:ext>
            </a:extLst>
          </p:cNvPr>
          <p:cNvSpPr txBox="1"/>
          <p:nvPr/>
        </p:nvSpPr>
        <p:spPr>
          <a:xfrm>
            <a:off x="8882743" y="277586"/>
            <a:ext cx="277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ighlight>
                  <a:srgbClr val="00FF00"/>
                </a:highlight>
              </a:rPr>
              <a:t>OBS: næste gang er der test i hele forløbet!</a:t>
            </a:r>
          </a:p>
        </p:txBody>
      </p:sp>
    </p:spTree>
    <p:extLst>
      <p:ext uri="{BB962C8B-B14F-4D97-AF65-F5344CB8AC3E}">
        <p14:creationId xmlns:p14="http://schemas.microsoft.com/office/powerpoint/2010/main" val="409643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81D0C-C935-6607-5C0A-38789DC4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2" y="626649"/>
            <a:ext cx="5107788" cy="2844947"/>
          </a:xfrm>
        </p:spPr>
        <p:txBody>
          <a:bodyPr>
            <a:noAutofit/>
          </a:bodyPr>
          <a:lstStyle/>
          <a:p>
            <a:r>
              <a:rPr lang="da-DK" sz="3600" dirty="0"/>
              <a:t>Case om “EU-skruelåg”. </a:t>
            </a:r>
            <a:br>
              <a:rPr lang="da-DK" sz="3600" dirty="0"/>
            </a:br>
            <a:br>
              <a:rPr lang="da-DK" sz="3600" dirty="0"/>
            </a:br>
            <a:r>
              <a:rPr lang="da-DK" sz="3600" dirty="0"/>
              <a:t>Kort, overordnet indblik i, hvordan lovgivningsprocessen foregår i virkeligheden, og hvordan EU-direktiver implementeres</a:t>
            </a:r>
            <a:br>
              <a:rPr lang="da-DK" sz="3600" dirty="0"/>
            </a:br>
            <a:br>
              <a:rPr lang="da-DK" sz="3600" dirty="0"/>
            </a:br>
            <a:r>
              <a:rPr lang="da-DK" sz="3600" b="1" i="1" u="sng" dirty="0"/>
              <a:t>Se arbejdsark på dagens lektion i </a:t>
            </a:r>
            <a:r>
              <a:rPr lang="da-DK" sz="3600" b="1" i="1" u="sng" dirty="0" err="1"/>
              <a:t>onenote</a:t>
            </a:r>
            <a:br>
              <a:rPr lang="da-DK" sz="3600" b="1" i="1" u="sng" dirty="0"/>
            </a:br>
            <a:endParaRPr lang="da-DK" sz="3600" b="1" i="1" u="sng" dirty="0"/>
          </a:p>
        </p:txBody>
      </p:sp>
      <p:pic>
        <p:nvPicPr>
          <p:cNvPr id="7" name="Picture 2" descr="Har du også undret dig over ny detalje på skruelåg? | Viden | DR">
            <a:extLst>
              <a:ext uri="{FF2B5EF4-FFF2-40B4-BE49-F238E27FC236}">
                <a16:creationId xmlns:a16="http://schemas.microsoft.com/office/drawing/2014/main" id="{2AFD8926-FA29-173E-0054-84978CE9FDA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13980"/>
          <a:stretch/>
        </p:blipFill>
        <p:spPr bwMode="auto">
          <a:xfrm>
            <a:off x="5995200" y="286748"/>
            <a:ext cx="6206324" cy="48344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2AF0F01-3D4E-8F4B-74CC-C42C32D78ECC}"/>
              </a:ext>
            </a:extLst>
          </p:cNvPr>
          <p:cNvSpPr txBox="1"/>
          <p:nvPr/>
        </p:nvSpPr>
        <p:spPr>
          <a:xfrm>
            <a:off x="6030691" y="5121187"/>
            <a:ext cx="6206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accent4"/>
                </a:solidFill>
                <a:latin typeface="Prompt" pitchFamily="2" charset="-34"/>
                <a:cs typeface="Prompt" pitchFamily="2" charset="-34"/>
              </a:rPr>
              <a:t>E</a:t>
            </a:r>
            <a:r>
              <a:rPr lang="da-DK" sz="1800" dirty="0">
                <a:solidFill>
                  <a:schemeClr val="accent4"/>
                </a:solidFill>
                <a:latin typeface="Prompt" pitchFamily="2" charset="-34"/>
                <a:cs typeface="Prompt" pitchFamily="2" charset="-34"/>
              </a:rPr>
              <a:t>ngangsplastdirektiv fra 2019</a:t>
            </a:r>
          </a:p>
          <a:p>
            <a:r>
              <a:rPr lang="da-DK" sz="1800" dirty="0">
                <a:latin typeface="Prompt" pitchFamily="2" charset="-34"/>
                <a:cs typeface="Prompt" pitchFamily="2" charset="-34"/>
              </a:rPr>
              <a:t>Direktivet siger, at alle drikbare produkter med plastlåg på op til tre liter skal have et fastgjort låg senest den 3. juli 2024</a:t>
            </a:r>
            <a:endParaRPr lang="da-DK" dirty="0">
              <a:solidFill>
                <a:schemeClr val="accent4"/>
              </a:solidFill>
              <a:latin typeface="Prompt" pitchFamily="2" charset="-34"/>
              <a:cs typeface="Promp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924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D7174-EDA9-46F8-2A00-041EFFAFF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EF4C6-F5B2-13B5-8320-55099858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Øvelse II | Lovforslag, L179 </a:t>
            </a:r>
            <a:br>
              <a:rPr lang="da-DK" dirty="0"/>
            </a:br>
            <a:r>
              <a:rPr lang="da-DK" dirty="0"/>
              <a:t>(lav i par)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D2638F-F049-B3D6-A1FF-7F624251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903956"/>
          </a:xfrm>
        </p:spPr>
        <p:txBody>
          <a:bodyPr>
            <a:normAutofit/>
          </a:bodyPr>
          <a:lstStyle/>
          <a:p>
            <a:pPr algn="ctr"/>
            <a:r>
              <a:rPr lang="da-DK" sz="1600" dirty="0">
                <a:latin typeface="Prompt" pitchFamily="2" charset="-34"/>
                <a:cs typeface="Prompt" pitchFamily="2" charset="-34"/>
              </a:rPr>
              <a:t>Arbejdsark i </a:t>
            </a:r>
            <a:r>
              <a:rPr lang="da-DK" sz="1600" dirty="0" err="1">
                <a:latin typeface="Prompt" pitchFamily="2" charset="-34"/>
                <a:cs typeface="Prompt" pitchFamily="2" charset="-34"/>
              </a:rPr>
              <a:t>onenote</a:t>
            </a:r>
            <a:r>
              <a:rPr lang="da-DK" sz="1600" dirty="0">
                <a:latin typeface="Prompt" pitchFamily="2" charset="-34"/>
                <a:cs typeface="Prompt" pitchFamily="2" charset="-34"/>
              </a:rPr>
              <a:t> fra sidste lektion </a:t>
            </a:r>
            <a:r>
              <a:rPr lang="da-DK" sz="1600" b="1" dirty="0">
                <a:latin typeface="Prompt" pitchFamily="2" charset="-34"/>
                <a:cs typeface="Prompt" pitchFamily="2" charset="-34"/>
              </a:rPr>
              <a:t>ELLER</a:t>
            </a:r>
            <a:r>
              <a:rPr lang="da-DK" sz="1600" dirty="0">
                <a:latin typeface="Prompt" pitchFamily="2" charset="-34"/>
                <a:cs typeface="Prompt" pitchFamily="2" charset="-34"/>
              </a:rPr>
              <a:t> se næste to slides</a:t>
            </a:r>
          </a:p>
          <a:p>
            <a:pPr algn="ctr"/>
            <a:endParaRPr lang="da-DK" sz="1600" dirty="0">
              <a:latin typeface="Prompt" pitchFamily="2" charset="-34"/>
              <a:cs typeface="Prompt" pitchFamily="2" charset="-34"/>
            </a:endParaRPr>
          </a:p>
          <a:p>
            <a:pPr algn="ctr"/>
            <a:r>
              <a:rPr lang="da-DK" sz="1600" b="1" dirty="0">
                <a:latin typeface="Prompt" pitchFamily="2" charset="-34"/>
                <a:cs typeface="Prompt" pitchFamily="2" charset="-34"/>
              </a:rPr>
              <a:t>Case: EU-skruelåg </a:t>
            </a:r>
          </a:p>
          <a:p>
            <a:pPr algn="ctr"/>
            <a:r>
              <a:rPr lang="da-DK" sz="1600" i="1" dirty="0">
                <a:latin typeface="Prompt" pitchFamily="2" charset="-34"/>
                <a:cs typeface="Prompt" pitchFamily="2" charset="-34"/>
              </a:rPr>
              <a:t>Hvordan foregår lovgivningsprocessen i virkeligheden og hvordan implementeres EU-Direktiver?</a:t>
            </a:r>
          </a:p>
        </p:txBody>
      </p:sp>
    </p:spTree>
    <p:extLst>
      <p:ext uri="{BB962C8B-B14F-4D97-AF65-F5344CB8AC3E}">
        <p14:creationId xmlns:p14="http://schemas.microsoft.com/office/powerpoint/2010/main" val="290646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3F7FA26-7138-5B54-27CE-72E35327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0"/>
            <a:ext cx="7717442" cy="1312762"/>
          </a:xfrm>
        </p:spPr>
        <p:txBody>
          <a:bodyPr/>
          <a:lstStyle/>
          <a:p>
            <a:r>
              <a:rPr lang="da-DK" dirty="0"/>
              <a:t>EU skruelåg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F6726CC-A37C-D93F-FE59-52DB6EC6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6" y="1689235"/>
            <a:ext cx="4393565" cy="4956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I nedenstående skema kan Ifølge lovgivningsprocessen fra Initiativfase og frem til implementeringsfasen. </a:t>
            </a:r>
            <a:r>
              <a:rPr lang="da-DK" u="sng" dirty="0">
                <a:hlinkClick r:id="rId3"/>
              </a:rPr>
              <a:t>Klik ind på Folketingets hjemmeside</a:t>
            </a:r>
            <a:r>
              <a:rPr lang="da-DK" dirty="0"/>
              <a:t> og se, hvordan det reelt foregår. </a:t>
            </a:r>
          </a:p>
          <a:p>
            <a:r>
              <a:rPr lang="da-DK" dirty="0"/>
              <a:t>Læs resume af lovforslaget</a:t>
            </a:r>
          </a:p>
          <a:p>
            <a:pPr lvl="0"/>
            <a:r>
              <a:rPr lang="da-DK" dirty="0"/>
              <a:t>Klik ind på “udvalgsbehandling” =&gt; “spørgsmål og svar” og tag en kort snak om hvilke partier, der stiller spørgsmål, og om nogle af spørgsmålene er ideologisk prægede. </a:t>
            </a:r>
          </a:p>
          <a:p>
            <a:pPr lvl="0"/>
            <a:r>
              <a:rPr lang="da-DK" dirty="0"/>
              <a:t>Klik ind på “3.behandling” =&gt; “afstemning”. Hvem stemte for lovforslag, og hvor mange stemte?</a:t>
            </a:r>
          </a:p>
          <a:p>
            <a:endParaRPr lang="da-DK" dirty="0"/>
          </a:p>
        </p:txBody>
      </p:sp>
      <p:pic>
        <p:nvPicPr>
          <p:cNvPr id="14" name="Billede 13" descr="Et billede, der indeholder tekst, dokument, skærmbillede, Font/skrifttype&#10;&#10;Automatisk genereret beskrivelse">
            <a:extLst>
              <a:ext uri="{FF2B5EF4-FFF2-40B4-BE49-F238E27FC236}">
                <a16:creationId xmlns:a16="http://schemas.microsoft.com/office/drawing/2014/main" id="{0480CD97-EACF-488B-52D8-5214063C3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097" y="3186647"/>
            <a:ext cx="7161487" cy="25348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7F68F3BB-C654-9A7B-2BD4-DC436A176D13}"/>
              </a:ext>
            </a:extLst>
          </p:cNvPr>
          <p:cNvSpPr txBox="1"/>
          <p:nvPr/>
        </p:nvSpPr>
        <p:spPr>
          <a:xfrm>
            <a:off x="8752114" y="0"/>
            <a:ext cx="613954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Øvelse II, par, Lovforslag, L179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2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3F60890-5F15-F87B-0A12-0E4C3A5A1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68263"/>
            <a:ext cx="7878478" cy="6145212"/>
          </a:xfrm>
          <a:prstGeom prst="rect">
            <a:avLst/>
          </a:prstGeom>
          <a:noFill/>
        </p:spPr>
      </p:pic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3BD0663A-C653-6BEF-D7AC-DFDD741EA7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91476" y="2880049"/>
            <a:ext cx="1774830" cy="1390714"/>
          </a:xfrm>
        </p:spPr>
        <p:txBody>
          <a:bodyPr/>
          <a:lstStyle/>
          <a:p>
            <a:pPr>
              <a:spcAft>
                <a:spcPts val="600"/>
              </a:spcAft>
            </a:pPr>
            <a:fld id="{7915DBC1-9A4A-DF45-BEC1-3DCC315F6A5D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6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E9F6A-FAB2-EEFB-6464-259DDAFC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760912"/>
            <a:ext cx="11527489" cy="1188720"/>
          </a:xfrm>
        </p:spPr>
        <p:txBody>
          <a:bodyPr>
            <a:noAutofit/>
          </a:bodyPr>
          <a:lstStyle/>
          <a:p>
            <a:br>
              <a:rPr lang="da-DK" sz="3600" dirty="0"/>
            </a:br>
            <a:r>
              <a:rPr lang="da-DK" sz="5400" b="1" dirty="0"/>
              <a:t>Den parlamentariske styringskæde i virkeligheden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26F0E9-5EDB-8B38-FE6B-D3609A17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990" y="2965240"/>
            <a:ext cx="4428448" cy="34795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>
                <a:latin typeface="Prompt" pitchFamily="2" charset="-34"/>
                <a:cs typeface="Prompt" pitchFamily="2" charset="-34"/>
                <a:hlinkClick r:id="rId3"/>
              </a:rPr>
              <a:t>Læs </a:t>
            </a:r>
            <a:r>
              <a:rPr lang="da-DK" dirty="0">
                <a:latin typeface="Prompt" pitchFamily="2" charset="-34"/>
                <a:cs typeface="Prompt" pitchFamily="2" charset="-34"/>
                <a:hlinkClick r:id="rId4"/>
              </a:rPr>
              <a:t>artiklen</a:t>
            </a:r>
            <a:r>
              <a:rPr lang="da-DK" dirty="0">
                <a:latin typeface="Prompt" pitchFamily="2" charset="-34"/>
                <a:cs typeface="Prompt" pitchFamily="2" charset="-34"/>
                <a:hlinkClick r:id="rId3"/>
              </a:rPr>
              <a:t> </a:t>
            </a:r>
            <a:r>
              <a:rPr lang="da-DK" dirty="0">
                <a:latin typeface="Prompt" pitchFamily="2" charset="-34"/>
                <a:cs typeface="Prompt" pitchFamily="2" charset="-34"/>
              </a:rPr>
              <a:t>og snak med din sidemakker</a:t>
            </a:r>
          </a:p>
          <a:p>
            <a:pPr marL="228600" indent="-228600">
              <a:buAutoNum type="arabicParenR"/>
            </a:pPr>
            <a:r>
              <a:rPr lang="da-DK" dirty="0">
                <a:latin typeface="Prompt" pitchFamily="2" charset="-34"/>
                <a:cs typeface="Prompt" pitchFamily="2" charset="-34"/>
              </a:rPr>
              <a:t>Redegør for artiklen</a:t>
            </a:r>
          </a:p>
          <a:p>
            <a:pPr marL="228600" indent="-228600">
              <a:buAutoNum type="arabicParenR"/>
            </a:pPr>
            <a:r>
              <a:rPr lang="da-DK" dirty="0">
                <a:latin typeface="Prompt" pitchFamily="2" charset="-34"/>
                <a:cs typeface="Prompt" pitchFamily="2" charset="-34"/>
              </a:rPr>
              <a:t>Hvad har det med den parlamentariske styringskæde at gøre?</a:t>
            </a:r>
          </a:p>
          <a:p>
            <a:pPr marL="228600" indent="-228600">
              <a:buAutoNum type="arabicParenR"/>
            </a:pPr>
            <a:r>
              <a:rPr lang="da-DK" dirty="0">
                <a:latin typeface="Prompt" pitchFamily="2" charset="-34"/>
                <a:cs typeface="Prompt" pitchFamily="2" charset="-34"/>
              </a:rPr>
              <a:t>Problem eller en god ting?</a:t>
            </a:r>
          </a:p>
          <a:p>
            <a:pPr marL="228600" indent="-228600">
              <a:buAutoNum type="arabicParenR"/>
            </a:pPr>
            <a:r>
              <a:rPr lang="da-DK" dirty="0">
                <a:latin typeface="Prompt" pitchFamily="2" charset="-34"/>
                <a:cs typeface="Prompt" pitchFamily="2" charset="-34"/>
              </a:rPr>
              <a:t>Kan vi gøre noget ved det? Hvad?</a:t>
            </a:r>
          </a:p>
          <a:p>
            <a:pPr marL="228600" indent="-228600">
              <a:buAutoNum type="arabicParenR"/>
            </a:pPr>
            <a:r>
              <a:rPr lang="da-DK" dirty="0">
                <a:latin typeface="Prompt" pitchFamily="2" charset="-34"/>
                <a:cs typeface="Prompt" pitchFamily="2" charset="-34"/>
              </a:rPr>
              <a:t>Kan vi koble </a:t>
            </a:r>
            <a:r>
              <a:rPr lang="da-DK" dirty="0" err="1">
                <a:latin typeface="Prompt" pitchFamily="2" charset="-34"/>
                <a:cs typeface="Prompt" pitchFamily="2" charset="-34"/>
              </a:rPr>
              <a:t>Eastons</a:t>
            </a:r>
            <a:r>
              <a:rPr lang="da-DK" dirty="0">
                <a:latin typeface="Prompt" pitchFamily="2" charset="-34"/>
                <a:cs typeface="Prompt" pitchFamily="2" charset="-34"/>
              </a:rPr>
              <a:t> model på?</a:t>
            </a:r>
          </a:p>
          <a:p>
            <a:endParaRPr lang="da-DK" dirty="0">
              <a:latin typeface="Prompt" pitchFamily="2" charset="-34"/>
              <a:cs typeface="Prompt" pitchFamily="2" charset="-34"/>
            </a:endParaRPr>
          </a:p>
        </p:txBody>
      </p:sp>
      <p:pic>
        <p:nvPicPr>
          <p:cNvPr id="5" name="Pladsholder til indhold 3" descr="Et billede, der indeholder tekst, skærmbillede, cirkel, diagram&#10;&#10;Beskrivelsen er genereret automatisk">
            <a:extLst>
              <a:ext uri="{FF2B5EF4-FFF2-40B4-BE49-F238E27FC236}">
                <a16:creationId xmlns:a16="http://schemas.microsoft.com/office/drawing/2014/main" id="{B9D3B36B-1273-4A42-D585-015C2506C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2165745"/>
            <a:ext cx="6337738" cy="33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8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D31F1-F276-097B-E065-2BF26AE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Begrebstræning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081AC0-900D-2EFA-6BBA-AAD0EA3DD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Træn begreberne i denne quizlet (individuelt)</a:t>
            </a:r>
          </a:p>
        </p:txBody>
      </p:sp>
    </p:spTree>
    <p:extLst>
      <p:ext uri="{BB962C8B-B14F-4D97-AF65-F5344CB8AC3E}">
        <p14:creationId xmlns:p14="http://schemas.microsoft.com/office/powerpoint/2010/main" val="99285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descr="Kapitel 6 Statsborger, medborger og modborger">
            <a:hlinkClick r:id="" action="ppaction://media"/>
            <a:extLst>
              <a:ext uri="{FF2B5EF4-FFF2-40B4-BE49-F238E27FC236}">
                <a16:creationId xmlns:a16="http://schemas.microsoft.com/office/drawing/2014/main" id="{6CF14C83-9366-C61B-CCA6-E2CEEBF930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1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aa Gymnasium">
  <a:themeElements>
    <a:clrScheme name="Egaa Gymnasiu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9766"/>
      </a:accent1>
      <a:accent2>
        <a:srgbClr val="838874"/>
      </a:accent2>
      <a:accent3>
        <a:srgbClr val="DCF36F"/>
      </a:accent3>
      <a:accent4>
        <a:srgbClr val="F1EDE2"/>
      </a:accent4>
      <a:accent5>
        <a:srgbClr val="A7A592"/>
      </a:accent5>
      <a:accent6>
        <a:srgbClr val="C89666"/>
      </a:accent6>
      <a:hlink>
        <a:srgbClr val="838774"/>
      </a:hlink>
      <a:folHlink>
        <a:srgbClr val="8387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gå skabelon" id="{BBB33A53-79CF-534D-B55D-621098DF0FF1}" vid="{85FB9054-CEAB-B44B-9D3B-DF5DAF2C6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5feb3-5c4a-48dc-947b-10c852bc7294">
      <Terms xmlns="http://schemas.microsoft.com/office/infopath/2007/PartnerControls"/>
    </lcf76f155ced4ddcb4097134ff3c332f>
    <TaxCatchAll xmlns="984ddaf1-84a0-4d4a-a313-f7ab664650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DDDF9FADF4524AB4F59175DFFE179D" ma:contentTypeVersion="18" ma:contentTypeDescription="Opret et nyt dokument." ma:contentTypeScope="" ma:versionID="d197eb723dc5b946640f36559a30f18f">
  <xsd:schema xmlns:xsd="http://www.w3.org/2001/XMLSchema" xmlns:xs="http://www.w3.org/2001/XMLSchema" xmlns:p="http://schemas.microsoft.com/office/2006/metadata/properties" xmlns:ns2="e8b5feb3-5c4a-48dc-947b-10c852bc7294" xmlns:ns3="984ddaf1-84a0-4d4a-a313-f7ab66465051" targetNamespace="http://schemas.microsoft.com/office/2006/metadata/properties" ma:root="true" ma:fieldsID="4ab271412f61edf7cc23f4f4838d5cb6" ns2:_="" ns3:_="">
    <xsd:import namespace="e8b5feb3-5c4a-48dc-947b-10c852bc7294"/>
    <xsd:import namespace="984ddaf1-84a0-4d4a-a313-f7ab66465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5feb3-5c4a-48dc-947b-10c852bc7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8b40ca61-1827-4b0d-b23b-910e299caf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ddaf1-84a0-4d4a-a313-f7ab664650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7315e1-95c7-46a8-876b-adb3c4dda457}" ma:internalName="TaxCatchAll" ma:showField="CatchAllData" ma:web="984ddaf1-84a0-4d4a-a313-f7ab664650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C80FEC-076F-40A8-B441-0516315CEEE2}">
  <ds:schemaRefs>
    <ds:schemaRef ds:uri="e8b5feb3-5c4a-48dc-947b-10c852bc7294"/>
    <ds:schemaRef ds:uri="984ddaf1-84a0-4d4a-a313-f7ab66465051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61A41D-6A83-4DC9-9123-656F6D7838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A7B91-0E9C-4BDB-AC80-ABE65E37D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5feb3-5c4a-48dc-947b-10c852bc7294"/>
    <ds:schemaRef ds:uri="984ddaf1-84a0-4d4a-a313-f7ab66465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Egaa Gymnasium</Template>
  <TotalTime>131</TotalTime>
  <Words>952</Words>
  <Application>Microsoft Macintosh PowerPoint</Application>
  <PresentationFormat>Widescreen</PresentationFormat>
  <Paragraphs>94</Paragraphs>
  <Slides>12</Slides>
  <Notes>9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Prompt</vt:lpstr>
      <vt:lpstr>Arial</vt:lpstr>
      <vt:lpstr>Calibri</vt:lpstr>
      <vt:lpstr>Times New Roman</vt:lpstr>
      <vt:lpstr>Prompt Light</vt:lpstr>
      <vt:lpstr>Egaa Gymnasium</vt:lpstr>
      <vt:lpstr>Politiske deltagelses-muligheder</vt:lpstr>
      <vt:lpstr>Dagens program</vt:lpstr>
      <vt:lpstr>Case om “EU-skruelåg”.   Kort, overordnet indblik i, hvordan lovgivningsprocessen foregår i virkeligheden, og hvordan EU-direktiver implementeres  Se arbejdsark på dagens lektion i onenote </vt:lpstr>
      <vt:lpstr>Øvelse II | Lovforslag, L179  (lav i par)</vt:lpstr>
      <vt:lpstr>EU skruelåg</vt:lpstr>
      <vt:lpstr>PowerPoint-præsentation</vt:lpstr>
      <vt:lpstr> Den parlamentariske styringskæde i virkeligheden</vt:lpstr>
      <vt:lpstr>Begrebstræning</vt:lpstr>
      <vt:lpstr>PowerPoint-præsentation</vt:lpstr>
      <vt:lpstr>Øvelse II - individuelt Hvordan kan man være en god demokratisk medborger?</vt:lpstr>
      <vt:lpstr>PowerPoint-præsentation</vt:lpstr>
      <vt:lpstr>| Afsluttende refleksion |  Svar på dagens spørgsmål skriftligt i dine egne noter (Individuelt)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Rikke Holm Sørensen (RH | EG)</dc:creator>
  <cp:lastModifiedBy>Rikke Holm Sørensen (RH | EG)</cp:lastModifiedBy>
  <cp:revision>10</cp:revision>
  <dcterms:created xsi:type="dcterms:W3CDTF">2025-01-04T22:13:15Z</dcterms:created>
  <dcterms:modified xsi:type="dcterms:W3CDTF">2025-12-07T16:15:09Z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0x010100ECDDDF9FADF4524AB4F59175DFFE179D</vt:lpwstr>
  </property>
</Properties>
</file>