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4F4E9F-2AD4-42D8-9F13-2BCFEE6B5397}" v="5" dt="2025-10-21T09:13:08.0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Aagaard (To | EG)" userId="25871e62-395b-474f-9117-c12e11371029" providerId="ADAL" clId="{E2A52223-7A48-445F-B185-F13A786FA61B}"/>
    <pc:docChg chg="modSld">
      <pc:chgData name="Torben Aagaard (To | EG)" userId="25871e62-395b-474f-9117-c12e11371029" providerId="ADAL" clId="{E2A52223-7A48-445F-B185-F13A786FA61B}" dt="2025-10-21T09:13:08.032" v="4"/>
      <pc:docMkLst>
        <pc:docMk/>
      </pc:docMkLst>
      <pc:sldChg chg="modAnim">
        <pc:chgData name="Torben Aagaard (To | EG)" userId="25871e62-395b-474f-9117-c12e11371029" providerId="ADAL" clId="{E2A52223-7A48-445F-B185-F13A786FA61B}" dt="2025-10-21T09:13:08.032" v="4"/>
        <pc:sldMkLst>
          <pc:docMk/>
          <pc:sldMk cId="1480319194" sldId="257"/>
        </pc:sldMkLst>
      </pc:sldChg>
    </pc:docChg>
  </pc:docChgLst>
  <pc:docChgLst>
    <pc:chgData name="Torben Aagaard (To | EG)" userId="25871e62-395b-474f-9117-c12e11371029" providerId="ADAL" clId="{6A3A0FA2-ED1E-48EF-B5F1-B24F959B9862}"/>
    <pc:docChg chg="undo modSld">
      <pc:chgData name="Torben Aagaard (To | EG)" userId="25871e62-395b-474f-9117-c12e11371029" providerId="ADAL" clId="{6A3A0FA2-ED1E-48EF-B5F1-B24F959B9862}" dt="2022-03-03T09:44:31.514" v="523" actId="20577"/>
      <pc:docMkLst>
        <pc:docMk/>
      </pc:docMkLst>
      <pc:sldChg chg="addSp modSp">
        <pc:chgData name="Torben Aagaard (To | EG)" userId="25871e62-395b-474f-9117-c12e11371029" providerId="ADAL" clId="{6A3A0FA2-ED1E-48EF-B5F1-B24F959B9862}" dt="2022-03-03T09:43:48.541" v="509" actId="1038"/>
        <pc:sldMkLst>
          <pc:docMk/>
          <pc:sldMk cId="1480319194" sldId="257"/>
        </pc:sldMkLst>
      </pc:sldChg>
      <pc:sldChg chg="addSp modSp">
        <pc:chgData name="Torben Aagaard (To | EG)" userId="25871e62-395b-474f-9117-c12e11371029" providerId="ADAL" clId="{6A3A0FA2-ED1E-48EF-B5F1-B24F959B9862}" dt="2022-03-03T09:44:31.514" v="523" actId="20577"/>
        <pc:sldMkLst>
          <pc:docMk/>
          <pc:sldMk cId="746537465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262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5855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7743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9248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854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777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324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284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0498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32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162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C5E40-D9F1-4DE8-A6D4-7FD8EE66ED14}" type="datetimeFigureOut">
              <a:rPr lang="da-DK" smtClean="0"/>
              <a:t>21-10-2025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2B160-1533-4F30-A7F0-E75655A787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676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466"/>
          <a:stretch/>
        </p:blipFill>
        <p:spPr>
          <a:xfrm>
            <a:off x="724952" y="1029660"/>
            <a:ext cx="7146916" cy="2596895"/>
          </a:xfr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579" y="3573738"/>
            <a:ext cx="6699976" cy="102394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felt 1"/>
              <p:cNvSpPr txBox="1"/>
              <p:nvPr/>
            </p:nvSpPr>
            <p:spPr>
              <a:xfrm>
                <a:off x="841248" y="4517136"/>
                <a:ext cx="7030620" cy="20603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da-DK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a-DK" b="0" i="0" smtClean="0">
                          <a:latin typeface="Cambria Math" panose="02040503050406030204" pitchFamily="18" charset="0"/>
                        </a:rPr>
                        <m:t>0,50 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</a:rPr>
                        <m:t>cm</m:t>
                      </m:r>
                      <m:r>
                        <a:rPr lang="da-DK" b="0" i="0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</a:rPr>
                        <m:t>gr</m:t>
                      </m:r>
                      <m:r>
                        <a:rPr lang="da-DK" b="0" i="0" smtClean="0">
                          <a:latin typeface="Cambria Math" panose="02040503050406030204" pitchFamily="18" charset="0"/>
                        </a:rPr>
                        <m:t>ø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da-DK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a-DK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da-DK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=1,5 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cm</m:t>
                      </m:r>
                      <m: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orange</m:t>
                      </m:r>
                      <m: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</m:t>
                      </m:r>
                      <m: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å 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venstre</m:t>
                      </m:r>
                      <m: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graf</m:t>
                      </m:r>
                      <m: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a-DK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da-DK" b="0" i="1" smtClean="0">
                          <a:latin typeface="Cambria Math" panose="02040503050406030204" pitchFamily="18" charset="0"/>
                        </a:rPr>
                        <m:t>=3,0 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da-DK" b="0" i="0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m:rPr>
                          <m:sty m:val="p"/>
                        </m:rPr>
                        <a:rPr lang="da-DK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orange</m:t>
                      </m:r>
                      <m:r>
                        <a:rPr lang="da-DK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a-DK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</m:t>
                      </m:r>
                      <m:r>
                        <a:rPr lang="da-DK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å 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ø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jre</m:t>
                      </m:r>
                      <m:r>
                        <a:rPr lang="da-DK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da-DK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graf</m:t>
                      </m:r>
                      <m:r>
                        <a:rPr lang="da-DK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a-DK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da-DK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da-DK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da-DK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a-DK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da-DK" b="0" i="1" smtClean="0">
                              <a:latin typeface="Cambria Math" panose="02040503050406030204" pitchFamily="18" charset="0"/>
                            </a:rPr>
                            <m:t>3,0 </m:t>
                          </m:r>
                          <m:r>
                            <m:rPr>
                              <m:sty m:val="p"/>
                            </m:rPr>
                            <a:rPr lang="da-DK" b="0" i="0" smtClean="0">
                              <a:latin typeface="Cambria Math" panose="02040503050406030204" pitchFamily="18" charset="0"/>
                            </a:rPr>
                            <m:t>s</m:t>
                          </m:r>
                        </m:den>
                      </m:f>
                      <m:r>
                        <a:rPr lang="da-DK" b="0" i="1" smtClean="0">
                          <a:latin typeface="Cambria Math" panose="02040503050406030204" pitchFamily="18" charset="0"/>
                        </a:rPr>
                        <m:t>=0,33 </m:t>
                      </m:r>
                      <m:sSup>
                        <m:sSupPr>
                          <m:ctrlPr>
                            <a:rPr lang="da-DK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da-DK" b="0" i="0" smtClean="0">
                              <a:latin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lang="da-DK" b="0" i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da-DK" b="0" i="1" smtClean="0">
                          <a:latin typeface="Cambria Math" panose="02040503050406030204" pitchFamily="18" charset="0"/>
                        </a:rPr>
                        <m:t>=0,33 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</a:rPr>
                        <m:t>Hz</m:t>
                      </m:r>
                    </m:oMath>
                  </m:oMathPara>
                </a14:m>
                <a:endParaRPr lang="da-DK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da-DK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a-DK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da-DK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da-DK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da-DK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=1,5 </m:t>
                      </m:r>
                      <m:r>
                        <m:rPr>
                          <m:sty m:val="p"/>
                        </m:rPr>
                        <a:rPr lang="da-DK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cm</m:t>
                      </m:r>
                      <m:r>
                        <a:rPr lang="da-DK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da-DK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0,33 </m:t>
                      </m:r>
                      <m:sSup>
                        <m:sSupPr>
                          <m:ctrlPr>
                            <a:rPr lang="da-DK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da-DK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</m:t>
                          </m:r>
                        </m:e>
                        <m:sup>
                          <m:r>
                            <a:rPr lang="da-DK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da-DK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=0,50 </m:t>
                      </m:r>
                      <m:box>
                        <m:boxPr>
                          <m:ctrlPr>
                            <a:rPr lang="da-DK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da-DK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da-DK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cm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da-DK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</m:t>
                              </m:r>
                            </m:den>
                          </m:f>
                        </m:e>
                      </m:box>
                      <m:r>
                        <a:rPr lang="da-DK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=0,0050 </m:t>
                      </m:r>
                      <m:box>
                        <m:boxPr>
                          <m:ctrlPr>
                            <a:rPr lang="da-DK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da-DK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da-DK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m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da-DK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da-DK" b="0" dirty="0">
                  <a:ea typeface="Cambria Math" panose="02040503050406030204" pitchFamily="18" charset="0"/>
                </a:endParaRPr>
              </a:p>
              <a:p>
                <a:endParaRPr lang="da-DK" dirty="0"/>
              </a:p>
            </p:txBody>
          </p:sp>
        </mc:Choice>
        <mc:Fallback xmlns="">
          <p:sp>
            <p:nvSpPr>
              <p:cNvPr id="2" name="Tekstfelt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248" y="4517136"/>
                <a:ext cx="7030620" cy="20603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uppe 10">
            <a:extLst>
              <a:ext uri="{FF2B5EF4-FFF2-40B4-BE49-F238E27FC236}">
                <a16:creationId xmlns:a16="http://schemas.microsoft.com/office/drawing/2014/main" id="{AB117764-D81E-4395-978A-5F6AFAF18006}"/>
              </a:ext>
            </a:extLst>
          </p:cNvPr>
          <p:cNvGrpSpPr/>
          <p:nvPr/>
        </p:nvGrpSpPr>
        <p:grpSpPr>
          <a:xfrm>
            <a:off x="1380744" y="1628942"/>
            <a:ext cx="5053584" cy="720356"/>
            <a:chOff x="1339648" y="954025"/>
            <a:chExt cx="5053584" cy="720356"/>
          </a:xfrm>
        </p:grpSpPr>
        <p:cxnSp>
          <p:nvCxnSpPr>
            <p:cNvPr id="7" name="Lige forbindelse 6"/>
            <p:cNvCxnSpPr/>
            <p:nvPr/>
          </p:nvCxnSpPr>
          <p:spPr>
            <a:xfrm>
              <a:off x="1339648" y="954025"/>
              <a:ext cx="768096" cy="0"/>
            </a:xfrm>
            <a:prstGeom prst="lin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Lige forbindelse 7"/>
            <p:cNvCxnSpPr/>
            <p:nvPr/>
          </p:nvCxnSpPr>
          <p:spPr>
            <a:xfrm>
              <a:off x="1921816" y="1665237"/>
              <a:ext cx="768096" cy="0"/>
            </a:xfrm>
            <a:prstGeom prst="lin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Lige forbindelse 9"/>
            <p:cNvCxnSpPr/>
            <p:nvPr/>
          </p:nvCxnSpPr>
          <p:spPr>
            <a:xfrm>
              <a:off x="1339648" y="996697"/>
              <a:ext cx="0" cy="667511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" name="Gruppe 2">
              <a:extLst>
                <a:ext uri="{FF2B5EF4-FFF2-40B4-BE49-F238E27FC236}">
                  <a16:creationId xmlns:a16="http://schemas.microsoft.com/office/drawing/2014/main" id="{7454E82F-E67D-4C19-8CFA-B3E570796330}"/>
                </a:ext>
              </a:extLst>
            </p:cNvPr>
            <p:cNvGrpSpPr/>
            <p:nvPr/>
          </p:nvGrpSpPr>
          <p:grpSpPr>
            <a:xfrm>
              <a:off x="5036872" y="958597"/>
              <a:ext cx="1356360" cy="715784"/>
              <a:chOff x="5077968" y="958597"/>
              <a:chExt cx="1356360" cy="715784"/>
            </a:xfrm>
          </p:grpSpPr>
          <p:cxnSp>
            <p:nvCxnSpPr>
              <p:cNvPr id="6" name="Lige forbindelse 5"/>
              <p:cNvCxnSpPr/>
              <p:nvPr/>
            </p:nvCxnSpPr>
            <p:spPr>
              <a:xfrm>
                <a:off x="5079340" y="958597"/>
                <a:ext cx="768096" cy="0"/>
              </a:xfrm>
              <a:prstGeom prst="line">
                <a:avLst/>
              </a:prstGeom>
              <a:ln w="38100"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Lige forbindelse 8"/>
              <p:cNvCxnSpPr/>
              <p:nvPr/>
            </p:nvCxnSpPr>
            <p:spPr>
              <a:xfrm>
                <a:off x="5666232" y="1674381"/>
                <a:ext cx="768096" cy="0"/>
              </a:xfrm>
              <a:prstGeom prst="line">
                <a:avLst/>
              </a:prstGeom>
              <a:ln w="38100"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2" name="Lige forbindelse 11"/>
              <p:cNvCxnSpPr/>
              <p:nvPr/>
            </p:nvCxnSpPr>
            <p:spPr>
              <a:xfrm>
                <a:off x="5077968" y="996696"/>
                <a:ext cx="0" cy="667511"/>
              </a:xfrm>
              <a:prstGeom prst="line">
                <a:avLst/>
              </a:prstGeom>
              <a:ln w="38100">
                <a:solidFill>
                  <a:schemeClr val="accent6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Tekstfelt 12">
            <a:extLst>
              <a:ext uri="{FF2B5EF4-FFF2-40B4-BE49-F238E27FC236}">
                <a16:creationId xmlns:a16="http://schemas.microsoft.com/office/drawing/2014/main" id="{EE23F8A4-FFE2-4D47-AEF8-DF14D15ED84E}"/>
              </a:ext>
            </a:extLst>
          </p:cNvPr>
          <p:cNvSpPr txBox="1"/>
          <p:nvPr/>
        </p:nvSpPr>
        <p:spPr>
          <a:xfrm>
            <a:off x="811579" y="415125"/>
            <a:ext cx="7929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/>
              <a:t>Eksempel på hvordan man finder bølgevariable ud fra grafer</a:t>
            </a:r>
          </a:p>
        </p:txBody>
      </p:sp>
    </p:spTree>
    <p:extLst>
      <p:ext uri="{BB962C8B-B14F-4D97-AF65-F5344CB8AC3E}">
        <p14:creationId xmlns:p14="http://schemas.microsoft.com/office/powerpoint/2010/main" val="148031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644"/>
          <a:stretch/>
        </p:blipFill>
        <p:spPr>
          <a:xfrm>
            <a:off x="724952" y="828851"/>
            <a:ext cx="7146916" cy="2587753"/>
          </a:xfr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264" y="3582640"/>
            <a:ext cx="6699976" cy="1023944"/>
          </a:xfrm>
          <a:prstGeom prst="rect">
            <a:avLst/>
          </a:prstGeom>
        </p:spPr>
      </p:pic>
      <p:grpSp>
        <p:nvGrpSpPr>
          <p:cNvPr id="2" name="Gruppe 1">
            <a:extLst>
              <a:ext uri="{FF2B5EF4-FFF2-40B4-BE49-F238E27FC236}">
                <a16:creationId xmlns:a16="http://schemas.microsoft.com/office/drawing/2014/main" id="{2C0312C7-EEFB-4BB5-80CA-A7D49EE3D375}"/>
              </a:ext>
            </a:extLst>
          </p:cNvPr>
          <p:cNvGrpSpPr/>
          <p:nvPr/>
        </p:nvGrpSpPr>
        <p:grpSpPr>
          <a:xfrm>
            <a:off x="585216" y="1479722"/>
            <a:ext cx="7973568" cy="732906"/>
            <a:chOff x="585216" y="907504"/>
            <a:chExt cx="7973568" cy="732906"/>
          </a:xfrm>
        </p:grpSpPr>
        <p:cxnSp>
          <p:nvCxnSpPr>
            <p:cNvPr id="12" name="Lige forbindelse 11"/>
            <p:cNvCxnSpPr/>
            <p:nvPr/>
          </p:nvCxnSpPr>
          <p:spPr>
            <a:xfrm>
              <a:off x="585216" y="1605357"/>
              <a:ext cx="7973568" cy="35053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" name="Lige forbindelse 6"/>
            <p:cNvCxnSpPr/>
            <p:nvPr/>
          </p:nvCxnSpPr>
          <p:spPr>
            <a:xfrm>
              <a:off x="1391774" y="907504"/>
              <a:ext cx="768096" cy="0"/>
            </a:xfrm>
            <a:prstGeom prst="lin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Lige forbindelse 7"/>
            <p:cNvCxnSpPr/>
            <p:nvPr/>
          </p:nvCxnSpPr>
          <p:spPr>
            <a:xfrm>
              <a:off x="1967700" y="1618856"/>
              <a:ext cx="768096" cy="0"/>
            </a:xfrm>
            <a:prstGeom prst="lin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Lige forbindelse 5"/>
            <p:cNvCxnSpPr/>
            <p:nvPr/>
          </p:nvCxnSpPr>
          <p:spPr>
            <a:xfrm>
              <a:off x="5115996" y="912876"/>
              <a:ext cx="1062000" cy="0"/>
            </a:xfrm>
            <a:prstGeom prst="lin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Lige forbindelse 9"/>
            <p:cNvCxnSpPr/>
            <p:nvPr/>
          </p:nvCxnSpPr>
          <p:spPr>
            <a:xfrm>
              <a:off x="1380744" y="931164"/>
              <a:ext cx="0" cy="667511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Lige forbindelse 8"/>
            <p:cNvCxnSpPr/>
            <p:nvPr/>
          </p:nvCxnSpPr>
          <p:spPr>
            <a:xfrm>
              <a:off x="5901582" y="1629700"/>
              <a:ext cx="1044000" cy="0"/>
            </a:xfrm>
            <a:prstGeom prst="line">
              <a:avLst/>
            </a:prstGeom>
            <a:ln w="381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Lige forbindelse 10"/>
            <p:cNvCxnSpPr/>
            <p:nvPr/>
          </p:nvCxnSpPr>
          <p:spPr>
            <a:xfrm>
              <a:off x="5123688" y="940962"/>
              <a:ext cx="0" cy="667511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3" name="Tekstfelt 12">
            <a:extLst>
              <a:ext uri="{FF2B5EF4-FFF2-40B4-BE49-F238E27FC236}">
                <a16:creationId xmlns:a16="http://schemas.microsoft.com/office/drawing/2014/main" id="{0239C0EE-BC92-432F-9470-B8BB54A0DE2A}"/>
              </a:ext>
            </a:extLst>
          </p:cNvPr>
          <p:cNvSpPr txBox="1"/>
          <p:nvPr/>
        </p:nvSpPr>
        <p:spPr>
          <a:xfrm>
            <a:off x="811579" y="415125"/>
            <a:ext cx="79296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/>
              <a:t>Prøv selv!</a:t>
            </a:r>
          </a:p>
        </p:txBody>
      </p:sp>
    </p:spTree>
    <p:extLst>
      <p:ext uri="{BB962C8B-B14F-4D97-AF65-F5344CB8AC3E}">
        <p14:creationId xmlns:p14="http://schemas.microsoft.com/office/powerpoint/2010/main" val="746537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083FA7BC1BE7841AEC4A95980667929" ma:contentTypeVersion="46" ma:contentTypeDescription="Opret et nyt dokument." ma:contentTypeScope="" ma:versionID="9b92e81caf1823fc390d92fe8edbde5f">
  <xsd:schema xmlns:xsd="http://www.w3.org/2001/XMLSchema" xmlns:xs="http://www.w3.org/2001/XMLSchema" xmlns:p="http://schemas.microsoft.com/office/2006/metadata/properties" xmlns:ns3="552fc791-b9ed-4a2b-82aa-c9ef02e3631a" xmlns:ns4="493dec6a-80d2-4643-a12e-d28ec4ee3587" xmlns:ns5="0906b9c3-818b-47b7-aa00-dad558d5737b" targetNamespace="http://schemas.microsoft.com/office/2006/metadata/properties" ma:root="true" ma:fieldsID="297aaca5bedcb4991c01073046ab2cae" ns3:_="" ns4:_="" ns5:_="">
    <xsd:import namespace="552fc791-b9ed-4a2b-82aa-c9ef02e3631a"/>
    <xsd:import namespace="493dec6a-80d2-4643-a12e-d28ec4ee3587"/>
    <xsd:import namespace="0906b9c3-818b-47b7-aa00-dad558d5737b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TeamsChannelId" minOccurs="0"/>
                <xsd:element ref="ns3:IsNotebookLocked" minOccurs="0"/>
                <xsd:element ref="ns3:Math_Settings" minOccurs="0"/>
                <xsd:element ref="ns4:MediaServiceMetadata" minOccurs="0"/>
                <xsd:element ref="ns4:MediaServiceFastMetadata" minOccurs="0"/>
                <xsd:element ref="ns4:NotebookType0" minOccurs="0"/>
                <xsd:element ref="ns4:FolderType0" minOccurs="0"/>
                <xsd:element ref="ns4:CultureName0" minOccurs="0"/>
                <xsd:element ref="ns4:AppVersion0" minOccurs="0"/>
                <xsd:element ref="ns4:TeamsChannelId0" minOccurs="0"/>
                <xsd:element ref="ns4:Math_Settings0" minOccurs="0"/>
                <xsd:element ref="ns4:DefaultSectionNames0" minOccurs="0"/>
                <xsd:element ref="ns4:Student_Groups0" minOccurs="0"/>
                <xsd:element ref="ns4:Distribution_Groups" minOccurs="0"/>
                <xsd:element ref="ns4:LMS_Mappings" minOccurs="0"/>
                <xsd:element ref="ns4:Invited_Teachers0" minOccurs="0"/>
                <xsd:element ref="ns4:Invited_Students0" minOccurs="0"/>
                <xsd:element ref="ns4:Self_Registration_Enabled0" minOccurs="0"/>
                <xsd:element ref="ns4:Has_Teacher_Only_SectionGroup0" minOccurs="0"/>
                <xsd:element ref="ns4:Is_Collaboration_Space_Locked0" minOccurs="0"/>
                <xsd:element ref="ns4:IsNotebookLocked0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2fc791-b9ed-4a2b-82aa-c9ef02e3631a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Type" ma:internalName="NotebookType">
      <xsd:simpleType>
        <xsd:restriction base="dms:Text"/>
      </xsd:simpleType>
    </xsd:element>
    <xsd:element name="FolderType" ma:index="9" nillable="true" ma:displayName="Folder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Section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Name" ma:internalName="CultureName">
      <xsd:simpleType>
        <xsd:restriction base="dms:Text"/>
      </xsd:simpleType>
    </xsd:element>
    <xsd:element name="AppVersion" ma:index="14" nillable="true" ma:displayName="App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_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_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_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1" nillable="true" ma:displayName="Has_Teacher_Only_SectionGroup" ma:internalName="Has_Teacher_Only_SectionGroup">
      <xsd:simpleType>
        <xsd:restriction base="dms:Boolean"/>
      </xsd:simpleType>
    </xsd:element>
    <xsd:element name="Is_Collaboration_Space_Locked" ma:index="22" nillable="true" ma:displayName="Is_Collaboration_Space_Locked" ma:internalName="Is_Collaboration_Space_Locked">
      <xsd:simpleType>
        <xsd:restriction base="dms:Boolean"/>
      </xsd:simpleType>
    </xsd:element>
    <xsd:element name="TeamsChannelId" ma:index="23" nillable="true" ma:displayName="TeamsChannelId" ma:internalName="TeamsChannelId">
      <xsd:simpleType>
        <xsd:restriction base="dms:Text"/>
      </xsd:simpleType>
    </xsd:element>
    <xsd:element name="IsNotebookLocked" ma:index="24" nillable="true" ma:displayName="IsNotebookLocked" ma:internalName="IsNotebookLocked">
      <xsd:simpleType>
        <xsd:restriction base="dms:Boolean"/>
      </xsd:simpleType>
    </xsd:element>
    <xsd:element name="Math_Settings" ma:index="25" nillable="true" ma:displayName="Math_Settings" ma:internalName="Math_Setting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3dec6a-80d2-4643-a12e-d28ec4ee35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0" ma:index="28" nillable="true" ma:displayName="Notebook Type" ma:internalName="NotebookType0">
      <xsd:simpleType>
        <xsd:restriction base="dms:Text"/>
      </xsd:simpleType>
    </xsd:element>
    <xsd:element name="FolderType0" ma:index="29" nillable="true" ma:displayName="Folder Type" ma:internalName="FolderType0">
      <xsd:simpleType>
        <xsd:restriction base="dms:Text"/>
      </xsd:simpleType>
    </xsd:element>
    <xsd:element name="CultureName0" ma:index="30" nillable="true" ma:displayName="Culture Name" ma:internalName="CultureName0">
      <xsd:simpleType>
        <xsd:restriction base="dms:Text"/>
      </xsd:simpleType>
    </xsd:element>
    <xsd:element name="AppVersion0" ma:index="31" nillable="true" ma:displayName="App Version" ma:internalName="AppVersion0">
      <xsd:simpleType>
        <xsd:restriction base="dms:Text"/>
      </xsd:simpleType>
    </xsd:element>
    <xsd:element name="TeamsChannelId0" ma:index="32" nillable="true" ma:displayName="Teams Channel Id" ma:internalName="TeamsChannelId0">
      <xsd:simpleType>
        <xsd:restriction base="dms:Text"/>
      </xsd:simpleType>
    </xsd:element>
    <xsd:element name="Math_Settings0" ma:index="33" nillable="true" ma:displayName="Math Settings" ma:internalName="Math_Settings0">
      <xsd:simpleType>
        <xsd:restriction base="dms:Text"/>
      </xsd:simpleType>
    </xsd:element>
    <xsd:element name="DefaultSectionNames0" ma:index="34" nillable="true" ma:displayName="Default Section Names" ma:internalName="DefaultSectionNames0">
      <xsd:simpleType>
        <xsd:restriction base="dms:Note">
          <xsd:maxLength value="255"/>
        </xsd:restriction>
      </xsd:simpleType>
    </xsd:element>
    <xsd:element name="Student_Groups0" ma:index="35" nillable="true" ma:displayName="Student Groups" ma:internalName="Student_Groups0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6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7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0" ma:index="38" nillable="true" ma:displayName="Invited Teachers" ma:internalName="Invited_Teachers0">
      <xsd:simpleType>
        <xsd:restriction base="dms:Note">
          <xsd:maxLength value="255"/>
        </xsd:restriction>
      </xsd:simpleType>
    </xsd:element>
    <xsd:element name="Invited_Students0" ma:index="39" nillable="true" ma:displayName="Invited Students" ma:internalName="Invited_Students0">
      <xsd:simpleType>
        <xsd:restriction base="dms:Note">
          <xsd:maxLength value="255"/>
        </xsd:restriction>
      </xsd:simpleType>
    </xsd:element>
    <xsd:element name="Self_Registration_Enabled0" ma:index="40" nillable="true" ma:displayName="Self Registration Enabled" ma:internalName="Self_Registration_Enabled0">
      <xsd:simpleType>
        <xsd:restriction base="dms:Boolean"/>
      </xsd:simpleType>
    </xsd:element>
    <xsd:element name="Has_Teacher_Only_SectionGroup0" ma:index="41" nillable="true" ma:displayName="Has Teacher Only SectionGroup" ma:internalName="Has_Teacher_Only_SectionGroup0">
      <xsd:simpleType>
        <xsd:restriction base="dms:Boolean"/>
      </xsd:simpleType>
    </xsd:element>
    <xsd:element name="Is_Collaboration_Space_Locked0" ma:index="42" nillable="true" ma:displayName="Is Collaboration Space Locked" ma:internalName="Is_Collaboration_Space_Locked0">
      <xsd:simpleType>
        <xsd:restriction base="dms:Boolean"/>
      </xsd:simpleType>
    </xsd:element>
    <xsd:element name="IsNotebookLocked0" ma:index="43" nillable="true" ma:displayName="Is Notebook Locked" ma:internalName="IsNotebookLocked0">
      <xsd:simpleType>
        <xsd:restriction base="dms:Boolean"/>
      </xsd:simpleType>
    </xsd:element>
    <xsd:element name="MediaServiceDateTaken" ma:index="4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48" nillable="true" ma:displayName="Tags" ma:internalName="MediaServiceAutoTags" ma:readOnly="true">
      <xsd:simpleType>
        <xsd:restriction base="dms:Text"/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5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5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5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06b9c3-818b-47b7-aa00-dad558d5737b" elementFormDefault="qualified">
    <xsd:import namespace="http://schemas.microsoft.com/office/2006/documentManagement/types"/>
    <xsd:import namespace="http://schemas.microsoft.com/office/infopath/2007/PartnerControls"/>
    <xsd:element name="SharedWithUsers" ma:index="4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5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46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Version xmlns="552fc791-b9ed-4a2b-82aa-c9ef02e3631a" xsi:nil="true"/>
    <IsNotebookLocked0 xmlns="493dec6a-80d2-4643-a12e-d28ec4ee3587" xsi:nil="true"/>
    <Math_Settings xmlns="552fc791-b9ed-4a2b-82aa-c9ef02e3631a" xsi:nil="true"/>
    <NotebookType0 xmlns="493dec6a-80d2-4643-a12e-d28ec4ee3587" xsi:nil="true"/>
    <FolderType0 xmlns="493dec6a-80d2-4643-a12e-d28ec4ee3587" xsi:nil="true"/>
    <Owner xmlns="552fc791-b9ed-4a2b-82aa-c9ef02e3631a">
      <UserInfo>
        <DisplayName/>
        <AccountId xsi:nil="true"/>
        <AccountType/>
      </UserInfo>
    </Owner>
    <Invited_Students xmlns="552fc791-b9ed-4a2b-82aa-c9ef02e3631a" xsi:nil="true"/>
    <DefaultSectionNames0 xmlns="493dec6a-80d2-4643-a12e-d28ec4ee3587" xsi:nil="true"/>
    <DefaultSectionNames xmlns="552fc791-b9ed-4a2b-82aa-c9ef02e3631a" xsi:nil="true"/>
    <TeamsChannelId0 xmlns="493dec6a-80d2-4643-a12e-d28ec4ee3587" xsi:nil="true"/>
    <Invited_Teachers0 xmlns="493dec6a-80d2-4643-a12e-d28ec4ee3587" xsi:nil="true"/>
    <Invited_Students0 xmlns="493dec6a-80d2-4643-a12e-d28ec4ee3587" xsi:nil="true"/>
    <Student_Groups xmlns="552fc791-b9ed-4a2b-82aa-c9ef02e3631a">
      <UserInfo>
        <DisplayName/>
        <AccountId xsi:nil="true"/>
        <AccountType/>
      </UserInfo>
    </Student_Groups>
    <TeamsChannelId xmlns="552fc791-b9ed-4a2b-82aa-c9ef02e3631a" xsi:nil="true"/>
    <AppVersion0 xmlns="493dec6a-80d2-4643-a12e-d28ec4ee3587" xsi:nil="true"/>
    <LMS_Mappings xmlns="493dec6a-80d2-4643-a12e-d28ec4ee3587" xsi:nil="true"/>
    <CultureName0 xmlns="493dec6a-80d2-4643-a12e-d28ec4ee3587" xsi:nil="true"/>
    <Distribution_Groups xmlns="493dec6a-80d2-4643-a12e-d28ec4ee3587" xsi:nil="true"/>
    <Teachers xmlns="552fc791-b9ed-4a2b-82aa-c9ef02e3631a">
      <UserInfo>
        <DisplayName/>
        <AccountId xsi:nil="true"/>
        <AccountType/>
      </UserInfo>
    </Teachers>
    <Is_Collaboration_Space_Locked0 xmlns="493dec6a-80d2-4643-a12e-d28ec4ee3587" xsi:nil="true"/>
    <Is_Collaboration_Space_Locked xmlns="552fc791-b9ed-4a2b-82aa-c9ef02e3631a" xsi:nil="true"/>
    <Self_Registration_Enabled xmlns="552fc791-b9ed-4a2b-82aa-c9ef02e3631a" xsi:nil="true"/>
    <Has_Teacher_Only_SectionGroup xmlns="552fc791-b9ed-4a2b-82aa-c9ef02e3631a" xsi:nil="true"/>
    <Student_Groups0 xmlns="493dec6a-80d2-4643-a12e-d28ec4ee3587">
      <UserInfo>
        <DisplayName/>
        <AccountId xsi:nil="true"/>
        <AccountType/>
      </UserInfo>
    </Student_Groups0>
    <FolderType xmlns="552fc791-b9ed-4a2b-82aa-c9ef02e3631a" xsi:nil="true"/>
    <CultureName xmlns="552fc791-b9ed-4a2b-82aa-c9ef02e3631a" xsi:nil="true"/>
    <Students xmlns="552fc791-b9ed-4a2b-82aa-c9ef02e3631a">
      <UserInfo>
        <DisplayName/>
        <AccountId xsi:nil="true"/>
        <AccountType/>
      </UserInfo>
    </Students>
    <Math_Settings0 xmlns="493dec6a-80d2-4643-a12e-d28ec4ee3587" xsi:nil="true"/>
    <Self_Registration_Enabled0 xmlns="493dec6a-80d2-4643-a12e-d28ec4ee3587" xsi:nil="true"/>
    <Has_Teacher_Only_SectionGroup0 xmlns="493dec6a-80d2-4643-a12e-d28ec4ee3587" xsi:nil="true"/>
    <Invited_Teachers xmlns="552fc791-b9ed-4a2b-82aa-c9ef02e3631a" xsi:nil="true"/>
    <IsNotebookLocked xmlns="552fc791-b9ed-4a2b-82aa-c9ef02e3631a" xsi:nil="true"/>
    <Templates xmlns="552fc791-b9ed-4a2b-82aa-c9ef02e3631a" xsi:nil="true"/>
    <NotebookType xmlns="552fc791-b9ed-4a2b-82aa-c9ef02e3631a" xsi:nil="true"/>
  </documentManagement>
</p:properties>
</file>

<file path=customXml/itemProps1.xml><?xml version="1.0" encoding="utf-8"?>
<ds:datastoreItem xmlns:ds="http://schemas.openxmlformats.org/officeDocument/2006/customXml" ds:itemID="{2AB9B8E7-0275-48A1-914B-45C68CA713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8D4D80-FD37-4E11-8F07-9F1CCF4D44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2fc791-b9ed-4a2b-82aa-c9ef02e3631a"/>
    <ds:schemaRef ds:uri="493dec6a-80d2-4643-a12e-d28ec4ee3587"/>
    <ds:schemaRef ds:uri="0906b9c3-818b-47b7-aa00-dad558d573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2ED242-D4BC-4288-BDBF-4AA168395D39}">
  <ds:schemaRefs>
    <ds:schemaRef ds:uri="http://schemas.microsoft.com/office/2006/metadata/properties"/>
    <ds:schemaRef ds:uri="0906b9c3-818b-47b7-aa00-dad558d5737b"/>
    <ds:schemaRef ds:uri="http://purl.org/dc/terms/"/>
    <ds:schemaRef ds:uri="552fc791-b9ed-4a2b-82aa-c9ef02e363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493dec6a-80d2-4643-a12e-d28ec4ee35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67</Words>
  <Application>Microsoft Office PowerPoint</Application>
  <PresentationFormat>Skærmshow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Office-tema</vt:lpstr>
      <vt:lpstr>PowerPoint-præsentation</vt:lpstr>
      <vt:lpstr>PowerPoint-præsentation</vt:lpstr>
    </vt:vector>
  </TitlesOfParts>
  <Company>ITS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Torben Aagaard (To | EG)</dc:creator>
  <cp:lastModifiedBy>Torben Aagaard (To | EG)</cp:lastModifiedBy>
  <cp:revision>6</cp:revision>
  <dcterms:created xsi:type="dcterms:W3CDTF">2020-08-19T06:51:06Z</dcterms:created>
  <dcterms:modified xsi:type="dcterms:W3CDTF">2025-10-21T09:13:19Z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0x010100A083FA7BC1BE7841AEC4A95980667929</vt:lpwstr>
  </property>
</Properties>
</file>