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sldIdLst>
    <p:sldId id="256" r:id="rId2"/>
    <p:sldId id="257" r:id="rId3"/>
    <p:sldId id="258" r:id="rId4"/>
    <p:sldId id="276" r:id="rId5"/>
    <p:sldId id="278" r:id="rId6"/>
    <p:sldId id="260" r:id="rId7"/>
    <p:sldId id="261" r:id="rId8"/>
    <p:sldId id="262" r:id="rId9"/>
    <p:sldId id="263" r:id="rId10"/>
    <p:sldId id="264" r:id="rId11"/>
    <p:sldId id="265" r:id="rId12"/>
    <p:sldId id="266" r:id="rId13"/>
    <p:sldId id="267" r:id="rId14"/>
    <p:sldId id="268" r:id="rId15"/>
    <p:sldId id="269" r:id="rId16"/>
    <p:sldId id="275" r:id="rId17"/>
  </p:sldIdLst>
  <p:sldSz cx="15125700" cy="10693400"/>
  <p:notesSz cx="15125700" cy="10693400"/>
  <p:defaultTextStyle>
    <a:defPPr>
      <a:defRPr kern="0"/>
    </a:defPPr>
  </p:defaultTextStyle>
  <p:extLst>
    <p:ext uri="{EFAFB233-063F-42B5-8137-9DF3F51BA10A}">
      <p15:sldGuideLst xmlns:p15="http://schemas.microsoft.com/office/powerpoint/2012/main">
        <p15:guide id="1" orient="horz" pos="2880">
          <p15:clr>
            <a:srgbClr val="A4A3A4"/>
          </p15:clr>
        </p15:guide>
        <p15:guide id="2" pos="216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4406"/>
    <p:restoredTop sz="94737"/>
  </p:normalViewPr>
  <p:slideViewPr>
    <p:cSldViewPr>
      <p:cViewPr>
        <p:scale>
          <a:sx n="109" d="100"/>
          <a:sy n="109" d="100"/>
        </p:scale>
        <p:origin x="-384" y="-952"/>
      </p:cViewPr>
      <p:guideLst>
        <p:guide orient="horz" pos="2880"/>
        <p:guide pos="216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Slide">
    <p:spTree>
      <p:nvGrpSpPr>
        <p:cNvPr id="1" name=""/>
        <p:cNvGrpSpPr/>
        <p:nvPr/>
      </p:nvGrpSpPr>
      <p:grpSpPr>
        <a:xfrm>
          <a:off x="0" y="0"/>
          <a:ext cx="0" cy="0"/>
          <a:chOff x="0" y="0"/>
          <a:chExt cx="0" cy="0"/>
        </a:xfrm>
      </p:grpSpPr>
      <p:sp>
        <p:nvSpPr>
          <p:cNvPr id="2" name="Holder 2"/>
          <p:cNvSpPr>
            <a:spLocks noGrp="1"/>
          </p:cNvSpPr>
          <p:nvPr>
            <p:ph type="ctrTitle"/>
          </p:nvPr>
        </p:nvSpPr>
        <p:spPr>
          <a:xfrm>
            <a:off x="1134427" y="3314954"/>
            <a:ext cx="12856845" cy="2245614"/>
          </a:xfrm>
          <a:prstGeom prst="rect">
            <a:avLst/>
          </a:prstGeom>
        </p:spPr>
        <p:txBody>
          <a:bodyPr wrap="square" lIns="0" tIns="0" rIns="0" bIns="0">
            <a:spAutoFit/>
          </a:bodyPr>
          <a:lstStyle>
            <a:lvl1pPr>
              <a:defRPr sz="18000" b="0" i="0">
                <a:solidFill>
                  <a:srgbClr val="EB553A"/>
                </a:solidFill>
                <a:latin typeface="Peclet"/>
                <a:cs typeface="Peclet"/>
              </a:defRPr>
            </a:lvl1pPr>
          </a:lstStyle>
          <a:p>
            <a:endParaRPr/>
          </a:p>
        </p:txBody>
      </p:sp>
      <p:sp>
        <p:nvSpPr>
          <p:cNvPr id="3" name="Holder 3"/>
          <p:cNvSpPr>
            <a:spLocks noGrp="1"/>
          </p:cNvSpPr>
          <p:nvPr>
            <p:ph type="subTitle" idx="4"/>
          </p:nvPr>
        </p:nvSpPr>
        <p:spPr>
          <a:xfrm>
            <a:off x="2268855" y="5988304"/>
            <a:ext cx="10587990" cy="2673350"/>
          </a:xfrm>
          <a:prstGeom prst="rect">
            <a:avLst/>
          </a:prstGeom>
        </p:spPr>
        <p:txBody>
          <a:bodyPr wrap="square" lIns="0" tIns="0" rIns="0" bIns="0">
            <a:spAutoFit/>
          </a:bodyPr>
          <a:lstStyle>
            <a:lvl1pPr>
              <a:defRPr/>
            </a:lvl1pPr>
          </a:lstStyle>
          <a:p>
            <a:endParaRPr/>
          </a:p>
        </p:txBody>
      </p:sp>
      <p:sp>
        <p:nvSpPr>
          <p:cNvPr id="4" name="Holder 4"/>
          <p:cNvSpPr>
            <a:spLocks noGrp="1"/>
          </p:cNvSpPr>
          <p:nvPr>
            <p:ph type="ftr" sz="quarter" idx="5"/>
          </p:nvPr>
        </p:nvSpPr>
        <p:spPr/>
        <p:txBody>
          <a:bodyPr lIns="0" tIns="0" rIns="0" bIns="0"/>
          <a:lstStyle>
            <a:lvl1pPr>
              <a:defRPr sz="600" b="0" i="0">
                <a:solidFill>
                  <a:srgbClr val="2B2B2B"/>
                </a:solidFill>
                <a:latin typeface="Peclet"/>
                <a:cs typeface="Peclet"/>
              </a:defRPr>
            </a:lvl1pPr>
          </a:lstStyle>
          <a:p>
            <a:pPr marL="12700">
              <a:lnSpc>
                <a:spcPct val="100000"/>
              </a:lnSpc>
              <a:spcBef>
                <a:spcPts val="95"/>
              </a:spcBef>
            </a:pPr>
            <a:r>
              <a:rPr spc="-20" dirty="0"/>
              <a:t>ERIK Arkitekter</a:t>
            </a:r>
          </a:p>
        </p:txBody>
      </p:sp>
      <p:sp>
        <p:nvSpPr>
          <p:cNvPr id="5" name="Holder 5"/>
          <p:cNvSpPr>
            <a:spLocks noGrp="1"/>
          </p:cNvSpPr>
          <p:nvPr>
            <p:ph type="dt" sz="half" idx="6"/>
          </p:nvPr>
        </p:nvSpPr>
        <p:spPr/>
        <p:txBody>
          <a:bodyPr lIns="0" tIns="0" rIns="0" bIns="0"/>
          <a:lstStyle>
            <a:lvl1pPr>
              <a:defRPr sz="600" b="0" i="0">
                <a:solidFill>
                  <a:srgbClr val="2B2B2B"/>
                </a:solidFill>
                <a:latin typeface="Peclet"/>
                <a:cs typeface="Peclet"/>
              </a:defRPr>
            </a:lvl1pPr>
          </a:lstStyle>
          <a:p>
            <a:pPr marL="12700">
              <a:lnSpc>
                <a:spcPct val="100000"/>
              </a:lnSpc>
              <a:spcBef>
                <a:spcPts val="95"/>
              </a:spcBef>
            </a:pPr>
            <a:r>
              <a:rPr spc="-30" dirty="0"/>
              <a:t>2024</a:t>
            </a:r>
          </a:p>
        </p:txBody>
      </p:sp>
      <p:sp>
        <p:nvSpPr>
          <p:cNvPr id="6" name="Holder 6"/>
          <p:cNvSpPr>
            <a:spLocks noGrp="1"/>
          </p:cNvSpPr>
          <p:nvPr>
            <p:ph type="sldNum" sz="quarter" idx="7"/>
          </p:nvPr>
        </p:nvSpPr>
        <p:spPr/>
        <p:txBody>
          <a:bodyPr lIns="0" tIns="0" rIns="0" bIns="0"/>
          <a:lstStyle>
            <a:lvl1pPr>
              <a:defRPr sz="600" b="0" i="0">
                <a:solidFill>
                  <a:srgbClr val="2B2B2B"/>
                </a:solidFill>
                <a:latin typeface="Peclet"/>
                <a:cs typeface="Peclet"/>
              </a:defRPr>
            </a:lvl1pPr>
          </a:lstStyle>
          <a:p>
            <a:pPr marL="43815">
              <a:lnSpc>
                <a:spcPct val="100000"/>
              </a:lnSpc>
              <a:spcBef>
                <a:spcPts val="95"/>
              </a:spcBef>
            </a:pPr>
            <a:fld id="{81D60167-4931-47E6-BA6A-407CBD079E47}" type="slidenum">
              <a:rPr spc="-50" dirty="0"/>
              <a:t>‹nr.›</a:t>
            </a:fld>
            <a:endParaRPr spc="-50"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18000" b="0" i="0">
                <a:solidFill>
                  <a:srgbClr val="EB553A"/>
                </a:solidFill>
                <a:latin typeface="Peclet"/>
                <a:cs typeface="Peclet"/>
              </a:defRPr>
            </a:lvl1pPr>
          </a:lstStyle>
          <a:p>
            <a:endParaRPr/>
          </a:p>
        </p:txBody>
      </p:sp>
      <p:sp>
        <p:nvSpPr>
          <p:cNvPr id="3" name="Holder 3"/>
          <p:cNvSpPr>
            <a:spLocks noGrp="1"/>
          </p:cNvSpPr>
          <p:nvPr>
            <p:ph type="body" idx="1"/>
          </p:nvPr>
        </p:nvSpPr>
        <p:spPr/>
        <p:txBody>
          <a:bodyPr lIns="0" tIns="0" rIns="0" bIns="0"/>
          <a:lstStyle>
            <a:lvl1pPr>
              <a:defRPr/>
            </a:lvl1pPr>
          </a:lstStyle>
          <a:p>
            <a:endParaRPr/>
          </a:p>
        </p:txBody>
      </p:sp>
      <p:sp>
        <p:nvSpPr>
          <p:cNvPr id="4" name="Holder 4"/>
          <p:cNvSpPr>
            <a:spLocks noGrp="1"/>
          </p:cNvSpPr>
          <p:nvPr>
            <p:ph type="ftr" sz="quarter" idx="5"/>
          </p:nvPr>
        </p:nvSpPr>
        <p:spPr/>
        <p:txBody>
          <a:bodyPr lIns="0" tIns="0" rIns="0" bIns="0"/>
          <a:lstStyle>
            <a:lvl1pPr>
              <a:defRPr sz="600" b="0" i="0">
                <a:solidFill>
                  <a:srgbClr val="2B2B2B"/>
                </a:solidFill>
                <a:latin typeface="Peclet"/>
                <a:cs typeface="Peclet"/>
              </a:defRPr>
            </a:lvl1pPr>
          </a:lstStyle>
          <a:p>
            <a:pPr marL="12700">
              <a:lnSpc>
                <a:spcPct val="100000"/>
              </a:lnSpc>
              <a:spcBef>
                <a:spcPts val="95"/>
              </a:spcBef>
            </a:pPr>
            <a:r>
              <a:rPr spc="-20" dirty="0"/>
              <a:t>ERIK Arkitekter</a:t>
            </a:r>
          </a:p>
        </p:txBody>
      </p:sp>
      <p:sp>
        <p:nvSpPr>
          <p:cNvPr id="5" name="Holder 5"/>
          <p:cNvSpPr>
            <a:spLocks noGrp="1"/>
          </p:cNvSpPr>
          <p:nvPr>
            <p:ph type="dt" sz="half" idx="6"/>
          </p:nvPr>
        </p:nvSpPr>
        <p:spPr/>
        <p:txBody>
          <a:bodyPr lIns="0" tIns="0" rIns="0" bIns="0"/>
          <a:lstStyle>
            <a:lvl1pPr>
              <a:defRPr sz="600" b="0" i="0">
                <a:solidFill>
                  <a:srgbClr val="2B2B2B"/>
                </a:solidFill>
                <a:latin typeface="Peclet"/>
                <a:cs typeface="Peclet"/>
              </a:defRPr>
            </a:lvl1pPr>
          </a:lstStyle>
          <a:p>
            <a:pPr marL="12700">
              <a:lnSpc>
                <a:spcPct val="100000"/>
              </a:lnSpc>
              <a:spcBef>
                <a:spcPts val="95"/>
              </a:spcBef>
            </a:pPr>
            <a:r>
              <a:rPr spc="-30" dirty="0"/>
              <a:t>2024</a:t>
            </a:r>
          </a:p>
        </p:txBody>
      </p:sp>
      <p:sp>
        <p:nvSpPr>
          <p:cNvPr id="6" name="Holder 6"/>
          <p:cNvSpPr>
            <a:spLocks noGrp="1"/>
          </p:cNvSpPr>
          <p:nvPr>
            <p:ph type="sldNum" sz="quarter" idx="7"/>
          </p:nvPr>
        </p:nvSpPr>
        <p:spPr/>
        <p:txBody>
          <a:bodyPr lIns="0" tIns="0" rIns="0" bIns="0"/>
          <a:lstStyle>
            <a:lvl1pPr>
              <a:defRPr sz="600" b="0" i="0">
                <a:solidFill>
                  <a:srgbClr val="2B2B2B"/>
                </a:solidFill>
                <a:latin typeface="Peclet"/>
                <a:cs typeface="Peclet"/>
              </a:defRPr>
            </a:lvl1pPr>
          </a:lstStyle>
          <a:p>
            <a:pPr marL="43815">
              <a:lnSpc>
                <a:spcPct val="100000"/>
              </a:lnSpc>
              <a:spcBef>
                <a:spcPts val="95"/>
              </a:spcBef>
            </a:pPr>
            <a:fld id="{81D60167-4931-47E6-BA6A-407CBD079E47}" type="slidenum">
              <a:rPr spc="-50" dirty="0"/>
              <a:t>‹nr.›</a:t>
            </a:fld>
            <a:endParaRPr spc="-50"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wo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18000" b="0" i="0">
                <a:solidFill>
                  <a:srgbClr val="EB553A"/>
                </a:solidFill>
                <a:latin typeface="Peclet"/>
                <a:cs typeface="Peclet"/>
              </a:defRPr>
            </a:lvl1pPr>
          </a:lstStyle>
          <a:p>
            <a:endParaRPr/>
          </a:p>
        </p:txBody>
      </p:sp>
      <p:sp>
        <p:nvSpPr>
          <p:cNvPr id="3" name="Holder 3"/>
          <p:cNvSpPr>
            <a:spLocks noGrp="1"/>
          </p:cNvSpPr>
          <p:nvPr>
            <p:ph sz="half" idx="2"/>
          </p:nvPr>
        </p:nvSpPr>
        <p:spPr>
          <a:xfrm>
            <a:off x="756285" y="2459482"/>
            <a:ext cx="6579679" cy="7057644"/>
          </a:xfrm>
          <a:prstGeom prst="rect">
            <a:avLst/>
          </a:prstGeom>
        </p:spPr>
        <p:txBody>
          <a:bodyPr wrap="square" lIns="0" tIns="0" rIns="0" bIns="0">
            <a:spAutoFit/>
          </a:bodyPr>
          <a:lstStyle>
            <a:lvl1pPr>
              <a:defRPr/>
            </a:lvl1pPr>
          </a:lstStyle>
          <a:p>
            <a:endParaRPr/>
          </a:p>
        </p:txBody>
      </p:sp>
      <p:sp>
        <p:nvSpPr>
          <p:cNvPr id="4" name="Holder 4"/>
          <p:cNvSpPr>
            <a:spLocks noGrp="1"/>
          </p:cNvSpPr>
          <p:nvPr>
            <p:ph sz="half" idx="3"/>
          </p:nvPr>
        </p:nvSpPr>
        <p:spPr>
          <a:xfrm>
            <a:off x="7789735" y="2459482"/>
            <a:ext cx="6579679" cy="7057644"/>
          </a:xfrm>
          <a:prstGeom prst="rect">
            <a:avLst/>
          </a:prstGeom>
        </p:spPr>
        <p:txBody>
          <a:bodyPr wrap="square" lIns="0" tIns="0" rIns="0" bIns="0">
            <a:spAutoFit/>
          </a:bodyPr>
          <a:lstStyle>
            <a:lvl1pPr>
              <a:defRPr/>
            </a:lvl1pPr>
          </a:lstStyle>
          <a:p>
            <a:endParaRPr/>
          </a:p>
        </p:txBody>
      </p:sp>
      <p:sp>
        <p:nvSpPr>
          <p:cNvPr id="5" name="Holder 5"/>
          <p:cNvSpPr>
            <a:spLocks noGrp="1"/>
          </p:cNvSpPr>
          <p:nvPr>
            <p:ph type="ftr" sz="quarter" idx="5"/>
          </p:nvPr>
        </p:nvSpPr>
        <p:spPr/>
        <p:txBody>
          <a:bodyPr lIns="0" tIns="0" rIns="0" bIns="0"/>
          <a:lstStyle>
            <a:lvl1pPr>
              <a:defRPr sz="600" b="0" i="0">
                <a:solidFill>
                  <a:srgbClr val="2B2B2B"/>
                </a:solidFill>
                <a:latin typeface="Peclet"/>
                <a:cs typeface="Peclet"/>
              </a:defRPr>
            </a:lvl1pPr>
          </a:lstStyle>
          <a:p>
            <a:pPr marL="12700">
              <a:lnSpc>
                <a:spcPct val="100000"/>
              </a:lnSpc>
              <a:spcBef>
                <a:spcPts val="95"/>
              </a:spcBef>
            </a:pPr>
            <a:r>
              <a:rPr spc="-20" dirty="0"/>
              <a:t>ERIK Arkitekter</a:t>
            </a:r>
          </a:p>
        </p:txBody>
      </p:sp>
      <p:sp>
        <p:nvSpPr>
          <p:cNvPr id="6" name="Holder 6"/>
          <p:cNvSpPr>
            <a:spLocks noGrp="1"/>
          </p:cNvSpPr>
          <p:nvPr>
            <p:ph type="dt" sz="half" idx="6"/>
          </p:nvPr>
        </p:nvSpPr>
        <p:spPr/>
        <p:txBody>
          <a:bodyPr lIns="0" tIns="0" rIns="0" bIns="0"/>
          <a:lstStyle>
            <a:lvl1pPr>
              <a:defRPr sz="600" b="0" i="0">
                <a:solidFill>
                  <a:srgbClr val="2B2B2B"/>
                </a:solidFill>
                <a:latin typeface="Peclet"/>
                <a:cs typeface="Peclet"/>
              </a:defRPr>
            </a:lvl1pPr>
          </a:lstStyle>
          <a:p>
            <a:pPr marL="12700">
              <a:lnSpc>
                <a:spcPct val="100000"/>
              </a:lnSpc>
              <a:spcBef>
                <a:spcPts val="95"/>
              </a:spcBef>
            </a:pPr>
            <a:r>
              <a:rPr spc="-30" dirty="0"/>
              <a:t>2024</a:t>
            </a:r>
          </a:p>
        </p:txBody>
      </p:sp>
      <p:sp>
        <p:nvSpPr>
          <p:cNvPr id="7" name="Holder 7"/>
          <p:cNvSpPr>
            <a:spLocks noGrp="1"/>
          </p:cNvSpPr>
          <p:nvPr>
            <p:ph type="sldNum" sz="quarter" idx="7"/>
          </p:nvPr>
        </p:nvSpPr>
        <p:spPr/>
        <p:txBody>
          <a:bodyPr lIns="0" tIns="0" rIns="0" bIns="0"/>
          <a:lstStyle>
            <a:lvl1pPr>
              <a:defRPr sz="600" b="0" i="0">
                <a:solidFill>
                  <a:srgbClr val="2B2B2B"/>
                </a:solidFill>
                <a:latin typeface="Peclet"/>
                <a:cs typeface="Peclet"/>
              </a:defRPr>
            </a:lvl1pPr>
          </a:lstStyle>
          <a:p>
            <a:pPr marL="43815">
              <a:lnSpc>
                <a:spcPct val="100000"/>
              </a:lnSpc>
              <a:spcBef>
                <a:spcPts val="95"/>
              </a:spcBef>
            </a:pPr>
            <a:fld id="{81D60167-4931-47E6-BA6A-407CBD079E47}" type="slidenum">
              <a:rPr spc="-50" dirty="0"/>
              <a:t>‹nr.›</a:t>
            </a:fld>
            <a:endParaRPr spc="-50"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Only">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18000" b="0" i="0">
                <a:solidFill>
                  <a:srgbClr val="EB553A"/>
                </a:solidFill>
                <a:latin typeface="Peclet"/>
                <a:cs typeface="Peclet"/>
              </a:defRPr>
            </a:lvl1pPr>
          </a:lstStyle>
          <a:p>
            <a:endParaRPr/>
          </a:p>
        </p:txBody>
      </p:sp>
      <p:sp>
        <p:nvSpPr>
          <p:cNvPr id="3" name="Holder 3"/>
          <p:cNvSpPr>
            <a:spLocks noGrp="1"/>
          </p:cNvSpPr>
          <p:nvPr>
            <p:ph type="ftr" sz="quarter" idx="5"/>
          </p:nvPr>
        </p:nvSpPr>
        <p:spPr/>
        <p:txBody>
          <a:bodyPr lIns="0" tIns="0" rIns="0" bIns="0"/>
          <a:lstStyle>
            <a:lvl1pPr>
              <a:defRPr sz="600" b="0" i="0">
                <a:solidFill>
                  <a:srgbClr val="2B2B2B"/>
                </a:solidFill>
                <a:latin typeface="Peclet"/>
                <a:cs typeface="Peclet"/>
              </a:defRPr>
            </a:lvl1pPr>
          </a:lstStyle>
          <a:p>
            <a:pPr marL="12700">
              <a:lnSpc>
                <a:spcPct val="100000"/>
              </a:lnSpc>
              <a:spcBef>
                <a:spcPts val="95"/>
              </a:spcBef>
            </a:pPr>
            <a:r>
              <a:rPr spc="-20" dirty="0"/>
              <a:t>ERIK Arkitekter</a:t>
            </a:r>
          </a:p>
        </p:txBody>
      </p:sp>
      <p:sp>
        <p:nvSpPr>
          <p:cNvPr id="4" name="Holder 4"/>
          <p:cNvSpPr>
            <a:spLocks noGrp="1"/>
          </p:cNvSpPr>
          <p:nvPr>
            <p:ph type="dt" sz="half" idx="6"/>
          </p:nvPr>
        </p:nvSpPr>
        <p:spPr/>
        <p:txBody>
          <a:bodyPr lIns="0" tIns="0" rIns="0" bIns="0"/>
          <a:lstStyle>
            <a:lvl1pPr>
              <a:defRPr sz="600" b="0" i="0">
                <a:solidFill>
                  <a:srgbClr val="2B2B2B"/>
                </a:solidFill>
                <a:latin typeface="Peclet"/>
                <a:cs typeface="Peclet"/>
              </a:defRPr>
            </a:lvl1pPr>
          </a:lstStyle>
          <a:p>
            <a:pPr marL="12700">
              <a:lnSpc>
                <a:spcPct val="100000"/>
              </a:lnSpc>
              <a:spcBef>
                <a:spcPts val="95"/>
              </a:spcBef>
            </a:pPr>
            <a:r>
              <a:rPr spc="-30" dirty="0"/>
              <a:t>2024</a:t>
            </a:r>
          </a:p>
        </p:txBody>
      </p:sp>
      <p:sp>
        <p:nvSpPr>
          <p:cNvPr id="5" name="Holder 5"/>
          <p:cNvSpPr>
            <a:spLocks noGrp="1"/>
          </p:cNvSpPr>
          <p:nvPr>
            <p:ph type="sldNum" sz="quarter" idx="7"/>
          </p:nvPr>
        </p:nvSpPr>
        <p:spPr/>
        <p:txBody>
          <a:bodyPr lIns="0" tIns="0" rIns="0" bIns="0"/>
          <a:lstStyle>
            <a:lvl1pPr>
              <a:defRPr sz="600" b="0" i="0">
                <a:solidFill>
                  <a:srgbClr val="2B2B2B"/>
                </a:solidFill>
                <a:latin typeface="Peclet"/>
                <a:cs typeface="Peclet"/>
              </a:defRPr>
            </a:lvl1pPr>
          </a:lstStyle>
          <a:p>
            <a:pPr marL="43815">
              <a:lnSpc>
                <a:spcPct val="100000"/>
              </a:lnSpc>
              <a:spcBef>
                <a:spcPts val="95"/>
              </a:spcBef>
            </a:pPr>
            <a:fld id="{81D60167-4931-47E6-BA6A-407CBD079E47}" type="slidenum">
              <a:rPr spc="-50" dirty="0"/>
              <a:t>‹nr.›</a:t>
            </a:fld>
            <a:endParaRPr spc="-50"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Blank">
    <p:spTree>
      <p:nvGrpSpPr>
        <p:cNvPr id="1" name=""/>
        <p:cNvGrpSpPr/>
        <p:nvPr/>
      </p:nvGrpSpPr>
      <p:grpSpPr>
        <a:xfrm>
          <a:off x="0" y="0"/>
          <a:ext cx="0" cy="0"/>
          <a:chOff x="0" y="0"/>
          <a:chExt cx="0" cy="0"/>
        </a:xfrm>
      </p:grpSpPr>
      <p:sp>
        <p:nvSpPr>
          <p:cNvPr id="2" name="Holder 2"/>
          <p:cNvSpPr>
            <a:spLocks noGrp="1"/>
          </p:cNvSpPr>
          <p:nvPr>
            <p:ph type="ftr" sz="quarter" idx="5"/>
          </p:nvPr>
        </p:nvSpPr>
        <p:spPr/>
        <p:txBody>
          <a:bodyPr lIns="0" tIns="0" rIns="0" bIns="0"/>
          <a:lstStyle>
            <a:lvl1pPr>
              <a:defRPr sz="600" b="0" i="0">
                <a:solidFill>
                  <a:srgbClr val="2B2B2B"/>
                </a:solidFill>
                <a:latin typeface="Peclet"/>
                <a:cs typeface="Peclet"/>
              </a:defRPr>
            </a:lvl1pPr>
          </a:lstStyle>
          <a:p>
            <a:pPr marL="12700">
              <a:lnSpc>
                <a:spcPct val="100000"/>
              </a:lnSpc>
              <a:spcBef>
                <a:spcPts val="95"/>
              </a:spcBef>
            </a:pPr>
            <a:r>
              <a:rPr spc="-20" dirty="0"/>
              <a:t>ERIK Arkitekter</a:t>
            </a:r>
          </a:p>
        </p:txBody>
      </p:sp>
      <p:sp>
        <p:nvSpPr>
          <p:cNvPr id="3" name="Holder 3"/>
          <p:cNvSpPr>
            <a:spLocks noGrp="1"/>
          </p:cNvSpPr>
          <p:nvPr>
            <p:ph type="dt" sz="half" idx="6"/>
          </p:nvPr>
        </p:nvSpPr>
        <p:spPr/>
        <p:txBody>
          <a:bodyPr lIns="0" tIns="0" rIns="0" bIns="0"/>
          <a:lstStyle>
            <a:lvl1pPr>
              <a:defRPr sz="600" b="0" i="0">
                <a:solidFill>
                  <a:srgbClr val="2B2B2B"/>
                </a:solidFill>
                <a:latin typeface="Peclet"/>
                <a:cs typeface="Peclet"/>
              </a:defRPr>
            </a:lvl1pPr>
          </a:lstStyle>
          <a:p>
            <a:pPr marL="12700">
              <a:lnSpc>
                <a:spcPct val="100000"/>
              </a:lnSpc>
              <a:spcBef>
                <a:spcPts val="95"/>
              </a:spcBef>
            </a:pPr>
            <a:r>
              <a:rPr spc="-30" dirty="0"/>
              <a:t>2024</a:t>
            </a:r>
          </a:p>
        </p:txBody>
      </p:sp>
      <p:sp>
        <p:nvSpPr>
          <p:cNvPr id="4" name="Holder 4"/>
          <p:cNvSpPr>
            <a:spLocks noGrp="1"/>
          </p:cNvSpPr>
          <p:nvPr>
            <p:ph type="sldNum" sz="quarter" idx="7"/>
          </p:nvPr>
        </p:nvSpPr>
        <p:spPr/>
        <p:txBody>
          <a:bodyPr lIns="0" tIns="0" rIns="0" bIns="0"/>
          <a:lstStyle>
            <a:lvl1pPr>
              <a:defRPr sz="600" b="0" i="0">
                <a:solidFill>
                  <a:srgbClr val="2B2B2B"/>
                </a:solidFill>
                <a:latin typeface="Peclet"/>
                <a:cs typeface="Peclet"/>
              </a:defRPr>
            </a:lvl1pPr>
          </a:lstStyle>
          <a:p>
            <a:pPr marL="43815">
              <a:lnSpc>
                <a:spcPct val="100000"/>
              </a:lnSpc>
              <a:spcBef>
                <a:spcPts val="95"/>
              </a:spcBef>
            </a:pPr>
            <a:fld id="{81D60167-4931-47E6-BA6A-407CBD079E47}" type="slidenum">
              <a:rPr spc="-50" dirty="0"/>
              <a:t>‹nr.›</a:t>
            </a:fld>
            <a:endParaRPr spc="-50" dirty="0"/>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 name="bg object 16"/>
          <p:cNvSpPr/>
          <p:nvPr/>
        </p:nvSpPr>
        <p:spPr>
          <a:xfrm>
            <a:off x="864000" y="10214578"/>
            <a:ext cx="13824585" cy="0"/>
          </a:xfrm>
          <a:custGeom>
            <a:avLst/>
            <a:gdLst/>
            <a:ahLst/>
            <a:cxnLst/>
            <a:rect l="l" t="t" r="r" b="b"/>
            <a:pathLst>
              <a:path w="13824585">
                <a:moveTo>
                  <a:pt x="0" y="0"/>
                </a:moveTo>
                <a:lnTo>
                  <a:pt x="13824000" y="0"/>
                </a:lnTo>
              </a:path>
            </a:pathLst>
          </a:custGeom>
          <a:ln w="6350">
            <a:solidFill>
              <a:srgbClr val="E9E9E9"/>
            </a:solidFill>
          </a:ln>
        </p:spPr>
        <p:txBody>
          <a:bodyPr wrap="square" lIns="0" tIns="0" rIns="0" bIns="0" rtlCol="0"/>
          <a:lstStyle/>
          <a:p>
            <a:endParaRPr/>
          </a:p>
        </p:txBody>
      </p:sp>
      <p:sp>
        <p:nvSpPr>
          <p:cNvPr id="2" name="Holder 2"/>
          <p:cNvSpPr>
            <a:spLocks noGrp="1"/>
          </p:cNvSpPr>
          <p:nvPr>
            <p:ph type="title"/>
          </p:nvPr>
        </p:nvSpPr>
        <p:spPr>
          <a:xfrm>
            <a:off x="13325724" y="3268053"/>
            <a:ext cx="1495425" cy="2768600"/>
          </a:xfrm>
          <a:prstGeom prst="rect">
            <a:avLst/>
          </a:prstGeom>
        </p:spPr>
        <p:txBody>
          <a:bodyPr wrap="square" lIns="0" tIns="0" rIns="0" bIns="0">
            <a:spAutoFit/>
          </a:bodyPr>
          <a:lstStyle>
            <a:lvl1pPr>
              <a:defRPr sz="18000" b="0" i="0">
                <a:solidFill>
                  <a:srgbClr val="EB553A"/>
                </a:solidFill>
                <a:latin typeface="Peclet"/>
                <a:cs typeface="Peclet"/>
              </a:defRPr>
            </a:lvl1pPr>
          </a:lstStyle>
          <a:p>
            <a:endParaRPr/>
          </a:p>
        </p:txBody>
      </p:sp>
      <p:sp>
        <p:nvSpPr>
          <p:cNvPr id="3" name="Holder 3"/>
          <p:cNvSpPr>
            <a:spLocks noGrp="1"/>
          </p:cNvSpPr>
          <p:nvPr>
            <p:ph type="body" idx="1"/>
          </p:nvPr>
        </p:nvSpPr>
        <p:spPr>
          <a:xfrm>
            <a:off x="756285" y="2459482"/>
            <a:ext cx="13613130" cy="7057644"/>
          </a:xfrm>
          <a:prstGeom prst="rect">
            <a:avLst/>
          </a:prstGeom>
        </p:spPr>
        <p:txBody>
          <a:bodyPr wrap="square" lIns="0" tIns="0" rIns="0" bIns="0">
            <a:spAutoFit/>
          </a:bodyPr>
          <a:lstStyle>
            <a:lvl1pPr>
              <a:defRPr/>
            </a:lvl1pPr>
          </a:lstStyle>
          <a:p>
            <a:endParaRPr/>
          </a:p>
        </p:txBody>
      </p:sp>
      <p:sp>
        <p:nvSpPr>
          <p:cNvPr id="4" name="Holder 4"/>
          <p:cNvSpPr>
            <a:spLocks noGrp="1"/>
          </p:cNvSpPr>
          <p:nvPr>
            <p:ph type="ftr" sz="quarter" idx="5"/>
          </p:nvPr>
        </p:nvSpPr>
        <p:spPr>
          <a:xfrm>
            <a:off x="851300" y="10262337"/>
            <a:ext cx="573405" cy="120650"/>
          </a:xfrm>
          <a:prstGeom prst="rect">
            <a:avLst/>
          </a:prstGeom>
        </p:spPr>
        <p:txBody>
          <a:bodyPr wrap="square" lIns="0" tIns="0" rIns="0" bIns="0">
            <a:spAutoFit/>
          </a:bodyPr>
          <a:lstStyle>
            <a:lvl1pPr>
              <a:defRPr sz="600" b="0" i="0">
                <a:solidFill>
                  <a:srgbClr val="2B2B2B"/>
                </a:solidFill>
                <a:latin typeface="Peclet"/>
                <a:cs typeface="Peclet"/>
              </a:defRPr>
            </a:lvl1pPr>
          </a:lstStyle>
          <a:p>
            <a:pPr marL="12700">
              <a:lnSpc>
                <a:spcPct val="100000"/>
              </a:lnSpc>
              <a:spcBef>
                <a:spcPts val="95"/>
              </a:spcBef>
            </a:pPr>
            <a:r>
              <a:rPr spc="-20" dirty="0"/>
              <a:t>ERIK Arkitekter</a:t>
            </a:r>
          </a:p>
        </p:txBody>
      </p:sp>
      <p:sp>
        <p:nvSpPr>
          <p:cNvPr id="5" name="Holder 5"/>
          <p:cNvSpPr>
            <a:spLocks noGrp="1"/>
          </p:cNvSpPr>
          <p:nvPr>
            <p:ph type="dt" sz="half" idx="6"/>
          </p:nvPr>
        </p:nvSpPr>
        <p:spPr>
          <a:xfrm>
            <a:off x="3191300" y="10262337"/>
            <a:ext cx="201929" cy="120650"/>
          </a:xfrm>
          <a:prstGeom prst="rect">
            <a:avLst/>
          </a:prstGeom>
        </p:spPr>
        <p:txBody>
          <a:bodyPr wrap="square" lIns="0" tIns="0" rIns="0" bIns="0">
            <a:spAutoFit/>
          </a:bodyPr>
          <a:lstStyle>
            <a:lvl1pPr>
              <a:defRPr sz="600" b="0" i="0">
                <a:solidFill>
                  <a:srgbClr val="2B2B2B"/>
                </a:solidFill>
                <a:latin typeface="Peclet"/>
                <a:cs typeface="Peclet"/>
              </a:defRPr>
            </a:lvl1pPr>
          </a:lstStyle>
          <a:p>
            <a:pPr marL="12700">
              <a:lnSpc>
                <a:spcPct val="100000"/>
              </a:lnSpc>
              <a:spcBef>
                <a:spcPts val="95"/>
              </a:spcBef>
            </a:pPr>
            <a:r>
              <a:rPr spc="-30" dirty="0"/>
              <a:t>2024</a:t>
            </a:r>
          </a:p>
        </p:txBody>
      </p:sp>
      <p:sp>
        <p:nvSpPr>
          <p:cNvPr id="6" name="Holder 6"/>
          <p:cNvSpPr>
            <a:spLocks noGrp="1"/>
          </p:cNvSpPr>
          <p:nvPr>
            <p:ph type="sldNum" sz="quarter" idx="7"/>
          </p:nvPr>
        </p:nvSpPr>
        <p:spPr>
          <a:xfrm>
            <a:off x="14599054" y="10262337"/>
            <a:ext cx="140334" cy="120650"/>
          </a:xfrm>
          <a:prstGeom prst="rect">
            <a:avLst/>
          </a:prstGeom>
        </p:spPr>
        <p:txBody>
          <a:bodyPr wrap="square" lIns="0" tIns="0" rIns="0" bIns="0">
            <a:spAutoFit/>
          </a:bodyPr>
          <a:lstStyle>
            <a:lvl1pPr>
              <a:defRPr sz="600" b="0" i="0">
                <a:solidFill>
                  <a:srgbClr val="2B2B2B"/>
                </a:solidFill>
                <a:latin typeface="Peclet"/>
                <a:cs typeface="Peclet"/>
              </a:defRPr>
            </a:lvl1pPr>
          </a:lstStyle>
          <a:p>
            <a:pPr marL="43815">
              <a:lnSpc>
                <a:spcPct val="100000"/>
              </a:lnSpc>
              <a:spcBef>
                <a:spcPts val="95"/>
              </a:spcBef>
            </a:pPr>
            <a:fld id="{81D60167-4931-47E6-BA6A-407CBD079E47}" type="slidenum">
              <a:rPr spc="-50" dirty="0"/>
              <a:t>‹nr.›</a:t>
            </a:fld>
            <a:endParaRPr spc="-50" dirty="0"/>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Lst>
  <p:txStyles>
    <p:titleStyle>
      <a:lvl1pPr>
        <a:defRPr>
          <a:latin typeface="+mj-lt"/>
          <a:ea typeface="+mj-ea"/>
          <a:cs typeface="+mj-cs"/>
        </a:defRPr>
      </a:lvl1pPr>
    </p:titleStyle>
    <p:body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bodyStyle>
    <p:other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4.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863993" y="2527503"/>
            <a:ext cx="13824585" cy="7124700"/>
          </a:xfrm>
          <a:custGeom>
            <a:avLst/>
            <a:gdLst/>
            <a:ahLst/>
            <a:cxnLst/>
            <a:rect l="l" t="t" r="r" b="b"/>
            <a:pathLst>
              <a:path w="13824585" h="7124700">
                <a:moveTo>
                  <a:pt x="13824000" y="0"/>
                </a:moveTo>
                <a:lnTo>
                  <a:pt x="0" y="0"/>
                </a:lnTo>
                <a:lnTo>
                  <a:pt x="0" y="7124700"/>
                </a:lnTo>
                <a:lnTo>
                  <a:pt x="13824000" y="7124700"/>
                </a:lnTo>
                <a:lnTo>
                  <a:pt x="13824000" y="0"/>
                </a:lnTo>
                <a:close/>
              </a:path>
            </a:pathLst>
          </a:custGeom>
          <a:solidFill>
            <a:srgbClr val="EBEBEB"/>
          </a:solidFill>
        </p:spPr>
        <p:txBody>
          <a:bodyPr wrap="square" lIns="0" tIns="0" rIns="0" bIns="0" rtlCol="0"/>
          <a:lstStyle/>
          <a:p>
            <a:endParaRPr/>
          </a:p>
        </p:txBody>
      </p:sp>
      <p:sp>
        <p:nvSpPr>
          <p:cNvPr id="3" name="object 3" descr="$PPTXTitle"/>
          <p:cNvSpPr txBox="1">
            <a:spLocks noGrp="1"/>
          </p:cNvSpPr>
          <p:nvPr>
            <p:ph type="title"/>
          </p:nvPr>
        </p:nvSpPr>
        <p:spPr>
          <a:xfrm>
            <a:off x="12439650" y="317703"/>
            <a:ext cx="2248927" cy="905375"/>
          </a:xfrm>
          <a:prstGeom prst="rect">
            <a:avLst/>
          </a:prstGeom>
        </p:spPr>
        <p:txBody>
          <a:bodyPr vert="horz" wrap="square" lIns="0" tIns="58419" rIns="0" bIns="0" rtlCol="0">
            <a:spAutoFit/>
          </a:bodyPr>
          <a:lstStyle/>
          <a:p>
            <a:pPr marL="12700" marR="11430">
              <a:lnSpc>
                <a:spcPts val="3300"/>
              </a:lnSpc>
              <a:spcBef>
                <a:spcPts val="459"/>
              </a:spcBef>
            </a:pPr>
            <a:r>
              <a:rPr sz="3000" spc="-145" dirty="0">
                <a:solidFill>
                  <a:srgbClr val="C9C9C9"/>
                </a:solidFill>
              </a:rPr>
              <a:t>Transformation </a:t>
            </a:r>
            <a:r>
              <a:rPr sz="3000" spc="-175" dirty="0">
                <a:solidFill>
                  <a:srgbClr val="C9C9C9"/>
                </a:solidFill>
              </a:rPr>
              <a:t>Aarhus</a:t>
            </a:r>
            <a:r>
              <a:rPr sz="3000" spc="-254" dirty="0">
                <a:solidFill>
                  <a:srgbClr val="C9C9C9"/>
                </a:solidFill>
              </a:rPr>
              <a:t> </a:t>
            </a:r>
            <a:r>
              <a:rPr sz="3000" spc="-20" dirty="0">
                <a:solidFill>
                  <a:srgbClr val="C9C9C9"/>
                </a:solidFill>
              </a:rPr>
              <a:t>Havn</a:t>
            </a:r>
            <a:endParaRPr sz="3000" dirty="0"/>
          </a:p>
        </p:txBody>
      </p:sp>
      <p:sp>
        <p:nvSpPr>
          <p:cNvPr id="4" name="object 4"/>
          <p:cNvSpPr/>
          <p:nvPr/>
        </p:nvSpPr>
        <p:spPr>
          <a:xfrm>
            <a:off x="863993" y="431698"/>
            <a:ext cx="828675" cy="419100"/>
          </a:xfrm>
          <a:custGeom>
            <a:avLst/>
            <a:gdLst/>
            <a:ahLst/>
            <a:cxnLst/>
            <a:rect l="l" t="t" r="r" b="b"/>
            <a:pathLst>
              <a:path w="828675" h="419100">
                <a:moveTo>
                  <a:pt x="305371" y="356870"/>
                </a:moveTo>
                <a:lnTo>
                  <a:pt x="76200" y="356870"/>
                </a:lnTo>
                <a:lnTo>
                  <a:pt x="76200" y="233680"/>
                </a:lnTo>
                <a:lnTo>
                  <a:pt x="222186" y="233680"/>
                </a:lnTo>
                <a:lnTo>
                  <a:pt x="222186" y="171450"/>
                </a:lnTo>
                <a:lnTo>
                  <a:pt x="76200" y="171450"/>
                </a:lnTo>
                <a:lnTo>
                  <a:pt x="76200" y="62230"/>
                </a:lnTo>
                <a:lnTo>
                  <a:pt x="301294" y="62230"/>
                </a:lnTo>
                <a:lnTo>
                  <a:pt x="301294" y="0"/>
                </a:lnTo>
                <a:lnTo>
                  <a:pt x="0" y="0"/>
                </a:lnTo>
                <a:lnTo>
                  <a:pt x="0" y="62230"/>
                </a:lnTo>
                <a:lnTo>
                  <a:pt x="0" y="171450"/>
                </a:lnTo>
                <a:lnTo>
                  <a:pt x="0" y="233680"/>
                </a:lnTo>
                <a:lnTo>
                  <a:pt x="0" y="356870"/>
                </a:lnTo>
                <a:lnTo>
                  <a:pt x="0" y="419100"/>
                </a:lnTo>
                <a:lnTo>
                  <a:pt x="305371" y="419100"/>
                </a:lnTo>
                <a:lnTo>
                  <a:pt x="305371" y="356870"/>
                </a:lnTo>
                <a:close/>
              </a:path>
              <a:path w="828675" h="419100">
                <a:moveTo>
                  <a:pt x="708075" y="412115"/>
                </a:moveTo>
                <a:lnTo>
                  <a:pt x="688047" y="361492"/>
                </a:lnTo>
                <a:lnTo>
                  <a:pt x="684809" y="291719"/>
                </a:lnTo>
                <a:lnTo>
                  <a:pt x="679932" y="260502"/>
                </a:lnTo>
                <a:lnTo>
                  <a:pt x="672198" y="246341"/>
                </a:lnTo>
                <a:lnTo>
                  <a:pt x="667080" y="236969"/>
                </a:lnTo>
                <a:lnTo>
                  <a:pt x="646379" y="220306"/>
                </a:lnTo>
                <a:lnTo>
                  <a:pt x="617918" y="209702"/>
                </a:lnTo>
                <a:lnTo>
                  <a:pt x="650722" y="194157"/>
                </a:lnTo>
                <a:lnTo>
                  <a:pt x="659295" y="186436"/>
                </a:lnTo>
                <a:lnTo>
                  <a:pt x="675220" y="172110"/>
                </a:lnTo>
                <a:lnTo>
                  <a:pt x="690562" y="143852"/>
                </a:lnTo>
                <a:lnTo>
                  <a:pt x="695871" y="109651"/>
                </a:lnTo>
                <a:lnTo>
                  <a:pt x="687247" y="66065"/>
                </a:lnTo>
                <a:lnTo>
                  <a:pt x="682955" y="60223"/>
                </a:lnTo>
                <a:lnTo>
                  <a:pt x="661771" y="31419"/>
                </a:lnTo>
                <a:lnTo>
                  <a:pt x="620052" y="8559"/>
                </a:lnTo>
                <a:lnTo>
                  <a:pt x="610362" y="7175"/>
                </a:lnTo>
                <a:lnTo>
                  <a:pt x="610362" y="123621"/>
                </a:lnTo>
                <a:lnTo>
                  <a:pt x="606602" y="147180"/>
                </a:lnTo>
                <a:lnTo>
                  <a:pt x="594664" y="167246"/>
                </a:lnTo>
                <a:lnTo>
                  <a:pt x="573570" y="181203"/>
                </a:lnTo>
                <a:lnTo>
                  <a:pt x="542315" y="186436"/>
                </a:lnTo>
                <a:lnTo>
                  <a:pt x="427723" y="186436"/>
                </a:lnTo>
                <a:lnTo>
                  <a:pt x="427723" y="60223"/>
                </a:lnTo>
                <a:lnTo>
                  <a:pt x="542315" y="60223"/>
                </a:lnTo>
                <a:lnTo>
                  <a:pt x="573074" y="65633"/>
                </a:lnTo>
                <a:lnTo>
                  <a:pt x="594233" y="79933"/>
                </a:lnTo>
                <a:lnTo>
                  <a:pt x="606437" y="100215"/>
                </a:lnTo>
                <a:lnTo>
                  <a:pt x="610362" y="123621"/>
                </a:lnTo>
                <a:lnTo>
                  <a:pt x="610362" y="7175"/>
                </a:lnTo>
                <a:lnTo>
                  <a:pt x="562660" y="304"/>
                </a:lnTo>
                <a:lnTo>
                  <a:pt x="349783" y="304"/>
                </a:lnTo>
                <a:lnTo>
                  <a:pt x="349783" y="419100"/>
                </a:lnTo>
                <a:lnTo>
                  <a:pt x="427723" y="419100"/>
                </a:lnTo>
                <a:lnTo>
                  <a:pt x="427723" y="246341"/>
                </a:lnTo>
                <a:lnTo>
                  <a:pt x="530682" y="246341"/>
                </a:lnTo>
                <a:lnTo>
                  <a:pt x="586740" y="262191"/>
                </a:lnTo>
                <a:lnTo>
                  <a:pt x="605713" y="312077"/>
                </a:lnTo>
                <a:lnTo>
                  <a:pt x="606285" y="341731"/>
                </a:lnTo>
                <a:lnTo>
                  <a:pt x="608215" y="365937"/>
                </a:lnTo>
                <a:lnTo>
                  <a:pt x="612114" y="386969"/>
                </a:lnTo>
                <a:lnTo>
                  <a:pt x="617753" y="404723"/>
                </a:lnTo>
                <a:lnTo>
                  <a:pt x="624903" y="419100"/>
                </a:lnTo>
                <a:lnTo>
                  <a:pt x="708075" y="419100"/>
                </a:lnTo>
                <a:lnTo>
                  <a:pt x="708075" y="412115"/>
                </a:lnTo>
                <a:close/>
              </a:path>
              <a:path w="828675" h="419100">
                <a:moveTo>
                  <a:pt x="828649" y="304"/>
                </a:moveTo>
                <a:lnTo>
                  <a:pt x="750709" y="304"/>
                </a:lnTo>
                <a:lnTo>
                  <a:pt x="750709" y="419100"/>
                </a:lnTo>
                <a:lnTo>
                  <a:pt x="828649" y="419100"/>
                </a:lnTo>
                <a:lnTo>
                  <a:pt x="828649" y="304"/>
                </a:lnTo>
                <a:close/>
              </a:path>
            </a:pathLst>
          </a:custGeom>
          <a:solidFill>
            <a:srgbClr val="231F20"/>
          </a:solidFill>
        </p:spPr>
        <p:txBody>
          <a:bodyPr wrap="square" lIns="0" tIns="0" rIns="0" bIns="0" rtlCol="0"/>
          <a:lstStyle/>
          <a:p>
            <a:endParaRPr/>
          </a:p>
        </p:txBody>
      </p:sp>
      <p:sp>
        <p:nvSpPr>
          <p:cNvPr id="5" name="object 5"/>
          <p:cNvSpPr/>
          <p:nvPr/>
        </p:nvSpPr>
        <p:spPr>
          <a:xfrm>
            <a:off x="1755457" y="431998"/>
            <a:ext cx="375920" cy="419100"/>
          </a:xfrm>
          <a:custGeom>
            <a:avLst/>
            <a:gdLst/>
            <a:ahLst/>
            <a:cxnLst/>
            <a:rect l="l" t="t" r="r" b="b"/>
            <a:pathLst>
              <a:path w="375919" h="419100">
                <a:moveTo>
                  <a:pt x="372833" y="0"/>
                </a:moveTo>
                <a:lnTo>
                  <a:pt x="272211" y="0"/>
                </a:lnTo>
                <a:lnTo>
                  <a:pt x="77939" y="174497"/>
                </a:lnTo>
                <a:lnTo>
                  <a:pt x="77939" y="0"/>
                </a:lnTo>
                <a:lnTo>
                  <a:pt x="0" y="0"/>
                </a:lnTo>
                <a:lnTo>
                  <a:pt x="0" y="418795"/>
                </a:lnTo>
                <a:lnTo>
                  <a:pt x="77939" y="418795"/>
                </a:lnTo>
                <a:lnTo>
                  <a:pt x="77939" y="260591"/>
                </a:lnTo>
                <a:lnTo>
                  <a:pt x="141338" y="204165"/>
                </a:lnTo>
                <a:lnTo>
                  <a:pt x="282676" y="418795"/>
                </a:lnTo>
                <a:lnTo>
                  <a:pt x="375742" y="418795"/>
                </a:lnTo>
                <a:lnTo>
                  <a:pt x="198920" y="154139"/>
                </a:lnTo>
                <a:lnTo>
                  <a:pt x="372833" y="0"/>
                </a:lnTo>
                <a:close/>
              </a:path>
            </a:pathLst>
          </a:custGeom>
          <a:solidFill>
            <a:srgbClr val="231F20"/>
          </a:solidFill>
        </p:spPr>
        <p:txBody>
          <a:bodyPr wrap="square" lIns="0" tIns="0" rIns="0" bIns="0" rtlCol="0"/>
          <a:lstStyle/>
          <a:p>
            <a:endParaRPr/>
          </a:p>
        </p:txBody>
      </p:sp>
      <p:sp>
        <p:nvSpPr>
          <p:cNvPr id="6" name="object 6"/>
          <p:cNvSpPr txBox="1">
            <a:spLocks noGrp="1"/>
          </p:cNvSpPr>
          <p:nvPr>
            <p:ph type="ftr" sz="quarter" idx="5"/>
          </p:nvPr>
        </p:nvSpPr>
        <p:spPr>
          <a:prstGeom prst="rect">
            <a:avLst/>
          </a:prstGeom>
        </p:spPr>
        <p:txBody>
          <a:bodyPr vert="horz" wrap="square" lIns="0" tIns="12065" rIns="0" bIns="0" rtlCol="0">
            <a:spAutoFit/>
          </a:bodyPr>
          <a:lstStyle/>
          <a:p>
            <a:pPr marL="12700">
              <a:lnSpc>
                <a:spcPct val="100000"/>
              </a:lnSpc>
              <a:spcBef>
                <a:spcPts val="95"/>
              </a:spcBef>
            </a:pPr>
            <a:r>
              <a:rPr spc="-20" dirty="0"/>
              <a:t>ERIK Arkitekter</a:t>
            </a:r>
          </a:p>
        </p:txBody>
      </p:sp>
      <p:sp>
        <p:nvSpPr>
          <p:cNvPr id="7" name="object 7"/>
          <p:cNvSpPr txBox="1">
            <a:spLocks noGrp="1"/>
          </p:cNvSpPr>
          <p:nvPr>
            <p:ph type="dt" sz="half" idx="6"/>
          </p:nvPr>
        </p:nvSpPr>
        <p:spPr>
          <a:xfrm>
            <a:off x="3191300" y="10262337"/>
            <a:ext cx="201929" cy="104516"/>
          </a:xfrm>
          <a:prstGeom prst="rect">
            <a:avLst/>
          </a:prstGeom>
        </p:spPr>
        <p:txBody>
          <a:bodyPr vert="horz" wrap="square" lIns="0" tIns="12065" rIns="0" bIns="0" rtlCol="0">
            <a:spAutoFit/>
          </a:bodyPr>
          <a:lstStyle/>
          <a:p>
            <a:pPr marL="12700">
              <a:lnSpc>
                <a:spcPct val="100000"/>
              </a:lnSpc>
              <a:spcBef>
                <a:spcPts val="95"/>
              </a:spcBef>
            </a:pPr>
            <a:r>
              <a:rPr spc="-30" dirty="0"/>
              <a:t>202</a:t>
            </a:r>
            <a:r>
              <a:rPr lang="da-DK" spc="-30" dirty="0"/>
              <a:t>5</a:t>
            </a:r>
            <a:endParaRPr spc="-30" dirty="0"/>
          </a:p>
        </p:txBody>
      </p:sp>
      <p:sp>
        <p:nvSpPr>
          <p:cNvPr id="8" name="object 8"/>
          <p:cNvSpPr txBox="1"/>
          <p:nvPr/>
        </p:nvSpPr>
        <p:spPr>
          <a:xfrm>
            <a:off x="10259300" y="10262337"/>
            <a:ext cx="613410" cy="104516"/>
          </a:xfrm>
          <a:prstGeom prst="rect">
            <a:avLst/>
          </a:prstGeom>
        </p:spPr>
        <p:txBody>
          <a:bodyPr vert="horz" wrap="square" lIns="0" tIns="12065" rIns="0" bIns="0" rtlCol="0">
            <a:spAutoFit/>
          </a:bodyPr>
          <a:lstStyle/>
          <a:p>
            <a:pPr marL="12700">
              <a:lnSpc>
                <a:spcPct val="100000"/>
              </a:lnSpc>
              <a:spcBef>
                <a:spcPts val="95"/>
              </a:spcBef>
            </a:pPr>
            <a:r>
              <a:rPr sz="600" spc="-25" dirty="0">
                <a:solidFill>
                  <a:srgbClr val="8B8B8B"/>
                </a:solidFill>
                <a:latin typeface="Peclet"/>
                <a:cs typeface="Peclet"/>
              </a:rPr>
              <a:t>ERIK</a:t>
            </a:r>
            <a:endParaRPr sz="600" dirty="0">
              <a:latin typeface="Peclet"/>
              <a:cs typeface="Peclet"/>
            </a:endParaRPr>
          </a:p>
        </p:txBody>
      </p:sp>
      <p:sp>
        <p:nvSpPr>
          <p:cNvPr id="9" name="object 9"/>
          <p:cNvSpPr txBox="1">
            <a:spLocks noGrp="1"/>
          </p:cNvSpPr>
          <p:nvPr>
            <p:ph type="sldNum" sz="quarter" idx="7"/>
          </p:nvPr>
        </p:nvSpPr>
        <p:spPr>
          <a:prstGeom prst="rect">
            <a:avLst/>
          </a:prstGeom>
        </p:spPr>
        <p:txBody>
          <a:bodyPr vert="horz" wrap="square" lIns="0" tIns="12065" rIns="0" bIns="0" rtlCol="0">
            <a:spAutoFit/>
          </a:bodyPr>
          <a:lstStyle/>
          <a:p>
            <a:pPr marL="43815">
              <a:lnSpc>
                <a:spcPct val="100000"/>
              </a:lnSpc>
              <a:spcBef>
                <a:spcPts val="95"/>
              </a:spcBef>
            </a:pPr>
            <a:fld id="{81D60167-4931-47E6-BA6A-407CBD079E47}" type="slidenum">
              <a:rPr spc="-50" dirty="0"/>
              <a:t>1</a:t>
            </a:fld>
            <a:endParaRPr spc="-50" dirty="0"/>
          </a:p>
        </p:txBody>
      </p:sp>
      <p:pic>
        <p:nvPicPr>
          <p:cNvPr id="13" name="Billede 12" descr="Et billede, der indeholder luft, Luftfotografering, Fugleperspektiv, udendørs&#10;&#10;AI-genereret indhold kan være ukorrekt.">
            <a:extLst>
              <a:ext uri="{FF2B5EF4-FFF2-40B4-BE49-F238E27FC236}">
                <a16:creationId xmlns:a16="http://schemas.microsoft.com/office/drawing/2014/main" id="{EDA24744-ECE1-B5FC-4B4C-B6268CECACEC}"/>
              </a:ext>
            </a:extLst>
          </p:cNvPr>
          <p:cNvPicPr>
            <a:picLocks noChangeAspect="1"/>
          </p:cNvPicPr>
          <p:nvPr/>
        </p:nvPicPr>
        <p:blipFill>
          <a:blip r:embed="rId2">
            <a:extLst>
              <a:ext uri="{28A0092B-C50C-407E-A947-70E740481C1C}">
                <a14:useLocalDpi xmlns:a14="http://schemas.microsoft.com/office/drawing/2010/main" val="0"/>
              </a:ext>
            </a:extLst>
          </a:blip>
          <a:srcRect t="19274" b="6979"/>
          <a:stretch>
            <a:fillRect/>
          </a:stretch>
        </p:blipFill>
        <p:spPr>
          <a:xfrm>
            <a:off x="863992" y="2527504"/>
            <a:ext cx="13824585" cy="7124699"/>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864000" y="9514527"/>
            <a:ext cx="2064385" cy="0"/>
          </a:xfrm>
          <a:custGeom>
            <a:avLst/>
            <a:gdLst/>
            <a:ahLst/>
            <a:cxnLst/>
            <a:rect l="l" t="t" r="r" b="b"/>
            <a:pathLst>
              <a:path w="2064385">
                <a:moveTo>
                  <a:pt x="0" y="0"/>
                </a:moveTo>
                <a:lnTo>
                  <a:pt x="2064004" y="0"/>
                </a:lnTo>
              </a:path>
            </a:pathLst>
          </a:custGeom>
          <a:ln w="6350">
            <a:solidFill>
              <a:srgbClr val="E9E9E9"/>
            </a:solidFill>
          </a:ln>
        </p:spPr>
        <p:txBody>
          <a:bodyPr wrap="square" lIns="0" tIns="0" rIns="0" bIns="0" rtlCol="0"/>
          <a:lstStyle/>
          <a:p>
            <a:endParaRPr/>
          </a:p>
        </p:txBody>
      </p:sp>
      <p:sp>
        <p:nvSpPr>
          <p:cNvPr id="3" name="object 3"/>
          <p:cNvSpPr/>
          <p:nvPr/>
        </p:nvSpPr>
        <p:spPr>
          <a:xfrm>
            <a:off x="864000" y="6442278"/>
            <a:ext cx="2064385" cy="0"/>
          </a:xfrm>
          <a:custGeom>
            <a:avLst/>
            <a:gdLst/>
            <a:ahLst/>
            <a:cxnLst/>
            <a:rect l="l" t="t" r="r" b="b"/>
            <a:pathLst>
              <a:path w="2064385">
                <a:moveTo>
                  <a:pt x="0" y="0"/>
                </a:moveTo>
                <a:lnTo>
                  <a:pt x="2064004" y="0"/>
                </a:lnTo>
              </a:path>
            </a:pathLst>
          </a:custGeom>
          <a:ln w="6350">
            <a:solidFill>
              <a:srgbClr val="E9E9E9"/>
            </a:solidFill>
          </a:ln>
        </p:spPr>
        <p:txBody>
          <a:bodyPr wrap="square" lIns="0" tIns="0" rIns="0" bIns="0" rtlCol="0"/>
          <a:lstStyle/>
          <a:p>
            <a:endParaRPr/>
          </a:p>
        </p:txBody>
      </p:sp>
      <p:sp>
        <p:nvSpPr>
          <p:cNvPr id="4" name="object 4"/>
          <p:cNvSpPr/>
          <p:nvPr/>
        </p:nvSpPr>
        <p:spPr>
          <a:xfrm>
            <a:off x="7920000" y="9514527"/>
            <a:ext cx="2064385" cy="0"/>
          </a:xfrm>
          <a:custGeom>
            <a:avLst/>
            <a:gdLst/>
            <a:ahLst/>
            <a:cxnLst/>
            <a:rect l="l" t="t" r="r" b="b"/>
            <a:pathLst>
              <a:path w="2064384">
                <a:moveTo>
                  <a:pt x="0" y="0"/>
                </a:moveTo>
                <a:lnTo>
                  <a:pt x="2064004" y="0"/>
                </a:lnTo>
              </a:path>
            </a:pathLst>
          </a:custGeom>
          <a:ln w="6350">
            <a:solidFill>
              <a:srgbClr val="E9E9E9"/>
            </a:solidFill>
          </a:ln>
        </p:spPr>
        <p:txBody>
          <a:bodyPr wrap="square" lIns="0" tIns="0" rIns="0" bIns="0" rtlCol="0"/>
          <a:lstStyle/>
          <a:p>
            <a:endParaRPr/>
          </a:p>
        </p:txBody>
      </p:sp>
      <p:sp>
        <p:nvSpPr>
          <p:cNvPr id="5" name="object 5"/>
          <p:cNvSpPr/>
          <p:nvPr/>
        </p:nvSpPr>
        <p:spPr>
          <a:xfrm>
            <a:off x="7920000" y="6442278"/>
            <a:ext cx="2064385" cy="0"/>
          </a:xfrm>
          <a:custGeom>
            <a:avLst/>
            <a:gdLst/>
            <a:ahLst/>
            <a:cxnLst/>
            <a:rect l="l" t="t" r="r" b="b"/>
            <a:pathLst>
              <a:path w="2064384">
                <a:moveTo>
                  <a:pt x="0" y="0"/>
                </a:moveTo>
                <a:lnTo>
                  <a:pt x="2064004" y="0"/>
                </a:lnTo>
              </a:path>
            </a:pathLst>
          </a:custGeom>
          <a:ln w="6350">
            <a:solidFill>
              <a:srgbClr val="E9E9E9"/>
            </a:solidFill>
          </a:ln>
        </p:spPr>
        <p:txBody>
          <a:bodyPr wrap="square" lIns="0" tIns="0" rIns="0" bIns="0" rtlCol="0"/>
          <a:lstStyle/>
          <a:p>
            <a:endParaRPr/>
          </a:p>
        </p:txBody>
      </p:sp>
      <p:sp>
        <p:nvSpPr>
          <p:cNvPr id="6" name="object 6"/>
          <p:cNvSpPr/>
          <p:nvPr/>
        </p:nvSpPr>
        <p:spPr>
          <a:xfrm>
            <a:off x="10272000" y="9514527"/>
            <a:ext cx="2064385" cy="0"/>
          </a:xfrm>
          <a:custGeom>
            <a:avLst/>
            <a:gdLst/>
            <a:ahLst/>
            <a:cxnLst/>
            <a:rect l="l" t="t" r="r" b="b"/>
            <a:pathLst>
              <a:path w="2064384">
                <a:moveTo>
                  <a:pt x="0" y="0"/>
                </a:moveTo>
                <a:lnTo>
                  <a:pt x="2064004" y="0"/>
                </a:lnTo>
              </a:path>
            </a:pathLst>
          </a:custGeom>
          <a:ln w="6350">
            <a:solidFill>
              <a:srgbClr val="E9E9E9"/>
            </a:solidFill>
          </a:ln>
        </p:spPr>
        <p:txBody>
          <a:bodyPr wrap="square" lIns="0" tIns="0" rIns="0" bIns="0" rtlCol="0"/>
          <a:lstStyle/>
          <a:p>
            <a:endParaRPr/>
          </a:p>
        </p:txBody>
      </p:sp>
      <p:sp>
        <p:nvSpPr>
          <p:cNvPr id="7" name="object 7"/>
          <p:cNvSpPr/>
          <p:nvPr/>
        </p:nvSpPr>
        <p:spPr>
          <a:xfrm>
            <a:off x="10272000" y="6442278"/>
            <a:ext cx="2064385" cy="0"/>
          </a:xfrm>
          <a:custGeom>
            <a:avLst/>
            <a:gdLst/>
            <a:ahLst/>
            <a:cxnLst/>
            <a:rect l="l" t="t" r="r" b="b"/>
            <a:pathLst>
              <a:path w="2064384">
                <a:moveTo>
                  <a:pt x="0" y="0"/>
                </a:moveTo>
                <a:lnTo>
                  <a:pt x="2064004" y="0"/>
                </a:lnTo>
              </a:path>
            </a:pathLst>
          </a:custGeom>
          <a:ln w="6350">
            <a:solidFill>
              <a:srgbClr val="E9E9E9"/>
            </a:solidFill>
          </a:ln>
        </p:spPr>
        <p:txBody>
          <a:bodyPr wrap="square" lIns="0" tIns="0" rIns="0" bIns="0" rtlCol="0"/>
          <a:lstStyle/>
          <a:p>
            <a:endParaRPr/>
          </a:p>
        </p:txBody>
      </p:sp>
      <p:sp>
        <p:nvSpPr>
          <p:cNvPr id="8" name="object 8"/>
          <p:cNvSpPr/>
          <p:nvPr/>
        </p:nvSpPr>
        <p:spPr>
          <a:xfrm>
            <a:off x="12623999" y="9514527"/>
            <a:ext cx="2064385" cy="0"/>
          </a:xfrm>
          <a:custGeom>
            <a:avLst/>
            <a:gdLst/>
            <a:ahLst/>
            <a:cxnLst/>
            <a:rect l="l" t="t" r="r" b="b"/>
            <a:pathLst>
              <a:path w="2064384">
                <a:moveTo>
                  <a:pt x="0" y="0"/>
                </a:moveTo>
                <a:lnTo>
                  <a:pt x="2064004" y="0"/>
                </a:lnTo>
              </a:path>
            </a:pathLst>
          </a:custGeom>
          <a:ln w="6350">
            <a:solidFill>
              <a:srgbClr val="E9E9E9"/>
            </a:solidFill>
          </a:ln>
        </p:spPr>
        <p:txBody>
          <a:bodyPr wrap="square" lIns="0" tIns="0" rIns="0" bIns="0" rtlCol="0"/>
          <a:lstStyle/>
          <a:p>
            <a:endParaRPr/>
          </a:p>
        </p:txBody>
      </p:sp>
      <p:sp>
        <p:nvSpPr>
          <p:cNvPr id="9" name="object 9"/>
          <p:cNvSpPr/>
          <p:nvPr/>
        </p:nvSpPr>
        <p:spPr>
          <a:xfrm>
            <a:off x="12623999" y="6442278"/>
            <a:ext cx="2064385" cy="0"/>
          </a:xfrm>
          <a:custGeom>
            <a:avLst/>
            <a:gdLst/>
            <a:ahLst/>
            <a:cxnLst/>
            <a:rect l="l" t="t" r="r" b="b"/>
            <a:pathLst>
              <a:path w="2064384">
                <a:moveTo>
                  <a:pt x="0" y="0"/>
                </a:moveTo>
                <a:lnTo>
                  <a:pt x="2064004" y="0"/>
                </a:lnTo>
              </a:path>
            </a:pathLst>
          </a:custGeom>
          <a:ln w="6350">
            <a:solidFill>
              <a:srgbClr val="E9E9E9"/>
            </a:solidFill>
          </a:ln>
        </p:spPr>
        <p:txBody>
          <a:bodyPr wrap="square" lIns="0" tIns="0" rIns="0" bIns="0" rtlCol="0"/>
          <a:lstStyle/>
          <a:p>
            <a:endParaRPr/>
          </a:p>
        </p:txBody>
      </p:sp>
      <p:sp>
        <p:nvSpPr>
          <p:cNvPr id="10" name="object 10"/>
          <p:cNvSpPr/>
          <p:nvPr/>
        </p:nvSpPr>
        <p:spPr>
          <a:xfrm>
            <a:off x="3215999" y="9514527"/>
            <a:ext cx="2064385" cy="0"/>
          </a:xfrm>
          <a:custGeom>
            <a:avLst/>
            <a:gdLst/>
            <a:ahLst/>
            <a:cxnLst/>
            <a:rect l="l" t="t" r="r" b="b"/>
            <a:pathLst>
              <a:path w="2064385">
                <a:moveTo>
                  <a:pt x="0" y="0"/>
                </a:moveTo>
                <a:lnTo>
                  <a:pt x="2064004" y="0"/>
                </a:lnTo>
              </a:path>
            </a:pathLst>
          </a:custGeom>
          <a:ln w="6350">
            <a:solidFill>
              <a:srgbClr val="E9E9E9"/>
            </a:solidFill>
          </a:ln>
        </p:spPr>
        <p:txBody>
          <a:bodyPr wrap="square" lIns="0" tIns="0" rIns="0" bIns="0" rtlCol="0"/>
          <a:lstStyle/>
          <a:p>
            <a:endParaRPr/>
          </a:p>
        </p:txBody>
      </p:sp>
      <p:sp>
        <p:nvSpPr>
          <p:cNvPr id="11" name="object 11"/>
          <p:cNvSpPr/>
          <p:nvPr/>
        </p:nvSpPr>
        <p:spPr>
          <a:xfrm>
            <a:off x="3215999" y="6442278"/>
            <a:ext cx="2064385" cy="0"/>
          </a:xfrm>
          <a:custGeom>
            <a:avLst/>
            <a:gdLst/>
            <a:ahLst/>
            <a:cxnLst/>
            <a:rect l="l" t="t" r="r" b="b"/>
            <a:pathLst>
              <a:path w="2064385">
                <a:moveTo>
                  <a:pt x="0" y="0"/>
                </a:moveTo>
                <a:lnTo>
                  <a:pt x="2064004" y="0"/>
                </a:lnTo>
              </a:path>
            </a:pathLst>
          </a:custGeom>
          <a:ln w="6350">
            <a:solidFill>
              <a:srgbClr val="E9E9E9"/>
            </a:solidFill>
          </a:ln>
        </p:spPr>
        <p:txBody>
          <a:bodyPr wrap="square" lIns="0" tIns="0" rIns="0" bIns="0" rtlCol="0"/>
          <a:lstStyle/>
          <a:p>
            <a:endParaRPr/>
          </a:p>
        </p:txBody>
      </p:sp>
      <p:sp>
        <p:nvSpPr>
          <p:cNvPr id="12" name="object 12"/>
          <p:cNvSpPr/>
          <p:nvPr/>
        </p:nvSpPr>
        <p:spPr>
          <a:xfrm>
            <a:off x="5568000" y="9514527"/>
            <a:ext cx="2064385" cy="0"/>
          </a:xfrm>
          <a:custGeom>
            <a:avLst/>
            <a:gdLst/>
            <a:ahLst/>
            <a:cxnLst/>
            <a:rect l="l" t="t" r="r" b="b"/>
            <a:pathLst>
              <a:path w="2064384">
                <a:moveTo>
                  <a:pt x="0" y="0"/>
                </a:moveTo>
                <a:lnTo>
                  <a:pt x="2064004" y="0"/>
                </a:lnTo>
              </a:path>
            </a:pathLst>
          </a:custGeom>
          <a:ln w="6350">
            <a:solidFill>
              <a:srgbClr val="E9E9E9"/>
            </a:solidFill>
          </a:ln>
        </p:spPr>
        <p:txBody>
          <a:bodyPr wrap="square" lIns="0" tIns="0" rIns="0" bIns="0" rtlCol="0"/>
          <a:lstStyle/>
          <a:p>
            <a:endParaRPr/>
          </a:p>
        </p:txBody>
      </p:sp>
      <p:sp>
        <p:nvSpPr>
          <p:cNvPr id="13" name="object 13"/>
          <p:cNvSpPr/>
          <p:nvPr/>
        </p:nvSpPr>
        <p:spPr>
          <a:xfrm>
            <a:off x="5568000" y="6442278"/>
            <a:ext cx="2064385" cy="0"/>
          </a:xfrm>
          <a:custGeom>
            <a:avLst/>
            <a:gdLst/>
            <a:ahLst/>
            <a:cxnLst/>
            <a:rect l="l" t="t" r="r" b="b"/>
            <a:pathLst>
              <a:path w="2064384">
                <a:moveTo>
                  <a:pt x="0" y="0"/>
                </a:moveTo>
                <a:lnTo>
                  <a:pt x="2064004" y="0"/>
                </a:lnTo>
              </a:path>
            </a:pathLst>
          </a:custGeom>
          <a:ln w="6350">
            <a:solidFill>
              <a:srgbClr val="E9E9E9"/>
            </a:solidFill>
          </a:ln>
        </p:spPr>
        <p:txBody>
          <a:bodyPr wrap="square" lIns="0" tIns="0" rIns="0" bIns="0" rtlCol="0"/>
          <a:lstStyle/>
          <a:p>
            <a:endParaRPr/>
          </a:p>
        </p:txBody>
      </p:sp>
      <p:sp>
        <p:nvSpPr>
          <p:cNvPr id="14" name="object 14"/>
          <p:cNvSpPr/>
          <p:nvPr/>
        </p:nvSpPr>
        <p:spPr>
          <a:xfrm>
            <a:off x="863993" y="6997509"/>
            <a:ext cx="2064385" cy="2235200"/>
          </a:xfrm>
          <a:custGeom>
            <a:avLst/>
            <a:gdLst/>
            <a:ahLst/>
            <a:cxnLst/>
            <a:rect l="l" t="t" r="r" b="b"/>
            <a:pathLst>
              <a:path w="2064385" h="2235200">
                <a:moveTo>
                  <a:pt x="2064004" y="0"/>
                </a:moveTo>
                <a:lnTo>
                  <a:pt x="0" y="0"/>
                </a:lnTo>
                <a:lnTo>
                  <a:pt x="0" y="2235199"/>
                </a:lnTo>
                <a:lnTo>
                  <a:pt x="2064004" y="2235199"/>
                </a:lnTo>
                <a:lnTo>
                  <a:pt x="2064004" y="0"/>
                </a:lnTo>
                <a:close/>
              </a:path>
            </a:pathLst>
          </a:custGeom>
          <a:solidFill>
            <a:srgbClr val="EBEBEB"/>
          </a:solidFill>
        </p:spPr>
        <p:txBody>
          <a:bodyPr wrap="square" lIns="0" tIns="0" rIns="0" bIns="0" rtlCol="0"/>
          <a:lstStyle/>
          <a:p>
            <a:endParaRPr/>
          </a:p>
        </p:txBody>
      </p:sp>
      <p:sp>
        <p:nvSpPr>
          <p:cNvPr id="15" name="object 15"/>
          <p:cNvSpPr/>
          <p:nvPr/>
        </p:nvSpPr>
        <p:spPr>
          <a:xfrm>
            <a:off x="863993" y="3924503"/>
            <a:ext cx="2064385" cy="2235200"/>
          </a:xfrm>
          <a:custGeom>
            <a:avLst/>
            <a:gdLst/>
            <a:ahLst/>
            <a:cxnLst/>
            <a:rect l="l" t="t" r="r" b="b"/>
            <a:pathLst>
              <a:path w="2064385" h="2235200">
                <a:moveTo>
                  <a:pt x="2064004" y="0"/>
                </a:moveTo>
                <a:lnTo>
                  <a:pt x="0" y="0"/>
                </a:lnTo>
                <a:lnTo>
                  <a:pt x="0" y="2235200"/>
                </a:lnTo>
                <a:lnTo>
                  <a:pt x="2064004" y="2235200"/>
                </a:lnTo>
                <a:lnTo>
                  <a:pt x="2064004" y="0"/>
                </a:lnTo>
                <a:close/>
              </a:path>
            </a:pathLst>
          </a:custGeom>
          <a:solidFill>
            <a:srgbClr val="EBEBEB"/>
          </a:solidFill>
        </p:spPr>
        <p:txBody>
          <a:bodyPr wrap="square" lIns="0" tIns="0" rIns="0" bIns="0" rtlCol="0"/>
          <a:lstStyle/>
          <a:p>
            <a:endParaRPr/>
          </a:p>
        </p:txBody>
      </p:sp>
      <p:sp>
        <p:nvSpPr>
          <p:cNvPr id="16" name="object 16"/>
          <p:cNvSpPr/>
          <p:nvPr/>
        </p:nvSpPr>
        <p:spPr>
          <a:xfrm>
            <a:off x="7919999" y="6997509"/>
            <a:ext cx="2064385" cy="2235200"/>
          </a:xfrm>
          <a:custGeom>
            <a:avLst/>
            <a:gdLst/>
            <a:ahLst/>
            <a:cxnLst/>
            <a:rect l="l" t="t" r="r" b="b"/>
            <a:pathLst>
              <a:path w="2064384" h="2235200">
                <a:moveTo>
                  <a:pt x="2064003" y="0"/>
                </a:moveTo>
                <a:lnTo>
                  <a:pt x="0" y="0"/>
                </a:lnTo>
                <a:lnTo>
                  <a:pt x="0" y="2235199"/>
                </a:lnTo>
                <a:lnTo>
                  <a:pt x="2064003" y="2235199"/>
                </a:lnTo>
                <a:lnTo>
                  <a:pt x="2064003" y="0"/>
                </a:lnTo>
                <a:close/>
              </a:path>
            </a:pathLst>
          </a:custGeom>
          <a:solidFill>
            <a:srgbClr val="EBEBEB"/>
          </a:solidFill>
        </p:spPr>
        <p:txBody>
          <a:bodyPr wrap="square" lIns="0" tIns="0" rIns="0" bIns="0" rtlCol="0"/>
          <a:lstStyle/>
          <a:p>
            <a:endParaRPr/>
          </a:p>
        </p:txBody>
      </p:sp>
      <p:sp>
        <p:nvSpPr>
          <p:cNvPr id="17" name="object 17"/>
          <p:cNvSpPr/>
          <p:nvPr/>
        </p:nvSpPr>
        <p:spPr>
          <a:xfrm>
            <a:off x="7919999" y="3924503"/>
            <a:ext cx="2064385" cy="2235200"/>
          </a:xfrm>
          <a:custGeom>
            <a:avLst/>
            <a:gdLst/>
            <a:ahLst/>
            <a:cxnLst/>
            <a:rect l="l" t="t" r="r" b="b"/>
            <a:pathLst>
              <a:path w="2064384" h="2235200">
                <a:moveTo>
                  <a:pt x="2064003" y="0"/>
                </a:moveTo>
                <a:lnTo>
                  <a:pt x="0" y="0"/>
                </a:lnTo>
                <a:lnTo>
                  <a:pt x="0" y="2235200"/>
                </a:lnTo>
                <a:lnTo>
                  <a:pt x="2064003" y="2235200"/>
                </a:lnTo>
                <a:lnTo>
                  <a:pt x="2064003" y="0"/>
                </a:lnTo>
                <a:close/>
              </a:path>
            </a:pathLst>
          </a:custGeom>
          <a:solidFill>
            <a:srgbClr val="EBEBEB"/>
          </a:solidFill>
        </p:spPr>
        <p:txBody>
          <a:bodyPr wrap="square" lIns="0" tIns="0" rIns="0" bIns="0" rtlCol="0"/>
          <a:lstStyle/>
          <a:p>
            <a:endParaRPr/>
          </a:p>
        </p:txBody>
      </p:sp>
      <p:sp>
        <p:nvSpPr>
          <p:cNvPr id="18" name="object 18"/>
          <p:cNvSpPr/>
          <p:nvPr/>
        </p:nvSpPr>
        <p:spPr>
          <a:xfrm>
            <a:off x="10272000" y="6997509"/>
            <a:ext cx="2064385" cy="2235200"/>
          </a:xfrm>
          <a:custGeom>
            <a:avLst/>
            <a:gdLst/>
            <a:ahLst/>
            <a:cxnLst/>
            <a:rect l="l" t="t" r="r" b="b"/>
            <a:pathLst>
              <a:path w="2064384" h="2235200">
                <a:moveTo>
                  <a:pt x="2064003" y="0"/>
                </a:moveTo>
                <a:lnTo>
                  <a:pt x="0" y="0"/>
                </a:lnTo>
                <a:lnTo>
                  <a:pt x="0" y="2235199"/>
                </a:lnTo>
                <a:lnTo>
                  <a:pt x="2064003" y="2235199"/>
                </a:lnTo>
                <a:lnTo>
                  <a:pt x="2064003" y="0"/>
                </a:lnTo>
                <a:close/>
              </a:path>
            </a:pathLst>
          </a:custGeom>
          <a:solidFill>
            <a:srgbClr val="EBEBEB"/>
          </a:solidFill>
        </p:spPr>
        <p:txBody>
          <a:bodyPr wrap="square" lIns="0" tIns="0" rIns="0" bIns="0" rtlCol="0"/>
          <a:lstStyle/>
          <a:p>
            <a:endParaRPr/>
          </a:p>
        </p:txBody>
      </p:sp>
      <p:sp>
        <p:nvSpPr>
          <p:cNvPr id="19" name="object 19"/>
          <p:cNvSpPr/>
          <p:nvPr/>
        </p:nvSpPr>
        <p:spPr>
          <a:xfrm>
            <a:off x="10272000" y="3924503"/>
            <a:ext cx="2064385" cy="2235200"/>
          </a:xfrm>
          <a:custGeom>
            <a:avLst/>
            <a:gdLst/>
            <a:ahLst/>
            <a:cxnLst/>
            <a:rect l="l" t="t" r="r" b="b"/>
            <a:pathLst>
              <a:path w="2064384" h="2235200">
                <a:moveTo>
                  <a:pt x="2064003" y="0"/>
                </a:moveTo>
                <a:lnTo>
                  <a:pt x="0" y="0"/>
                </a:lnTo>
                <a:lnTo>
                  <a:pt x="0" y="2235200"/>
                </a:lnTo>
                <a:lnTo>
                  <a:pt x="2064003" y="2235200"/>
                </a:lnTo>
                <a:lnTo>
                  <a:pt x="2064003" y="0"/>
                </a:lnTo>
                <a:close/>
              </a:path>
            </a:pathLst>
          </a:custGeom>
          <a:solidFill>
            <a:srgbClr val="EBEBEB"/>
          </a:solidFill>
        </p:spPr>
        <p:txBody>
          <a:bodyPr wrap="square" lIns="0" tIns="0" rIns="0" bIns="0" rtlCol="0"/>
          <a:lstStyle/>
          <a:p>
            <a:endParaRPr/>
          </a:p>
        </p:txBody>
      </p:sp>
      <p:sp>
        <p:nvSpPr>
          <p:cNvPr id="20" name="object 20"/>
          <p:cNvSpPr/>
          <p:nvPr/>
        </p:nvSpPr>
        <p:spPr>
          <a:xfrm>
            <a:off x="12624003" y="6997509"/>
            <a:ext cx="2064385" cy="2235200"/>
          </a:xfrm>
          <a:custGeom>
            <a:avLst/>
            <a:gdLst/>
            <a:ahLst/>
            <a:cxnLst/>
            <a:rect l="l" t="t" r="r" b="b"/>
            <a:pathLst>
              <a:path w="2064384" h="2235200">
                <a:moveTo>
                  <a:pt x="2064004" y="0"/>
                </a:moveTo>
                <a:lnTo>
                  <a:pt x="0" y="0"/>
                </a:lnTo>
                <a:lnTo>
                  <a:pt x="0" y="2235199"/>
                </a:lnTo>
                <a:lnTo>
                  <a:pt x="2064004" y="2235199"/>
                </a:lnTo>
                <a:lnTo>
                  <a:pt x="2064004" y="0"/>
                </a:lnTo>
                <a:close/>
              </a:path>
            </a:pathLst>
          </a:custGeom>
          <a:solidFill>
            <a:srgbClr val="EBEBEB"/>
          </a:solidFill>
        </p:spPr>
        <p:txBody>
          <a:bodyPr wrap="square" lIns="0" tIns="0" rIns="0" bIns="0" rtlCol="0"/>
          <a:lstStyle/>
          <a:p>
            <a:endParaRPr/>
          </a:p>
        </p:txBody>
      </p:sp>
      <p:sp>
        <p:nvSpPr>
          <p:cNvPr id="21" name="object 21"/>
          <p:cNvSpPr/>
          <p:nvPr/>
        </p:nvSpPr>
        <p:spPr>
          <a:xfrm>
            <a:off x="12624003" y="3924503"/>
            <a:ext cx="2064385" cy="2235200"/>
          </a:xfrm>
          <a:custGeom>
            <a:avLst/>
            <a:gdLst/>
            <a:ahLst/>
            <a:cxnLst/>
            <a:rect l="l" t="t" r="r" b="b"/>
            <a:pathLst>
              <a:path w="2064384" h="2235200">
                <a:moveTo>
                  <a:pt x="2064004" y="0"/>
                </a:moveTo>
                <a:lnTo>
                  <a:pt x="0" y="0"/>
                </a:lnTo>
                <a:lnTo>
                  <a:pt x="0" y="2235200"/>
                </a:lnTo>
                <a:lnTo>
                  <a:pt x="2064004" y="2235200"/>
                </a:lnTo>
                <a:lnTo>
                  <a:pt x="2064004" y="0"/>
                </a:lnTo>
                <a:close/>
              </a:path>
            </a:pathLst>
          </a:custGeom>
          <a:solidFill>
            <a:srgbClr val="EBEBEB"/>
          </a:solidFill>
        </p:spPr>
        <p:txBody>
          <a:bodyPr wrap="square" lIns="0" tIns="0" rIns="0" bIns="0" rtlCol="0"/>
          <a:lstStyle/>
          <a:p>
            <a:endParaRPr/>
          </a:p>
        </p:txBody>
      </p:sp>
      <p:sp>
        <p:nvSpPr>
          <p:cNvPr id="22" name="object 22"/>
          <p:cNvSpPr/>
          <p:nvPr/>
        </p:nvSpPr>
        <p:spPr>
          <a:xfrm>
            <a:off x="3215995" y="6997509"/>
            <a:ext cx="2064385" cy="2235200"/>
          </a:xfrm>
          <a:custGeom>
            <a:avLst/>
            <a:gdLst/>
            <a:ahLst/>
            <a:cxnLst/>
            <a:rect l="l" t="t" r="r" b="b"/>
            <a:pathLst>
              <a:path w="2064385" h="2235200">
                <a:moveTo>
                  <a:pt x="2064004" y="0"/>
                </a:moveTo>
                <a:lnTo>
                  <a:pt x="0" y="0"/>
                </a:lnTo>
                <a:lnTo>
                  <a:pt x="0" y="2235199"/>
                </a:lnTo>
                <a:lnTo>
                  <a:pt x="2064004" y="2235199"/>
                </a:lnTo>
                <a:lnTo>
                  <a:pt x="2064004" y="0"/>
                </a:lnTo>
                <a:close/>
              </a:path>
            </a:pathLst>
          </a:custGeom>
          <a:solidFill>
            <a:srgbClr val="EBEBEB"/>
          </a:solidFill>
        </p:spPr>
        <p:txBody>
          <a:bodyPr wrap="square" lIns="0" tIns="0" rIns="0" bIns="0" rtlCol="0"/>
          <a:lstStyle/>
          <a:p>
            <a:endParaRPr/>
          </a:p>
        </p:txBody>
      </p:sp>
      <p:sp>
        <p:nvSpPr>
          <p:cNvPr id="23" name="object 23"/>
          <p:cNvSpPr/>
          <p:nvPr/>
        </p:nvSpPr>
        <p:spPr>
          <a:xfrm>
            <a:off x="3215995" y="3924503"/>
            <a:ext cx="2064385" cy="2235200"/>
          </a:xfrm>
          <a:custGeom>
            <a:avLst/>
            <a:gdLst/>
            <a:ahLst/>
            <a:cxnLst/>
            <a:rect l="l" t="t" r="r" b="b"/>
            <a:pathLst>
              <a:path w="2064385" h="2235200">
                <a:moveTo>
                  <a:pt x="2064004" y="0"/>
                </a:moveTo>
                <a:lnTo>
                  <a:pt x="0" y="0"/>
                </a:lnTo>
                <a:lnTo>
                  <a:pt x="0" y="2235200"/>
                </a:lnTo>
                <a:lnTo>
                  <a:pt x="2064004" y="2235200"/>
                </a:lnTo>
                <a:lnTo>
                  <a:pt x="2064004" y="0"/>
                </a:lnTo>
                <a:close/>
              </a:path>
            </a:pathLst>
          </a:custGeom>
          <a:solidFill>
            <a:srgbClr val="EBEBEB"/>
          </a:solidFill>
        </p:spPr>
        <p:txBody>
          <a:bodyPr wrap="square" lIns="0" tIns="0" rIns="0" bIns="0" rtlCol="0"/>
          <a:lstStyle/>
          <a:p>
            <a:endParaRPr/>
          </a:p>
        </p:txBody>
      </p:sp>
      <p:sp>
        <p:nvSpPr>
          <p:cNvPr id="24" name="object 24"/>
          <p:cNvSpPr/>
          <p:nvPr/>
        </p:nvSpPr>
        <p:spPr>
          <a:xfrm>
            <a:off x="5567997" y="6997509"/>
            <a:ext cx="2064385" cy="2235200"/>
          </a:xfrm>
          <a:custGeom>
            <a:avLst/>
            <a:gdLst/>
            <a:ahLst/>
            <a:cxnLst/>
            <a:rect l="l" t="t" r="r" b="b"/>
            <a:pathLst>
              <a:path w="2064384" h="2235200">
                <a:moveTo>
                  <a:pt x="2064004" y="0"/>
                </a:moveTo>
                <a:lnTo>
                  <a:pt x="0" y="0"/>
                </a:lnTo>
                <a:lnTo>
                  <a:pt x="0" y="2235199"/>
                </a:lnTo>
                <a:lnTo>
                  <a:pt x="2064004" y="2235199"/>
                </a:lnTo>
                <a:lnTo>
                  <a:pt x="2064004" y="0"/>
                </a:lnTo>
                <a:close/>
              </a:path>
            </a:pathLst>
          </a:custGeom>
          <a:solidFill>
            <a:srgbClr val="EBEBEB"/>
          </a:solidFill>
        </p:spPr>
        <p:txBody>
          <a:bodyPr wrap="square" lIns="0" tIns="0" rIns="0" bIns="0" rtlCol="0"/>
          <a:lstStyle/>
          <a:p>
            <a:endParaRPr/>
          </a:p>
        </p:txBody>
      </p:sp>
      <p:sp>
        <p:nvSpPr>
          <p:cNvPr id="25" name="object 25"/>
          <p:cNvSpPr/>
          <p:nvPr/>
        </p:nvSpPr>
        <p:spPr>
          <a:xfrm>
            <a:off x="5567997" y="3924503"/>
            <a:ext cx="2064385" cy="2235200"/>
          </a:xfrm>
          <a:custGeom>
            <a:avLst/>
            <a:gdLst/>
            <a:ahLst/>
            <a:cxnLst/>
            <a:rect l="l" t="t" r="r" b="b"/>
            <a:pathLst>
              <a:path w="2064384" h="2235200">
                <a:moveTo>
                  <a:pt x="2064004" y="0"/>
                </a:moveTo>
                <a:lnTo>
                  <a:pt x="0" y="0"/>
                </a:lnTo>
                <a:lnTo>
                  <a:pt x="0" y="2235200"/>
                </a:lnTo>
                <a:lnTo>
                  <a:pt x="2064004" y="2235200"/>
                </a:lnTo>
                <a:lnTo>
                  <a:pt x="2064004" y="0"/>
                </a:lnTo>
                <a:close/>
              </a:path>
            </a:pathLst>
          </a:custGeom>
          <a:solidFill>
            <a:srgbClr val="EBEBEB"/>
          </a:solidFill>
        </p:spPr>
        <p:txBody>
          <a:bodyPr wrap="square" lIns="0" tIns="0" rIns="0" bIns="0" rtlCol="0"/>
          <a:lstStyle/>
          <a:p>
            <a:endParaRPr/>
          </a:p>
        </p:txBody>
      </p:sp>
      <p:sp>
        <p:nvSpPr>
          <p:cNvPr id="26" name="object 26"/>
          <p:cNvSpPr txBox="1"/>
          <p:nvPr/>
        </p:nvSpPr>
        <p:spPr>
          <a:xfrm>
            <a:off x="851300" y="6172403"/>
            <a:ext cx="410209" cy="162560"/>
          </a:xfrm>
          <a:prstGeom prst="rect">
            <a:avLst/>
          </a:prstGeom>
        </p:spPr>
        <p:txBody>
          <a:bodyPr vert="horz" wrap="square" lIns="0" tIns="12700" rIns="0" bIns="0" rtlCol="0">
            <a:spAutoFit/>
          </a:bodyPr>
          <a:lstStyle/>
          <a:p>
            <a:pPr marL="12700">
              <a:lnSpc>
                <a:spcPct val="100000"/>
              </a:lnSpc>
              <a:spcBef>
                <a:spcPts val="100"/>
              </a:spcBef>
            </a:pPr>
            <a:r>
              <a:rPr sz="900" spc="-30" dirty="0">
                <a:solidFill>
                  <a:srgbClr val="2B2B2B"/>
                </a:solidFill>
                <a:latin typeface="Peclet"/>
                <a:cs typeface="Peclet"/>
              </a:rPr>
              <a:t>Beskriv</a:t>
            </a:r>
            <a:endParaRPr sz="900">
              <a:latin typeface="Peclet"/>
              <a:cs typeface="Peclet"/>
            </a:endParaRPr>
          </a:p>
        </p:txBody>
      </p:sp>
      <p:sp>
        <p:nvSpPr>
          <p:cNvPr id="39" name="object 39"/>
          <p:cNvSpPr txBox="1">
            <a:spLocks noGrp="1"/>
          </p:cNvSpPr>
          <p:nvPr>
            <p:ph type="ftr" sz="quarter" idx="5"/>
          </p:nvPr>
        </p:nvSpPr>
        <p:spPr>
          <a:prstGeom prst="rect">
            <a:avLst/>
          </a:prstGeom>
        </p:spPr>
        <p:txBody>
          <a:bodyPr vert="horz" wrap="square" lIns="0" tIns="12065" rIns="0" bIns="0" rtlCol="0">
            <a:spAutoFit/>
          </a:bodyPr>
          <a:lstStyle/>
          <a:p>
            <a:pPr marL="12700">
              <a:lnSpc>
                <a:spcPct val="100000"/>
              </a:lnSpc>
              <a:spcBef>
                <a:spcPts val="95"/>
              </a:spcBef>
            </a:pPr>
            <a:r>
              <a:rPr spc="-20" dirty="0"/>
              <a:t>ERIK Arkitekter</a:t>
            </a:r>
          </a:p>
        </p:txBody>
      </p:sp>
      <p:sp>
        <p:nvSpPr>
          <p:cNvPr id="40" name="object 40"/>
          <p:cNvSpPr txBox="1">
            <a:spLocks noGrp="1"/>
          </p:cNvSpPr>
          <p:nvPr>
            <p:ph type="dt" sz="half" idx="6"/>
          </p:nvPr>
        </p:nvSpPr>
        <p:spPr>
          <a:prstGeom prst="rect">
            <a:avLst/>
          </a:prstGeom>
        </p:spPr>
        <p:txBody>
          <a:bodyPr vert="horz" wrap="square" lIns="0" tIns="12065" rIns="0" bIns="0" rtlCol="0">
            <a:spAutoFit/>
          </a:bodyPr>
          <a:lstStyle/>
          <a:p>
            <a:pPr marL="12700">
              <a:lnSpc>
                <a:spcPct val="100000"/>
              </a:lnSpc>
              <a:spcBef>
                <a:spcPts val="95"/>
              </a:spcBef>
            </a:pPr>
            <a:r>
              <a:rPr spc="-30" dirty="0"/>
              <a:t>2024</a:t>
            </a:r>
          </a:p>
        </p:txBody>
      </p:sp>
      <p:sp>
        <p:nvSpPr>
          <p:cNvPr id="41" name="object 41"/>
          <p:cNvSpPr txBox="1"/>
          <p:nvPr/>
        </p:nvSpPr>
        <p:spPr>
          <a:xfrm>
            <a:off x="10259300" y="10262337"/>
            <a:ext cx="613410" cy="120650"/>
          </a:xfrm>
          <a:prstGeom prst="rect">
            <a:avLst/>
          </a:prstGeom>
        </p:spPr>
        <p:txBody>
          <a:bodyPr vert="horz" wrap="square" lIns="0" tIns="12065" rIns="0" bIns="0" rtlCol="0">
            <a:spAutoFit/>
          </a:bodyPr>
          <a:lstStyle/>
          <a:p>
            <a:pPr marL="12700">
              <a:lnSpc>
                <a:spcPct val="100000"/>
              </a:lnSpc>
              <a:spcBef>
                <a:spcPts val="95"/>
              </a:spcBef>
            </a:pPr>
            <a:r>
              <a:rPr sz="600" spc="-25" dirty="0">
                <a:solidFill>
                  <a:srgbClr val="2B2B2B"/>
                </a:solidFill>
                <a:latin typeface="Peclet"/>
                <a:cs typeface="Peclet"/>
              </a:rPr>
              <a:t>Praktikant</a:t>
            </a:r>
            <a:r>
              <a:rPr sz="600" spc="-25" dirty="0">
                <a:solidFill>
                  <a:srgbClr val="8B8B8B"/>
                </a:solidFill>
                <a:latin typeface="Peclet"/>
                <a:cs typeface="Peclet"/>
              </a:rPr>
              <a:t>#ERIK</a:t>
            </a:r>
            <a:endParaRPr sz="600">
              <a:latin typeface="Peclet"/>
              <a:cs typeface="Peclet"/>
            </a:endParaRPr>
          </a:p>
        </p:txBody>
      </p:sp>
      <p:sp>
        <p:nvSpPr>
          <p:cNvPr id="42" name="object 42"/>
          <p:cNvSpPr txBox="1">
            <a:spLocks noGrp="1"/>
          </p:cNvSpPr>
          <p:nvPr>
            <p:ph type="sldNum" sz="quarter" idx="7"/>
          </p:nvPr>
        </p:nvSpPr>
        <p:spPr>
          <a:prstGeom prst="rect">
            <a:avLst/>
          </a:prstGeom>
        </p:spPr>
        <p:txBody>
          <a:bodyPr vert="horz" wrap="square" lIns="0" tIns="12065" rIns="0" bIns="0" rtlCol="0">
            <a:spAutoFit/>
          </a:bodyPr>
          <a:lstStyle/>
          <a:p>
            <a:pPr marL="12700">
              <a:lnSpc>
                <a:spcPct val="100000"/>
              </a:lnSpc>
              <a:spcBef>
                <a:spcPts val="95"/>
              </a:spcBef>
            </a:pPr>
            <a:fld id="{81D60167-4931-47E6-BA6A-407CBD079E47}" type="slidenum">
              <a:rPr spc="-25" dirty="0"/>
              <a:t>10</a:t>
            </a:fld>
            <a:endParaRPr spc="-25" dirty="0"/>
          </a:p>
        </p:txBody>
      </p:sp>
      <p:sp>
        <p:nvSpPr>
          <p:cNvPr id="27" name="object 27"/>
          <p:cNvSpPr txBox="1"/>
          <p:nvPr/>
        </p:nvSpPr>
        <p:spPr>
          <a:xfrm>
            <a:off x="851300" y="9245803"/>
            <a:ext cx="410209" cy="162560"/>
          </a:xfrm>
          <a:prstGeom prst="rect">
            <a:avLst/>
          </a:prstGeom>
        </p:spPr>
        <p:txBody>
          <a:bodyPr vert="horz" wrap="square" lIns="0" tIns="12700" rIns="0" bIns="0" rtlCol="0">
            <a:spAutoFit/>
          </a:bodyPr>
          <a:lstStyle/>
          <a:p>
            <a:pPr marL="12700">
              <a:lnSpc>
                <a:spcPct val="100000"/>
              </a:lnSpc>
              <a:spcBef>
                <a:spcPts val="100"/>
              </a:spcBef>
            </a:pPr>
            <a:r>
              <a:rPr sz="900" spc="-30" dirty="0">
                <a:solidFill>
                  <a:srgbClr val="2B2B2B"/>
                </a:solidFill>
                <a:latin typeface="Peclet"/>
                <a:cs typeface="Peclet"/>
              </a:rPr>
              <a:t>Beskriv</a:t>
            </a:r>
            <a:endParaRPr sz="900">
              <a:latin typeface="Peclet"/>
              <a:cs typeface="Peclet"/>
            </a:endParaRPr>
          </a:p>
        </p:txBody>
      </p:sp>
      <p:sp>
        <p:nvSpPr>
          <p:cNvPr id="28" name="object 28"/>
          <p:cNvSpPr txBox="1"/>
          <p:nvPr/>
        </p:nvSpPr>
        <p:spPr>
          <a:xfrm>
            <a:off x="3203299" y="6172403"/>
            <a:ext cx="410209" cy="162560"/>
          </a:xfrm>
          <a:prstGeom prst="rect">
            <a:avLst/>
          </a:prstGeom>
        </p:spPr>
        <p:txBody>
          <a:bodyPr vert="horz" wrap="square" lIns="0" tIns="12700" rIns="0" bIns="0" rtlCol="0">
            <a:spAutoFit/>
          </a:bodyPr>
          <a:lstStyle/>
          <a:p>
            <a:pPr marL="12700">
              <a:lnSpc>
                <a:spcPct val="100000"/>
              </a:lnSpc>
              <a:spcBef>
                <a:spcPts val="100"/>
              </a:spcBef>
            </a:pPr>
            <a:r>
              <a:rPr sz="900" spc="-30" dirty="0">
                <a:solidFill>
                  <a:srgbClr val="2B2B2B"/>
                </a:solidFill>
                <a:latin typeface="Peclet"/>
                <a:cs typeface="Peclet"/>
              </a:rPr>
              <a:t>Beskriv</a:t>
            </a:r>
            <a:endParaRPr sz="900">
              <a:latin typeface="Peclet"/>
              <a:cs typeface="Peclet"/>
            </a:endParaRPr>
          </a:p>
        </p:txBody>
      </p:sp>
      <p:sp>
        <p:nvSpPr>
          <p:cNvPr id="29" name="object 29"/>
          <p:cNvSpPr txBox="1"/>
          <p:nvPr/>
        </p:nvSpPr>
        <p:spPr>
          <a:xfrm>
            <a:off x="3203299" y="9245803"/>
            <a:ext cx="410209" cy="162560"/>
          </a:xfrm>
          <a:prstGeom prst="rect">
            <a:avLst/>
          </a:prstGeom>
        </p:spPr>
        <p:txBody>
          <a:bodyPr vert="horz" wrap="square" lIns="0" tIns="12700" rIns="0" bIns="0" rtlCol="0">
            <a:spAutoFit/>
          </a:bodyPr>
          <a:lstStyle/>
          <a:p>
            <a:pPr marL="12700">
              <a:lnSpc>
                <a:spcPct val="100000"/>
              </a:lnSpc>
              <a:spcBef>
                <a:spcPts val="100"/>
              </a:spcBef>
            </a:pPr>
            <a:r>
              <a:rPr sz="900" spc="-30" dirty="0">
                <a:solidFill>
                  <a:srgbClr val="2B2B2B"/>
                </a:solidFill>
                <a:latin typeface="Peclet"/>
                <a:cs typeface="Peclet"/>
              </a:rPr>
              <a:t>Beskriv</a:t>
            </a:r>
            <a:endParaRPr sz="900">
              <a:latin typeface="Peclet"/>
              <a:cs typeface="Peclet"/>
            </a:endParaRPr>
          </a:p>
        </p:txBody>
      </p:sp>
      <p:sp>
        <p:nvSpPr>
          <p:cNvPr id="30" name="object 30"/>
          <p:cNvSpPr txBox="1"/>
          <p:nvPr/>
        </p:nvSpPr>
        <p:spPr>
          <a:xfrm>
            <a:off x="5555300" y="6172403"/>
            <a:ext cx="410209" cy="162560"/>
          </a:xfrm>
          <a:prstGeom prst="rect">
            <a:avLst/>
          </a:prstGeom>
        </p:spPr>
        <p:txBody>
          <a:bodyPr vert="horz" wrap="square" lIns="0" tIns="12700" rIns="0" bIns="0" rtlCol="0">
            <a:spAutoFit/>
          </a:bodyPr>
          <a:lstStyle/>
          <a:p>
            <a:pPr marL="12700">
              <a:lnSpc>
                <a:spcPct val="100000"/>
              </a:lnSpc>
              <a:spcBef>
                <a:spcPts val="100"/>
              </a:spcBef>
            </a:pPr>
            <a:r>
              <a:rPr sz="900" spc="-30" dirty="0">
                <a:solidFill>
                  <a:srgbClr val="2B2B2B"/>
                </a:solidFill>
                <a:latin typeface="Peclet"/>
                <a:cs typeface="Peclet"/>
              </a:rPr>
              <a:t>Beskriv</a:t>
            </a:r>
            <a:endParaRPr sz="900">
              <a:latin typeface="Peclet"/>
              <a:cs typeface="Peclet"/>
            </a:endParaRPr>
          </a:p>
        </p:txBody>
      </p:sp>
      <p:sp>
        <p:nvSpPr>
          <p:cNvPr id="31" name="object 31"/>
          <p:cNvSpPr txBox="1"/>
          <p:nvPr/>
        </p:nvSpPr>
        <p:spPr>
          <a:xfrm>
            <a:off x="5555300" y="9245803"/>
            <a:ext cx="410209" cy="162560"/>
          </a:xfrm>
          <a:prstGeom prst="rect">
            <a:avLst/>
          </a:prstGeom>
        </p:spPr>
        <p:txBody>
          <a:bodyPr vert="horz" wrap="square" lIns="0" tIns="12700" rIns="0" bIns="0" rtlCol="0">
            <a:spAutoFit/>
          </a:bodyPr>
          <a:lstStyle/>
          <a:p>
            <a:pPr marL="12700">
              <a:lnSpc>
                <a:spcPct val="100000"/>
              </a:lnSpc>
              <a:spcBef>
                <a:spcPts val="100"/>
              </a:spcBef>
            </a:pPr>
            <a:r>
              <a:rPr sz="900" spc="-30" dirty="0">
                <a:solidFill>
                  <a:srgbClr val="2B2B2B"/>
                </a:solidFill>
                <a:latin typeface="Peclet"/>
                <a:cs typeface="Peclet"/>
              </a:rPr>
              <a:t>Beskriv</a:t>
            </a:r>
            <a:endParaRPr sz="900">
              <a:latin typeface="Peclet"/>
              <a:cs typeface="Peclet"/>
            </a:endParaRPr>
          </a:p>
        </p:txBody>
      </p:sp>
      <p:sp>
        <p:nvSpPr>
          <p:cNvPr id="32" name="object 32"/>
          <p:cNvSpPr txBox="1"/>
          <p:nvPr/>
        </p:nvSpPr>
        <p:spPr>
          <a:xfrm>
            <a:off x="7907299" y="6172403"/>
            <a:ext cx="410209" cy="162560"/>
          </a:xfrm>
          <a:prstGeom prst="rect">
            <a:avLst/>
          </a:prstGeom>
        </p:spPr>
        <p:txBody>
          <a:bodyPr vert="horz" wrap="square" lIns="0" tIns="12700" rIns="0" bIns="0" rtlCol="0">
            <a:spAutoFit/>
          </a:bodyPr>
          <a:lstStyle/>
          <a:p>
            <a:pPr marL="12700">
              <a:lnSpc>
                <a:spcPct val="100000"/>
              </a:lnSpc>
              <a:spcBef>
                <a:spcPts val="100"/>
              </a:spcBef>
            </a:pPr>
            <a:r>
              <a:rPr sz="900" spc="-30" dirty="0">
                <a:solidFill>
                  <a:srgbClr val="2B2B2B"/>
                </a:solidFill>
                <a:latin typeface="Peclet"/>
                <a:cs typeface="Peclet"/>
              </a:rPr>
              <a:t>Beskriv</a:t>
            </a:r>
            <a:endParaRPr sz="900">
              <a:latin typeface="Peclet"/>
              <a:cs typeface="Peclet"/>
            </a:endParaRPr>
          </a:p>
        </p:txBody>
      </p:sp>
      <p:sp>
        <p:nvSpPr>
          <p:cNvPr id="33" name="object 33"/>
          <p:cNvSpPr txBox="1"/>
          <p:nvPr/>
        </p:nvSpPr>
        <p:spPr>
          <a:xfrm>
            <a:off x="7907299" y="9245803"/>
            <a:ext cx="410209" cy="162560"/>
          </a:xfrm>
          <a:prstGeom prst="rect">
            <a:avLst/>
          </a:prstGeom>
        </p:spPr>
        <p:txBody>
          <a:bodyPr vert="horz" wrap="square" lIns="0" tIns="12700" rIns="0" bIns="0" rtlCol="0">
            <a:spAutoFit/>
          </a:bodyPr>
          <a:lstStyle/>
          <a:p>
            <a:pPr marL="12700">
              <a:lnSpc>
                <a:spcPct val="100000"/>
              </a:lnSpc>
              <a:spcBef>
                <a:spcPts val="100"/>
              </a:spcBef>
            </a:pPr>
            <a:r>
              <a:rPr sz="900" spc="-30" dirty="0">
                <a:solidFill>
                  <a:srgbClr val="2B2B2B"/>
                </a:solidFill>
                <a:latin typeface="Peclet"/>
                <a:cs typeface="Peclet"/>
              </a:rPr>
              <a:t>Beskriv</a:t>
            </a:r>
            <a:endParaRPr sz="900">
              <a:latin typeface="Peclet"/>
              <a:cs typeface="Peclet"/>
            </a:endParaRPr>
          </a:p>
        </p:txBody>
      </p:sp>
      <p:sp>
        <p:nvSpPr>
          <p:cNvPr id="34" name="object 34"/>
          <p:cNvSpPr txBox="1"/>
          <p:nvPr/>
        </p:nvSpPr>
        <p:spPr>
          <a:xfrm>
            <a:off x="10259298" y="6172403"/>
            <a:ext cx="410209" cy="162560"/>
          </a:xfrm>
          <a:prstGeom prst="rect">
            <a:avLst/>
          </a:prstGeom>
        </p:spPr>
        <p:txBody>
          <a:bodyPr vert="horz" wrap="square" lIns="0" tIns="12700" rIns="0" bIns="0" rtlCol="0">
            <a:spAutoFit/>
          </a:bodyPr>
          <a:lstStyle/>
          <a:p>
            <a:pPr marL="12700">
              <a:lnSpc>
                <a:spcPct val="100000"/>
              </a:lnSpc>
              <a:spcBef>
                <a:spcPts val="100"/>
              </a:spcBef>
            </a:pPr>
            <a:r>
              <a:rPr sz="900" spc="-30" dirty="0">
                <a:solidFill>
                  <a:srgbClr val="2B2B2B"/>
                </a:solidFill>
                <a:latin typeface="Peclet"/>
                <a:cs typeface="Peclet"/>
              </a:rPr>
              <a:t>Beskriv</a:t>
            </a:r>
            <a:endParaRPr sz="900">
              <a:latin typeface="Peclet"/>
              <a:cs typeface="Peclet"/>
            </a:endParaRPr>
          </a:p>
        </p:txBody>
      </p:sp>
      <p:sp>
        <p:nvSpPr>
          <p:cNvPr id="35" name="object 35"/>
          <p:cNvSpPr txBox="1"/>
          <p:nvPr/>
        </p:nvSpPr>
        <p:spPr>
          <a:xfrm>
            <a:off x="10259298" y="9245803"/>
            <a:ext cx="410209" cy="162560"/>
          </a:xfrm>
          <a:prstGeom prst="rect">
            <a:avLst/>
          </a:prstGeom>
        </p:spPr>
        <p:txBody>
          <a:bodyPr vert="horz" wrap="square" lIns="0" tIns="12700" rIns="0" bIns="0" rtlCol="0">
            <a:spAutoFit/>
          </a:bodyPr>
          <a:lstStyle/>
          <a:p>
            <a:pPr marL="12700">
              <a:lnSpc>
                <a:spcPct val="100000"/>
              </a:lnSpc>
              <a:spcBef>
                <a:spcPts val="100"/>
              </a:spcBef>
            </a:pPr>
            <a:r>
              <a:rPr sz="900" spc="-30" dirty="0">
                <a:solidFill>
                  <a:srgbClr val="2B2B2B"/>
                </a:solidFill>
                <a:latin typeface="Peclet"/>
                <a:cs typeface="Peclet"/>
              </a:rPr>
              <a:t>Beskriv</a:t>
            </a:r>
            <a:endParaRPr sz="900">
              <a:latin typeface="Peclet"/>
              <a:cs typeface="Peclet"/>
            </a:endParaRPr>
          </a:p>
        </p:txBody>
      </p:sp>
      <p:sp>
        <p:nvSpPr>
          <p:cNvPr id="36" name="object 36"/>
          <p:cNvSpPr txBox="1"/>
          <p:nvPr/>
        </p:nvSpPr>
        <p:spPr>
          <a:xfrm>
            <a:off x="12611299" y="6172403"/>
            <a:ext cx="410209" cy="162560"/>
          </a:xfrm>
          <a:prstGeom prst="rect">
            <a:avLst/>
          </a:prstGeom>
        </p:spPr>
        <p:txBody>
          <a:bodyPr vert="horz" wrap="square" lIns="0" tIns="12700" rIns="0" bIns="0" rtlCol="0">
            <a:spAutoFit/>
          </a:bodyPr>
          <a:lstStyle/>
          <a:p>
            <a:pPr marL="12700">
              <a:lnSpc>
                <a:spcPct val="100000"/>
              </a:lnSpc>
              <a:spcBef>
                <a:spcPts val="100"/>
              </a:spcBef>
            </a:pPr>
            <a:r>
              <a:rPr sz="900" spc="-30" dirty="0">
                <a:solidFill>
                  <a:srgbClr val="2B2B2B"/>
                </a:solidFill>
                <a:latin typeface="Peclet"/>
                <a:cs typeface="Peclet"/>
              </a:rPr>
              <a:t>Beskriv</a:t>
            </a:r>
            <a:endParaRPr sz="900">
              <a:latin typeface="Peclet"/>
              <a:cs typeface="Peclet"/>
            </a:endParaRPr>
          </a:p>
        </p:txBody>
      </p:sp>
      <p:sp>
        <p:nvSpPr>
          <p:cNvPr id="37" name="object 37"/>
          <p:cNvSpPr txBox="1"/>
          <p:nvPr/>
        </p:nvSpPr>
        <p:spPr>
          <a:xfrm>
            <a:off x="12611299" y="9245803"/>
            <a:ext cx="410209" cy="162560"/>
          </a:xfrm>
          <a:prstGeom prst="rect">
            <a:avLst/>
          </a:prstGeom>
        </p:spPr>
        <p:txBody>
          <a:bodyPr vert="horz" wrap="square" lIns="0" tIns="12700" rIns="0" bIns="0" rtlCol="0">
            <a:spAutoFit/>
          </a:bodyPr>
          <a:lstStyle/>
          <a:p>
            <a:pPr marL="12700">
              <a:lnSpc>
                <a:spcPct val="100000"/>
              </a:lnSpc>
              <a:spcBef>
                <a:spcPts val="100"/>
              </a:spcBef>
            </a:pPr>
            <a:r>
              <a:rPr sz="900" spc="-30" dirty="0">
                <a:solidFill>
                  <a:srgbClr val="2B2B2B"/>
                </a:solidFill>
                <a:latin typeface="Peclet"/>
                <a:cs typeface="Peclet"/>
              </a:rPr>
              <a:t>Beskriv</a:t>
            </a:r>
            <a:endParaRPr sz="900">
              <a:latin typeface="Peclet"/>
              <a:cs typeface="Peclet"/>
            </a:endParaRPr>
          </a:p>
        </p:txBody>
      </p:sp>
      <p:sp>
        <p:nvSpPr>
          <p:cNvPr id="38" name="object 38" descr="$PPTXTitle"/>
          <p:cNvSpPr txBox="1">
            <a:spLocks noGrp="1"/>
          </p:cNvSpPr>
          <p:nvPr>
            <p:ph type="title"/>
          </p:nvPr>
        </p:nvSpPr>
        <p:spPr>
          <a:xfrm>
            <a:off x="845299" y="317702"/>
            <a:ext cx="1963420" cy="901700"/>
          </a:xfrm>
          <a:prstGeom prst="rect">
            <a:avLst/>
          </a:prstGeom>
        </p:spPr>
        <p:txBody>
          <a:bodyPr vert="horz" wrap="square" lIns="0" tIns="58419" rIns="0" bIns="0" rtlCol="0">
            <a:spAutoFit/>
          </a:bodyPr>
          <a:lstStyle/>
          <a:p>
            <a:pPr marL="12700" marR="5080">
              <a:lnSpc>
                <a:spcPts val="3300"/>
              </a:lnSpc>
              <a:spcBef>
                <a:spcPts val="459"/>
              </a:spcBef>
            </a:pPr>
            <a:r>
              <a:rPr sz="3000" spc="-160" dirty="0">
                <a:solidFill>
                  <a:srgbClr val="2B2B2B"/>
                </a:solidFill>
              </a:rPr>
              <a:t>Moodboard </a:t>
            </a:r>
            <a:r>
              <a:rPr sz="3000" spc="-70" dirty="0">
                <a:solidFill>
                  <a:srgbClr val="C9C9C9"/>
                </a:solidFill>
              </a:rPr>
              <a:t>Interiør</a:t>
            </a:r>
            <a:endParaRPr sz="300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864000" y="3787978"/>
            <a:ext cx="13824585" cy="0"/>
          </a:xfrm>
          <a:custGeom>
            <a:avLst/>
            <a:gdLst/>
            <a:ahLst/>
            <a:cxnLst/>
            <a:rect l="l" t="t" r="r" b="b"/>
            <a:pathLst>
              <a:path w="13824585">
                <a:moveTo>
                  <a:pt x="0" y="0"/>
                </a:moveTo>
                <a:lnTo>
                  <a:pt x="13824000" y="0"/>
                </a:lnTo>
              </a:path>
            </a:pathLst>
          </a:custGeom>
          <a:ln w="6350">
            <a:solidFill>
              <a:srgbClr val="E9E9E9"/>
            </a:solidFill>
          </a:ln>
        </p:spPr>
        <p:txBody>
          <a:bodyPr wrap="square" lIns="0" tIns="0" rIns="0" bIns="0" rtlCol="0"/>
          <a:lstStyle/>
          <a:p>
            <a:endParaRPr/>
          </a:p>
        </p:txBody>
      </p:sp>
      <p:sp>
        <p:nvSpPr>
          <p:cNvPr id="3" name="object 3"/>
          <p:cNvSpPr txBox="1"/>
          <p:nvPr/>
        </p:nvSpPr>
        <p:spPr>
          <a:xfrm>
            <a:off x="794499" y="3691752"/>
            <a:ext cx="3678554" cy="1727200"/>
          </a:xfrm>
          <a:prstGeom prst="rect">
            <a:avLst/>
          </a:prstGeom>
        </p:spPr>
        <p:txBody>
          <a:bodyPr vert="horz" wrap="square" lIns="0" tIns="144780" rIns="0" bIns="0" rtlCol="0">
            <a:spAutoFit/>
          </a:bodyPr>
          <a:lstStyle/>
          <a:p>
            <a:pPr marL="12700" marR="5080">
              <a:lnSpc>
                <a:spcPts val="6200"/>
              </a:lnSpc>
              <a:spcBef>
                <a:spcPts val="1140"/>
              </a:spcBef>
            </a:pPr>
            <a:r>
              <a:rPr sz="6000" spc="-434" dirty="0">
                <a:solidFill>
                  <a:srgbClr val="2B2B2B"/>
                </a:solidFill>
                <a:latin typeface="Peclet"/>
                <a:cs typeface="Peclet"/>
              </a:rPr>
              <a:t>B</a:t>
            </a:r>
            <a:r>
              <a:rPr sz="6000" spc="-420" dirty="0">
                <a:solidFill>
                  <a:srgbClr val="2B2B2B"/>
                </a:solidFill>
                <a:latin typeface="Peclet"/>
                <a:cs typeface="Peclet"/>
              </a:rPr>
              <a:t>e</a:t>
            </a:r>
            <a:r>
              <a:rPr sz="6000" spc="-445" dirty="0">
                <a:solidFill>
                  <a:srgbClr val="2B2B2B"/>
                </a:solidFill>
                <a:latin typeface="Peclet"/>
                <a:cs typeface="Peclet"/>
              </a:rPr>
              <a:t>s</a:t>
            </a:r>
            <a:r>
              <a:rPr sz="6000" spc="-465" dirty="0">
                <a:solidFill>
                  <a:srgbClr val="2B2B2B"/>
                </a:solidFill>
                <a:latin typeface="Peclet"/>
                <a:cs typeface="Peclet"/>
              </a:rPr>
              <a:t>kri</a:t>
            </a:r>
            <a:r>
              <a:rPr sz="6000" spc="-575" dirty="0">
                <a:solidFill>
                  <a:srgbClr val="2B2B2B"/>
                </a:solidFill>
                <a:latin typeface="Peclet"/>
                <a:cs typeface="Peclet"/>
              </a:rPr>
              <a:t>v</a:t>
            </a:r>
            <a:r>
              <a:rPr sz="6000" spc="-475" dirty="0">
                <a:solidFill>
                  <a:srgbClr val="2B2B2B"/>
                </a:solidFill>
                <a:latin typeface="Peclet"/>
                <a:cs typeface="Peclet"/>
              </a:rPr>
              <a:t>el</a:t>
            </a:r>
            <a:r>
              <a:rPr sz="6000" spc="-455" dirty="0">
                <a:solidFill>
                  <a:srgbClr val="2B2B2B"/>
                </a:solidFill>
                <a:latin typeface="Peclet"/>
                <a:cs typeface="Peclet"/>
              </a:rPr>
              <a:t>s</a:t>
            </a:r>
            <a:r>
              <a:rPr sz="6000" spc="-15" dirty="0">
                <a:solidFill>
                  <a:srgbClr val="2B2B2B"/>
                </a:solidFill>
                <a:latin typeface="Peclet"/>
                <a:cs typeface="Peclet"/>
              </a:rPr>
              <a:t>e</a:t>
            </a:r>
            <a:r>
              <a:rPr sz="6000" spc="-430" dirty="0">
                <a:solidFill>
                  <a:srgbClr val="2B2B2B"/>
                </a:solidFill>
                <a:latin typeface="Peclet"/>
                <a:cs typeface="Peclet"/>
              </a:rPr>
              <a:t> </a:t>
            </a:r>
            <a:r>
              <a:rPr sz="6000" spc="-465" dirty="0">
                <a:solidFill>
                  <a:srgbClr val="B4B4B4"/>
                </a:solidFill>
                <a:latin typeface="Peclet"/>
                <a:cs typeface="Peclet"/>
              </a:rPr>
              <a:t>Vision</a:t>
            </a:r>
            <a:endParaRPr sz="6000">
              <a:latin typeface="Peclet"/>
              <a:cs typeface="Peclet"/>
            </a:endParaRPr>
          </a:p>
        </p:txBody>
      </p:sp>
      <p:sp>
        <p:nvSpPr>
          <p:cNvPr id="5" name="object 5"/>
          <p:cNvSpPr txBox="1">
            <a:spLocks noGrp="1"/>
          </p:cNvSpPr>
          <p:nvPr>
            <p:ph type="ftr" sz="quarter" idx="5"/>
          </p:nvPr>
        </p:nvSpPr>
        <p:spPr>
          <a:prstGeom prst="rect">
            <a:avLst/>
          </a:prstGeom>
        </p:spPr>
        <p:txBody>
          <a:bodyPr vert="horz" wrap="square" lIns="0" tIns="12065" rIns="0" bIns="0" rtlCol="0">
            <a:spAutoFit/>
          </a:bodyPr>
          <a:lstStyle/>
          <a:p>
            <a:pPr marL="12700">
              <a:lnSpc>
                <a:spcPct val="100000"/>
              </a:lnSpc>
              <a:spcBef>
                <a:spcPts val="95"/>
              </a:spcBef>
            </a:pPr>
            <a:r>
              <a:rPr spc="-20" dirty="0"/>
              <a:t>ERIK Arkitekter</a:t>
            </a:r>
          </a:p>
        </p:txBody>
      </p:sp>
      <p:sp>
        <p:nvSpPr>
          <p:cNvPr id="6" name="object 6"/>
          <p:cNvSpPr txBox="1">
            <a:spLocks noGrp="1"/>
          </p:cNvSpPr>
          <p:nvPr>
            <p:ph type="dt" sz="half" idx="6"/>
          </p:nvPr>
        </p:nvSpPr>
        <p:spPr>
          <a:prstGeom prst="rect">
            <a:avLst/>
          </a:prstGeom>
        </p:spPr>
        <p:txBody>
          <a:bodyPr vert="horz" wrap="square" lIns="0" tIns="12065" rIns="0" bIns="0" rtlCol="0">
            <a:spAutoFit/>
          </a:bodyPr>
          <a:lstStyle/>
          <a:p>
            <a:pPr marL="12700">
              <a:lnSpc>
                <a:spcPct val="100000"/>
              </a:lnSpc>
              <a:spcBef>
                <a:spcPts val="95"/>
              </a:spcBef>
            </a:pPr>
            <a:r>
              <a:rPr spc="-30" dirty="0"/>
              <a:t>2024</a:t>
            </a:r>
          </a:p>
        </p:txBody>
      </p:sp>
      <p:sp>
        <p:nvSpPr>
          <p:cNvPr id="7" name="object 7"/>
          <p:cNvSpPr txBox="1"/>
          <p:nvPr/>
        </p:nvSpPr>
        <p:spPr>
          <a:xfrm>
            <a:off x="10259300" y="10262337"/>
            <a:ext cx="613410" cy="120650"/>
          </a:xfrm>
          <a:prstGeom prst="rect">
            <a:avLst/>
          </a:prstGeom>
        </p:spPr>
        <p:txBody>
          <a:bodyPr vert="horz" wrap="square" lIns="0" tIns="12065" rIns="0" bIns="0" rtlCol="0">
            <a:spAutoFit/>
          </a:bodyPr>
          <a:lstStyle/>
          <a:p>
            <a:pPr marL="12700">
              <a:lnSpc>
                <a:spcPct val="100000"/>
              </a:lnSpc>
              <a:spcBef>
                <a:spcPts val="95"/>
              </a:spcBef>
            </a:pPr>
            <a:r>
              <a:rPr sz="600" spc="-25" dirty="0">
                <a:solidFill>
                  <a:srgbClr val="2B2B2B"/>
                </a:solidFill>
                <a:latin typeface="Peclet"/>
                <a:cs typeface="Peclet"/>
              </a:rPr>
              <a:t>Praktikant</a:t>
            </a:r>
            <a:r>
              <a:rPr sz="600" spc="-25" dirty="0">
                <a:solidFill>
                  <a:srgbClr val="8B8B8B"/>
                </a:solidFill>
                <a:latin typeface="Peclet"/>
                <a:cs typeface="Peclet"/>
              </a:rPr>
              <a:t>#ERIK</a:t>
            </a:r>
            <a:endParaRPr sz="600">
              <a:latin typeface="Peclet"/>
              <a:cs typeface="Peclet"/>
            </a:endParaRPr>
          </a:p>
        </p:txBody>
      </p:sp>
      <p:sp>
        <p:nvSpPr>
          <p:cNvPr id="8" name="object 8"/>
          <p:cNvSpPr txBox="1">
            <a:spLocks noGrp="1"/>
          </p:cNvSpPr>
          <p:nvPr>
            <p:ph type="sldNum" sz="quarter" idx="7"/>
          </p:nvPr>
        </p:nvSpPr>
        <p:spPr>
          <a:prstGeom prst="rect">
            <a:avLst/>
          </a:prstGeom>
        </p:spPr>
        <p:txBody>
          <a:bodyPr vert="horz" wrap="square" lIns="0" tIns="12065" rIns="0" bIns="0" rtlCol="0">
            <a:spAutoFit/>
          </a:bodyPr>
          <a:lstStyle/>
          <a:p>
            <a:pPr marL="12700">
              <a:lnSpc>
                <a:spcPct val="100000"/>
              </a:lnSpc>
              <a:spcBef>
                <a:spcPts val="95"/>
              </a:spcBef>
            </a:pPr>
            <a:fld id="{81D60167-4931-47E6-BA6A-407CBD079E47}" type="slidenum">
              <a:rPr spc="-25" dirty="0"/>
              <a:t>11</a:t>
            </a:fld>
            <a:endParaRPr spc="-25" dirty="0"/>
          </a:p>
        </p:txBody>
      </p:sp>
      <p:sp>
        <p:nvSpPr>
          <p:cNvPr id="4" name="object 4" descr="$PPTXTitle"/>
          <p:cNvSpPr txBox="1">
            <a:spLocks noGrp="1"/>
          </p:cNvSpPr>
          <p:nvPr>
            <p:ph type="title"/>
          </p:nvPr>
        </p:nvSpPr>
        <p:spPr>
          <a:xfrm>
            <a:off x="13286866" y="3268053"/>
            <a:ext cx="1534160" cy="2768600"/>
          </a:xfrm>
          <a:prstGeom prst="rect">
            <a:avLst/>
          </a:prstGeom>
        </p:spPr>
        <p:txBody>
          <a:bodyPr vert="horz" wrap="square" lIns="0" tIns="12700" rIns="0" bIns="0" rtlCol="0">
            <a:spAutoFit/>
          </a:bodyPr>
          <a:lstStyle/>
          <a:p>
            <a:pPr marL="12700">
              <a:lnSpc>
                <a:spcPct val="100000"/>
              </a:lnSpc>
              <a:spcBef>
                <a:spcPts val="100"/>
              </a:spcBef>
            </a:pPr>
            <a:r>
              <a:rPr spc="-50" dirty="0"/>
              <a:t>4</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851300" y="3910338"/>
            <a:ext cx="4399915" cy="1569720"/>
          </a:xfrm>
          <a:prstGeom prst="rect">
            <a:avLst/>
          </a:prstGeom>
        </p:spPr>
        <p:txBody>
          <a:bodyPr vert="horz" wrap="square" lIns="0" tIns="38100" rIns="0" bIns="0" rtlCol="0">
            <a:spAutoFit/>
          </a:bodyPr>
          <a:lstStyle/>
          <a:p>
            <a:pPr marL="12700" marR="5080">
              <a:lnSpc>
                <a:spcPts val="2000"/>
              </a:lnSpc>
              <a:spcBef>
                <a:spcPts val="300"/>
              </a:spcBef>
            </a:pPr>
            <a:r>
              <a:rPr sz="1800" spc="-80" dirty="0">
                <a:solidFill>
                  <a:srgbClr val="2B2B2B"/>
                </a:solidFill>
                <a:latin typeface="Peclet"/>
                <a:cs typeface="Peclet"/>
              </a:rPr>
              <a:t>Underrubrik-</a:t>
            </a:r>
            <a:r>
              <a:rPr sz="1800" spc="-140" dirty="0">
                <a:solidFill>
                  <a:srgbClr val="2B2B2B"/>
                </a:solidFill>
                <a:latin typeface="Peclet"/>
                <a:cs typeface="Peclet"/>
              </a:rPr>
              <a:t> </a:t>
            </a:r>
            <a:r>
              <a:rPr sz="1800" spc="-105" dirty="0">
                <a:solidFill>
                  <a:srgbClr val="2B2B2B"/>
                </a:solidFill>
                <a:latin typeface="Peclet"/>
                <a:cs typeface="Peclet"/>
              </a:rPr>
              <a:t>Enimagni</a:t>
            </a:r>
            <a:r>
              <a:rPr sz="1800" spc="-135" dirty="0">
                <a:solidFill>
                  <a:srgbClr val="2B2B2B"/>
                </a:solidFill>
                <a:latin typeface="Peclet"/>
                <a:cs typeface="Peclet"/>
              </a:rPr>
              <a:t> </a:t>
            </a:r>
            <a:r>
              <a:rPr sz="1800" spc="-100" dirty="0">
                <a:solidFill>
                  <a:srgbClr val="2B2B2B"/>
                </a:solidFill>
                <a:latin typeface="Peclet"/>
                <a:cs typeface="Peclet"/>
              </a:rPr>
              <a:t>tatus,</a:t>
            </a:r>
            <a:r>
              <a:rPr sz="1800" spc="-135" dirty="0">
                <a:solidFill>
                  <a:srgbClr val="2B2B2B"/>
                </a:solidFill>
                <a:latin typeface="Peclet"/>
                <a:cs typeface="Peclet"/>
              </a:rPr>
              <a:t> </a:t>
            </a:r>
            <a:r>
              <a:rPr sz="1800" spc="-105" dirty="0">
                <a:solidFill>
                  <a:srgbClr val="2B2B2B"/>
                </a:solidFill>
                <a:latin typeface="Peclet"/>
                <a:cs typeface="Peclet"/>
              </a:rPr>
              <a:t>omnisque</a:t>
            </a:r>
            <a:r>
              <a:rPr sz="1800" spc="-140" dirty="0">
                <a:solidFill>
                  <a:srgbClr val="2B2B2B"/>
                </a:solidFill>
                <a:latin typeface="Peclet"/>
                <a:cs typeface="Peclet"/>
              </a:rPr>
              <a:t> </a:t>
            </a:r>
            <a:r>
              <a:rPr sz="1800" spc="-25" dirty="0">
                <a:solidFill>
                  <a:srgbClr val="2B2B2B"/>
                </a:solidFill>
                <a:latin typeface="Peclet"/>
                <a:cs typeface="Peclet"/>
              </a:rPr>
              <a:t>pos </a:t>
            </a:r>
            <a:r>
              <a:rPr sz="1800" spc="-80" dirty="0">
                <a:solidFill>
                  <a:srgbClr val="2B2B2B"/>
                </a:solidFill>
                <a:latin typeface="Peclet"/>
                <a:cs typeface="Peclet"/>
              </a:rPr>
              <a:t>sam</a:t>
            </a:r>
            <a:r>
              <a:rPr sz="1800" spc="-170" dirty="0">
                <a:solidFill>
                  <a:srgbClr val="2B2B2B"/>
                </a:solidFill>
                <a:latin typeface="Peclet"/>
                <a:cs typeface="Peclet"/>
              </a:rPr>
              <a:t> </a:t>
            </a:r>
            <a:r>
              <a:rPr sz="1800" spc="-85" dirty="0">
                <a:solidFill>
                  <a:srgbClr val="2B2B2B"/>
                </a:solidFill>
                <a:latin typeface="Peclet"/>
                <a:cs typeface="Peclet"/>
              </a:rPr>
              <a:t>res</a:t>
            </a:r>
            <a:r>
              <a:rPr sz="1800" spc="-170" dirty="0">
                <a:solidFill>
                  <a:srgbClr val="2B2B2B"/>
                </a:solidFill>
                <a:latin typeface="Peclet"/>
                <a:cs typeface="Peclet"/>
              </a:rPr>
              <a:t> </a:t>
            </a:r>
            <a:r>
              <a:rPr sz="1800" spc="-105" dirty="0">
                <a:solidFill>
                  <a:srgbClr val="2B2B2B"/>
                </a:solidFill>
                <a:latin typeface="Peclet"/>
                <a:cs typeface="Peclet"/>
              </a:rPr>
              <a:t>magnis</a:t>
            </a:r>
            <a:r>
              <a:rPr sz="1800" spc="-170" dirty="0">
                <a:solidFill>
                  <a:srgbClr val="2B2B2B"/>
                </a:solidFill>
                <a:latin typeface="Peclet"/>
                <a:cs typeface="Peclet"/>
              </a:rPr>
              <a:t> </a:t>
            </a:r>
            <a:r>
              <a:rPr sz="1800" spc="-90" dirty="0">
                <a:solidFill>
                  <a:srgbClr val="2B2B2B"/>
                </a:solidFill>
                <a:latin typeface="Peclet"/>
                <a:cs typeface="Peclet"/>
              </a:rPr>
              <a:t>dolo</a:t>
            </a:r>
            <a:r>
              <a:rPr sz="1800" spc="-170" dirty="0">
                <a:solidFill>
                  <a:srgbClr val="2B2B2B"/>
                </a:solidFill>
                <a:latin typeface="Peclet"/>
                <a:cs typeface="Peclet"/>
              </a:rPr>
              <a:t> </a:t>
            </a:r>
            <a:r>
              <a:rPr sz="1800" spc="-100" dirty="0">
                <a:solidFill>
                  <a:srgbClr val="2B2B2B"/>
                </a:solidFill>
                <a:latin typeface="Peclet"/>
                <a:cs typeface="Peclet"/>
              </a:rPr>
              <a:t>dolorro</a:t>
            </a:r>
            <a:r>
              <a:rPr sz="1800" spc="-170" dirty="0">
                <a:solidFill>
                  <a:srgbClr val="2B2B2B"/>
                </a:solidFill>
                <a:latin typeface="Peclet"/>
                <a:cs typeface="Peclet"/>
              </a:rPr>
              <a:t> </a:t>
            </a:r>
            <a:r>
              <a:rPr sz="1800" spc="-70" dirty="0">
                <a:solidFill>
                  <a:srgbClr val="2B2B2B"/>
                </a:solidFill>
                <a:latin typeface="Peclet"/>
                <a:cs typeface="Peclet"/>
              </a:rPr>
              <a:t>et</a:t>
            </a:r>
            <a:r>
              <a:rPr sz="1800" spc="-165" dirty="0">
                <a:solidFill>
                  <a:srgbClr val="2B2B2B"/>
                </a:solidFill>
                <a:latin typeface="Peclet"/>
                <a:cs typeface="Peclet"/>
              </a:rPr>
              <a:t> </a:t>
            </a:r>
            <a:r>
              <a:rPr sz="1800" spc="-95" dirty="0">
                <a:solidFill>
                  <a:srgbClr val="2B2B2B"/>
                </a:solidFill>
                <a:latin typeface="Peclet"/>
                <a:cs typeface="Peclet"/>
              </a:rPr>
              <a:t>facit,</a:t>
            </a:r>
            <a:r>
              <a:rPr sz="1800" spc="-170" dirty="0">
                <a:solidFill>
                  <a:srgbClr val="2B2B2B"/>
                </a:solidFill>
                <a:latin typeface="Peclet"/>
                <a:cs typeface="Peclet"/>
              </a:rPr>
              <a:t> </a:t>
            </a:r>
            <a:r>
              <a:rPr sz="1800" spc="-65" dirty="0">
                <a:solidFill>
                  <a:srgbClr val="2B2B2B"/>
                </a:solidFill>
                <a:latin typeface="Peclet"/>
                <a:cs typeface="Peclet"/>
              </a:rPr>
              <a:t>ut</a:t>
            </a:r>
            <a:r>
              <a:rPr sz="1800" spc="-170" dirty="0">
                <a:solidFill>
                  <a:srgbClr val="2B2B2B"/>
                </a:solidFill>
                <a:latin typeface="Peclet"/>
                <a:cs typeface="Peclet"/>
              </a:rPr>
              <a:t> </a:t>
            </a:r>
            <a:r>
              <a:rPr sz="1800" spc="-25" dirty="0">
                <a:solidFill>
                  <a:srgbClr val="2B2B2B"/>
                </a:solidFill>
                <a:latin typeface="Peclet"/>
                <a:cs typeface="Peclet"/>
              </a:rPr>
              <a:t>aut </a:t>
            </a:r>
            <a:r>
              <a:rPr sz="1800" spc="-100" dirty="0">
                <a:solidFill>
                  <a:srgbClr val="2B2B2B"/>
                </a:solidFill>
                <a:latin typeface="Peclet"/>
                <a:cs typeface="Peclet"/>
              </a:rPr>
              <a:t>volut</a:t>
            </a:r>
            <a:r>
              <a:rPr sz="1800" spc="-180" dirty="0">
                <a:solidFill>
                  <a:srgbClr val="2B2B2B"/>
                </a:solidFill>
                <a:latin typeface="Peclet"/>
                <a:cs typeface="Peclet"/>
              </a:rPr>
              <a:t> </a:t>
            </a:r>
            <a:r>
              <a:rPr sz="1800" spc="-70" dirty="0">
                <a:solidFill>
                  <a:srgbClr val="2B2B2B"/>
                </a:solidFill>
                <a:latin typeface="Peclet"/>
                <a:cs typeface="Peclet"/>
              </a:rPr>
              <a:t>et</a:t>
            </a:r>
            <a:r>
              <a:rPr sz="1800" spc="-175" dirty="0">
                <a:solidFill>
                  <a:srgbClr val="2B2B2B"/>
                </a:solidFill>
                <a:latin typeface="Peclet"/>
                <a:cs typeface="Peclet"/>
              </a:rPr>
              <a:t> </a:t>
            </a:r>
            <a:r>
              <a:rPr sz="1800" spc="-90" dirty="0">
                <a:solidFill>
                  <a:srgbClr val="2B2B2B"/>
                </a:solidFill>
                <a:latin typeface="Peclet"/>
                <a:cs typeface="Peclet"/>
              </a:rPr>
              <a:t>pern</a:t>
            </a:r>
            <a:r>
              <a:rPr sz="1800" spc="-175" dirty="0">
                <a:solidFill>
                  <a:srgbClr val="2B2B2B"/>
                </a:solidFill>
                <a:latin typeface="Peclet"/>
                <a:cs typeface="Peclet"/>
              </a:rPr>
              <a:t> </a:t>
            </a:r>
            <a:r>
              <a:rPr sz="1800" spc="-100" dirty="0">
                <a:solidFill>
                  <a:srgbClr val="2B2B2B"/>
                </a:solidFill>
                <a:latin typeface="Peclet"/>
                <a:cs typeface="Peclet"/>
              </a:rPr>
              <a:t>atio</a:t>
            </a:r>
            <a:r>
              <a:rPr sz="1800" spc="-175" dirty="0">
                <a:solidFill>
                  <a:srgbClr val="2B2B2B"/>
                </a:solidFill>
                <a:latin typeface="Peclet"/>
                <a:cs typeface="Peclet"/>
              </a:rPr>
              <a:t> </a:t>
            </a:r>
            <a:r>
              <a:rPr sz="1800" spc="-70" dirty="0">
                <a:solidFill>
                  <a:srgbClr val="2B2B2B"/>
                </a:solidFill>
                <a:latin typeface="Peclet"/>
                <a:cs typeface="Peclet"/>
              </a:rPr>
              <a:t>te</a:t>
            </a:r>
            <a:r>
              <a:rPr sz="1800" spc="-180" dirty="0">
                <a:solidFill>
                  <a:srgbClr val="2B2B2B"/>
                </a:solidFill>
                <a:latin typeface="Peclet"/>
                <a:cs typeface="Peclet"/>
              </a:rPr>
              <a:t> </a:t>
            </a:r>
            <a:r>
              <a:rPr sz="1800" spc="-90" dirty="0">
                <a:solidFill>
                  <a:srgbClr val="2B2B2B"/>
                </a:solidFill>
                <a:latin typeface="Peclet"/>
                <a:cs typeface="Peclet"/>
              </a:rPr>
              <a:t>eium</a:t>
            </a:r>
            <a:r>
              <a:rPr sz="1800" spc="-175" dirty="0">
                <a:solidFill>
                  <a:srgbClr val="2B2B2B"/>
                </a:solidFill>
                <a:latin typeface="Peclet"/>
                <a:cs typeface="Peclet"/>
              </a:rPr>
              <a:t> </a:t>
            </a:r>
            <a:r>
              <a:rPr sz="1800" spc="-90" dirty="0">
                <a:solidFill>
                  <a:srgbClr val="2B2B2B"/>
                </a:solidFill>
                <a:latin typeface="Peclet"/>
                <a:cs typeface="Peclet"/>
              </a:rPr>
              <a:t>vel</a:t>
            </a:r>
            <a:r>
              <a:rPr sz="1800" spc="-175" dirty="0">
                <a:solidFill>
                  <a:srgbClr val="2B2B2B"/>
                </a:solidFill>
                <a:latin typeface="Peclet"/>
                <a:cs typeface="Peclet"/>
              </a:rPr>
              <a:t> </a:t>
            </a:r>
            <a:r>
              <a:rPr sz="1800" spc="-95" dirty="0">
                <a:solidFill>
                  <a:srgbClr val="2B2B2B"/>
                </a:solidFill>
                <a:latin typeface="Peclet"/>
                <a:cs typeface="Peclet"/>
              </a:rPr>
              <a:t>mod</a:t>
            </a:r>
            <a:r>
              <a:rPr sz="1800" spc="-175" dirty="0">
                <a:solidFill>
                  <a:srgbClr val="2B2B2B"/>
                </a:solidFill>
                <a:latin typeface="Peclet"/>
                <a:cs typeface="Peclet"/>
              </a:rPr>
              <a:t> </a:t>
            </a:r>
            <a:r>
              <a:rPr sz="1800" spc="-10" dirty="0">
                <a:solidFill>
                  <a:srgbClr val="2B2B2B"/>
                </a:solidFill>
                <a:latin typeface="Peclet"/>
                <a:cs typeface="Peclet"/>
              </a:rPr>
              <a:t>eumque </a:t>
            </a:r>
            <a:r>
              <a:rPr sz="1800" spc="-95" dirty="0">
                <a:solidFill>
                  <a:srgbClr val="2B2B2B"/>
                </a:solidFill>
                <a:latin typeface="Peclet"/>
                <a:cs typeface="Peclet"/>
              </a:rPr>
              <a:t>nobis</a:t>
            </a:r>
            <a:r>
              <a:rPr sz="1800" spc="-165" dirty="0">
                <a:solidFill>
                  <a:srgbClr val="2B2B2B"/>
                </a:solidFill>
                <a:latin typeface="Peclet"/>
                <a:cs typeface="Peclet"/>
              </a:rPr>
              <a:t> </a:t>
            </a:r>
            <a:r>
              <a:rPr sz="1800" spc="-105" dirty="0">
                <a:solidFill>
                  <a:srgbClr val="2B2B2B"/>
                </a:solidFill>
                <a:latin typeface="Peclet"/>
                <a:cs typeface="Peclet"/>
              </a:rPr>
              <a:t>dolluptas</a:t>
            </a:r>
            <a:r>
              <a:rPr sz="1800" spc="-165" dirty="0">
                <a:solidFill>
                  <a:srgbClr val="2B2B2B"/>
                </a:solidFill>
                <a:latin typeface="Peclet"/>
                <a:cs typeface="Peclet"/>
              </a:rPr>
              <a:t> </a:t>
            </a:r>
            <a:r>
              <a:rPr sz="1800" spc="-95" dirty="0">
                <a:solidFill>
                  <a:srgbClr val="2B2B2B"/>
                </a:solidFill>
                <a:latin typeface="Peclet"/>
                <a:cs typeface="Peclet"/>
              </a:rPr>
              <a:t>quat</a:t>
            </a:r>
            <a:r>
              <a:rPr sz="1800" spc="-165" dirty="0">
                <a:solidFill>
                  <a:srgbClr val="2B2B2B"/>
                </a:solidFill>
                <a:latin typeface="Peclet"/>
                <a:cs typeface="Peclet"/>
              </a:rPr>
              <a:t> </a:t>
            </a:r>
            <a:r>
              <a:rPr sz="1800" spc="-105" dirty="0">
                <a:solidFill>
                  <a:srgbClr val="2B2B2B"/>
                </a:solidFill>
                <a:latin typeface="Peclet"/>
                <a:cs typeface="Peclet"/>
              </a:rPr>
              <a:t>veritem</a:t>
            </a:r>
            <a:r>
              <a:rPr sz="1800" spc="-165" dirty="0">
                <a:solidFill>
                  <a:srgbClr val="2B2B2B"/>
                </a:solidFill>
                <a:latin typeface="Peclet"/>
                <a:cs typeface="Peclet"/>
              </a:rPr>
              <a:t> </a:t>
            </a:r>
            <a:r>
              <a:rPr sz="1800" spc="-85" dirty="0">
                <a:solidFill>
                  <a:srgbClr val="2B2B2B"/>
                </a:solidFill>
                <a:latin typeface="Peclet"/>
                <a:cs typeface="Peclet"/>
              </a:rPr>
              <a:t>cum</a:t>
            </a:r>
            <a:r>
              <a:rPr sz="1800" spc="-165" dirty="0">
                <a:solidFill>
                  <a:srgbClr val="2B2B2B"/>
                </a:solidFill>
                <a:latin typeface="Peclet"/>
                <a:cs typeface="Peclet"/>
              </a:rPr>
              <a:t> </a:t>
            </a:r>
            <a:r>
              <a:rPr sz="1800" spc="-95" dirty="0">
                <a:solidFill>
                  <a:srgbClr val="2B2B2B"/>
                </a:solidFill>
                <a:latin typeface="Peclet"/>
                <a:cs typeface="Peclet"/>
              </a:rPr>
              <a:t>fuga.</a:t>
            </a:r>
            <a:r>
              <a:rPr sz="1800" spc="-165" dirty="0">
                <a:solidFill>
                  <a:srgbClr val="2B2B2B"/>
                </a:solidFill>
                <a:latin typeface="Peclet"/>
                <a:cs typeface="Peclet"/>
              </a:rPr>
              <a:t> </a:t>
            </a:r>
            <a:r>
              <a:rPr sz="1800" spc="-25" dirty="0">
                <a:solidFill>
                  <a:srgbClr val="2B2B2B"/>
                </a:solidFill>
                <a:latin typeface="Peclet"/>
                <a:cs typeface="Peclet"/>
              </a:rPr>
              <a:t>Om-</a:t>
            </a:r>
            <a:r>
              <a:rPr sz="1800" spc="-100" dirty="0">
                <a:solidFill>
                  <a:srgbClr val="2B2B2B"/>
                </a:solidFill>
                <a:latin typeface="Peclet"/>
                <a:cs typeface="Peclet"/>
              </a:rPr>
              <a:t>nisque</a:t>
            </a:r>
            <a:r>
              <a:rPr sz="1800" spc="-170" dirty="0">
                <a:solidFill>
                  <a:srgbClr val="2B2B2B"/>
                </a:solidFill>
                <a:latin typeface="Peclet"/>
                <a:cs typeface="Peclet"/>
              </a:rPr>
              <a:t> </a:t>
            </a:r>
            <a:r>
              <a:rPr sz="1800" spc="-90" dirty="0">
                <a:solidFill>
                  <a:srgbClr val="2B2B2B"/>
                </a:solidFill>
                <a:latin typeface="Peclet"/>
                <a:cs typeface="Peclet"/>
              </a:rPr>
              <a:t>pos</a:t>
            </a:r>
            <a:r>
              <a:rPr sz="1800" spc="-165" dirty="0">
                <a:solidFill>
                  <a:srgbClr val="2B2B2B"/>
                </a:solidFill>
                <a:latin typeface="Peclet"/>
                <a:cs typeface="Peclet"/>
              </a:rPr>
              <a:t> </a:t>
            </a:r>
            <a:r>
              <a:rPr sz="1800" spc="-80" dirty="0">
                <a:solidFill>
                  <a:srgbClr val="2B2B2B"/>
                </a:solidFill>
                <a:latin typeface="Peclet"/>
                <a:cs typeface="Peclet"/>
              </a:rPr>
              <a:t>sam</a:t>
            </a:r>
            <a:r>
              <a:rPr sz="1800" spc="-165" dirty="0">
                <a:solidFill>
                  <a:srgbClr val="2B2B2B"/>
                </a:solidFill>
                <a:latin typeface="Peclet"/>
                <a:cs typeface="Peclet"/>
              </a:rPr>
              <a:t> </a:t>
            </a:r>
            <a:r>
              <a:rPr sz="1800" spc="-85" dirty="0">
                <a:solidFill>
                  <a:srgbClr val="2B2B2B"/>
                </a:solidFill>
                <a:latin typeface="Peclet"/>
                <a:cs typeface="Peclet"/>
              </a:rPr>
              <a:t>res</a:t>
            </a:r>
            <a:r>
              <a:rPr sz="1800" spc="-170" dirty="0">
                <a:solidFill>
                  <a:srgbClr val="2B2B2B"/>
                </a:solidFill>
                <a:latin typeface="Peclet"/>
                <a:cs typeface="Peclet"/>
              </a:rPr>
              <a:t> </a:t>
            </a:r>
            <a:r>
              <a:rPr sz="1800" spc="-65" dirty="0">
                <a:solidFill>
                  <a:srgbClr val="2B2B2B"/>
                </a:solidFill>
                <a:latin typeface="Peclet"/>
                <a:cs typeface="Peclet"/>
              </a:rPr>
              <a:t>ut</a:t>
            </a:r>
            <a:r>
              <a:rPr sz="1800" spc="-165" dirty="0">
                <a:solidFill>
                  <a:srgbClr val="2B2B2B"/>
                </a:solidFill>
                <a:latin typeface="Peclet"/>
                <a:cs typeface="Peclet"/>
              </a:rPr>
              <a:t> </a:t>
            </a:r>
            <a:r>
              <a:rPr sz="1800" spc="-110" dirty="0">
                <a:solidFill>
                  <a:srgbClr val="2B2B2B"/>
                </a:solidFill>
                <a:latin typeface="Peclet"/>
                <a:cs typeface="Peclet"/>
              </a:rPr>
              <a:t>verati</a:t>
            </a:r>
            <a:r>
              <a:rPr sz="1800" spc="-165" dirty="0">
                <a:solidFill>
                  <a:srgbClr val="2B2B2B"/>
                </a:solidFill>
                <a:latin typeface="Peclet"/>
                <a:cs typeface="Peclet"/>
              </a:rPr>
              <a:t> </a:t>
            </a:r>
            <a:r>
              <a:rPr sz="1800" spc="-70" dirty="0">
                <a:solidFill>
                  <a:srgbClr val="2B2B2B"/>
                </a:solidFill>
                <a:latin typeface="Peclet"/>
                <a:cs typeface="Peclet"/>
              </a:rPr>
              <a:t>re</a:t>
            </a:r>
            <a:r>
              <a:rPr sz="1800" spc="-165" dirty="0">
                <a:solidFill>
                  <a:srgbClr val="2B2B2B"/>
                </a:solidFill>
                <a:latin typeface="Peclet"/>
                <a:cs typeface="Peclet"/>
              </a:rPr>
              <a:t> </a:t>
            </a:r>
            <a:r>
              <a:rPr sz="1800" spc="-105" dirty="0">
                <a:solidFill>
                  <a:srgbClr val="2B2B2B"/>
                </a:solidFill>
                <a:latin typeface="Peclet"/>
                <a:cs typeface="Peclet"/>
              </a:rPr>
              <a:t>volorep</a:t>
            </a:r>
            <a:r>
              <a:rPr sz="1800" spc="-170" dirty="0">
                <a:solidFill>
                  <a:srgbClr val="2B2B2B"/>
                </a:solidFill>
                <a:latin typeface="Peclet"/>
                <a:cs typeface="Peclet"/>
              </a:rPr>
              <a:t> </a:t>
            </a:r>
            <a:r>
              <a:rPr sz="1800" spc="-75" dirty="0">
                <a:solidFill>
                  <a:srgbClr val="2B2B2B"/>
                </a:solidFill>
                <a:latin typeface="Peclet"/>
                <a:cs typeface="Peclet"/>
              </a:rPr>
              <a:t>taspel </a:t>
            </a:r>
            <a:r>
              <a:rPr sz="1800" spc="-10" dirty="0">
                <a:solidFill>
                  <a:srgbClr val="2B2B2B"/>
                </a:solidFill>
                <a:latin typeface="Peclet"/>
                <a:cs typeface="Peclet"/>
              </a:rPr>
              <a:t>iuntium.</a:t>
            </a:r>
            <a:endParaRPr sz="1800">
              <a:latin typeface="Peclet"/>
              <a:cs typeface="Peclet"/>
            </a:endParaRPr>
          </a:p>
        </p:txBody>
      </p:sp>
      <p:sp>
        <p:nvSpPr>
          <p:cNvPr id="19" name="object 19"/>
          <p:cNvSpPr txBox="1">
            <a:spLocks noGrp="1"/>
          </p:cNvSpPr>
          <p:nvPr>
            <p:ph type="ftr" sz="quarter" idx="5"/>
          </p:nvPr>
        </p:nvSpPr>
        <p:spPr>
          <a:prstGeom prst="rect">
            <a:avLst/>
          </a:prstGeom>
        </p:spPr>
        <p:txBody>
          <a:bodyPr vert="horz" wrap="square" lIns="0" tIns="12065" rIns="0" bIns="0" rtlCol="0">
            <a:spAutoFit/>
          </a:bodyPr>
          <a:lstStyle/>
          <a:p>
            <a:pPr marL="12700">
              <a:lnSpc>
                <a:spcPct val="100000"/>
              </a:lnSpc>
              <a:spcBef>
                <a:spcPts val="95"/>
              </a:spcBef>
            </a:pPr>
            <a:r>
              <a:rPr spc="-20" dirty="0"/>
              <a:t>ERIK Arkitekter</a:t>
            </a:r>
          </a:p>
        </p:txBody>
      </p:sp>
      <p:sp>
        <p:nvSpPr>
          <p:cNvPr id="20" name="object 20"/>
          <p:cNvSpPr txBox="1">
            <a:spLocks noGrp="1"/>
          </p:cNvSpPr>
          <p:nvPr>
            <p:ph type="dt" sz="half" idx="6"/>
          </p:nvPr>
        </p:nvSpPr>
        <p:spPr>
          <a:prstGeom prst="rect">
            <a:avLst/>
          </a:prstGeom>
        </p:spPr>
        <p:txBody>
          <a:bodyPr vert="horz" wrap="square" lIns="0" tIns="12065" rIns="0" bIns="0" rtlCol="0">
            <a:spAutoFit/>
          </a:bodyPr>
          <a:lstStyle/>
          <a:p>
            <a:pPr marL="12700">
              <a:lnSpc>
                <a:spcPct val="100000"/>
              </a:lnSpc>
              <a:spcBef>
                <a:spcPts val="95"/>
              </a:spcBef>
            </a:pPr>
            <a:r>
              <a:rPr spc="-30" dirty="0"/>
              <a:t>2024</a:t>
            </a:r>
          </a:p>
        </p:txBody>
      </p:sp>
      <p:sp>
        <p:nvSpPr>
          <p:cNvPr id="21" name="object 21"/>
          <p:cNvSpPr txBox="1"/>
          <p:nvPr/>
        </p:nvSpPr>
        <p:spPr>
          <a:xfrm>
            <a:off x="10259300" y="10262337"/>
            <a:ext cx="613410" cy="120650"/>
          </a:xfrm>
          <a:prstGeom prst="rect">
            <a:avLst/>
          </a:prstGeom>
        </p:spPr>
        <p:txBody>
          <a:bodyPr vert="horz" wrap="square" lIns="0" tIns="12065" rIns="0" bIns="0" rtlCol="0">
            <a:spAutoFit/>
          </a:bodyPr>
          <a:lstStyle/>
          <a:p>
            <a:pPr marL="12700">
              <a:lnSpc>
                <a:spcPct val="100000"/>
              </a:lnSpc>
              <a:spcBef>
                <a:spcPts val="95"/>
              </a:spcBef>
            </a:pPr>
            <a:r>
              <a:rPr sz="600" spc="-25" dirty="0">
                <a:solidFill>
                  <a:srgbClr val="2B2B2B"/>
                </a:solidFill>
                <a:latin typeface="Peclet"/>
                <a:cs typeface="Peclet"/>
              </a:rPr>
              <a:t>Praktikant</a:t>
            </a:r>
            <a:r>
              <a:rPr sz="600" spc="-25" dirty="0">
                <a:solidFill>
                  <a:srgbClr val="8B8B8B"/>
                </a:solidFill>
                <a:latin typeface="Peclet"/>
                <a:cs typeface="Peclet"/>
              </a:rPr>
              <a:t>#ERIK</a:t>
            </a:r>
            <a:endParaRPr sz="600">
              <a:latin typeface="Peclet"/>
              <a:cs typeface="Peclet"/>
            </a:endParaRPr>
          </a:p>
        </p:txBody>
      </p:sp>
      <p:sp>
        <p:nvSpPr>
          <p:cNvPr id="22" name="object 22"/>
          <p:cNvSpPr txBox="1">
            <a:spLocks noGrp="1"/>
          </p:cNvSpPr>
          <p:nvPr>
            <p:ph type="sldNum" sz="quarter" idx="7"/>
          </p:nvPr>
        </p:nvSpPr>
        <p:spPr>
          <a:prstGeom prst="rect">
            <a:avLst/>
          </a:prstGeom>
        </p:spPr>
        <p:txBody>
          <a:bodyPr vert="horz" wrap="square" lIns="0" tIns="12065" rIns="0" bIns="0" rtlCol="0">
            <a:spAutoFit/>
          </a:bodyPr>
          <a:lstStyle/>
          <a:p>
            <a:pPr marL="12700">
              <a:lnSpc>
                <a:spcPct val="100000"/>
              </a:lnSpc>
              <a:spcBef>
                <a:spcPts val="95"/>
              </a:spcBef>
            </a:pPr>
            <a:fld id="{81D60167-4931-47E6-BA6A-407CBD079E47}" type="slidenum">
              <a:rPr spc="-25" dirty="0"/>
              <a:t>12</a:t>
            </a:fld>
            <a:endParaRPr spc="-25" dirty="0"/>
          </a:p>
        </p:txBody>
      </p:sp>
      <p:sp>
        <p:nvSpPr>
          <p:cNvPr id="3" name="object 3"/>
          <p:cNvSpPr txBox="1"/>
          <p:nvPr/>
        </p:nvSpPr>
        <p:spPr>
          <a:xfrm>
            <a:off x="5555298" y="3937203"/>
            <a:ext cx="2060575" cy="1699260"/>
          </a:xfrm>
          <a:prstGeom prst="rect">
            <a:avLst/>
          </a:prstGeom>
        </p:spPr>
        <p:txBody>
          <a:bodyPr vert="horz" wrap="square" lIns="0" tIns="12700" rIns="0" bIns="0" rtlCol="0">
            <a:spAutoFit/>
          </a:bodyPr>
          <a:lstStyle/>
          <a:p>
            <a:pPr marL="12700">
              <a:lnSpc>
                <a:spcPct val="100000"/>
              </a:lnSpc>
              <a:spcBef>
                <a:spcPts val="100"/>
              </a:spcBef>
            </a:pPr>
            <a:r>
              <a:rPr sz="900" spc="-10" dirty="0">
                <a:solidFill>
                  <a:srgbClr val="2B2B2B"/>
                </a:solidFill>
                <a:latin typeface="Peclet"/>
                <a:cs typeface="Peclet"/>
              </a:rPr>
              <a:t>Mellemrubrik</a:t>
            </a:r>
            <a:endParaRPr sz="900">
              <a:latin typeface="Peclet"/>
              <a:cs typeface="Peclet"/>
            </a:endParaRPr>
          </a:p>
          <a:p>
            <a:pPr marL="12700" marR="5080">
              <a:lnSpc>
                <a:spcPct val="101899"/>
              </a:lnSpc>
            </a:pPr>
            <a:r>
              <a:rPr sz="900" spc="-40" dirty="0">
                <a:solidFill>
                  <a:srgbClr val="8B8B8B"/>
                </a:solidFill>
                <a:latin typeface="Peclet"/>
                <a:cs typeface="Peclet"/>
              </a:rPr>
              <a:t>Enimagni</a:t>
            </a:r>
            <a:r>
              <a:rPr sz="900" spc="-30" dirty="0">
                <a:solidFill>
                  <a:srgbClr val="8B8B8B"/>
                </a:solidFill>
                <a:latin typeface="Peclet"/>
                <a:cs typeface="Peclet"/>
              </a:rPr>
              <a:t> </a:t>
            </a:r>
            <a:r>
              <a:rPr sz="900" spc="-40" dirty="0">
                <a:solidFill>
                  <a:srgbClr val="8B8B8B"/>
                </a:solidFill>
                <a:latin typeface="Peclet"/>
                <a:cs typeface="Peclet"/>
              </a:rPr>
              <a:t>tatus,</a:t>
            </a:r>
            <a:r>
              <a:rPr sz="900" spc="-25" dirty="0">
                <a:solidFill>
                  <a:srgbClr val="8B8B8B"/>
                </a:solidFill>
                <a:latin typeface="Peclet"/>
                <a:cs typeface="Peclet"/>
              </a:rPr>
              <a:t> </a:t>
            </a:r>
            <a:r>
              <a:rPr sz="900" spc="-40" dirty="0">
                <a:solidFill>
                  <a:srgbClr val="8B8B8B"/>
                </a:solidFill>
                <a:latin typeface="Peclet"/>
                <a:cs typeface="Peclet"/>
              </a:rPr>
              <a:t>omnisque</a:t>
            </a:r>
            <a:r>
              <a:rPr sz="900" spc="-25" dirty="0">
                <a:solidFill>
                  <a:srgbClr val="8B8B8B"/>
                </a:solidFill>
                <a:latin typeface="Peclet"/>
                <a:cs typeface="Peclet"/>
              </a:rPr>
              <a:t> </a:t>
            </a:r>
            <a:r>
              <a:rPr sz="900" spc="-35" dirty="0">
                <a:solidFill>
                  <a:srgbClr val="8B8B8B"/>
                </a:solidFill>
                <a:latin typeface="Peclet"/>
                <a:cs typeface="Peclet"/>
              </a:rPr>
              <a:t>pos</a:t>
            </a:r>
            <a:r>
              <a:rPr sz="900" spc="-25" dirty="0">
                <a:solidFill>
                  <a:srgbClr val="8B8B8B"/>
                </a:solidFill>
                <a:latin typeface="Peclet"/>
                <a:cs typeface="Peclet"/>
              </a:rPr>
              <a:t> sam res </a:t>
            </a:r>
            <a:r>
              <a:rPr sz="900" spc="-40" dirty="0">
                <a:solidFill>
                  <a:srgbClr val="8B8B8B"/>
                </a:solidFill>
                <a:latin typeface="Peclet"/>
                <a:cs typeface="Peclet"/>
              </a:rPr>
              <a:t>magnis</a:t>
            </a:r>
            <a:r>
              <a:rPr sz="900" spc="-35" dirty="0">
                <a:solidFill>
                  <a:srgbClr val="8B8B8B"/>
                </a:solidFill>
                <a:latin typeface="Peclet"/>
                <a:cs typeface="Peclet"/>
              </a:rPr>
              <a:t> dolo</a:t>
            </a:r>
            <a:r>
              <a:rPr sz="900" spc="-30" dirty="0">
                <a:solidFill>
                  <a:srgbClr val="8B8B8B"/>
                </a:solidFill>
                <a:latin typeface="Peclet"/>
                <a:cs typeface="Peclet"/>
              </a:rPr>
              <a:t> </a:t>
            </a:r>
            <a:r>
              <a:rPr sz="900" spc="-40" dirty="0">
                <a:solidFill>
                  <a:srgbClr val="8B8B8B"/>
                </a:solidFill>
                <a:latin typeface="Peclet"/>
                <a:cs typeface="Peclet"/>
              </a:rPr>
              <a:t>dolorro</a:t>
            </a:r>
            <a:r>
              <a:rPr sz="900" spc="-35" dirty="0">
                <a:solidFill>
                  <a:srgbClr val="8B8B8B"/>
                </a:solidFill>
                <a:latin typeface="Peclet"/>
                <a:cs typeface="Peclet"/>
              </a:rPr>
              <a:t> </a:t>
            </a:r>
            <a:r>
              <a:rPr sz="900" spc="-25" dirty="0">
                <a:solidFill>
                  <a:srgbClr val="8B8B8B"/>
                </a:solidFill>
                <a:latin typeface="Peclet"/>
                <a:cs typeface="Peclet"/>
              </a:rPr>
              <a:t>et</a:t>
            </a:r>
            <a:r>
              <a:rPr sz="900" spc="-30" dirty="0">
                <a:solidFill>
                  <a:srgbClr val="8B8B8B"/>
                </a:solidFill>
                <a:latin typeface="Peclet"/>
                <a:cs typeface="Peclet"/>
              </a:rPr>
              <a:t> </a:t>
            </a:r>
            <a:r>
              <a:rPr sz="900" spc="-35" dirty="0">
                <a:solidFill>
                  <a:srgbClr val="8B8B8B"/>
                </a:solidFill>
                <a:latin typeface="Peclet"/>
                <a:cs typeface="Peclet"/>
              </a:rPr>
              <a:t>facit, </a:t>
            </a:r>
            <a:r>
              <a:rPr sz="900" spc="-25" dirty="0">
                <a:solidFill>
                  <a:srgbClr val="8B8B8B"/>
                </a:solidFill>
                <a:latin typeface="Peclet"/>
                <a:cs typeface="Peclet"/>
              </a:rPr>
              <a:t>ut</a:t>
            </a:r>
            <a:r>
              <a:rPr sz="900" spc="-30" dirty="0">
                <a:solidFill>
                  <a:srgbClr val="8B8B8B"/>
                </a:solidFill>
                <a:latin typeface="Peclet"/>
                <a:cs typeface="Peclet"/>
              </a:rPr>
              <a:t> </a:t>
            </a:r>
            <a:r>
              <a:rPr sz="900" spc="-35" dirty="0">
                <a:solidFill>
                  <a:srgbClr val="8B8B8B"/>
                </a:solidFill>
                <a:latin typeface="Peclet"/>
                <a:cs typeface="Peclet"/>
              </a:rPr>
              <a:t>aut </a:t>
            </a:r>
            <a:r>
              <a:rPr sz="900" spc="-20" dirty="0">
                <a:solidFill>
                  <a:srgbClr val="8B8B8B"/>
                </a:solidFill>
                <a:latin typeface="Peclet"/>
                <a:cs typeface="Peclet"/>
              </a:rPr>
              <a:t>volut </a:t>
            </a:r>
            <a:r>
              <a:rPr sz="900" spc="-25" dirty="0">
                <a:solidFill>
                  <a:srgbClr val="8B8B8B"/>
                </a:solidFill>
                <a:latin typeface="Peclet"/>
                <a:cs typeface="Peclet"/>
              </a:rPr>
              <a:t>et</a:t>
            </a:r>
            <a:r>
              <a:rPr sz="900" spc="-40" dirty="0">
                <a:solidFill>
                  <a:srgbClr val="8B8B8B"/>
                </a:solidFill>
                <a:latin typeface="Peclet"/>
                <a:cs typeface="Peclet"/>
              </a:rPr>
              <a:t> pernatio </a:t>
            </a:r>
            <a:r>
              <a:rPr sz="900" spc="-30" dirty="0">
                <a:solidFill>
                  <a:srgbClr val="8B8B8B"/>
                </a:solidFill>
                <a:latin typeface="Peclet"/>
                <a:cs typeface="Peclet"/>
              </a:rPr>
              <a:t>te</a:t>
            </a:r>
            <a:r>
              <a:rPr sz="900" spc="-40" dirty="0">
                <a:solidFill>
                  <a:srgbClr val="8B8B8B"/>
                </a:solidFill>
                <a:latin typeface="Peclet"/>
                <a:cs typeface="Peclet"/>
              </a:rPr>
              <a:t> </a:t>
            </a:r>
            <a:r>
              <a:rPr sz="900" spc="-35" dirty="0">
                <a:solidFill>
                  <a:srgbClr val="8B8B8B"/>
                </a:solidFill>
                <a:latin typeface="Peclet"/>
                <a:cs typeface="Peclet"/>
              </a:rPr>
              <a:t>eium</a:t>
            </a:r>
            <a:r>
              <a:rPr sz="900" spc="-40" dirty="0">
                <a:solidFill>
                  <a:srgbClr val="8B8B8B"/>
                </a:solidFill>
                <a:latin typeface="Peclet"/>
                <a:cs typeface="Peclet"/>
              </a:rPr>
              <a:t> vel </a:t>
            </a:r>
            <a:r>
              <a:rPr sz="900" spc="-35" dirty="0">
                <a:solidFill>
                  <a:srgbClr val="8B8B8B"/>
                </a:solidFill>
                <a:latin typeface="Peclet"/>
                <a:cs typeface="Peclet"/>
              </a:rPr>
              <a:t>mod </a:t>
            </a:r>
            <a:r>
              <a:rPr sz="900" spc="-10" dirty="0">
                <a:solidFill>
                  <a:srgbClr val="8B8B8B"/>
                </a:solidFill>
                <a:latin typeface="Peclet"/>
                <a:cs typeface="Peclet"/>
              </a:rPr>
              <a:t>eumque </a:t>
            </a:r>
            <a:r>
              <a:rPr sz="900" spc="-35" dirty="0">
                <a:solidFill>
                  <a:srgbClr val="8B8B8B"/>
                </a:solidFill>
                <a:latin typeface="Peclet"/>
                <a:cs typeface="Peclet"/>
              </a:rPr>
              <a:t>nobis</a:t>
            </a:r>
            <a:r>
              <a:rPr sz="900" spc="-30" dirty="0">
                <a:solidFill>
                  <a:srgbClr val="8B8B8B"/>
                </a:solidFill>
                <a:latin typeface="Peclet"/>
                <a:cs typeface="Peclet"/>
              </a:rPr>
              <a:t> </a:t>
            </a:r>
            <a:r>
              <a:rPr sz="900" spc="-40" dirty="0">
                <a:solidFill>
                  <a:srgbClr val="8B8B8B"/>
                </a:solidFill>
                <a:latin typeface="Peclet"/>
                <a:cs typeface="Peclet"/>
              </a:rPr>
              <a:t>dolluptas</a:t>
            </a:r>
            <a:r>
              <a:rPr sz="900" spc="-25" dirty="0">
                <a:solidFill>
                  <a:srgbClr val="8B8B8B"/>
                </a:solidFill>
                <a:latin typeface="Peclet"/>
                <a:cs typeface="Peclet"/>
              </a:rPr>
              <a:t> </a:t>
            </a:r>
            <a:r>
              <a:rPr sz="900" spc="-40" dirty="0">
                <a:solidFill>
                  <a:srgbClr val="8B8B8B"/>
                </a:solidFill>
                <a:latin typeface="Peclet"/>
                <a:cs typeface="Peclet"/>
              </a:rPr>
              <a:t>quat</a:t>
            </a:r>
            <a:r>
              <a:rPr sz="900" spc="-30" dirty="0">
                <a:solidFill>
                  <a:srgbClr val="8B8B8B"/>
                </a:solidFill>
                <a:latin typeface="Peclet"/>
                <a:cs typeface="Peclet"/>
              </a:rPr>
              <a:t> </a:t>
            </a:r>
            <a:r>
              <a:rPr sz="900" spc="-40" dirty="0">
                <a:solidFill>
                  <a:srgbClr val="8B8B8B"/>
                </a:solidFill>
                <a:latin typeface="Peclet"/>
                <a:cs typeface="Peclet"/>
              </a:rPr>
              <a:t>veritem</a:t>
            </a:r>
            <a:r>
              <a:rPr sz="900" spc="-25" dirty="0">
                <a:solidFill>
                  <a:srgbClr val="8B8B8B"/>
                </a:solidFill>
                <a:latin typeface="Peclet"/>
                <a:cs typeface="Peclet"/>
              </a:rPr>
              <a:t> </a:t>
            </a:r>
            <a:r>
              <a:rPr sz="900" spc="-35" dirty="0">
                <a:solidFill>
                  <a:srgbClr val="8B8B8B"/>
                </a:solidFill>
                <a:latin typeface="Peclet"/>
                <a:cs typeface="Peclet"/>
              </a:rPr>
              <a:t>cum</a:t>
            </a:r>
            <a:r>
              <a:rPr sz="900" spc="-25" dirty="0">
                <a:solidFill>
                  <a:srgbClr val="8B8B8B"/>
                </a:solidFill>
                <a:latin typeface="Peclet"/>
                <a:cs typeface="Peclet"/>
              </a:rPr>
              <a:t> </a:t>
            </a:r>
            <a:r>
              <a:rPr sz="900" spc="-20" dirty="0">
                <a:solidFill>
                  <a:srgbClr val="8B8B8B"/>
                </a:solidFill>
                <a:latin typeface="Peclet"/>
                <a:cs typeface="Peclet"/>
              </a:rPr>
              <a:t>fuga. </a:t>
            </a:r>
            <a:r>
              <a:rPr sz="900" spc="-25" dirty="0">
                <a:solidFill>
                  <a:srgbClr val="8B8B8B"/>
                </a:solidFill>
                <a:latin typeface="Peclet"/>
                <a:cs typeface="Peclet"/>
              </a:rPr>
              <a:t>Ut</a:t>
            </a:r>
            <a:r>
              <a:rPr sz="900" spc="-35" dirty="0">
                <a:solidFill>
                  <a:srgbClr val="8B8B8B"/>
                </a:solidFill>
                <a:latin typeface="Peclet"/>
                <a:cs typeface="Peclet"/>
              </a:rPr>
              <a:t> </a:t>
            </a:r>
            <a:r>
              <a:rPr sz="900" spc="-45" dirty="0">
                <a:solidFill>
                  <a:srgbClr val="8B8B8B"/>
                </a:solidFill>
                <a:latin typeface="Peclet"/>
                <a:cs typeface="Peclet"/>
              </a:rPr>
              <a:t>verati</a:t>
            </a:r>
            <a:r>
              <a:rPr sz="900" spc="-30" dirty="0">
                <a:solidFill>
                  <a:srgbClr val="8B8B8B"/>
                </a:solidFill>
                <a:latin typeface="Peclet"/>
                <a:cs typeface="Peclet"/>
              </a:rPr>
              <a:t> re </a:t>
            </a:r>
            <a:r>
              <a:rPr sz="900" spc="-40" dirty="0">
                <a:solidFill>
                  <a:srgbClr val="8B8B8B"/>
                </a:solidFill>
                <a:latin typeface="Peclet"/>
                <a:cs typeface="Peclet"/>
              </a:rPr>
              <a:t>volorep</a:t>
            </a:r>
            <a:r>
              <a:rPr sz="900" spc="-35" dirty="0">
                <a:solidFill>
                  <a:srgbClr val="8B8B8B"/>
                </a:solidFill>
                <a:latin typeface="Peclet"/>
                <a:cs typeface="Peclet"/>
              </a:rPr>
              <a:t> </a:t>
            </a:r>
            <a:r>
              <a:rPr sz="900" spc="-40" dirty="0">
                <a:solidFill>
                  <a:srgbClr val="8B8B8B"/>
                </a:solidFill>
                <a:latin typeface="Peclet"/>
                <a:cs typeface="Peclet"/>
              </a:rPr>
              <a:t>taspel</a:t>
            </a:r>
            <a:r>
              <a:rPr sz="900" spc="-30" dirty="0">
                <a:solidFill>
                  <a:srgbClr val="8B8B8B"/>
                </a:solidFill>
                <a:latin typeface="Peclet"/>
                <a:cs typeface="Peclet"/>
              </a:rPr>
              <a:t> </a:t>
            </a:r>
            <a:r>
              <a:rPr sz="900" spc="-10" dirty="0">
                <a:solidFill>
                  <a:srgbClr val="8B8B8B"/>
                </a:solidFill>
                <a:latin typeface="Peclet"/>
                <a:cs typeface="Peclet"/>
              </a:rPr>
              <a:t>iuntium </a:t>
            </a:r>
            <a:r>
              <a:rPr sz="900" spc="-40" dirty="0">
                <a:solidFill>
                  <a:srgbClr val="8B8B8B"/>
                </a:solidFill>
                <a:latin typeface="Peclet"/>
                <a:cs typeface="Peclet"/>
              </a:rPr>
              <a:t>modisi </a:t>
            </a:r>
            <a:r>
              <a:rPr sz="900" spc="-25" dirty="0">
                <a:solidFill>
                  <a:srgbClr val="8B8B8B"/>
                </a:solidFill>
                <a:latin typeface="Peclet"/>
                <a:cs typeface="Peclet"/>
              </a:rPr>
              <a:t>ut</a:t>
            </a:r>
            <a:r>
              <a:rPr sz="900" spc="-40" dirty="0">
                <a:solidFill>
                  <a:srgbClr val="8B8B8B"/>
                </a:solidFill>
                <a:latin typeface="Peclet"/>
                <a:cs typeface="Peclet"/>
              </a:rPr>
              <a:t> </a:t>
            </a:r>
            <a:r>
              <a:rPr sz="900" spc="-25" dirty="0">
                <a:solidFill>
                  <a:srgbClr val="8B8B8B"/>
                </a:solidFill>
                <a:latin typeface="Peclet"/>
                <a:cs typeface="Peclet"/>
              </a:rPr>
              <a:t>es</a:t>
            </a:r>
            <a:r>
              <a:rPr sz="900" spc="-40" dirty="0">
                <a:solidFill>
                  <a:srgbClr val="8B8B8B"/>
                </a:solidFill>
                <a:latin typeface="Peclet"/>
                <a:cs typeface="Peclet"/>
              </a:rPr>
              <a:t> </a:t>
            </a:r>
            <a:r>
              <a:rPr sz="900" spc="-45" dirty="0">
                <a:solidFill>
                  <a:srgbClr val="8B8B8B"/>
                </a:solidFill>
                <a:latin typeface="Peclet"/>
                <a:cs typeface="Peclet"/>
              </a:rPr>
              <a:t>evenis</a:t>
            </a:r>
            <a:r>
              <a:rPr sz="900" spc="-40" dirty="0">
                <a:solidFill>
                  <a:srgbClr val="8B8B8B"/>
                </a:solidFill>
                <a:latin typeface="Peclet"/>
                <a:cs typeface="Peclet"/>
              </a:rPr>
              <a:t> assus</a:t>
            </a:r>
            <a:r>
              <a:rPr sz="900" spc="-35" dirty="0">
                <a:solidFill>
                  <a:srgbClr val="8B8B8B"/>
                </a:solidFill>
                <a:latin typeface="Peclet"/>
                <a:cs typeface="Peclet"/>
              </a:rPr>
              <a:t> qui</a:t>
            </a:r>
            <a:r>
              <a:rPr sz="900" spc="-40" dirty="0">
                <a:solidFill>
                  <a:srgbClr val="8B8B8B"/>
                </a:solidFill>
                <a:latin typeface="Peclet"/>
                <a:cs typeface="Peclet"/>
              </a:rPr>
              <a:t> </a:t>
            </a:r>
            <a:r>
              <a:rPr sz="900" spc="-35" dirty="0">
                <a:solidFill>
                  <a:srgbClr val="8B8B8B"/>
                </a:solidFill>
                <a:latin typeface="Peclet"/>
                <a:cs typeface="Peclet"/>
              </a:rPr>
              <a:t>odis</a:t>
            </a:r>
            <a:r>
              <a:rPr sz="900" spc="-40" dirty="0">
                <a:solidFill>
                  <a:srgbClr val="8B8B8B"/>
                </a:solidFill>
                <a:latin typeface="Peclet"/>
                <a:cs typeface="Peclet"/>
              </a:rPr>
              <a:t> </a:t>
            </a:r>
            <a:r>
              <a:rPr sz="900" spc="-25" dirty="0">
                <a:solidFill>
                  <a:srgbClr val="8B8B8B"/>
                </a:solidFill>
                <a:latin typeface="Peclet"/>
                <a:cs typeface="Peclet"/>
              </a:rPr>
              <a:t>nis </a:t>
            </a:r>
            <a:r>
              <a:rPr sz="900" spc="-45" dirty="0">
                <a:solidFill>
                  <a:srgbClr val="8B8B8B"/>
                </a:solidFill>
                <a:latin typeface="Peclet"/>
                <a:cs typeface="Peclet"/>
              </a:rPr>
              <a:t>faccumquunt</a:t>
            </a:r>
            <a:r>
              <a:rPr sz="900" spc="-5" dirty="0">
                <a:solidFill>
                  <a:srgbClr val="8B8B8B"/>
                </a:solidFill>
                <a:latin typeface="Peclet"/>
                <a:cs typeface="Peclet"/>
              </a:rPr>
              <a:t> </a:t>
            </a:r>
            <a:r>
              <a:rPr sz="900" spc="-30" dirty="0">
                <a:solidFill>
                  <a:srgbClr val="8B8B8B"/>
                </a:solidFill>
                <a:latin typeface="Peclet"/>
                <a:cs typeface="Peclet"/>
              </a:rPr>
              <a:t>eum</a:t>
            </a:r>
            <a:r>
              <a:rPr sz="900" spc="-5" dirty="0">
                <a:solidFill>
                  <a:srgbClr val="8B8B8B"/>
                </a:solidFill>
                <a:latin typeface="Peclet"/>
                <a:cs typeface="Peclet"/>
              </a:rPr>
              <a:t> </a:t>
            </a:r>
            <a:r>
              <a:rPr sz="900" spc="-40" dirty="0">
                <a:solidFill>
                  <a:srgbClr val="8B8B8B"/>
                </a:solidFill>
                <a:latin typeface="Peclet"/>
                <a:cs typeface="Peclet"/>
              </a:rPr>
              <a:t>vollenient,</a:t>
            </a:r>
            <a:r>
              <a:rPr sz="900" dirty="0">
                <a:solidFill>
                  <a:srgbClr val="8B8B8B"/>
                </a:solidFill>
                <a:latin typeface="Peclet"/>
                <a:cs typeface="Peclet"/>
              </a:rPr>
              <a:t> </a:t>
            </a:r>
            <a:r>
              <a:rPr sz="900" spc="-10" dirty="0">
                <a:solidFill>
                  <a:srgbClr val="8B8B8B"/>
                </a:solidFill>
                <a:latin typeface="Peclet"/>
                <a:cs typeface="Peclet"/>
              </a:rPr>
              <a:t>occabori </a:t>
            </a:r>
            <a:r>
              <a:rPr sz="900" spc="-25" dirty="0">
                <a:solidFill>
                  <a:srgbClr val="8B8B8B"/>
                </a:solidFill>
                <a:latin typeface="Peclet"/>
                <a:cs typeface="Peclet"/>
              </a:rPr>
              <a:t>ut</a:t>
            </a:r>
            <a:r>
              <a:rPr sz="900" spc="-45" dirty="0">
                <a:solidFill>
                  <a:srgbClr val="8B8B8B"/>
                </a:solidFill>
                <a:latin typeface="Peclet"/>
                <a:cs typeface="Peclet"/>
              </a:rPr>
              <a:t> </a:t>
            </a:r>
            <a:r>
              <a:rPr sz="900" spc="-40" dirty="0">
                <a:solidFill>
                  <a:srgbClr val="8B8B8B"/>
                </a:solidFill>
                <a:latin typeface="Peclet"/>
                <a:cs typeface="Peclet"/>
              </a:rPr>
              <a:t>enis</a:t>
            </a:r>
            <a:r>
              <a:rPr sz="900" spc="-45" dirty="0">
                <a:solidFill>
                  <a:srgbClr val="8B8B8B"/>
                </a:solidFill>
                <a:latin typeface="Peclet"/>
                <a:cs typeface="Peclet"/>
              </a:rPr>
              <a:t> </a:t>
            </a:r>
            <a:r>
              <a:rPr sz="900" spc="-30" dirty="0">
                <a:solidFill>
                  <a:srgbClr val="8B8B8B"/>
                </a:solidFill>
                <a:latin typeface="Peclet"/>
                <a:cs typeface="Peclet"/>
              </a:rPr>
              <a:t>re</a:t>
            </a:r>
            <a:r>
              <a:rPr sz="900" spc="-40" dirty="0">
                <a:solidFill>
                  <a:srgbClr val="8B8B8B"/>
                </a:solidFill>
                <a:latin typeface="Peclet"/>
                <a:cs typeface="Peclet"/>
              </a:rPr>
              <a:t> </a:t>
            </a:r>
            <a:r>
              <a:rPr sz="900" spc="-35" dirty="0">
                <a:solidFill>
                  <a:srgbClr val="8B8B8B"/>
                </a:solidFill>
                <a:latin typeface="Peclet"/>
                <a:cs typeface="Peclet"/>
              </a:rPr>
              <a:t>dolesecae.</a:t>
            </a:r>
            <a:r>
              <a:rPr sz="900" spc="-45" dirty="0">
                <a:solidFill>
                  <a:srgbClr val="8B8B8B"/>
                </a:solidFill>
                <a:latin typeface="Peclet"/>
                <a:cs typeface="Peclet"/>
              </a:rPr>
              <a:t> </a:t>
            </a:r>
            <a:r>
              <a:rPr sz="900" spc="-35" dirty="0">
                <a:solidFill>
                  <a:srgbClr val="8B8B8B"/>
                </a:solidFill>
                <a:latin typeface="Peclet"/>
                <a:cs typeface="Peclet"/>
              </a:rPr>
              <a:t>Qui</a:t>
            </a:r>
            <a:r>
              <a:rPr sz="900" spc="-40" dirty="0">
                <a:solidFill>
                  <a:srgbClr val="8B8B8B"/>
                </a:solidFill>
                <a:latin typeface="Peclet"/>
                <a:cs typeface="Peclet"/>
              </a:rPr>
              <a:t> voluptam,</a:t>
            </a:r>
            <a:r>
              <a:rPr sz="900" spc="-45" dirty="0">
                <a:solidFill>
                  <a:srgbClr val="8B8B8B"/>
                </a:solidFill>
                <a:latin typeface="Peclet"/>
                <a:cs typeface="Peclet"/>
              </a:rPr>
              <a:t> </a:t>
            </a:r>
            <a:r>
              <a:rPr sz="900" spc="-25" dirty="0">
                <a:solidFill>
                  <a:srgbClr val="8B8B8B"/>
                </a:solidFill>
                <a:latin typeface="Peclet"/>
                <a:cs typeface="Peclet"/>
              </a:rPr>
              <a:t>sit </a:t>
            </a:r>
            <a:r>
              <a:rPr sz="900" spc="-30" dirty="0">
                <a:solidFill>
                  <a:srgbClr val="8B8B8B"/>
                </a:solidFill>
                <a:latin typeface="Peclet"/>
                <a:cs typeface="Peclet"/>
              </a:rPr>
              <a:t>quis </a:t>
            </a:r>
            <a:r>
              <a:rPr sz="900" spc="-40" dirty="0">
                <a:solidFill>
                  <a:srgbClr val="8B8B8B"/>
                </a:solidFill>
                <a:latin typeface="Peclet"/>
                <a:cs typeface="Peclet"/>
              </a:rPr>
              <a:t>molestium</a:t>
            </a:r>
            <a:r>
              <a:rPr sz="900" spc="-25" dirty="0">
                <a:solidFill>
                  <a:srgbClr val="8B8B8B"/>
                </a:solidFill>
                <a:latin typeface="Peclet"/>
                <a:cs typeface="Peclet"/>
              </a:rPr>
              <a:t> </a:t>
            </a:r>
            <a:r>
              <a:rPr sz="900" spc="-40" dirty="0">
                <a:solidFill>
                  <a:srgbClr val="8B8B8B"/>
                </a:solidFill>
                <a:latin typeface="Peclet"/>
                <a:cs typeface="Peclet"/>
              </a:rPr>
              <a:t>volendit,</a:t>
            </a:r>
            <a:r>
              <a:rPr sz="900" spc="-30" dirty="0">
                <a:solidFill>
                  <a:srgbClr val="8B8B8B"/>
                </a:solidFill>
                <a:latin typeface="Peclet"/>
                <a:cs typeface="Peclet"/>
              </a:rPr>
              <a:t> </a:t>
            </a:r>
            <a:r>
              <a:rPr sz="900" spc="-35" dirty="0">
                <a:solidFill>
                  <a:srgbClr val="8B8B8B"/>
                </a:solidFill>
                <a:latin typeface="Peclet"/>
                <a:cs typeface="Peclet"/>
              </a:rPr>
              <a:t>qui</a:t>
            </a:r>
            <a:r>
              <a:rPr sz="900" spc="-25" dirty="0">
                <a:solidFill>
                  <a:srgbClr val="8B8B8B"/>
                </a:solidFill>
                <a:latin typeface="Peclet"/>
                <a:cs typeface="Peclet"/>
              </a:rPr>
              <a:t> </a:t>
            </a:r>
            <a:r>
              <a:rPr sz="900" spc="-35" dirty="0">
                <a:solidFill>
                  <a:srgbClr val="8B8B8B"/>
                </a:solidFill>
                <a:latin typeface="Peclet"/>
                <a:cs typeface="Peclet"/>
              </a:rPr>
              <a:t>coria</a:t>
            </a:r>
            <a:r>
              <a:rPr sz="900" spc="-30" dirty="0">
                <a:solidFill>
                  <a:srgbClr val="8B8B8B"/>
                </a:solidFill>
                <a:latin typeface="Peclet"/>
                <a:cs typeface="Peclet"/>
              </a:rPr>
              <a:t> </a:t>
            </a:r>
            <a:r>
              <a:rPr sz="900" spc="-20" dirty="0">
                <a:solidFill>
                  <a:srgbClr val="8B8B8B"/>
                </a:solidFill>
                <a:latin typeface="Peclet"/>
                <a:cs typeface="Peclet"/>
              </a:rPr>
              <a:t>autem </a:t>
            </a:r>
            <a:r>
              <a:rPr sz="900" spc="-30" dirty="0">
                <a:solidFill>
                  <a:srgbClr val="8B8B8B"/>
                </a:solidFill>
                <a:latin typeface="Peclet"/>
                <a:cs typeface="Peclet"/>
              </a:rPr>
              <a:t>est,</a:t>
            </a:r>
            <a:r>
              <a:rPr sz="900" spc="-40" dirty="0">
                <a:solidFill>
                  <a:srgbClr val="8B8B8B"/>
                </a:solidFill>
                <a:latin typeface="Peclet"/>
                <a:cs typeface="Peclet"/>
              </a:rPr>
              <a:t> estiatures</a:t>
            </a:r>
            <a:r>
              <a:rPr sz="900" spc="-35" dirty="0">
                <a:solidFill>
                  <a:srgbClr val="8B8B8B"/>
                </a:solidFill>
                <a:latin typeface="Peclet"/>
                <a:cs typeface="Peclet"/>
              </a:rPr>
              <a:t> </a:t>
            </a:r>
            <a:r>
              <a:rPr sz="900" spc="-25" dirty="0">
                <a:solidFill>
                  <a:srgbClr val="8B8B8B"/>
                </a:solidFill>
                <a:latin typeface="Peclet"/>
                <a:cs typeface="Peclet"/>
              </a:rPr>
              <a:t>ut</a:t>
            </a:r>
            <a:r>
              <a:rPr sz="900" spc="-35" dirty="0">
                <a:solidFill>
                  <a:srgbClr val="8B8B8B"/>
                </a:solidFill>
                <a:latin typeface="Peclet"/>
                <a:cs typeface="Peclet"/>
              </a:rPr>
              <a:t> </a:t>
            </a:r>
            <a:r>
              <a:rPr sz="900" spc="-30" dirty="0">
                <a:solidFill>
                  <a:srgbClr val="8B8B8B"/>
                </a:solidFill>
                <a:latin typeface="Peclet"/>
                <a:cs typeface="Peclet"/>
              </a:rPr>
              <a:t>as</a:t>
            </a:r>
            <a:r>
              <a:rPr sz="900" spc="-35" dirty="0">
                <a:solidFill>
                  <a:srgbClr val="8B8B8B"/>
                </a:solidFill>
                <a:latin typeface="Peclet"/>
                <a:cs typeface="Peclet"/>
              </a:rPr>
              <a:t> </a:t>
            </a:r>
            <a:r>
              <a:rPr sz="900" spc="-40" dirty="0">
                <a:solidFill>
                  <a:srgbClr val="8B8B8B"/>
                </a:solidFill>
                <a:latin typeface="Peclet"/>
                <a:cs typeface="Peclet"/>
              </a:rPr>
              <a:t>eatempos </a:t>
            </a:r>
            <a:r>
              <a:rPr sz="900" spc="-35" dirty="0">
                <a:solidFill>
                  <a:srgbClr val="8B8B8B"/>
                </a:solidFill>
                <a:latin typeface="Peclet"/>
                <a:cs typeface="Peclet"/>
              </a:rPr>
              <a:t>dis </a:t>
            </a:r>
            <a:r>
              <a:rPr sz="900" spc="-20" dirty="0">
                <a:solidFill>
                  <a:srgbClr val="8B8B8B"/>
                </a:solidFill>
                <a:latin typeface="Peclet"/>
                <a:cs typeface="Peclet"/>
              </a:rPr>
              <a:t>quis </a:t>
            </a:r>
            <a:r>
              <a:rPr sz="900" spc="-35" dirty="0">
                <a:solidFill>
                  <a:srgbClr val="8B8B8B"/>
                </a:solidFill>
                <a:latin typeface="Peclet"/>
                <a:cs typeface="Peclet"/>
              </a:rPr>
              <a:t>int</a:t>
            </a:r>
            <a:r>
              <a:rPr sz="900" spc="-50" dirty="0">
                <a:solidFill>
                  <a:srgbClr val="8B8B8B"/>
                </a:solidFill>
                <a:latin typeface="Peclet"/>
                <a:cs typeface="Peclet"/>
              </a:rPr>
              <a:t> </a:t>
            </a:r>
            <a:r>
              <a:rPr sz="900" spc="-10" dirty="0">
                <a:solidFill>
                  <a:srgbClr val="8B8B8B"/>
                </a:solidFill>
                <a:latin typeface="Peclet"/>
                <a:cs typeface="Peclet"/>
              </a:rPr>
              <a:t>volent.</a:t>
            </a:r>
            <a:endParaRPr sz="900">
              <a:latin typeface="Peclet"/>
              <a:cs typeface="Peclet"/>
            </a:endParaRPr>
          </a:p>
        </p:txBody>
      </p:sp>
      <p:sp>
        <p:nvSpPr>
          <p:cNvPr id="4" name="object 4"/>
          <p:cNvSpPr txBox="1"/>
          <p:nvPr/>
        </p:nvSpPr>
        <p:spPr>
          <a:xfrm>
            <a:off x="5555298" y="5753303"/>
            <a:ext cx="2089785" cy="1838960"/>
          </a:xfrm>
          <a:prstGeom prst="rect">
            <a:avLst/>
          </a:prstGeom>
        </p:spPr>
        <p:txBody>
          <a:bodyPr vert="horz" wrap="square" lIns="0" tIns="10160" rIns="0" bIns="0" rtlCol="0">
            <a:spAutoFit/>
          </a:bodyPr>
          <a:lstStyle/>
          <a:p>
            <a:pPr marL="12700" marR="5080">
              <a:lnSpc>
                <a:spcPct val="101899"/>
              </a:lnSpc>
              <a:spcBef>
                <a:spcPts val="80"/>
              </a:spcBef>
            </a:pPr>
            <a:r>
              <a:rPr sz="900" spc="-45" dirty="0">
                <a:solidFill>
                  <a:srgbClr val="8B8B8B"/>
                </a:solidFill>
                <a:latin typeface="Peclet"/>
                <a:cs typeface="Peclet"/>
              </a:rPr>
              <a:t>Ad</a:t>
            </a:r>
            <a:r>
              <a:rPr sz="900" spc="-25" dirty="0">
                <a:solidFill>
                  <a:srgbClr val="8B8B8B"/>
                </a:solidFill>
                <a:latin typeface="Peclet"/>
                <a:cs typeface="Peclet"/>
              </a:rPr>
              <a:t> </a:t>
            </a:r>
            <a:r>
              <a:rPr sz="900" spc="-35" dirty="0">
                <a:solidFill>
                  <a:srgbClr val="8B8B8B"/>
                </a:solidFill>
                <a:latin typeface="Peclet"/>
                <a:cs typeface="Peclet"/>
              </a:rPr>
              <a:t>quid</a:t>
            </a:r>
            <a:r>
              <a:rPr sz="900" spc="-20" dirty="0">
                <a:solidFill>
                  <a:srgbClr val="8B8B8B"/>
                </a:solidFill>
                <a:latin typeface="Peclet"/>
                <a:cs typeface="Peclet"/>
              </a:rPr>
              <a:t> </a:t>
            </a:r>
            <a:r>
              <a:rPr sz="900" spc="-40" dirty="0">
                <a:solidFill>
                  <a:srgbClr val="8B8B8B"/>
                </a:solidFill>
                <a:latin typeface="Peclet"/>
                <a:cs typeface="Peclet"/>
              </a:rPr>
              <a:t>molores</a:t>
            </a:r>
            <a:r>
              <a:rPr sz="900" spc="-20" dirty="0">
                <a:solidFill>
                  <a:srgbClr val="8B8B8B"/>
                </a:solidFill>
                <a:latin typeface="Peclet"/>
                <a:cs typeface="Peclet"/>
              </a:rPr>
              <a:t> </a:t>
            </a:r>
            <a:r>
              <a:rPr sz="900" spc="-40" dirty="0">
                <a:solidFill>
                  <a:srgbClr val="8B8B8B"/>
                </a:solidFill>
                <a:latin typeface="Peclet"/>
                <a:cs typeface="Peclet"/>
              </a:rPr>
              <a:t>tibusaeperum</a:t>
            </a:r>
            <a:r>
              <a:rPr sz="900" spc="-20" dirty="0">
                <a:solidFill>
                  <a:srgbClr val="8B8B8B"/>
                </a:solidFill>
                <a:latin typeface="Peclet"/>
                <a:cs typeface="Peclet"/>
              </a:rPr>
              <a:t> </a:t>
            </a:r>
            <a:r>
              <a:rPr sz="900" spc="-10" dirty="0">
                <a:solidFill>
                  <a:srgbClr val="8B8B8B"/>
                </a:solidFill>
                <a:latin typeface="Peclet"/>
                <a:cs typeface="Peclet"/>
              </a:rPr>
              <a:t>reprem </a:t>
            </a:r>
            <a:r>
              <a:rPr sz="900" spc="-35" dirty="0">
                <a:solidFill>
                  <a:srgbClr val="8B8B8B"/>
                </a:solidFill>
                <a:latin typeface="Peclet"/>
                <a:cs typeface="Peclet"/>
              </a:rPr>
              <a:t>aut</a:t>
            </a:r>
            <a:r>
              <a:rPr sz="900" spc="-20" dirty="0">
                <a:solidFill>
                  <a:srgbClr val="8B8B8B"/>
                </a:solidFill>
                <a:latin typeface="Peclet"/>
                <a:cs typeface="Peclet"/>
              </a:rPr>
              <a:t> </a:t>
            </a:r>
            <a:r>
              <a:rPr sz="900" spc="-40" dirty="0">
                <a:solidFill>
                  <a:srgbClr val="8B8B8B"/>
                </a:solidFill>
                <a:latin typeface="Peclet"/>
                <a:cs typeface="Peclet"/>
              </a:rPr>
              <a:t>quistio</a:t>
            </a:r>
            <a:r>
              <a:rPr sz="900" spc="-15" dirty="0">
                <a:solidFill>
                  <a:srgbClr val="8B8B8B"/>
                </a:solidFill>
                <a:latin typeface="Peclet"/>
                <a:cs typeface="Peclet"/>
              </a:rPr>
              <a:t> </a:t>
            </a:r>
            <a:r>
              <a:rPr sz="900" spc="-40" dirty="0">
                <a:solidFill>
                  <a:srgbClr val="8B8B8B"/>
                </a:solidFill>
                <a:latin typeface="Peclet"/>
                <a:cs typeface="Peclet"/>
              </a:rPr>
              <a:t>restium</a:t>
            </a:r>
            <a:r>
              <a:rPr sz="900" spc="-15" dirty="0">
                <a:solidFill>
                  <a:srgbClr val="8B8B8B"/>
                </a:solidFill>
                <a:latin typeface="Peclet"/>
                <a:cs typeface="Peclet"/>
              </a:rPr>
              <a:t> </a:t>
            </a:r>
            <a:r>
              <a:rPr sz="900" spc="-40" dirty="0">
                <a:solidFill>
                  <a:srgbClr val="8B8B8B"/>
                </a:solidFill>
                <a:latin typeface="Peclet"/>
                <a:cs typeface="Peclet"/>
              </a:rPr>
              <a:t>volorum</a:t>
            </a:r>
            <a:r>
              <a:rPr sz="900" spc="-15" dirty="0">
                <a:solidFill>
                  <a:srgbClr val="8B8B8B"/>
                </a:solidFill>
                <a:latin typeface="Peclet"/>
                <a:cs typeface="Peclet"/>
              </a:rPr>
              <a:t> </a:t>
            </a:r>
            <a:r>
              <a:rPr sz="900" spc="-10" dirty="0">
                <a:solidFill>
                  <a:srgbClr val="8B8B8B"/>
                </a:solidFill>
                <a:latin typeface="Peclet"/>
                <a:cs typeface="Peclet"/>
              </a:rPr>
              <a:t>harum,</a:t>
            </a:r>
            <a:r>
              <a:rPr sz="900" spc="500" dirty="0">
                <a:solidFill>
                  <a:srgbClr val="8B8B8B"/>
                </a:solidFill>
                <a:latin typeface="Peclet"/>
                <a:cs typeface="Peclet"/>
              </a:rPr>
              <a:t> </a:t>
            </a:r>
            <a:r>
              <a:rPr sz="900" spc="-35" dirty="0">
                <a:solidFill>
                  <a:srgbClr val="8B8B8B"/>
                </a:solidFill>
                <a:latin typeface="Peclet"/>
                <a:cs typeface="Peclet"/>
              </a:rPr>
              <a:t>quam</a:t>
            </a:r>
            <a:r>
              <a:rPr sz="900" spc="-55" dirty="0">
                <a:solidFill>
                  <a:srgbClr val="8B8B8B"/>
                </a:solidFill>
                <a:latin typeface="Peclet"/>
                <a:cs typeface="Peclet"/>
              </a:rPr>
              <a:t> </a:t>
            </a:r>
            <a:r>
              <a:rPr sz="900" spc="-30" dirty="0">
                <a:solidFill>
                  <a:srgbClr val="8B8B8B"/>
                </a:solidFill>
                <a:latin typeface="Peclet"/>
                <a:cs typeface="Peclet"/>
              </a:rPr>
              <a:t>sim</a:t>
            </a:r>
            <a:r>
              <a:rPr sz="900" spc="-55" dirty="0">
                <a:solidFill>
                  <a:srgbClr val="8B8B8B"/>
                </a:solidFill>
                <a:latin typeface="Peclet"/>
                <a:cs typeface="Peclet"/>
              </a:rPr>
              <a:t> </a:t>
            </a:r>
            <a:r>
              <a:rPr sz="900" spc="-25" dirty="0">
                <a:solidFill>
                  <a:srgbClr val="8B8B8B"/>
                </a:solidFill>
                <a:latin typeface="Peclet"/>
                <a:cs typeface="Peclet"/>
              </a:rPr>
              <a:t>et</a:t>
            </a:r>
            <a:r>
              <a:rPr sz="900" spc="-55" dirty="0">
                <a:solidFill>
                  <a:srgbClr val="8B8B8B"/>
                </a:solidFill>
                <a:latin typeface="Peclet"/>
                <a:cs typeface="Peclet"/>
              </a:rPr>
              <a:t> </a:t>
            </a:r>
            <a:r>
              <a:rPr sz="900" spc="-40" dirty="0">
                <a:solidFill>
                  <a:srgbClr val="8B8B8B"/>
                </a:solidFill>
                <a:latin typeface="Peclet"/>
                <a:cs typeface="Peclet"/>
              </a:rPr>
              <a:t>quunt</a:t>
            </a:r>
            <a:r>
              <a:rPr sz="900" spc="-55" dirty="0">
                <a:solidFill>
                  <a:srgbClr val="8B8B8B"/>
                </a:solidFill>
                <a:latin typeface="Peclet"/>
                <a:cs typeface="Peclet"/>
              </a:rPr>
              <a:t> </a:t>
            </a:r>
            <a:r>
              <a:rPr sz="900" spc="-40" dirty="0">
                <a:solidFill>
                  <a:srgbClr val="8B8B8B"/>
                </a:solidFill>
                <a:latin typeface="Peclet"/>
                <a:cs typeface="Peclet"/>
              </a:rPr>
              <a:t>latenim</a:t>
            </a:r>
            <a:r>
              <a:rPr sz="900" spc="-55" dirty="0">
                <a:solidFill>
                  <a:srgbClr val="8B8B8B"/>
                </a:solidFill>
                <a:latin typeface="Peclet"/>
                <a:cs typeface="Peclet"/>
              </a:rPr>
              <a:t> </a:t>
            </a:r>
            <a:r>
              <a:rPr sz="900" spc="-40" dirty="0">
                <a:solidFill>
                  <a:srgbClr val="8B8B8B"/>
                </a:solidFill>
                <a:latin typeface="Peclet"/>
                <a:cs typeface="Peclet"/>
              </a:rPr>
              <a:t>voles</a:t>
            </a:r>
            <a:r>
              <a:rPr sz="900" spc="-55" dirty="0">
                <a:solidFill>
                  <a:srgbClr val="8B8B8B"/>
                </a:solidFill>
                <a:latin typeface="Peclet"/>
                <a:cs typeface="Peclet"/>
              </a:rPr>
              <a:t> </a:t>
            </a:r>
            <a:r>
              <a:rPr sz="900" spc="-25" dirty="0">
                <a:solidFill>
                  <a:srgbClr val="8B8B8B"/>
                </a:solidFill>
                <a:latin typeface="Peclet"/>
                <a:cs typeface="Peclet"/>
              </a:rPr>
              <a:t>miligen-</a:t>
            </a:r>
            <a:r>
              <a:rPr sz="900" spc="-40" dirty="0">
                <a:solidFill>
                  <a:srgbClr val="8B8B8B"/>
                </a:solidFill>
                <a:latin typeface="Peclet"/>
                <a:cs typeface="Peclet"/>
              </a:rPr>
              <a:t>dant</a:t>
            </a:r>
            <a:r>
              <a:rPr sz="900" spc="-30" dirty="0">
                <a:solidFill>
                  <a:srgbClr val="8B8B8B"/>
                </a:solidFill>
                <a:latin typeface="Peclet"/>
                <a:cs typeface="Peclet"/>
              </a:rPr>
              <a:t> </a:t>
            </a:r>
            <a:r>
              <a:rPr sz="900" spc="-35" dirty="0">
                <a:solidFill>
                  <a:srgbClr val="8B8B8B"/>
                </a:solidFill>
                <a:latin typeface="Peclet"/>
                <a:cs typeface="Peclet"/>
              </a:rPr>
              <a:t>ent.</a:t>
            </a:r>
            <a:r>
              <a:rPr sz="900" spc="-30" dirty="0">
                <a:solidFill>
                  <a:srgbClr val="8B8B8B"/>
                </a:solidFill>
                <a:latin typeface="Peclet"/>
                <a:cs typeface="Peclet"/>
              </a:rPr>
              <a:t> </a:t>
            </a:r>
            <a:r>
              <a:rPr sz="900" spc="-70" dirty="0">
                <a:solidFill>
                  <a:srgbClr val="8B8B8B"/>
                </a:solidFill>
                <a:latin typeface="Peclet"/>
                <a:cs typeface="Peclet"/>
              </a:rPr>
              <a:t>Tatat</a:t>
            </a:r>
            <a:r>
              <a:rPr sz="900" spc="-30" dirty="0">
                <a:solidFill>
                  <a:srgbClr val="8B8B8B"/>
                </a:solidFill>
                <a:latin typeface="Peclet"/>
                <a:cs typeface="Peclet"/>
              </a:rPr>
              <a:t> </a:t>
            </a:r>
            <a:r>
              <a:rPr sz="900" spc="-35" dirty="0">
                <a:solidFill>
                  <a:srgbClr val="8B8B8B"/>
                </a:solidFill>
                <a:latin typeface="Peclet"/>
                <a:cs typeface="Peclet"/>
              </a:rPr>
              <a:t>que</a:t>
            </a:r>
            <a:r>
              <a:rPr sz="900" spc="-30" dirty="0">
                <a:solidFill>
                  <a:srgbClr val="8B8B8B"/>
                </a:solidFill>
                <a:latin typeface="Peclet"/>
                <a:cs typeface="Peclet"/>
              </a:rPr>
              <a:t> </a:t>
            </a:r>
            <a:r>
              <a:rPr sz="900" spc="-45" dirty="0">
                <a:solidFill>
                  <a:srgbClr val="8B8B8B"/>
                </a:solidFill>
                <a:latin typeface="Peclet"/>
                <a:cs typeface="Peclet"/>
              </a:rPr>
              <a:t>voluptat</a:t>
            </a:r>
            <a:r>
              <a:rPr sz="900" spc="-30" dirty="0">
                <a:solidFill>
                  <a:srgbClr val="8B8B8B"/>
                </a:solidFill>
                <a:latin typeface="Peclet"/>
                <a:cs typeface="Peclet"/>
              </a:rPr>
              <a:t> </a:t>
            </a:r>
            <a:r>
              <a:rPr sz="900" spc="-35" dirty="0">
                <a:solidFill>
                  <a:srgbClr val="8B8B8B"/>
                </a:solidFill>
                <a:latin typeface="Peclet"/>
                <a:cs typeface="Peclet"/>
              </a:rPr>
              <a:t>vid</a:t>
            </a:r>
            <a:r>
              <a:rPr sz="900" spc="-30" dirty="0">
                <a:solidFill>
                  <a:srgbClr val="8B8B8B"/>
                </a:solidFill>
                <a:latin typeface="Peclet"/>
                <a:cs typeface="Peclet"/>
              </a:rPr>
              <a:t> </a:t>
            </a:r>
            <a:r>
              <a:rPr sz="900" spc="-35" dirty="0">
                <a:solidFill>
                  <a:srgbClr val="8B8B8B"/>
                </a:solidFill>
                <a:latin typeface="Peclet"/>
                <a:cs typeface="Peclet"/>
              </a:rPr>
              <a:t>qui</a:t>
            </a:r>
            <a:r>
              <a:rPr sz="900" spc="-30" dirty="0">
                <a:solidFill>
                  <a:srgbClr val="8B8B8B"/>
                </a:solidFill>
                <a:latin typeface="Peclet"/>
                <a:cs typeface="Peclet"/>
              </a:rPr>
              <a:t> </a:t>
            </a:r>
            <a:r>
              <a:rPr sz="900" spc="-25" dirty="0">
                <a:solidFill>
                  <a:srgbClr val="8B8B8B"/>
                </a:solidFill>
                <a:latin typeface="Peclet"/>
                <a:cs typeface="Peclet"/>
              </a:rPr>
              <a:t>con </a:t>
            </a:r>
            <a:r>
              <a:rPr sz="900" spc="-35" dirty="0">
                <a:solidFill>
                  <a:srgbClr val="8B8B8B"/>
                </a:solidFill>
                <a:latin typeface="Peclet"/>
                <a:cs typeface="Peclet"/>
              </a:rPr>
              <a:t>pore</a:t>
            </a:r>
            <a:r>
              <a:rPr sz="900" spc="-15" dirty="0">
                <a:solidFill>
                  <a:srgbClr val="8B8B8B"/>
                </a:solidFill>
                <a:latin typeface="Peclet"/>
                <a:cs typeface="Peclet"/>
              </a:rPr>
              <a:t> </a:t>
            </a:r>
            <a:r>
              <a:rPr sz="900" spc="-35" dirty="0">
                <a:solidFill>
                  <a:srgbClr val="8B8B8B"/>
                </a:solidFill>
                <a:latin typeface="Peclet"/>
                <a:cs typeface="Peclet"/>
              </a:rPr>
              <a:t>perferf</a:t>
            </a:r>
            <a:r>
              <a:rPr sz="900" spc="-15" dirty="0">
                <a:solidFill>
                  <a:srgbClr val="8B8B8B"/>
                </a:solidFill>
                <a:latin typeface="Peclet"/>
                <a:cs typeface="Peclet"/>
              </a:rPr>
              <a:t> </a:t>
            </a:r>
            <a:r>
              <a:rPr sz="900" spc="-40" dirty="0">
                <a:solidFill>
                  <a:srgbClr val="8B8B8B"/>
                </a:solidFill>
                <a:latin typeface="Peclet"/>
                <a:cs typeface="Peclet"/>
              </a:rPr>
              <a:t>erferia</a:t>
            </a:r>
            <a:r>
              <a:rPr sz="900" spc="-20" dirty="0">
                <a:solidFill>
                  <a:srgbClr val="8B8B8B"/>
                </a:solidFill>
                <a:latin typeface="Peclet"/>
                <a:cs typeface="Peclet"/>
              </a:rPr>
              <a:t> </a:t>
            </a:r>
            <a:r>
              <a:rPr sz="900" spc="-40" dirty="0">
                <a:solidFill>
                  <a:srgbClr val="8B8B8B"/>
                </a:solidFill>
                <a:latin typeface="Peclet"/>
                <a:cs typeface="Peclet"/>
              </a:rPr>
              <a:t>nducim</a:t>
            </a:r>
            <a:r>
              <a:rPr sz="900" spc="-15" dirty="0">
                <a:solidFill>
                  <a:srgbClr val="8B8B8B"/>
                </a:solidFill>
                <a:latin typeface="Peclet"/>
                <a:cs typeface="Peclet"/>
              </a:rPr>
              <a:t> </a:t>
            </a:r>
            <a:r>
              <a:rPr sz="900" spc="-40" dirty="0">
                <a:solidFill>
                  <a:srgbClr val="8B8B8B"/>
                </a:solidFill>
                <a:latin typeface="Peclet"/>
                <a:cs typeface="Peclet"/>
              </a:rPr>
              <a:t>restrum</a:t>
            </a:r>
            <a:r>
              <a:rPr sz="900" spc="-15" dirty="0">
                <a:solidFill>
                  <a:srgbClr val="8B8B8B"/>
                </a:solidFill>
                <a:latin typeface="Peclet"/>
                <a:cs typeface="Peclet"/>
              </a:rPr>
              <a:t> </a:t>
            </a:r>
            <a:r>
              <a:rPr sz="900" spc="-25" dirty="0">
                <a:solidFill>
                  <a:srgbClr val="8B8B8B"/>
                </a:solidFill>
                <a:latin typeface="Peclet"/>
                <a:cs typeface="Peclet"/>
              </a:rPr>
              <a:t>re, </a:t>
            </a:r>
            <a:r>
              <a:rPr sz="900" spc="-35" dirty="0">
                <a:solidFill>
                  <a:srgbClr val="8B8B8B"/>
                </a:solidFill>
                <a:latin typeface="Peclet"/>
                <a:cs typeface="Peclet"/>
              </a:rPr>
              <a:t>odi</a:t>
            </a:r>
            <a:r>
              <a:rPr sz="900" spc="-30" dirty="0">
                <a:solidFill>
                  <a:srgbClr val="8B8B8B"/>
                </a:solidFill>
                <a:latin typeface="Peclet"/>
                <a:cs typeface="Peclet"/>
              </a:rPr>
              <a:t> </a:t>
            </a:r>
            <a:r>
              <a:rPr sz="900" spc="-35" dirty="0">
                <a:solidFill>
                  <a:srgbClr val="8B8B8B"/>
                </a:solidFill>
                <a:latin typeface="Peclet"/>
                <a:cs typeface="Peclet"/>
              </a:rPr>
              <a:t>qui</a:t>
            </a:r>
            <a:r>
              <a:rPr sz="900" spc="-25" dirty="0">
                <a:solidFill>
                  <a:srgbClr val="8B8B8B"/>
                </a:solidFill>
                <a:latin typeface="Peclet"/>
                <a:cs typeface="Peclet"/>
              </a:rPr>
              <a:t> </a:t>
            </a:r>
            <a:r>
              <a:rPr sz="900" spc="-40" dirty="0">
                <a:solidFill>
                  <a:srgbClr val="8B8B8B"/>
                </a:solidFill>
                <a:latin typeface="Peclet"/>
                <a:cs typeface="Peclet"/>
              </a:rPr>
              <a:t>simusam,</a:t>
            </a:r>
            <a:r>
              <a:rPr sz="900" spc="-25" dirty="0">
                <a:solidFill>
                  <a:srgbClr val="8B8B8B"/>
                </a:solidFill>
                <a:latin typeface="Peclet"/>
                <a:cs typeface="Peclet"/>
              </a:rPr>
              <a:t> </a:t>
            </a:r>
            <a:r>
              <a:rPr sz="900" spc="-35" dirty="0">
                <a:solidFill>
                  <a:srgbClr val="8B8B8B"/>
                </a:solidFill>
                <a:latin typeface="Peclet"/>
                <a:cs typeface="Peclet"/>
              </a:rPr>
              <a:t>odita</a:t>
            </a:r>
            <a:r>
              <a:rPr sz="900" spc="-30" dirty="0">
                <a:solidFill>
                  <a:srgbClr val="8B8B8B"/>
                </a:solidFill>
                <a:latin typeface="Peclet"/>
                <a:cs typeface="Peclet"/>
              </a:rPr>
              <a:t> </a:t>
            </a:r>
            <a:r>
              <a:rPr sz="900" spc="-40" dirty="0">
                <a:solidFill>
                  <a:srgbClr val="8B8B8B"/>
                </a:solidFill>
                <a:latin typeface="Peclet"/>
                <a:cs typeface="Peclet"/>
              </a:rPr>
              <a:t>denis</a:t>
            </a:r>
            <a:r>
              <a:rPr sz="900" spc="-25" dirty="0">
                <a:solidFill>
                  <a:srgbClr val="8B8B8B"/>
                </a:solidFill>
                <a:latin typeface="Peclet"/>
                <a:cs typeface="Peclet"/>
              </a:rPr>
              <a:t> </a:t>
            </a:r>
            <a:r>
              <a:rPr sz="900" spc="-10" dirty="0">
                <a:solidFill>
                  <a:srgbClr val="8B8B8B"/>
                </a:solidFill>
                <a:latin typeface="Peclet"/>
                <a:cs typeface="Peclet"/>
              </a:rPr>
              <a:t>imporum </a:t>
            </a:r>
            <a:r>
              <a:rPr sz="900" spc="-45" dirty="0">
                <a:solidFill>
                  <a:srgbClr val="8B8B8B"/>
                </a:solidFill>
                <a:latin typeface="Peclet"/>
                <a:cs typeface="Peclet"/>
              </a:rPr>
              <a:t>ratecus</a:t>
            </a:r>
            <a:r>
              <a:rPr sz="900" spc="-15" dirty="0">
                <a:solidFill>
                  <a:srgbClr val="8B8B8B"/>
                </a:solidFill>
                <a:latin typeface="Peclet"/>
                <a:cs typeface="Peclet"/>
              </a:rPr>
              <a:t> </a:t>
            </a:r>
            <a:r>
              <a:rPr sz="900" spc="-40" dirty="0">
                <a:solidFill>
                  <a:srgbClr val="8B8B8B"/>
                </a:solidFill>
                <a:latin typeface="Peclet"/>
                <a:cs typeface="Peclet"/>
              </a:rPr>
              <a:t>deruptatum</a:t>
            </a:r>
            <a:r>
              <a:rPr sz="900" spc="-15" dirty="0">
                <a:solidFill>
                  <a:srgbClr val="8B8B8B"/>
                </a:solidFill>
                <a:latin typeface="Peclet"/>
                <a:cs typeface="Peclet"/>
              </a:rPr>
              <a:t> </a:t>
            </a:r>
            <a:r>
              <a:rPr sz="900" spc="-40" dirty="0">
                <a:solidFill>
                  <a:srgbClr val="8B8B8B"/>
                </a:solidFill>
                <a:latin typeface="Peclet"/>
                <a:cs typeface="Peclet"/>
              </a:rPr>
              <a:t>ipiendem</a:t>
            </a:r>
            <a:r>
              <a:rPr sz="900" spc="-10" dirty="0">
                <a:solidFill>
                  <a:srgbClr val="8B8B8B"/>
                </a:solidFill>
                <a:latin typeface="Peclet"/>
                <a:cs typeface="Peclet"/>
              </a:rPr>
              <a:t> </a:t>
            </a:r>
            <a:r>
              <a:rPr sz="900" spc="-40" dirty="0">
                <a:solidFill>
                  <a:srgbClr val="8B8B8B"/>
                </a:solidFill>
                <a:latin typeface="Peclet"/>
                <a:cs typeface="Peclet"/>
              </a:rPr>
              <a:t>aute</a:t>
            </a:r>
            <a:r>
              <a:rPr sz="900" spc="-15" dirty="0">
                <a:solidFill>
                  <a:srgbClr val="8B8B8B"/>
                </a:solidFill>
                <a:latin typeface="Peclet"/>
                <a:cs typeface="Peclet"/>
              </a:rPr>
              <a:t> </a:t>
            </a:r>
            <a:r>
              <a:rPr sz="900" spc="-25" dirty="0">
                <a:solidFill>
                  <a:srgbClr val="8B8B8B"/>
                </a:solidFill>
                <a:latin typeface="Peclet"/>
                <a:cs typeface="Peclet"/>
              </a:rPr>
              <a:t>pa </a:t>
            </a:r>
            <a:r>
              <a:rPr sz="900" spc="-40" dirty="0">
                <a:solidFill>
                  <a:srgbClr val="8B8B8B"/>
                </a:solidFill>
                <a:latin typeface="Peclet"/>
                <a:cs typeface="Peclet"/>
              </a:rPr>
              <a:t>amusandam,</a:t>
            </a:r>
            <a:r>
              <a:rPr sz="900" spc="-15" dirty="0">
                <a:solidFill>
                  <a:srgbClr val="8B8B8B"/>
                </a:solidFill>
                <a:latin typeface="Peclet"/>
                <a:cs typeface="Peclet"/>
              </a:rPr>
              <a:t> </a:t>
            </a:r>
            <a:r>
              <a:rPr sz="900" spc="-50" dirty="0">
                <a:solidFill>
                  <a:srgbClr val="8B8B8B"/>
                </a:solidFill>
                <a:latin typeface="Peclet"/>
                <a:cs typeface="Peclet"/>
              </a:rPr>
              <a:t>etur.</a:t>
            </a:r>
            <a:r>
              <a:rPr sz="900" spc="-15" dirty="0">
                <a:solidFill>
                  <a:srgbClr val="8B8B8B"/>
                </a:solidFill>
                <a:latin typeface="Peclet"/>
                <a:cs typeface="Peclet"/>
              </a:rPr>
              <a:t> </a:t>
            </a:r>
            <a:r>
              <a:rPr sz="900" spc="-40" dirty="0">
                <a:solidFill>
                  <a:srgbClr val="8B8B8B"/>
                </a:solidFill>
                <a:latin typeface="Peclet"/>
                <a:cs typeface="Peclet"/>
              </a:rPr>
              <a:t>Ignatis</a:t>
            </a:r>
            <a:r>
              <a:rPr sz="900" spc="-10" dirty="0">
                <a:solidFill>
                  <a:srgbClr val="8B8B8B"/>
                </a:solidFill>
                <a:latin typeface="Peclet"/>
                <a:cs typeface="Peclet"/>
              </a:rPr>
              <a:t> rehendam</a:t>
            </a:r>
            <a:endParaRPr sz="900">
              <a:latin typeface="Peclet"/>
              <a:cs typeface="Peclet"/>
            </a:endParaRPr>
          </a:p>
          <a:p>
            <a:pPr marL="12700" marR="55244">
              <a:lnSpc>
                <a:spcPct val="101899"/>
              </a:lnSpc>
            </a:pPr>
            <a:r>
              <a:rPr sz="900" spc="-35" dirty="0">
                <a:solidFill>
                  <a:srgbClr val="8B8B8B"/>
                </a:solidFill>
                <a:latin typeface="Peclet"/>
                <a:cs typeface="Peclet"/>
              </a:rPr>
              <a:t>qui</a:t>
            </a:r>
            <a:r>
              <a:rPr sz="900" spc="-40" dirty="0">
                <a:solidFill>
                  <a:srgbClr val="8B8B8B"/>
                </a:solidFill>
                <a:latin typeface="Peclet"/>
                <a:cs typeface="Peclet"/>
              </a:rPr>
              <a:t> ania</a:t>
            </a:r>
            <a:r>
              <a:rPr sz="900" spc="-35" dirty="0">
                <a:solidFill>
                  <a:srgbClr val="8B8B8B"/>
                </a:solidFill>
                <a:latin typeface="Peclet"/>
                <a:cs typeface="Peclet"/>
              </a:rPr>
              <a:t> sin </a:t>
            </a:r>
            <a:r>
              <a:rPr sz="900" spc="-25" dirty="0">
                <a:solidFill>
                  <a:srgbClr val="8B8B8B"/>
                </a:solidFill>
                <a:latin typeface="Peclet"/>
                <a:cs typeface="Peclet"/>
              </a:rPr>
              <a:t>et</a:t>
            </a:r>
            <a:r>
              <a:rPr sz="900" spc="-40" dirty="0">
                <a:solidFill>
                  <a:srgbClr val="8B8B8B"/>
                </a:solidFill>
                <a:latin typeface="Peclet"/>
                <a:cs typeface="Peclet"/>
              </a:rPr>
              <a:t> </a:t>
            </a:r>
            <a:r>
              <a:rPr sz="900" spc="-35" dirty="0">
                <a:solidFill>
                  <a:srgbClr val="8B8B8B"/>
                </a:solidFill>
                <a:latin typeface="Peclet"/>
                <a:cs typeface="Peclet"/>
              </a:rPr>
              <a:t>ad </a:t>
            </a:r>
            <a:r>
              <a:rPr sz="900" spc="-40" dirty="0">
                <a:solidFill>
                  <a:srgbClr val="8B8B8B"/>
                </a:solidFill>
                <a:latin typeface="Peclet"/>
                <a:cs typeface="Peclet"/>
              </a:rPr>
              <a:t>quide</a:t>
            </a:r>
            <a:r>
              <a:rPr sz="900" spc="-35" dirty="0">
                <a:solidFill>
                  <a:srgbClr val="8B8B8B"/>
                </a:solidFill>
                <a:latin typeface="Peclet"/>
                <a:cs typeface="Peclet"/>
              </a:rPr>
              <a:t> </a:t>
            </a:r>
            <a:r>
              <a:rPr sz="900" spc="-40" dirty="0">
                <a:solidFill>
                  <a:srgbClr val="8B8B8B"/>
                </a:solidFill>
                <a:latin typeface="Peclet"/>
                <a:cs typeface="Peclet"/>
              </a:rPr>
              <a:t>expedit </a:t>
            </a:r>
            <a:r>
              <a:rPr sz="900" spc="-10" dirty="0">
                <a:solidFill>
                  <a:srgbClr val="8B8B8B"/>
                </a:solidFill>
                <a:latin typeface="Peclet"/>
                <a:cs typeface="Peclet"/>
              </a:rPr>
              <a:t>iberae. </a:t>
            </a:r>
            <a:r>
              <a:rPr sz="900" spc="-40" dirty="0">
                <a:solidFill>
                  <a:srgbClr val="8B8B8B"/>
                </a:solidFill>
                <a:latin typeface="Peclet"/>
                <a:cs typeface="Peclet"/>
              </a:rPr>
              <a:t>Uciam</a:t>
            </a:r>
            <a:r>
              <a:rPr sz="900" spc="-30" dirty="0">
                <a:solidFill>
                  <a:srgbClr val="8B8B8B"/>
                </a:solidFill>
                <a:latin typeface="Peclet"/>
                <a:cs typeface="Peclet"/>
              </a:rPr>
              <a:t> </a:t>
            </a:r>
            <a:r>
              <a:rPr sz="900" spc="-35" dirty="0">
                <a:solidFill>
                  <a:srgbClr val="8B8B8B"/>
                </a:solidFill>
                <a:latin typeface="Peclet"/>
                <a:cs typeface="Peclet"/>
              </a:rPr>
              <a:t>none</a:t>
            </a:r>
            <a:r>
              <a:rPr sz="900" spc="-30" dirty="0">
                <a:solidFill>
                  <a:srgbClr val="8B8B8B"/>
                </a:solidFill>
                <a:latin typeface="Peclet"/>
                <a:cs typeface="Peclet"/>
              </a:rPr>
              <a:t> </a:t>
            </a:r>
            <a:r>
              <a:rPr sz="900" spc="-35" dirty="0">
                <a:solidFill>
                  <a:srgbClr val="8B8B8B"/>
                </a:solidFill>
                <a:latin typeface="Peclet"/>
                <a:cs typeface="Peclet"/>
              </a:rPr>
              <a:t>dis</a:t>
            </a:r>
            <a:r>
              <a:rPr sz="900" spc="-30" dirty="0">
                <a:solidFill>
                  <a:srgbClr val="8B8B8B"/>
                </a:solidFill>
                <a:latin typeface="Peclet"/>
                <a:cs typeface="Peclet"/>
              </a:rPr>
              <a:t> </a:t>
            </a:r>
            <a:r>
              <a:rPr sz="900" spc="-35" dirty="0">
                <a:solidFill>
                  <a:srgbClr val="8B8B8B"/>
                </a:solidFill>
                <a:latin typeface="Peclet"/>
                <a:cs typeface="Peclet"/>
              </a:rPr>
              <a:t>que</a:t>
            </a:r>
            <a:r>
              <a:rPr sz="900" spc="-30" dirty="0">
                <a:solidFill>
                  <a:srgbClr val="8B8B8B"/>
                </a:solidFill>
                <a:latin typeface="Peclet"/>
                <a:cs typeface="Peclet"/>
              </a:rPr>
              <a:t> </a:t>
            </a:r>
            <a:r>
              <a:rPr sz="900" spc="-35" dirty="0">
                <a:solidFill>
                  <a:srgbClr val="8B8B8B"/>
                </a:solidFill>
                <a:latin typeface="Peclet"/>
                <a:cs typeface="Peclet"/>
              </a:rPr>
              <a:t>porio</a:t>
            </a:r>
            <a:r>
              <a:rPr sz="900" spc="-30" dirty="0">
                <a:solidFill>
                  <a:srgbClr val="8B8B8B"/>
                </a:solidFill>
                <a:latin typeface="Peclet"/>
                <a:cs typeface="Peclet"/>
              </a:rPr>
              <a:t> </a:t>
            </a:r>
            <a:r>
              <a:rPr sz="900" spc="-40" dirty="0">
                <a:solidFill>
                  <a:srgbClr val="8B8B8B"/>
                </a:solidFill>
                <a:latin typeface="Peclet"/>
                <a:cs typeface="Peclet"/>
              </a:rPr>
              <a:t>culpade</a:t>
            </a:r>
            <a:r>
              <a:rPr sz="900" spc="-30" dirty="0">
                <a:solidFill>
                  <a:srgbClr val="8B8B8B"/>
                </a:solidFill>
                <a:latin typeface="Peclet"/>
                <a:cs typeface="Peclet"/>
              </a:rPr>
              <a:t> </a:t>
            </a:r>
            <a:r>
              <a:rPr sz="900" spc="-10" dirty="0">
                <a:solidFill>
                  <a:srgbClr val="8B8B8B"/>
                </a:solidFill>
                <a:latin typeface="Peclet"/>
                <a:cs typeface="Peclet"/>
              </a:rPr>
              <a:t>debis </a:t>
            </a:r>
            <a:r>
              <a:rPr sz="900" spc="-20" dirty="0">
                <a:solidFill>
                  <a:srgbClr val="8B8B8B"/>
                </a:solidFill>
                <a:latin typeface="Peclet"/>
                <a:cs typeface="Peclet"/>
              </a:rPr>
              <a:t>ma</a:t>
            </a:r>
            <a:r>
              <a:rPr sz="900" spc="-40" dirty="0">
                <a:solidFill>
                  <a:srgbClr val="8B8B8B"/>
                </a:solidFill>
                <a:latin typeface="Peclet"/>
                <a:cs typeface="Peclet"/>
              </a:rPr>
              <a:t> pores </a:t>
            </a:r>
            <a:r>
              <a:rPr sz="900" spc="-30" dirty="0">
                <a:solidFill>
                  <a:srgbClr val="8B8B8B"/>
                </a:solidFill>
                <a:latin typeface="Peclet"/>
                <a:cs typeface="Peclet"/>
              </a:rPr>
              <a:t>quo</a:t>
            </a:r>
            <a:r>
              <a:rPr sz="900" spc="-40" dirty="0">
                <a:solidFill>
                  <a:srgbClr val="8B8B8B"/>
                </a:solidFill>
                <a:latin typeface="Peclet"/>
                <a:cs typeface="Peclet"/>
              </a:rPr>
              <a:t> </a:t>
            </a:r>
            <a:r>
              <a:rPr sz="900" spc="-35" dirty="0">
                <a:solidFill>
                  <a:srgbClr val="8B8B8B"/>
                </a:solidFill>
                <a:latin typeface="Peclet"/>
                <a:cs typeface="Peclet"/>
              </a:rPr>
              <a:t>occusam</a:t>
            </a:r>
            <a:r>
              <a:rPr sz="900" spc="-40" dirty="0">
                <a:solidFill>
                  <a:srgbClr val="8B8B8B"/>
                </a:solidFill>
                <a:latin typeface="Peclet"/>
                <a:cs typeface="Peclet"/>
              </a:rPr>
              <a:t> </a:t>
            </a:r>
            <a:r>
              <a:rPr sz="900" spc="-30" dirty="0">
                <a:solidFill>
                  <a:srgbClr val="8B8B8B"/>
                </a:solidFill>
                <a:latin typeface="Peclet"/>
                <a:cs typeface="Peclet"/>
              </a:rPr>
              <a:t>quo</a:t>
            </a:r>
            <a:r>
              <a:rPr sz="900" spc="-40" dirty="0">
                <a:solidFill>
                  <a:srgbClr val="8B8B8B"/>
                </a:solidFill>
                <a:latin typeface="Peclet"/>
                <a:cs typeface="Peclet"/>
              </a:rPr>
              <a:t> </a:t>
            </a:r>
            <a:r>
              <a:rPr sz="900" spc="-10" dirty="0">
                <a:solidFill>
                  <a:srgbClr val="8B8B8B"/>
                </a:solidFill>
                <a:latin typeface="Peclet"/>
                <a:cs typeface="Peclet"/>
              </a:rPr>
              <a:t>videmqui </a:t>
            </a:r>
            <a:r>
              <a:rPr sz="900" spc="-40" dirty="0">
                <a:solidFill>
                  <a:srgbClr val="8B8B8B"/>
                </a:solidFill>
                <a:latin typeface="Peclet"/>
                <a:cs typeface="Peclet"/>
              </a:rPr>
              <a:t>doluptatur </a:t>
            </a:r>
            <a:r>
              <a:rPr sz="900" spc="-35" dirty="0">
                <a:solidFill>
                  <a:srgbClr val="8B8B8B"/>
                </a:solidFill>
                <a:latin typeface="Peclet"/>
                <a:cs typeface="Peclet"/>
              </a:rPr>
              <a:t>maio </a:t>
            </a:r>
            <a:r>
              <a:rPr sz="900" spc="-30" dirty="0">
                <a:solidFill>
                  <a:srgbClr val="8B8B8B"/>
                </a:solidFill>
                <a:latin typeface="Peclet"/>
                <a:cs typeface="Peclet"/>
              </a:rPr>
              <a:t>quis</a:t>
            </a:r>
            <a:r>
              <a:rPr sz="900" spc="-35" dirty="0">
                <a:solidFill>
                  <a:srgbClr val="8B8B8B"/>
                </a:solidFill>
                <a:latin typeface="Peclet"/>
                <a:cs typeface="Peclet"/>
              </a:rPr>
              <a:t> </a:t>
            </a:r>
            <a:r>
              <a:rPr sz="900" spc="-40" dirty="0">
                <a:solidFill>
                  <a:srgbClr val="8B8B8B"/>
                </a:solidFill>
                <a:latin typeface="Peclet"/>
                <a:cs typeface="Peclet"/>
              </a:rPr>
              <a:t>vitas</a:t>
            </a:r>
            <a:r>
              <a:rPr sz="900" spc="-35" dirty="0">
                <a:solidFill>
                  <a:srgbClr val="8B8B8B"/>
                </a:solidFill>
                <a:latin typeface="Peclet"/>
                <a:cs typeface="Peclet"/>
              </a:rPr>
              <a:t> </a:t>
            </a:r>
            <a:r>
              <a:rPr sz="900" spc="-30" dirty="0">
                <a:solidFill>
                  <a:srgbClr val="8B8B8B"/>
                </a:solidFill>
                <a:latin typeface="Peclet"/>
                <a:cs typeface="Peclet"/>
              </a:rPr>
              <a:t>in</a:t>
            </a:r>
            <a:r>
              <a:rPr sz="900" spc="-35" dirty="0">
                <a:solidFill>
                  <a:srgbClr val="8B8B8B"/>
                </a:solidFill>
                <a:latin typeface="Peclet"/>
                <a:cs typeface="Peclet"/>
              </a:rPr>
              <a:t> </a:t>
            </a:r>
            <a:r>
              <a:rPr sz="900" spc="-30" dirty="0">
                <a:solidFill>
                  <a:srgbClr val="8B8B8B"/>
                </a:solidFill>
                <a:latin typeface="Peclet"/>
                <a:cs typeface="Peclet"/>
              </a:rPr>
              <a:t>nim</a:t>
            </a:r>
            <a:r>
              <a:rPr sz="900" spc="-35" dirty="0">
                <a:solidFill>
                  <a:srgbClr val="8B8B8B"/>
                </a:solidFill>
                <a:latin typeface="Peclet"/>
                <a:cs typeface="Peclet"/>
              </a:rPr>
              <a:t> </a:t>
            </a:r>
            <a:r>
              <a:rPr sz="900" spc="-20" dirty="0">
                <a:solidFill>
                  <a:srgbClr val="8B8B8B"/>
                </a:solidFill>
                <a:latin typeface="Peclet"/>
                <a:cs typeface="Peclet"/>
              </a:rPr>
              <a:t>facim </a:t>
            </a:r>
            <a:r>
              <a:rPr sz="900" spc="-40" dirty="0">
                <a:solidFill>
                  <a:srgbClr val="8B8B8B"/>
                </a:solidFill>
                <a:latin typeface="Peclet"/>
                <a:cs typeface="Peclet"/>
              </a:rPr>
              <a:t>facea</a:t>
            </a:r>
            <a:r>
              <a:rPr sz="900" spc="-45" dirty="0">
                <a:solidFill>
                  <a:srgbClr val="8B8B8B"/>
                </a:solidFill>
                <a:latin typeface="Peclet"/>
                <a:cs typeface="Peclet"/>
              </a:rPr>
              <a:t> </a:t>
            </a:r>
            <a:r>
              <a:rPr sz="900" spc="-25" dirty="0">
                <a:solidFill>
                  <a:srgbClr val="8B8B8B"/>
                </a:solidFill>
                <a:latin typeface="Peclet"/>
                <a:cs typeface="Peclet"/>
              </a:rPr>
              <a:t>sam</a:t>
            </a:r>
            <a:r>
              <a:rPr sz="900" spc="-40" dirty="0">
                <a:solidFill>
                  <a:srgbClr val="8B8B8B"/>
                </a:solidFill>
                <a:latin typeface="Peclet"/>
                <a:cs typeface="Peclet"/>
              </a:rPr>
              <a:t> </a:t>
            </a:r>
            <a:r>
              <a:rPr sz="900" spc="-25" dirty="0">
                <a:solidFill>
                  <a:srgbClr val="8B8B8B"/>
                </a:solidFill>
                <a:latin typeface="Peclet"/>
                <a:cs typeface="Peclet"/>
              </a:rPr>
              <a:t>es</a:t>
            </a:r>
            <a:r>
              <a:rPr sz="900" spc="-40" dirty="0">
                <a:solidFill>
                  <a:srgbClr val="8B8B8B"/>
                </a:solidFill>
                <a:latin typeface="Peclet"/>
                <a:cs typeface="Peclet"/>
              </a:rPr>
              <a:t> </a:t>
            </a:r>
            <a:r>
              <a:rPr sz="900" spc="-35" dirty="0">
                <a:solidFill>
                  <a:srgbClr val="8B8B8B"/>
                </a:solidFill>
                <a:latin typeface="Peclet"/>
                <a:cs typeface="Peclet"/>
              </a:rPr>
              <a:t>minum</a:t>
            </a:r>
            <a:r>
              <a:rPr sz="900" spc="-40" dirty="0">
                <a:solidFill>
                  <a:srgbClr val="8B8B8B"/>
                </a:solidFill>
                <a:latin typeface="Peclet"/>
                <a:cs typeface="Peclet"/>
              </a:rPr>
              <a:t> </a:t>
            </a:r>
            <a:r>
              <a:rPr sz="900" spc="-10" dirty="0">
                <a:solidFill>
                  <a:srgbClr val="8B8B8B"/>
                </a:solidFill>
                <a:latin typeface="Peclet"/>
                <a:cs typeface="Peclet"/>
              </a:rPr>
              <a:t>ratint.</a:t>
            </a:r>
            <a:endParaRPr sz="900">
              <a:latin typeface="Peclet"/>
              <a:cs typeface="Peclet"/>
            </a:endParaRPr>
          </a:p>
        </p:txBody>
      </p:sp>
      <p:sp>
        <p:nvSpPr>
          <p:cNvPr id="5" name="object 5"/>
          <p:cNvSpPr txBox="1"/>
          <p:nvPr/>
        </p:nvSpPr>
        <p:spPr>
          <a:xfrm>
            <a:off x="5555298" y="7709103"/>
            <a:ext cx="2034539" cy="861060"/>
          </a:xfrm>
          <a:prstGeom prst="rect">
            <a:avLst/>
          </a:prstGeom>
        </p:spPr>
        <p:txBody>
          <a:bodyPr vert="horz" wrap="square" lIns="0" tIns="10160" rIns="0" bIns="0" rtlCol="0">
            <a:spAutoFit/>
          </a:bodyPr>
          <a:lstStyle/>
          <a:p>
            <a:pPr marL="12700" marR="5080">
              <a:lnSpc>
                <a:spcPct val="101899"/>
              </a:lnSpc>
              <a:spcBef>
                <a:spcPts val="80"/>
              </a:spcBef>
            </a:pPr>
            <a:r>
              <a:rPr sz="900" spc="-35" dirty="0">
                <a:solidFill>
                  <a:srgbClr val="8B8B8B"/>
                </a:solidFill>
                <a:latin typeface="Peclet"/>
                <a:cs typeface="Peclet"/>
              </a:rPr>
              <a:t>Imus</a:t>
            </a:r>
            <a:r>
              <a:rPr sz="900" spc="-40" dirty="0">
                <a:solidFill>
                  <a:srgbClr val="8B8B8B"/>
                </a:solidFill>
                <a:latin typeface="Peclet"/>
                <a:cs typeface="Peclet"/>
              </a:rPr>
              <a:t> </a:t>
            </a:r>
            <a:r>
              <a:rPr sz="900" spc="-35" dirty="0">
                <a:solidFill>
                  <a:srgbClr val="8B8B8B"/>
                </a:solidFill>
                <a:latin typeface="Peclet"/>
                <a:cs typeface="Peclet"/>
              </a:rPr>
              <a:t>cus</a:t>
            </a:r>
            <a:r>
              <a:rPr sz="900" spc="-40" dirty="0">
                <a:solidFill>
                  <a:srgbClr val="8B8B8B"/>
                </a:solidFill>
                <a:latin typeface="Peclet"/>
                <a:cs typeface="Peclet"/>
              </a:rPr>
              <a:t> </a:t>
            </a:r>
            <a:r>
              <a:rPr sz="900" spc="-45" dirty="0">
                <a:solidFill>
                  <a:srgbClr val="8B8B8B"/>
                </a:solidFill>
                <a:latin typeface="Peclet"/>
                <a:cs typeface="Peclet"/>
              </a:rPr>
              <a:t>venia</a:t>
            </a:r>
            <a:r>
              <a:rPr sz="900" spc="-35" dirty="0">
                <a:solidFill>
                  <a:srgbClr val="8B8B8B"/>
                </a:solidFill>
                <a:latin typeface="Peclet"/>
                <a:cs typeface="Peclet"/>
              </a:rPr>
              <a:t> </a:t>
            </a:r>
            <a:r>
              <a:rPr sz="900" spc="-25" dirty="0">
                <a:solidFill>
                  <a:srgbClr val="8B8B8B"/>
                </a:solidFill>
                <a:latin typeface="Peclet"/>
                <a:cs typeface="Peclet"/>
              </a:rPr>
              <a:t>et</a:t>
            </a:r>
            <a:r>
              <a:rPr sz="900" spc="-40" dirty="0">
                <a:solidFill>
                  <a:srgbClr val="8B8B8B"/>
                </a:solidFill>
                <a:latin typeface="Peclet"/>
                <a:cs typeface="Peclet"/>
              </a:rPr>
              <a:t> </a:t>
            </a:r>
            <a:r>
              <a:rPr sz="900" spc="-25" dirty="0">
                <a:solidFill>
                  <a:srgbClr val="8B8B8B"/>
                </a:solidFill>
                <a:latin typeface="Peclet"/>
                <a:cs typeface="Peclet"/>
              </a:rPr>
              <a:t>ut</a:t>
            </a:r>
            <a:r>
              <a:rPr sz="900" spc="-35" dirty="0">
                <a:solidFill>
                  <a:srgbClr val="8B8B8B"/>
                </a:solidFill>
                <a:latin typeface="Peclet"/>
                <a:cs typeface="Peclet"/>
              </a:rPr>
              <a:t> </a:t>
            </a:r>
            <a:r>
              <a:rPr sz="900" spc="-40" dirty="0">
                <a:solidFill>
                  <a:srgbClr val="8B8B8B"/>
                </a:solidFill>
                <a:latin typeface="Peclet"/>
                <a:cs typeface="Peclet"/>
              </a:rPr>
              <a:t>landa </a:t>
            </a:r>
            <a:r>
              <a:rPr sz="900" spc="-10" dirty="0">
                <a:solidFill>
                  <a:srgbClr val="8B8B8B"/>
                </a:solidFill>
                <a:latin typeface="Peclet"/>
                <a:cs typeface="Peclet"/>
              </a:rPr>
              <a:t>dolupta </a:t>
            </a:r>
            <a:r>
              <a:rPr sz="900" spc="-40" dirty="0">
                <a:solidFill>
                  <a:srgbClr val="8B8B8B"/>
                </a:solidFill>
                <a:latin typeface="Peclet"/>
                <a:cs typeface="Peclet"/>
              </a:rPr>
              <a:t>quiaeperem </a:t>
            </a:r>
            <a:r>
              <a:rPr sz="900" spc="-35" dirty="0">
                <a:solidFill>
                  <a:srgbClr val="8B8B8B"/>
                </a:solidFill>
                <a:latin typeface="Peclet"/>
                <a:cs typeface="Peclet"/>
              </a:rPr>
              <a:t>nonsequi</a:t>
            </a:r>
            <a:r>
              <a:rPr sz="900" spc="-40" dirty="0">
                <a:solidFill>
                  <a:srgbClr val="8B8B8B"/>
                </a:solidFill>
                <a:latin typeface="Peclet"/>
                <a:cs typeface="Peclet"/>
              </a:rPr>
              <a:t> </a:t>
            </a:r>
            <a:r>
              <a:rPr sz="900" spc="-35" dirty="0">
                <a:solidFill>
                  <a:srgbClr val="8B8B8B"/>
                </a:solidFill>
                <a:latin typeface="Peclet"/>
                <a:cs typeface="Peclet"/>
              </a:rPr>
              <a:t>optin</a:t>
            </a:r>
            <a:r>
              <a:rPr sz="900" spc="-40" dirty="0">
                <a:solidFill>
                  <a:srgbClr val="8B8B8B"/>
                </a:solidFill>
                <a:latin typeface="Peclet"/>
                <a:cs typeface="Peclet"/>
              </a:rPr>
              <a:t> </a:t>
            </a:r>
            <a:r>
              <a:rPr sz="900" spc="-10" dirty="0">
                <a:solidFill>
                  <a:srgbClr val="8B8B8B"/>
                </a:solidFill>
                <a:latin typeface="Peclet"/>
                <a:cs typeface="Peclet"/>
              </a:rPr>
              <a:t>ellaboreri </a:t>
            </a:r>
            <a:r>
              <a:rPr sz="900" spc="-40" dirty="0">
                <a:solidFill>
                  <a:srgbClr val="8B8B8B"/>
                </a:solidFill>
                <a:latin typeface="Peclet"/>
                <a:cs typeface="Peclet"/>
              </a:rPr>
              <a:t>dolupta</a:t>
            </a:r>
            <a:r>
              <a:rPr sz="900" spc="-35" dirty="0">
                <a:solidFill>
                  <a:srgbClr val="8B8B8B"/>
                </a:solidFill>
                <a:latin typeface="Peclet"/>
                <a:cs typeface="Peclet"/>
              </a:rPr>
              <a:t> </a:t>
            </a:r>
            <a:r>
              <a:rPr sz="900" spc="-40" dirty="0">
                <a:solidFill>
                  <a:srgbClr val="8B8B8B"/>
                </a:solidFill>
                <a:latin typeface="Peclet"/>
                <a:cs typeface="Peclet"/>
              </a:rPr>
              <a:t>consed</a:t>
            </a:r>
            <a:r>
              <a:rPr sz="900" spc="-35" dirty="0">
                <a:solidFill>
                  <a:srgbClr val="8B8B8B"/>
                </a:solidFill>
                <a:latin typeface="Peclet"/>
                <a:cs typeface="Peclet"/>
              </a:rPr>
              <a:t> </a:t>
            </a:r>
            <a:r>
              <a:rPr sz="900" spc="-50" dirty="0">
                <a:solidFill>
                  <a:srgbClr val="8B8B8B"/>
                </a:solidFill>
                <a:latin typeface="Peclet"/>
                <a:cs typeface="Peclet"/>
              </a:rPr>
              <a:t>etur,</a:t>
            </a:r>
            <a:r>
              <a:rPr sz="900" spc="-35" dirty="0">
                <a:solidFill>
                  <a:srgbClr val="8B8B8B"/>
                </a:solidFill>
                <a:latin typeface="Peclet"/>
                <a:cs typeface="Peclet"/>
              </a:rPr>
              <a:t> </a:t>
            </a:r>
            <a:r>
              <a:rPr sz="900" spc="-40" dirty="0">
                <a:solidFill>
                  <a:srgbClr val="8B8B8B"/>
                </a:solidFill>
                <a:latin typeface="Peclet"/>
                <a:cs typeface="Peclet"/>
              </a:rPr>
              <a:t>nulles</a:t>
            </a:r>
            <a:r>
              <a:rPr sz="900" spc="-35" dirty="0">
                <a:solidFill>
                  <a:srgbClr val="8B8B8B"/>
                </a:solidFill>
                <a:latin typeface="Peclet"/>
                <a:cs typeface="Peclet"/>
              </a:rPr>
              <a:t> </a:t>
            </a:r>
            <a:r>
              <a:rPr sz="900" spc="-30" dirty="0">
                <a:solidFill>
                  <a:srgbClr val="8B8B8B"/>
                </a:solidFill>
                <a:latin typeface="Peclet"/>
                <a:cs typeface="Peclet"/>
              </a:rPr>
              <a:t>quis</a:t>
            </a:r>
            <a:r>
              <a:rPr sz="900" spc="-35" dirty="0">
                <a:solidFill>
                  <a:srgbClr val="8B8B8B"/>
                </a:solidFill>
                <a:latin typeface="Peclet"/>
                <a:cs typeface="Peclet"/>
              </a:rPr>
              <a:t> </a:t>
            </a:r>
            <a:r>
              <a:rPr sz="900" spc="-30" dirty="0">
                <a:solidFill>
                  <a:srgbClr val="8B8B8B"/>
                </a:solidFill>
                <a:latin typeface="Peclet"/>
                <a:cs typeface="Peclet"/>
              </a:rPr>
              <a:t>ab</a:t>
            </a:r>
            <a:r>
              <a:rPr sz="900" spc="-35" dirty="0">
                <a:solidFill>
                  <a:srgbClr val="8B8B8B"/>
                </a:solidFill>
                <a:latin typeface="Peclet"/>
                <a:cs typeface="Peclet"/>
              </a:rPr>
              <a:t> </a:t>
            </a:r>
            <a:r>
              <a:rPr sz="900" spc="-25" dirty="0">
                <a:solidFill>
                  <a:srgbClr val="8B8B8B"/>
                </a:solidFill>
                <a:latin typeface="Peclet"/>
                <a:cs typeface="Peclet"/>
              </a:rPr>
              <a:t>ium </a:t>
            </a:r>
            <a:r>
              <a:rPr sz="900" spc="-45" dirty="0">
                <a:solidFill>
                  <a:srgbClr val="8B8B8B"/>
                </a:solidFill>
                <a:latin typeface="Peclet"/>
                <a:cs typeface="Peclet"/>
              </a:rPr>
              <a:t>evelignisci</a:t>
            </a:r>
            <a:r>
              <a:rPr sz="900" spc="-20" dirty="0">
                <a:solidFill>
                  <a:srgbClr val="8B8B8B"/>
                </a:solidFill>
                <a:latin typeface="Peclet"/>
                <a:cs typeface="Peclet"/>
              </a:rPr>
              <a:t> </a:t>
            </a:r>
            <a:r>
              <a:rPr sz="900" spc="-45" dirty="0">
                <a:solidFill>
                  <a:srgbClr val="8B8B8B"/>
                </a:solidFill>
                <a:latin typeface="Peclet"/>
                <a:cs typeface="Peclet"/>
              </a:rPr>
              <a:t>velecte</a:t>
            </a:r>
            <a:r>
              <a:rPr sz="900" spc="-15" dirty="0">
                <a:solidFill>
                  <a:srgbClr val="8B8B8B"/>
                </a:solidFill>
                <a:latin typeface="Peclet"/>
                <a:cs typeface="Peclet"/>
              </a:rPr>
              <a:t> </a:t>
            </a:r>
            <a:r>
              <a:rPr sz="900" spc="-40" dirty="0">
                <a:solidFill>
                  <a:srgbClr val="8B8B8B"/>
                </a:solidFill>
                <a:latin typeface="Peclet"/>
                <a:cs typeface="Peclet"/>
              </a:rPr>
              <a:t>ssequi</a:t>
            </a:r>
            <a:r>
              <a:rPr sz="900" spc="-20" dirty="0">
                <a:solidFill>
                  <a:srgbClr val="8B8B8B"/>
                </a:solidFill>
                <a:latin typeface="Peclet"/>
                <a:cs typeface="Peclet"/>
              </a:rPr>
              <a:t> </a:t>
            </a:r>
            <a:r>
              <a:rPr sz="900" spc="-40" dirty="0">
                <a:solidFill>
                  <a:srgbClr val="8B8B8B"/>
                </a:solidFill>
                <a:latin typeface="Peclet"/>
                <a:cs typeface="Peclet"/>
              </a:rPr>
              <a:t>niant</a:t>
            </a:r>
            <a:r>
              <a:rPr sz="900" spc="-15" dirty="0">
                <a:solidFill>
                  <a:srgbClr val="8B8B8B"/>
                </a:solidFill>
                <a:latin typeface="Peclet"/>
                <a:cs typeface="Peclet"/>
              </a:rPr>
              <a:t> </a:t>
            </a:r>
            <a:r>
              <a:rPr sz="900" spc="-40" dirty="0">
                <a:solidFill>
                  <a:srgbClr val="8B8B8B"/>
                </a:solidFill>
                <a:latin typeface="Peclet"/>
                <a:cs typeface="Peclet"/>
              </a:rPr>
              <a:t>quat</a:t>
            </a:r>
            <a:r>
              <a:rPr sz="900" spc="-20" dirty="0">
                <a:solidFill>
                  <a:srgbClr val="8B8B8B"/>
                </a:solidFill>
                <a:latin typeface="Peclet"/>
                <a:cs typeface="Peclet"/>
              </a:rPr>
              <a:t> </a:t>
            </a:r>
            <a:r>
              <a:rPr sz="900" spc="-25" dirty="0">
                <a:solidFill>
                  <a:srgbClr val="8B8B8B"/>
                </a:solidFill>
                <a:latin typeface="Peclet"/>
                <a:cs typeface="Peclet"/>
              </a:rPr>
              <a:t>era </a:t>
            </a:r>
            <a:r>
              <a:rPr sz="900" spc="-45" dirty="0">
                <a:solidFill>
                  <a:srgbClr val="8B8B8B"/>
                </a:solidFill>
                <a:latin typeface="Peclet"/>
                <a:cs typeface="Peclet"/>
              </a:rPr>
              <a:t>volore,</a:t>
            </a:r>
            <a:r>
              <a:rPr sz="900" spc="-25" dirty="0">
                <a:solidFill>
                  <a:srgbClr val="8B8B8B"/>
                </a:solidFill>
                <a:latin typeface="Peclet"/>
                <a:cs typeface="Peclet"/>
              </a:rPr>
              <a:t> </a:t>
            </a:r>
            <a:r>
              <a:rPr sz="900" spc="-35" dirty="0">
                <a:solidFill>
                  <a:srgbClr val="8B8B8B"/>
                </a:solidFill>
                <a:latin typeface="Peclet"/>
                <a:cs typeface="Peclet"/>
              </a:rPr>
              <a:t>volorepe</a:t>
            </a:r>
            <a:r>
              <a:rPr sz="900" spc="-20" dirty="0">
                <a:solidFill>
                  <a:srgbClr val="8B8B8B"/>
                </a:solidFill>
                <a:latin typeface="Peclet"/>
                <a:cs typeface="Peclet"/>
              </a:rPr>
              <a:t> </a:t>
            </a:r>
            <a:r>
              <a:rPr sz="900" spc="-40" dirty="0">
                <a:solidFill>
                  <a:srgbClr val="8B8B8B"/>
                </a:solidFill>
                <a:latin typeface="Peclet"/>
                <a:cs typeface="Peclet"/>
              </a:rPr>
              <a:t>deserup</a:t>
            </a:r>
            <a:r>
              <a:rPr sz="900" spc="-25" dirty="0">
                <a:solidFill>
                  <a:srgbClr val="8B8B8B"/>
                </a:solidFill>
                <a:latin typeface="Peclet"/>
                <a:cs typeface="Peclet"/>
              </a:rPr>
              <a:t> </a:t>
            </a:r>
            <a:r>
              <a:rPr sz="900" spc="-40" dirty="0">
                <a:solidFill>
                  <a:srgbClr val="8B8B8B"/>
                </a:solidFill>
                <a:latin typeface="Peclet"/>
                <a:cs typeface="Peclet"/>
              </a:rPr>
              <a:t>tatustia</a:t>
            </a:r>
            <a:r>
              <a:rPr sz="900" spc="-20" dirty="0">
                <a:solidFill>
                  <a:srgbClr val="8B8B8B"/>
                </a:solidFill>
                <a:latin typeface="Peclet"/>
                <a:cs typeface="Peclet"/>
              </a:rPr>
              <a:t> quam, </a:t>
            </a:r>
            <a:r>
              <a:rPr sz="900" spc="-35" dirty="0">
                <a:solidFill>
                  <a:srgbClr val="8B8B8B"/>
                </a:solidFill>
                <a:latin typeface="Peclet"/>
                <a:cs typeface="Peclet"/>
              </a:rPr>
              <a:t>ommo que </a:t>
            </a:r>
            <a:r>
              <a:rPr sz="900" spc="-10" dirty="0">
                <a:solidFill>
                  <a:srgbClr val="8B8B8B"/>
                </a:solidFill>
                <a:latin typeface="Peclet"/>
                <a:cs typeface="Peclet"/>
              </a:rPr>
              <a:t>dolectur.</a:t>
            </a:r>
            <a:endParaRPr sz="900">
              <a:latin typeface="Peclet"/>
              <a:cs typeface="Peclet"/>
            </a:endParaRPr>
          </a:p>
        </p:txBody>
      </p:sp>
      <p:sp>
        <p:nvSpPr>
          <p:cNvPr id="6" name="object 6"/>
          <p:cNvSpPr txBox="1"/>
          <p:nvPr/>
        </p:nvSpPr>
        <p:spPr>
          <a:xfrm>
            <a:off x="7907300" y="3937203"/>
            <a:ext cx="2089785" cy="1140460"/>
          </a:xfrm>
          <a:prstGeom prst="rect">
            <a:avLst/>
          </a:prstGeom>
        </p:spPr>
        <p:txBody>
          <a:bodyPr vert="horz" wrap="square" lIns="0" tIns="10160" rIns="0" bIns="0" rtlCol="0">
            <a:spAutoFit/>
          </a:bodyPr>
          <a:lstStyle/>
          <a:p>
            <a:pPr marL="12700" marR="5080">
              <a:lnSpc>
                <a:spcPct val="101899"/>
              </a:lnSpc>
              <a:spcBef>
                <a:spcPts val="80"/>
              </a:spcBef>
            </a:pPr>
            <a:r>
              <a:rPr sz="900" spc="-25" dirty="0">
                <a:solidFill>
                  <a:srgbClr val="8B8B8B"/>
                </a:solidFill>
                <a:latin typeface="Peclet"/>
                <a:cs typeface="Peclet"/>
              </a:rPr>
              <a:t>Brødtekst- </a:t>
            </a:r>
            <a:r>
              <a:rPr sz="900" spc="-40" dirty="0">
                <a:solidFill>
                  <a:srgbClr val="8B8B8B"/>
                </a:solidFill>
                <a:latin typeface="Peclet"/>
                <a:cs typeface="Peclet"/>
              </a:rPr>
              <a:t>Odita</a:t>
            </a:r>
            <a:r>
              <a:rPr sz="900" spc="-25" dirty="0">
                <a:solidFill>
                  <a:srgbClr val="8B8B8B"/>
                </a:solidFill>
                <a:latin typeface="Peclet"/>
                <a:cs typeface="Peclet"/>
              </a:rPr>
              <a:t> </a:t>
            </a:r>
            <a:r>
              <a:rPr sz="900" spc="-40" dirty="0">
                <a:solidFill>
                  <a:srgbClr val="8B8B8B"/>
                </a:solidFill>
                <a:latin typeface="Peclet"/>
                <a:cs typeface="Peclet"/>
              </a:rPr>
              <a:t>denis</a:t>
            </a:r>
            <a:r>
              <a:rPr sz="900" spc="-20" dirty="0">
                <a:solidFill>
                  <a:srgbClr val="8B8B8B"/>
                </a:solidFill>
                <a:latin typeface="Peclet"/>
                <a:cs typeface="Peclet"/>
              </a:rPr>
              <a:t> </a:t>
            </a:r>
            <a:r>
              <a:rPr sz="900" spc="-10" dirty="0">
                <a:solidFill>
                  <a:srgbClr val="8B8B8B"/>
                </a:solidFill>
                <a:latin typeface="Peclet"/>
                <a:cs typeface="Peclet"/>
              </a:rPr>
              <a:t>imporum</a:t>
            </a:r>
            <a:r>
              <a:rPr sz="900" spc="500" dirty="0">
                <a:solidFill>
                  <a:srgbClr val="8B8B8B"/>
                </a:solidFill>
                <a:latin typeface="Peclet"/>
                <a:cs typeface="Peclet"/>
              </a:rPr>
              <a:t> </a:t>
            </a:r>
            <a:r>
              <a:rPr sz="900" spc="-45" dirty="0">
                <a:solidFill>
                  <a:srgbClr val="8B8B8B"/>
                </a:solidFill>
                <a:latin typeface="Peclet"/>
                <a:cs typeface="Peclet"/>
              </a:rPr>
              <a:t>ratecus</a:t>
            </a:r>
            <a:r>
              <a:rPr sz="900" spc="-15" dirty="0">
                <a:solidFill>
                  <a:srgbClr val="8B8B8B"/>
                </a:solidFill>
                <a:latin typeface="Peclet"/>
                <a:cs typeface="Peclet"/>
              </a:rPr>
              <a:t> </a:t>
            </a:r>
            <a:r>
              <a:rPr sz="900" spc="-40" dirty="0">
                <a:solidFill>
                  <a:srgbClr val="8B8B8B"/>
                </a:solidFill>
                <a:latin typeface="Peclet"/>
                <a:cs typeface="Peclet"/>
              </a:rPr>
              <a:t>deruptatum</a:t>
            </a:r>
            <a:r>
              <a:rPr sz="900" spc="-15" dirty="0">
                <a:solidFill>
                  <a:srgbClr val="8B8B8B"/>
                </a:solidFill>
                <a:latin typeface="Peclet"/>
                <a:cs typeface="Peclet"/>
              </a:rPr>
              <a:t> </a:t>
            </a:r>
            <a:r>
              <a:rPr sz="900" spc="-40" dirty="0">
                <a:solidFill>
                  <a:srgbClr val="8B8B8B"/>
                </a:solidFill>
                <a:latin typeface="Peclet"/>
                <a:cs typeface="Peclet"/>
              </a:rPr>
              <a:t>ipiendem</a:t>
            </a:r>
            <a:r>
              <a:rPr sz="900" spc="-10" dirty="0">
                <a:solidFill>
                  <a:srgbClr val="8B8B8B"/>
                </a:solidFill>
                <a:latin typeface="Peclet"/>
                <a:cs typeface="Peclet"/>
              </a:rPr>
              <a:t> </a:t>
            </a:r>
            <a:r>
              <a:rPr sz="900" spc="-40" dirty="0">
                <a:solidFill>
                  <a:srgbClr val="8B8B8B"/>
                </a:solidFill>
                <a:latin typeface="Peclet"/>
                <a:cs typeface="Peclet"/>
              </a:rPr>
              <a:t>aute</a:t>
            </a:r>
            <a:r>
              <a:rPr sz="900" spc="-15" dirty="0">
                <a:solidFill>
                  <a:srgbClr val="8B8B8B"/>
                </a:solidFill>
                <a:latin typeface="Peclet"/>
                <a:cs typeface="Peclet"/>
              </a:rPr>
              <a:t> </a:t>
            </a:r>
            <a:r>
              <a:rPr sz="900" spc="-25" dirty="0">
                <a:solidFill>
                  <a:srgbClr val="8B8B8B"/>
                </a:solidFill>
                <a:latin typeface="Peclet"/>
                <a:cs typeface="Peclet"/>
              </a:rPr>
              <a:t>pa </a:t>
            </a:r>
            <a:r>
              <a:rPr sz="900" spc="-40" dirty="0">
                <a:solidFill>
                  <a:srgbClr val="8B8B8B"/>
                </a:solidFill>
                <a:latin typeface="Peclet"/>
                <a:cs typeface="Peclet"/>
              </a:rPr>
              <a:t>amusandam,</a:t>
            </a:r>
            <a:r>
              <a:rPr sz="900" spc="-15" dirty="0">
                <a:solidFill>
                  <a:srgbClr val="8B8B8B"/>
                </a:solidFill>
                <a:latin typeface="Peclet"/>
                <a:cs typeface="Peclet"/>
              </a:rPr>
              <a:t> </a:t>
            </a:r>
            <a:r>
              <a:rPr sz="900" spc="-50" dirty="0">
                <a:solidFill>
                  <a:srgbClr val="8B8B8B"/>
                </a:solidFill>
                <a:latin typeface="Peclet"/>
                <a:cs typeface="Peclet"/>
              </a:rPr>
              <a:t>etur.</a:t>
            </a:r>
            <a:r>
              <a:rPr sz="900" spc="-10" dirty="0">
                <a:solidFill>
                  <a:srgbClr val="8B8B8B"/>
                </a:solidFill>
                <a:latin typeface="Peclet"/>
                <a:cs typeface="Peclet"/>
              </a:rPr>
              <a:t> </a:t>
            </a:r>
            <a:r>
              <a:rPr sz="900" spc="-40" dirty="0">
                <a:solidFill>
                  <a:srgbClr val="8B8B8B"/>
                </a:solidFill>
                <a:latin typeface="Peclet"/>
                <a:cs typeface="Peclet"/>
              </a:rPr>
              <a:t>Ignatis</a:t>
            </a:r>
            <a:r>
              <a:rPr sz="900" spc="-15" dirty="0">
                <a:solidFill>
                  <a:srgbClr val="8B8B8B"/>
                </a:solidFill>
                <a:latin typeface="Peclet"/>
                <a:cs typeface="Peclet"/>
              </a:rPr>
              <a:t> </a:t>
            </a:r>
            <a:r>
              <a:rPr sz="900" spc="-40" dirty="0">
                <a:solidFill>
                  <a:srgbClr val="8B8B8B"/>
                </a:solidFill>
                <a:latin typeface="Peclet"/>
                <a:cs typeface="Peclet"/>
              </a:rPr>
              <a:t>rehendam</a:t>
            </a:r>
            <a:r>
              <a:rPr sz="900" spc="-10" dirty="0">
                <a:solidFill>
                  <a:srgbClr val="8B8B8B"/>
                </a:solidFill>
                <a:latin typeface="Peclet"/>
                <a:cs typeface="Peclet"/>
              </a:rPr>
              <a:t> </a:t>
            </a:r>
            <a:r>
              <a:rPr sz="900" spc="-25" dirty="0">
                <a:solidFill>
                  <a:srgbClr val="8B8B8B"/>
                </a:solidFill>
                <a:latin typeface="Peclet"/>
                <a:cs typeface="Peclet"/>
              </a:rPr>
              <a:t>qui </a:t>
            </a:r>
            <a:r>
              <a:rPr sz="900" spc="-40" dirty="0">
                <a:solidFill>
                  <a:srgbClr val="8B8B8B"/>
                </a:solidFill>
                <a:latin typeface="Peclet"/>
                <a:cs typeface="Peclet"/>
              </a:rPr>
              <a:t>ania </a:t>
            </a:r>
            <a:r>
              <a:rPr sz="900" spc="-35" dirty="0">
                <a:solidFill>
                  <a:srgbClr val="8B8B8B"/>
                </a:solidFill>
                <a:latin typeface="Peclet"/>
                <a:cs typeface="Peclet"/>
              </a:rPr>
              <a:t>sin </a:t>
            </a:r>
            <a:r>
              <a:rPr sz="900" spc="-25" dirty="0">
                <a:solidFill>
                  <a:srgbClr val="8B8B8B"/>
                </a:solidFill>
                <a:latin typeface="Peclet"/>
                <a:cs typeface="Peclet"/>
              </a:rPr>
              <a:t>et</a:t>
            </a:r>
            <a:r>
              <a:rPr sz="900" spc="-35" dirty="0">
                <a:solidFill>
                  <a:srgbClr val="8B8B8B"/>
                </a:solidFill>
                <a:latin typeface="Peclet"/>
                <a:cs typeface="Peclet"/>
              </a:rPr>
              <a:t> ad </a:t>
            </a:r>
            <a:r>
              <a:rPr sz="900" spc="-40" dirty="0">
                <a:solidFill>
                  <a:srgbClr val="8B8B8B"/>
                </a:solidFill>
                <a:latin typeface="Peclet"/>
                <a:cs typeface="Peclet"/>
              </a:rPr>
              <a:t>quide expedit </a:t>
            </a:r>
            <a:r>
              <a:rPr sz="900" spc="-45" dirty="0">
                <a:solidFill>
                  <a:srgbClr val="8B8B8B"/>
                </a:solidFill>
                <a:latin typeface="Peclet"/>
                <a:cs typeface="Peclet"/>
              </a:rPr>
              <a:t>iberae. </a:t>
            </a:r>
            <a:r>
              <a:rPr sz="900" spc="-20" dirty="0">
                <a:solidFill>
                  <a:srgbClr val="8B8B8B"/>
                </a:solidFill>
                <a:latin typeface="Peclet"/>
                <a:cs typeface="Peclet"/>
              </a:rPr>
              <a:t>Uci-</a:t>
            </a:r>
            <a:r>
              <a:rPr sz="900" spc="-25" dirty="0">
                <a:solidFill>
                  <a:srgbClr val="8B8B8B"/>
                </a:solidFill>
                <a:latin typeface="Peclet"/>
                <a:cs typeface="Peclet"/>
              </a:rPr>
              <a:t>am</a:t>
            </a:r>
            <a:r>
              <a:rPr sz="900" spc="-35" dirty="0">
                <a:solidFill>
                  <a:srgbClr val="8B8B8B"/>
                </a:solidFill>
                <a:latin typeface="Peclet"/>
                <a:cs typeface="Peclet"/>
              </a:rPr>
              <a:t> none</a:t>
            </a:r>
            <a:r>
              <a:rPr sz="900" spc="-30" dirty="0">
                <a:solidFill>
                  <a:srgbClr val="8B8B8B"/>
                </a:solidFill>
                <a:latin typeface="Peclet"/>
                <a:cs typeface="Peclet"/>
              </a:rPr>
              <a:t> </a:t>
            </a:r>
            <a:r>
              <a:rPr sz="900" spc="-35" dirty="0">
                <a:solidFill>
                  <a:srgbClr val="8B8B8B"/>
                </a:solidFill>
                <a:latin typeface="Peclet"/>
                <a:cs typeface="Peclet"/>
              </a:rPr>
              <a:t>dis</a:t>
            </a:r>
            <a:r>
              <a:rPr sz="900" spc="-30" dirty="0">
                <a:solidFill>
                  <a:srgbClr val="8B8B8B"/>
                </a:solidFill>
                <a:latin typeface="Peclet"/>
                <a:cs typeface="Peclet"/>
              </a:rPr>
              <a:t> </a:t>
            </a:r>
            <a:r>
              <a:rPr sz="900" spc="-35" dirty="0">
                <a:solidFill>
                  <a:srgbClr val="8B8B8B"/>
                </a:solidFill>
                <a:latin typeface="Peclet"/>
                <a:cs typeface="Peclet"/>
              </a:rPr>
              <a:t>que</a:t>
            </a:r>
            <a:r>
              <a:rPr sz="900" spc="-30" dirty="0">
                <a:solidFill>
                  <a:srgbClr val="8B8B8B"/>
                </a:solidFill>
                <a:latin typeface="Peclet"/>
                <a:cs typeface="Peclet"/>
              </a:rPr>
              <a:t> </a:t>
            </a:r>
            <a:r>
              <a:rPr sz="900" spc="-35" dirty="0">
                <a:solidFill>
                  <a:srgbClr val="8B8B8B"/>
                </a:solidFill>
                <a:latin typeface="Peclet"/>
                <a:cs typeface="Peclet"/>
              </a:rPr>
              <a:t>porio</a:t>
            </a:r>
            <a:r>
              <a:rPr sz="900" spc="-30" dirty="0">
                <a:solidFill>
                  <a:srgbClr val="8B8B8B"/>
                </a:solidFill>
                <a:latin typeface="Peclet"/>
                <a:cs typeface="Peclet"/>
              </a:rPr>
              <a:t> </a:t>
            </a:r>
            <a:r>
              <a:rPr sz="900" spc="-45" dirty="0">
                <a:solidFill>
                  <a:srgbClr val="8B8B8B"/>
                </a:solidFill>
                <a:latin typeface="Peclet"/>
                <a:cs typeface="Peclet"/>
              </a:rPr>
              <a:t>culpade.</a:t>
            </a:r>
            <a:r>
              <a:rPr sz="900" spc="-30" dirty="0">
                <a:solidFill>
                  <a:srgbClr val="8B8B8B"/>
                </a:solidFill>
                <a:latin typeface="Peclet"/>
                <a:cs typeface="Peclet"/>
              </a:rPr>
              <a:t> </a:t>
            </a:r>
            <a:r>
              <a:rPr sz="900" spc="-10" dirty="0">
                <a:solidFill>
                  <a:srgbClr val="8B8B8B"/>
                </a:solidFill>
                <a:latin typeface="Peclet"/>
                <a:cs typeface="Peclet"/>
              </a:rPr>
              <a:t>Eturem </a:t>
            </a:r>
            <a:r>
              <a:rPr sz="900" spc="-40" dirty="0">
                <a:solidFill>
                  <a:srgbClr val="8B8B8B"/>
                </a:solidFill>
                <a:latin typeface="Peclet"/>
                <a:cs typeface="Peclet"/>
              </a:rPr>
              <a:t>doluptiae</a:t>
            </a:r>
            <a:r>
              <a:rPr sz="900" spc="-30" dirty="0">
                <a:solidFill>
                  <a:srgbClr val="8B8B8B"/>
                </a:solidFill>
                <a:latin typeface="Peclet"/>
                <a:cs typeface="Peclet"/>
              </a:rPr>
              <a:t> </a:t>
            </a:r>
            <a:r>
              <a:rPr sz="900" spc="-45" dirty="0">
                <a:solidFill>
                  <a:srgbClr val="8B8B8B"/>
                </a:solidFill>
                <a:latin typeface="Peclet"/>
                <a:cs typeface="Peclet"/>
              </a:rPr>
              <a:t>reprovidi</a:t>
            </a:r>
            <a:r>
              <a:rPr sz="900" spc="-25" dirty="0">
                <a:solidFill>
                  <a:srgbClr val="8B8B8B"/>
                </a:solidFill>
                <a:latin typeface="Peclet"/>
                <a:cs typeface="Peclet"/>
              </a:rPr>
              <a:t> </a:t>
            </a:r>
            <a:r>
              <a:rPr sz="900" spc="-40" dirty="0">
                <a:solidFill>
                  <a:srgbClr val="8B8B8B"/>
                </a:solidFill>
                <a:latin typeface="Peclet"/>
                <a:cs typeface="Peclet"/>
              </a:rPr>
              <a:t>debit</a:t>
            </a:r>
            <a:r>
              <a:rPr sz="900" spc="-25" dirty="0">
                <a:solidFill>
                  <a:srgbClr val="8B8B8B"/>
                </a:solidFill>
                <a:latin typeface="Peclet"/>
                <a:cs typeface="Peclet"/>
              </a:rPr>
              <a:t> et</a:t>
            </a:r>
            <a:r>
              <a:rPr sz="900" spc="-30" dirty="0">
                <a:solidFill>
                  <a:srgbClr val="8B8B8B"/>
                </a:solidFill>
                <a:latin typeface="Peclet"/>
                <a:cs typeface="Peclet"/>
              </a:rPr>
              <a:t> la</a:t>
            </a:r>
            <a:r>
              <a:rPr sz="900" spc="-25" dirty="0">
                <a:solidFill>
                  <a:srgbClr val="8B8B8B"/>
                </a:solidFill>
                <a:latin typeface="Peclet"/>
                <a:cs typeface="Peclet"/>
              </a:rPr>
              <a:t> coreperum </a:t>
            </a:r>
            <a:r>
              <a:rPr sz="900" spc="-35" dirty="0">
                <a:solidFill>
                  <a:srgbClr val="8B8B8B"/>
                </a:solidFill>
                <a:latin typeface="Peclet"/>
                <a:cs typeface="Peclet"/>
              </a:rPr>
              <a:t>fugit,</a:t>
            </a:r>
            <a:r>
              <a:rPr sz="900" spc="-40" dirty="0">
                <a:solidFill>
                  <a:srgbClr val="8B8B8B"/>
                </a:solidFill>
                <a:latin typeface="Peclet"/>
                <a:cs typeface="Peclet"/>
              </a:rPr>
              <a:t> </a:t>
            </a:r>
            <a:r>
              <a:rPr sz="900" spc="-25" dirty="0">
                <a:solidFill>
                  <a:srgbClr val="8B8B8B"/>
                </a:solidFill>
                <a:latin typeface="Peclet"/>
                <a:cs typeface="Peclet"/>
              </a:rPr>
              <a:t>ut</a:t>
            </a:r>
            <a:r>
              <a:rPr sz="900" spc="-35" dirty="0">
                <a:solidFill>
                  <a:srgbClr val="8B8B8B"/>
                </a:solidFill>
                <a:latin typeface="Peclet"/>
                <a:cs typeface="Peclet"/>
              </a:rPr>
              <a:t> </a:t>
            </a:r>
            <a:r>
              <a:rPr sz="900" spc="-25" dirty="0">
                <a:solidFill>
                  <a:srgbClr val="8B8B8B"/>
                </a:solidFill>
                <a:latin typeface="Peclet"/>
                <a:cs typeface="Peclet"/>
              </a:rPr>
              <a:t>ut</a:t>
            </a:r>
            <a:r>
              <a:rPr sz="900" spc="-40" dirty="0">
                <a:solidFill>
                  <a:srgbClr val="8B8B8B"/>
                </a:solidFill>
                <a:latin typeface="Peclet"/>
                <a:cs typeface="Peclet"/>
              </a:rPr>
              <a:t> </a:t>
            </a:r>
            <a:r>
              <a:rPr sz="900" spc="-30" dirty="0">
                <a:solidFill>
                  <a:srgbClr val="8B8B8B"/>
                </a:solidFill>
                <a:latin typeface="Peclet"/>
                <a:cs typeface="Peclet"/>
              </a:rPr>
              <a:t>re</a:t>
            </a:r>
            <a:r>
              <a:rPr sz="900" spc="-35" dirty="0">
                <a:solidFill>
                  <a:srgbClr val="8B8B8B"/>
                </a:solidFill>
                <a:latin typeface="Peclet"/>
                <a:cs typeface="Peclet"/>
              </a:rPr>
              <a:t> cum</a:t>
            </a:r>
            <a:r>
              <a:rPr sz="900" spc="-40" dirty="0">
                <a:solidFill>
                  <a:srgbClr val="8B8B8B"/>
                </a:solidFill>
                <a:latin typeface="Peclet"/>
                <a:cs typeface="Peclet"/>
              </a:rPr>
              <a:t> sequist</a:t>
            </a:r>
            <a:r>
              <a:rPr sz="900" spc="-35" dirty="0">
                <a:solidFill>
                  <a:srgbClr val="8B8B8B"/>
                </a:solidFill>
                <a:latin typeface="Peclet"/>
                <a:cs typeface="Peclet"/>
              </a:rPr>
              <a:t> oribus,</a:t>
            </a:r>
            <a:r>
              <a:rPr sz="900" spc="-40" dirty="0">
                <a:solidFill>
                  <a:srgbClr val="8B8B8B"/>
                </a:solidFill>
                <a:latin typeface="Peclet"/>
                <a:cs typeface="Peclet"/>
              </a:rPr>
              <a:t> </a:t>
            </a:r>
            <a:r>
              <a:rPr sz="900" spc="-20" dirty="0">
                <a:solidFill>
                  <a:srgbClr val="8B8B8B"/>
                </a:solidFill>
                <a:latin typeface="Peclet"/>
                <a:cs typeface="Peclet"/>
              </a:rPr>
              <a:t>quam </a:t>
            </a:r>
            <a:r>
              <a:rPr sz="900" spc="-30" dirty="0">
                <a:solidFill>
                  <a:srgbClr val="8B8B8B"/>
                </a:solidFill>
                <a:latin typeface="Peclet"/>
                <a:cs typeface="Peclet"/>
              </a:rPr>
              <a:t>eum</a:t>
            </a:r>
            <a:r>
              <a:rPr sz="900" spc="-25" dirty="0">
                <a:solidFill>
                  <a:srgbClr val="8B8B8B"/>
                </a:solidFill>
                <a:latin typeface="Peclet"/>
                <a:cs typeface="Peclet"/>
              </a:rPr>
              <a:t> </a:t>
            </a:r>
            <a:r>
              <a:rPr sz="900" spc="-40" dirty="0">
                <a:solidFill>
                  <a:srgbClr val="8B8B8B"/>
                </a:solidFill>
                <a:latin typeface="Peclet"/>
                <a:cs typeface="Peclet"/>
              </a:rPr>
              <a:t>rentibusam</a:t>
            </a:r>
            <a:r>
              <a:rPr sz="900" spc="-20" dirty="0">
                <a:solidFill>
                  <a:srgbClr val="8B8B8B"/>
                </a:solidFill>
                <a:latin typeface="Peclet"/>
                <a:cs typeface="Peclet"/>
              </a:rPr>
              <a:t> </a:t>
            </a:r>
            <a:r>
              <a:rPr sz="900" spc="-25" dirty="0">
                <a:solidFill>
                  <a:srgbClr val="8B8B8B"/>
                </a:solidFill>
                <a:latin typeface="Peclet"/>
                <a:cs typeface="Peclet"/>
              </a:rPr>
              <a:t>de</a:t>
            </a:r>
            <a:r>
              <a:rPr sz="900" spc="-20" dirty="0">
                <a:solidFill>
                  <a:srgbClr val="8B8B8B"/>
                </a:solidFill>
                <a:latin typeface="Peclet"/>
                <a:cs typeface="Peclet"/>
              </a:rPr>
              <a:t> </a:t>
            </a:r>
            <a:r>
              <a:rPr sz="900" spc="-45" dirty="0">
                <a:solidFill>
                  <a:srgbClr val="8B8B8B"/>
                </a:solidFill>
                <a:latin typeface="Peclet"/>
                <a:cs typeface="Peclet"/>
              </a:rPr>
              <a:t>sitatent</a:t>
            </a:r>
            <a:r>
              <a:rPr sz="900" spc="-20" dirty="0">
                <a:solidFill>
                  <a:srgbClr val="8B8B8B"/>
                </a:solidFill>
                <a:latin typeface="Peclet"/>
                <a:cs typeface="Peclet"/>
              </a:rPr>
              <a:t> </a:t>
            </a:r>
            <a:r>
              <a:rPr sz="900" spc="-10" dirty="0">
                <a:solidFill>
                  <a:srgbClr val="8B8B8B"/>
                </a:solidFill>
                <a:latin typeface="Peclet"/>
                <a:cs typeface="Peclet"/>
              </a:rPr>
              <a:t>magnita</a:t>
            </a:r>
            <a:endParaRPr sz="900">
              <a:latin typeface="Peclet"/>
              <a:cs typeface="Peclet"/>
            </a:endParaRPr>
          </a:p>
        </p:txBody>
      </p:sp>
      <p:sp>
        <p:nvSpPr>
          <p:cNvPr id="7" name="object 7"/>
          <p:cNvSpPr txBox="1"/>
          <p:nvPr/>
        </p:nvSpPr>
        <p:spPr>
          <a:xfrm>
            <a:off x="7907300" y="5194503"/>
            <a:ext cx="2060575" cy="1559560"/>
          </a:xfrm>
          <a:prstGeom prst="rect">
            <a:avLst/>
          </a:prstGeom>
        </p:spPr>
        <p:txBody>
          <a:bodyPr vert="horz" wrap="square" lIns="0" tIns="10160" rIns="0" bIns="0" rtlCol="0">
            <a:spAutoFit/>
          </a:bodyPr>
          <a:lstStyle/>
          <a:p>
            <a:pPr marL="12700" marR="5080">
              <a:lnSpc>
                <a:spcPct val="101899"/>
              </a:lnSpc>
              <a:spcBef>
                <a:spcPts val="80"/>
              </a:spcBef>
            </a:pPr>
            <a:r>
              <a:rPr sz="900" spc="-40" dirty="0">
                <a:solidFill>
                  <a:srgbClr val="8B8B8B"/>
                </a:solidFill>
                <a:latin typeface="Peclet"/>
                <a:cs typeface="Peclet"/>
              </a:rPr>
              <a:t>Enimagni</a:t>
            </a:r>
            <a:r>
              <a:rPr sz="900" spc="-30" dirty="0">
                <a:solidFill>
                  <a:srgbClr val="8B8B8B"/>
                </a:solidFill>
                <a:latin typeface="Peclet"/>
                <a:cs typeface="Peclet"/>
              </a:rPr>
              <a:t> </a:t>
            </a:r>
            <a:r>
              <a:rPr sz="900" spc="-40" dirty="0">
                <a:solidFill>
                  <a:srgbClr val="8B8B8B"/>
                </a:solidFill>
                <a:latin typeface="Peclet"/>
                <a:cs typeface="Peclet"/>
              </a:rPr>
              <a:t>tatus,</a:t>
            </a:r>
            <a:r>
              <a:rPr sz="900" spc="-25" dirty="0">
                <a:solidFill>
                  <a:srgbClr val="8B8B8B"/>
                </a:solidFill>
                <a:latin typeface="Peclet"/>
                <a:cs typeface="Peclet"/>
              </a:rPr>
              <a:t> </a:t>
            </a:r>
            <a:r>
              <a:rPr sz="900" spc="-40" dirty="0">
                <a:solidFill>
                  <a:srgbClr val="8B8B8B"/>
                </a:solidFill>
                <a:latin typeface="Peclet"/>
                <a:cs typeface="Peclet"/>
              </a:rPr>
              <a:t>omnisque</a:t>
            </a:r>
            <a:r>
              <a:rPr sz="900" spc="-25" dirty="0">
                <a:solidFill>
                  <a:srgbClr val="8B8B8B"/>
                </a:solidFill>
                <a:latin typeface="Peclet"/>
                <a:cs typeface="Peclet"/>
              </a:rPr>
              <a:t> </a:t>
            </a:r>
            <a:r>
              <a:rPr sz="900" spc="-35" dirty="0">
                <a:solidFill>
                  <a:srgbClr val="8B8B8B"/>
                </a:solidFill>
                <a:latin typeface="Peclet"/>
                <a:cs typeface="Peclet"/>
              </a:rPr>
              <a:t>pos</a:t>
            </a:r>
            <a:r>
              <a:rPr sz="900" spc="-25" dirty="0">
                <a:solidFill>
                  <a:srgbClr val="8B8B8B"/>
                </a:solidFill>
                <a:latin typeface="Peclet"/>
                <a:cs typeface="Peclet"/>
              </a:rPr>
              <a:t> sam res </a:t>
            </a:r>
            <a:r>
              <a:rPr sz="900" spc="-40" dirty="0">
                <a:solidFill>
                  <a:srgbClr val="8B8B8B"/>
                </a:solidFill>
                <a:latin typeface="Peclet"/>
                <a:cs typeface="Peclet"/>
              </a:rPr>
              <a:t>magnis</a:t>
            </a:r>
            <a:r>
              <a:rPr sz="900" spc="-35" dirty="0">
                <a:solidFill>
                  <a:srgbClr val="8B8B8B"/>
                </a:solidFill>
                <a:latin typeface="Peclet"/>
                <a:cs typeface="Peclet"/>
              </a:rPr>
              <a:t> dolo</a:t>
            </a:r>
            <a:r>
              <a:rPr sz="900" spc="-30" dirty="0">
                <a:solidFill>
                  <a:srgbClr val="8B8B8B"/>
                </a:solidFill>
                <a:latin typeface="Peclet"/>
                <a:cs typeface="Peclet"/>
              </a:rPr>
              <a:t> </a:t>
            </a:r>
            <a:r>
              <a:rPr sz="900" spc="-40" dirty="0">
                <a:solidFill>
                  <a:srgbClr val="8B8B8B"/>
                </a:solidFill>
                <a:latin typeface="Peclet"/>
                <a:cs typeface="Peclet"/>
              </a:rPr>
              <a:t>dolorro</a:t>
            </a:r>
            <a:r>
              <a:rPr sz="900" spc="-35" dirty="0">
                <a:solidFill>
                  <a:srgbClr val="8B8B8B"/>
                </a:solidFill>
                <a:latin typeface="Peclet"/>
                <a:cs typeface="Peclet"/>
              </a:rPr>
              <a:t> </a:t>
            </a:r>
            <a:r>
              <a:rPr sz="900" spc="-25" dirty="0">
                <a:solidFill>
                  <a:srgbClr val="8B8B8B"/>
                </a:solidFill>
                <a:latin typeface="Peclet"/>
                <a:cs typeface="Peclet"/>
              </a:rPr>
              <a:t>et</a:t>
            </a:r>
            <a:r>
              <a:rPr sz="900" spc="-30" dirty="0">
                <a:solidFill>
                  <a:srgbClr val="8B8B8B"/>
                </a:solidFill>
                <a:latin typeface="Peclet"/>
                <a:cs typeface="Peclet"/>
              </a:rPr>
              <a:t> </a:t>
            </a:r>
            <a:r>
              <a:rPr sz="900" spc="-35" dirty="0">
                <a:solidFill>
                  <a:srgbClr val="8B8B8B"/>
                </a:solidFill>
                <a:latin typeface="Peclet"/>
                <a:cs typeface="Peclet"/>
              </a:rPr>
              <a:t>facit, </a:t>
            </a:r>
            <a:r>
              <a:rPr sz="900" spc="-25" dirty="0">
                <a:solidFill>
                  <a:srgbClr val="8B8B8B"/>
                </a:solidFill>
                <a:latin typeface="Peclet"/>
                <a:cs typeface="Peclet"/>
              </a:rPr>
              <a:t>ut</a:t>
            </a:r>
            <a:r>
              <a:rPr sz="900" spc="-30" dirty="0">
                <a:solidFill>
                  <a:srgbClr val="8B8B8B"/>
                </a:solidFill>
                <a:latin typeface="Peclet"/>
                <a:cs typeface="Peclet"/>
              </a:rPr>
              <a:t> </a:t>
            </a:r>
            <a:r>
              <a:rPr sz="900" spc="-35" dirty="0">
                <a:solidFill>
                  <a:srgbClr val="8B8B8B"/>
                </a:solidFill>
                <a:latin typeface="Peclet"/>
                <a:cs typeface="Peclet"/>
              </a:rPr>
              <a:t>aut </a:t>
            </a:r>
            <a:r>
              <a:rPr sz="900" spc="-20" dirty="0">
                <a:solidFill>
                  <a:srgbClr val="8B8B8B"/>
                </a:solidFill>
                <a:latin typeface="Peclet"/>
                <a:cs typeface="Peclet"/>
              </a:rPr>
              <a:t>volut </a:t>
            </a:r>
            <a:r>
              <a:rPr sz="900" spc="-25" dirty="0">
                <a:solidFill>
                  <a:srgbClr val="8B8B8B"/>
                </a:solidFill>
                <a:latin typeface="Peclet"/>
                <a:cs typeface="Peclet"/>
              </a:rPr>
              <a:t>et</a:t>
            </a:r>
            <a:r>
              <a:rPr sz="900" spc="-40" dirty="0">
                <a:solidFill>
                  <a:srgbClr val="8B8B8B"/>
                </a:solidFill>
                <a:latin typeface="Peclet"/>
                <a:cs typeface="Peclet"/>
              </a:rPr>
              <a:t> pernatio </a:t>
            </a:r>
            <a:r>
              <a:rPr sz="900" spc="-30" dirty="0">
                <a:solidFill>
                  <a:srgbClr val="8B8B8B"/>
                </a:solidFill>
                <a:latin typeface="Peclet"/>
                <a:cs typeface="Peclet"/>
              </a:rPr>
              <a:t>te</a:t>
            </a:r>
            <a:r>
              <a:rPr sz="900" spc="-40" dirty="0">
                <a:solidFill>
                  <a:srgbClr val="8B8B8B"/>
                </a:solidFill>
                <a:latin typeface="Peclet"/>
                <a:cs typeface="Peclet"/>
              </a:rPr>
              <a:t> </a:t>
            </a:r>
            <a:r>
              <a:rPr sz="900" spc="-35" dirty="0">
                <a:solidFill>
                  <a:srgbClr val="8B8B8B"/>
                </a:solidFill>
                <a:latin typeface="Peclet"/>
                <a:cs typeface="Peclet"/>
              </a:rPr>
              <a:t>eium</a:t>
            </a:r>
            <a:r>
              <a:rPr sz="900" spc="-40" dirty="0">
                <a:solidFill>
                  <a:srgbClr val="8B8B8B"/>
                </a:solidFill>
                <a:latin typeface="Peclet"/>
                <a:cs typeface="Peclet"/>
              </a:rPr>
              <a:t> vel </a:t>
            </a:r>
            <a:r>
              <a:rPr sz="900" spc="-35" dirty="0">
                <a:solidFill>
                  <a:srgbClr val="8B8B8B"/>
                </a:solidFill>
                <a:latin typeface="Peclet"/>
                <a:cs typeface="Peclet"/>
              </a:rPr>
              <a:t>mod </a:t>
            </a:r>
            <a:r>
              <a:rPr sz="900" spc="-10" dirty="0">
                <a:solidFill>
                  <a:srgbClr val="8B8B8B"/>
                </a:solidFill>
                <a:latin typeface="Peclet"/>
                <a:cs typeface="Peclet"/>
              </a:rPr>
              <a:t>eumque </a:t>
            </a:r>
            <a:r>
              <a:rPr sz="900" spc="-35" dirty="0">
                <a:solidFill>
                  <a:srgbClr val="8B8B8B"/>
                </a:solidFill>
                <a:latin typeface="Peclet"/>
                <a:cs typeface="Peclet"/>
              </a:rPr>
              <a:t>nobis</a:t>
            </a:r>
            <a:r>
              <a:rPr sz="900" spc="-30" dirty="0">
                <a:solidFill>
                  <a:srgbClr val="8B8B8B"/>
                </a:solidFill>
                <a:latin typeface="Peclet"/>
                <a:cs typeface="Peclet"/>
              </a:rPr>
              <a:t> </a:t>
            </a:r>
            <a:r>
              <a:rPr sz="900" spc="-40" dirty="0">
                <a:solidFill>
                  <a:srgbClr val="8B8B8B"/>
                </a:solidFill>
                <a:latin typeface="Peclet"/>
                <a:cs typeface="Peclet"/>
              </a:rPr>
              <a:t>dolluptas</a:t>
            </a:r>
            <a:r>
              <a:rPr sz="900" spc="-25" dirty="0">
                <a:solidFill>
                  <a:srgbClr val="8B8B8B"/>
                </a:solidFill>
                <a:latin typeface="Peclet"/>
                <a:cs typeface="Peclet"/>
              </a:rPr>
              <a:t> </a:t>
            </a:r>
            <a:r>
              <a:rPr sz="900" spc="-40" dirty="0">
                <a:solidFill>
                  <a:srgbClr val="8B8B8B"/>
                </a:solidFill>
                <a:latin typeface="Peclet"/>
                <a:cs typeface="Peclet"/>
              </a:rPr>
              <a:t>quat</a:t>
            </a:r>
            <a:r>
              <a:rPr sz="900" spc="-30" dirty="0">
                <a:solidFill>
                  <a:srgbClr val="8B8B8B"/>
                </a:solidFill>
                <a:latin typeface="Peclet"/>
                <a:cs typeface="Peclet"/>
              </a:rPr>
              <a:t> </a:t>
            </a:r>
            <a:r>
              <a:rPr sz="900" spc="-40" dirty="0">
                <a:solidFill>
                  <a:srgbClr val="8B8B8B"/>
                </a:solidFill>
                <a:latin typeface="Peclet"/>
                <a:cs typeface="Peclet"/>
              </a:rPr>
              <a:t>veritem</a:t>
            </a:r>
            <a:r>
              <a:rPr sz="900" spc="-25" dirty="0">
                <a:solidFill>
                  <a:srgbClr val="8B8B8B"/>
                </a:solidFill>
                <a:latin typeface="Peclet"/>
                <a:cs typeface="Peclet"/>
              </a:rPr>
              <a:t> </a:t>
            </a:r>
            <a:r>
              <a:rPr sz="900" spc="-35" dirty="0">
                <a:solidFill>
                  <a:srgbClr val="8B8B8B"/>
                </a:solidFill>
                <a:latin typeface="Peclet"/>
                <a:cs typeface="Peclet"/>
              </a:rPr>
              <a:t>cum</a:t>
            </a:r>
            <a:r>
              <a:rPr sz="900" spc="-25" dirty="0">
                <a:solidFill>
                  <a:srgbClr val="8B8B8B"/>
                </a:solidFill>
                <a:latin typeface="Peclet"/>
                <a:cs typeface="Peclet"/>
              </a:rPr>
              <a:t> </a:t>
            </a:r>
            <a:r>
              <a:rPr sz="900" spc="-20" dirty="0">
                <a:solidFill>
                  <a:srgbClr val="8B8B8B"/>
                </a:solidFill>
                <a:latin typeface="Peclet"/>
                <a:cs typeface="Peclet"/>
              </a:rPr>
              <a:t>fuga. </a:t>
            </a:r>
            <a:r>
              <a:rPr sz="900" spc="-25" dirty="0">
                <a:solidFill>
                  <a:srgbClr val="8B8B8B"/>
                </a:solidFill>
                <a:latin typeface="Peclet"/>
                <a:cs typeface="Peclet"/>
              </a:rPr>
              <a:t>Ut</a:t>
            </a:r>
            <a:r>
              <a:rPr sz="900" spc="-35" dirty="0">
                <a:solidFill>
                  <a:srgbClr val="8B8B8B"/>
                </a:solidFill>
                <a:latin typeface="Peclet"/>
                <a:cs typeface="Peclet"/>
              </a:rPr>
              <a:t> </a:t>
            </a:r>
            <a:r>
              <a:rPr sz="900" spc="-45" dirty="0">
                <a:solidFill>
                  <a:srgbClr val="8B8B8B"/>
                </a:solidFill>
                <a:latin typeface="Peclet"/>
                <a:cs typeface="Peclet"/>
              </a:rPr>
              <a:t>verati</a:t>
            </a:r>
            <a:r>
              <a:rPr sz="900" spc="-30" dirty="0">
                <a:solidFill>
                  <a:srgbClr val="8B8B8B"/>
                </a:solidFill>
                <a:latin typeface="Peclet"/>
                <a:cs typeface="Peclet"/>
              </a:rPr>
              <a:t> re </a:t>
            </a:r>
            <a:r>
              <a:rPr sz="900" spc="-40" dirty="0">
                <a:solidFill>
                  <a:srgbClr val="8B8B8B"/>
                </a:solidFill>
                <a:latin typeface="Peclet"/>
                <a:cs typeface="Peclet"/>
              </a:rPr>
              <a:t>volorep</a:t>
            </a:r>
            <a:r>
              <a:rPr sz="900" spc="-35" dirty="0">
                <a:solidFill>
                  <a:srgbClr val="8B8B8B"/>
                </a:solidFill>
                <a:latin typeface="Peclet"/>
                <a:cs typeface="Peclet"/>
              </a:rPr>
              <a:t> </a:t>
            </a:r>
            <a:r>
              <a:rPr sz="900" spc="-40" dirty="0">
                <a:solidFill>
                  <a:srgbClr val="8B8B8B"/>
                </a:solidFill>
                <a:latin typeface="Peclet"/>
                <a:cs typeface="Peclet"/>
              </a:rPr>
              <a:t>taspel</a:t>
            </a:r>
            <a:r>
              <a:rPr sz="900" spc="-30" dirty="0">
                <a:solidFill>
                  <a:srgbClr val="8B8B8B"/>
                </a:solidFill>
                <a:latin typeface="Peclet"/>
                <a:cs typeface="Peclet"/>
              </a:rPr>
              <a:t> </a:t>
            </a:r>
            <a:r>
              <a:rPr sz="900" spc="-10" dirty="0">
                <a:solidFill>
                  <a:srgbClr val="8B8B8B"/>
                </a:solidFill>
                <a:latin typeface="Peclet"/>
                <a:cs typeface="Peclet"/>
              </a:rPr>
              <a:t>iuntium </a:t>
            </a:r>
            <a:r>
              <a:rPr sz="900" spc="-40" dirty="0">
                <a:solidFill>
                  <a:srgbClr val="8B8B8B"/>
                </a:solidFill>
                <a:latin typeface="Peclet"/>
                <a:cs typeface="Peclet"/>
              </a:rPr>
              <a:t>modisi </a:t>
            </a:r>
            <a:r>
              <a:rPr sz="900" spc="-25" dirty="0">
                <a:solidFill>
                  <a:srgbClr val="8B8B8B"/>
                </a:solidFill>
                <a:latin typeface="Peclet"/>
                <a:cs typeface="Peclet"/>
              </a:rPr>
              <a:t>ut</a:t>
            </a:r>
            <a:r>
              <a:rPr sz="900" spc="-40" dirty="0">
                <a:solidFill>
                  <a:srgbClr val="8B8B8B"/>
                </a:solidFill>
                <a:latin typeface="Peclet"/>
                <a:cs typeface="Peclet"/>
              </a:rPr>
              <a:t> </a:t>
            </a:r>
            <a:r>
              <a:rPr sz="900" spc="-25" dirty="0">
                <a:solidFill>
                  <a:srgbClr val="8B8B8B"/>
                </a:solidFill>
                <a:latin typeface="Peclet"/>
                <a:cs typeface="Peclet"/>
              </a:rPr>
              <a:t>es</a:t>
            </a:r>
            <a:r>
              <a:rPr sz="900" spc="-40" dirty="0">
                <a:solidFill>
                  <a:srgbClr val="8B8B8B"/>
                </a:solidFill>
                <a:latin typeface="Peclet"/>
                <a:cs typeface="Peclet"/>
              </a:rPr>
              <a:t> </a:t>
            </a:r>
            <a:r>
              <a:rPr sz="900" spc="-45" dirty="0">
                <a:solidFill>
                  <a:srgbClr val="8B8B8B"/>
                </a:solidFill>
                <a:latin typeface="Peclet"/>
                <a:cs typeface="Peclet"/>
              </a:rPr>
              <a:t>evenis</a:t>
            </a:r>
            <a:r>
              <a:rPr sz="900" spc="-40" dirty="0">
                <a:solidFill>
                  <a:srgbClr val="8B8B8B"/>
                </a:solidFill>
                <a:latin typeface="Peclet"/>
                <a:cs typeface="Peclet"/>
              </a:rPr>
              <a:t> assus</a:t>
            </a:r>
            <a:r>
              <a:rPr sz="900" spc="-35" dirty="0">
                <a:solidFill>
                  <a:srgbClr val="8B8B8B"/>
                </a:solidFill>
                <a:latin typeface="Peclet"/>
                <a:cs typeface="Peclet"/>
              </a:rPr>
              <a:t> qui</a:t>
            </a:r>
            <a:r>
              <a:rPr sz="900" spc="-40" dirty="0">
                <a:solidFill>
                  <a:srgbClr val="8B8B8B"/>
                </a:solidFill>
                <a:latin typeface="Peclet"/>
                <a:cs typeface="Peclet"/>
              </a:rPr>
              <a:t> </a:t>
            </a:r>
            <a:r>
              <a:rPr sz="900" spc="-35" dirty="0">
                <a:solidFill>
                  <a:srgbClr val="8B8B8B"/>
                </a:solidFill>
                <a:latin typeface="Peclet"/>
                <a:cs typeface="Peclet"/>
              </a:rPr>
              <a:t>odis</a:t>
            </a:r>
            <a:r>
              <a:rPr sz="900" spc="-40" dirty="0">
                <a:solidFill>
                  <a:srgbClr val="8B8B8B"/>
                </a:solidFill>
                <a:latin typeface="Peclet"/>
                <a:cs typeface="Peclet"/>
              </a:rPr>
              <a:t> </a:t>
            </a:r>
            <a:r>
              <a:rPr sz="900" spc="-25" dirty="0">
                <a:solidFill>
                  <a:srgbClr val="8B8B8B"/>
                </a:solidFill>
                <a:latin typeface="Peclet"/>
                <a:cs typeface="Peclet"/>
              </a:rPr>
              <a:t>nis </a:t>
            </a:r>
            <a:r>
              <a:rPr sz="900" spc="-45" dirty="0">
                <a:solidFill>
                  <a:srgbClr val="8B8B8B"/>
                </a:solidFill>
                <a:latin typeface="Peclet"/>
                <a:cs typeface="Peclet"/>
              </a:rPr>
              <a:t>faccumquunt</a:t>
            </a:r>
            <a:r>
              <a:rPr sz="900" spc="-5" dirty="0">
                <a:solidFill>
                  <a:srgbClr val="8B8B8B"/>
                </a:solidFill>
                <a:latin typeface="Peclet"/>
                <a:cs typeface="Peclet"/>
              </a:rPr>
              <a:t> </a:t>
            </a:r>
            <a:r>
              <a:rPr sz="900" spc="-30" dirty="0">
                <a:solidFill>
                  <a:srgbClr val="8B8B8B"/>
                </a:solidFill>
                <a:latin typeface="Peclet"/>
                <a:cs typeface="Peclet"/>
              </a:rPr>
              <a:t>eum</a:t>
            </a:r>
            <a:r>
              <a:rPr sz="900" spc="-5" dirty="0">
                <a:solidFill>
                  <a:srgbClr val="8B8B8B"/>
                </a:solidFill>
                <a:latin typeface="Peclet"/>
                <a:cs typeface="Peclet"/>
              </a:rPr>
              <a:t> </a:t>
            </a:r>
            <a:r>
              <a:rPr sz="900" spc="-40" dirty="0">
                <a:solidFill>
                  <a:srgbClr val="8B8B8B"/>
                </a:solidFill>
                <a:latin typeface="Peclet"/>
                <a:cs typeface="Peclet"/>
              </a:rPr>
              <a:t>vollenient,</a:t>
            </a:r>
            <a:r>
              <a:rPr sz="900" dirty="0">
                <a:solidFill>
                  <a:srgbClr val="8B8B8B"/>
                </a:solidFill>
                <a:latin typeface="Peclet"/>
                <a:cs typeface="Peclet"/>
              </a:rPr>
              <a:t> </a:t>
            </a:r>
            <a:r>
              <a:rPr sz="900" spc="-10" dirty="0">
                <a:solidFill>
                  <a:srgbClr val="8B8B8B"/>
                </a:solidFill>
                <a:latin typeface="Peclet"/>
                <a:cs typeface="Peclet"/>
              </a:rPr>
              <a:t>occabori </a:t>
            </a:r>
            <a:r>
              <a:rPr sz="900" spc="-25" dirty="0">
                <a:solidFill>
                  <a:srgbClr val="8B8B8B"/>
                </a:solidFill>
                <a:latin typeface="Peclet"/>
                <a:cs typeface="Peclet"/>
              </a:rPr>
              <a:t>ut</a:t>
            </a:r>
            <a:r>
              <a:rPr sz="900" spc="-45" dirty="0">
                <a:solidFill>
                  <a:srgbClr val="8B8B8B"/>
                </a:solidFill>
                <a:latin typeface="Peclet"/>
                <a:cs typeface="Peclet"/>
              </a:rPr>
              <a:t> </a:t>
            </a:r>
            <a:r>
              <a:rPr sz="900" spc="-40" dirty="0">
                <a:solidFill>
                  <a:srgbClr val="8B8B8B"/>
                </a:solidFill>
                <a:latin typeface="Peclet"/>
                <a:cs typeface="Peclet"/>
              </a:rPr>
              <a:t>enis</a:t>
            </a:r>
            <a:r>
              <a:rPr sz="900" spc="-45" dirty="0">
                <a:solidFill>
                  <a:srgbClr val="8B8B8B"/>
                </a:solidFill>
                <a:latin typeface="Peclet"/>
                <a:cs typeface="Peclet"/>
              </a:rPr>
              <a:t> </a:t>
            </a:r>
            <a:r>
              <a:rPr sz="900" spc="-30" dirty="0">
                <a:solidFill>
                  <a:srgbClr val="8B8B8B"/>
                </a:solidFill>
                <a:latin typeface="Peclet"/>
                <a:cs typeface="Peclet"/>
              </a:rPr>
              <a:t>re</a:t>
            </a:r>
            <a:r>
              <a:rPr sz="900" spc="-40" dirty="0">
                <a:solidFill>
                  <a:srgbClr val="8B8B8B"/>
                </a:solidFill>
                <a:latin typeface="Peclet"/>
                <a:cs typeface="Peclet"/>
              </a:rPr>
              <a:t> </a:t>
            </a:r>
            <a:r>
              <a:rPr sz="900" spc="-35" dirty="0">
                <a:solidFill>
                  <a:srgbClr val="8B8B8B"/>
                </a:solidFill>
                <a:latin typeface="Peclet"/>
                <a:cs typeface="Peclet"/>
              </a:rPr>
              <a:t>dolesecae.</a:t>
            </a:r>
            <a:r>
              <a:rPr sz="900" spc="-45" dirty="0">
                <a:solidFill>
                  <a:srgbClr val="8B8B8B"/>
                </a:solidFill>
                <a:latin typeface="Peclet"/>
                <a:cs typeface="Peclet"/>
              </a:rPr>
              <a:t> </a:t>
            </a:r>
            <a:r>
              <a:rPr sz="900" spc="-35" dirty="0">
                <a:solidFill>
                  <a:srgbClr val="8B8B8B"/>
                </a:solidFill>
                <a:latin typeface="Peclet"/>
                <a:cs typeface="Peclet"/>
              </a:rPr>
              <a:t>Qui</a:t>
            </a:r>
            <a:r>
              <a:rPr sz="900" spc="-40" dirty="0">
                <a:solidFill>
                  <a:srgbClr val="8B8B8B"/>
                </a:solidFill>
                <a:latin typeface="Peclet"/>
                <a:cs typeface="Peclet"/>
              </a:rPr>
              <a:t> voluptam,</a:t>
            </a:r>
            <a:r>
              <a:rPr sz="900" spc="-45" dirty="0">
                <a:solidFill>
                  <a:srgbClr val="8B8B8B"/>
                </a:solidFill>
                <a:latin typeface="Peclet"/>
                <a:cs typeface="Peclet"/>
              </a:rPr>
              <a:t> </a:t>
            </a:r>
            <a:r>
              <a:rPr sz="900" spc="-25" dirty="0">
                <a:solidFill>
                  <a:srgbClr val="8B8B8B"/>
                </a:solidFill>
                <a:latin typeface="Peclet"/>
                <a:cs typeface="Peclet"/>
              </a:rPr>
              <a:t>sit </a:t>
            </a:r>
            <a:r>
              <a:rPr sz="900" spc="-30" dirty="0">
                <a:solidFill>
                  <a:srgbClr val="8B8B8B"/>
                </a:solidFill>
                <a:latin typeface="Peclet"/>
                <a:cs typeface="Peclet"/>
              </a:rPr>
              <a:t>quis </a:t>
            </a:r>
            <a:r>
              <a:rPr sz="900" spc="-40" dirty="0">
                <a:solidFill>
                  <a:srgbClr val="8B8B8B"/>
                </a:solidFill>
                <a:latin typeface="Peclet"/>
                <a:cs typeface="Peclet"/>
              </a:rPr>
              <a:t>molestium</a:t>
            </a:r>
            <a:r>
              <a:rPr sz="900" spc="-25" dirty="0">
                <a:solidFill>
                  <a:srgbClr val="8B8B8B"/>
                </a:solidFill>
                <a:latin typeface="Peclet"/>
                <a:cs typeface="Peclet"/>
              </a:rPr>
              <a:t> </a:t>
            </a:r>
            <a:r>
              <a:rPr sz="900" spc="-40" dirty="0">
                <a:solidFill>
                  <a:srgbClr val="8B8B8B"/>
                </a:solidFill>
                <a:latin typeface="Peclet"/>
                <a:cs typeface="Peclet"/>
              </a:rPr>
              <a:t>volendit,</a:t>
            </a:r>
            <a:r>
              <a:rPr sz="900" spc="-30" dirty="0">
                <a:solidFill>
                  <a:srgbClr val="8B8B8B"/>
                </a:solidFill>
                <a:latin typeface="Peclet"/>
                <a:cs typeface="Peclet"/>
              </a:rPr>
              <a:t> </a:t>
            </a:r>
            <a:r>
              <a:rPr sz="900" spc="-35" dirty="0">
                <a:solidFill>
                  <a:srgbClr val="8B8B8B"/>
                </a:solidFill>
                <a:latin typeface="Peclet"/>
                <a:cs typeface="Peclet"/>
              </a:rPr>
              <a:t>qui</a:t>
            </a:r>
            <a:r>
              <a:rPr sz="900" spc="-25" dirty="0">
                <a:solidFill>
                  <a:srgbClr val="8B8B8B"/>
                </a:solidFill>
                <a:latin typeface="Peclet"/>
                <a:cs typeface="Peclet"/>
              </a:rPr>
              <a:t> </a:t>
            </a:r>
            <a:r>
              <a:rPr sz="900" spc="-35" dirty="0">
                <a:solidFill>
                  <a:srgbClr val="8B8B8B"/>
                </a:solidFill>
                <a:latin typeface="Peclet"/>
                <a:cs typeface="Peclet"/>
              </a:rPr>
              <a:t>coria</a:t>
            </a:r>
            <a:r>
              <a:rPr sz="900" spc="-30" dirty="0">
                <a:solidFill>
                  <a:srgbClr val="8B8B8B"/>
                </a:solidFill>
                <a:latin typeface="Peclet"/>
                <a:cs typeface="Peclet"/>
              </a:rPr>
              <a:t> </a:t>
            </a:r>
            <a:r>
              <a:rPr sz="900" spc="-20" dirty="0">
                <a:solidFill>
                  <a:srgbClr val="8B8B8B"/>
                </a:solidFill>
                <a:latin typeface="Peclet"/>
                <a:cs typeface="Peclet"/>
              </a:rPr>
              <a:t>autem </a:t>
            </a:r>
            <a:r>
              <a:rPr sz="900" spc="-30" dirty="0">
                <a:solidFill>
                  <a:srgbClr val="8B8B8B"/>
                </a:solidFill>
                <a:latin typeface="Peclet"/>
                <a:cs typeface="Peclet"/>
              </a:rPr>
              <a:t>est,</a:t>
            </a:r>
            <a:r>
              <a:rPr sz="900" spc="-40" dirty="0">
                <a:solidFill>
                  <a:srgbClr val="8B8B8B"/>
                </a:solidFill>
                <a:latin typeface="Peclet"/>
                <a:cs typeface="Peclet"/>
              </a:rPr>
              <a:t> estiatures</a:t>
            </a:r>
            <a:r>
              <a:rPr sz="900" spc="-35" dirty="0">
                <a:solidFill>
                  <a:srgbClr val="8B8B8B"/>
                </a:solidFill>
                <a:latin typeface="Peclet"/>
                <a:cs typeface="Peclet"/>
              </a:rPr>
              <a:t> </a:t>
            </a:r>
            <a:r>
              <a:rPr sz="900" spc="-25" dirty="0">
                <a:solidFill>
                  <a:srgbClr val="8B8B8B"/>
                </a:solidFill>
                <a:latin typeface="Peclet"/>
                <a:cs typeface="Peclet"/>
              </a:rPr>
              <a:t>ut</a:t>
            </a:r>
            <a:r>
              <a:rPr sz="900" spc="-35" dirty="0">
                <a:solidFill>
                  <a:srgbClr val="8B8B8B"/>
                </a:solidFill>
                <a:latin typeface="Peclet"/>
                <a:cs typeface="Peclet"/>
              </a:rPr>
              <a:t> </a:t>
            </a:r>
            <a:r>
              <a:rPr sz="900" spc="-30" dirty="0">
                <a:solidFill>
                  <a:srgbClr val="8B8B8B"/>
                </a:solidFill>
                <a:latin typeface="Peclet"/>
                <a:cs typeface="Peclet"/>
              </a:rPr>
              <a:t>as</a:t>
            </a:r>
            <a:r>
              <a:rPr sz="900" spc="-35" dirty="0">
                <a:solidFill>
                  <a:srgbClr val="8B8B8B"/>
                </a:solidFill>
                <a:latin typeface="Peclet"/>
                <a:cs typeface="Peclet"/>
              </a:rPr>
              <a:t> </a:t>
            </a:r>
            <a:r>
              <a:rPr sz="900" spc="-40" dirty="0">
                <a:solidFill>
                  <a:srgbClr val="8B8B8B"/>
                </a:solidFill>
                <a:latin typeface="Peclet"/>
                <a:cs typeface="Peclet"/>
              </a:rPr>
              <a:t>eatempos </a:t>
            </a:r>
            <a:r>
              <a:rPr sz="900" spc="-35" dirty="0">
                <a:solidFill>
                  <a:srgbClr val="8B8B8B"/>
                </a:solidFill>
                <a:latin typeface="Peclet"/>
                <a:cs typeface="Peclet"/>
              </a:rPr>
              <a:t>dis </a:t>
            </a:r>
            <a:r>
              <a:rPr sz="900" spc="-20" dirty="0">
                <a:solidFill>
                  <a:srgbClr val="8B8B8B"/>
                </a:solidFill>
                <a:latin typeface="Peclet"/>
                <a:cs typeface="Peclet"/>
              </a:rPr>
              <a:t>quis </a:t>
            </a:r>
            <a:r>
              <a:rPr sz="900" spc="-35" dirty="0">
                <a:solidFill>
                  <a:srgbClr val="8B8B8B"/>
                </a:solidFill>
                <a:latin typeface="Peclet"/>
                <a:cs typeface="Peclet"/>
              </a:rPr>
              <a:t>int</a:t>
            </a:r>
            <a:r>
              <a:rPr sz="900" spc="-50" dirty="0">
                <a:solidFill>
                  <a:srgbClr val="8B8B8B"/>
                </a:solidFill>
                <a:latin typeface="Peclet"/>
                <a:cs typeface="Peclet"/>
              </a:rPr>
              <a:t> </a:t>
            </a:r>
            <a:r>
              <a:rPr sz="900" spc="-10" dirty="0">
                <a:solidFill>
                  <a:srgbClr val="8B8B8B"/>
                </a:solidFill>
                <a:latin typeface="Peclet"/>
                <a:cs typeface="Peclet"/>
              </a:rPr>
              <a:t>volent.</a:t>
            </a:r>
            <a:endParaRPr sz="900">
              <a:latin typeface="Peclet"/>
              <a:cs typeface="Peclet"/>
            </a:endParaRPr>
          </a:p>
        </p:txBody>
      </p:sp>
      <p:sp>
        <p:nvSpPr>
          <p:cNvPr id="8" name="object 8"/>
          <p:cNvSpPr txBox="1"/>
          <p:nvPr/>
        </p:nvSpPr>
        <p:spPr>
          <a:xfrm>
            <a:off x="7907300" y="6870903"/>
            <a:ext cx="2089785" cy="1978660"/>
          </a:xfrm>
          <a:prstGeom prst="rect">
            <a:avLst/>
          </a:prstGeom>
        </p:spPr>
        <p:txBody>
          <a:bodyPr vert="horz" wrap="square" lIns="0" tIns="12700" rIns="0" bIns="0" rtlCol="0">
            <a:spAutoFit/>
          </a:bodyPr>
          <a:lstStyle/>
          <a:p>
            <a:pPr marL="12700">
              <a:lnSpc>
                <a:spcPct val="100000"/>
              </a:lnSpc>
              <a:spcBef>
                <a:spcPts val="100"/>
              </a:spcBef>
            </a:pPr>
            <a:r>
              <a:rPr sz="900" spc="-10" dirty="0">
                <a:solidFill>
                  <a:srgbClr val="2B2B2B"/>
                </a:solidFill>
                <a:latin typeface="Peclet"/>
                <a:cs typeface="Peclet"/>
              </a:rPr>
              <a:t>Mellemrubrik</a:t>
            </a:r>
            <a:endParaRPr sz="900">
              <a:latin typeface="Peclet"/>
              <a:cs typeface="Peclet"/>
            </a:endParaRPr>
          </a:p>
          <a:p>
            <a:pPr marL="12700" marR="5080">
              <a:lnSpc>
                <a:spcPct val="101899"/>
              </a:lnSpc>
            </a:pPr>
            <a:r>
              <a:rPr sz="900" spc="-45" dirty="0">
                <a:solidFill>
                  <a:srgbClr val="8B8B8B"/>
                </a:solidFill>
                <a:latin typeface="Peclet"/>
                <a:cs typeface="Peclet"/>
              </a:rPr>
              <a:t>Ad</a:t>
            </a:r>
            <a:r>
              <a:rPr sz="900" spc="-25" dirty="0">
                <a:solidFill>
                  <a:srgbClr val="8B8B8B"/>
                </a:solidFill>
                <a:latin typeface="Peclet"/>
                <a:cs typeface="Peclet"/>
              </a:rPr>
              <a:t> </a:t>
            </a:r>
            <a:r>
              <a:rPr sz="900" spc="-35" dirty="0">
                <a:solidFill>
                  <a:srgbClr val="8B8B8B"/>
                </a:solidFill>
                <a:latin typeface="Peclet"/>
                <a:cs typeface="Peclet"/>
              </a:rPr>
              <a:t>quid</a:t>
            </a:r>
            <a:r>
              <a:rPr sz="900" spc="-20" dirty="0">
                <a:solidFill>
                  <a:srgbClr val="8B8B8B"/>
                </a:solidFill>
                <a:latin typeface="Peclet"/>
                <a:cs typeface="Peclet"/>
              </a:rPr>
              <a:t> </a:t>
            </a:r>
            <a:r>
              <a:rPr sz="900" spc="-40" dirty="0">
                <a:solidFill>
                  <a:srgbClr val="8B8B8B"/>
                </a:solidFill>
                <a:latin typeface="Peclet"/>
                <a:cs typeface="Peclet"/>
              </a:rPr>
              <a:t>molores</a:t>
            </a:r>
            <a:r>
              <a:rPr sz="900" spc="-20" dirty="0">
                <a:solidFill>
                  <a:srgbClr val="8B8B8B"/>
                </a:solidFill>
                <a:latin typeface="Peclet"/>
                <a:cs typeface="Peclet"/>
              </a:rPr>
              <a:t> </a:t>
            </a:r>
            <a:r>
              <a:rPr sz="900" spc="-40" dirty="0">
                <a:solidFill>
                  <a:srgbClr val="8B8B8B"/>
                </a:solidFill>
                <a:latin typeface="Peclet"/>
                <a:cs typeface="Peclet"/>
              </a:rPr>
              <a:t>tibusaeperum</a:t>
            </a:r>
            <a:r>
              <a:rPr sz="900" spc="-20" dirty="0">
                <a:solidFill>
                  <a:srgbClr val="8B8B8B"/>
                </a:solidFill>
                <a:latin typeface="Peclet"/>
                <a:cs typeface="Peclet"/>
              </a:rPr>
              <a:t> </a:t>
            </a:r>
            <a:r>
              <a:rPr sz="900" spc="-10" dirty="0">
                <a:solidFill>
                  <a:srgbClr val="8B8B8B"/>
                </a:solidFill>
                <a:latin typeface="Peclet"/>
                <a:cs typeface="Peclet"/>
              </a:rPr>
              <a:t>reprem </a:t>
            </a:r>
            <a:r>
              <a:rPr sz="900" spc="-35" dirty="0">
                <a:solidFill>
                  <a:srgbClr val="8B8B8B"/>
                </a:solidFill>
                <a:latin typeface="Peclet"/>
                <a:cs typeface="Peclet"/>
              </a:rPr>
              <a:t>aut</a:t>
            </a:r>
            <a:r>
              <a:rPr sz="900" spc="-20" dirty="0">
                <a:solidFill>
                  <a:srgbClr val="8B8B8B"/>
                </a:solidFill>
                <a:latin typeface="Peclet"/>
                <a:cs typeface="Peclet"/>
              </a:rPr>
              <a:t> </a:t>
            </a:r>
            <a:r>
              <a:rPr sz="900" spc="-40" dirty="0">
                <a:solidFill>
                  <a:srgbClr val="8B8B8B"/>
                </a:solidFill>
                <a:latin typeface="Peclet"/>
                <a:cs typeface="Peclet"/>
              </a:rPr>
              <a:t>quistio</a:t>
            </a:r>
            <a:r>
              <a:rPr sz="900" spc="-15" dirty="0">
                <a:solidFill>
                  <a:srgbClr val="8B8B8B"/>
                </a:solidFill>
                <a:latin typeface="Peclet"/>
                <a:cs typeface="Peclet"/>
              </a:rPr>
              <a:t> </a:t>
            </a:r>
            <a:r>
              <a:rPr sz="900" spc="-40" dirty="0">
                <a:solidFill>
                  <a:srgbClr val="8B8B8B"/>
                </a:solidFill>
                <a:latin typeface="Peclet"/>
                <a:cs typeface="Peclet"/>
              </a:rPr>
              <a:t>restium</a:t>
            </a:r>
            <a:r>
              <a:rPr sz="900" spc="-15" dirty="0">
                <a:solidFill>
                  <a:srgbClr val="8B8B8B"/>
                </a:solidFill>
                <a:latin typeface="Peclet"/>
                <a:cs typeface="Peclet"/>
              </a:rPr>
              <a:t> </a:t>
            </a:r>
            <a:r>
              <a:rPr sz="900" spc="-40" dirty="0">
                <a:solidFill>
                  <a:srgbClr val="8B8B8B"/>
                </a:solidFill>
                <a:latin typeface="Peclet"/>
                <a:cs typeface="Peclet"/>
              </a:rPr>
              <a:t>volorum</a:t>
            </a:r>
            <a:r>
              <a:rPr sz="900" spc="-15" dirty="0">
                <a:solidFill>
                  <a:srgbClr val="8B8B8B"/>
                </a:solidFill>
                <a:latin typeface="Peclet"/>
                <a:cs typeface="Peclet"/>
              </a:rPr>
              <a:t> </a:t>
            </a:r>
            <a:r>
              <a:rPr sz="900" spc="-10" dirty="0">
                <a:solidFill>
                  <a:srgbClr val="8B8B8B"/>
                </a:solidFill>
                <a:latin typeface="Peclet"/>
                <a:cs typeface="Peclet"/>
              </a:rPr>
              <a:t>harum,</a:t>
            </a:r>
            <a:r>
              <a:rPr sz="900" spc="500" dirty="0">
                <a:solidFill>
                  <a:srgbClr val="8B8B8B"/>
                </a:solidFill>
                <a:latin typeface="Peclet"/>
                <a:cs typeface="Peclet"/>
              </a:rPr>
              <a:t> </a:t>
            </a:r>
            <a:r>
              <a:rPr sz="900" spc="-35" dirty="0">
                <a:solidFill>
                  <a:srgbClr val="8B8B8B"/>
                </a:solidFill>
                <a:latin typeface="Peclet"/>
                <a:cs typeface="Peclet"/>
              </a:rPr>
              <a:t>quam</a:t>
            </a:r>
            <a:r>
              <a:rPr sz="900" spc="-55" dirty="0">
                <a:solidFill>
                  <a:srgbClr val="8B8B8B"/>
                </a:solidFill>
                <a:latin typeface="Peclet"/>
                <a:cs typeface="Peclet"/>
              </a:rPr>
              <a:t> </a:t>
            </a:r>
            <a:r>
              <a:rPr sz="900" spc="-30" dirty="0">
                <a:solidFill>
                  <a:srgbClr val="8B8B8B"/>
                </a:solidFill>
                <a:latin typeface="Peclet"/>
                <a:cs typeface="Peclet"/>
              </a:rPr>
              <a:t>sim</a:t>
            </a:r>
            <a:r>
              <a:rPr sz="900" spc="-55" dirty="0">
                <a:solidFill>
                  <a:srgbClr val="8B8B8B"/>
                </a:solidFill>
                <a:latin typeface="Peclet"/>
                <a:cs typeface="Peclet"/>
              </a:rPr>
              <a:t> </a:t>
            </a:r>
            <a:r>
              <a:rPr sz="900" spc="-25" dirty="0">
                <a:solidFill>
                  <a:srgbClr val="8B8B8B"/>
                </a:solidFill>
                <a:latin typeface="Peclet"/>
                <a:cs typeface="Peclet"/>
              </a:rPr>
              <a:t>et</a:t>
            </a:r>
            <a:r>
              <a:rPr sz="900" spc="-55" dirty="0">
                <a:solidFill>
                  <a:srgbClr val="8B8B8B"/>
                </a:solidFill>
                <a:latin typeface="Peclet"/>
                <a:cs typeface="Peclet"/>
              </a:rPr>
              <a:t> </a:t>
            </a:r>
            <a:r>
              <a:rPr sz="900" spc="-40" dirty="0">
                <a:solidFill>
                  <a:srgbClr val="8B8B8B"/>
                </a:solidFill>
                <a:latin typeface="Peclet"/>
                <a:cs typeface="Peclet"/>
              </a:rPr>
              <a:t>quunt</a:t>
            </a:r>
            <a:r>
              <a:rPr sz="900" spc="-55" dirty="0">
                <a:solidFill>
                  <a:srgbClr val="8B8B8B"/>
                </a:solidFill>
                <a:latin typeface="Peclet"/>
                <a:cs typeface="Peclet"/>
              </a:rPr>
              <a:t> </a:t>
            </a:r>
            <a:r>
              <a:rPr sz="900" spc="-40" dirty="0">
                <a:solidFill>
                  <a:srgbClr val="8B8B8B"/>
                </a:solidFill>
                <a:latin typeface="Peclet"/>
                <a:cs typeface="Peclet"/>
              </a:rPr>
              <a:t>latenim</a:t>
            </a:r>
            <a:r>
              <a:rPr sz="900" spc="-55" dirty="0">
                <a:solidFill>
                  <a:srgbClr val="8B8B8B"/>
                </a:solidFill>
                <a:latin typeface="Peclet"/>
                <a:cs typeface="Peclet"/>
              </a:rPr>
              <a:t> </a:t>
            </a:r>
            <a:r>
              <a:rPr sz="900" spc="-40" dirty="0">
                <a:solidFill>
                  <a:srgbClr val="8B8B8B"/>
                </a:solidFill>
                <a:latin typeface="Peclet"/>
                <a:cs typeface="Peclet"/>
              </a:rPr>
              <a:t>voles</a:t>
            </a:r>
            <a:r>
              <a:rPr sz="900" spc="-55" dirty="0">
                <a:solidFill>
                  <a:srgbClr val="8B8B8B"/>
                </a:solidFill>
                <a:latin typeface="Peclet"/>
                <a:cs typeface="Peclet"/>
              </a:rPr>
              <a:t> </a:t>
            </a:r>
            <a:r>
              <a:rPr sz="900" spc="-25" dirty="0">
                <a:solidFill>
                  <a:srgbClr val="8B8B8B"/>
                </a:solidFill>
                <a:latin typeface="Peclet"/>
                <a:cs typeface="Peclet"/>
              </a:rPr>
              <a:t>miligen-</a:t>
            </a:r>
            <a:r>
              <a:rPr sz="900" spc="-40" dirty="0">
                <a:solidFill>
                  <a:srgbClr val="8B8B8B"/>
                </a:solidFill>
                <a:latin typeface="Peclet"/>
                <a:cs typeface="Peclet"/>
              </a:rPr>
              <a:t>dant</a:t>
            </a:r>
            <a:r>
              <a:rPr sz="900" spc="-30" dirty="0">
                <a:solidFill>
                  <a:srgbClr val="8B8B8B"/>
                </a:solidFill>
                <a:latin typeface="Peclet"/>
                <a:cs typeface="Peclet"/>
              </a:rPr>
              <a:t> </a:t>
            </a:r>
            <a:r>
              <a:rPr sz="900" spc="-35" dirty="0">
                <a:solidFill>
                  <a:srgbClr val="8B8B8B"/>
                </a:solidFill>
                <a:latin typeface="Peclet"/>
                <a:cs typeface="Peclet"/>
              </a:rPr>
              <a:t>ent.</a:t>
            </a:r>
            <a:r>
              <a:rPr sz="900" spc="-30" dirty="0">
                <a:solidFill>
                  <a:srgbClr val="8B8B8B"/>
                </a:solidFill>
                <a:latin typeface="Peclet"/>
                <a:cs typeface="Peclet"/>
              </a:rPr>
              <a:t> </a:t>
            </a:r>
            <a:r>
              <a:rPr sz="900" spc="-70" dirty="0">
                <a:solidFill>
                  <a:srgbClr val="8B8B8B"/>
                </a:solidFill>
                <a:latin typeface="Peclet"/>
                <a:cs typeface="Peclet"/>
              </a:rPr>
              <a:t>Tatat</a:t>
            </a:r>
            <a:r>
              <a:rPr sz="900" spc="-30" dirty="0">
                <a:solidFill>
                  <a:srgbClr val="8B8B8B"/>
                </a:solidFill>
                <a:latin typeface="Peclet"/>
                <a:cs typeface="Peclet"/>
              </a:rPr>
              <a:t> </a:t>
            </a:r>
            <a:r>
              <a:rPr sz="900" spc="-35" dirty="0">
                <a:solidFill>
                  <a:srgbClr val="8B8B8B"/>
                </a:solidFill>
                <a:latin typeface="Peclet"/>
                <a:cs typeface="Peclet"/>
              </a:rPr>
              <a:t>que</a:t>
            </a:r>
            <a:r>
              <a:rPr sz="900" spc="-30" dirty="0">
                <a:solidFill>
                  <a:srgbClr val="8B8B8B"/>
                </a:solidFill>
                <a:latin typeface="Peclet"/>
                <a:cs typeface="Peclet"/>
              </a:rPr>
              <a:t> </a:t>
            </a:r>
            <a:r>
              <a:rPr sz="900" spc="-45" dirty="0">
                <a:solidFill>
                  <a:srgbClr val="8B8B8B"/>
                </a:solidFill>
                <a:latin typeface="Peclet"/>
                <a:cs typeface="Peclet"/>
              </a:rPr>
              <a:t>voluptat</a:t>
            </a:r>
            <a:r>
              <a:rPr sz="900" spc="-30" dirty="0">
                <a:solidFill>
                  <a:srgbClr val="8B8B8B"/>
                </a:solidFill>
                <a:latin typeface="Peclet"/>
                <a:cs typeface="Peclet"/>
              </a:rPr>
              <a:t> </a:t>
            </a:r>
            <a:r>
              <a:rPr sz="900" spc="-35" dirty="0">
                <a:solidFill>
                  <a:srgbClr val="8B8B8B"/>
                </a:solidFill>
                <a:latin typeface="Peclet"/>
                <a:cs typeface="Peclet"/>
              </a:rPr>
              <a:t>vid</a:t>
            </a:r>
            <a:r>
              <a:rPr sz="900" spc="-30" dirty="0">
                <a:solidFill>
                  <a:srgbClr val="8B8B8B"/>
                </a:solidFill>
                <a:latin typeface="Peclet"/>
                <a:cs typeface="Peclet"/>
              </a:rPr>
              <a:t> </a:t>
            </a:r>
            <a:r>
              <a:rPr sz="900" spc="-35" dirty="0">
                <a:solidFill>
                  <a:srgbClr val="8B8B8B"/>
                </a:solidFill>
                <a:latin typeface="Peclet"/>
                <a:cs typeface="Peclet"/>
              </a:rPr>
              <a:t>qui</a:t>
            </a:r>
            <a:r>
              <a:rPr sz="900" spc="-30" dirty="0">
                <a:solidFill>
                  <a:srgbClr val="8B8B8B"/>
                </a:solidFill>
                <a:latin typeface="Peclet"/>
                <a:cs typeface="Peclet"/>
              </a:rPr>
              <a:t> </a:t>
            </a:r>
            <a:r>
              <a:rPr sz="900" spc="-25" dirty="0">
                <a:solidFill>
                  <a:srgbClr val="8B8B8B"/>
                </a:solidFill>
                <a:latin typeface="Peclet"/>
                <a:cs typeface="Peclet"/>
              </a:rPr>
              <a:t>con </a:t>
            </a:r>
            <a:r>
              <a:rPr sz="900" spc="-35" dirty="0">
                <a:solidFill>
                  <a:srgbClr val="8B8B8B"/>
                </a:solidFill>
                <a:latin typeface="Peclet"/>
                <a:cs typeface="Peclet"/>
              </a:rPr>
              <a:t>pore</a:t>
            </a:r>
            <a:r>
              <a:rPr sz="900" spc="-15" dirty="0">
                <a:solidFill>
                  <a:srgbClr val="8B8B8B"/>
                </a:solidFill>
                <a:latin typeface="Peclet"/>
                <a:cs typeface="Peclet"/>
              </a:rPr>
              <a:t> </a:t>
            </a:r>
            <a:r>
              <a:rPr sz="900" spc="-35" dirty="0">
                <a:solidFill>
                  <a:srgbClr val="8B8B8B"/>
                </a:solidFill>
                <a:latin typeface="Peclet"/>
                <a:cs typeface="Peclet"/>
              </a:rPr>
              <a:t>perferf</a:t>
            </a:r>
            <a:r>
              <a:rPr sz="900" spc="-15" dirty="0">
                <a:solidFill>
                  <a:srgbClr val="8B8B8B"/>
                </a:solidFill>
                <a:latin typeface="Peclet"/>
                <a:cs typeface="Peclet"/>
              </a:rPr>
              <a:t> </a:t>
            </a:r>
            <a:r>
              <a:rPr sz="900" spc="-40" dirty="0">
                <a:solidFill>
                  <a:srgbClr val="8B8B8B"/>
                </a:solidFill>
                <a:latin typeface="Peclet"/>
                <a:cs typeface="Peclet"/>
              </a:rPr>
              <a:t>erferia</a:t>
            </a:r>
            <a:r>
              <a:rPr sz="900" spc="-20" dirty="0">
                <a:solidFill>
                  <a:srgbClr val="8B8B8B"/>
                </a:solidFill>
                <a:latin typeface="Peclet"/>
                <a:cs typeface="Peclet"/>
              </a:rPr>
              <a:t> </a:t>
            </a:r>
            <a:r>
              <a:rPr sz="900" spc="-40" dirty="0">
                <a:solidFill>
                  <a:srgbClr val="8B8B8B"/>
                </a:solidFill>
                <a:latin typeface="Peclet"/>
                <a:cs typeface="Peclet"/>
              </a:rPr>
              <a:t>nducim</a:t>
            </a:r>
            <a:r>
              <a:rPr sz="900" spc="-15" dirty="0">
                <a:solidFill>
                  <a:srgbClr val="8B8B8B"/>
                </a:solidFill>
                <a:latin typeface="Peclet"/>
                <a:cs typeface="Peclet"/>
              </a:rPr>
              <a:t> </a:t>
            </a:r>
            <a:r>
              <a:rPr sz="900" spc="-40" dirty="0">
                <a:solidFill>
                  <a:srgbClr val="8B8B8B"/>
                </a:solidFill>
                <a:latin typeface="Peclet"/>
                <a:cs typeface="Peclet"/>
              </a:rPr>
              <a:t>restrum</a:t>
            </a:r>
            <a:r>
              <a:rPr sz="900" spc="-15" dirty="0">
                <a:solidFill>
                  <a:srgbClr val="8B8B8B"/>
                </a:solidFill>
                <a:latin typeface="Peclet"/>
                <a:cs typeface="Peclet"/>
              </a:rPr>
              <a:t> </a:t>
            </a:r>
            <a:r>
              <a:rPr sz="900" spc="-25" dirty="0">
                <a:solidFill>
                  <a:srgbClr val="8B8B8B"/>
                </a:solidFill>
                <a:latin typeface="Peclet"/>
                <a:cs typeface="Peclet"/>
              </a:rPr>
              <a:t>re, </a:t>
            </a:r>
            <a:r>
              <a:rPr sz="900" spc="-35" dirty="0">
                <a:solidFill>
                  <a:srgbClr val="8B8B8B"/>
                </a:solidFill>
                <a:latin typeface="Peclet"/>
                <a:cs typeface="Peclet"/>
              </a:rPr>
              <a:t>odi</a:t>
            </a:r>
            <a:r>
              <a:rPr sz="900" spc="-30" dirty="0">
                <a:solidFill>
                  <a:srgbClr val="8B8B8B"/>
                </a:solidFill>
                <a:latin typeface="Peclet"/>
                <a:cs typeface="Peclet"/>
              </a:rPr>
              <a:t> </a:t>
            </a:r>
            <a:r>
              <a:rPr sz="900" spc="-35" dirty="0">
                <a:solidFill>
                  <a:srgbClr val="8B8B8B"/>
                </a:solidFill>
                <a:latin typeface="Peclet"/>
                <a:cs typeface="Peclet"/>
              </a:rPr>
              <a:t>qui</a:t>
            </a:r>
            <a:r>
              <a:rPr sz="900" spc="-25" dirty="0">
                <a:solidFill>
                  <a:srgbClr val="8B8B8B"/>
                </a:solidFill>
                <a:latin typeface="Peclet"/>
                <a:cs typeface="Peclet"/>
              </a:rPr>
              <a:t> </a:t>
            </a:r>
            <a:r>
              <a:rPr sz="900" spc="-40" dirty="0">
                <a:solidFill>
                  <a:srgbClr val="8B8B8B"/>
                </a:solidFill>
                <a:latin typeface="Peclet"/>
                <a:cs typeface="Peclet"/>
              </a:rPr>
              <a:t>simusam,</a:t>
            </a:r>
            <a:r>
              <a:rPr sz="900" spc="-25" dirty="0">
                <a:solidFill>
                  <a:srgbClr val="8B8B8B"/>
                </a:solidFill>
                <a:latin typeface="Peclet"/>
                <a:cs typeface="Peclet"/>
              </a:rPr>
              <a:t> </a:t>
            </a:r>
            <a:r>
              <a:rPr sz="900" spc="-35" dirty="0">
                <a:solidFill>
                  <a:srgbClr val="8B8B8B"/>
                </a:solidFill>
                <a:latin typeface="Peclet"/>
                <a:cs typeface="Peclet"/>
              </a:rPr>
              <a:t>odita</a:t>
            </a:r>
            <a:r>
              <a:rPr sz="900" spc="-30" dirty="0">
                <a:solidFill>
                  <a:srgbClr val="8B8B8B"/>
                </a:solidFill>
                <a:latin typeface="Peclet"/>
                <a:cs typeface="Peclet"/>
              </a:rPr>
              <a:t> </a:t>
            </a:r>
            <a:r>
              <a:rPr sz="900" spc="-40" dirty="0">
                <a:solidFill>
                  <a:srgbClr val="8B8B8B"/>
                </a:solidFill>
                <a:latin typeface="Peclet"/>
                <a:cs typeface="Peclet"/>
              </a:rPr>
              <a:t>denis</a:t>
            </a:r>
            <a:r>
              <a:rPr sz="900" spc="-25" dirty="0">
                <a:solidFill>
                  <a:srgbClr val="8B8B8B"/>
                </a:solidFill>
                <a:latin typeface="Peclet"/>
                <a:cs typeface="Peclet"/>
              </a:rPr>
              <a:t> </a:t>
            </a:r>
            <a:r>
              <a:rPr sz="900" spc="-10" dirty="0">
                <a:solidFill>
                  <a:srgbClr val="8B8B8B"/>
                </a:solidFill>
                <a:latin typeface="Peclet"/>
                <a:cs typeface="Peclet"/>
              </a:rPr>
              <a:t>imporum </a:t>
            </a:r>
            <a:r>
              <a:rPr sz="900" spc="-45" dirty="0">
                <a:solidFill>
                  <a:srgbClr val="8B8B8B"/>
                </a:solidFill>
                <a:latin typeface="Peclet"/>
                <a:cs typeface="Peclet"/>
              </a:rPr>
              <a:t>ratecus</a:t>
            </a:r>
            <a:r>
              <a:rPr sz="900" spc="-15" dirty="0">
                <a:solidFill>
                  <a:srgbClr val="8B8B8B"/>
                </a:solidFill>
                <a:latin typeface="Peclet"/>
                <a:cs typeface="Peclet"/>
              </a:rPr>
              <a:t> </a:t>
            </a:r>
            <a:r>
              <a:rPr sz="900" spc="-40" dirty="0">
                <a:solidFill>
                  <a:srgbClr val="8B8B8B"/>
                </a:solidFill>
                <a:latin typeface="Peclet"/>
                <a:cs typeface="Peclet"/>
              </a:rPr>
              <a:t>deruptatum</a:t>
            </a:r>
            <a:r>
              <a:rPr sz="900" spc="-15" dirty="0">
                <a:solidFill>
                  <a:srgbClr val="8B8B8B"/>
                </a:solidFill>
                <a:latin typeface="Peclet"/>
                <a:cs typeface="Peclet"/>
              </a:rPr>
              <a:t> </a:t>
            </a:r>
            <a:r>
              <a:rPr sz="900" spc="-40" dirty="0">
                <a:solidFill>
                  <a:srgbClr val="8B8B8B"/>
                </a:solidFill>
                <a:latin typeface="Peclet"/>
                <a:cs typeface="Peclet"/>
              </a:rPr>
              <a:t>ipiendem</a:t>
            </a:r>
            <a:r>
              <a:rPr sz="900" spc="-10" dirty="0">
                <a:solidFill>
                  <a:srgbClr val="8B8B8B"/>
                </a:solidFill>
                <a:latin typeface="Peclet"/>
                <a:cs typeface="Peclet"/>
              </a:rPr>
              <a:t> </a:t>
            </a:r>
            <a:r>
              <a:rPr sz="900" spc="-40" dirty="0">
                <a:solidFill>
                  <a:srgbClr val="8B8B8B"/>
                </a:solidFill>
                <a:latin typeface="Peclet"/>
                <a:cs typeface="Peclet"/>
              </a:rPr>
              <a:t>aute</a:t>
            </a:r>
            <a:r>
              <a:rPr sz="900" spc="-15" dirty="0">
                <a:solidFill>
                  <a:srgbClr val="8B8B8B"/>
                </a:solidFill>
                <a:latin typeface="Peclet"/>
                <a:cs typeface="Peclet"/>
              </a:rPr>
              <a:t> </a:t>
            </a:r>
            <a:r>
              <a:rPr sz="900" spc="-25" dirty="0">
                <a:solidFill>
                  <a:srgbClr val="8B8B8B"/>
                </a:solidFill>
                <a:latin typeface="Peclet"/>
                <a:cs typeface="Peclet"/>
              </a:rPr>
              <a:t>pa </a:t>
            </a:r>
            <a:r>
              <a:rPr sz="900" spc="-40" dirty="0">
                <a:solidFill>
                  <a:srgbClr val="8B8B8B"/>
                </a:solidFill>
                <a:latin typeface="Peclet"/>
                <a:cs typeface="Peclet"/>
              </a:rPr>
              <a:t>amusandam,</a:t>
            </a:r>
            <a:r>
              <a:rPr sz="900" spc="-15" dirty="0">
                <a:solidFill>
                  <a:srgbClr val="8B8B8B"/>
                </a:solidFill>
                <a:latin typeface="Peclet"/>
                <a:cs typeface="Peclet"/>
              </a:rPr>
              <a:t> </a:t>
            </a:r>
            <a:r>
              <a:rPr sz="900" spc="-50" dirty="0">
                <a:solidFill>
                  <a:srgbClr val="8B8B8B"/>
                </a:solidFill>
                <a:latin typeface="Peclet"/>
                <a:cs typeface="Peclet"/>
              </a:rPr>
              <a:t>etur.</a:t>
            </a:r>
            <a:r>
              <a:rPr sz="900" spc="-15" dirty="0">
                <a:solidFill>
                  <a:srgbClr val="8B8B8B"/>
                </a:solidFill>
                <a:latin typeface="Peclet"/>
                <a:cs typeface="Peclet"/>
              </a:rPr>
              <a:t> </a:t>
            </a:r>
            <a:r>
              <a:rPr sz="900" spc="-40" dirty="0">
                <a:solidFill>
                  <a:srgbClr val="8B8B8B"/>
                </a:solidFill>
                <a:latin typeface="Peclet"/>
                <a:cs typeface="Peclet"/>
              </a:rPr>
              <a:t>Ignatis</a:t>
            </a:r>
            <a:r>
              <a:rPr sz="900" spc="-10" dirty="0">
                <a:solidFill>
                  <a:srgbClr val="8B8B8B"/>
                </a:solidFill>
                <a:latin typeface="Peclet"/>
                <a:cs typeface="Peclet"/>
              </a:rPr>
              <a:t> rehendam</a:t>
            </a:r>
            <a:endParaRPr sz="900">
              <a:latin typeface="Peclet"/>
              <a:cs typeface="Peclet"/>
            </a:endParaRPr>
          </a:p>
          <a:p>
            <a:pPr marL="12700" marR="55244">
              <a:lnSpc>
                <a:spcPct val="101899"/>
              </a:lnSpc>
            </a:pPr>
            <a:r>
              <a:rPr sz="900" spc="-35" dirty="0">
                <a:solidFill>
                  <a:srgbClr val="8B8B8B"/>
                </a:solidFill>
                <a:latin typeface="Peclet"/>
                <a:cs typeface="Peclet"/>
              </a:rPr>
              <a:t>qui</a:t>
            </a:r>
            <a:r>
              <a:rPr sz="900" spc="-40" dirty="0">
                <a:solidFill>
                  <a:srgbClr val="8B8B8B"/>
                </a:solidFill>
                <a:latin typeface="Peclet"/>
                <a:cs typeface="Peclet"/>
              </a:rPr>
              <a:t> ania</a:t>
            </a:r>
            <a:r>
              <a:rPr sz="900" spc="-35" dirty="0">
                <a:solidFill>
                  <a:srgbClr val="8B8B8B"/>
                </a:solidFill>
                <a:latin typeface="Peclet"/>
                <a:cs typeface="Peclet"/>
              </a:rPr>
              <a:t> sin </a:t>
            </a:r>
            <a:r>
              <a:rPr sz="900" spc="-25" dirty="0">
                <a:solidFill>
                  <a:srgbClr val="8B8B8B"/>
                </a:solidFill>
                <a:latin typeface="Peclet"/>
                <a:cs typeface="Peclet"/>
              </a:rPr>
              <a:t>et</a:t>
            </a:r>
            <a:r>
              <a:rPr sz="900" spc="-40" dirty="0">
                <a:solidFill>
                  <a:srgbClr val="8B8B8B"/>
                </a:solidFill>
                <a:latin typeface="Peclet"/>
                <a:cs typeface="Peclet"/>
              </a:rPr>
              <a:t> </a:t>
            </a:r>
            <a:r>
              <a:rPr sz="900" spc="-35" dirty="0">
                <a:solidFill>
                  <a:srgbClr val="8B8B8B"/>
                </a:solidFill>
                <a:latin typeface="Peclet"/>
                <a:cs typeface="Peclet"/>
              </a:rPr>
              <a:t>ad </a:t>
            </a:r>
            <a:r>
              <a:rPr sz="900" spc="-40" dirty="0">
                <a:solidFill>
                  <a:srgbClr val="8B8B8B"/>
                </a:solidFill>
                <a:latin typeface="Peclet"/>
                <a:cs typeface="Peclet"/>
              </a:rPr>
              <a:t>quide</a:t>
            </a:r>
            <a:r>
              <a:rPr sz="900" spc="-35" dirty="0">
                <a:solidFill>
                  <a:srgbClr val="8B8B8B"/>
                </a:solidFill>
                <a:latin typeface="Peclet"/>
                <a:cs typeface="Peclet"/>
              </a:rPr>
              <a:t> </a:t>
            </a:r>
            <a:r>
              <a:rPr sz="900" spc="-40" dirty="0">
                <a:solidFill>
                  <a:srgbClr val="8B8B8B"/>
                </a:solidFill>
                <a:latin typeface="Peclet"/>
                <a:cs typeface="Peclet"/>
              </a:rPr>
              <a:t>expedit </a:t>
            </a:r>
            <a:r>
              <a:rPr sz="900" spc="-10" dirty="0">
                <a:solidFill>
                  <a:srgbClr val="8B8B8B"/>
                </a:solidFill>
                <a:latin typeface="Peclet"/>
                <a:cs typeface="Peclet"/>
              </a:rPr>
              <a:t>iberae. </a:t>
            </a:r>
            <a:r>
              <a:rPr sz="900" spc="-40" dirty="0">
                <a:solidFill>
                  <a:srgbClr val="8B8B8B"/>
                </a:solidFill>
                <a:latin typeface="Peclet"/>
                <a:cs typeface="Peclet"/>
              </a:rPr>
              <a:t>Uciam</a:t>
            </a:r>
            <a:r>
              <a:rPr sz="900" spc="-30" dirty="0">
                <a:solidFill>
                  <a:srgbClr val="8B8B8B"/>
                </a:solidFill>
                <a:latin typeface="Peclet"/>
                <a:cs typeface="Peclet"/>
              </a:rPr>
              <a:t> </a:t>
            </a:r>
            <a:r>
              <a:rPr sz="900" spc="-35" dirty="0">
                <a:solidFill>
                  <a:srgbClr val="8B8B8B"/>
                </a:solidFill>
                <a:latin typeface="Peclet"/>
                <a:cs typeface="Peclet"/>
              </a:rPr>
              <a:t>none</a:t>
            </a:r>
            <a:r>
              <a:rPr sz="900" spc="-30" dirty="0">
                <a:solidFill>
                  <a:srgbClr val="8B8B8B"/>
                </a:solidFill>
                <a:latin typeface="Peclet"/>
                <a:cs typeface="Peclet"/>
              </a:rPr>
              <a:t> </a:t>
            </a:r>
            <a:r>
              <a:rPr sz="900" spc="-35" dirty="0">
                <a:solidFill>
                  <a:srgbClr val="8B8B8B"/>
                </a:solidFill>
                <a:latin typeface="Peclet"/>
                <a:cs typeface="Peclet"/>
              </a:rPr>
              <a:t>dis</a:t>
            </a:r>
            <a:r>
              <a:rPr sz="900" spc="-30" dirty="0">
                <a:solidFill>
                  <a:srgbClr val="8B8B8B"/>
                </a:solidFill>
                <a:latin typeface="Peclet"/>
                <a:cs typeface="Peclet"/>
              </a:rPr>
              <a:t> </a:t>
            </a:r>
            <a:r>
              <a:rPr sz="900" spc="-35" dirty="0">
                <a:solidFill>
                  <a:srgbClr val="8B8B8B"/>
                </a:solidFill>
                <a:latin typeface="Peclet"/>
                <a:cs typeface="Peclet"/>
              </a:rPr>
              <a:t>que</a:t>
            </a:r>
            <a:r>
              <a:rPr sz="900" spc="-30" dirty="0">
                <a:solidFill>
                  <a:srgbClr val="8B8B8B"/>
                </a:solidFill>
                <a:latin typeface="Peclet"/>
                <a:cs typeface="Peclet"/>
              </a:rPr>
              <a:t> </a:t>
            </a:r>
            <a:r>
              <a:rPr sz="900" spc="-35" dirty="0">
                <a:solidFill>
                  <a:srgbClr val="8B8B8B"/>
                </a:solidFill>
                <a:latin typeface="Peclet"/>
                <a:cs typeface="Peclet"/>
              </a:rPr>
              <a:t>porio</a:t>
            </a:r>
            <a:r>
              <a:rPr sz="900" spc="-30" dirty="0">
                <a:solidFill>
                  <a:srgbClr val="8B8B8B"/>
                </a:solidFill>
                <a:latin typeface="Peclet"/>
                <a:cs typeface="Peclet"/>
              </a:rPr>
              <a:t> </a:t>
            </a:r>
            <a:r>
              <a:rPr sz="900" spc="-40" dirty="0">
                <a:solidFill>
                  <a:srgbClr val="8B8B8B"/>
                </a:solidFill>
                <a:latin typeface="Peclet"/>
                <a:cs typeface="Peclet"/>
              </a:rPr>
              <a:t>culpade</a:t>
            </a:r>
            <a:r>
              <a:rPr sz="900" spc="-30" dirty="0">
                <a:solidFill>
                  <a:srgbClr val="8B8B8B"/>
                </a:solidFill>
                <a:latin typeface="Peclet"/>
                <a:cs typeface="Peclet"/>
              </a:rPr>
              <a:t> </a:t>
            </a:r>
            <a:r>
              <a:rPr sz="900" spc="-10" dirty="0">
                <a:solidFill>
                  <a:srgbClr val="8B8B8B"/>
                </a:solidFill>
                <a:latin typeface="Peclet"/>
                <a:cs typeface="Peclet"/>
              </a:rPr>
              <a:t>debis </a:t>
            </a:r>
            <a:r>
              <a:rPr sz="900" spc="-20" dirty="0">
                <a:solidFill>
                  <a:srgbClr val="8B8B8B"/>
                </a:solidFill>
                <a:latin typeface="Peclet"/>
                <a:cs typeface="Peclet"/>
              </a:rPr>
              <a:t>ma</a:t>
            </a:r>
            <a:r>
              <a:rPr sz="900" spc="-40" dirty="0">
                <a:solidFill>
                  <a:srgbClr val="8B8B8B"/>
                </a:solidFill>
                <a:latin typeface="Peclet"/>
                <a:cs typeface="Peclet"/>
              </a:rPr>
              <a:t> pores </a:t>
            </a:r>
            <a:r>
              <a:rPr sz="900" spc="-30" dirty="0">
                <a:solidFill>
                  <a:srgbClr val="8B8B8B"/>
                </a:solidFill>
                <a:latin typeface="Peclet"/>
                <a:cs typeface="Peclet"/>
              </a:rPr>
              <a:t>quo</a:t>
            </a:r>
            <a:r>
              <a:rPr sz="900" spc="-40" dirty="0">
                <a:solidFill>
                  <a:srgbClr val="8B8B8B"/>
                </a:solidFill>
                <a:latin typeface="Peclet"/>
                <a:cs typeface="Peclet"/>
              </a:rPr>
              <a:t> </a:t>
            </a:r>
            <a:r>
              <a:rPr sz="900" spc="-35" dirty="0">
                <a:solidFill>
                  <a:srgbClr val="8B8B8B"/>
                </a:solidFill>
                <a:latin typeface="Peclet"/>
                <a:cs typeface="Peclet"/>
              </a:rPr>
              <a:t>occusam</a:t>
            </a:r>
            <a:r>
              <a:rPr sz="900" spc="-40" dirty="0">
                <a:solidFill>
                  <a:srgbClr val="8B8B8B"/>
                </a:solidFill>
                <a:latin typeface="Peclet"/>
                <a:cs typeface="Peclet"/>
              </a:rPr>
              <a:t> </a:t>
            </a:r>
            <a:r>
              <a:rPr sz="900" spc="-30" dirty="0">
                <a:solidFill>
                  <a:srgbClr val="8B8B8B"/>
                </a:solidFill>
                <a:latin typeface="Peclet"/>
                <a:cs typeface="Peclet"/>
              </a:rPr>
              <a:t>quo</a:t>
            </a:r>
            <a:r>
              <a:rPr sz="900" spc="-40" dirty="0">
                <a:solidFill>
                  <a:srgbClr val="8B8B8B"/>
                </a:solidFill>
                <a:latin typeface="Peclet"/>
                <a:cs typeface="Peclet"/>
              </a:rPr>
              <a:t> </a:t>
            </a:r>
            <a:r>
              <a:rPr sz="900" spc="-10" dirty="0">
                <a:solidFill>
                  <a:srgbClr val="8B8B8B"/>
                </a:solidFill>
                <a:latin typeface="Peclet"/>
                <a:cs typeface="Peclet"/>
              </a:rPr>
              <a:t>videmqui </a:t>
            </a:r>
            <a:r>
              <a:rPr sz="900" spc="-40" dirty="0">
                <a:solidFill>
                  <a:srgbClr val="8B8B8B"/>
                </a:solidFill>
                <a:latin typeface="Peclet"/>
                <a:cs typeface="Peclet"/>
              </a:rPr>
              <a:t>doluptatur </a:t>
            </a:r>
            <a:r>
              <a:rPr sz="900" spc="-35" dirty="0">
                <a:solidFill>
                  <a:srgbClr val="8B8B8B"/>
                </a:solidFill>
                <a:latin typeface="Peclet"/>
                <a:cs typeface="Peclet"/>
              </a:rPr>
              <a:t>maio </a:t>
            </a:r>
            <a:r>
              <a:rPr sz="900" spc="-30" dirty="0">
                <a:solidFill>
                  <a:srgbClr val="8B8B8B"/>
                </a:solidFill>
                <a:latin typeface="Peclet"/>
                <a:cs typeface="Peclet"/>
              </a:rPr>
              <a:t>quis</a:t>
            </a:r>
            <a:r>
              <a:rPr sz="900" spc="-35" dirty="0">
                <a:solidFill>
                  <a:srgbClr val="8B8B8B"/>
                </a:solidFill>
                <a:latin typeface="Peclet"/>
                <a:cs typeface="Peclet"/>
              </a:rPr>
              <a:t> </a:t>
            </a:r>
            <a:r>
              <a:rPr sz="900" spc="-40" dirty="0">
                <a:solidFill>
                  <a:srgbClr val="8B8B8B"/>
                </a:solidFill>
                <a:latin typeface="Peclet"/>
                <a:cs typeface="Peclet"/>
              </a:rPr>
              <a:t>vitas</a:t>
            </a:r>
            <a:r>
              <a:rPr sz="900" spc="-35" dirty="0">
                <a:solidFill>
                  <a:srgbClr val="8B8B8B"/>
                </a:solidFill>
                <a:latin typeface="Peclet"/>
                <a:cs typeface="Peclet"/>
              </a:rPr>
              <a:t> </a:t>
            </a:r>
            <a:r>
              <a:rPr sz="900" spc="-30" dirty="0">
                <a:solidFill>
                  <a:srgbClr val="8B8B8B"/>
                </a:solidFill>
                <a:latin typeface="Peclet"/>
                <a:cs typeface="Peclet"/>
              </a:rPr>
              <a:t>in</a:t>
            </a:r>
            <a:r>
              <a:rPr sz="900" spc="-35" dirty="0">
                <a:solidFill>
                  <a:srgbClr val="8B8B8B"/>
                </a:solidFill>
                <a:latin typeface="Peclet"/>
                <a:cs typeface="Peclet"/>
              </a:rPr>
              <a:t> </a:t>
            </a:r>
            <a:r>
              <a:rPr sz="900" spc="-30" dirty="0">
                <a:solidFill>
                  <a:srgbClr val="8B8B8B"/>
                </a:solidFill>
                <a:latin typeface="Peclet"/>
                <a:cs typeface="Peclet"/>
              </a:rPr>
              <a:t>nim</a:t>
            </a:r>
            <a:r>
              <a:rPr sz="900" spc="-35" dirty="0">
                <a:solidFill>
                  <a:srgbClr val="8B8B8B"/>
                </a:solidFill>
                <a:latin typeface="Peclet"/>
                <a:cs typeface="Peclet"/>
              </a:rPr>
              <a:t> </a:t>
            </a:r>
            <a:r>
              <a:rPr sz="900" spc="-20" dirty="0">
                <a:solidFill>
                  <a:srgbClr val="8B8B8B"/>
                </a:solidFill>
                <a:latin typeface="Peclet"/>
                <a:cs typeface="Peclet"/>
              </a:rPr>
              <a:t>facim </a:t>
            </a:r>
            <a:r>
              <a:rPr sz="900" spc="-40" dirty="0">
                <a:solidFill>
                  <a:srgbClr val="8B8B8B"/>
                </a:solidFill>
                <a:latin typeface="Peclet"/>
                <a:cs typeface="Peclet"/>
              </a:rPr>
              <a:t>facea</a:t>
            </a:r>
            <a:r>
              <a:rPr sz="900" spc="-45" dirty="0">
                <a:solidFill>
                  <a:srgbClr val="8B8B8B"/>
                </a:solidFill>
                <a:latin typeface="Peclet"/>
                <a:cs typeface="Peclet"/>
              </a:rPr>
              <a:t> </a:t>
            </a:r>
            <a:r>
              <a:rPr sz="900" spc="-25" dirty="0">
                <a:solidFill>
                  <a:srgbClr val="8B8B8B"/>
                </a:solidFill>
                <a:latin typeface="Peclet"/>
                <a:cs typeface="Peclet"/>
              </a:rPr>
              <a:t>sam</a:t>
            </a:r>
            <a:r>
              <a:rPr sz="900" spc="-40" dirty="0">
                <a:solidFill>
                  <a:srgbClr val="8B8B8B"/>
                </a:solidFill>
                <a:latin typeface="Peclet"/>
                <a:cs typeface="Peclet"/>
              </a:rPr>
              <a:t> </a:t>
            </a:r>
            <a:r>
              <a:rPr sz="900" spc="-25" dirty="0">
                <a:solidFill>
                  <a:srgbClr val="8B8B8B"/>
                </a:solidFill>
                <a:latin typeface="Peclet"/>
                <a:cs typeface="Peclet"/>
              </a:rPr>
              <a:t>es</a:t>
            </a:r>
            <a:r>
              <a:rPr sz="900" spc="-40" dirty="0">
                <a:solidFill>
                  <a:srgbClr val="8B8B8B"/>
                </a:solidFill>
                <a:latin typeface="Peclet"/>
                <a:cs typeface="Peclet"/>
              </a:rPr>
              <a:t> </a:t>
            </a:r>
            <a:r>
              <a:rPr sz="900" spc="-35" dirty="0">
                <a:solidFill>
                  <a:srgbClr val="8B8B8B"/>
                </a:solidFill>
                <a:latin typeface="Peclet"/>
                <a:cs typeface="Peclet"/>
              </a:rPr>
              <a:t>minum</a:t>
            </a:r>
            <a:r>
              <a:rPr sz="900" spc="-40" dirty="0">
                <a:solidFill>
                  <a:srgbClr val="8B8B8B"/>
                </a:solidFill>
                <a:latin typeface="Peclet"/>
                <a:cs typeface="Peclet"/>
              </a:rPr>
              <a:t> </a:t>
            </a:r>
            <a:r>
              <a:rPr sz="900" spc="-10" dirty="0">
                <a:solidFill>
                  <a:srgbClr val="8B8B8B"/>
                </a:solidFill>
                <a:latin typeface="Peclet"/>
                <a:cs typeface="Peclet"/>
              </a:rPr>
              <a:t>ratint.</a:t>
            </a:r>
            <a:endParaRPr sz="900">
              <a:latin typeface="Peclet"/>
              <a:cs typeface="Peclet"/>
            </a:endParaRPr>
          </a:p>
        </p:txBody>
      </p:sp>
      <p:sp>
        <p:nvSpPr>
          <p:cNvPr id="9" name="object 9"/>
          <p:cNvSpPr txBox="1"/>
          <p:nvPr/>
        </p:nvSpPr>
        <p:spPr>
          <a:xfrm>
            <a:off x="7907300" y="8966403"/>
            <a:ext cx="2034539" cy="861060"/>
          </a:xfrm>
          <a:prstGeom prst="rect">
            <a:avLst/>
          </a:prstGeom>
        </p:spPr>
        <p:txBody>
          <a:bodyPr vert="horz" wrap="square" lIns="0" tIns="10160" rIns="0" bIns="0" rtlCol="0">
            <a:spAutoFit/>
          </a:bodyPr>
          <a:lstStyle/>
          <a:p>
            <a:pPr marL="12700" marR="5080">
              <a:lnSpc>
                <a:spcPct val="101899"/>
              </a:lnSpc>
              <a:spcBef>
                <a:spcPts val="80"/>
              </a:spcBef>
            </a:pPr>
            <a:r>
              <a:rPr sz="900" spc="-35" dirty="0">
                <a:solidFill>
                  <a:srgbClr val="8B8B8B"/>
                </a:solidFill>
                <a:latin typeface="Peclet"/>
                <a:cs typeface="Peclet"/>
              </a:rPr>
              <a:t>Imus</a:t>
            </a:r>
            <a:r>
              <a:rPr sz="900" spc="-40" dirty="0">
                <a:solidFill>
                  <a:srgbClr val="8B8B8B"/>
                </a:solidFill>
                <a:latin typeface="Peclet"/>
                <a:cs typeface="Peclet"/>
              </a:rPr>
              <a:t> </a:t>
            </a:r>
            <a:r>
              <a:rPr sz="900" spc="-35" dirty="0">
                <a:solidFill>
                  <a:srgbClr val="8B8B8B"/>
                </a:solidFill>
                <a:latin typeface="Peclet"/>
                <a:cs typeface="Peclet"/>
              </a:rPr>
              <a:t>cus</a:t>
            </a:r>
            <a:r>
              <a:rPr sz="900" spc="-40" dirty="0">
                <a:solidFill>
                  <a:srgbClr val="8B8B8B"/>
                </a:solidFill>
                <a:latin typeface="Peclet"/>
                <a:cs typeface="Peclet"/>
              </a:rPr>
              <a:t> </a:t>
            </a:r>
            <a:r>
              <a:rPr sz="900" spc="-45" dirty="0">
                <a:solidFill>
                  <a:srgbClr val="8B8B8B"/>
                </a:solidFill>
                <a:latin typeface="Peclet"/>
                <a:cs typeface="Peclet"/>
              </a:rPr>
              <a:t>venia</a:t>
            </a:r>
            <a:r>
              <a:rPr sz="900" spc="-35" dirty="0">
                <a:solidFill>
                  <a:srgbClr val="8B8B8B"/>
                </a:solidFill>
                <a:latin typeface="Peclet"/>
                <a:cs typeface="Peclet"/>
              </a:rPr>
              <a:t> </a:t>
            </a:r>
            <a:r>
              <a:rPr sz="900" spc="-25" dirty="0">
                <a:solidFill>
                  <a:srgbClr val="8B8B8B"/>
                </a:solidFill>
                <a:latin typeface="Peclet"/>
                <a:cs typeface="Peclet"/>
              </a:rPr>
              <a:t>et</a:t>
            </a:r>
            <a:r>
              <a:rPr sz="900" spc="-40" dirty="0">
                <a:solidFill>
                  <a:srgbClr val="8B8B8B"/>
                </a:solidFill>
                <a:latin typeface="Peclet"/>
                <a:cs typeface="Peclet"/>
              </a:rPr>
              <a:t> </a:t>
            </a:r>
            <a:r>
              <a:rPr sz="900" spc="-25" dirty="0">
                <a:solidFill>
                  <a:srgbClr val="8B8B8B"/>
                </a:solidFill>
                <a:latin typeface="Peclet"/>
                <a:cs typeface="Peclet"/>
              </a:rPr>
              <a:t>ut</a:t>
            </a:r>
            <a:r>
              <a:rPr sz="900" spc="-35" dirty="0">
                <a:solidFill>
                  <a:srgbClr val="8B8B8B"/>
                </a:solidFill>
                <a:latin typeface="Peclet"/>
                <a:cs typeface="Peclet"/>
              </a:rPr>
              <a:t> </a:t>
            </a:r>
            <a:r>
              <a:rPr sz="900" spc="-40" dirty="0">
                <a:solidFill>
                  <a:srgbClr val="8B8B8B"/>
                </a:solidFill>
                <a:latin typeface="Peclet"/>
                <a:cs typeface="Peclet"/>
              </a:rPr>
              <a:t>landa </a:t>
            </a:r>
            <a:r>
              <a:rPr sz="900" spc="-10" dirty="0">
                <a:solidFill>
                  <a:srgbClr val="8B8B8B"/>
                </a:solidFill>
                <a:latin typeface="Peclet"/>
                <a:cs typeface="Peclet"/>
              </a:rPr>
              <a:t>dolupta </a:t>
            </a:r>
            <a:r>
              <a:rPr sz="900" spc="-40" dirty="0">
                <a:solidFill>
                  <a:srgbClr val="8B8B8B"/>
                </a:solidFill>
                <a:latin typeface="Peclet"/>
                <a:cs typeface="Peclet"/>
              </a:rPr>
              <a:t>quiaeperem </a:t>
            </a:r>
            <a:r>
              <a:rPr sz="900" spc="-35" dirty="0">
                <a:solidFill>
                  <a:srgbClr val="8B8B8B"/>
                </a:solidFill>
                <a:latin typeface="Peclet"/>
                <a:cs typeface="Peclet"/>
              </a:rPr>
              <a:t>nonsequi</a:t>
            </a:r>
            <a:r>
              <a:rPr sz="900" spc="-40" dirty="0">
                <a:solidFill>
                  <a:srgbClr val="8B8B8B"/>
                </a:solidFill>
                <a:latin typeface="Peclet"/>
                <a:cs typeface="Peclet"/>
              </a:rPr>
              <a:t> </a:t>
            </a:r>
            <a:r>
              <a:rPr sz="900" spc="-35" dirty="0">
                <a:solidFill>
                  <a:srgbClr val="8B8B8B"/>
                </a:solidFill>
                <a:latin typeface="Peclet"/>
                <a:cs typeface="Peclet"/>
              </a:rPr>
              <a:t>optin</a:t>
            </a:r>
            <a:r>
              <a:rPr sz="900" spc="-40" dirty="0">
                <a:solidFill>
                  <a:srgbClr val="8B8B8B"/>
                </a:solidFill>
                <a:latin typeface="Peclet"/>
                <a:cs typeface="Peclet"/>
              </a:rPr>
              <a:t> </a:t>
            </a:r>
            <a:r>
              <a:rPr sz="900" spc="-10" dirty="0">
                <a:solidFill>
                  <a:srgbClr val="8B8B8B"/>
                </a:solidFill>
                <a:latin typeface="Peclet"/>
                <a:cs typeface="Peclet"/>
              </a:rPr>
              <a:t>ellaboreri </a:t>
            </a:r>
            <a:r>
              <a:rPr sz="900" spc="-40" dirty="0">
                <a:solidFill>
                  <a:srgbClr val="8B8B8B"/>
                </a:solidFill>
                <a:latin typeface="Peclet"/>
                <a:cs typeface="Peclet"/>
              </a:rPr>
              <a:t>dolupta</a:t>
            </a:r>
            <a:r>
              <a:rPr sz="900" spc="-35" dirty="0">
                <a:solidFill>
                  <a:srgbClr val="8B8B8B"/>
                </a:solidFill>
                <a:latin typeface="Peclet"/>
                <a:cs typeface="Peclet"/>
              </a:rPr>
              <a:t> </a:t>
            </a:r>
            <a:r>
              <a:rPr sz="900" spc="-40" dirty="0">
                <a:solidFill>
                  <a:srgbClr val="8B8B8B"/>
                </a:solidFill>
                <a:latin typeface="Peclet"/>
                <a:cs typeface="Peclet"/>
              </a:rPr>
              <a:t>consed</a:t>
            </a:r>
            <a:r>
              <a:rPr sz="900" spc="-35" dirty="0">
                <a:solidFill>
                  <a:srgbClr val="8B8B8B"/>
                </a:solidFill>
                <a:latin typeface="Peclet"/>
                <a:cs typeface="Peclet"/>
              </a:rPr>
              <a:t> </a:t>
            </a:r>
            <a:r>
              <a:rPr sz="900" spc="-50" dirty="0">
                <a:solidFill>
                  <a:srgbClr val="8B8B8B"/>
                </a:solidFill>
                <a:latin typeface="Peclet"/>
                <a:cs typeface="Peclet"/>
              </a:rPr>
              <a:t>etur,</a:t>
            </a:r>
            <a:r>
              <a:rPr sz="900" spc="-35" dirty="0">
                <a:solidFill>
                  <a:srgbClr val="8B8B8B"/>
                </a:solidFill>
                <a:latin typeface="Peclet"/>
                <a:cs typeface="Peclet"/>
              </a:rPr>
              <a:t> </a:t>
            </a:r>
            <a:r>
              <a:rPr sz="900" spc="-40" dirty="0">
                <a:solidFill>
                  <a:srgbClr val="8B8B8B"/>
                </a:solidFill>
                <a:latin typeface="Peclet"/>
                <a:cs typeface="Peclet"/>
              </a:rPr>
              <a:t>nulles</a:t>
            </a:r>
            <a:r>
              <a:rPr sz="900" spc="-30" dirty="0">
                <a:solidFill>
                  <a:srgbClr val="8B8B8B"/>
                </a:solidFill>
                <a:latin typeface="Peclet"/>
                <a:cs typeface="Peclet"/>
              </a:rPr>
              <a:t> quis</a:t>
            </a:r>
            <a:r>
              <a:rPr sz="900" spc="-35" dirty="0">
                <a:solidFill>
                  <a:srgbClr val="8B8B8B"/>
                </a:solidFill>
                <a:latin typeface="Peclet"/>
                <a:cs typeface="Peclet"/>
              </a:rPr>
              <a:t> </a:t>
            </a:r>
            <a:r>
              <a:rPr sz="900" spc="-30" dirty="0">
                <a:solidFill>
                  <a:srgbClr val="8B8B8B"/>
                </a:solidFill>
                <a:latin typeface="Peclet"/>
                <a:cs typeface="Peclet"/>
              </a:rPr>
              <a:t>ab</a:t>
            </a:r>
            <a:r>
              <a:rPr sz="900" spc="-35" dirty="0">
                <a:solidFill>
                  <a:srgbClr val="8B8B8B"/>
                </a:solidFill>
                <a:latin typeface="Peclet"/>
                <a:cs typeface="Peclet"/>
              </a:rPr>
              <a:t> </a:t>
            </a:r>
            <a:r>
              <a:rPr sz="900" spc="-25" dirty="0">
                <a:solidFill>
                  <a:srgbClr val="8B8B8B"/>
                </a:solidFill>
                <a:latin typeface="Peclet"/>
                <a:cs typeface="Peclet"/>
              </a:rPr>
              <a:t>ium </a:t>
            </a:r>
            <a:r>
              <a:rPr sz="900" spc="-45" dirty="0">
                <a:solidFill>
                  <a:srgbClr val="8B8B8B"/>
                </a:solidFill>
                <a:latin typeface="Peclet"/>
                <a:cs typeface="Peclet"/>
              </a:rPr>
              <a:t>evelignisci</a:t>
            </a:r>
            <a:r>
              <a:rPr sz="900" spc="-20" dirty="0">
                <a:solidFill>
                  <a:srgbClr val="8B8B8B"/>
                </a:solidFill>
                <a:latin typeface="Peclet"/>
                <a:cs typeface="Peclet"/>
              </a:rPr>
              <a:t> </a:t>
            </a:r>
            <a:r>
              <a:rPr sz="900" spc="-45" dirty="0">
                <a:solidFill>
                  <a:srgbClr val="8B8B8B"/>
                </a:solidFill>
                <a:latin typeface="Peclet"/>
                <a:cs typeface="Peclet"/>
              </a:rPr>
              <a:t>velecte</a:t>
            </a:r>
            <a:r>
              <a:rPr sz="900" spc="-15" dirty="0">
                <a:solidFill>
                  <a:srgbClr val="8B8B8B"/>
                </a:solidFill>
                <a:latin typeface="Peclet"/>
                <a:cs typeface="Peclet"/>
              </a:rPr>
              <a:t> </a:t>
            </a:r>
            <a:r>
              <a:rPr sz="900" spc="-40" dirty="0">
                <a:solidFill>
                  <a:srgbClr val="8B8B8B"/>
                </a:solidFill>
                <a:latin typeface="Peclet"/>
                <a:cs typeface="Peclet"/>
              </a:rPr>
              <a:t>ssequi</a:t>
            </a:r>
            <a:r>
              <a:rPr sz="900" spc="-20" dirty="0">
                <a:solidFill>
                  <a:srgbClr val="8B8B8B"/>
                </a:solidFill>
                <a:latin typeface="Peclet"/>
                <a:cs typeface="Peclet"/>
              </a:rPr>
              <a:t> </a:t>
            </a:r>
            <a:r>
              <a:rPr sz="900" spc="-40" dirty="0">
                <a:solidFill>
                  <a:srgbClr val="8B8B8B"/>
                </a:solidFill>
                <a:latin typeface="Peclet"/>
                <a:cs typeface="Peclet"/>
              </a:rPr>
              <a:t>niant</a:t>
            </a:r>
            <a:r>
              <a:rPr sz="900" spc="-15" dirty="0">
                <a:solidFill>
                  <a:srgbClr val="8B8B8B"/>
                </a:solidFill>
                <a:latin typeface="Peclet"/>
                <a:cs typeface="Peclet"/>
              </a:rPr>
              <a:t> </a:t>
            </a:r>
            <a:r>
              <a:rPr sz="900" spc="-40" dirty="0">
                <a:solidFill>
                  <a:srgbClr val="8B8B8B"/>
                </a:solidFill>
                <a:latin typeface="Peclet"/>
                <a:cs typeface="Peclet"/>
              </a:rPr>
              <a:t>quat</a:t>
            </a:r>
            <a:r>
              <a:rPr sz="900" spc="-20" dirty="0">
                <a:solidFill>
                  <a:srgbClr val="8B8B8B"/>
                </a:solidFill>
                <a:latin typeface="Peclet"/>
                <a:cs typeface="Peclet"/>
              </a:rPr>
              <a:t> </a:t>
            </a:r>
            <a:r>
              <a:rPr sz="900" spc="-25" dirty="0">
                <a:solidFill>
                  <a:srgbClr val="8B8B8B"/>
                </a:solidFill>
                <a:latin typeface="Peclet"/>
                <a:cs typeface="Peclet"/>
              </a:rPr>
              <a:t>era </a:t>
            </a:r>
            <a:r>
              <a:rPr sz="900" spc="-45" dirty="0">
                <a:solidFill>
                  <a:srgbClr val="8B8B8B"/>
                </a:solidFill>
                <a:latin typeface="Peclet"/>
                <a:cs typeface="Peclet"/>
              </a:rPr>
              <a:t>volore,</a:t>
            </a:r>
            <a:r>
              <a:rPr sz="900" spc="-25" dirty="0">
                <a:solidFill>
                  <a:srgbClr val="8B8B8B"/>
                </a:solidFill>
                <a:latin typeface="Peclet"/>
                <a:cs typeface="Peclet"/>
              </a:rPr>
              <a:t> </a:t>
            </a:r>
            <a:r>
              <a:rPr sz="900" spc="-35" dirty="0">
                <a:solidFill>
                  <a:srgbClr val="8B8B8B"/>
                </a:solidFill>
                <a:latin typeface="Peclet"/>
                <a:cs typeface="Peclet"/>
              </a:rPr>
              <a:t>volorepe</a:t>
            </a:r>
            <a:r>
              <a:rPr sz="900" spc="-20" dirty="0">
                <a:solidFill>
                  <a:srgbClr val="8B8B8B"/>
                </a:solidFill>
                <a:latin typeface="Peclet"/>
                <a:cs typeface="Peclet"/>
              </a:rPr>
              <a:t> </a:t>
            </a:r>
            <a:r>
              <a:rPr sz="900" spc="-40" dirty="0">
                <a:solidFill>
                  <a:srgbClr val="8B8B8B"/>
                </a:solidFill>
                <a:latin typeface="Peclet"/>
                <a:cs typeface="Peclet"/>
              </a:rPr>
              <a:t>deserup</a:t>
            </a:r>
            <a:r>
              <a:rPr sz="900" spc="-25" dirty="0">
                <a:solidFill>
                  <a:srgbClr val="8B8B8B"/>
                </a:solidFill>
                <a:latin typeface="Peclet"/>
                <a:cs typeface="Peclet"/>
              </a:rPr>
              <a:t> </a:t>
            </a:r>
            <a:r>
              <a:rPr sz="900" spc="-40" dirty="0">
                <a:solidFill>
                  <a:srgbClr val="8B8B8B"/>
                </a:solidFill>
                <a:latin typeface="Peclet"/>
                <a:cs typeface="Peclet"/>
              </a:rPr>
              <a:t>tatustia</a:t>
            </a:r>
            <a:r>
              <a:rPr sz="900" spc="-20" dirty="0">
                <a:solidFill>
                  <a:srgbClr val="8B8B8B"/>
                </a:solidFill>
                <a:latin typeface="Peclet"/>
                <a:cs typeface="Peclet"/>
              </a:rPr>
              <a:t> quam, </a:t>
            </a:r>
            <a:r>
              <a:rPr sz="900" spc="-35" dirty="0">
                <a:solidFill>
                  <a:srgbClr val="8B8B8B"/>
                </a:solidFill>
                <a:latin typeface="Peclet"/>
                <a:cs typeface="Peclet"/>
              </a:rPr>
              <a:t>ommo que </a:t>
            </a:r>
            <a:r>
              <a:rPr sz="900" spc="-10" dirty="0">
                <a:solidFill>
                  <a:srgbClr val="8B8B8B"/>
                </a:solidFill>
                <a:latin typeface="Peclet"/>
                <a:cs typeface="Peclet"/>
              </a:rPr>
              <a:t>dolectur.</a:t>
            </a:r>
            <a:endParaRPr sz="900">
              <a:latin typeface="Peclet"/>
              <a:cs typeface="Peclet"/>
            </a:endParaRPr>
          </a:p>
        </p:txBody>
      </p:sp>
      <p:sp>
        <p:nvSpPr>
          <p:cNvPr id="10" name="object 10"/>
          <p:cNvSpPr txBox="1"/>
          <p:nvPr/>
        </p:nvSpPr>
        <p:spPr>
          <a:xfrm>
            <a:off x="10259300" y="3937203"/>
            <a:ext cx="2089785" cy="1140460"/>
          </a:xfrm>
          <a:prstGeom prst="rect">
            <a:avLst/>
          </a:prstGeom>
        </p:spPr>
        <p:txBody>
          <a:bodyPr vert="horz" wrap="square" lIns="0" tIns="10160" rIns="0" bIns="0" rtlCol="0">
            <a:spAutoFit/>
          </a:bodyPr>
          <a:lstStyle/>
          <a:p>
            <a:pPr marL="12700" marR="5080">
              <a:lnSpc>
                <a:spcPct val="101899"/>
              </a:lnSpc>
              <a:spcBef>
                <a:spcPts val="80"/>
              </a:spcBef>
            </a:pPr>
            <a:r>
              <a:rPr sz="900" spc="-25" dirty="0">
                <a:solidFill>
                  <a:srgbClr val="8B8B8B"/>
                </a:solidFill>
                <a:latin typeface="Peclet"/>
                <a:cs typeface="Peclet"/>
              </a:rPr>
              <a:t>Brødtekst- </a:t>
            </a:r>
            <a:r>
              <a:rPr sz="900" spc="-40" dirty="0">
                <a:solidFill>
                  <a:srgbClr val="8B8B8B"/>
                </a:solidFill>
                <a:latin typeface="Peclet"/>
                <a:cs typeface="Peclet"/>
              </a:rPr>
              <a:t>Odita</a:t>
            </a:r>
            <a:r>
              <a:rPr sz="900" spc="-25" dirty="0">
                <a:solidFill>
                  <a:srgbClr val="8B8B8B"/>
                </a:solidFill>
                <a:latin typeface="Peclet"/>
                <a:cs typeface="Peclet"/>
              </a:rPr>
              <a:t> </a:t>
            </a:r>
            <a:r>
              <a:rPr sz="900" spc="-40" dirty="0">
                <a:solidFill>
                  <a:srgbClr val="8B8B8B"/>
                </a:solidFill>
                <a:latin typeface="Peclet"/>
                <a:cs typeface="Peclet"/>
              </a:rPr>
              <a:t>denis</a:t>
            </a:r>
            <a:r>
              <a:rPr sz="900" spc="-20" dirty="0">
                <a:solidFill>
                  <a:srgbClr val="8B8B8B"/>
                </a:solidFill>
                <a:latin typeface="Peclet"/>
                <a:cs typeface="Peclet"/>
              </a:rPr>
              <a:t> </a:t>
            </a:r>
            <a:r>
              <a:rPr sz="900" spc="-10" dirty="0">
                <a:solidFill>
                  <a:srgbClr val="8B8B8B"/>
                </a:solidFill>
                <a:latin typeface="Peclet"/>
                <a:cs typeface="Peclet"/>
              </a:rPr>
              <a:t>imporum</a:t>
            </a:r>
            <a:r>
              <a:rPr sz="900" spc="500" dirty="0">
                <a:solidFill>
                  <a:srgbClr val="8B8B8B"/>
                </a:solidFill>
                <a:latin typeface="Peclet"/>
                <a:cs typeface="Peclet"/>
              </a:rPr>
              <a:t> </a:t>
            </a:r>
            <a:r>
              <a:rPr sz="900" spc="-45" dirty="0">
                <a:solidFill>
                  <a:srgbClr val="8B8B8B"/>
                </a:solidFill>
                <a:latin typeface="Peclet"/>
                <a:cs typeface="Peclet"/>
              </a:rPr>
              <a:t>ratecus</a:t>
            </a:r>
            <a:r>
              <a:rPr sz="900" spc="-15" dirty="0">
                <a:solidFill>
                  <a:srgbClr val="8B8B8B"/>
                </a:solidFill>
                <a:latin typeface="Peclet"/>
                <a:cs typeface="Peclet"/>
              </a:rPr>
              <a:t> </a:t>
            </a:r>
            <a:r>
              <a:rPr sz="900" spc="-40" dirty="0">
                <a:solidFill>
                  <a:srgbClr val="8B8B8B"/>
                </a:solidFill>
                <a:latin typeface="Peclet"/>
                <a:cs typeface="Peclet"/>
              </a:rPr>
              <a:t>deruptatum</a:t>
            </a:r>
            <a:r>
              <a:rPr sz="900" spc="-15" dirty="0">
                <a:solidFill>
                  <a:srgbClr val="8B8B8B"/>
                </a:solidFill>
                <a:latin typeface="Peclet"/>
                <a:cs typeface="Peclet"/>
              </a:rPr>
              <a:t> </a:t>
            </a:r>
            <a:r>
              <a:rPr sz="900" spc="-40" dirty="0">
                <a:solidFill>
                  <a:srgbClr val="8B8B8B"/>
                </a:solidFill>
                <a:latin typeface="Peclet"/>
                <a:cs typeface="Peclet"/>
              </a:rPr>
              <a:t>ipiendem</a:t>
            </a:r>
            <a:r>
              <a:rPr sz="900" spc="-10" dirty="0">
                <a:solidFill>
                  <a:srgbClr val="8B8B8B"/>
                </a:solidFill>
                <a:latin typeface="Peclet"/>
                <a:cs typeface="Peclet"/>
              </a:rPr>
              <a:t> </a:t>
            </a:r>
            <a:r>
              <a:rPr sz="900" spc="-40" dirty="0">
                <a:solidFill>
                  <a:srgbClr val="8B8B8B"/>
                </a:solidFill>
                <a:latin typeface="Peclet"/>
                <a:cs typeface="Peclet"/>
              </a:rPr>
              <a:t>aute</a:t>
            </a:r>
            <a:r>
              <a:rPr sz="900" spc="-15" dirty="0">
                <a:solidFill>
                  <a:srgbClr val="8B8B8B"/>
                </a:solidFill>
                <a:latin typeface="Peclet"/>
                <a:cs typeface="Peclet"/>
              </a:rPr>
              <a:t> </a:t>
            </a:r>
            <a:r>
              <a:rPr sz="900" spc="-25" dirty="0">
                <a:solidFill>
                  <a:srgbClr val="8B8B8B"/>
                </a:solidFill>
                <a:latin typeface="Peclet"/>
                <a:cs typeface="Peclet"/>
              </a:rPr>
              <a:t>pa </a:t>
            </a:r>
            <a:r>
              <a:rPr sz="900" spc="-40" dirty="0">
                <a:solidFill>
                  <a:srgbClr val="8B8B8B"/>
                </a:solidFill>
                <a:latin typeface="Peclet"/>
                <a:cs typeface="Peclet"/>
              </a:rPr>
              <a:t>amusandam,</a:t>
            </a:r>
            <a:r>
              <a:rPr sz="900" spc="-15" dirty="0">
                <a:solidFill>
                  <a:srgbClr val="8B8B8B"/>
                </a:solidFill>
                <a:latin typeface="Peclet"/>
                <a:cs typeface="Peclet"/>
              </a:rPr>
              <a:t> </a:t>
            </a:r>
            <a:r>
              <a:rPr sz="900" spc="-50" dirty="0">
                <a:solidFill>
                  <a:srgbClr val="8B8B8B"/>
                </a:solidFill>
                <a:latin typeface="Peclet"/>
                <a:cs typeface="Peclet"/>
              </a:rPr>
              <a:t>etur.</a:t>
            </a:r>
            <a:r>
              <a:rPr sz="900" spc="-10" dirty="0">
                <a:solidFill>
                  <a:srgbClr val="8B8B8B"/>
                </a:solidFill>
                <a:latin typeface="Peclet"/>
                <a:cs typeface="Peclet"/>
              </a:rPr>
              <a:t> </a:t>
            </a:r>
            <a:r>
              <a:rPr sz="900" spc="-40" dirty="0">
                <a:solidFill>
                  <a:srgbClr val="8B8B8B"/>
                </a:solidFill>
                <a:latin typeface="Peclet"/>
                <a:cs typeface="Peclet"/>
              </a:rPr>
              <a:t>Ignatis</a:t>
            </a:r>
            <a:r>
              <a:rPr sz="900" spc="-15" dirty="0">
                <a:solidFill>
                  <a:srgbClr val="8B8B8B"/>
                </a:solidFill>
                <a:latin typeface="Peclet"/>
                <a:cs typeface="Peclet"/>
              </a:rPr>
              <a:t> </a:t>
            </a:r>
            <a:r>
              <a:rPr sz="900" spc="-40" dirty="0">
                <a:solidFill>
                  <a:srgbClr val="8B8B8B"/>
                </a:solidFill>
                <a:latin typeface="Peclet"/>
                <a:cs typeface="Peclet"/>
              </a:rPr>
              <a:t>rehendam</a:t>
            </a:r>
            <a:r>
              <a:rPr sz="900" spc="-10" dirty="0">
                <a:solidFill>
                  <a:srgbClr val="8B8B8B"/>
                </a:solidFill>
                <a:latin typeface="Peclet"/>
                <a:cs typeface="Peclet"/>
              </a:rPr>
              <a:t> </a:t>
            </a:r>
            <a:r>
              <a:rPr sz="900" spc="-25" dirty="0">
                <a:solidFill>
                  <a:srgbClr val="8B8B8B"/>
                </a:solidFill>
                <a:latin typeface="Peclet"/>
                <a:cs typeface="Peclet"/>
              </a:rPr>
              <a:t>qui </a:t>
            </a:r>
            <a:r>
              <a:rPr sz="900" spc="-40" dirty="0">
                <a:solidFill>
                  <a:srgbClr val="8B8B8B"/>
                </a:solidFill>
                <a:latin typeface="Peclet"/>
                <a:cs typeface="Peclet"/>
              </a:rPr>
              <a:t>ania </a:t>
            </a:r>
            <a:r>
              <a:rPr sz="900" spc="-35" dirty="0">
                <a:solidFill>
                  <a:srgbClr val="8B8B8B"/>
                </a:solidFill>
                <a:latin typeface="Peclet"/>
                <a:cs typeface="Peclet"/>
              </a:rPr>
              <a:t>sin </a:t>
            </a:r>
            <a:r>
              <a:rPr sz="900" spc="-25" dirty="0">
                <a:solidFill>
                  <a:srgbClr val="8B8B8B"/>
                </a:solidFill>
                <a:latin typeface="Peclet"/>
                <a:cs typeface="Peclet"/>
              </a:rPr>
              <a:t>et</a:t>
            </a:r>
            <a:r>
              <a:rPr sz="900" spc="-35" dirty="0">
                <a:solidFill>
                  <a:srgbClr val="8B8B8B"/>
                </a:solidFill>
                <a:latin typeface="Peclet"/>
                <a:cs typeface="Peclet"/>
              </a:rPr>
              <a:t> ad </a:t>
            </a:r>
            <a:r>
              <a:rPr sz="900" spc="-40" dirty="0">
                <a:solidFill>
                  <a:srgbClr val="8B8B8B"/>
                </a:solidFill>
                <a:latin typeface="Peclet"/>
                <a:cs typeface="Peclet"/>
              </a:rPr>
              <a:t>quide expedit </a:t>
            </a:r>
            <a:r>
              <a:rPr sz="900" spc="-45" dirty="0">
                <a:solidFill>
                  <a:srgbClr val="8B8B8B"/>
                </a:solidFill>
                <a:latin typeface="Peclet"/>
                <a:cs typeface="Peclet"/>
              </a:rPr>
              <a:t>iberae. </a:t>
            </a:r>
            <a:r>
              <a:rPr sz="900" spc="-20" dirty="0">
                <a:solidFill>
                  <a:srgbClr val="8B8B8B"/>
                </a:solidFill>
                <a:latin typeface="Peclet"/>
                <a:cs typeface="Peclet"/>
              </a:rPr>
              <a:t>Uci-</a:t>
            </a:r>
            <a:r>
              <a:rPr sz="900" spc="-25" dirty="0">
                <a:solidFill>
                  <a:srgbClr val="8B8B8B"/>
                </a:solidFill>
                <a:latin typeface="Peclet"/>
                <a:cs typeface="Peclet"/>
              </a:rPr>
              <a:t>am</a:t>
            </a:r>
            <a:r>
              <a:rPr sz="900" spc="-35" dirty="0">
                <a:solidFill>
                  <a:srgbClr val="8B8B8B"/>
                </a:solidFill>
                <a:latin typeface="Peclet"/>
                <a:cs typeface="Peclet"/>
              </a:rPr>
              <a:t> none</a:t>
            </a:r>
            <a:r>
              <a:rPr sz="900" spc="-30" dirty="0">
                <a:solidFill>
                  <a:srgbClr val="8B8B8B"/>
                </a:solidFill>
                <a:latin typeface="Peclet"/>
                <a:cs typeface="Peclet"/>
              </a:rPr>
              <a:t> </a:t>
            </a:r>
            <a:r>
              <a:rPr sz="900" spc="-35" dirty="0">
                <a:solidFill>
                  <a:srgbClr val="8B8B8B"/>
                </a:solidFill>
                <a:latin typeface="Peclet"/>
                <a:cs typeface="Peclet"/>
              </a:rPr>
              <a:t>dis</a:t>
            </a:r>
            <a:r>
              <a:rPr sz="900" spc="-30" dirty="0">
                <a:solidFill>
                  <a:srgbClr val="8B8B8B"/>
                </a:solidFill>
                <a:latin typeface="Peclet"/>
                <a:cs typeface="Peclet"/>
              </a:rPr>
              <a:t> </a:t>
            </a:r>
            <a:r>
              <a:rPr sz="900" spc="-35" dirty="0">
                <a:solidFill>
                  <a:srgbClr val="8B8B8B"/>
                </a:solidFill>
                <a:latin typeface="Peclet"/>
                <a:cs typeface="Peclet"/>
              </a:rPr>
              <a:t>que</a:t>
            </a:r>
            <a:r>
              <a:rPr sz="900" spc="-30" dirty="0">
                <a:solidFill>
                  <a:srgbClr val="8B8B8B"/>
                </a:solidFill>
                <a:latin typeface="Peclet"/>
                <a:cs typeface="Peclet"/>
              </a:rPr>
              <a:t> </a:t>
            </a:r>
            <a:r>
              <a:rPr sz="900" spc="-35" dirty="0">
                <a:solidFill>
                  <a:srgbClr val="8B8B8B"/>
                </a:solidFill>
                <a:latin typeface="Peclet"/>
                <a:cs typeface="Peclet"/>
              </a:rPr>
              <a:t>porio</a:t>
            </a:r>
            <a:r>
              <a:rPr sz="900" spc="-30" dirty="0">
                <a:solidFill>
                  <a:srgbClr val="8B8B8B"/>
                </a:solidFill>
                <a:latin typeface="Peclet"/>
                <a:cs typeface="Peclet"/>
              </a:rPr>
              <a:t> </a:t>
            </a:r>
            <a:r>
              <a:rPr sz="900" spc="-45" dirty="0">
                <a:solidFill>
                  <a:srgbClr val="8B8B8B"/>
                </a:solidFill>
                <a:latin typeface="Peclet"/>
                <a:cs typeface="Peclet"/>
              </a:rPr>
              <a:t>culpade.</a:t>
            </a:r>
            <a:r>
              <a:rPr sz="900" spc="-30" dirty="0">
                <a:solidFill>
                  <a:srgbClr val="8B8B8B"/>
                </a:solidFill>
                <a:latin typeface="Peclet"/>
                <a:cs typeface="Peclet"/>
              </a:rPr>
              <a:t> </a:t>
            </a:r>
            <a:r>
              <a:rPr sz="900" spc="-10" dirty="0">
                <a:solidFill>
                  <a:srgbClr val="8B8B8B"/>
                </a:solidFill>
                <a:latin typeface="Peclet"/>
                <a:cs typeface="Peclet"/>
              </a:rPr>
              <a:t>Eturem </a:t>
            </a:r>
            <a:r>
              <a:rPr sz="900" spc="-40" dirty="0">
                <a:solidFill>
                  <a:srgbClr val="8B8B8B"/>
                </a:solidFill>
                <a:latin typeface="Peclet"/>
                <a:cs typeface="Peclet"/>
              </a:rPr>
              <a:t>doluptiae</a:t>
            </a:r>
            <a:r>
              <a:rPr sz="900" spc="-30" dirty="0">
                <a:solidFill>
                  <a:srgbClr val="8B8B8B"/>
                </a:solidFill>
                <a:latin typeface="Peclet"/>
                <a:cs typeface="Peclet"/>
              </a:rPr>
              <a:t> </a:t>
            </a:r>
            <a:r>
              <a:rPr sz="900" spc="-45" dirty="0">
                <a:solidFill>
                  <a:srgbClr val="8B8B8B"/>
                </a:solidFill>
                <a:latin typeface="Peclet"/>
                <a:cs typeface="Peclet"/>
              </a:rPr>
              <a:t>reprovidi</a:t>
            </a:r>
            <a:r>
              <a:rPr sz="900" spc="-25" dirty="0">
                <a:solidFill>
                  <a:srgbClr val="8B8B8B"/>
                </a:solidFill>
                <a:latin typeface="Peclet"/>
                <a:cs typeface="Peclet"/>
              </a:rPr>
              <a:t> </a:t>
            </a:r>
            <a:r>
              <a:rPr sz="900" spc="-40" dirty="0">
                <a:solidFill>
                  <a:srgbClr val="8B8B8B"/>
                </a:solidFill>
                <a:latin typeface="Peclet"/>
                <a:cs typeface="Peclet"/>
              </a:rPr>
              <a:t>debit</a:t>
            </a:r>
            <a:r>
              <a:rPr sz="900" spc="-25" dirty="0">
                <a:solidFill>
                  <a:srgbClr val="8B8B8B"/>
                </a:solidFill>
                <a:latin typeface="Peclet"/>
                <a:cs typeface="Peclet"/>
              </a:rPr>
              <a:t> et</a:t>
            </a:r>
            <a:r>
              <a:rPr sz="900" spc="-30" dirty="0">
                <a:solidFill>
                  <a:srgbClr val="8B8B8B"/>
                </a:solidFill>
                <a:latin typeface="Peclet"/>
                <a:cs typeface="Peclet"/>
              </a:rPr>
              <a:t> la</a:t>
            </a:r>
            <a:r>
              <a:rPr sz="900" spc="-25" dirty="0">
                <a:solidFill>
                  <a:srgbClr val="8B8B8B"/>
                </a:solidFill>
                <a:latin typeface="Peclet"/>
                <a:cs typeface="Peclet"/>
              </a:rPr>
              <a:t> coreperum </a:t>
            </a:r>
            <a:r>
              <a:rPr sz="900" spc="-35" dirty="0">
                <a:solidFill>
                  <a:srgbClr val="8B8B8B"/>
                </a:solidFill>
                <a:latin typeface="Peclet"/>
                <a:cs typeface="Peclet"/>
              </a:rPr>
              <a:t>fugit,</a:t>
            </a:r>
            <a:r>
              <a:rPr sz="900" spc="-40" dirty="0">
                <a:solidFill>
                  <a:srgbClr val="8B8B8B"/>
                </a:solidFill>
                <a:latin typeface="Peclet"/>
                <a:cs typeface="Peclet"/>
              </a:rPr>
              <a:t> </a:t>
            </a:r>
            <a:r>
              <a:rPr sz="900" spc="-25" dirty="0">
                <a:solidFill>
                  <a:srgbClr val="8B8B8B"/>
                </a:solidFill>
                <a:latin typeface="Peclet"/>
                <a:cs typeface="Peclet"/>
              </a:rPr>
              <a:t>ut</a:t>
            </a:r>
            <a:r>
              <a:rPr sz="900" spc="-35" dirty="0">
                <a:solidFill>
                  <a:srgbClr val="8B8B8B"/>
                </a:solidFill>
                <a:latin typeface="Peclet"/>
                <a:cs typeface="Peclet"/>
              </a:rPr>
              <a:t> </a:t>
            </a:r>
            <a:r>
              <a:rPr sz="900" spc="-25" dirty="0">
                <a:solidFill>
                  <a:srgbClr val="8B8B8B"/>
                </a:solidFill>
                <a:latin typeface="Peclet"/>
                <a:cs typeface="Peclet"/>
              </a:rPr>
              <a:t>ut</a:t>
            </a:r>
            <a:r>
              <a:rPr sz="900" spc="-40" dirty="0">
                <a:solidFill>
                  <a:srgbClr val="8B8B8B"/>
                </a:solidFill>
                <a:latin typeface="Peclet"/>
                <a:cs typeface="Peclet"/>
              </a:rPr>
              <a:t> </a:t>
            </a:r>
            <a:r>
              <a:rPr sz="900" spc="-30" dirty="0">
                <a:solidFill>
                  <a:srgbClr val="8B8B8B"/>
                </a:solidFill>
                <a:latin typeface="Peclet"/>
                <a:cs typeface="Peclet"/>
              </a:rPr>
              <a:t>re</a:t>
            </a:r>
            <a:r>
              <a:rPr sz="900" spc="-35" dirty="0">
                <a:solidFill>
                  <a:srgbClr val="8B8B8B"/>
                </a:solidFill>
                <a:latin typeface="Peclet"/>
                <a:cs typeface="Peclet"/>
              </a:rPr>
              <a:t> cum</a:t>
            </a:r>
            <a:r>
              <a:rPr sz="900" spc="-40" dirty="0">
                <a:solidFill>
                  <a:srgbClr val="8B8B8B"/>
                </a:solidFill>
                <a:latin typeface="Peclet"/>
                <a:cs typeface="Peclet"/>
              </a:rPr>
              <a:t> sequist</a:t>
            </a:r>
            <a:r>
              <a:rPr sz="900" spc="-35" dirty="0">
                <a:solidFill>
                  <a:srgbClr val="8B8B8B"/>
                </a:solidFill>
                <a:latin typeface="Peclet"/>
                <a:cs typeface="Peclet"/>
              </a:rPr>
              <a:t> oribus,</a:t>
            </a:r>
            <a:r>
              <a:rPr sz="900" spc="-40" dirty="0">
                <a:solidFill>
                  <a:srgbClr val="8B8B8B"/>
                </a:solidFill>
                <a:latin typeface="Peclet"/>
                <a:cs typeface="Peclet"/>
              </a:rPr>
              <a:t> </a:t>
            </a:r>
            <a:r>
              <a:rPr sz="900" spc="-20" dirty="0">
                <a:solidFill>
                  <a:srgbClr val="8B8B8B"/>
                </a:solidFill>
                <a:latin typeface="Peclet"/>
                <a:cs typeface="Peclet"/>
              </a:rPr>
              <a:t>quam </a:t>
            </a:r>
            <a:r>
              <a:rPr sz="900" spc="-30" dirty="0">
                <a:solidFill>
                  <a:srgbClr val="8B8B8B"/>
                </a:solidFill>
                <a:latin typeface="Peclet"/>
                <a:cs typeface="Peclet"/>
              </a:rPr>
              <a:t>eum</a:t>
            </a:r>
            <a:r>
              <a:rPr sz="900" spc="-25" dirty="0">
                <a:solidFill>
                  <a:srgbClr val="8B8B8B"/>
                </a:solidFill>
                <a:latin typeface="Peclet"/>
                <a:cs typeface="Peclet"/>
              </a:rPr>
              <a:t> </a:t>
            </a:r>
            <a:r>
              <a:rPr sz="900" spc="-40" dirty="0">
                <a:solidFill>
                  <a:srgbClr val="8B8B8B"/>
                </a:solidFill>
                <a:latin typeface="Peclet"/>
                <a:cs typeface="Peclet"/>
              </a:rPr>
              <a:t>rentibusam</a:t>
            </a:r>
            <a:r>
              <a:rPr sz="900" spc="-20" dirty="0">
                <a:solidFill>
                  <a:srgbClr val="8B8B8B"/>
                </a:solidFill>
                <a:latin typeface="Peclet"/>
                <a:cs typeface="Peclet"/>
              </a:rPr>
              <a:t> </a:t>
            </a:r>
            <a:r>
              <a:rPr sz="900" spc="-25" dirty="0">
                <a:solidFill>
                  <a:srgbClr val="8B8B8B"/>
                </a:solidFill>
                <a:latin typeface="Peclet"/>
                <a:cs typeface="Peclet"/>
              </a:rPr>
              <a:t>de</a:t>
            </a:r>
            <a:r>
              <a:rPr sz="900" spc="-20" dirty="0">
                <a:solidFill>
                  <a:srgbClr val="8B8B8B"/>
                </a:solidFill>
                <a:latin typeface="Peclet"/>
                <a:cs typeface="Peclet"/>
              </a:rPr>
              <a:t> </a:t>
            </a:r>
            <a:r>
              <a:rPr sz="900" spc="-45" dirty="0">
                <a:solidFill>
                  <a:srgbClr val="8B8B8B"/>
                </a:solidFill>
                <a:latin typeface="Peclet"/>
                <a:cs typeface="Peclet"/>
              </a:rPr>
              <a:t>sitatent</a:t>
            </a:r>
            <a:r>
              <a:rPr sz="900" spc="-20" dirty="0">
                <a:solidFill>
                  <a:srgbClr val="8B8B8B"/>
                </a:solidFill>
                <a:latin typeface="Peclet"/>
                <a:cs typeface="Peclet"/>
              </a:rPr>
              <a:t> </a:t>
            </a:r>
            <a:r>
              <a:rPr sz="900" spc="-10" dirty="0">
                <a:solidFill>
                  <a:srgbClr val="8B8B8B"/>
                </a:solidFill>
                <a:latin typeface="Peclet"/>
                <a:cs typeface="Peclet"/>
              </a:rPr>
              <a:t>magnita</a:t>
            </a:r>
            <a:endParaRPr sz="900">
              <a:latin typeface="Peclet"/>
              <a:cs typeface="Peclet"/>
            </a:endParaRPr>
          </a:p>
        </p:txBody>
      </p:sp>
      <p:sp>
        <p:nvSpPr>
          <p:cNvPr id="11" name="object 11"/>
          <p:cNvSpPr txBox="1"/>
          <p:nvPr/>
        </p:nvSpPr>
        <p:spPr>
          <a:xfrm>
            <a:off x="10259300" y="5194503"/>
            <a:ext cx="2060575" cy="1699260"/>
          </a:xfrm>
          <a:prstGeom prst="rect">
            <a:avLst/>
          </a:prstGeom>
        </p:spPr>
        <p:txBody>
          <a:bodyPr vert="horz" wrap="square" lIns="0" tIns="12700" rIns="0" bIns="0" rtlCol="0">
            <a:spAutoFit/>
          </a:bodyPr>
          <a:lstStyle/>
          <a:p>
            <a:pPr marL="12700">
              <a:lnSpc>
                <a:spcPct val="100000"/>
              </a:lnSpc>
              <a:spcBef>
                <a:spcPts val="100"/>
              </a:spcBef>
            </a:pPr>
            <a:r>
              <a:rPr sz="900" spc="-10" dirty="0">
                <a:solidFill>
                  <a:srgbClr val="2B2B2B"/>
                </a:solidFill>
                <a:latin typeface="Peclet"/>
                <a:cs typeface="Peclet"/>
              </a:rPr>
              <a:t>Mellemrubrik</a:t>
            </a:r>
            <a:endParaRPr sz="900">
              <a:latin typeface="Peclet"/>
              <a:cs typeface="Peclet"/>
            </a:endParaRPr>
          </a:p>
          <a:p>
            <a:pPr marL="12700" marR="5080">
              <a:lnSpc>
                <a:spcPct val="101899"/>
              </a:lnSpc>
            </a:pPr>
            <a:r>
              <a:rPr sz="900" spc="-40" dirty="0">
                <a:solidFill>
                  <a:srgbClr val="8B8B8B"/>
                </a:solidFill>
                <a:latin typeface="Peclet"/>
                <a:cs typeface="Peclet"/>
              </a:rPr>
              <a:t>Enimagni</a:t>
            </a:r>
            <a:r>
              <a:rPr sz="900" spc="-30" dirty="0">
                <a:solidFill>
                  <a:srgbClr val="8B8B8B"/>
                </a:solidFill>
                <a:latin typeface="Peclet"/>
                <a:cs typeface="Peclet"/>
              </a:rPr>
              <a:t> </a:t>
            </a:r>
            <a:r>
              <a:rPr sz="900" spc="-40" dirty="0">
                <a:solidFill>
                  <a:srgbClr val="8B8B8B"/>
                </a:solidFill>
                <a:latin typeface="Peclet"/>
                <a:cs typeface="Peclet"/>
              </a:rPr>
              <a:t>tatus,</a:t>
            </a:r>
            <a:r>
              <a:rPr sz="900" spc="-25" dirty="0">
                <a:solidFill>
                  <a:srgbClr val="8B8B8B"/>
                </a:solidFill>
                <a:latin typeface="Peclet"/>
                <a:cs typeface="Peclet"/>
              </a:rPr>
              <a:t> </a:t>
            </a:r>
            <a:r>
              <a:rPr sz="900" spc="-40" dirty="0">
                <a:solidFill>
                  <a:srgbClr val="8B8B8B"/>
                </a:solidFill>
                <a:latin typeface="Peclet"/>
                <a:cs typeface="Peclet"/>
              </a:rPr>
              <a:t>omnisque</a:t>
            </a:r>
            <a:r>
              <a:rPr sz="900" spc="-25" dirty="0">
                <a:solidFill>
                  <a:srgbClr val="8B8B8B"/>
                </a:solidFill>
                <a:latin typeface="Peclet"/>
                <a:cs typeface="Peclet"/>
              </a:rPr>
              <a:t> </a:t>
            </a:r>
            <a:r>
              <a:rPr sz="900" spc="-35" dirty="0">
                <a:solidFill>
                  <a:srgbClr val="8B8B8B"/>
                </a:solidFill>
                <a:latin typeface="Peclet"/>
                <a:cs typeface="Peclet"/>
              </a:rPr>
              <a:t>pos</a:t>
            </a:r>
            <a:r>
              <a:rPr sz="900" spc="-25" dirty="0">
                <a:solidFill>
                  <a:srgbClr val="8B8B8B"/>
                </a:solidFill>
                <a:latin typeface="Peclet"/>
                <a:cs typeface="Peclet"/>
              </a:rPr>
              <a:t> sam res </a:t>
            </a:r>
            <a:r>
              <a:rPr sz="900" spc="-40" dirty="0">
                <a:solidFill>
                  <a:srgbClr val="8B8B8B"/>
                </a:solidFill>
                <a:latin typeface="Peclet"/>
                <a:cs typeface="Peclet"/>
              </a:rPr>
              <a:t>magnis</a:t>
            </a:r>
            <a:r>
              <a:rPr sz="900" spc="-35" dirty="0">
                <a:solidFill>
                  <a:srgbClr val="8B8B8B"/>
                </a:solidFill>
                <a:latin typeface="Peclet"/>
                <a:cs typeface="Peclet"/>
              </a:rPr>
              <a:t> dolo</a:t>
            </a:r>
            <a:r>
              <a:rPr sz="900" spc="-30" dirty="0">
                <a:solidFill>
                  <a:srgbClr val="8B8B8B"/>
                </a:solidFill>
                <a:latin typeface="Peclet"/>
                <a:cs typeface="Peclet"/>
              </a:rPr>
              <a:t> </a:t>
            </a:r>
            <a:r>
              <a:rPr sz="900" spc="-40" dirty="0">
                <a:solidFill>
                  <a:srgbClr val="8B8B8B"/>
                </a:solidFill>
                <a:latin typeface="Peclet"/>
                <a:cs typeface="Peclet"/>
              </a:rPr>
              <a:t>dolorro</a:t>
            </a:r>
            <a:r>
              <a:rPr sz="900" spc="-35" dirty="0">
                <a:solidFill>
                  <a:srgbClr val="8B8B8B"/>
                </a:solidFill>
                <a:latin typeface="Peclet"/>
                <a:cs typeface="Peclet"/>
              </a:rPr>
              <a:t> </a:t>
            </a:r>
            <a:r>
              <a:rPr sz="900" spc="-25" dirty="0">
                <a:solidFill>
                  <a:srgbClr val="8B8B8B"/>
                </a:solidFill>
                <a:latin typeface="Peclet"/>
                <a:cs typeface="Peclet"/>
              </a:rPr>
              <a:t>et</a:t>
            </a:r>
            <a:r>
              <a:rPr sz="900" spc="-30" dirty="0">
                <a:solidFill>
                  <a:srgbClr val="8B8B8B"/>
                </a:solidFill>
                <a:latin typeface="Peclet"/>
                <a:cs typeface="Peclet"/>
              </a:rPr>
              <a:t> </a:t>
            </a:r>
            <a:r>
              <a:rPr sz="900" spc="-35" dirty="0">
                <a:solidFill>
                  <a:srgbClr val="8B8B8B"/>
                </a:solidFill>
                <a:latin typeface="Peclet"/>
                <a:cs typeface="Peclet"/>
              </a:rPr>
              <a:t>facit, </a:t>
            </a:r>
            <a:r>
              <a:rPr sz="900" spc="-25" dirty="0">
                <a:solidFill>
                  <a:srgbClr val="8B8B8B"/>
                </a:solidFill>
                <a:latin typeface="Peclet"/>
                <a:cs typeface="Peclet"/>
              </a:rPr>
              <a:t>ut</a:t>
            </a:r>
            <a:r>
              <a:rPr sz="900" spc="-30" dirty="0">
                <a:solidFill>
                  <a:srgbClr val="8B8B8B"/>
                </a:solidFill>
                <a:latin typeface="Peclet"/>
                <a:cs typeface="Peclet"/>
              </a:rPr>
              <a:t> </a:t>
            </a:r>
            <a:r>
              <a:rPr sz="900" spc="-35" dirty="0">
                <a:solidFill>
                  <a:srgbClr val="8B8B8B"/>
                </a:solidFill>
                <a:latin typeface="Peclet"/>
                <a:cs typeface="Peclet"/>
              </a:rPr>
              <a:t>aut </a:t>
            </a:r>
            <a:r>
              <a:rPr sz="900" spc="-20" dirty="0">
                <a:solidFill>
                  <a:srgbClr val="8B8B8B"/>
                </a:solidFill>
                <a:latin typeface="Peclet"/>
                <a:cs typeface="Peclet"/>
              </a:rPr>
              <a:t>volut </a:t>
            </a:r>
            <a:r>
              <a:rPr sz="900" spc="-25" dirty="0">
                <a:solidFill>
                  <a:srgbClr val="8B8B8B"/>
                </a:solidFill>
                <a:latin typeface="Peclet"/>
                <a:cs typeface="Peclet"/>
              </a:rPr>
              <a:t>et</a:t>
            </a:r>
            <a:r>
              <a:rPr sz="900" spc="-40" dirty="0">
                <a:solidFill>
                  <a:srgbClr val="8B8B8B"/>
                </a:solidFill>
                <a:latin typeface="Peclet"/>
                <a:cs typeface="Peclet"/>
              </a:rPr>
              <a:t> pernatio </a:t>
            </a:r>
            <a:r>
              <a:rPr sz="900" spc="-30" dirty="0">
                <a:solidFill>
                  <a:srgbClr val="8B8B8B"/>
                </a:solidFill>
                <a:latin typeface="Peclet"/>
                <a:cs typeface="Peclet"/>
              </a:rPr>
              <a:t>te</a:t>
            </a:r>
            <a:r>
              <a:rPr sz="900" spc="-40" dirty="0">
                <a:solidFill>
                  <a:srgbClr val="8B8B8B"/>
                </a:solidFill>
                <a:latin typeface="Peclet"/>
                <a:cs typeface="Peclet"/>
              </a:rPr>
              <a:t> </a:t>
            </a:r>
            <a:r>
              <a:rPr sz="900" spc="-35" dirty="0">
                <a:solidFill>
                  <a:srgbClr val="8B8B8B"/>
                </a:solidFill>
                <a:latin typeface="Peclet"/>
                <a:cs typeface="Peclet"/>
              </a:rPr>
              <a:t>eium</a:t>
            </a:r>
            <a:r>
              <a:rPr sz="900" spc="-40" dirty="0">
                <a:solidFill>
                  <a:srgbClr val="8B8B8B"/>
                </a:solidFill>
                <a:latin typeface="Peclet"/>
                <a:cs typeface="Peclet"/>
              </a:rPr>
              <a:t> vel </a:t>
            </a:r>
            <a:r>
              <a:rPr sz="900" spc="-35" dirty="0">
                <a:solidFill>
                  <a:srgbClr val="8B8B8B"/>
                </a:solidFill>
                <a:latin typeface="Peclet"/>
                <a:cs typeface="Peclet"/>
              </a:rPr>
              <a:t>mod </a:t>
            </a:r>
            <a:r>
              <a:rPr sz="900" spc="-10" dirty="0">
                <a:solidFill>
                  <a:srgbClr val="8B8B8B"/>
                </a:solidFill>
                <a:latin typeface="Peclet"/>
                <a:cs typeface="Peclet"/>
              </a:rPr>
              <a:t>eumque </a:t>
            </a:r>
            <a:r>
              <a:rPr sz="900" spc="-35" dirty="0">
                <a:solidFill>
                  <a:srgbClr val="8B8B8B"/>
                </a:solidFill>
                <a:latin typeface="Peclet"/>
                <a:cs typeface="Peclet"/>
              </a:rPr>
              <a:t>nobis</a:t>
            </a:r>
            <a:r>
              <a:rPr sz="900" spc="-30" dirty="0">
                <a:solidFill>
                  <a:srgbClr val="8B8B8B"/>
                </a:solidFill>
                <a:latin typeface="Peclet"/>
                <a:cs typeface="Peclet"/>
              </a:rPr>
              <a:t> </a:t>
            </a:r>
            <a:r>
              <a:rPr sz="900" spc="-40" dirty="0">
                <a:solidFill>
                  <a:srgbClr val="8B8B8B"/>
                </a:solidFill>
                <a:latin typeface="Peclet"/>
                <a:cs typeface="Peclet"/>
              </a:rPr>
              <a:t>dolluptas</a:t>
            </a:r>
            <a:r>
              <a:rPr sz="900" spc="-25" dirty="0">
                <a:solidFill>
                  <a:srgbClr val="8B8B8B"/>
                </a:solidFill>
                <a:latin typeface="Peclet"/>
                <a:cs typeface="Peclet"/>
              </a:rPr>
              <a:t> </a:t>
            </a:r>
            <a:r>
              <a:rPr sz="900" spc="-40" dirty="0">
                <a:solidFill>
                  <a:srgbClr val="8B8B8B"/>
                </a:solidFill>
                <a:latin typeface="Peclet"/>
                <a:cs typeface="Peclet"/>
              </a:rPr>
              <a:t>quat</a:t>
            </a:r>
            <a:r>
              <a:rPr sz="900" spc="-30" dirty="0">
                <a:solidFill>
                  <a:srgbClr val="8B8B8B"/>
                </a:solidFill>
                <a:latin typeface="Peclet"/>
                <a:cs typeface="Peclet"/>
              </a:rPr>
              <a:t> </a:t>
            </a:r>
            <a:r>
              <a:rPr sz="900" spc="-40" dirty="0">
                <a:solidFill>
                  <a:srgbClr val="8B8B8B"/>
                </a:solidFill>
                <a:latin typeface="Peclet"/>
                <a:cs typeface="Peclet"/>
              </a:rPr>
              <a:t>veritem</a:t>
            </a:r>
            <a:r>
              <a:rPr sz="900" spc="-25" dirty="0">
                <a:solidFill>
                  <a:srgbClr val="8B8B8B"/>
                </a:solidFill>
                <a:latin typeface="Peclet"/>
                <a:cs typeface="Peclet"/>
              </a:rPr>
              <a:t> </a:t>
            </a:r>
            <a:r>
              <a:rPr sz="900" spc="-35" dirty="0">
                <a:solidFill>
                  <a:srgbClr val="8B8B8B"/>
                </a:solidFill>
                <a:latin typeface="Peclet"/>
                <a:cs typeface="Peclet"/>
              </a:rPr>
              <a:t>cum</a:t>
            </a:r>
            <a:r>
              <a:rPr sz="900" spc="-25" dirty="0">
                <a:solidFill>
                  <a:srgbClr val="8B8B8B"/>
                </a:solidFill>
                <a:latin typeface="Peclet"/>
                <a:cs typeface="Peclet"/>
              </a:rPr>
              <a:t> </a:t>
            </a:r>
            <a:r>
              <a:rPr sz="900" spc="-20" dirty="0">
                <a:solidFill>
                  <a:srgbClr val="8B8B8B"/>
                </a:solidFill>
                <a:latin typeface="Peclet"/>
                <a:cs typeface="Peclet"/>
              </a:rPr>
              <a:t>fuga. </a:t>
            </a:r>
            <a:r>
              <a:rPr sz="900" spc="-25" dirty="0">
                <a:solidFill>
                  <a:srgbClr val="8B8B8B"/>
                </a:solidFill>
                <a:latin typeface="Peclet"/>
                <a:cs typeface="Peclet"/>
              </a:rPr>
              <a:t>Ut</a:t>
            </a:r>
            <a:r>
              <a:rPr sz="900" spc="-35" dirty="0">
                <a:solidFill>
                  <a:srgbClr val="8B8B8B"/>
                </a:solidFill>
                <a:latin typeface="Peclet"/>
                <a:cs typeface="Peclet"/>
              </a:rPr>
              <a:t> </a:t>
            </a:r>
            <a:r>
              <a:rPr sz="900" spc="-45" dirty="0">
                <a:solidFill>
                  <a:srgbClr val="8B8B8B"/>
                </a:solidFill>
                <a:latin typeface="Peclet"/>
                <a:cs typeface="Peclet"/>
              </a:rPr>
              <a:t>verati</a:t>
            </a:r>
            <a:r>
              <a:rPr sz="900" spc="-30" dirty="0">
                <a:solidFill>
                  <a:srgbClr val="8B8B8B"/>
                </a:solidFill>
                <a:latin typeface="Peclet"/>
                <a:cs typeface="Peclet"/>
              </a:rPr>
              <a:t> re </a:t>
            </a:r>
            <a:r>
              <a:rPr sz="900" spc="-40" dirty="0">
                <a:solidFill>
                  <a:srgbClr val="8B8B8B"/>
                </a:solidFill>
                <a:latin typeface="Peclet"/>
                <a:cs typeface="Peclet"/>
              </a:rPr>
              <a:t>volorep</a:t>
            </a:r>
            <a:r>
              <a:rPr sz="900" spc="-35" dirty="0">
                <a:solidFill>
                  <a:srgbClr val="8B8B8B"/>
                </a:solidFill>
                <a:latin typeface="Peclet"/>
                <a:cs typeface="Peclet"/>
              </a:rPr>
              <a:t> </a:t>
            </a:r>
            <a:r>
              <a:rPr sz="900" spc="-40" dirty="0">
                <a:solidFill>
                  <a:srgbClr val="8B8B8B"/>
                </a:solidFill>
                <a:latin typeface="Peclet"/>
                <a:cs typeface="Peclet"/>
              </a:rPr>
              <a:t>taspel</a:t>
            </a:r>
            <a:r>
              <a:rPr sz="900" spc="-30" dirty="0">
                <a:solidFill>
                  <a:srgbClr val="8B8B8B"/>
                </a:solidFill>
                <a:latin typeface="Peclet"/>
                <a:cs typeface="Peclet"/>
              </a:rPr>
              <a:t> </a:t>
            </a:r>
            <a:r>
              <a:rPr sz="900" spc="-10" dirty="0">
                <a:solidFill>
                  <a:srgbClr val="8B8B8B"/>
                </a:solidFill>
                <a:latin typeface="Peclet"/>
                <a:cs typeface="Peclet"/>
              </a:rPr>
              <a:t>iuntium </a:t>
            </a:r>
            <a:r>
              <a:rPr sz="900" spc="-40" dirty="0">
                <a:solidFill>
                  <a:srgbClr val="8B8B8B"/>
                </a:solidFill>
                <a:latin typeface="Peclet"/>
                <a:cs typeface="Peclet"/>
              </a:rPr>
              <a:t>modisi </a:t>
            </a:r>
            <a:r>
              <a:rPr sz="900" spc="-25" dirty="0">
                <a:solidFill>
                  <a:srgbClr val="8B8B8B"/>
                </a:solidFill>
                <a:latin typeface="Peclet"/>
                <a:cs typeface="Peclet"/>
              </a:rPr>
              <a:t>ut</a:t>
            </a:r>
            <a:r>
              <a:rPr sz="900" spc="-40" dirty="0">
                <a:solidFill>
                  <a:srgbClr val="8B8B8B"/>
                </a:solidFill>
                <a:latin typeface="Peclet"/>
                <a:cs typeface="Peclet"/>
              </a:rPr>
              <a:t> </a:t>
            </a:r>
            <a:r>
              <a:rPr sz="900" spc="-25" dirty="0">
                <a:solidFill>
                  <a:srgbClr val="8B8B8B"/>
                </a:solidFill>
                <a:latin typeface="Peclet"/>
                <a:cs typeface="Peclet"/>
              </a:rPr>
              <a:t>es</a:t>
            </a:r>
            <a:r>
              <a:rPr sz="900" spc="-40" dirty="0">
                <a:solidFill>
                  <a:srgbClr val="8B8B8B"/>
                </a:solidFill>
                <a:latin typeface="Peclet"/>
                <a:cs typeface="Peclet"/>
              </a:rPr>
              <a:t> </a:t>
            </a:r>
            <a:r>
              <a:rPr sz="900" spc="-45" dirty="0">
                <a:solidFill>
                  <a:srgbClr val="8B8B8B"/>
                </a:solidFill>
                <a:latin typeface="Peclet"/>
                <a:cs typeface="Peclet"/>
              </a:rPr>
              <a:t>evenis</a:t>
            </a:r>
            <a:r>
              <a:rPr sz="900" spc="-40" dirty="0">
                <a:solidFill>
                  <a:srgbClr val="8B8B8B"/>
                </a:solidFill>
                <a:latin typeface="Peclet"/>
                <a:cs typeface="Peclet"/>
              </a:rPr>
              <a:t> assus</a:t>
            </a:r>
            <a:r>
              <a:rPr sz="900" spc="-35" dirty="0">
                <a:solidFill>
                  <a:srgbClr val="8B8B8B"/>
                </a:solidFill>
                <a:latin typeface="Peclet"/>
                <a:cs typeface="Peclet"/>
              </a:rPr>
              <a:t> qui</a:t>
            </a:r>
            <a:r>
              <a:rPr sz="900" spc="-40" dirty="0">
                <a:solidFill>
                  <a:srgbClr val="8B8B8B"/>
                </a:solidFill>
                <a:latin typeface="Peclet"/>
                <a:cs typeface="Peclet"/>
              </a:rPr>
              <a:t> </a:t>
            </a:r>
            <a:r>
              <a:rPr sz="900" spc="-35" dirty="0">
                <a:solidFill>
                  <a:srgbClr val="8B8B8B"/>
                </a:solidFill>
                <a:latin typeface="Peclet"/>
                <a:cs typeface="Peclet"/>
              </a:rPr>
              <a:t>odis</a:t>
            </a:r>
            <a:r>
              <a:rPr sz="900" spc="-40" dirty="0">
                <a:solidFill>
                  <a:srgbClr val="8B8B8B"/>
                </a:solidFill>
                <a:latin typeface="Peclet"/>
                <a:cs typeface="Peclet"/>
              </a:rPr>
              <a:t> </a:t>
            </a:r>
            <a:r>
              <a:rPr sz="900" spc="-25" dirty="0">
                <a:solidFill>
                  <a:srgbClr val="8B8B8B"/>
                </a:solidFill>
                <a:latin typeface="Peclet"/>
                <a:cs typeface="Peclet"/>
              </a:rPr>
              <a:t>nis </a:t>
            </a:r>
            <a:r>
              <a:rPr sz="900" spc="-45" dirty="0">
                <a:solidFill>
                  <a:srgbClr val="8B8B8B"/>
                </a:solidFill>
                <a:latin typeface="Peclet"/>
                <a:cs typeface="Peclet"/>
              </a:rPr>
              <a:t>faccumquunt</a:t>
            </a:r>
            <a:r>
              <a:rPr sz="900" spc="-5" dirty="0">
                <a:solidFill>
                  <a:srgbClr val="8B8B8B"/>
                </a:solidFill>
                <a:latin typeface="Peclet"/>
                <a:cs typeface="Peclet"/>
              </a:rPr>
              <a:t> </a:t>
            </a:r>
            <a:r>
              <a:rPr sz="900" spc="-30" dirty="0">
                <a:solidFill>
                  <a:srgbClr val="8B8B8B"/>
                </a:solidFill>
                <a:latin typeface="Peclet"/>
                <a:cs typeface="Peclet"/>
              </a:rPr>
              <a:t>eum</a:t>
            </a:r>
            <a:r>
              <a:rPr sz="900" spc="-5" dirty="0">
                <a:solidFill>
                  <a:srgbClr val="8B8B8B"/>
                </a:solidFill>
                <a:latin typeface="Peclet"/>
                <a:cs typeface="Peclet"/>
              </a:rPr>
              <a:t> </a:t>
            </a:r>
            <a:r>
              <a:rPr sz="900" spc="-40" dirty="0">
                <a:solidFill>
                  <a:srgbClr val="8B8B8B"/>
                </a:solidFill>
                <a:latin typeface="Peclet"/>
                <a:cs typeface="Peclet"/>
              </a:rPr>
              <a:t>vollenient,</a:t>
            </a:r>
            <a:r>
              <a:rPr sz="900" dirty="0">
                <a:solidFill>
                  <a:srgbClr val="8B8B8B"/>
                </a:solidFill>
                <a:latin typeface="Peclet"/>
                <a:cs typeface="Peclet"/>
              </a:rPr>
              <a:t> </a:t>
            </a:r>
            <a:r>
              <a:rPr sz="900" spc="-10" dirty="0">
                <a:solidFill>
                  <a:srgbClr val="8B8B8B"/>
                </a:solidFill>
                <a:latin typeface="Peclet"/>
                <a:cs typeface="Peclet"/>
              </a:rPr>
              <a:t>occabori </a:t>
            </a:r>
            <a:r>
              <a:rPr sz="900" spc="-25" dirty="0">
                <a:solidFill>
                  <a:srgbClr val="8B8B8B"/>
                </a:solidFill>
                <a:latin typeface="Peclet"/>
                <a:cs typeface="Peclet"/>
              </a:rPr>
              <a:t>ut</a:t>
            </a:r>
            <a:r>
              <a:rPr sz="900" spc="-45" dirty="0">
                <a:solidFill>
                  <a:srgbClr val="8B8B8B"/>
                </a:solidFill>
                <a:latin typeface="Peclet"/>
                <a:cs typeface="Peclet"/>
              </a:rPr>
              <a:t> </a:t>
            </a:r>
            <a:r>
              <a:rPr sz="900" spc="-40" dirty="0">
                <a:solidFill>
                  <a:srgbClr val="8B8B8B"/>
                </a:solidFill>
                <a:latin typeface="Peclet"/>
                <a:cs typeface="Peclet"/>
              </a:rPr>
              <a:t>enis</a:t>
            </a:r>
            <a:r>
              <a:rPr sz="900" spc="-45" dirty="0">
                <a:solidFill>
                  <a:srgbClr val="8B8B8B"/>
                </a:solidFill>
                <a:latin typeface="Peclet"/>
                <a:cs typeface="Peclet"/>
              </a:rPr>
              <a:t> </a:t>
            </a:r>
            <a:r>
              <a:rPr sz="900" spc="-30" dirty="0">
                <a:solidFill>
                  <a:srgbClr val="8B8B8B"/>
                </a:solidFill>
                <a:latin typeface="Peclet"/>
                <a:cs typeface="Peclet"/>
              </a:rPr>
              <a:t>re</a:t>
            </a:r>
            <a:r>
              <a:rPr sz="900" spc="-40" dirty="0">
                <a:solidFill>
                  <a:srgbClr val="8B8B8B"/>
                </a:solidFill>
                <a:latin typeface="Peclet"/>
                <a:cs typeface="Peclet"/>
              </a:rPr>
              <a:t> </a:t>
            </a:r>
            <a:r>
              <a:rPr sz="900" spc="-35" dirty="0">
                <a:solidFill>
                  <a:srgbClr val="8B8B8B"/>
                </a:solidFill>
                <a:latin typeface="Peclet"/>
                <a:cs typeface="Peclet"/>
              </a:rPr>
              <a:t>dolesecae.</a:t>
            </a:r>
            <a:r>
              <a:rPr sz="900" spc="-45" dirty="0">
                <a:solidFill>
                  <a:srgbClr val="8B8B8B"/>
                </a:solidFill>
                <a:latin typeface="Peclet"/>
                <a:cs typeface="Peclet"/>
              </a:rPr>
              <a:t> </a:t>
            </a:r>
            <a:r>
              <a:rPr sz="900" spc="-35" dirty="0">
                <a:solidFill>
                  <a:srgbClr val="8B8B8B"/>
                </a:solidFill>
                <a:latin typeface="Peclet"/>
                <a:cs typeface="Peclet"/>
              </a:rPr>
              <a:t>Qui</a:t>
            </a:r>
            <a:r>
              <a:rPr sz="900" spc="-40" dirty="0">
                <a:solidFill>
                  <a:srgbClr val="8B8B8B"/>
                </a:solidFill>
                <a:latin typeface="Peclet"/>
                <a:cs typeface="Peclet"/>
              </a:rPr>
              <a:t> voluptam,</a:t>
            </a:r>
            <a:r>
              <a:rPr sz="900" spc="-45" dirty="0">
                <a:solidFill>
                  <a:srgbClr val="8B8B8B"/>
                </a:solidFill>
                <a:latin typeface="Peclet"/>
                <a:cs typeface="Peclet"/>
              </a:rPr>
              <a:t> </a:t>
            </a:r>
            <a:r>
              <a:rPr sz="900" spc="-25" dirty="0">
                <a:solidFill>
                  <a:srgbClr val="8B8B8B"/>
                </a:solidFill>
                <a:latin typeface="Peclet"/>
                <a:cs typeface="Peclet"/>
              </a:rPr>
              <a:t>sit </a:t>
            </a:r>
            <a:r>
              <a:rPr sz="900" spc="-30" dirty="0">
                <a:solidFill>
                  <a:srgbClr val="8B8B8B"/>
                </a:solidFill>
                <a:latin typeface="Peclet"/>
                <a:cs typeface="Peclet"/>
              </a:rPr>
              <a:t>quis </a:t>
            </a:r>
            <a:r>
              <a:rPr sz="900" spc="-40" dirty="0">
                <a:solidFill>
                  <a:srgbClr val="8B8B8B"/>
                </a:solidFill>
                <a:latin typeface="Peclet"/>
                <a:cs typeface="Peclet"/>
              </a:rPr>
              <a:t>molestium</a:t>
            </a:r>
            <a:r>
              <a:rPr sz="900" spc="-25" dirty="0">
                <a:solidFill>
                  <a:srgbClr val="8B8B8B"/>
                </a:solidFill>
                <a:latin typeface="Peclet"/>
                <a:cs typeface="Peclet"/>
              </a:rPr>
              <a:t> </a:t>
            </a:r>
            <a:r>
              <a:rPr sz="900" spc="-40" dirty="0">
                <a:solidFill>
                  <a:srgbClr val="8B8B8B"/>
                </a:solidFill>
                <a:latin typeface="Peclet"/>
                <a:cs typeface="Peclet"/>
              </a:rPr>
              <a:t>volendit,</a:t>
            </a:r>
            <a:r>
              <a:rPr sz="900" spc="-30" dirty="0">
                <a:solidFill>
                  <a:srgbClr val="8B8B8B"/>
                </a:solidFill>
                <a:latin typeface="Peclet"/>
                <a:cs typeface="Peclet"/>
              </a:rPr>
              <a:t> </a:t>
            </a:r>
            <a:r>
              <a:rPr sz="900" spc="-35" dirty="0">
                <a:solidFill>
                  <a:srgbClr val="8B8B8B"/>
                </a:solidFill>
                <a:latin typeface="Peclet"/>
                <a:cs typeface="Peclet"/>
              </a:rPr>
              <a:t>qui</a:t>
            </a:r>
            <a:r>
              <a:rPr sz="900" spc="-25" dirty="0">
                <a:solidFill>
                  <a:srgbClr val="8B8B8B"/>
                </a:solidFill>
                <a:latin typeface="Peclet"/>
                <a:cs typeface="Peclet"/>
              </a:rPr>
              <a:t> </a:t>
            </a:r>
            <a:r>
              <a:rPr sz="900" spc="-35" dirty="0">
                <a:solidFill>
                  <a:srgbClr val="8B8B8B"/>
                </a:solidFill>
                <a:latin typeface="Peclet"/>
                <a:cs typeface="Peclet"/>
              </a:rPr>
              <a:t>coria</a:t>
            </a:r>
            <a:r>
              <a:rPr sz="900" spc="-30" dirty="0">
                <a:solidFill>
                  <a:srgbClr val="8B8B8B"/>
                </a:solidFill>
                <a:latin typeface="Peclet"/>
                <a:cs typeface="Peclet"/>
              </a:rPr>
              <a:t> </a:t>
            </a:r>
            <a:r>
              <a:rPr sz="900" spc="-20" dirty="0">
                <a:solidFill>
                  <a:srgbClr val="8B8B8B"/>
                </a:solidFill>
                <a:latin typeface="Peclet"/>
                <a:cs typeface="Peclet"/>
              </a:rPr>
              <a:t>autem </a:t>
            </a:r>
            <a:r>
              <a:rPr sz="900" spc="-30" dirty="0">
                <a:solidFill>
                  <a:srgbClr val="8B8B8B"/>
                </a:solidFill>
                <a:latin typeface="Peclet"/>
                <a:cs typeface="Peclet"/>
              </a:rPr>
              <a:t>est,</a:t>
            </a:r>
            <a:r>
              <a:rPr sz="900" spc="-40" dirty="0">
                <a:solidFill>
                  <a:srgbClr val="8B8B8B"/>
                </a:solidFill>
                <a:latin typeface="Peclet"/>
                <a:cs typeface="Peclet"/>
              </a:rPr>
              <a:t> estiatures</a:t>
            </a:r>
            <a:r>
              <a:rPr sz="900" spc="-35" dirty="0">
                <a:solidFill>
                  <a:srgbClr val="8B8B8B"/>
                </a:solidFill>
                <a:latin typeface="Peclet"/>
                <a:cs typeface="Peclet"/>
              </a:rPr>
              <a:t> </a:t>
            </a:r>
            <a:r>
              <a:rPr sz="900" spc="-25" dirty="0">
                <a:solidFill>
                  <a:srgbClr val="8B8B8B"/>
                </a:solidFill>
                <a:latin typeface="Peclet"/>
                <a:cs typeface="Peclet"/>
              </a:rPr>
              <a:t>ut</a:t>
            </a:r>
            <a:r>
              <a:rPr sz="900" spc="-35" dirty="0">
                <a:solidFill>
                  <a:srgbClr val="8B8B8B"/>
                </a:solidFill>
                <a:latin typeface="Peclet"/>
                <a:cs typeface="Peclet"/>
              </a:rPr>
              <a:t> </a:t>
            </a:r>
            <a:r>
              <a:rPr sz="900" spc="-30" dirty="0">
                <a:solidFill>
                  <a:srgbClr val="8B8B8B"/>
                </a:solidFill>
                <a:latin typeface="Peclet"/>
                <a:cs typeface="Peclet"/>
              </a:rPr>
              <a:t>as</a:t>
            </a:r>
            <a:r>
              <a:rPr sz="900" spc="-35" dirty="0">
                <a:solidFill>
                  <a:srgbClr val="8B8B8B"/>
                </a:solidFill>
                <a:latin typeface="Peclet"/>
                <a:cs typeface="Peclet"/>
              </a:rPr>
              <a:t> </a:t>
            </a:r>
            <a:r>
              <a:rPr sz="900" spc="-40" dirty="0">
                <a:solidFill>
                  <a:srgbClr val="8B8B8B"/>
                </a:solidFill>
                <a:latin typeface="Peclet"/>
                <a:cs typeface="Peclet"/>
              </a:rPr>
              <a:t>eatempos </a:t>
            </a:r>
            <a:r>
              <a:rPr sz="900" spc="-35" dirty="0">
                <a:solidFill>
                  <a:srgbClr val="8B8B8B"/>
                </a:solidFill>
                <a:latin typeface="Peclet"/>
                <a:cs typeface="Peclet"/>
              </a:rPr>
              <a:t>dis </a:t>
            </a:r>
            <a:r>
              <a:rPr sz="900" spc="-20" dirty="0">
                <a:solidFill>
                  <a:srgbClr val="8B8B8B"/>
                </a:solidFill>
                <a:latin typeface="Peclet"/>
                <a:cs typeface="Peclet"/>
              </a:rPr>
              <a:t>quis </a:t>
            </a:r>
            <a:r>
              <a:rPr sz="900" spc="-35" dirty="0">
                <a:solidFill>
                  <a:srgbClr val="8B8B8B"/>
                </a:solidFill>
                <a:latin typeface="Peclet"/>
                <a:cs typeface="Peclet"/>
              </a:rPr>
              <a:t>int</a:t>
            </a:r>
            <a:r>
              <a:rPr sz="900" spc="-50" dirty="0">
                <a:solidFill>
                  <a:srgbClr val="8B8B8B"/>
                </a:solidFill>
                <a:latin typeface="Peclet"/>
                <a:cs typeface="Peclet"/>
              </a:rPr>
              <a:t> </a:t>
            </a:r>
            <a:r>
              <a:rPr sz="900" spc="-10" dirty="0">
                <a:solidFill>
                  <a:srgbClr val="8B8B8B"/>
                </a:solidFill>
                <a:latin typeface="Peclet"/>
                <a:cs typeface="Peclet"/>
              </a:rPr>
              <a:t>volent.</a:t>
            </a:r>
            <a:endParaRPr sz="900">
              <a:latin typeface="Peclet"/>
              <a:cs typeface="Peclet"/>
            </a:endParaRPr>
          </a:p>
        </p:txBody>
      </p:sp>
      <p:sp>
        <p:nvSpPr>
          <p:cNvPr id="12" name="object 12"/>
          <p:cNvSpPr txBox="1"/>
          <p:nvPr/>
        </p:nvSpPr>
        <p:spPr>
          <a:xfrm>
            <a:off x="10259300" y="7010603"/>
            <a:ext cx="2089785" cy="1838960"/>
          </a:xfrm>
          <a:prstGeom prst="rect">
            <a:avLst/>
          </a:prstGeom>
        </p:spPr>
        <p:txBody>
          <a:bodyPr vert="horz" wrap="square" lIns="0" tIns="10160" rIns="0" bIns="0" rtlCol="0">
            <a:spAutoFit/>
          </a:bodyPr>
          <a:lstStyle/>
          <a:p>
            <a:pPr marL="12700" marR="5080">
              <a:lnSpc>
                <a:spcPct val="101899"/>
              </a:lnSpc>
              <a:spcBef>
                <a:spcPts val="80"/>
              </a:spcBef>
            </a:pPr>
            <a:r>
              <a:rPr sz="900" spc="-45" dirty="0">
                <a:solidFill>
                  <a:srgbClr val="8B8B8B"/>
                </a:solidFill>
                <a:latin typeface="Peclet"/>
                <a:cs typeface="Peclet"/>
              </a:rPr>
              <a:t>Ad</a:t>
            </a:r>
            <a:r>
              <a:rPr sz="900" spc="-25" dirty="0">
                <a:solidFill>
                  <a:srgbClr val="8B8B8B"/>
                </a:solidFill>
                <a:latin typeface="Peclet"/>
                <a:cs typeface="Peclet"/>
              </a:rPr>
              <a:t> </a:t>
            </a:r>
            <a:r>
              <a:rPr sz="900" spc="-35" dirty="0">
                <a:solidFill>
                  <a:srgbClr val="8B8B8B"/>
                </a:solidFill>
                <a:latin typeface="Peclet"/>
                <a:cs typeface="Peclet"/>
              </a:rPr>
              <a:t>quid</a:t>
            </a:r>
            <a:r>
              <a:rPr sz="900" spc="-20" dirty="0">
                <a:solidFill>
                  <a:srgbClr val="8B8B8B"/>
                </a:solidFill>
                <a:latin typeface="Peclet"/>
                <a:cs typeface="Peclet"/>
              </a:rPr>
              <a:t> </a:t>
            </a:r>
            <a:r>
              <a:rPr sz="900" spc="-40" dirty="0">
                <a:solidFill>
                  <a:srgbClr val="8B8B8B"/>
                </a:solidFill>
                <a:latin typeface="Peclet"/>
                <a:cs typeface="Peclet"/>
              </a:rPr>
              <a:t>molores</a:t>
            </a:r>
            <a:r>
              <a:rPr sz="900" spc="-20" dirty="0">
                <a:solidFill>
                  <a:srgbClr val="8B8B8B"/>
                </a:solidFill>
                <a:latin typeface="Peclet"/>
                <a:cs typeface="Peclet"/>
              </a:rPr>
              <a:t> </a:t>
            </a:r>
            <a:r>
              <a:rPr sz="900" spc="-40" dirty="0">
                <a:solidFill>
                  <a:srgbClr val="8B8B8B"/>
                </a:solidFill>
                <a:latin typeface="Peclet"/>
                <a:cs typeface="Peclet"/>
              </a:rPr>
              <a:t>tibusaeperum</a:t>
            </a:r>
            <a:r>
              <a:rPr sz="900" spc="-20" dirty="0">
                <a:solidFill>
                  <a:srgbClr val="8B8B8B"/>
                </a:solidFill>
                <a:latin typeface="Peclet"/>
                <a:cs typeface="Peclet"/>
              </a:rPr>
              <a:t> </a:t>
            </a:r>
            <a:r>
              <a:rPr sz="900" spc="-10" dirty="0">
                <a:solidFill>
                  <a:srgbClr val="8B8B8B"/>
                </a:solidFill>
                <a:latin typeface="Peclet"/>
                <a:cs typeface="Peclet"/>
              </a:rPr>
              <a:t>reprem </a:t>
            </a:r>
            <a:r>
              <a:rPr sz="900" spc="-35" dirty="0">
                <a:solidFill>
                  <a:srgbClr val="8B8B8B"/>
                </a:solidFill>
                <a:latin typeface="Peclet"/>
                <a:cs typeface="Peclet"/>
              </a:rPr>
              <a:t>aut</a:t>
            </a:r>
            <a:r>
              <a:rPr sz="900" spc="-20" dirty="0">
                <a:solidFill>
                  <a:srgbClr val="8B8B8B"/>
                </a:solidFill>
                <a:latin typeface="Peclet"/>
                <a:cs typeface="Peclet"/>
              </a:rPr>
              <a:t> </a:t>
            </a:r>
            <a:r>
              <a:rPr sz="900" spc="-40" dirty="0">
                <a:solidFill>
                  <a:srgbClr val="8B8B8B"/>
                </a:solidFill>
                <a:latin typeface="Peclet"/>
                <a:cs typeface="Peclet"/>
              </a:rPr>
              <a:t>quistio</a:t>
            </a:r>
            <a:r>
              <a:rPr sz="900" spc="-15" dirty="0">
                <a:solidFill>
                  <a:srgbClr val="8B8B8B"/>
                </a:solidFill>
                <a:latin typeface="Peclet"/>
                <a:cs typeface="Peclet"/>
              </a:rPr>
              <a:t> </a:t>
            </a:r>
            <a:r>
              <a:rPr sz="900" spc="-40" dirty="0">
                <a:solidFill>
                  <a:srgbClr val="8B8B8B"/>
                </a:solidFill>
                <a:latin typeface="Peclet"/>
                <a:cs typeface="Peclet"/>
              </a:rPr>
              <a:t>restium</a:t>
            </a:r>
            <a:r>
              <a:rPr sz="900" spc="-15" dirty="0">
                <a:solidFill>
                  <a:srgbClr val="8B8B8B"/>
                </a:solidFill>
                <a:latin typeface="Peclet"/>
                <a:cs typeface="Peclet"/>
              </a:rPr>
              <a:t> </a:t>
            </a:r>
            <a:r>
              <a:rPr sz="900" spc="-40" dirty="0">
                <a:solidFill>
                  <a:srgbClr val="8B8B8B"/>
                </a:solidFill>
                <a:latin typeface="Peclet"/>
                <a:cs typeface="Peclet"/>
              </a:rPr>
              <a:t>volorum</a:t>
            </a:r>
            <a:r>
              <a:rPr sz="900" spc="-15" dirty="0">
                <a:solidFill>
                  <a:srgbClr val="8B8B8B"/>
                </a:solidFill>
                <a:latin typeface="Peclet"/>
                <a:cs typeface="Peclet"/>
              </a:rPr>
              <a:t> </a:t>
            </a:r>
            <a:r>
              <a:rPr sz="900" spc="-10" dirty="0">
                <a:solidFill>
                  <a:srgbClr val="8B8B8B"/>
                </a:solidFill>
                <a:latin typeface="Peclet"/>
                <a:cs typeface="Peclet"/>
              </a:rPr>
              <a:t>harum,</a:t>
            </a:r>
            <a:r>
              <a:rPr sz="900" spc="500" dirty="0">
                <a:solidFill>
                  <a:srgbClr val="8B8B8B"/>
                </a:solidFill>
                <a:latin typeface="Peclet"/>
                <a:cs typeface="Peclet"/>
              </a:rPr>
              <a:t> </a:t>
            </a:r>
            <a:r>
              <a:rPr sz="900" spc="-35" dirty="0">
                <a:solidFill>
                  <a:srgbClr val="8B8B8B"/>
                </a:solidFill>
                <a:latin typeface="Peclet"/>
                <a:cs typeface="Peclet"/>
              </a:rPr>
              <a:t>quam</a:t>
            </a:r>
            <a:r>
              <a:rPr sz="900" spc="-55" dirty="0">
                <a:solidFill>
                  <a:srgbClr val="8B8B8B"/>
                </a:solidFill>
                <a:latin typeface="Peclet"/>
                <a:cs typeface="Peclet"/>
              </a:rPr>
              <a:t> </a:t>
            </a:r>
            <a:r>
              <a:rPr sz="900" spc="-30" dirty="0">
                <a:solidFill>
                  <a:srgbClr val="8B8B8B"/>
                </a:solidFill>
                <a:latin typeface="Peclet"/>
                <a:cs typeface="Peclet"/>
              </a:rPr>
              <a:t>sim</a:t>
            </a:r>
            <a:r>
              <a:rPr sz="900" spc="-55" dirty="0">
                <a:solidFill>
                  <a:srgbClr val="8B8B8B"/>
                </a:solidFill>
                <a:latin typeface="Peclet"/>
                <a:cs typeface="Peclet"/>
              </a:rPr>
              <a:t> </a:t>
            </a:r>
            <a:r>
              <a:rPr sz="900" spc="-25" dirty="0">
                <a:solidFill>
                  <a:srgbClr val="8B8B8B"/>
                </a:solidFill>
                <a:latin typeface="Peclet"/>
                <a:cs typeface="Peclet"/>
              </a:rPr>
              <a:t>et</a:t>
            </a:r>
            <a:r>
              <a:rPr sz="900" spc="-55" dirty="0">
                <a:solidFill>
                  <a:srgbClr val="8B8B8B"/>
                </a:solidFill>
                <a:latin typeface="Peclet"/>
                <a:cs typeface="Peclet"/>
              </a:rPr>
              <a:t> </a:t>
            </a:r>
            <a:r>
              <a:rPr sz="900" spc="-40" dirty="0">
                <a:solidFill>
                  <a:srgbClr val="8B8B8B"/>
                </a:solidFill>
                <a:latin typeface="Peclet"/>
                <a:cs typeface="Peclet"/>
              </a:rPr>
              <a:t>quunt</a:t>
            </a:r>
            <a:r>
              <a:rPr sz="900" spc="-55" dirty="0">
                <a:solidFill>
                  <a:srgbClr val="8B8B8B"/>
                </a:solidFill>
                <a:latin typeface="Peclet"/>
                <a:cs typeface="Peclet"/>
              </a:rPr>
              <a:t> </a:t>
            </a:r>
            <a:r>
              <a:rPr sz="900" spc="-40" dirty="0">
                <a:solidFill>
                  <a:srgbClr val="8B8B8B"/>
                </a:solidFill>
                <a:latin typeface="Peclet"/>
                <a:cs typeface="Peclet"/>
              </a:rPr>
              <a:t>latenim</a:t>
            </a:r>
            <a:r>
              <a:rPr sz="900" spc="-55" dirty="0">
                <a:solidFill>
                  <a:srgbClr val="8B8B8B"/>
                </a:solidFill>
                <a:latin typeface="Peclet"/>
                <a:cs typeface="Peclet"/>
              </a:rPr>
              <a:t> </a:t>
            </a:r>
            <a:r>
              <a:rPr sz="900" spc="-40" dirty="0">
                <a:solidFill>
                  <a:srgbClr val="8B8B8B"/>
                </a:solidFill>
                <a:latin typeface="Peclet"/>
                <a:cs typeface="Peclet"/>
              </a:rPr>
              <a:t>voles</a:t>
            </a:r>
            <a:r>
              <a:rPr sz="900" spc="-55" dirty="0">
                <a:solidFill>
                  <a:srgbClr val="8B8B8B"/>
                </a:solidFill>
                <a:latin typeface="Peclet"/>
                <a:cs typeface="Peclet"/>
              </a:rPr>
              <a:t> </a:t>
            </a:r>
            <a:r>
              <a:rPr sz="900" spc="-25" dirty="0">
                <a:solidFill>
                  <a:srgbClr val="8B8B8B"/>
                </a:solidFill>
                <a:latin typeface="Peclet"/>
                <a:cs typeface="Peclet"/>
              </a:rPr>
              <a:t>miligen-</a:t>
            </a:r>
            <a:r>
              <a:rPr sz="900" spc="-40" dirty="0">
                <a:solidFill>
                  <a:srgbClr val="8B8B8B"/>
                </a:solidFill>
                <a:latin typeface="Peclet"/>
                <a:cs typeface="Peclet"/>
              </a:rPr>
              <a:t>dant</a:t>
            </a:r>
            <a:r>
              <a:rPr sz="900" spc="-30" dirty="0">
                <a:solidFill>
                  <a:srgbClr val="8B8B8B"/>
                </a:solidFill>
                <a:latin typeface="Peclet"/>
                <a:cs typeface="Peclet"/>
              </a:rPr>
              <a:t> </a:t>
            </a:r>
            <a:r>
              <a:rPr sz="900" spc="-35" dirty="0">
                <a:solidFill>
                  <a:srgbClr val="8B8B8B"/>
                </a:solidFill>
                <a:latin typeface="Peclet"/>
                <a:cs typeface="Peclet"/>
              </a:rPr>
              <a:t>ent.</a:t>
            </a:r>
            <a:r>
              <a:rPr sz="900" spc="-30" dirty="0">
                <a:solidFill>
                  <a:srgbClr val="8B8B8B"/>
                </a:solidFill>
                <a:latin typeface="Peclet"/>
                <a:cs typeface="Peclet"/>
              </a:rPr>
              <a:t> </a:t>
            </a:r>
            <a:r>
              <a:rPr sz="900" spc="-70" dirty="0">
                <a:solidFill>
                  <a:srgbClr val="8B8B8B"/>
                </a:solidFill>
                <a:latin typeface="Peclet"/>
                <a:cs typeface="Peclet"/>
              </a:rPr>
              <a:t>Tatat</a:t>
            </a:r>
            <a:r>
              <a:rPr sz="900" spc="-30" dirty="0">
                <a:solidFill>
                  <a:srgbClr val="8B8B8B"/>
                </a:solidFill>
                <a:latin typeface="Peclet"/>
                <a:cs typeface="Peclet"/>
              </a:rPr>
              <a:t> </a:t>
            </a:r>
            <a:r>
              <a:rPr sz="900" spc="-35" dirty="0">
                <a:solidFill>
                  <a:srgbClr val="8B8B8B"/>
                </a:solidFill>
                <a:latin typeface="Peclet"/>
                <a:cs typeface="Peclet"/>
              </a:rPr>
              <a:t>que</a:t>
            </a:r>
            <a:r>
              <a:rPr sz="900" spc="-30" dirty="0">
                <a:solidFill>
                  <a:srgbClr val="8B8B8B"/>
                </a:solidFill>
                <a:latin typeface="Peclet"/>
                <a:cs typeface="Peclet"/>
              </a:rPr>
              <a:t> </a:t>
            </a:r>
            <a:r>
              <a:rPr sz="900" spc="-45" dirty="0">
                <a:solidFill>
                  <a:srgbClr val="8B8B8B"/>
                </a:solidFill>
                <a:latin typeface="Peclet"/>
                <a:cs typeface="Peclet"/>
              </a:rPr>
              <a:t>voluptat</a:t>
            </a:r>
            <a:r>
              <a:rPr sz="900" spc="-30" dirty="0">
                <a:solidFill>
                  <a:srgbClr val="8B8B8B"/>
                </a:solidFill>
                <a:latin typeface="Peclet"/>
                <a:cs typeface="Peclet"/>
              </a:rPr>
              <a:t> </a:t>
            </a:r>
            <a:r>
              <a:rPr sz="900" spc="-35" dirty="0">
                <a:solidFill>
                  <a:srgbClr val="8B8B8B"/>
                </a:solidFill>
                <a:latin typeface="Peclet"/>
                <a:cs typeface="Peclet"/>
              </a:rPr>
              <a:t>vid</a:t>
            </a:r>
            <a:r>
              <a:rPr sz="900" spc="-30" dirty="0">
                <a:solidFill>
                  <a:srgbClr val="8B8B8B"/>
                </a:solidFill>
                <a:latin typeface="Peclet"/>
                <a:cs typeface="Peclet"/>
              </a:rPr>
              <a:t> </a:t>
            </a:r>
            <a:r>
              <a:rPr sz="900" spc="-35" dirty="0">
                <a:solidFill>
                  <a:srgbClr val="8B8B8B"/>
                </a:solidFill>
                <a:latin typeface="Peclet"/>
                <a:cs typeface="Peclet"/>
              </a:rPr>
              <a:t>qui</a:t>
            </a:r>
            <a:r>
              <a:rPr sz="900" spc="-30" dirty="0">
                <a:solidFill>
                  <a:srgbClr val="8B8B8B"/>
                </a:solidFill>
                <a:latin typeface="Peclet"/>
                <a:cs typeface="Peclet"/>
              </a:rPr>
              <a:t> </a:t>
            </a:r>
            <a:r>
              <a:rPr sz="900" spc="-25" dirty="0">
                <a:solidFill>
                  <a:srgbClr val="8B8B8B"/>
                </a:solidFill>
                <a:latin typeface="Peclet"/>
                <a:cs typeface="Peclet"/>
              </a:rPr>
              <a:t>con </a:t>
            </a:r>
            <a:r>
              <a:rPr sz="900" spc="-35" dirty="0">
                <a:solidFill>
                  <a:srgbClr val="8B8B8B"/>
                </a:solidFill>
                <a:latin typeface="Peclet"/>
                <a:cs typeface="Peclet"/>
              </a:rPr>
              <a:t>pore</a:t>
            </a:r>
            <a:r>
              <a:rPr sz="900" spc="-15" dirty="0">
                <a:solidFill>
                  <a:srgbClr val="8B8B8B"/>
                </a:solidFill>
                <a:latin typeface="Peclet"/>
                <a:cs typeface="Peclet"/>
              </a:rPr>
              <a:t> </a:t>
            </a:r>
            <a:r>
              <a:rPr sz="900" spc="-35" dirty="0">
                <a:solidFill>
                  <a:srgbClr val="8B8B8B"/>
                </a:solidFill>
                <a:latin typeface="Peclet"/>
                <a:cs typeface="Peclet"/>
              </a:rPr>
              <a:t>perferf</a:t>
            </a:r>
            <a:r>
              <a:rPr sz="900" spc="-15" dirty="0">
                <a:solidFill>
                  <a:srgbClr val="8B8B8B"/>
                </a:solidFill>
                <a:latin typeface="Peclet"/>
                <a:cs typeface="Peclet"/>
              </a:rPr>
              <a:t> </a:t>
            </a:r>
            <a:r>
              <a:rPr sz="900" spc="-40" dirty="0">
                <a:solidFill>
                  <a:srgbClr val="8B8B8B"/>
                </a:solidFill>
                <a:latin typeface="Peclet"/>
                <a:cs typeface="Peclet"/>
              </a:rPr>
              <a:t>erferia</a:t>
            </a:r>
            <a:r>
              <a:rPr sz="900" spc="-20" dirty="0">
                <a:solidFill>
                  <a:srgbClr val="8B8B8B"/>
                </a:solidFill>
                <a:latin typeface="Peclet"/>
                <a:cs typeface="Peclet"/>
              </a:rPr>
              <a:t> </a:t>
            </a:r>
            <a:r>
              <a:rPr sz="900" spc="-40" dirty="0">
                <a:solidFill>
                  <a:srgbClr val="8B8B8B"/>
                </a:solidFill>
                <a:latin typeface="Peclet"/>
                <a:cs typeface="Peclet"/>
              </a:rPr>
              <a:t>nducim</a:t>
            </a:r>
            <a:r>
              <a:rPr sz="900" spc="-15" dirty="0">
                <a:solidFill>
                  <a:srgbClr val="8B8B8B"/>
                </a:solidFill>
                <a:latin typeface="Peclet"/>
                <a:cs typeface="Peclet"/>
              </a:rPr>
              <a:t> </a:t>
            </a:r>
            <a:r>
              <a:rPr sz="900" spc="-40" dirty="0">
                <a:solidFill>
                  <a:srgbClr val="8B8B8B"/>
                </a:solidFill>
                <a:latin typeface="Peclet"/>
                <a:cs typeface="Peclet"/>
              </a:rPr>
              <a:t>restrum</a:t>
            </a:r>
            <a:r>
              <a:rPr sz="900" spc="-15" dirty="0">
                <a:solidFill>
                  <a:srgbClr val="8B8B8B"/>
                </a:solidFill>
                <a:latin typeface="Peclet"/>
                <a:cs typeface="Peclet"/>
              </a:rPr>
              <a:t> </a:t>
            </a:r>
            <a:r>
              <a:rPr sz="900" spc="-25" dirty="0">
                <a:solidFill>
                  <a:srgbClr val="8B8B8B"/>
                </a:solidFill>
                <a:latin typeface="Peclet"/>
                <a:cs typeface="Peclet"/>
              </a:rPr>
              <a:t>re, </a:t>
            </a:r>
            <a:r>
              <a:rPr sz="900" spc="-35" dirty="0">
                <a:solidFill>
                  <a:srgbClr val="8B8B8B"/>
                </a:solidFill>
                <a:latin typeface="Peclet"/>
                <a:cs typeface="Peclet"/>
              </a:rPr>
              <a:t>odi</a:t>
            </a:r>
            <a:r>
              <a:rPr sz="900" spc="-30" dirty="0">
                <a:solidFill>
                  <a:srgbClr val="8B8B8B"/>
                </a:solidFill>
                <a:latin typeface="Peclet"/>
                <a:cs typeface="Peclet"/>
              </a:rPr>
              <a:t> </a:t>
            </a:r>
            <a:r>
              <a:rPr sz="900" spc="-35" dirty="0">
                <a:solidFill>
                  <a:srgbClr val="8B8B8B"/>
                </a:solidFill>
                <a:latin typeface="Peclet"/>
                <a:cs typeface="Peclet"/>
              </a:rPr>
              <a:t>qui</a:t>
            </a:r>
            <a:r>
              <a:rPr sz="900" spc="-25" dirty="0">
                <a:solidFill>
                  <a:srgbClr val="8B8B8B"/>
                </a:solidFill>
                <a:latin typeface="Peclet"/>
                <a:cs typeface="Peclet"/>
              </a:rPr>
              <a:t> </a:t>
            </a:r>
            <a:r>
              <a:rPr sz="900" spc="-40" dirty="0">
                <a:solidFill>
                  <a:srgbClr val="8B8B8B"/>
                </a:solidFill>
                <a:latin typeface="Peclet"/>
                <a:cs typeface="Peclet"/>
              </a:rPr>
              <a:t>simusam,</a:t>
            </a:r>
            <a:r>
              <a:rPr sz="900" spc="-25" dirty="0">
                <a:solidFill>
                  <a:srgbClr val="8B8B8B"/>
                </a:solidFill>
                <a:latin typeface="Peclet"/>
                <a:cs typeface="Peclet"/>
              </a:rPr>
              <a:t> </a:t>
            </a:r>
            <a:r>
              <a:rPr sz="900" spc="-35" dirty="0">
                <a:solidFill>
                  <a:srgbClr val="8B8B8B"/>
                </a:solidFill>
                <a:latin typeface="Peclet"/>
                <a:cs typeface="Peclet"/>
              </a:rPr>
              <a:t>odita</a:t>
            </a:r>
            <a:r>
              <a:rPr sz="900" spc="-30" dirty="0">
                <a:solidFill>
                  <a:srgbClr val="8B8B8B"/>
                </a:solidFill>
                <a:latin typeface="Peclet"/>
                <a:cs typeface="Peclet"/>
              </a:rPr>
              <a:t> </a:t>
            </a:r>
            <a:r>
              <a:rPr sz="900" spc="-40" dirty="0">
                <a:solidFill>
                  <a:srgbClr val="8B8B8B"/>
                </a:solidFill>
                <a:latin typeface="Peclet"/>
                <a:cs typeface="Peclet"/>
              </a:rPr>
              <a:t>denis</a:t>
            </a:r>
            <a:r>
              <a:rPr sz="900" spc="-25" dirty="0">
                <a:solidFill>
                  <a:srgbClr val="8B8B8B"/>
                </a:solidFill>
                <a:latin typeface="Peclet"/>
                <a:cs typeface="Peclet"/>
              </a:rPr>
              <a:t> </a:t>
            </a:r>
            <a:r>
              <a:rPr sz="900" spc="-10" dirty="0">
                <a:solidFill>
                  <a:srgbClr val="8B8B8B"/>
                </a:solidFill>
                <a:latin typeface="Peclet"/>
                <a:cs typeface="Peclet"/>
              </a:rPr>
              <a:t>imporum </a:t>
            </a:r>
            <a:r>
              <a:rPr sz="900" spc="-45" dirty="0">
                <a:solidFill>
                  <a:srgbClr val="8B8B8B"/>
                </a:solidFill>
                <a:latin typeface="Peclet"/>
                <a:cs typeface="Peclet"/>
              </a:rPr>
              <a:t>ratecus</a:t>
            </a:r>
            <a:r>
              <a:rPr sz="900" spc="-15" dirty="0">
                <a:solidFill>
                  <a:srgbClr val="8B8B8B"/>
                </a:solidFill>
                <a:latin typeface="Peclet"/>
                <a:cs typeface="Peclet"/>
              </a:rPr>
              <a:t> </a:t>
            </a:r>
            <a:r>
              <a:rPr sz="900" spc="-40" dirty="0">
                <a:solidFill>
                  <a:srgbClr val="8B8B8B"/>
                </a:solidFill>
                <a:latin typeface="Peclet"/>
                <a:cs typeface="Peclet"/>
              </a:rPr>
              <a:t>deruptatum</a:t>
            </a:r>
            <a:r>
              <a:rPr sz="900" spc="-15" dirty="0">
                <a:solidFill>
                  <a:srgbClr val="8B8B8B"/>
                </a:solidFill>
                <a:latin typeface="Peclet"/>
                <a:cs typeface="Peclet"/>
              </a:rPr>
              <a:t> </a:t>
            </a:r>
            <a:r>
              <a:rPr sz="900" spc="-40" dirty="0">
                <a:solidFill>
                  <a:srgbClr val="8B8B8B"/>
                </a:solidFill>
                <a:latin typeface="Peclet"/>
                <a:cs typeface="Peclet"/>
              </a:rPr>
              <a:t>ipiendem</a:t>
            </a:r>
            <a:r>
              <a:rPr sz="900" spc="-10" dirty="0">
                <a:solidFill>
                  <a:srgbClr val="8B8B8B"/>
                </a:solidFill>
                <a:latin typeface="Peclet"/>
                <a:cs typeface="Peclet"/>
              </a:rPr>
              <a:t> </a:t>
            </a:r>
            <a:r>
              <a:rPr sz="900" spc="-40" dirty="0">
                <a:solidFill>
                  <a:srgbClr val="8B8B8B"/>
                </a:solidFill>
                <a:latin typeface="Peclet"/>
                <a:cs typeface="Peclet"/>
              </a:rPr>
              <a:t>aute</a:t>
            </a:r>
            <a:r>
              <a:rPr sz="900" spc="-15" dirty="0">
                <a:solidFill>
                  <a:srgbClr val="8B8B8B"/>
                </a:solidFill>
                <a:latin typeface="Peclet"/>
                <a:cs typeface="Peclet"/>
              </a:rPr>
              <a:t> </a:t>
            </a:r>
            <a:r>
              <a:rPr sz="900" spc="-25" dirty="0">
                <a:solidFill>
                  <a:srgbClr val="8B8B8B"/>
                </a:solidFill>
                <a:latin typeface="Peclet"/>
                <a:cs typeface="Peclet"/>
              </a:rPr>
              <a:t>pa </a:t>
            </a:r>
            <a:r>
              <a:rPr sz="900" spc="-40" dirty="0">
                <a:solidFill>
                  <a:srgbClr val="8B8B8B"/>
                </a:solidFill>
                <a:latin typeface="Peclet"/>
                <a:cs typeface="Peclet"/>
              </a:rPr>
              <a:t>amusandam,</a:t>
            </a:r>
            <a:r>
              <a:rPr sz="900" spc="-15" dirty="0">
                <a:solidFill>
                  <a:srgbClr val="8B8B8B"/>
                </a:solidFill>
                <a:latin typeface="Peclet"/>
                <a:cs typeface="Peclet"/>
              </a:rPr>
              <a:t> </a:t>
            </a:r>
            <a:r>
              <a:rPr sz="900" spc="-50" dirty="0">
                <a:solidFill>
                  <a:srgbClr val="8B8B8B"/>
                </a:solidFill>
                <a:latin typeface="Peclet"/>
                <a:cs typeface="Peclet"/>
              </a:rPr>
              <a:t>etur.</a:t>
            </a:r>
            <a:r>
              <a:rPr sz="900" spc="-15" dirty="0">
                <a:solidFill>
                  <a:srgbClr val="8B8B8B"/>
                </a:solidFill>
                <a:latin typeface="Peclet"/>
                <a:cs typeface="Peclet"/>
              </a:rPr>
              <a:t> </a:t>
            </a:r>
            <a:r>
              <a:rPr sz="900" spc="-40" dirty="0">
                <a:solidFill>
                  <a:srgbClr val="8B8B8B"/>
                </a:solidFill>
                <a:latin typeface="Peclet"/>
                <a:cs typeface="Peclet"/>
              </a:rPr>
              <a:t>Ignatis</a:t>
            </a:r>
            <a:r>
              <a:rPr sz="900" spc="-10" dirty="0">
                <a:solidFill>
                  <a:srgbClr val="8B8B8B"/>
                </a:solidFill>
                <a:latin typeface="Peclet"/>
                <a:cs typeface="Peclet"/>
              </a:rPr>
              <a:t> rehendam</a:t>
            </a:r>
            <a:endParaRPr sz="900">
              <a:latin typeface="Peclet"/>
              <a:cs typeface="Peclet"/>
            </a:endParaRPr>
          </a:p>
          <a:p>
            <a:pPr marL="12700" marR="55244">
              <a:lnSpc>
                <a:spcPct val="101899"/>
              </a:lnSpc>
            </a:pPr>
            <a:r>
              <a:rPr sz="900" spc="-35" dirty="0">
                <a:solidFill>
                  <a:srgbClr val="8B8B8B"/>
                </a:solidFill>
                <a:latin typeface="Peclet"/>
                <a:cs typeface="Peclet"/>
              </a:rPr>
              <a:t>qui</a:t>
            </a:r>
            <a:r>
              <a:rPr sz="900" spc="-40" dirty="0">
                <a:solidFill>
                  <a:srgbClr val="8B8B8B"/>
                </a:solidFill>
                <a:latin typeface="Peclet"/>
                <a:cs typeface="Peclet"/>
              </a:rPr>
              <a:t> ania</a:t>
            </a:r>
            <a:r>
              <a:rPr sz="900" spc="-35" dirty="0">
                <a:solidFill>
                  <a:srgbClr val="8B8B8B"/>
                </a:solidFill>
                <a:latin typeface="Peclet"/>
                <a:cs typeface="Peclet"/>
              </a:rPr>
              <a:t> sin </a:t>
            </a:r>
            <a:r>
              <a:rPr sz="900" spc="-25" dirty="0">
                <a:solidFill>
                  <a:srgbClr val="8B8B8B"/>
                </a:solidFill>
                <a:latin typeface="Peclet"/>
                <a:cs typeface="Peclet"/>
              </a:rPr>
              <a:t>et</a:t>
            </a:r>
            <a:r>
              <a:rPr sz="900" spc="-40" dirty="0">
                <a:solidFill>
                  <a:srgbClr val="8B8B8B"/>
                </a:solidFill>
                <a:latin typeface="Peclet"/>
                <a:cs typeface="Peclet"/>
              </a:rPr>
              <a:t> </a:t>
            </a:r>
            <a:r>
              <a:rPr sz="900" spc="-35" dirty="0">
                <a:solidFill>
                  <a:srgbClr val="8B8B8B"/>
                </a:solidFill>
                <a:latin typeface="Peclet"/>
                <a:cs typeface="Peclet"/>
              </a:rPr>
              <a:t>ad </a:t>
            </a:r>
            <a:r>
              <a:rPr sz="900" spc="-40" dirty="0">
                <a:solidFill>
                  <a:srgbClr val="8B8B8B"/>
                </a:solidFill>
                <a:latin typeface="Peclet"/>
                <a:cs typeface="Peclet"/>
              </a:rPr>
              <a:t>quide</a:t>
            </a:r>
            <a:r>
              <a:rPr sz="900" spc="-35" dirty="0">
                <a:solidFill>
                  <a:srgbClr val="8B8B8B"/>
                </a:solidFill>
                <a:latin typeface="Peclet"/>
                <a:cs typeface="Peclet"/>
              </a:rPr>
              <a:t> </a:t>
            </a:r>
            <a:r>
              <a:rPr sz="900" spc="-40" dirty="0">
                <a:solidFill>
                  <a:srgbClr val="8B8B8B"/>
                </a:solidFill>
                <a:latin typeface="Peclet"/>
                <a:cs typeface="Peclet"/>
              </a:rPr>
              <a:t>expedit </a:t>
            </a:r>
            <a:r>
              <a:rPr sz="900" spc="-10" dirty="0">
                <a:solidFill>
                  <a:srgbClr val="8B8B8B"/>
                </a:solidFill>
                <a:latin typeface="Peclet"/>
                <a:cs typeface="Peclet"/>
              </a:rPr>
              <a:t>iberae. </a:t>
            </a:r>
            <a:r>
              <a:rPr sz="900" spc="-40" dirty="0">
                <a:solidFill>
                  <a:srgbClr val="8B8B8B"/>
                </a:solidFill>
                <a:latin typeface="Peclet"/>
                <a:cs typeface="Peclet"/>
              </a:rPr>
              <a:t>Uciam</a:t>
            </a:r>
            <a:r>
              <a:rPr sz="900" spc="-30" dirty="0">
                <a:solidFill>
                  <a:srgbClr val="8B8B8B"/>
                </a:solidFill>
                <a:latin typeface="Peclet"/>
                <a:cs typeface="Peclet"/>
              </a:rPr>
              <a:t> </a:t>
            </a:r>
            <a:r>
              <a:rPr sz="900" spc="-35" dirty="0">
                <a:solidFill>
                  <a:srgbClr val="8B8B8B"/>
                </a:solidFill>
                <a:latin typeface="Peclet"/>
                <a:cs typeface="Peclet"/>
              </a:rPr>
              <a:t>none</a:t>
            </a:r>
            <a:r>
              <a:rPr sz="900" spc="-30" dirty="0">
                <a:solidFill>
                  <a:srgbClr val="8B8B8B"/>
                </a:solidFill>
                <a:latin typeface="Peclet"/>
                <a:cs typeface="Peclet"/>
              </a:rPr>
              <a:t> </a:t>
            </a:r>
            <a:r>
              <a:rPr sz="900" spc="-35" dirty="0">
                <a:solidFill>
                  <a:srgbClr val="8B8B8B"/>
                </a:solidFill>
                <a:latin typeface="Peclet"/>
                <a:cs typeface="Peclet"/>
              </a:rPr>
              <a:t>dis</a:t>
            </a:r>
            <a:r>
              <a:rPr sz="900" spc="-30" dirty="0">
                <a:solidFill>
                  <a:srgbClr val="8B8B8B"/>
                </a:solidFill>
                <a:latin typeface="Peclet"/>
                <a:cs typeface="Peclet"/>
              </a:rPr>
              <a:t> </a:t>
            </a:r>
            <a:r>
              <a:rPr sz="900" spc="-35" dirty="0">
                <a:solidFill>
                  <a:srgbClr val="8B8B8B"/>
                </a:solidFill>
                <a:latin typeface="Peclet"/>
                <a:cs typeface="Peclet"/>
              </a:rPr>
              <a:t>que</a:t>
            </a:r>
            <a:r>
              <a:rPr sz="900" spc="-30" dirty="0">
                <a:solidFill>
                  <a:srgbClr val="8B8B8B"/>
                </a:solidFill>
                <a:latin typeface="Peclet"/>
                <a:cs typeface="Peclet"/>
              </a:rPr>
              <a:t> </a:t>
            </a:r>
            <a:r>
              <a:rPr sz="900" spc="-35" dirty="0">
                <a:solidFill>
                  <a:srgbClr val="8B8B8B"/>
                </a:solidFill>
                <a:latin typeface="Peclet"/>
                <a:cs typeface="Peclet"/>
              </a:rPr>
              <a:t>porio</a:t>
            </a:r>
            <a:r>
              <a:rPr sz="900" spc="-30" dirty="0">
                <a:solidFill>
                  <a:srgbClr val="8B8B8B"/>
                </a:solidFill>
                <a:latin typeface="Peclet"/>
                <a:cs typeface="Peclet"/>
              </a:rPr>
              <a:t> </a:t>
            </a:r>
            <a:r>
              <a:rPr sz="900" spc="-40" dirty="0">
                <a:solidFill>
                  <a:srgbClr val="8B8B8B"/>
                </a:solidFill>
                <a:latin typeface="Peclet"/>
                <a:cs typeface="Peclet"/>
              </a:rPr>
              <a:t>culpade</a:t>
            </a:r>
            <a:r>
              <a:rPr sz="900" spc="-30" dirty="0">
                <a:solidFill>
                  <a:srgbClr val="8B8B8B"/>
                </a:solidFill>
                <a:latin typeface="Peclet"/>
                <a:cs typeface="Peclet"/>
              </a:rPr>
              <a:t> </a:t>
            </a:r>
            <a:r>
              <a:rPr sz="900" spc="-10" dirty="0">
                <a:solidFill>
                  <a:srgbClr val="8B8B8B"/>
                </a:solidFill>
                <a:latin typeface="Peclet"/>
                <a:cs typeface="Peclet"/>
              </a:rPr>
              <a:t>debis </a:t>
            </a:r>
            <a:r>
              <a:rPr sz="900" spc="-20" dirty="0">
                <a:solidFill>
                  <a:srgbClr val="8B8B8B"/>
                </a:solidFill>
                <a:latin typeface="Peclet"/>
                <a:cs typeface="Peclet"/>
              </a:rPr>
              <a:t>ma</a:t>
            </a:r>
            <a:r>
              <a:rPr sz="900" spc="-40" dirty="0">
                <a:solidFill>
                  <a:srgbClr val="8B8B8B"/>
                </a:solidFill>
                <a:latin typeface="Peclet"/>
                <a:cs typeface="Peclet"/>
              </a:rPr>
              <a:t> pores </a:t>
            </a:r>
            <a:r>
              <a:rPr sz="900" spc="-30" dirty="0">
                <a:solidFill>
                  <a:srgbClr val="8B8B8B"/>
                </a:solidFill>
                <a:latin typeface="Peclet"/>
                <a:cs typeface="Peclet"/>
              </a:rPr>
              <a:t>quo</a:t>
            </a:r>
            <a:r>
              <a:rPr sz="900" spc="-40" dirty="0">
                <a:solidFill>
                  <a:srgbClr val="8B8B8B"/>
                </a:solidFill>
                <a:latin typeface="Peclet"/>
                <a:cs typeface="Peclet"/>
              </a:rPr>
              <a:t> </a:t>
            </a:r>
            <a:r>
              <a:rPr sz="900" spc="-35" dirty="0">
                <a:solidFill>
                  <a:srgbClr val="8B8B8B"/>
                </a:solidFill>
                <a:latin typeface="Peclet"/>
                <a:cs typeface="Peclet"/>
              </a:rPr>
              <a:t>occusam</a:t>
            </a:r>
            <a:r>
              <a:rPr sz="900" spc="-40" dirty="0">
                <a:solidFill>
                  <a:srgbClr val="8B8B8B"/>
                </a:solidFill>
                <a:latin typeface="Peclet"/>
                <a:cs typeface="Peclet"/>
              </a:rPr>
              <a:t> </a:t>
            </a:r>
            <a:r>
              <a:rPr sz="900" spc="-30" dirty="0">
                <a:solidFill>
                  <a:srgbClr val="8B8B8B"/>
                </a:solidFill>
                <a:latin typeface="Peclet"/>
                <a:cs typeface="Peclet"/>
              </a:rPr>
              <a:t>quo</a:t>
            </a:r>
            <a:r>
              <a:rPr sz="900" spc="-40" dirty="0">
                <a:solidFill>
                  <a:srgbClr val="8B8B8B"/>
                </a:solidFill>
                <a:latin typeface="Peclet"/>
                <a:cs typeface="Peclet"/>
              </a:rPr>
              <a:t> </a:t>
            </a:r>
            <a:r>
              <a:rPr sz="900" spc="-10" dirty="0">
                <a:solidFill>
                  <a:srgbClr val="8B8B8B"/>
                </a:solidFill>
                <a:latin typeface="Peclet"/>
                <a:cs typeface="Peclet"/>
              </a:rPr>
              <a:t>videmqui </a:t>
            </a:r>
            <a:r>
              <a:rPr sz="900" spc="-40" dirty="0">
                <a:solidFill>
                  <a:srgbClr val="8B8B8B"/>
                </a:solidFill>
                <a:latin typeface="Peclet"/>
                <a:cs typeface="Peclet"/>
              </a:rPr>
              <a:t>doluptatur </a:t>
            </a:r>
            <a:r>
              <a:rPr sz="900" spc="-35" dirty="0">
                <a:solidFill>
                  <a:srgbClr val="8B8B8B"/>
                </a:solidFill>
                <a:latin typeface="Peclet"/>
                <a:cs typeface="Peclet"/>
              </a:rPr>
              <a:t>maio </a:t>
            </a:r>
            <a:r>
              <a:rPr sz="900" spc="-30" dirty="0">
                <a:solidFill>
                  <a:srgbClr val="8B8B8B"/>
                </a:solidFill>
                <a:latin typeface="Peclet"/>
                <a:cs typeface="Peclet"/>
              </a:rPr>
              <a:t>quis</a:t>
            </a:r>
            <a:r>
              <a:rPr sz="900" spc="-35" dirty="0">
                <a:solidFill>
                  <a:srgbClr val="8B8B8B"/>
                </a:solidFill>
                <a:latin typeface="Peclet"/>
                <a:cs typeface="Peclet"/>
              </a:rPr>
              <a:t> </a:t>
            </a:r>
            <a:r>
              <a:rPr sz="900" spc="-40" dirty="0">
                <a:solidFill>
                  <a:srgbClr val="8B8B8B"/>
                </a:solidFill>
                <a:latin typeface="Peclet"/>
                <a:cs typeface="Peclet"/>
              </a:rPr>
              <a:t>vitas</a:t>
            </a:r>
            <a:r>
              <a:rPr sz="900" spc="-35" dirty="0">
                <a:solidFill>
                  <a:srgbClr val="8B8B8B"/>
                </a:solidFill>
                <a:latin typeface="Peclet"/>
                <a:cs typeface="Peclet"/>
              </a:rPr>
              <a:t> </a:t>
            </a:r>
            <a:r>
              <a:rPr sz="900" spc="-30" dirty="0">
                <a:solidFill>
                  <a:srgbClr val="8B8B8B"/>
                </a:solidFill>
                <a:latin typeface="Peclet"/>
                <a:cs typeface="Peclet"/>
              </a:rPr>
              <a:t>in</a:t>
            </a:r>
            <a:r>
              <a:rPr sz="900" spc="-35" dirty="0">
                <a:solidFill>
                  <a:srgbClr val="8B8B8B"/>
                </a:solidFill>
                <a:latin typeface="Peclet"/>
                <a:cs typeface="Peclet"/>
              </a:rPr>
              <a:t> </a:t>
            </a:r>
            <a:r>
              <a:rPr sz="900" spc="-30" dirty="0">
                <a:solidFill>
                  <a:srgbClr val="8B8B8B"/>
                </a:solidFill>
                <a:latin typeface="Peclet"/>
                <a:cs typeface="Peclet"/>
              </a:rPr>
              <a:t>nim</a:t>
            </a:r>
            <a:r>
              <a:rPr sz="900" spc="-35" dirty="0">
                <a:solidFill>
                  <a:srgbClr val="8B8B8B"/>
                </a:solidFill>
                <a:latin typeface="Peclet"/>
                <a:cs typeface="Peclet"/>
              </a:rPr>
              <a:t> </a:t>
            </a:r>
            <a:r>
              <a:rPr sz="900" spc="-20" dirty="0">
                <a:solidFill>
                  <a:srgbClr val="8B8B8B"/>
                </a:solidFill>
                <a:latin typeface="Peclet"/>
                <a:cs typeface="Peclet"/>
              </a:rPr>
              <a:t>facim </a:t>
            </a:r>
            <a:r>
              <a:rPr sz="900" spc="-40" dirty="0">
                <a:solidFill>
                  <a:srgbClr val="8B8B8B"/>
                </a:solidFill>
                <a:latin typeface="Peclet"/>
                <a:cs typeface="Peclet"/>
              </a:rPr>
              <a:t>facea</a:t>
            </a:r>
            <a:r>
              <a:rPr sz="900" spc="-45" dirty="0">
                <a:solidFill>
                  <a:srgbClr val="8B8B8B"/>
                </a:solidFill>
                <a:latin typeface="Peclet"/>
                <a:cs typeface="Peclet"/>
              </a:rPr>
              <a:t> </a:t>
            </a:r>
            <a:r>
              <a:rPr sz="900" spc="-25" dirty="0">
                <a:solidFill>
                  <a:srgbClr val="8B8B8B"/>
                </a:solidFill>
                <a:latin typeface="Peclet"/>
                <a:cs typeface="Peclet"/>
              </a:rPr>
              <a:t>sam</a:t>
            </a:r>
            <a:r>
              <a:rPr sz="900" spc="-40" dirty="0">
                <a:solidFill>
                  <a:srgbClr val="8B8B8B"/>
                </a:solidFill>
                <a:latin typeface="Peclet"/>
                <a:cs typeface="Peclet"/>
              </a:rPr>
              <a:t> </a:t>
            </a:r>
            <a:r>
              <a:rPr sz="900" spc="-25" dirty="0">
                <a:solidFill>
                  <a:srgbClr val="8B8B8B"/>
                </a:solidFill>
                <a:latin typeface="Peclet"/>
                <a:cs typeface="Peclet"/>
              </a:rPr>
              <a:t>es</a:t>
            </a:r>
            <a:r>
              <a:rPr sz="900" spc="-40" dirty="0">
                <a:solidFill>
                  <a:srgbClr val="8B8B8B"/>
                </a:solidFill>
                <a:latin typeface="Peclet"/>
                <a:cs typeface="Peclet"/>
              </a:rPr>
              <a:t> </a:t>
            </a:r>
            <a:r>
              <a:rPr sz="900" spc="-35" dirty="0">
                <a:solidFill>
                  <a:srgbClr val="8B8B8B"/>
                </a:solidFill>
                <a:latin typeface="Peclet"/>
                <a:cs typeface="Peclet"/>
              </a:rPr>
              <a:t>minum</a:t>
            </a:r>
            <a:r>
              <a:rPr sz="900" spc="-40" dirty="0">
                <a:solidFill>
                  <a:srgbClr val="8B8B8B"/>
                </a:solidFill>
                <a:latin typeface="Peclet"/>
                <a:cs typeface="Peclet"/>
              </a:rPr>
              <a:t> </a:t>
            </a:r>
            <a:r>
              <a:rPr sz="900" spc="-10" dirty="0">
                <a:solidFill>
                  <a:srgbClr val="8B8B8B"/>
                </a:solidFill>
                <a:latin typeface="Peclet"/>
                <a:cs typeface="Peclet"/>
              </a:rPr>
              <a:t>ratint.</a:t>
            </a:r>
            <a:endParaRPr sz="900">
              <a:latin typeface="Peclet"/>
              <a:cs typeface="Peclet"/>
            </a:endParaRPr>
          </a:p>
        </p:txBody>
      </p:sp>
      <p:sp>
        <p:nvSpPr>
          <p:cNvPr id="13" name="object 13"/>
          <p:cNvSpPr txBox="1"/>
          <p:nvPr/>
        </p:nvSpPr>
        <p:spPr>
          <a:xfrm>
            <a:off x="10259300" y="8966403"/>
            <a:ext cx="2034539" cy="861060"/>
          </a:xfrm>
          <a:prstGeom prst="rect">
            <a:avLst/>
          </a:prstGeom>
        </p:spPr>
        <p:txBody>
          <a:bodyPr vert="horz" wrap="square" lIns="0" tIns="10160" rIns="0" bIns="0" rtlCol="0">
            <a:spAutoFit/>
          </a:bodyPr>
          <a:lstStyle/>
          <a:p>
            <a:pPr marL="12700" marR="5080">
              <a:lnSpc>
                <a:spcPct val="101899"/>
              </a:lnSpc>
              <a:spcBef>
                <a:spcPts val="80"/>
              </a:spcBef>
            </a:pPr>
            <a:r>
              <a:rPr sz="900" spc="-35" dirty="0">
                <a:solidFill>
                  <a:srgbClr val="8B8B8B"/>
                </a:solidFill>
                <a:latin typeface="Peclet"/>
                <a:cs typeface="Peclet"/>
              </a:rPr>
              <a:t>Imus</a:t>
            </a:r>
            <a:r>
              <a:rPr sz="900" spc="-40" dirty="0">
                <a:solidFill>
                  <a:srgbClr val="8B8B8B"/>
                </a:solidFill>
                <a:latin typeface="Peclet"/>
                <a:cs typeface="Peclet"/>
              </a:rPr>
              <a:t> </a:t>
            </a:r>
            <a:r>
              <a:rPr sz="900" spc="-35" dirty="0">
                <a:solidFill>
                  <a:srgbClr val="8B8B8B"/>
                </a:solidFill>
                <a:latin typeface="Peclet"/>
                <a:cs typeface="Peclet"/>
              </a:rPr>
              <a:t>cus</a:t>
            </a:r>
            <a:r>
              <a:rPr sz="900" spc="-40" dirty="0">
                <a:solidFill>
                  <a:srgbClr val="8B8B8B"/>
                </a:solidFill>
                <a:latin typeface="Peclet"/>
                <a:cs typeface="Peclet"/>
              </a:rPr>
              <a:t> </a:t>
            </a:r>
            <a:r>
              <a:rPr sz="900" spc="-45" dirty="0">
                <a:solidFill>
                  <a:srgbClr val="8B8B8B"/>
                </a:solidFill>
                <a:latin typeface="Peclet"/>
                <a:cs typeface="Peclet"/>
              </a:rPr>
              <a:t>venia</a:t>
            </a:r>
            <a:r>
              <a:rPr sz="900" spc="-35" dirty="0">
                <a:solidFill>
                  <a:srgbClr val="8B8B8B"/>
                </a:solidFill>
                <a:latin typeface="Peclet"/>
                <a:cs typeface="Peclet"/>
              </a:rPr>
              <a:t> </a:t>
            </a:r>
            <a:r>
              <a:rPr sz="900" spc="-25" dirty="0">
                <a:solidFill>
                  <a:srgbClr val="8B8B8B"/>
                </a:solidFill>
                <a:latin typeface="Peclet"/>
                <a:cs typeface="Peclet"/>
              </a:rPr>
              <a:t>et</a:t>
            </a:r>
            <a:r>
              <a:rPr sz="900" spc="-40" dirty="0">
                <a:solidFill>
                  <a:srgbClr val="8B8B8B"/>
                </a:solidFill>
                <a:latin typeface="Peclet"/>
                <a:cs typeface="Peclet"/>
              </a:rPr>
              <a:t> </a:t>
            </a:r>
            <a:r>
              <a:rPr sz="900" spc="-25" dirty="0">
                <a:solidFill>
                  <a:srgbClr val="8B8B8B"/>
                </a:solidFill>
                <a:latin typeface="Peclet"/>
                <a:cs typeface="Peclet"/>
              </a:rPr>
              <a:t>ut</a:t>
            </a:r>
            <a:r>
              <a:rPr sz="900" spc="-35" dirty="0">
                <a:solidFill>
                  <a:srgbClr val="8B8B8B"/>
                </a:solidFill>
                <a:latin typeface="Peclet"/>
                <a:cs typeface="Peclet"/>
              </a:rPr>
              <a:t> </a:t>
            </a:r>
            <a:r>
              <a:rPr sz="900" spc="-40" dirty="0">
                <a:solidFill>
                  <a:srgbClr val="8B8B8B"/>
                </a:solidFill>
                <a:latin typeface="Peclet"/>
                <a:cs typeface="Peclet"/>
              </a:rPr>
              <a:t>landa </a:t>
            </a:r>
            <a:r>
              <a:rPr sz="900" spc="-10" dirty="0">
                <a:solidFill>
                  <a:srgbClr val="8B8B8B"/>
                </a:solidFill>
                <a:latin typeface="Peclet"/>
                <a:cs typeface="Peclet"/>
              </a:rPr>
              <a:t>dolupta </a:t>
            </a:r>
            <a:r>
              <a:rPr sz="900" spc="-40" dirty="0">
                <a:solidFill>
                  <a:srgbClr val="8B8B8B"/>
                </a:solidFill>
                <a:latin typeface="Peclet"/>
                <a:cs typeface="Peclet"/>
              </a:rPr>
              <a:t>quiaeperem </a:t>
            </a:r>
            <a:r>
              <a:rPr sz="900" spc="-35" dirty="0">
                <a:solidFill>
                  <a:srgbClr val="8B8B8B"/>
                </a:solidFill>
                <a:latin typeface="Peclet"/>
                <a:cs typeface="Peclet"/>
              </a:rPr>
              <a:t>nonsequi</a:t>
            </a:r>
            <a:r>
              <a:rPr sz="900" spc="-40" dirty="0">
                <a:solidFill>
                  <a:srgbClr val="8B8B8B"/>
                </a:solidFill>
                <a:latin typeface="Peclet"/>
                <a:cs typeface="Peclet"/>
              </a:rPr>
              <a:t> </a:t>
            </a:r>
            <a:r>
              <a:rPr sz="900" spc="-35" dirty="0">
                <a:solidFill>
                  <a:srgbClr val="8B8B8B"/>
                </a:solidFill>
                <a:latin typeface="Peclet"/>
                <a:cs typeface="Peclet"/>
              </a:rPr>
              <a:t>optin</a:t>
            </a:r>
            <a:r>
              <a:rPr sz="900" spc="-40" dirty="0">
                <a:solidFill>
                  <a:srgbClr val="8B8B8B"/>
                </a:solidFill>
                <a:latin typeface="Peclet"/>
                <a:cs typeface="Peclet"/>
              </a:rPr>
              <a:t> </a:t>
            </a:r>
            <a:r>
              <a:rPr sz="900" spc="-10" dirty="0">
                <a:solidFill>
                  <a:srgbClr val="8B8B8B"/>
                </a:solidFill>
                <a:latin typeface="Peclet"/>
                <a:cs typeface="Peclet"/>
              </a:rPr>
              <a:t>ellaboreri </a:t>
            </a:r>
            <a:r>
              <a:rPr sz="900" spc="-40" dirty="0">
                <a:solidFill>
                  <a:srgbClr val="8B8B8B"/>
                </a:solidFill>
                <a:latin typeface="Peclet"/>
                <a:cs typeface="Peclet"/>
              </a:rPr>
              <a:t>dolupta</a:t>
            </a:r>
            <a:r>
              <a:rPr sz="900" spc="-35" dirty="0">
                <a:solidFill>
                  <a:srgbClr val="8B8B8B"/>
                </a:solidFill>
                <a:latin typeface="Peclet"/>
                <a:cs typeface="Peclet"/>
              </a:rPr>
              <a:t> </a:t>
            </a:r>
            <a:r>
              <a:rPr sz="900" spc="-40" dirty="0">
                <a:solidFill>
                  <a:srgbClr val="8B8B8B"/>
                </a:solidFill>
                <a:latin typeface="Peclet"/>
                <a:cs typeface="Peclet"/>
              </a:rPr>
              <a:t>consed</a:t>
            </a:r>
            <a:r>
              <a:rPr sz="900" spc="-35" dirty="0">
                <a:solidFill>
                  <a:srgbClr val="8B8B8B"/>
                </a:solidFill>
                <a:latin typeface="Peclet"/>
                <a:cs typeface="Peclet"/>
              </a:rPr>
              <a:t> </a:t>
            </a:r>
            <a:r>
              <a:rPr sz="900" spc="-50" dirty="0">
                <a:solidFill>
                  <a:srgbClr val="8B8B8B"/>
                </a:solidFill>
                <a:latin typeface="Peclet"/>
                <a:cs typeface="Peclet"/>
              </a:rPr>
              <a:t>etur,</a:t>
            </a:r>
            <a:r>
              <a:rPr sz="900" spc="-35" dirty="0">
                <a:solidFill>
                  <a:srgbClr val="8B8B8B"/>
                </a:solidFill>
                <a:latin typeface="Peclet"/>
                <a:cs typeface="Peclet"/>
              </a:rPr>
              <a:t> </a:t>
            </a:r>
            <a:r>
              <a:rPr sz="900" spc="-40" dirty="0">
                <a:solidFill>
                  <a:srgbClr val="8B8B8B"/>
                </a:solidFill>
                <a:latin typeface="Peclet"/>
                <a:cs typeface="Peclet"/>
              </a:rPr>
              <a:t>nulles</a:t>
            </a:r>
            <a:r>
              <a:rPr sz="900" spc="-35" dirty="0">
                <a:solidFill>
                  <a:srgbClr val="8B8B8B"/>
                </a:solidFill>
                <a:latin typeface="Peclet"/>
                <a:cs typeface="Peclet"/>
              </a:rPr>
              <a:t> </a:t>
            </a:r>
            <a:r>
              <a:rPr sz="900" spc="-30" dirty="0">
                <a:solidFill>
                  <a:srgbClr val="8B8B8B"/>
                </a:solidFill>
                <a:latin typeface="Peclet"/>
                <a:cs typeface="Peclet"/>
              </a:rPr>
              <a:t>quis</a:t>
            </a:r>
            <a:r>
              <a:rPr sz="900" spc="-35" dirty="0">
                <a:solidFill>
                  <a:srgbClr val="8B8B8B"/>
                </a:solidFill>
                <a:latin typeface="Peclet"/>
                <a:cs typeface="Peclet"/>
              </a:rPr>
              <a:t> </a:t>
            </a:r>
            <a:r>
              <a:rPr sz="900" spc="-30" dirty="0">
                <a:solidFill>
                  <a:srgbClr val="8B8B8B"/>
                </a:solidFill>
                <a:latin typeface="Peclet"/>
                <a:cs typeface="Peclet"/>
              </a:rPr>
              <a:t>ab</a:t>
            </a:r>
            <a:r>
              <a:rPr sz="900" spc="-35" dirty="0">
                <a:solidFill>
                  <a:srgbClr val="8B8B8B"/>
                </a:solidFill>
                <a:latin typeface="Peclet"/>
                <a:cs typeface="Peclet"/>
              </a:rPr>
              <a:t> </a:t>
            </a:r>
            <a:r>
              <a:rPr sz="900" spc="-25" dirty="0">
                <a:solidFill>
                  <a:srgbClr val="8B8B8B"/>
                </a:solidFill>
                <a:latin typeface="Peclet"/>
                <a:cs typeface="Peclet"/>
              </a:rPr>
              <a:t>ium </a:t>
            </a:r>
            <a:r>
              <a:rPr sz="900" spc="-45" dirty="0">
                <a:solidFill>
                  <a:srgbClr val="8B8B8B"/>
                </a:solidFill>
                <a:latin typeface="Peclet"/>
                <a:cs typeface="Peclet"/>
              </a:rPr>
              <a:t>evelignisci</a:t>
            </a:r>
            <a:r>
              <a:rPr sz="900" spc="-20" dirty="0">
                <a:solidFill>
                  <a:srgbClr val="8B8B8B"/>
                </a:solidFill>
                <a:latin typeface="Peclet"/>
                <a:cs typeface="Peclet"/>
              </a:rPr>
              <a:t> </a:t>
            </a:r>
            <a:r>
              <a:rPr sz="900" spc="-45" dirty="0">
                <a:solidFill>
                  <a:srgbClr val="8B8B8B"/>
                </a:solidFill>
                <a:latin typeface="Peclet"/>
                <a:cs typeface="Peclet"/>
              </a:rPr>
              <a:t>velecte</a:t>
            </a:r>
            <a:r>
              <a:rPr sz="900" spc="-15" dirty="0">
                <a:solidFill>
                  <a:srgbClr val="8B8B8B"/>
                </a:solidFill>
                <a:latin typeface="Peclet"/>
                <a:cs typeface="Peclet"/>
              </a:rPr>
              <a:t> </a:t>
            </a:r>
            <a:r>
              <a:rPr sz="900" spc="-40" dirty="0">
                <a:solidFill>
                  <a:srgbClr val="8B8B8B"/>
                </a:solidFill>
                <a:latin typeface="Peclet"/>
                <a:cs typeface="Peclet"/>
              </a:rPr>
              <a:t>ssequi</a:t>
            </a:r>
            <a:r>
              <a:rPr sz="900" spc="-20" dirty="0">
                <a:solidFill>
                  <a:srgbClr val="8B8B8B"/>
                </a:solidFill>
                <a:latin typeface="Peclet"/>
                <a:cs typeface="Peclet"/>
              </a:rPr>
              <a:t> </a:t>
            </a:r>
            <a:r>
              <a:rPr sz="900" spc="-40" dirty="0">
                <a:solidFill>
                  <a:srgbClr val="8B8B8B"/>
                </a:solidFill>
                <a:latin typeface="Peclet"/>
                <a:cs typeface="Peclet"/>
              </a:rPr>
              <a:t>niant</a:t>
            </a:r>
            <a:r>
              <a:rPr sz="900" spc="-15" dirty="0">
                <a:solidFill>
                  <a:srgbClr val="8B8B8B"/>
                </a:solidFill>
                <a:latin typeface="Peclet"/>
                <a:cs typeface="Peclet"/>
              </a:rPr>
              <a:t> </a:t>
            </a:r>
            <a:r>
              <a:rPr sz="900" spc="-40" dirty="0">
                <a:solidFill>
                  <a:srgbClr val="8B8B8B"/>
                </a:solidFill>
                <a:latin typeface="Peclet"/>
                <a:cs typeface="Peclet"/>
              </a:rPr>
              <a:t>quat</a:t>
            </a:r>
            <a:r>
              <a:rPr sz="900" spc="-20" dirty="0">
                <a:solidFill>
                  <a:srgbClr val="8B8B8B"/>
                </a:solidFill>
                <a:latin typeface="Peclet"/>
                <a:cs typeface="Peclet"/>
              </a:rPr>
              <a:t> </a:t>
            </a:r>
            <a:r>
              <a:rPr sz="900" spc="-25" dirty="0">
                <a:solidFill>
                  <a:srgbClr val="8B8B8B"/>
                </a:solidFill>
                <a:latin typeface="Peclet"/>
                <a:cs typeface="Peclet"/>
              </a:rPr>
              <a:t>era </a:t>
            </a:r>
            <a:r>
              <a:rPr sz="900" spc="-45" dirty="0">
                <a:solidFill>
                  <a:srgbClr val="8B8B8B"/>
                </a:solidFill>
                <a:latin typeface="Peclet"/>
                <a:cs typeface="Peclet"/>
              </a:rPr>
              <a:t>volore,</a:t>
            </a:r>
            <a:r>
              <a:rPr sz="900" spc="-25" dirty="0">
                <a:solidFill>
                  <a:srgbClr val="8B8B8B"/>
                </a:solidFill>
                <a:latin typeface="Peclet"/>
                <a:cs typeface="Peclet"/>
              </a:rPr>
              <a:t> </a:t>
            </a:r>
            <a:r>
              <a:rPr sz="900" spc="-35" dirty="0">
                <a:solidFill>
                  <a:srgbClr val="8B8B8B"/>
                </a:solidFill>
                <a:latin typeface="Peclet"/>
                <a:cs typeface="Peclet"/>
              </a:rPr>
              <a:t>volorepe</a:t>
            </a:r>
            <a:r>
              <a:rPr sz="900" spc="-20" dirty="0">
                <a:solidFill>
                  <a:srgbClr val="8B8B8B"/>
                </a:solidFill>
                <a:latin typeface="Peclet"/>
                <a:cs typeface="Peclet"/>
              </a:rPr>
              <a:t> </a:t>
            </a:r>
            <a:r>
              <a:rPr sz="900" spc="-40" dirty="0">
                <a:solidFill>
                  <a:srgbClr val="8B8B8B"/>
                </a:solidFill>
                <a:latin typeface="Peclet"/>
                <a:cs typeface="Peclet"/>
              </a:rPr>
              <a:t>deserup</a:t>
            </a:r>
            <a:r>
              <a:rPr sz="900" spc="-25" dirty="0">
                <a:solidFill>
                  <a:srgbClr val="8B8B8B"/>
                </a:solidFill>
                <a:latin typeface="Peclet"/>
                <a:cs typeface="Peclet"/>
              </a:rPr>
              <a:t> </a:t>
            </a:r>
            <a:r>
              <a:rPr sz="900" spc="-40" dirty="0">
                <a:solidFill>
                  <a:srgbClr val="8B8B8B"/>
                </a:solidFill>
                <a:latin typeface="Peclet"/>
                <a:cs typeface="Peclet"/>
              </a:rPr>
              <a:t>tatustia</a:t>
            </a:r>
            <a:r>
              <a:rPr sz="900" spc="-20" dirty="0">
                <a:solidFill>
                  <a:srgbClr val="8B8B8B"/>
                </a:solidFill>
                <a:latin typeface="Peclet"/>
                <a:cs typeface="Peclet"/>
              </a:rPr>
              <a:t> quam, </a:t>
            </a:r>
            <a:r>
              <a:rPr sz="900" spc="-35" dirty="0">
                <a:solidFill>
                  <a:srgbClr val="8B8B8B"/>
                </a:solidFill>
                <a:latin typeface="Peclet"/>
                <a:cs typeface="Peclet"/>
              </a:rPr>
              <a:t>ommo que </a:t>
            </a:r>
            <a:r>
              <a:rPr sz="900" spc="-10" dirty="0">
                <a:solidFill>
                  <a:srgbClr val="8B8B8B"/>
                </a:solidFill>
                <a:latin typeface="Peclet"/>
                <a:cs typeface="Peclet"/>
              </a:rPr>
              <a:t>dolectur.</a:t>
            </a:r>
            <a:endParaRPr sz="900">
              <a:latin typeface="Peclet"/>
              <a:cs typeface="Peclet"/>
            </a:endParaRPr>
          </a:p>
        </p:txBody>
      </p:sp>
      <p:sp>
        <p:nvSpPr>
          <p:cNvPr id="14" name="object 14"/>
          <p:cNvSpPr txBox="1"/>
          <p:nvPr/>
        </p:nvSpPr>
        <p:spPr>
          <a:xfrm>
            <a:off x="12611299" y="3937203"/>
            <a:ext cx="2089785" cy="1140460"/>
          </a:xfrm>
          <a:prstGeom prst="rect">
            <a:avLst/>
          </a:prstGeom>
        </p:spPr>
        <p:txBody>
          <a:bodyPr vert="horz" wrap="square" lIns="0" tIns="10160" rIns="0" bIns="0" rtlCol="0">
            <a:spAutoFit/>
          </a:bodyPr>
          <a:lstStyle/>
          <a:p>
            <a:pPr marL="12700" marR="5080">
              <a:lnSpc>
                <a:spcPct val="101899"/>
              </a:lnSpc>
              <a:spcBef>
                <a:spcPts val="80"/>
              </a:spcBef>
            </a:pPr>
            <a:r>
              <a:rPr sz="900" spc="-25" dirty="0">
                <a:solidFill>
                  <a:srgbClr val="8B8B8B"/>
                </a:solidFill>
                <a:latin typeface="Peclet"/>
                <a:cs typeface="Peclet"/>
              </a:rPr>
              <a:t>Brødtekst- </a:t>
            </a:r>
            <a:r>
              <a:rPr sz="900" spc="-40" dirty="0">
                <a:solidFill>
                  <a:srgbClr val="8B8B8B"/>
                </a:solidFill>
                <a:latin typeface="Peclet"/>
                <a:cs typeface="Peclet"/>
              </a:rPr>
              <a:t>Odita</a:t>
            </a:r>
            <a:r>
              <a:rPr sz="900" spc="-25" dirty="0">
                <a:solidFill>
                  <a:srgbClr val="8B8B8B"/>
                </a:solidFill>
                <a:latin typeface="Peclet"/>
                <a:cs typeface="Peclet"/>
              </a:rPr>
              <a:t> </a:t>
            </a:r>
            <a:r>
              <a:rPr sz="900" spc="-40" dirty="0">
                <a:solidFill>
                  <a:srgbClr val="8B8B8B"/>
                </a:solidFill>
                <a:latin typeface="Peclet"/>
                <a:cs typeface="Peclet"/>
              </a:rPr>
              <a:t>denis</a:t>
            </a:r>
            <a:r>
              <a:rPr sz="900" spc="-20" dirty="0">
                <a:solidFill>
                  <a:srgbClr val="8B8B8B"/>
                </a:solidFill>
                <a:latin typeface="Peclet"/>
                <a:cs typeface="Peclet"/>
              </a:rPr>
              <a:t> </a:t>
            </a:r>
            <a:r>
              <a:rPr sz="900" spc="-10" dirty="0">
                <a:solidFill>
                  <a:srgbClr val="8B8B8B"/>
                </a:solidFill>
                <a:latin typeface="Peclet"/>
                <a:cs typeface="Peclet"/>
              </a:rPr>
              <a:t>imporum</a:t>
            </a:r>
            <a:r>
              <a:rPr sz="900" spc="500" dirty="0">
                <a:solidFill>
                  <a:srgbClr val="8B8B8B"/>
                </a:solidFill>
                <a:latin typeface="Peclet"/>
                <a:cs typeface="Peclet"/>
              </a:rPr>
              <a:t> </a:t>
            </a:r>
            <a:r>
              <a:rPr sz="900" spc="-45" dirty="0">
                <a:solidFill>
                  <a:srgbClr val="8B8B8B"/>
                </a:solidFill>
                <a:latin typeface="Peclet"/>
                <a:cs typeface="Peclet"/>
              </a:rPr>
              <a:t>ratecus</a:t>
            </a:r>
            <a:r>
              <a:rPr sz="900" spc="-15" dirty="0">
                <a:solidFill>
                  <a:srgbClr val="8B8B8B"/>
                </a:solidFill>
                <a:latin typeface="Peclet"/>
                <a:cs typeface="Peclet"/>
              </a:rPr>
              <a:t> </a:t>
            </a:r>
            <a:r>
              <a:rPr sz="900" spc="-40" dirty="0">
                <a:solidFill>
                  <a:srgbClr val="8B8B8B"/>
                </a:solidFill>
                <a:latin typeface="Peclet"/>
                <a:cs typeface="Peclet"/>
              </a:rPr>
              <a:t>deruptatum</a:t>
            </a:r>
            <a:r>
              <a:rPr sz="900" spc="-15" dirty="0">
                <a:solidFill>
                  <a:srgbClr val="8B8B8B"/>
                </a:solidFill>
                <a:latin typeface="Peclet"/>
                <a:cs typeface="Peclet"/>
              </a:rPr>
              <a:t> </a:t>
            </a:r>
            <a:r>
              <a:rPr sz="900" spc="-40" dirty="0">
                <a:solidFill>
                  <a:srgbClr val="8B8B8B"/>
                </a:solidFill>
                <a:latin typeface="Peclet"/>
                <a:cs typeface="Peclet"/>
              </a:rPr>
              <a:t>ipiendem</a:t>
            </a:r>
            <a:r>
              <a:rPr sz="900" spc="-10" dirty="0">
                <a:solidFill>
                  <a:srgbClr val="8B8B8B"/>
                </a:solidFill>
                <a:latin typeface="Peclet"/>
                <a:cs typeface="Peclet"/>
              </a:rPr>
              <a:t> </a:t>
            </a:r>
            <a:r>
              <a:rPr sz="900" spc="-40" dirty="0">
                <a:solidFill>
                  <a:srgbClr val="8B8B8B"/>
                </a:solidFill>
                <a:latin typeface="Peclet"/>
                <a:cs typeface="Peclet"/>
              </a:rPr>
              <a:t>aute</a:t>
            </a:r>
            <a:r>
              <a:rPr sz="900" spc="-15" dirty="0">
                <a:solidFill>
                  <a:srgbClr val="8B8B8B"/>
                </a:solidFill>
                <a:latin typeface="Peclet"/>
                <a:cs typeface="Peclet"/>
              </a:rPr>
              <a:t> </a:t>
            </a:r>
            <a:r>
              <a:rPr sz="900" spc="-25" dirty="0">
                <a:solidFill>
                  <a:srgbClr val="8B8B8B"/>
                </a:solidFill>
                <a:latin typeface="Peclet"/>
                <a:cs typeface="Peclet"/>
              </a:rPr>
              <a:t>pa </a:t>
            </a:r>
            <a:r>
              <a:rPr sz="900" spc="-40" dirty="0">
                <a:solidFill>
                  <a:srgbClr val="8B8B8B"/>
                </a:solidFill>
                <a:latin typeface="Peclet"/>
                <a:cs typeface="Peclet"/>
              </a:rPr>
              <a:t>amusandam,</a:t>
            </a:r>
            <a:r>
              <a:rPr sz="900" spc="-15" dirty="0">
                <a:solidFill>
                  <a:srgbClr val="8B8B8B"/>
                </a:solidFill>
                <a:latin typeface="Peclet"/>
                <a:cs typeface="Peclet"/>
              </a:rPr>
              <a:t> </a:t>
            </a:r>
            <a:r>
              <a:rPr sz="900" spc="-50" dirty="0">
                <a:solidFill>
                  <a:srgbClr val="8B8B8B"/>
                </a:solidFill>
                <a:latin typeface="Peclet"/>
                <a:cs typeface="Peclet"/>
              </a:rPr>
              <a:t>etur.</a:t>
            </a:r>
            <a:r>
              <a:rPr sz="900" spc="-10" dirty="0">
                <a:solidFill>
                  <a:srgbClr val="8B8B8B"/>
                </a:solidFill>
                <a:latin typeface="Peclet"/>
                <a:cs typeface="Peclet"/>
              </a:rPr>
              <a:t> </a:t>
            </a:r>
            <a:r>
              <a:rPr sz="900" spc="-40" dirty="0">
                <a:solidFill>
                  <a:srgbClr val="8B8B8B"/>
                </a:solidFill>
                <a:latin typeface="Peclet"/>
                <a:cs typeface="Peclet"/>
              </a:rPr>
              <a:t>Ignatis</a:t>
            </a:r>
            <a:r>
              <a:rPr sz="900" spc="-15" dirty="0">
                <a:solidFill>
                  <a:srgbClr val="8B8B8B"/>
                </a:solidFill>
                <a:latin typeface="Peclet"/>
                <a:cs typeface="Peclet"/>
              </a:rPr>
              <a:t> </a:t>
            </a:r>
            <a:r>
              <a:rPr sz="900" spc="-40" dirty="0">
                <a:solidFill>
                  <a:srgbClr val="8B8B8B"/>
                </a:solidFill>
                <a:latin typeface="Peclet"/>
                <a:cs typeface="Peclet"/>
              </a:rPr>
              <a:t>rehendam</a:t>
            </a:r>
            <a:r>
              <a:rPr sz="900" spc="-10" dirty="0">
                <a:solidFill>
                  <a:srgbClr val="8B8B8B"/>
                </a:solidFill>
                <a:latin typeface="Peclet"/>
                <a:cs typeface="Peclet"/>
              </a:rPr>
              <a:t> </a:t>
            </a:r>
            <a:r>
              <a:rPr sz="900" spc="-25" dirty="0">
                <a:solidFill>
                  <a:srgbClr val="8B8B8B"/>
                </a:solidFill>
                <a:latin typeface="Peclet"/>
                <a:cs typeface="Peclet"/>
              </a:rPr>
              <a:t>qui </a:t>
            </a:r>
            <a:r>
              <a:rPr sz="900" spc="-40" dirty="0">
                <a:solidFill>
                  <a:srgbClr val="8B8B8B"/>
                </a:solidFill>
                <a:latin typeface="Peclet"/>
                <a:cs typeface="Peclet"/>
              </a:rPr>
              <a:t>ania </a:t>
            </a:r>
            <a:r>
              <a:rPr sz="900" spc="-35" dirty="0">
                <a:solidFill>
                  <a:srgbClr val="8B8B8B"/>
                </a:solidFill>
                <a:latin typeface="Peclet"/>
                <a:cs typeface="Peclet"/>
              </a:rPr>
              <a:t>sin </a:t>
            </a:r>
            <a:r>
              <a:rPr sz="900" spc="-25" dirty="0">
                <a:solidFill>
                  <a:srgbClr val="8B8B8B"/>
                </a:solidFill>
                <a:latin typeface="Peclet"/>
                <a:cs typeface="Peclet"/>
              </a:rPr>
              <a:t>et</a:t>
            </a:r>
            <a:r>
              <a:rPr sz="900" spc="-35" dirty="0">
                <a:solidFill>
                  <a:srgbClr val="8B8B8B"/>
                </a:solidFill>
                <a:latin typeface="Peclet"/>
                <a:cs typeface="Peclet"/>
              </a:rPr>
              <a:t> ad </a:t>
            </a:r>
            <a:r>
              <a:rPr sz="900" spc="-40" dirty="0">
                <a:solidFill>
                  <a:srgbClr val="8B8B8B"/>
                </a:solidFill>
                <a:latin typeface="Peclet"/>
                <a:cs typeface="Peclet"/>
              </a:rPr>
              <a:t>quide expedit </a:t>
            </a:r>
            <a:r>
              <a:rPr sz="900" spc="-45" dirty="0">
                <a:solidFill>
                  <a:srgbClr val="8B8B8B"/>
                </a:solidFill>
                <a:latin typeface="Peclet"/>
                <a:cs typeface="Peclet"/>
              </a:rPr>
              <a:t>iberae. </a:t>
            </a:r>
            <a:r>
              <a:rPr sz="900" spc="-20" dirty="0">
                <a:solidFill>
                  <a:srgbClr val="8B8B8B"/>
                </a:solidFill>
                <a:latin typeface="Peclet"/>
                <a:cs typeface="Peclet"/>
              </a:rPr>
              <a:t>Uci-</a:t>
            </a:r>
            <a:r>
              <a:rPr sz="900" spc="-25" dirty="0">
                <a:solidFill>
                  <a:srgbClr val="8B8B8B"/>
                </a:solidFill>
                <a:latin typeface="Peclet"/>
                <a:cs typeface="Peclet"/>
              </a:rPr>
              <a:t>am</a:t>
            </a:r>
            <a:r>
              <a:rPr sz="900" spc="-30" dirty="0">
                <a:solidFill>
                  <a:srgbClr val="8B8B8B"/>
                </a:solidFill>
                <a:latin typeface="Peclet"/>
                <a:cs typeface="Peclet"/>
              </a:rPr>
              <a:t> </a:t>
            </a:r>
            <a:r>
              <a:rPr sz="900" spc="-35" dirty="0">
                <a:solidFill>
                  <a:srgbClr val="8B8B8B"/>
                </a:solidFill>
                <a:latin typeface="Peclet"/>
                <a:cs typeface="Peclet"/>
              </a:rPr>
              <a:t>none</a:t>
            </a:r>
            <a:r>
              <a:rPr sz="900" spc="-30" dirty="0">
                <a:solidFill>
                  <a:srgbClr val="8B8B8B"/>
                </a:solidFill>
                <a:latin typeface="Peclet"/>
                <a:cs typeface="Peclet"/>
              </a:rPr>
              <a:t> </a:t>
            </a:r>
            <a:r>
              <a:rPr sz="900" spc="-35" dirty="0">
                <a:solidFill>
                  <a:srgbClr val="8B8B8B"/>
                </a:solidFill>
                <a:latin typeface="Peclet"/>
                <a:cs typeface="Peclet"/>
              </a:rPr>
              <a:t>dis</a:t>
            </a:r>
            <a:r>
              <a:rPr sz="900" spc="-30" dirty="0">
                <a:solidFill>
                  <a:srgbClr val="8B8B8B"/>
                </a:solidFill>
                <a:latin typeface="Peclet"/>
                <a:cs typeface="Peclet"/>
              </a:rPr>
              <a:t> </a:t>
            </a:r>
            <a:r>
              <a:rPr sz="900" spc="-35" dirty="0">
                <a:solidFill>
                  <a:srgbClr val="8B8B8B"/>
                </a:solidFill>
                <a:latin typeface="Peclet"/>
                <a:cs typeface="Peclet"/>
              </a:rPr>
              <a:t>que</a:t>
            </a:r>
            <a:r>
              <a:rPr sz="900" spc="-30" dirty="0">
                <a:solidFill>
                  <a:srgbClr val="8B8B8B"/>
                </a:solidFill>
                <a:latin typeface="Peclet"/>
                <a:cs typeface="Peclet"/>
              </a:rPr>
              <a:t> </a:t>
            </a:r>
            <a:r>
              <a:rPr sz="900" spc="-35" dirty="0">
                <a:solidFill>
                  <a:srgbClr val="8B8B8B"/>
                </a:solidFill>
                <a:latin typeface="Peclet"/>
                <a:cs typeface="Peclet"/>
              </a:rPr>
              <a:t>porio</a:t>
            </a:r>
            <a:r>
              <a:rPr sz="900" spc="-30" dirty="0">
                <a:solidFill>
                  <a:srgbClr val="8B8B8B"/>
                </a:solidFill>
                <a:latin typeface="Peclet"/>
                <a:cs typeface="Peclet"/>
              </a:rPr>
              <a:t> </a:t>
            </a:r>
            <a:r>
              <a:rPr sz="900" spc="-45" dirty="0">
                <a:solidFill>
                  <a:srgbClr val="8B8B8B"/>
                </a:solidFill>
                <a:latin typeface="Peclet"/>
                <a:cs typeface="Peclet"/>
              </a:rPr>
              <a:t>culpade.</a:t>
            </a:r>
            <a:r>
              <a:rPr sz="900" spc="-30" dirty="0">
                <a:solidFill>
                  <a:srgbClr val="8B8B8B"/>
                </a:solidFill>
                <a:latin typeface="Peclet"/>
                <a:cs typeface="Peclet"/>
              </a:rPr>
              <a:t> </a:t>
            </a:r>
            <a:r>
              <a:rPr sz="900" spc="-10" dirty="0">
                <a:solidFill>
                  <a:srgbClr val="8B8B8B"/>
                </a:solidFill>
                <a:latin typeface="Peclet"/>
                <a:cs typeface="Peclet"/>
              </a:rPr>
              <a:t>Eturem </a:t>
            </a:r>
            <a:r>
              <a:rPr sz="900" spc="-40" dirty="0">
                <a:solidFill>
                  <a:srgbClr val="8B8B8B"/>
                </a:solidFill>
                <a:latin typeface="Peclet"/>
                <a:cs typeface="Peclet"/>
              </a:rPr>
              <a:t>doluptiae</a:t>
            </a:r>
            <a:r>
              <a:rPr sz="900" spc="-30" dirty="0">
                <a:solidFill>
                  <a:srgbClr val="8B8B8B"/>
                </a:solidFill>
                <a:latin typeface="Peclet"/>
                <a:cs typeface="Peclet"/>
              </a:rPr>
              <a:t> </a:t>
            </a:r>
            <a:r>
              <a:rPr sz="900" spc="-45" dirty="0">
                <a:solidFill>
                  <a:srgbClr val="8B8B8B"/>
                </a:solidFill>
                <a:latin typeface="Peclet"/>
                <a:cs typeface="Peclet"/>
              </a:rPr>
              <a:t>reprovidi</a:t>
            </a:r>
            <a:r>
              <a:rPr sz="900" spc="-25" dirty="0">
                <a:solidFill>
                  <a:srgbClr val="8B8B8B"/>
                </a:solidFill>
                <a:latin typeface="Peclet"/>
                <a:cs typeface="Peclet"/>
              </a:rPr>
              <a:t> </a:t>
            </a:r>
            <a:r>
              <a:rPr sz="900" spc="-40" dirty="0">
                <a:solidFill>
                  <a:srgbClr val="8B8B8B"/>
                </a:solidFill>
                <a:latin typeface="Peclet"/>
                <a:cs typeface="Peclet"/>
              </a:rPr>
              <a:t>debit</a:t>
            </a:r>
            <a:r>
              <a:rPr sz="900" spc="-25" dirty="0">
                <a:solidFill>
                  <a:srgbClr val="8B8B8B"/>
                </a:solidFill>
                <a:latin typeface="Peclet"/>
                <a:cs typeface="Peclet"/>
              </a:rPr>
              <a:t> et</a:t>
            </a:r>
            <a:r>
              <a:rPr sz="900" spc="-30" dirty="0">
                <a:solidFill>
                  <a:srgbClr val="8B8B8B"/>
                </a:solidFill>
                <a:latin typeface="Peclet"/>
                <a:cs typeface="Peclet"/>
              </a:rPr>
              <a:t> la</a:t>
            </a:r>
            <a:r>
              <a:rPr sz="900" spc="-25" dirty="0">
                <a:solidFill>
                  <a:srgbClr val="8B8B8B"/>
                </a:solidFill>
                <a:latin typeface="Peclet"/>
                <a:cs typeface="Peclet"/>
              </a:rPr>
              <a:t> coreperum </a:t>
            </a:r>
            <a:r>
              <a:rPr sz="900" spc="-35" dirty="0">
                <a:solidFill>
                  <a:srgbClr val="8B8B8B"/>
                </a:solidFill>
                <a:latin typeface="Peclet"/>
                <a:cs typeface="Peclet"/>
              </a:rPr>
              <a:t>fugit,</a:t>
            </a:r>
            <a:r>
              <a:rPr sz="900" spc="-40" dirty="0">
                <a:solidFill>
                  <a:srgbClr val="8B8B8B"/>
                </a:solidFill>
                <a:latin typeface="Peclet"/>
                <a:cs typeface="Peclet"/>
              </a:rPr>
              <a:t> </a:t>
            </a:r>
            <a:r>
              <a:rPr sz="900" spc="-25" dirty="0">
                <a:solidFill>
                  <a:srgbClr val="8B8B8B"/>
                </a:solidFill>
                <a:latin typeface="Peclet"/>
                <a:cs typeface="Peclet"/>
              </a:rPr>
              <a:t>ut</a:t>
            </a:r>
            <a:r>
              <a:rPr sz="900" spc="-35" dirty="0">
                <a:solidFill>
                  <a:srgbClr val="8B8B8B"/>
                </a:solidFill>
                <a:latin typeface="Peclet"/>
                <a:cs typeface="Peclet"/>
              </a:rPr>
              <a:t> </a:t>
            </a:r>
            <a:r>
              <a:rPr sz="900" spc="-25" dirty="0">
                <a:solidFill>
                  <a:srgbClr val="8B8B8B"/>
                </a:solidFill>
                <a:latin typeface="Peclet"/>
                <a:cs typeface="Peclet"/>
              </a:rPr>
              <a:t>ut</a:t>
            </a:r>
            <a:r>
              <a:rPr sz="900" spc="-40" dirty="0">
                <a:solidFill>
                  <a:srgbClr val="8B8B8B"/>
                </a:solidFill>
                <a:latin typeface="Peclet"/>
                <a:cs typeface="Peclet"/>
              </a:rPr>
              <a:t> </a:t>
            </a:r>
            <a:r>
              <a:rPr sz="900" spc="-30" dirty="0">
                <a:solidFill>
                  <a:srgbClr val="8B8B8B"/>
                </a:solidFill>
                <a:latin typeface="Peclet"/>
                <a:cs typeface="Peclet"/>
              </a:rPr>
              <a:t>re</a:t>
            </a:r>
            <a:r>
              <a:rPr sz="900" spc="-35" dirty="0">
                <a:solidFill>
                  <a:srgbClr val="8B8B8B"/>
                </a:solidFill>
                <a:latin typeface="Peclet"/>
                <a:cs typeface="Peclet"/>
              </a:rPr>
              <a:t> cum</a:t>
            </a:r>
            <a:r>
              <a:rPr sz="900" spc="-40" dirty="0">
                <a:solidFill>
                  <a:srgbClr val="8B8B8B"/>
                </a:solidFill>
                <a:latin typeface="Peclet"/>
                <a:cs typeface="Peclet"/>
              </a:rPr>
              <a:t> sequist</a:t>
            </a:r>
            <a:r>
              <a:rPr sz="900" spc="-35" dirty="0">
                <a:solidFill>
                  <a:srgbClr val="8B8B8B"/>
                </a:solidFill>
                <a:latin typeface="Peclet"/>
                <a:cs typeface="Peclet"/>
              </a:rPr>
              <a:t> oribus,</a:t>
            </a:r>
            <a:r>
              <a:rPr sz="900" spc="-40" dirty="0">
                <a:solidFill>
                  <a:srgbClr val="8B8B8B"/>
                </a:solidFill>
                <a:latin typeface="Peclet"/>
                <a:cs typeface="Peclet"/>
              </a:rPr>
              <a:t> </a:t>
            </a:r>
            <a:r>
              <a:rPr sz="900" spc="-20" dirty="0">
                <a:solidFill>
                  <a:srgbClr val="8B8B8B"/>
                </a:solidFill>
                <a:latin typeface="Peclet"/>
                <a:cs typeface="Peclet"/>
              </a:rPr>
              <a:t>quam </a:t>
            </a:r>
            <a:r>
              <a:rPr sz="900" spc="-30" dirty="0">
                <a:solidFill>
                  <a:srgbClr val="8B8B8B"/>
                </a:solidFill>
                <a:latin typeface="Peclet"/>
                <a:cs typeface="Peclet"/>
              </a:rPr>
              <a:t>eum</a:t>
            </a:r>
            <a:r>
              <a:rPr sz="900" spc="-25" dirty="0">
                <a:solidFill>
                  <a:srgbClr val="8B8B8B"/>
                </a:solidFill>
                <a:latin typeface="Peclet"/>
                <a:cs typeface="Peclet"/>
              </a:rPr>
              <a:t> </a:t>
            </a:r>
            <a:r>
              <a:rPr sz="900" spc="-40" dirty="0">
                <a:solidFill>
                  <a:srgbClr val="8B8B8B"/>
                </a:solidFill>
                <a:latin typeface="Peclet"/>
                <a:cs typeface="Peclet"/>
              </a:rPr>
              <a:t>rentibusam</a:t>
            </a:r>
            <a:r>
              <a:rPr sz="900" spc="-20" dirty="0">
                <a:solidFill>
                  <a:srgbClr val="8B8B8B"/>
                </a:solidFill>
                <a:latin typeface="Peclet"/>
                <a:cs typeface="Peclet"/>
              </a:rPr>
              <a:t> </a:t>
            </a:r>
            <a:r>
              <a:rPr sz="900" spc="-25" dirty="0">
                <a:solidFill>
                  <a:srgbClr val="8B8B8B"/>
                </a:solidFill>
                <a:latin typeface="Peclet"/>
                <a:cs typeface="Peclet"/>
              </a:rPr>
              <a:t>de</a:t>
            </a:r>
            <a:r>
              <a:rPr sz="900" spc="-20" dirty="0">
                <a:solidFill>
                  <a:srgbClr val="8B8B8B"/>
                </a:solidFill>
                <a:latin typeface="Peclet"/>
                <a:cs typeface="Peclet"/>
              </a:rPr>
              <a:t> </a:t>
            </a:r>
            <a:r>
              <a:rPr sz="900" spc="-45" dirty="0">
                <a:solidFill>
                  <a:srgbClr val="8B8B8B"/>
                </a:solidFill>
                <a:latin typeface="Peclet"/>
                <a:cs typeface="Peclet"/>
              </a:rPr>
              <a:t>sitatent</a:t>
            </a:r>
            <a:r>
              <a:rPr sz="900" spc="-20" dirty="0">
                <a:solidFill>
                  <a:srgbClr val="8B8B8B"/>
                </a:solidFill>
                <a:latin typeface="Peclet"/>
                <a:cs typeface="Peclet"/>
              </a:rPr>
              <a:t> </a:t>
            </a:r>
            <a:r>
              <a:rPr sz="900" spc="-10" dirty="0">
                <a:solidFill>
                  <a:srgbClr val="8B8B8B"/>
                </a:solidFill>
                <a:latin typeface="Peclet"/>
                <a:cs typeface="Peclet"/>
              </a:rPr>
              <a:t>magnita</a:t>
            </a:r>
            <a:endParaRPr sz="900">
              <a:latin typeface="Peclet"/>
              <a:cs typeface="Peclet"/>
            </a:endParaRPr>
          </a:p>
        </p:txBody>
      </p:sp>
      <p:sp>
        <p:nvSpPr>
          <p:cNvPr id="15" name="object 15"/>
          <p:cNvSpPr txBox="1"/>
          <p:nvPr/>
        </p:nvSpPr>
        <p:spPr>
          <a:xfrm>
            <a:off x="12611299" y="5194503"/>
            <a:ext cx="2060575" cy="1559560"/>
          </a:xfrm>
          <a:prstGeom prst="rect">
            <a:avLst/>
          </a:prstGeom>
        </p:spPr>
        <p:txBody>
          <a:bodyPr vert="horz" wrap="square" lIns="0" tIns="10160" rIns="0" bIns="0" rtlCol="0">
            <a:spAutoFit/>
          </a:bodyPr>
          <a:lstStyle/>
          <a:p>
            <a:pPr marL="12700" marR="5080">
              <a:lnSpc>
                <a:spcPct val="101899"/>
              </a:lnSpc>
              <a:spcBef>
                <a:spcPts val="80"/>
              </a:spcBef>
            </a:pPr>
            <a:r>
              <a:rPr sz="900" spc="-40" dirty="0">
                <a:solidFill>
                  <a:srgbClr val="8B8B8B"/>
                </a:solidFill>
                <a:latin typeface="Peclet"/>
                <a:cs typeface="Peclet"/>
              </a:rPr>
              <a:t>Enimagni</a:t>
            </a:r>
            <a:r>
              <a:rPr sz="900" spc="-30" dirty="0">
                <a:solidFill>
                  <a:srgbClr val="8B8B8B"/>
                </a:solidFill>
                <a:latin typeface="Peclet"/>
                <a:cs typeface="Peclet"/>
              </a:rPr>
              <a:t> </a:t>
            </a:r>
            <a:r>
              <a:rPr sz="900" spc="-40" dirty="0">
                <a:solidFill>
                  <a:srgbClr val="8B8B8B"/>
                </a:solidFill>
                <a:latin typeface="Peclet"/>
                <a:cs typeface="Peclet"/>
              </a:rPr>
              <a:t>tatus,</a:t>
            </a:r>
            <a:r>
              <a:rPr sz="900" spc="-25" dirty="0">
                <a:solidFill>
                  <a:srgbClr val="8B8B8B"/>
                </a:solidFill>
                <a:latin typeface="Peclet"/>
                <a:cs typeface="Peclet"/>
              </a:rPr>
              <a:t> </a:t>
            </a:r>
            <a:r>
              <a:rPr sz="900" spc="-40" dirty="0">
                <a:solidFill>
                  <a:srgbClr val="8B8B8B"/>
                </a:solidFill>
                <a:latin typeface="Peclet"/>
                <a:cs typeface="Peclet"/>
              </a:rPr>
              <a:t>omnisque</a:t>
            </a:r>
            <a:r>
              <a:rPr sz="900" spc="-25" dirty="0">
                <a:solidFill>
                  <a:srgbClr val="8B8B8B"/>
                </a:solidFill>
                <a:latin typeface="Peclet"/>
                <a:cs typeface="Peclet"/>
              </a:rPr>
              <a:t> </a:t>
            </a:r>
            <a:r>
              <a:rPr sz="900" spc="-35" dirty="0">
                <a:solidFill>
                  <a:srgbClr val="8B8B8B"/>
                </a:solidFill>
                <a:latin typeface="Peclet"/>
                <a:cs typeface="Peclet"/>
              </a:rPr>
              <a:t>pos</a:t>
            </a:r>
            <a:r>
              <a:rPr sz="900" spc="-25" dirty="0">
                <a:solidFill>
                  <a:srgbClr val="8B8B8B"/>
                </a:solidFill>
                <a:latin typeface="Peclet"/>
                <a:cs typeface="Peclet"/>
              </a:rPr>
              <a:t> sam res </a:t>
            </a:r>
            <a:r>
              <a:rPr sz="900" spc="-40" dirty="0">
                <a:solidFill>
                  <a:srgbClr val="8B8B8B"/>
                </a:solidFill>
                <a:latin typeface="Peclet"/>
                <a:cs typeface="Peclet"/>
              </a:rPr>
              <a:t>magnis</a:t>
            </a:r>
            <a:r>
              <a:rPr sz="900" spc="-35" dirty="0">
                <a:solidFill>
                  <a:srgbClr val="8B8B8B"/>
                </a:solidFill>
                <a:latin typeface="Peclet"/>
                <a:cs typeface="Peclet"/>
              </a:rPr>
              <a:t> dolo</a:t>
            </a:r>
            <a:r>
              <a:rPr sz="900" spc="-30" dirty="0">
                <a:solidFill>
                  <a:srgbClr val="8B8B8B"/>
                </a:solidFill>
                <a:latin typeface="Peclet"/>
                <a:cs typeface="Peclet"/>
              </a:rPr>
              <a:t> </a:t>
            </a:r>
            <a:r>
              <a:rPr sz="900" spc="-40" dirty="0">
                <a:solidFill>
                  <a:srgbClr val="8B8B8B"/>
                </a:solidFill>
                <a:latin typeface="Peclet"/>
                <a:cs typeface="Peclet"/>
              </a:rPr>
              <a:t>dolorro</a:t>
            </a:r>
            <a:r>
              <a:rPr sz="900" spc="-35" dirty="0">
                <a:solidFill>
                  <a:srgbClr val="8B8B8B"/>
                </a:solidFill>
                <a:latin typeface="Peclet"/>
                <a:cs typeface="Peclet"/>
              </a:rPr>
              <a:t> </a:t>
            </a:r>
            <a:r>
              <a:rPr sz="900" spc="-25" dirty="0">
                <a:solidFill>
                  <a:srgbClr val="8B8B8B"/>
                </a:solidFill>
                <a:latin typeface="Peclet"/>
                <a:cs typeface="Peclet"/>
              </a:rPr>
              <a:t>et</a:t>
            </a:r>
            <a:r>
              <a:rPr sz="900" spc="-30" dirty="0">
                <a:solidFill>
                  <a:srgbClr val="8B8B8B"/>
                </a:solidFill>
                <a:latin typeface="Peclet"/>
                <a:cs typeface="Peclet"/>
              </a:rPr>
              <a:t> </a:t>
            </a:r>
            <a:r>
              <a:rPr sz="900" spc="-35" dirty="0">
                <a:solidFill>
                  <a:srgbClr val="8B8B8B"/>
                </a:solidFill>
                <a:latin typeface="Peclet"/>
                <a:cs typeface="Peclet"/>
              </a:rPr>
              <a:t>facit, </a:t>
            </a:r>
            <a:r>
              <a:rPr sz="900" spc="-25" dirty="0">
                <a:solidFill>
                  <a:srgbClr val="8B8B8B"/>
                </a:solidFill>
                <a:latin typeface="Peclet"/>
                <a:cs typeface="Peclet"/>
              </a:rPr>
              <a:t>ut</a:t>
            </a:r>
            <a:r>
              <a:rPr sz="900" spc="-30" dirty="0">
                <a:solidFill>
                  <a:srgbClr val="8B8B8B"/>
                </a:solidFill>
                <a:latin typeface="Peclet"/>
                <a:cs typeface="Peclet"/>
              </a:rPr>
              <a:t> </a:t>
            </a:r>
            <a:r>
              <a:rPr sz="900" spc="-35" dirty="0">
                <a:solidFill>
                  <a:srgbClr val="8B8B8B"/>
                </a:solidFill>
                <a:latin typeface="Peclet"/>
                <a:cs typeface="Peclet"/>
              </a:rPr>
              <a:t>aut </a:t>
            </a:r>
            <a:r>
              <a:rPr sz="900" spc="-20" dirty="0">
                <a:solidFill>
                  <a:srgbClr val="8B8B8B"/>
                </a:solidFill>
                <a:latin typeface="Peclet"/>
                <a:cs typeface="Peclet"/>
              </a:rPr>
              <a:t>volut </a:t>
            </a:r>
            <a:r>
              <a:rPr sz="900" spc="-25" dirty="0">
                <a:solidFill>
                  <a:srgbClr val="8B8B8B"/>
                </a:solidFill>
                <a:latin typeface="Peclet"/>
                <a:cs typeface="Peclet"/>
              </a:rPr>
              <a:t>et</a:t>
            </a:r>
            <a:r>
              <a:rPr sz="900" spc="-40" dirty="0">
                <a:solidFill>
                  <a:srgbClr val="8B8B8B"/>
                </a:solidFill>
                <a:latin typeface="Peclet"/>
                <a:cs typeface="Peclet"/>
              </a:rPr>
              <a:t> pernatio </a:t>
            </a:r>
            <a:r>
              <a:rPr sz="900" spc="-30" dirty="0">
                <a:solidFill>
                  <a:srgbClr val="8B8B8B"/>
                </a:solidFill>
                <a:latin typeface="Peclet"/>
                <a:cs typeface="Peclet"/>
              </a:rPr>
              <a:t>te</a:t>
            </a:r>
            <a:r>
              <a:rPr sz="900" spc="-40" dirty="0">
                <a:solidFill>
                  <a:srgbClr val="8B8B8B"/>
                </a:solidFill>
                <a:latin typeface="Peclet"/>
                <a:cs typeface="Peclet"/>
              </a:rPr>
              <a:t> </a:t>
            </a:r>
            <a:r>
              <a:rPr sz="900" spc="-35" dirty="0">
                <a:solidFill>
                  <a:srgbClr val="8B8B8B"/>
                </a:solidFill>
                <a:latin typeface="Peclet"/>
                <a:cs typeface="Peclet"/>
              </a:rPr>
              <a:t>eium</a:t>
            </a:r>
            <a:r>
              <a:rPr sz="900" spc="-40" dirty="0">
                <a:solidFill>
                  <a:srgbClr val="8B8B8B"/>
                </a:solidFill>
                <a:latin typeface="Peclet"/>
                <a:cs typeface="Peclet"/>
              </a:rPr>
              <a:t> vel </a:t>
            </a:r>
            <a:r>
              <a:rPr sz="900" spc="-35" dirty="0">
                <a:solidFill>
                  <a:srgbClr val="8B8B8B"/>
                </a:solidFill>
                <a:latin typeface="Peclet"/>
                <a:cs typeface="Peclet"/>
              </a:rPr>
              <a:t>mod </a:t>
            </a:r>
            <a:r>
              <a:rPr sz="900" spc="-10" dirty="0">
                <a:solidFill>
                  <a:srgbClr val="8B8B8B"/>
                </a:solidFill>
                <a:latin typeface="Peclet"/>
                <a:cs typeface="Peclet"/>
              </a:rPr>
              <a:t>eumque </a:t>
            </a:r>
            <a:r>
              <a:rPr sz="900" spc="-35" dirty="0">
                <a:solidFill>
                  <a:srgbClr val="8B8B8B"/>
                </a:solidFill>
                <a:latin typeface="Peclet"/>
                <a:cs typeface="Peclet"/>
              </a:rPr>
              <a:t>nobis</a:t>
            </a:r>
            <a:r>
              <a:rPr sz="900" spc="-30" dirty="0">
                <a:solidFill>
                  <a:srgbClr val="8B8B8B"/>
                </a:solidFill>
                <a:latin typeface="Peclet"/>
                <a:cs typeface="Peclet"/>
              </a:rPr>
              <a:t> </a:t>
            </a:r>
            <a:r>
              <a:rPr sz="900" spc="-40" dirty="0">
                <a:solidFill>
                  <a:srgbClr val="8B8B8B"/>
                </a:solidFill>
                <a:latin typeface="Peclet"/>
                <a:cs typeface="Peclet"/>
              </a:rPr>
              <a:t>dolluptas</a:t>
            </a:r>
            <a:r>
              <a:rPr sz="900" spc="-25" dirty="0">
                <a:solidFill>
                  <a:srgbClr val="8B8B8B"/>
                </a:solidFill>
                <a:latin typeface="Peclet"/>
                <a:cs typeface="Peclet"/>
              </a:rPr>
              <a:t> </a:t>
            </a:r>
            <a:r>
              <a:rPr sz="900" spc="-40" dirty="0">
                <a:solidFill>
                  <a:srgbClr val="8B8B8B"/>
                </a:solidFill>
                <a:latin typeface="Peclet"/>
                <a:cs typeface="Peclet"/>
              </a:rPr>
              <a:t>quat</a:t>
            </a:r>
            <a:r>
              <a:rPr sz="900" spc="-30" dirty="0">
                <a:solidFill>
                  <a:srgbClr val="8B8B8B"/>
                </a:solidFill>
                <a:latin typeface="Peclet"/>
                <a:cs typeface="Peclet"/>
              </a:rPr>
              <a:t> </a:t>
            </a:r>
            <a:r>
              <a:rPr sz="900" spc="-40" dirty="0">
                <a:solidFill>
                  <a:srgbClr val="8B8B8B"/>
                </a:solidFill>
                <a:latin typeface="Peclet"/>
                <a:cs typeface="Peclet"/>
              </a:rPr>
              <a:t>veritem</a:t>
            </a:r>
            <a:r>
              <a:rPr sz="900" spc="-25" dirty="0">
                <a:solidFill>
                  <a:srgbClr val="8B8B8B"/>
                </a:solidFill>
                <a:latin typeface="Peclet"/>
                <a:cs typeface="Peclet"/>
              </a:rPr>
              <a:t> </a:t>
            </a:r>
            <a:r>
              <a:rPr sz="900" spc="-35" dirty="0">
                <a:solidFill>
                  <a:srgbClr val="8B8B8B"/>
                </a:solidFill>
                <a:latin typeface="Peclet"/>
                <a:cs typeface="Peclet"/>
              </a:rPr>
              <a:t>cum</a:t>
            </a:r>
            <a:r>
              <a:rPr sz="900" spc="-25" dirty="0">
                <a:solidFill>
                  <a:srgbClr val="8B8B8B"/>
                </a:solidFill>
                <a:latin typeface="Peclet"/>
                <a:cs typeface="Peclet"/>
              </a:rPr>
              <a:t> </a:t>
            </a:r>
            <a:r>
              <a:rPr sz="900" spc="-20" dirty="0">
                <a:solidFill>
                  <a:srgbClr val="8B8B8B"/>
                </a:solidFill>
                <a:latin typeface="Peclet"/>
                <a:cs typeface="Peclet"/>
              </a:rPr>
              <a:t>fuga. </a:t>
            </a:r>
            <a:r>
              <a:rPr sz="900" spc="-25" dirty="0">
                <a:solidFill>
                  <a:srgbClr val="8B8B8B"/>
                </a:solidFill>
                <a:latin typeface="Peclet"/>
                <a:cs typeface="Peclet"/>
              </a:rPr>
              <a:t>Ut</a:t>
            </a:r>
            <a:r>
              <a:rPr sz="900" spc="-35" dirty="0">
                <a:solidFill>
                  <a:srgbClr val="8B8B8B"/>
                </a:solidFill>
                <a:latin typeface="Peclet"/>
                <a:cs typeface="Peclet"/>
              </a:rPr>
              <a:t> </a:t>
            </a:r>
            <a:r>
              <a:rPr sz="900" spc="-45" dirty="0">
                <a:solidFill>
                  <a:srgbClr val="8B8B8B"/>
                </a:solidFill>
                <a:latin typeface="Peclet"/>
                <a:cs typeface="Peclet"/>
              </a:rPr>
              <a:t>verati</a:t>
            </a:r>
            <a:r>
              <a:rPr sz="900" spc="-30" dirty="0">
                <a:solidFill>
                  <a:srgbClr val="8B8B8B"/>
                </a:solidFill>
                <a:latin typeface="Peclet"/>
                <a:cs typeface="Peclet"/>
              </a:rPr>
              <a:t> re </a:t>
            </a:r>
            <a:r>
              <a:rPr sz="900" spc="-40" dirty="0">
                <a:solidFill>
                  <a:srgbClr val="8B8B8B"/>
                </a:solidFill>
                <a:latin typeface="Peclet"/>
                <a:cs typeface="Peclet"/>
              </a:rPr>
              <a:t>volorep</a:t>
            </a:r>
            <a:r>
              <a:rPr sz="900" spc="-35" dirty="0">
                <a:solidFill>
                  <a:srgbClr val="8B8B8B"/>
                </a:solidFill>
                <a:latin typeface="Peclet"/>
                <a:cs typeface="Peclet"/>
              </a:rPr>
              <a:t> </a:t>
            </a:r>
            <a:r>
              <a:rPr sz="900" spc="-40" dirty="0">
                <a:solidFill>
                  <a:srgbClr val="8B8B8B"/>
                </a:solidFill>
                <a:latin typeface="Peclet"/>
                <a:cs typeface="Peclet"/>
              </a:rPr>
              <a:t>taspel</a:t>
            </a:r>
            <a:r>
              <a:rPr sz="900" spc="-30" dirty="0">
                <a:solidFill>
                  <a:srgbClr val="8B8B8B"/>
                </a:solidFill>
                <a:latin typeface="Peclet"/>
                <a:cs typeface="Peclet"/>
              </a:rPr>
              <a:t> </a:t>
            </a:r>
            <a:r>
              <a:rPr sz="900" spc="-10" dirty="0">
                <a:solidFill>
                  <a:srgbClr val="8B8B8B"/>
                </a:solidFill>
                <a:latin typeface="Peclet"/>
                <a:cs typeface="Peclet"/>
              </a:rPr>
              <a:t>iuntium </a:t>
            </a:r>
            <a:r>
              <a:rPr sz="900" spc="-40" dirty="0">
                <a:solidFill>
                  <a:srgbClr val="8B8B8B"/>
                </a:solidFill>
                <a:latin typeface="Peclet"/>
                <a:cs typeface="Peclet"/>
              </a:rPr>
              <a:t>modisi </a:t>
            </a:r>
            <a:r>
              <a:rPr sz="900" spc="-25" dirty="0">
                <a:solidFill>
                  <a:srgbClr val="8B8B8B"/>
                </a:solidFill>
                <a:latin typeface="Peclet"/>
                <a:cs typeface="Peclet"/>
              </a:rPr>
              <a:t>ut</a:t>
            </a:r>
            <a:r>
              <a:rPr sz="900" spc="-40" dirty="0">
                <a:solidFill>
                  <a:srgbClr val="8B8B8B"/>
                </a:solidFill>
                <a:latin typeface="Peclet"/>
                <a:cs typeface="Peclet"/>
              </a:rPr>
              <a:t> </a:t>
            </a:r>
            <a:r>
              <a:rPr sz="900" spc="-25" dirty="0">
                <a:solidFill>
                  <a:srgbClr val="8B8B8B"/>
                </a:solidFill>
                <a:latin typeface="Peclet"/>
                <a:cs typeface="Peclet"/>
              </a:rPr>
              <a:t>es</a:t>
            </a:r>
            <a:r>
              <a:rPr sz="900" spc="-40" dirty="0">
                <a:solidFill>
                  <a:srgbClr val="8B8B8B"/>
                </a:solidFill>
                <a:latin typeface="Peclet"/>
                <a:cs typeface="Peclet"/>
              </a:rPr>
              <a:t> </a:t>
            </a:r>
            <a:r>
              <a:rPr sz="900" spc="-45" dirty="0">
                <a:solidFill>
                  <a:srgbClr val="8B8B8B"/>
                </a:solidFill>
                <a:latin typeface="Peclet"/>
                <a:cs typeface="Peclet"/>
              </a:rPr>
              <a:t>evenis</a:t>
            </a:r>
            <a:r>
              <a:rPr sz="900" spc="-40" dirty="0">
                <a:solidFill>
                  <a:srgbClr val="8B8B8B"/>
                </a:solidFill>
                <a:latin typeface="Peclet"/>
                <a:cs typeface="Peclet"/>
              </a:rPr>
              <a:t> assus</a:t>
            </a:r>
            <a:r>
              <a:rPr sz="900" spc="-35" dirty="0">
                <a:solidFill>
                  <a:srgbClr val="8B8B8B"/>
                </a:solidFill>
                <a:latin typeface="Peclet"/>
                <a:cs typeface="Peclet"/>
              </a:rPr>
              <a:t> qui</a:t>
            </a:r>
            <a:r>
              <a:rPr sz="900" spc="-40" dirty="0">
                <a:solidFill>
                  <a:srgbClr val="8B8B8B"/>
                </a:solidFill>
                <a:latin typeface="Peclet"/>
                <a:cs typeface="Peclet"/>
              </a:rPr>
              <a:t> </a:t>
            </a:r>
            <a:r>
              <a:rPr sz="900" spc="-35" dirty="0">
                <a:solidFill>
                  <a:srgbClr val="8B8B8B"/>
                </a:solidFill>
                <a:latin typeface="Peclet"/>
                <a:cs typeface="Peclet"/>
              </a:rPr>
              <a:t>odis</a:t>
            </a:r>
            <a:r>
              <a:rPr sz="900" spc="-40" dirty="0">
                <a:solidFill>
                  <a:srgbClr val="8B8B8B"/>
                </a:solidFill>
                <a:latin typeface="Peclet"/>
                <a:cs typeface="Peclet"/>
              </a:rPr>
              <a:t> </a:t>
            </a:r>
            <a:r>
              <a:rPr sz="900" spc="-25" dirty="0">
                <a:solidFill>
                  <a:srgbClr val="8B8B8B"/>
                </a:solidFill>
                <a:latin typeface="Peclet"/>
                <a:cs typeface="Peclet"/>
              </a:rPr>
              <a:t>nis </a:t>
            </a:r>
            <a:r>
              <a:rPr sz="900" spc="-45" dirty="0">
                <a:solidFill>
                  <a:srgbClr val="8B8B8B"/>
                </a:solidFill>
                <a:latin typeface="Peclet"/>
                <a:cs typeface="Peclet"/>
              </a:rPr>
              <a:t>faccumquunt</a:t>
            </a:r>
            <a:r>
              <a:rPr sz="900" spc="-5" dirty="0">
                <a:solidFill>
                  <a:srgbClr val="8B8B8B"/>
                </a:solidFill>
                <a:latin typeface="Peclet"/>
                <a:cs typeface="Peclet"/>
              </a:rPr>
              <a:t> </a:t>
            </a:r>
            <a:r>
              <a:rPr sz="900" spc="-30" dirty="0">
                <a:solidFill>
                  <a:srgbClr val="8B8B8B"/>
                </a:solidFill>
                <a:latin typeface="Peclet"/>
                <a:cs typeface="Peclet"/>
              </a:rPr>
              <a:t>eum</a:t>
            </a:r>
            <a:r>
              <a:rPr sz="900" spc="-5" dirty="0">
                <a:solidFill>
                  <a:srgbClr val="8B8B8B"/>
                </a:solidFill>
                <a:latin typeface="Peclet"/>
                <a:cs typeface="Peclet"/>
              </a:rPr>
              <a:t> </a:t>
            </a:r>
            <a:r>
              <a:rPr sz="900" spc="-40" dirty="0">
                <a:solidFill>
                  <a:srgbClr val="8B8B8B"/>
                </a:solidFill>
                <a:latin typeface="Peclet"/>
                <a:cs typeface="Peclet"/>
              </a:rPr>
              <a:t>vollenient,</a:t>
            </a:r>
            <a:r>
              <a:rPr sz="900" dirty="0">
                <a:solidFill>
                  <a:srgbClr val="8B8B8B"/>
                </a:solidFill>
                <a:latin typeface="Peclet"/>
                <a:cs typeface="Peclet"/>
              </a:rPr>
              <a:t> </a:t>
            </a:r>
            <a:r>
              <a:rPr sz="900" spc="-10" dirty="0">
                <a:solidFill>
                  <a:srgbClr val="8B8B8B"/>
                </a:solidFill>
                <a:latin typeface="Peclet"/>
                <a:cs typeface="Peclet"/>
              </a:rPr>
              <a:t>occabori </a:t>
            </a:r>
            <a:r>
              <a:rPr sz="900" spc="-25" dirty="0">
                <a:solidFill>
                  <a:srgbClr val="8B8B8B"/>
                </a:solidFill>
                <a:latin typeface="Peclet"/>
                <a:cs typeface="Peclet"/>
              </a:rPr>
              <a:t>ut</a:t>
            </a:r>
            <a:r>
              <a:rPr sz="900" spc="-45" dirty="0">
                <a:solidFill>
                  <a:srgbClr val="8B8B8B"/>
                </a:solidFill>
                <a:latin typeface="Peclet"/>
                <a:cs typeface="Peclet"/>
              </a:rPr>
              <a:t> </a:t>
            </a:r>
            <a:r>
              <a:rPr sz="900" spc="-40" dirty="0">
                <a:solidFill>
                  <a:srgbClr val="8B8B8B"/>
                </a:solidFill>
                <a:latin typeface="Peclet"/>
                <a:cs typeface="Peclet"/>
              </a:rPr>
              <a:t>enis</a:t>
            </a:r>
            <a:r>
              <a:rPr sz="900" spc="-45" dirty="0">
                <a:solidFill>
                  <a:srgbClr val="8B8B8B"/>
                </a:solidFill>
                <a:latin typeface="Peclet"/>
                <a:cs typeface="Peclet"/>
              </a:rPr>
              <a:t> </a:t>
            </a:r>
            <a:r>
              <a:rPr sz="900" spc="-30" dirty="0">
                <a:solidFill>
                  <a:srgbClr val="8B8B8B"/>
                </a:solidFill>
                <a:latin typeface="Peclet"/>
                <a:cs typeface="Peclet"/>
              </a:rPr>
              <a:t>re</a:t>
            </a:r>
            <a:r>
              <a:rPr sz="900" spc="-40" dirty="0">
                <a:solidFill>
                  <a:srgbClr val="8B8B8B"/>
                </a:solidFill>
                <a:latin typeface="Peclet"/>
                <a:cs typeface="Peclet"/>
              </a:rPr>
              <a:t> </a:t>
            </a:r>
            <a:r>
              <a:rPr sz="900" spc="-35" dirty="0">
                <a:solidFill>
                  <a:srgbClr val="8B8B8B"/>
                </a:solidFill>
                <a:latin typeface="Peclet"/>
                <a:cs typeface="Peclet"/>
              </a:rPr>
              <a:t>dolesecae.</a:t>
            </a:r>
            <a:r>
              <a:rPr sz="900" spc="-45" dirty="0">
                <a:solidFill>
                  <a:srgbClr val="8B8B8B"/>
                </a:solidFill>
                <a:latin typeface="Peclet"/>
                <a:cs typeface="Peclet"/>
              </a:rPr>
              <a:t> </a:t>
            </a:r>
            <a:r>
              <a:rPr sz="900" spc="-35" dirty="0">
                <a:solidFill>
                  <a:srgbClr val="8B8B8B"/>
                </a:solidFill>
                <a:latin typeface="Peclet"/>
                <a:cs typeface="Peclet"/>
              </a:rPr>
              <a:t>Qui</a:t>
            </a:r>
            <a:r>
              <a:rPr sz="900" spc="-40" dirty="0">
                <a:solidFill>
                  <a:srgbClr val="8B8B8B"/>
                </a:solidFill>
                <a:latin typeface="Peclet"/>
                <a:cs typeface="Peclet"/>
              </a:rPr>
              <a:t> voluptam,</a:t>
            </a:r>
            <a:r>
              <a:rPr sz="900" spc="-45" dirty="0">
                <a:solidFill>
                  <a:srgbClr val="8B8B8B"/>
                </a:solidFill>
                <a:latin typeface="Peclet"/>
                <a:cs typeface="Peclet"/>
              </a:rPr>
              <a:t> </a:t>
            </a:r>
            <a:r>
              <a:rPr sz="900" spc="-25" dirty="0">
                <a:solidFill>
                  <a:srgbClr val="8B8B8B"/>
                </a:solidFill>
                <a:latin typeface="Peclet"/>
                <a:cs typeface="Peclet"/>
              </a:rPr>
              <a:t>sit </a:t>
            </a:r>
            <a:r>
              <a:rPr sz="900" spc="-30" dirty="0">
                <a:solidFill>
                  <a:srgbClr val="8B8B8B"/>
                </a:solidFill>
                <a:latin typeface="Peclet"/>
                <a:cs typeface="Peclet"/>
              </a:rPr>
              <a:t>quis </a:t>
            </a:r>
            <a:r>
              <a:rPr sz="900" spc="-40" dirty="0">
                <a:solidFill>
                  <a:srgbClr val="8B8B8B"/>
                </a:solidFill>
                <a:latin typeface="Peclet"/>
                <a:cs typeface="Peclet"/>
              </a:rPr>
              <a:t>molestium</a:t>
            </a:r>
            <a:r>
              <a:rPr sz="900" spc="-25" dirty="0">
                <a:solidFill>
                  <a:srgbClr val="8B8B8B"/>
                </a:solidFill>
                <a:latin typeface="Peclet"/>
                <a:cs typeface="Peclet"/>
              </a:rPr>
              <a:t> </a:t>
            </a:r>
            <a:r>
              <a:rPr sz="900" spc="-40" dirty="0">
                <a:solidFill>
                  <a:srgbClr val="8B8B8B"/>
                </a:solidFill>
                <a:latin typeface="Peclet"/>
                <a:cs typeface="Peclet"/>
              </a:rPr>
              <a:t>volendit,</a:t>
            </a:r>
            <a:r>
              <a:rPr sz="900" spc="-30" dirty="0">
                <a:solidFill>
                  <a:srgbClr val="8B8B8B"/>
                </a:solidFill>
                <a:latin typeface="Peclet"/>
                <a:cs typeface="Peclet"/>
              </a:rPr>
              <a:t> </a:t>
            </a:r>
            <a:r>
              <a:rPr sz="900" spc="-35" dirty="0">
                <a:solidFill>
                  <a:srgbClr val="8B8B8B"/>
                </a:solidFill>
                <a:latin typeface="Peclet"/>
                <a:cs typeface="Peclet"/>
              </a:rPr>
              <a:t>qui</a:t>
            </a:r>
            <a:r>
              <a:rPr sz="900" spc="-25" dirty="0">
                <a:solidFill>
                  <a:srgbClr val="8B8B8B"/>
                </a:solidFill>
                <a:latin typeface="Peclet"/>
                <a:cs typeface="Peclet"/>
              </a:rPr>
              <a:t> </a:t>
            </a:r>
            <a:r>
              <a:rPr sz="900" spc="-35" dirty="0">
                <a:solidFill>
                  <a:srgbClr val="8B8B8B"/>
                </a:solidFill>
                <a:latin typeface="Peclet"/>
                <a:cs typeface="Peclet"/>
              </a:rPr>
              <a:t>coria</a:t>
            </a:r>
            <a:r>
              <a:rPr sz="900" spc="-30" dirty="0">
                <a:solidFill>
                  <a:srgbClr val="8B8B8B"/>
                </a:solidFill>
                <a:latin typeface="Peclet"/>
                <a:cs typeface="Peclet"/>
              </a:rPr>
              <a:t> </a:t>
            </a:r>
            <a:r>
              <a:rPr sz="900" spc="-20" dirty="0">
                <a:solidFill>
                  <a:srgbClr val="8B8B8B"/>
                </a:solidFill>
                <a:latin typeface="Peclet"/>
                <a:cs typeface="Peclet"/>
              </a:rPr>
              <a:t>autem </a:t>
            </a:r>
            <a:r>
              <a:rPr sz="900" spc="-30" dirty="0">
                <a:solidFill>
                  <a:srgbClr val="8B8B8B"/>
                </a:solidFill>
                <a:latin typeface="Peclet"/>
                <a:cs typeface="Peclet"/>
              </a:rPr>
              <a:t>est,</a:t>
            </a:r>
            <a:r>
              <a:rPr sz="900" spc="-40" dirty="0">
                <a:solidFill>
                  <a:srgbClr val="8B8B8B"/>
                </a:solidFill>
                <a:latin typeface="Peclet"/>
                <a:cs typeface="Peclet"/>
              </a:rPr>
              <a:t> estiatures</a:t>
            </a:r>
            <a:r>
              <a:rPr sz="900" spc="-35" dirty="0">
                <a:solidFill>
                  <a:srgbClr val="8B8B8B"/>
                </a:solidFill>
                <a:latin typeface="Peclet"/>
                <a:cs typeface="Peclet"/>
              </a:rPr>
              <a:t> </a:t>
            </a:r>
            <a:r>
              <a:rPr sz="900" spc="-25" dirty="0">
                <a:solidFill>
                  <a:srgbClr val="8B8B8B"/>
                </a:solidFill>
                <a:latin typeface="Peclet"/>
                <a:cs typeface="Peclet"/>
              </a:rPr>
              <a:t>ut</a:t>
            </a:r>
            <a:r>
              <a:rPr sz="900" spc="-35" dirty="0">
                <a:solidFill>
                  <a:srgbClr val="8B8B8B"/>
                </a:solidFill>
                <a:latin typeface="Peclet"/>
                <a:cs typeface="Peclet"/>
              </a:rPr>
              <a:t> </a:t>
            </a:r>
            <a:r>
              <a:rPr sz="900" spc="-30" dirty="0">
                <a:solidFill>
                  <a:srgbClr val="8B8B8B"/>
                </a:solidFill>
                <a:latin typeface="Peclet"/>
                <a:cs typeface="Peclet"/>
              </a:rPr>
              <a:t>as</a:t>
            </a:r>
            <a:r>
              <a:rPr sz="900" spc="-35" dirty="0">
                <a:solidFill>
                  <a:srgbClr val="8B8B8B"/>
                </a:solidFill>
                <a:latin typeface="Peclet"/>
                <a:cs typeface="Peclet"/>
              </a:rPr>
              <a:t> </a:t>
            </a:r>
            <a:r>
              <a:rPr sz="900" spc="-40" dirty="0">
                <a:solidFill>
                  <a:srgbClr val="8B8B8B"/>
                </a:solidFill>
                <a:latin typeface="Peclet"/>
                <a:cs typeface="Peclet"/>
              </a:rPr>
              <a:t>eatempos </a:t>
            </a:r>
            <a:r>
              <a:rPr sz="900" spc="-35" dirty="0">
                <a:solidFill>
                  <a:srgbClr val="8B8B8B"/>
                </a:solidFill>
                <a:latin typeface="Peclet"/>
                <a:cs typeface="Peclet"/>
              </a:rPr>
              <a:t>dis </a:t>
            </a:r>
            <a:r>
              <a:rPr sz="900" spc="-20" dirty="0">
                <a:solidFill>
                  <a:srgbClr val="8B8B8B"/>
                </a:solidFill>
                <a:latin typeface="Peclet"/>
                <a:cs typeface="Peclet"/>
              </a:rPr>
              <a:t>quis </a:t>
            </a:r>
            <a:r>
              <a:rPr sz="900" spc="-35" dirty="0">
                <a:solidFill>
                  <a:srgbClr val="8B8B8B"/>
                </a:solidFill>
                <a:latin typeface="Peclet"/>
                <a:cs typeface="Peclet"/>
              </a:rPr>
              <a:t>int</a:t>
            </a:r>
            <a:r>
              <a:rPr sz="900" spc="-50" dirty="0">
                <a:solidFill>
                  <a:srgbClr val="8B8B8B"/>
                </a:solidFill>
                <a:latin typeface="Peclet"/>
                <a:cs typeface="Peclet"/>
              </a:rPr>
              <a:t> </a:t>
            </a:r>
            <a:r>
              <a:rPr sz="900" spc="-10" dirty="0">
                <a:solidFill>
                  <a:srgbClr val="8B8B8B"/>
                </a:solidFill>
                <a:latin typeface="Peclet"/>
                <a:cs typeface="Peclet"/>
              </a:rPr>
              <a:t>volent.</a:t>
            </a:r>
            <a:endParaRPr sz="900">
              <a:latin typeface="Peclet"/>
              <a:cs typeface="Peclet"/>
            </a:endParaRPr>
          </a:p>
        </p:txBody>
      </p:sp>
      <p:sp>
        <p:nvSpPr>
          <p:cNvPr id="16" name="object 16"/>
          <p:cNvSpPr txBox="1"/>
          <p:nvPr/>
        </p:nvSpPr>
        <p:spPr>
          <a:xfrm>
            <a:off x="12611299" y="6870903"/>
            <a:ext cx="2089785" cy="1978660"/>
          </a:xfrm>
          <a:prstGeom prst="rect">
            <a:avLst/>
          </a:prstGeom>
        </p:spPr>
        <p:txBody>
          <a:bodyPr vert="horz" wrap="square" lIns="0" tIns="12700" rIns="0" bIns="0" rtlCol="0">
            <a:spAutoFit/>
          </a:bodyPr>
          <a:lstStyle/>
          <a:p>
            <a:pPr marL="12700">
              <a:lnSpc>
                <a:spcPct val="100000"/>
              </a:lnSpc>
              <a:spcBef>
                <a:spcPts val="100"/>
              </a:spcBef>
            </a:pPr>
            <a:r>
              <a:rPr sz="900" spc="-10" dirty="0">
                <a:solidFill>
                  <a:srgbClr val="2B2B2B"/>
                </a:solidFill>
                <a:latin typeface="Peclet"/>
                <a:cs typeface="Peclet"/>
              </a:rPr>
              <a:t>Mellemrubrik</a:t>
            </a:r>
            <a:endParaRPr sz="900">
              <a:latin typeface="Peclet"/>
              <a:cs typeface="Peclet"/>
            </a:endParaRPr>
          </a:p>
          <a:p>
            <a:pPr marL="12700" marR="5080">
              <a:lnSpc>
                <a:spcPct val="101899"/>
              </a:lnSpc>
            </a:pPr>
            <a:r>
              <a:rPr sz="900" spc="-45" dirty="0">
                <a:solidFill>
                  <a:srgbClr val="8B8B8B"/>
                </a:solidFill>
                <a:latin typeface="Peclet"/>
                <a:cs typeface="Peclet"/>
              </a:rPr>
              <a:t>Ad</a:t>
            </a:r>
            <a:r>
              <a:rPr sz="900" spc="-25" dirty="0">
                <a:solidFill>
                  <a:srgbClr val="8B8B8B"/>
                </a:solidFill>
                <a:latin typeface="Peclet"/>
                <a:cs typeface="Peclet"/>
              </a:rPr>
              <a:t> </a:t>
            </a:r>
            <a:r>
              <a:rPr sz="900" spc="-35" dirty="0">
                <a:solidFill>
                  <a:srgbClr val="8B8B8B"/>
                </a:solidFill>
                <a:latin typeface="Peclet"/>
                <a:cs typeface="Peclet"/>
              </a:rPr>
              <a:t>quid</a:t>
            </a:r>
            <a:r>
              <a:rPr sz="900" spc="-20" dirty="0">
                <a:solidFill>
                  <a:srgbClr val="8B8B8B"/>
                </a:solidFill>
                <a:latin typeface="Peclet"/>
                <a:cs typeface="Peclet"/>
              </a:rPr>
              <a:t> </a:t>
            </a:r>
            <a:r>
              <a:rPr sz="900" spc="-40" dirty="0">
                <a:solidFill>
                  <a:srgbClr val="8B8B8B"/>
                </a:solidFill>
                <a:latin typeface="Peclet"/>
                <a:cs typeface="Peclet"/>
              </a:rPr>
              <a:t>molores</a:t>
            </a:r>
            <a:r>
              <a:rPr sz="900" spc="-20" dirty="0">
                <a:solidFill>
                  <a:srgbClr val="8B8B8B"/>
                </a:solidFill>
                <a:latin typeface="Peclet"/>
                <a:cs typeface="Peclet"/>
              </a:rPr>
              <a:t> </a:t>
            </a:r>
            <a:r>
              <a:rPr sz="900" spc="-40" dirty="0">
                <a:solidFill>
                  <a:srgbClr val="8B8B8B"/>
                </a:solidFill>
                <a:latin typeface="Peclet"/>
                <a:cs typeface="Peclet"/>
              </a:rPr>
              <a:t>tibusaeperum</a:t>
            </a:r>
            <a:r>
              <a:rPr sz="900" spc="-20" dirty="0">
                <a:solidFill>
                  <a:srgbClr val="8B8B8B"/>
                </a:solidFill>
                <a:latin typeface="Peclet"/>
                <a:cs typeface="Peclet"/>
              </a:rPr>
              <a:t> </a:t>
            </a:r>
            <a:r>
              <a:rPr sz="900" spc="-10" dirty="0">
                <a:solidFill>
                  <a:srgbClr val="8B8B8B"/>
                </a:solidFill>
                <a:latin typeface="Peclet"/>
                <a:cs typeface="Peclet"/>
              </a:rPr>
              <a:t>reprem </a:t>
            </a:r>
            <a:r>
              <a:rPr sz="900" spc="-35" dirty="0">
                <a:solidFill>
                  <a:srgbClr val="8B8B8B"/>
                </a:solidFill>
                <a:latin typeface="Peclet"/>
                <a:cs typeface="Peclet"/>
              </a:rPr>
              <a:t>aut</a:t>
            </a:r>
            <a:r>
              <a:rPr sz="900" spc="-20" dirty="0">
                <a:solidFill>
                  <a:srgbClr val="8B8B8B"/>
                </a:solidFill>
                <a:latin typeface="Peclet"/>
                <a:cs typeface="Peclet"/>
              </a:rPr>
              <a:t> </a:t>
            </a:r>
            <a:r>
              <a:rPr sz="900" spc="-40" dirty="0">
                <a:solidFill>
                  <a:srgbClr val="8B8B8B"/>
                </a:solidFill>
                <a:latin typeface="Peclet"/>
                <a:cs typeface="Peclet"/>
              </a:rPr>
              <a:t>quistio</a:t>
            </a:r>
            <a:r>
              <a:rPr sz="900" spc="-15" dirty="0">
                <a:solidFill>
                  <a:srgbClr val="8B8B8B"/>
                </a:solidFill>
                <a:latin typeface="Peclet"/>
                <a:cs typeface="Peclet"/>
              </a:rPr>
              <a:t> </a:t>
            </a:r>
            <a:r>
              <a:rPr sz="900" spc="-40" dirty="0">
                <a:solidFill>
                  <a:srgbClr val="8B8B8B"/>
                </a:solidFill>
                <a:latin typeface="Peclet"/>
                <a:cs typeface="Peclet"/>
              </a:rPr>
              <a:t>restium</a:t>
            </a:r>
            <a:r>
              <a:rPr sz="900" spc="-15" dirty="0">
                <a:solidFill>
                  <a:srgbClr val="8B8B8B"/>
                </a:solidFill>
                <a:latin typeface="Peclet"/>
                <a:cs typeface="Peclet"/>
              </a:rPr>
              <a:t> </a:t>
            </a:r>
            <a:r>
              <a:rPr sz="900" spc="-40" dirty="0">
                <a:solidFill>
                  <a:srgbClr val="8B8B8B"/>
                </a:solidFill>
                <a:latin typeface="Peclet"/>
                <a:cs typeface="Peclet"/>
              </a:rPr>
              <a:t>volorum</a:t>
            </a:r>
            <a:r>
              <a:rPr sz="900" spc="-15" dirty="0">
                <a:solidFill>
                  <a:srgbClr val="8B8B8B"/>
                </a:solidFill>
                <a:latin typeface="Peclet"/>
                <a:cs typeface="Peclet"/>
              </a:rPr>
              <a:t> </a:t>
            </a:r>
            <a:r>
              <a:rPr sz="900" spc="-10" dirty="0">
                <a:solidFill>
                  <a:srgbClr val="8B8B8B"/>
                </a:solidFill>
                <a:latin typeface="Peclet"/>
                <a:cs typeface="Peclet"/>
              </a:rPr>
              <a:t>harum,</a:t>
            </a:r>
            <a:r>
              <a:rPr sz="900" spc="500" dirty="0">
                <a:solidFill>
                  <a:srgbClr val="8B8B8B"/>
                </a:solidFill>
                <a:latin typeface="Peclet"/>
                <a:cs typeface="Peclet"/>
              </a:rPr>
              <a:t> </a:t>
            </a:r>
            <a:r>
              <a:rPr sz="900" spc="-35" dirty="0">
                <a:solidFill>
                  <a:srgbClr val="8B8B8B"/>
                </a:solidFill>
                <a:latin typeface="Peclet"/>
                <a:cs typeface="Peclet"/>
              </a:rPr>
              <a:t>quam</a:t>
            </a:r>
            <a:r>
              <a:rPr sz="900" spc="-55" dirty="0">
                <a:solidFill>
                  <a:srgbClr val="8B8B8B"/>
                </a:solidFill>
                <a:latin typeface="Peclet"/>
                <a:cs typeface="Peclet"/>
              </a:rPr>
              <a:t> </a:t>
            </a:r>
            <a:r>
              <a:rPr sz="900" spc="-30" dirty="0">
                <a:solidFill>
                  <a:srgbClr val="8B8B8B"/>
                </a:solidFill>
                <a:latin typeface="Peclet"/>
                <a:cs typeface="Peclet"/>
              </a:rPr>
              <a:t>sim</a:t>
            </a:r>
            <a:r>
              <a:rPr sz="900" spc="-55" dirty="0">
                <a:solidFill>
                  <a:srgbClr val="8B8B8B"/>
                </a:solidFill>
                <a:latin typeface="Peclet"/>
                <a:cs typeface="Peclet"/>
              </a:rPr>
              <a:t> </a:t>
            </a:r>
            <a:r>
              <a:rPr sz="900" spc="-25" dirty="0">
                <a:solidFill>
                  <a:srgbClr val="8B8B8B"/>
                </a:solidFill>
                <a:latin typeface="Peclet"/>
                <a:cs typeface="Peclet"/>
              </a:rPr>
              <a:t>et</a:t>
            </a:r>
            <a:r>
              <a:rPr sz="900" spc="-55" dirty="0">
                <a:solidFill>
                  <a:srgbClr val="8B8B8B"/>
                </a:solidFill>
                <a:latin typeface="Peclet"/>
                <a:cs typeface="Peclet"/>
              </a:rPr>
              <a:t> </a:t>
            </a:r>
            <a:r>
              <a:rPr sz="900" spc="-40" dirty="0">
                <a:solidFill>
                  <a:srgbClr val="8B8B8B"/>
                </a:solidFill>
                <a:latin typeface="Peclet"/>
                <a:cs typeface="Peclet"/>
              </a:rPr>
              <a:t>quunt</a:t>
            </a:r>
            <a:r>
              <a:rPr sz="900" spc="-55" dirty="0">
                <a:solidFill>
                  <a:srgbClr val="8B8B8B"/>
                </a:solidFill>
                <a:latin typeface="Peclet"/>
                <a:cs typeface="Peclet"/>
              </a:rPr>
              <a:t> </a:t>
            </a:r>
            <a:r>
              <a:rPr sz="900" spc="-40" dirty="0">
                <a:solidFill>
                  <a:srgbClr val="8B8B8B"/>
                </a:solidFill>
                <a:latin typeface="Peclet"/>
                <a:cs typeface="Peclet"/>
              </a:rPr>
              <a:t>latenim</a:t>
            </a:r>
            <a:r>
              <a:rPr sz="900" spc="-55" dirty="0">
                <a:solidFill>
                  <a:srgbClr val="8B8B8B"/>
                </a:solidFill>
                <a:latin typeface="Peclet"/>
                <a:cs typeface="Peclet"/>
              </a:rPr>
              <a:t> </a:t>
            </a:r>
            <a:r>
              <a:rPr sz="900" spc="-40" dirty="0">
                <a:solidFill>
                  <a:srgbClr val="8B8B8B"/>
                </a:solidFill>
                <a:latin typeface="Peclet"/>
                <a:cs typeface="Peclet"/>
              </a:rPr>
              <a:t>voles</a:t>
            </a:r>
            <a:r>
              <a:rPr sz="900" spc="-55" dirty="0">
                <a:solidFill>
                  <a:srgbClr val="8B8B8B"/>
                </a:solidFill>
                <a:latin typeface="Peclet"/>
                <a:cs typeface="Peclet"/>
              </a:rPr>
              <a:t> </a:t>
            </a:r>
            <a:r>
              <a:rPr sz="900" spc="-25" dirty="0">
                <a:solidFill>
                  <a:srgbClr val="8B8B8B"/>
                </a:solidFill>
                <a:latin typeface="Peclet"/>
                <a:cs typeface="Peclet"/>
              </a:rPr>
              <a:t>miligen-</a:t>
            </a:r>
            <a:r>
              <a:rPr sz="900" spc="-40" dirty="0">
                <a:solidFill>
                  <a:srgbClr val="8B8B8B"/>
                </a:solidFill>
                <a:latin typeface="Peclet"/>
                <a:cs typeface="Peclet"/>
              </a:rPr>
              <a:t>dant</a:t>
            </a:r>
            <a:r>
              <a:rPr sz="900" spc="-30" dirty="0">
                <a:solidFill>
                  <a:srgbClr val="8B8B8B"/>
                </a:solidFill>
                <a:latin typeface="Peclet"/>
                <a:cs typeface="Peclet"/>
              </a:rPr>
              <a:t> </a:t>
            </a:r>
            <a:r>
              <a:rPr sz="900" spc="-35" dirty="0">
                <a:solidFill>
                  <a:srgbClr val="8B8B8B"/>
                </a:solidFill>
                <a:latin typeface="Peclet"/>
                <a:cs typeface="Peclet"/>
              </a:rPr>
              <a:t>ent.</a:t>
            </a:r>
            <a:r>
              <a:rPr sz="900" spc="-30" dirty="0">
                <a:solidFill>
                  <a:srgbClr val="8B8B8B"/>
                </a:solidFill>
                <a:latin typeface="Peclet"/>
                <a:cs typeface="Peclet"/>
              </a:rPr>
              <a:t> </a:t>
            </a:r>
            <a:r>
              <a:rPr sz="900" spc="-70" dirty="0">
                <a:solidFill>
                  <a:srgbClr val="8B8B8B"/>
                </a:solidFill>
                <a:latin typeface="Peclet"/>
                <a:cs typeface="Peclet"/>
              </a:rPr>
              <a:t>Tatat</a:t>
            </a:r>
            <a:r>
              <a:rPr sz="900" spc="-30" dirty="0">
                <a:solidFill>
                  <a:srgbClr val="8B8B8B"/>
                </a:solidFill>
                <a:latin typeface="Peclet"/>
                <a:cs typeface="Peclet"/>
              </a:rPr>
              <a:t> </a:t>
            </a:r>
            <a:r>
              <a:rPr sz="900" spc="-35" dirty="0">
                <a:solidFill>
                  <a:srgbClr val="8B8B8B"/>
                </a:solidFill>
                <a:latin typeface="Peclet"/>
                <a:cs typeface="Peclet"/>
              </a:rPr>
              <a:t>que</a:t>
            </a:r>
            <a:r>
              <a:rPr sz="900" spc="-30" dirty="0">
                <a:solidFill>
                  <a:srgbClr val="8B8B8B"/>
                </a:solidFill>
                <a:latin typeface="Peclet"/>
                <a:cs typeface="Peclet"/>
              </a:rPr>
              <a:t> </a:t>
            </a:r>
            <a:r>
              <a:rPr sz="900" spc="-45" dirty="0">
                <a:solidFill>
                  <a:srgbClr val="8B8B8B"/>
                </a:solidFill>
                <a:latin typeface="Peclet"/>
                <a:cs typeface="Peclet"/>
              </a:rPr>
              <a:t>voluptat</a:t>
            </a:r>
            <a:r>
              <a:rPr sz="900" spc="-30" dirty="0">
                <a:solidFill>
                  <a:srgbClr val="8B8B8B"/>
                </a:solidFill>
                <a:latin typeface="Peclet"/>
                <a:cs typeface="Peclet"/>
              </a:rPr>
              <a:t> </a:t>
            </a:r>
            <a:r>
              <a:rPr sz="900" spc="-35" dirty="0">
                <a:solidFill>
                  <a:srgbClr val="8B8B8B"/>
                </a:solidFill>
                <a:latin typeface="Peclet"/>
                <a:cs typeface="Peclet"/>
              </a:rPr>
              <a:t>vid</a:t>
            </a:r>
            <a:r>
              <a:rPr sz="900" spc="-30" dirty="0">
                <a:solidFill>
                  <a:srgbClr val="8B8B8B"/>
                </a:solidFill>
                <a:latin typeface="Peclet"/>
                <a:cs typeface="Peclet"/>
              </a:rPr>
              <a:t> </a:t>
            </a:r>
            <a:r>
              <a:rPr sz="900" spc="-35" dirty="0">
                <a:solidFill>
                  <a:srgbClr val="8B8B8B"/>
                </a:solidFill>
                <a:latin typeface="Peclet"/>
                <a:cs typeface="Peclet"/>
              </a:rPr>
              <a:t>qui</a:t>
            </a:r>
            <a:r>
              <a:rPr sz="900" spc="-30" dirty="0">
                <a:solidFill>
                  <a:srgbClr val="8B8B8B"/>
                </a:solidFill>
                <a:latin typeface="Peclet"/>
                <a:cs typeface="Peclet"/>
              </a:rPr>
              <a:t> </a:t>
            </a:r>
            <a:r>
              <a:rPr sz="900" spc="-25" dirty="0">
                <a:solidFill>
                  <a:srgbClr val="8B8B8B"/>
                </a:solidFill>
                <a:latin typeface="Peclet"/>
                <a:cs typeface="Peclet"/>
              </a:rPr>
              <a:t>con </a:t>
            </a:r>
            <a:r>
              <a:rPr sz="900" spc="-35" dirty="0">
                <a:solidFill>
                  <a:srgbClr val="8B8B8B"/>
                </a:solidFill>
                <a:latin typeface="Peclet"/>
                <a:cs typeface="Peclet"/>
              </a:rPr>
              <a:t>pore</a:t>
            </a:r>
            <a:r>
              <a:rPr sz="900" spc="-15" dirty="0">
                <a:solidFill>
                  <a:srgbClr val="8B8B8B"/>
                </a:solidFill>
                <a:latin typeface="Peclet"/>
                <a:cs typeface="Peclet"/>
              </a:rPr>
              <a:t> </a:t>
            </a:r>
            <a:r>
              <a:rPr sz="900" spc="-35" dirty="0">
                <a:solidFill>
                  <a:srgbClr val="8B8B8B"/>
                </a:solidFill>
                <a:latin typeface="Peclet"/>
                <a:cs typeface="Peclet"/>
              </a:rPr>
              <a:t>perferf</a:t>
            </a:r>
            <a:r>
              <a:rPr sz="900" spc="-15" dirty="0">
                <a:solidFill>
                  <a:srgbClr val="8B8B8B"/>
                </a:solidFill>
                <a:latin typeface="Peclet"/>
                <a:cs typeface="Peclet"/>
              </a:rPr>
              <a:t> </a:t>
            </a:r>
            <a:r>
              <a:rPr sz="900" spc="-40" dirty="0">
                <a:solidFill>
                  <a:srgbClr val="8B8B8B"/>
                </a:solidFill>
                <a:latin typeface="Peclet"/>
                <a:cs typeface="Peclet"/>
              </a:rPr>
              <a:t>erferia</a:t>
            </a:r>
            <a:r>
              <a:rPr sz="900" spc="-20" dirty="0">
                <a:solidFill>
                  <a:srgbClr val="8B8B8B"/>
                </a:solidFill>
                <a:latin typeface="Peclet"/>
                <a:cs typeface="Peclet"/>
              </a:rPr>
              <a:t> </a:t>
            </a:r>
            <a:r>
              <a:rPr sz="900" spc="-40" dirty="0">
                <a:solidFill>
                  <a:srgbClr val="8B8B8B"/>
                </a:solidFill>
                <a:latin typeface="Peclet"/>
                <a:cs typeface="Peclet"/>
              </a:rPr>
              <a:t>nducim</a:t>
            </a:r>
            <a:r>
              <a:rPr sz="900" spc="-15" dirty="0">
                <a:solidFill>
                  <a:srgbClr val="8B8B8B"/>
                </a:solidFill>
                <a:latin typeface="Peclet"/>
                <a:cs typeface="Peclet"/>
              </a:rPr>
              <a:t> </a:t>
            </a:r>
            <a:r>
              <a:rPr sz="900" spc="-40" dirty="0">
                <a:solidFill>
                  <a:srgbClr val="8B8B8B"/>
                </a:solidFill>
                <a:latin typeface="Peclet"/>
                <a:cs typeface="Peclet"/>
              </a:rPr>
              <a:t>restrum</a:t>
            </a:r>
            <a:r>
              <a:rPr sz="900" spc="-15" dirty="0">
                <a:solidFill>
                  <a:srgbClr val="8B8B8B"/>
                </a:solidFill>
                <a:latin typeface="Peclet"/>
                <a:cs typeface="Peclet"/>
              </a:rPr>
              <a:t> </a:t>
            </a:r>
            <a:r>
              <a:rPr sz="900" spc="-25" dirty="0">
                <a:solidFill>
                  <a:srgbClr val="8B8B8B"/>
                </a:solidFill>
                <a:latin typeface="Peclet"/>
                <a:cs typeface="Peclet"/>
              </a:rPr>
              <a:t>re, </a:t>
            </a:r>
            <a:r>
              <a:rPr sz="900" spc="-35" dirty="0">
                <a:solidFill>
                  <a:srgbClr val="8B8B8B"/>
                </a:solidFill>
                <a:latin typeface="Peclet"/>
                <a:cs typeface="Peclet"/>
              </a:rPr>
              <a:t>odi</a:t>
            </a:r>
            <a:r>
              <a:rPr sz="900" spc="-30" dirty="0">
                <a:solidFill>
                  <a:srgbClr val="8B8B8B"/>
                </a:solidFill>
                <a:latin typeface="Peclet"/>
                <a:cs typeface="Peclet"/>
              </a:rPr>
              <a:t> </a:t>
            </a:r>
            <a:r>
              <a:rPr sz="900" spc="-35" dirty="0">
                <a:solidFill>
                  <a:srgbClr val="8B8B8B"/>
                </a:solidFill>
                <a:latin typeface="Peclet"/>
                <a:cs typeface="Peclet"/>
              </a:rPr>
              <a:t>qui</a:t>
            </a:r>
            <a:r>
              <a:rPr sz="900" spc="-25" dirty="0">
                <a:solidFill>
                  <a:srgbClr val="8B8B8B"/>
                </a:solidFill>
                <a:latin typeface="Peclet"/>
                <a:cs typeface="Peclet"/>
              </a:rPr>
              <a:t> </a:t>
            </a:r>
            <a:r>
              <a:rPr sz="900" spc="-40" dirty="0">
                <a:solidFill>
                  <a:srgbClr val="8B8B8B"/>
                </a:solidFill>
                <a:latin typeface="Peclet"/>
                <a:cs typeface="Peclet"/>
              </a:rPr>
              <a:t>simusam,</a:t>
            </a:r>
            <a:r>
              <a:rPr sz="900" spc="-25" dirty="0">
                <a:solidFill>
                  <a:srgbClr val="8B8B8B"/>
                </a:solidFill>
                <a:latin typeface="Peclet"/>
                <a:cs typeface="Peclet"/>
              </a:rPr>
              <a:t> </a:t>
            </a:r>
            <a:r>
              <a:rPr sz="900" spc="-35" dirty="0">
                <a:solidFill>
                  <a:srgbClr val="8B8B8B"/>
                </a:solidFill>
                <a:latin typeface="Peclet"/>
                <a:cs typeface="Peclet"/>
              </a:rPr>
              <a:t>odita</a:t>
            </a:r>
            <a:r>
              <a:rPr sz="900" spc="-30" dirty="0">
                <a:solidFill>
                  <a:srgbClr val="8B8B8B"/>
                </a:solidFill>
                <a:latin typeface="Peclet"/>
                <a:cs typeface="Peclet"/>
              </a:rPr>
              <a:t> </a:t>
            </a:r>
            <a:r>
              <a:rPr sz="900" spc="-40" dirty="0">
                <a:solidFill>
                  <a:srgbClr val="8B8B8B"/>
                </a:solidFill>
                <a:latin typeface="Peclet"/>
                <a:cs typeface="Peclet"/>
              </a:rPr>
              <a:t>denis</a:t>
            </a:r>
            <a:r>
              <a:rPr sz="900" spc="-25" dirty="0">
                <a:solidFill>
                  <a:srgbClr val="8B8B8B"/>
                </a:solidFill>
                <a:latin typeface="Peclet"/>
                <a:cs typeface="Peclet"/>
              </a:rPr>
              <a:t> </a:t>
            </a:r>
            <a:r>
              <a:rPr sz="900" spc="-10" dirty="0">
                <a:solidFill>
                  <a:srgbClr val="8B8B8B"/>
                </a:solidFill>
                <a:latin typeface="Peclet"/>
                <a:cs typeface="Peclet"/>
              </a:rPr>
              <a:t>imporum </a:t>
            </a:r>
            <a:r>
              <a:rPr sz="900" spc="-45" dirty="0">
                <a:solidFill>
                  <a:srgbClr val="8B8B8B"/>
                </a:solidFill>
                <a:latin typeface="Peclet"/>
                <a:cs typeface="Peclet"/>
              </a:rPr>
              <a:t>ratecus</a:t>
            </a:r>
            <a:r>
              <a:rPr sz="900" spc="-15" dirty="0">
                <a:solidFill>
                  <a:srgbClr val="8B8B8B"/>
                </a:solidFill>
                <a:latin typeface="Peclet"/>
                <a:cs typeface="Peclet"/>
              </a:rPr>
              <a:t> </a:t>
            </a:r>
            <a:r>
              <a:rPr sz="900" spc="-40" dirty="0">
                <a:solidFill>
                  <a:srgbClr val="8B8B8B"/>
                </a:solidFill>
                <a:latin typeface="Peclet"/>
                <a:cs typeface="Peclet"/>
              </a:rPr>
              <a:t>deruptatum</a:t>
            </a:r>
            <a:r>
              <a:rPr sz="900" spc="-15" dirty="0">
                <a:solidFill>
                  <a:srgbClr val="8B8B8B"/>
                </a:solidFill>
                <a:latin typeface="Peclet"/>
                <a:cs typeface="Peclet"/>
              </a:rPr>
              <a:t> </a:t>
            </a:r>
            <a:r>
              <a:rPr sz="900" spc="-40" dirty="0">
                <a:solidFill>
                  <a:srgbClr val="8B8B8B"/>
                </a:solidFill>
                <a:latin typeface="Peclet"/>
                <a:cs typeface="Peclet"/>
              </a:rPr>
              <a:t>ipiendem</a:t>
            </a:r>
            <a:r>
              <a:rPr sz="900" spc="-10" dirty="0">
                <a:solidFill>
                  <a:srgbClr val="8B8B8B"/>
                </a:solidFill>
                <a:latin typeface="Peclet"/>
                <a:cs typeface="Peclet"/>
              </a:rPr>
              <a:t> </a:t>
            </a:r>
            <a:r>
              <a:rPr sz="900" spc="-40" dirty="0">
                <a:solidFill>
                  <a:srgbClr val="8B8B8B"/>
                </a:solidFill>
                <a:latin typeface="Peclet"/>
                <a:cs typeface="Peclet"/>
              </a:rPr>
              <a:t>aute</a:t>
            </a:r>
            <a:r>
              <a:rPr sz="900" spc="-15" dirty="0">
                <a:solidFill>
                  <a:srgbClr val="8B8B8B"/>
                </a:solidFill>
                <a:latin typeface="Peclet"/>
                <a:cs typeface="Peclet"/>
              </a:rPr>
              <a:t> </a:t>
            </a:r>
            <a:r>
              <a:rPr sz="900" spc="-25" dirty="0">
                <a:solidFill>
                  <a:srgbClr val="8B8B8B"/>
                </a:solidFill>
                <a:latin typeface="Peclet"/>
                <a:cs typeface="Peclet"/>
              </a:rPr>
              <a:t>pa </a:t>
            </a:r>
            <a:r>
              <a:rPr sz="900" spc="-40" dirty="0">
                <a:solidFill>
                  <a:srgbClr val="8B8B8B"/>
                </a:solidFill>
                <a:latin typeface="Peclet"/>
                <a:cs typeface="Peclet"/>
              </a:rPr>
              <a:t>amusandam,</a:t>
            </a:r>
            <a:r>
              <a:rPr sz="900" spc="-15" dirty="0">
                <a:solidFill>
                  <a:srgbClr val="8B8B8B"/>
                </a:solidFill>
                <a:latin typeface="Peclet"/>
                <a:cs typeface="Peclet"/>
              </a:rPr>
              <a:t> </a:t>
            </a:r>
            <a:r>
              <a:rPr sz="900" spc="-50" dirty="0">
                <a:solidFill>
                  <a:srgbClr val="8B8B8B"/>
                </a:solidFill>
                <a:latin typeface="Peclet"/>
                <a:cs typeface="Peclet"/>
              </a:rPr>
              <a:t>etur.</a:t>
            </a:r>
            <a:r>
              <a:rPr sz="900" spc="-15" dirty="0">
                <a:solidFill>
                  <a:srgbClr val="8B8B8B"/>
                </a:solidFill>
                <a:latin typeface="Peclet"/>
                <a:cs typeface="Peclet"/>
              </a:rPr>
              <a:t> </a:t>
            </a:r>
            <a:r>
              <a:rPr sz="900" spc="-40" dirty="0">
                <a:solidFill>
                  <a:srgbClr val="8B8B8B"/>
                </a:solidFill>
                <a:latin typeface="Peclet"/>
                <a:cs typeface="Peclet"/>
              </a:rPr>
              <a:t>Ignatis</a:t>
            </a:r>
            <a:r>
              <a:rPr sz="900" spc="-10" dirty="0">
                <a:solidFill>
                  <a:srgbClr val="8B8B8B"/>
                </a:solidFill>
                <a:latin typeface="Peclet"/>
                <a:cs typeface="Peclet"/>
              </a:rPr>
              <a:t> rehendam</a:t>
            </a:r>
            <a:endParaRPr sz="900">
              <a:latin typeface="Peclet"/>
              <a:cs typeface="Peclet"/>
            </a:endParaRPr>
          </a:p>
          <a:p>
            <a:pPr marL="12700" marR="55244">
              <a:lnSpc>
                <a:spcPct val="101899"/>
              </a:lnSpc>
            </a:pPr>
            <a:r>
              <a:rPr sz="900" spc="-35" dirty="0">
                <a:solidFill>
                  <a:srgbClr val="8B8B8B"/>
                </a:solidFill>
                <a:latin typeface="Peclet"/>
                <a:cs typeface="Peclet"/>
              </a:rPr>
              <a:t>qui</a:t>
            </a:r>
            <a:r>
              <a:rPr sz="900" spc="-40" dirty="0">
                <a:solidFill>
                  <a:srgbClr val="8B8B8B"/>
                </a:solidFill>
                <a:latin typeface="Peclet"/>
                <a:cs typeface="Peclet"/>
              </a:rPr>
              <a:t> ania</a:t>
            </a:r>
            <a:r>
              <a:rPr sz="900" spc="-35" dirty="0">
                <a:solidFill>
                  <a:srgbClr val="8B8B8B"/>
                </a:solidFill>
                <a:latin typeface="Peclet"/>
                <a:cs typeface="Peclet"/>
              </a:rPr>
              <a:t> sin </a:t>
            </a:r>
            <a:r>
              <a:rPr sz="900" spc="-25" dirty="0">
                <a:solidFill>
                  <a:srgbClr val="8B8B8B"/>
                </a:solidFill>
                <a:latin typeface="Peclet"/>
                <a:cs typeface="Peclet"/>
              </a:rPr>
              <a:t>et</a:t>
            </a:r>
            <a:r>
              <a:rPr sz="900" spc="-40" dirty="0">
                <a:solidFill>
                  <a:srgbClr val="8B8B8B"/>
                </a:solidFill>
                <a:latin typeface="Peclet"/>
                <a:cs typeface="Peclet"/>
              </a:rPr>
              <a:t> </a:t>
            </a:r>
            <a:r>
              <a:rPr sz="900" spc="-35" dirty="0">
                <a:solidFill>
                  <a:srgbClr val="8B8B8B"/>
                </a:solidFill>
                <a:latin typeface="Peclet"/>
                <a:cs typeface="Peclet"/>
              </a:rPr>
              <a:t>ad </a:t>
            </a:r>
            <a:r>
              <a:rPr sz="900" spc="-40" dirty="0">
                <a:solidFill>
                  <a:srgbClr val="8B8B8B"/>
                </a:solidFill>
                <a:latin typeface="Peclet"/>
                <a:cs typeface="Peclet"/>
              </a:rPr>
              <a:t>quide</a:t>
            </a:r>
            <a:r>
              <a:rPr sz="900" spc="-35" dirty="0">
                <a:solidFill>
                  <a:srgbClr val="8B8B8B"/>
                </a:solidFill>
                <a:latin typeface="Peclet"/>
                <a:cs typeface="Peclet"/>
              </a:rPr>
              <a:t> </a:t>
            </a:r>
            <a:r>
              <a:rPr sz="900" spc="-40" dirty="0">
                <a:solidFill>
                  <a:srgbClr val="8B8B8B"/>
                </a:solidFill>
                <a:latin typeface="Peclet"/>
                <a:cs typeface="Peclet"/>
              </a:rPr>
              <a:t>expedit </a:t>
            </a:r>
            <a:r>
              <a:rPr sz="900" spc="-10" dirty="0">
                <a:solidFill>
                  <a:srgbClr val="8B8B8B"/>
                </a:solidFill>
                <a:latin typeface="Peclet"/>
                <a:cs typeface="Peclet"/>
              </a:rPr>
              <a:t>iberae. </a:t>
            </a:r>
            <a:r>
              <a:rPr sz="900" spc="-40" dirty="0">
                <a:solidFill>
                  <a:srgbClr val="8B8B8B"/>
                </a:solidFill>
                <a:latin typeface="Peclet"/>
                <a:cs typeface="Peclet"/>
              </a:rPr>
              <a:t>Uciam</a:t>
            </a:r>
            <a:r>
              <a:rPr sz="900" spc="-30" dirty="0">
                <a:solidFill>
                  <a:srgbClr val="8B8B8B"/>
                </a:solidFill>
                <a:latin typeface="Peclet"/>
                <a:cs typeface="Peclet"/>
              </a:rPr>
              <a:t> </a:t>
            </a:r>
            <a:r>
              <a:rPr sz="900" spc="-35" dirty="0">
                <a:solidFill>
                  <a:srgbClr val="8B8B8B"/>
                </a:solidFill>
                <a:latin typeface="Peclet"/>
                <a:cs typeface="Peclet"/>
              </a:rPr>
              <a:t>none</a:t>
            </a:r>
            <a:r>
              <a:rPr sz="900" spc="-30" dirty="0">
                <a:solidFill>
                  <a:srgbClr val="8B8B8B"/>
                </a:solidFill>
                <a:latin typeface="Peclet"/>
                <a:cs typeface="Peclet"/>
              </a:rPr>
              <a:t> </a:t>
            </a:r>
            <a:r>
              <a:rPr sz="900" spc="-35" dirty="0">
                <a:solidFill>
                  <a:srgbClr val="8B8B8B"/>
                </a:solidFill>
                <a:latin typeface="Peclet"/>
                <a:cs typeface="Peclet"/>
              </a:rPr>
              <a:t>dis</a:t>
            </a:r>
            <a:r>
              <a:rPr sz="900" spc="-30" dirty="0">
                <a:solidFill>
                  <a:srgbClr val="8B8B8B"/>
                </a:solidFill>
                <a:latin typeface="Peclet"/>
                <a:cs typeface="Peclet"/>
              </a:rPr>
              <a:t> </a:t>
            </a:r>
            <a:r>
              <a:rPr sz="900" spc="-35" dirty="0">
                <a:solidFill>
                  <a:srgbClr val="8B8B8B"/>
                </a:solidFill>
                <a:latin typeface="Peclet"/>
                <a:cs typeface="Peclet"/>
              </a:rPr>
              <a:t>que</a:t>
            </a:r>
            <a:r>
              <a:rPr sz="900" spc="-30" dirty="0">
                <a:solidFill>
                  <a:srgbClr val="8B8B8B"/>
                </a:solidFill>
                <a:latin typeface="Peclet"/>
                <a:cs typeface="Peclet"/>
              </a:rPr>
              <a:t> </a:t>
            </a:r>
            <a:r>
              <a:rPr sz="900" spc="-35" dirty="0">
                <a:solidFill>
                  <a:srgbClr val="8B8B8B"/>
                </a:solidFill>
                <a:latin typeface="Peclet"/>
                <a:cs typeface="Peclet"/>
              </a:rPr>
              <a:t>porio</a:t>
            </a:r>
            <a:r>
              <a:rPr sz="900" spc="-30" dirty="0">
                <a:solidFill>
                  <a:srgbClr val="8B8B8B"/>
                </a:solidFill>
                <a:latin typeface="Peclet"/>
                <a:cs typeface="Peclet"/>
              </a:rPr>
              <a:t> </a:t>
            </a:r>
            <a:r>
              <a:rPr sz="900" spc="-40" dirty="0">
                <a:solidFill>
                  <a:srgbClr val="8B8B8B"/>
                </a:solidFill>
                <a:latin typeface="Peclet"/>
                <a:cs typeface="Peclet"/>
              </a:rPr>
              <a:t>culpade</a:t>
            </a:r>
            <a:r>
              <a:rPr sz="900" spc="-30" dirty="0">
                <a:solidFill>
                  <a:srgbClr val="8B8B8B"/>
                </a:solidFill>
                <a:latin typeface="Peclet"/>
                <a:cs typeface="Peclet"/>
              </a:rPr>
              <a:t> </a:t>
            </a:r>
            <a:r>
              <a:rPr sz="900" spc="-10" dirty="0">
                <a:solidFill>
                  <a:srgbClr val="8B8B8B"/>
                </a:solidFill>
                <a:latin typeface="Peclet"/>
                <a:cs typeface="Peclet"/>
              </a:rPr>
              <a:t>debis </a:t>
            </a:r>
            <a:r>
              <a:rPr sz="900" spc="-20" dirty="0">
                <a:solidFill>
                  <a:srgbClr val="8B8B8B"/>
                </a:solidFill>
                <a:latin typeface="Peclet"/>
                <a:cs typeface="Peclet"/>
              </a:rPr>
              <a:t>ma</a:t>
            </a:r>
            <a:r>
              <a:rPr sz="900" spc="-40" dirty="0">
                <a:solidFill>
                  <a:srgbClr val="8B8B8B"/>
                </a:solidFill>
                <a:latin typeface="Peclet"/>
                <a:cs typeface="Peclet"/>
              </a:rPr>
              <a:t> pores </a:t>
            </a:r>
            <a:r>
              <a:rPr sz="900" spc="-30" dirty="0">
                <a:solidFill>
                  <a:srgbClr val="8B8B8B"/>
                </a:solidFill>
                <a:latin typeface="Peclet"/>
                <a:cs typeface="Peclet"/>
              </a:rPr>
              <a:t>quo</a:t>
            </a:r>
            <a:r>
              <a:rPr sz="900" spc="-40" dirty="0">
                <a:solidFill>
                  <a:srgbClr val="8B8B8B"/>
                </a:solidFill>
                <a:latin typeface="Peclet"/>
                <a:cs typeface="Peclet"/>
              </a:rPr>
              <a:t> </a:t>
            </a:r>
            <a:r>
              <a:rPr sz="900" spc="-35" dirty="0">
                <a:solidFill>
                  <a:srgbClr val="8B8B8B"/>
                </a:solidFill>
                <a:latin typeface="Peclet"/>
                <a:cs typeface="Peclet"/>
              </a:rPr>
              <a:t>occusam</a:t>
            </a:r>
            <a:r>
              <a:rPr sz="900" spc="-40" dirty="0">
                <a:solidFill>
                  <a:srgbClr val="8B8B8B"/>
                </a:solidFill>
                <a:latin typeface="Peclet"/>
                <a:cs typeface="Peclet"/>
              </a:rPr>
              <a:t> </a:t>
            </a:r>
            <a:r>
              <a:rPr sz="900" spc="-30" dirty="0">
                <a:solidFill>
                  <a:srgbClr val="8B8B8B"/>
                </a:solidFill>
                <a:latin typeface="Peclet"/>
                <a:cs typeface="Peclet"/>
              </a:rPr>
              <a:t>quo</a:t>
            </a:r>
            <a:r>
              <a:rPr sz="900" spc="-40" dirty="0">
                <a:solidFill>
                  <a:srgbClr val="8B8B8B"/>
                </a:solidFill>
                <a:latin typeface="Peclet"/>
                <a:cs typeface="Peclet"/>
              </a:rPr>
              <a:t> </a:t>
            </a:r>
            <a:r>
              <a:rPr sz="900" spc="-10" dirty="0">
                <a:solidFill>
                  <a:srgbClr val="8B8B8B"/>
                </a:solidFill>
                <a:latin typeface="Peclet"/>
                <a:cs typeface="Peclet"/>
              </a:rPr>
              <a:t>videmqui </a:t>
            </a:r>
            <a:r>
              <a:rPr sz="900" spc="-40" dirty="0">
                <a:solidFill>
                  <a:srgbClr val="8B8B8B"/>
                </a:solidFill>
                <a:latin typeface="Peclet"/>
                <a:cs typeface="Peclet"/>
              </a:rPr>
              <a:t>doluptatur </a:t>
            </a:r>
            <a:r>
              <a:rPr sz="900" spc="-35" dirty="0">
                <a:solidFill>
                  <a:srgbClr val="8B8B8B"/>
                </a:solidFill>
                <a:latin typeface="Peclet"/>
                <a:cs typeface="Peclet"/>
              </a:rPr>
              <a:t>maio </a:t>
            </a:r>
            <a:r>
              <a:rPr sz="900" spc="-30" dirty="0">
                <a:solidFill>
                  <a:srgbClr val="8B8B8B"/>
                </a:solidFill>
                <a:latin typeface="Peclet"/>
                <a:cs typeface="Peclet"/>
              </a:rPr>
              <a:t>quis</a:t>
            </a:r>
            <a:r>
              <a:rPr sz="900" spc="-35" dirty="0">
                <a:solidFill>
                  <a:srgbClr val="8B8B8B"/>
                </a:solidFill>
                <a:latin typeface="Peclet"/>
                <a:cs typeface="Peclet"/>
              </a:rPr>
              <a:t> </a:t>
            </a:r>
            <a:r>
              <a:rPr sz="900" spc="-40" dirty="0">
                <a:solidFill>
                  <a:srgbClr val="8B8B8B"/>
                </a:solidFill>
                <a:latin typeface="Peclet"/>
                <a:cs typeface="Peclet"/>
              </a:rPr>
              <a:t>vitas</a:t>
            </a:r>
            <a:r>
              <a:rPr sz="900" spc="-35" dirty="0">
                <a:solidFill>
                  <a:srgbClr val="8B8B8B"/>
                </a:solidFill>
                <a:latin typeface="Peclet"/>
                <a:cs typeface="Peclet"/>
              </a:rPr>
              <a:t> </a:t>
            </a:r>
            <a:r>
              <a:rPr sz="900" spc="-30" dirty="0">
                <a:solidFill>
                  <a:srgbClr val="8B8B8B"/>
                </a:solidFill>
                <a:latin typeface="Peclet"/>
                <a:cs typeface="Peclet"/>
              </a:rPr>
              <a:t>in</a:t>
            </a:r>
            <a:r>
              <a:rPr sz="900" spc="-35" dirty="0">
                <a:solidFill>
                  <a:srgbClr val="8B8B8B"/>
                </a:solidFill>
                <a:latin typeface="Peclet"/>
                <a:cs typeface="Peclet"/>
              </a:rPr>
              <a:t> </a:t>
            </a:r>
            <a:r>
              <a:rPr sz="900" spc="-30" dirty="0">
                <a:solidFill>
                  <a:srgbClr val="8B8B8B"/>
                </a:solidFill>
                <a:latin typeface="Peclet"/>
                <a:cs typeface="Peclet"/>
              </a:rPr>
              <a:t>nim</a:t>
            </a:r>
            <a:r>
              <a:rPr sz="900" spc="-35" dirty="0">
                <a:solidFill>
                  <a:srgbClr val="8B8B8B"/>
                </a:solidFill>
                <a:latin typeface="Peclet"/>
                <a:cs typeface="Peclet"/>
              </a:rPr>
              <a:t> </a:t>
            </a:r>
            <a:r>
              <a:rPr sz="900" spc="-20" dirty="0">
                <a:solidFill>
                  <a:srgbClr val="8B8B8B"/>
                </a:solidFill>
                <a:latin typeface="Peclet"/>
                <a:cs typeface="Peclet"/>
              </a:rPr>
              <a:t>facim </a:t>
            </a:r>
            <a:r>
              <a:rPr sz="900" spc="-40" dirty="0">
                <a:solidFill>
                  <a:srgbClr val="8B8B8B"/>
                </a:solidFill>
                <a:latin typeface="Peclet"/>
                <a:cs typeface="Peclet"/>
              </a:rPr>
              <a:t>facea</a:t>
            </a:r>
            <a:r>
              <a:rPr sz="900" spc="-45" dirty="0">
                <a:solidFill>
                  <a:srgbClr val="8B8B8B"/>
                </a:solidFill>
                <a:latin typeface="Peclet"/>
                <a:cs typeface="Peclet"/>
              </a:rPr>
              <a:t> </a:t>
            </a:r>
            <a:r>
              <a:rPr sz="900" spc="-25" dirty="0">
                <a:solidFill>
                  <a:srgbClr val="8B8B8B"/>
                </a:solidFill>
                <a:latin typeface="Peclet"/>
                <a:cs typeface="Peclet"/>
              </a:rPr>
              <a:t>sam</a:t>
            </a:r>
            <a:r>
              <a:rPr sz="900" spc="-40" dirty="0">
                <a:solidFill>
                  <a:srgbClr val="8B8B8B"/>
                </a:solidFill>
                <a:latin typeface="Peclet"/>
                <a:cs typeface="Peclet"/>
              </a:rPr>
              <a:t> </a:t>
            </a:r>
            <a:r>
              <a:rPr sz="900" spc="-25" dirty="0">
                <a:solidFill>
                  <a:srgbClr val="8B8B8B"/>
                </a:solidFill>
                <a:latin typeface="Peclet"/>
                <a:cs typeface="Peclet"/>
              </a:rPr>
              <a:t>es</a:t>
            </a:r>
            <a:r>
              <a:rPr sz="900" spc="-40" dirty="0">
                <a:solidFill>
                  <a:srgbClr val="8B8B8B"/>
                </a:solidFill>
                <a:latin typeface="Peclet"/>
                <a:cs typeface="Peclet"/>
              </a:rPr>
              <a:t> </a:t>
            </a:r>
            <a:r>
              <a:rPr sz="900" spc="-35" dirty="0">
                <a:solidFill>
                  <a:srgbClr val="8B8B8B"/>
                </a:solidFill>
                <a:latin typeface="Peclet"/>
                <a:cs typeface="Peclet"/>
              </a:rPr>
              <a:t>minum</a:t>
            </a:r>
            <a:r>
              <a:rPr sz="900" spc="-40" dirty="0">
                <a:solidFill>
                  <a:srgbClr val="8B8B8B"/>
                </a:solidFill>
                <a:latin typeface="Peclet"/>
                <a:cs typeface="Peclet"/>
              </a:rPr>
              <a:t> </a:t>
            </a:r>
            <a:r>
              <a:rPr sz="900" spc="-10" dirty="0">
                <a:solidFill>
                  <a:srgbClr val="8B8B8B"/>
                </a:solidFill>
                <a:latin typeface="Peclet"/>
                <a:cs typeface="Peclet"/>
              </a:rPr>
              <a:t>ratint.</a:t>
            </a:r>
            <a:endParaRPr sz="900">
              <a:latin typeface="Peclet"/>
              <a:cs typeface="Peclet"/>
            </a:endParaRPr>
          </a:p>
        </p:txBody>
      </p:sp>
      <p:sp>
        <p:nvSpPr>
          <p:cNvPr id="17" name="object 17"/>
          <p:cNvSpPr txBox="1"/>
          <p:nvPr/>
        </p:nvSpPr>
        <p:spPr>
          <a:xfrm>
            <a:off x="12611300" y="8966403"/>
            <a:ext cx="2034539" cy="861060"/>
          </a:xfrm>
          <a:prstGeom prst="rect">
            <a:avLst/>
          </a:prstGeom>
        </p:spPr>
        <p:txBody>
          <a:bodyPr vert="horz" wrap="square" lIns="0" tIns="10160" rIns="0" bIns="0" rtlCol="0">
            <a:spAutoFit/>
          </a:bodyPr>
          <a:lstStyle/>
          <a:p>
            <a:pPr marL="12700" marR="5080">
              <a:lnSpc>
                <a:spcPct val="101899"/>
              </a:lnSpc>
              <a:spcBef>
                <a:spcPts val="80"/>
              </a:spcBef>
            </a:pPr>
            <a:r>
              <a:rPr sz="900" spc="-35" dirty="0">
                <a:solidFill>
                  <a:srgbClr val="8B8B8B"/>
                </a:solidFill>
                <a:latin typeface="Peclet"/>
                <a:cs typeface="Peclet"/>
              </a:rPr>
              <a:t>Imus</a:t>
            </a:r>
            <a:r>
              <a:rPr sz="900" spc="-40" dirty="0">
                <a:solidFill>
                  <a:srgbClr val="8B8B8B"/>
                </a:solidFill>
                <a:latin typeface="Peclet"/>
                <a:cs typeface="Peclet"/>
              </a:rPr>
              <a:t> </a:t>
            </a:r>
            <a:r>
              <a:rPr sz="900" spc="-35" dirty="0">
                <a:solidFill>
                  <a:srgbClr val="8B8B8B"/>
                </a:solidFill>
                <a:latin typeface="Peclet"/>
                <a:cs typeface="Peclet"/>
              </a:rPr>
              <a:t>cus</a:t>
            </a:r>
            <a:r>
              <a:rPr sz="900" spc="-40" dirty="0">
                <a:solidFill>
                  <a:srgbClr val="8B8B8B"/>
                </a:solidFill>
                <a:latin typeface="Peclet"/>
                <a:cs typeface="Peclet"/>
              </a:rPr>
              <a:t> </a:t>
            </a:r>
            <a:r>
              <a:rPr sz="900" spc="-45" dirty="0">
                <a:solidFill>
                  <a:srgbClr val="8B8B8B"/>
                </a:solidFill>
                <a:latin typeface="Peclet"/>
                <a:cs typeface="Peclet"/>
              </a:rPr>
              <a:t>venia</a:t>
            </a:r>
            <a:r>
              <a:rPr sz="900" spc="-35" dirty="0">
                <a:solidFill>
                  <a:srgbClr val="8B8B8B"/>
                </a:solidFill>
                <a:latin typeface="Peclet"/>
                <a:cs typeface="Peclet"/>
              </a:rPr>
              <a:t> </a:t>
            </a:r>
            <a:r>
              <a:rPr sz="900" spc="-25" dirty="0">
                <a:solidFill>
                  <a:srgbClr val="8B8B8B"/>
                </a:solidFill>
                <a:latin typeface="Peclet"/>
                <a:cs typeface="Peclet"/>
              </a:rPr>
              <a:t>et</a:t>
            </a:r>
            <a:r>
              <a:rPr sz="900" spc="-40" dirty="0">
                <a:solidFill>
                  <a:srgbClr val="8B8B8B"/>
                </a:solidFill>
                <a:latin typeface="Peclet"/>
                <a:cs typeface="Peclet"/>
              </a:rPr>
              <a:t> </a:t>
            </a:r>
            <a:r>
              <a:rPr sz="900" spc="-25" dirty="0">
                <a:solidFill>
                  <a:srgbClr val="8B8B8B"/>
                </a:solidFill>
                <a:latin typeface="Peclet"/>
                <a:cs typeface="Peclet"/>
              </a:rPr>
              <a:t>ut</a:t>
            </a:r>
            <a:r>
              <a:rPr sz="900" spc="-35" dirty="0">
                <a:solidFill>
                  <a:srgbClr val="8B8B8B"/>
                </a:solidFill>
                <a:latin typeface="Peclet"/>
                <a:cs typeface="Peclet"/>
              </a:rPr>
              <a:t> </a:t>
            </a:r>
            <a:r>
              <a:rPr sz="900" spc="-40" dirty="0">
                <a:solidFill>
                  <a:srgbClr val="8B8B8B"/>
                </a:solidFill>
                <a:latin typeface="Peclet"/>
                <a:cs typeface="Peclet"/>
              </a:rPr>
              <a:t>landa </a:t>
            </a:r>
            <a:r>
              <a:rPr sz="900" spc="-10" dirty="0">
                <a:solidFill>
                  <a:srgbClr val="8B8B8B"/>
                </a:solidFill>
                <a:latin typeface="Peclet"/>
                <a:cs typeface="Peclet"/>
              </a:rPr>
              <a:t>dolupta </a:t>
            </a:r>
            <a:r>
              <a:rPr sz="900" spc="-40" dirty="0">
                <a:solidFill>
                  <a:srgbClr val="8B8B8B"/>
                </a:solidFill>
                <a:latin typeface="Peclet"/>
                <a:cs typeface="Peclet"/>
              </a:rPr>
              <a:t>quiaeperem </a:t>
            </a:r>
            <a:r>
              <a:rPr sz="900" spc="-35" dirty="0">
                <a:solidFill>
                  <a:srgbClr val="8B8B8B"/>
                </a:solidFill>
                <a:latin typeface="Peclet"/>
                <a:cs typeface="Peclet"/>
              </a:rPr>
              <a:t>nonsequi</a:t>
            </a:r>
            <a:r>
              <a:rPr sz="900" spc="-40" dirty="0">
                <a:solidFill>
                  <a:srgbClr val="8B8B8B"/>
                </a:solidFill>
                <a:latin typeface="Peclet"/>
                <a:cs typeface="Peclet"/>
              </a:rPr>
              <a:t> </a:t>
            </a:r>
            <a:r>
              <a:rPr sz="900" spc="-35" dirty="0">
                <a:solidFill>
                  <a:srgbClr val="8B8B8B"/>
                </a:solidFill>
                <a:latin typeface="Peclet"/>
                <a:cs typeface="Peclet"/>
              </a:rPr>
              <a:t>optin</a:t>
            </a:r>
            <a:r>
              <a:rPr sz="900" spc="-40" dirty="0">
                <a:solidFill>
                  <a:srgbClr val="8B8B8B"/>
                </a:solidFill>
                <a:latin typeface="Peclet"/>
                <a:cs typeface="Peclet"/>
              </a:rPr>
              <a:t> </a:t>
            </a:r>
            <a:r>
              <a:rPr sz="900" spc="-10" dirty="0">
                <a:solidFill>
                  <a:srgbClr val="8B8B8B"/>
                </a:solidFill>
                <a:latin typeface="Peclet"/>
                <a:cs typeface="Peclet"/>
              </a:rPr>
              <a:t>ellaboreri </a:t>
            </a:r>
            <a:r>
              <a:rPr sz="900" spc="-40" dirty="0">
                <a:solidFill>
                  <a:srgbClr val="8B8B8B"/>
                </a:solidFill>
                <a:latin typeface="Peclet"/>
                <a:cs typeface="Peclet"/>
              </a:rPr>
              <a:t>dolupta</a:t>
            </a:r>
            <a:r>
              <a:rPr sz="900" spc="-35" dirty="0">
                <a:solidFill>
                  <a:srgbClr val="8B8B8B"/>
                </a:solidFill>
                <a:latin typeface="Peclet"/>
                <a:cs typeface="Peclet"/>
              </a:rPr>
              <a:t> </a:t>
            </a:r>
            <a:r>
              <a:rPr sz="900" spc="-40" dirty="0">
                <a:solidFill>
                  <a:srgbClr val="8B8B8B"/>
                </a:solidFill>
                <a:latin typeface="Peclet"/>
                <a:cs typeface="Peclet"/>
              </a:rPr>
              <a:t>consed</a:t>
            </a:r>
            <a:r>
              <a:rPr sz="900" spc="-35" dirty="0">
                <a:solidFill>
                  <a:srgbClr val="8B8B8B"/>
                </a:solidFill>
                <a:latin typeface="Peclet"/>
                <a:cs typeface="Peclet"/>
              </a:rPr>
              <a:t> </a:t>
            </a:r>
            <a:r>
              <a:rPr sz="900" spc="-50" dirty="0">
                <a:solidFill>
                  <a:srgbClr val="8B8B8B"/>
                </a:solidFill>
                <a:latin typeface="Peclet"/>
                <a:cs typeface="Peclet"/>
              </a:rPr>
              <a:t>etur,</a:t>
            </a:r>
            <a:r>
              <a:rPr sz="900" spc="-35" dirty="0">
                <a:solidFill>
                  <a:srgbClr val="8B8B8B"/>
                </a:solidFill>
                <a:latin typeface="Peclet"/>
                <a:cs typeface="Peclet"/>
              </a:rPr>
              <a:t> </a:t>
            </a:r>
            <a:r>
              <a:rPr sz="900" spc="-40" dirty="0">
                <a:solidFill>
                  <a:srgbClr val="8B8B8B"/>
                </a:solidFill>
                <a:latin typeface="Peclet"/>
                <a:cs typeface="Peclet"/>
              </a:rPr>
              <a:t>nulles</a:t>
            </a:r>
            <a:r>
              <a:rPr sz="900" spc="-35" dirty="0">
                <a:solidFill>
                  <a:srgbClr val="8B8B8B"/>
                </a:solidFill>
                <a:latin typeface="Peclet"/>
                <a:cs typeface="Peclet"/>
              </a:rPr>
              <a:t> </a:t>
            </a:r>
            <a:r>
              <a:rPr sz="900" spc="-30" dirty="0">
                <a:solidFill>
                  <a:srgbClr val="8B8B8B"/>
                </a:solidFill>
                <a:latin typeface="Peclet"/>
                <a:cs typeface="Peclet"/>
              </a:rPr>
              <a:t>quis</a:t>
            </a:r>
            <a:r>
              <a:rPr sz="900" spc="-35" dirty="0">
                <a:solidFill>
                  <a:srgbClr val="8B8B8B"/>
                </a:solidFill>
                <a:latin typeface="Peclet"/>
                <a:cs typeface="Peclet"/>
              </a:rPr>
              <a:t> </a:t>
            </a:r>
            <a:r>
              <a:rPr sz="900" spc="-30" dirty="0">
                <a:solidFill>
                  <a:srgbClr val="8B8B8B"/>
                </a:solidFill>
                <a:latin typeface="Peclet"/>
                <a:cs typeface="Peclet"/>
              </a:rPr>
              <a:t>ab</a:t>
            </a:r>
            <a:r>
              <a:rPr sz="900" spc="-35" dirty="0">
                <a:solidFill>
                  <a:srgbClr val="8B8B8B"/>
                </a:solidFill>
                <a:latin typeface="Peclet"/>
                <a:cs typeface="Peclet"/>
              </a:rPr>
              <a:t> </a:t>
            </a:r>
            <a:r>
              <a:rPr sz="900" spc="-25" dirty="0">
                <a:solidFill>
                  <a:srgbClr val="8B8B8B"/>
                </a:solidFill>
                <a:latin typeface="Peclet"/>
                <a:cs typeface="Peclet"/>
              </a:rPr>
              <a:t>ium </a:t>
            </a:r>
            <a:r>
              <a:rPr sz="900" spc="-45" dirty="0">
                <a:solidFill>
                  <a:srgbClr val="8B8B8B"/>
                </a:solidFill>
                <a:latin typeface="Peclet"/>
                <a:cs typeface="Peclet"/>
              </a:rPr>
              <a:t>evelignisci</a:t>
            </a:r>
            <a:r>
              <a:rPr sz="900" spc="-25" dirty="0">
                <a:solidFill>
                  <a:srgbClr val="8B8B8B"/>
                </a:solidFill>
                <a:latin typeface="Peclet"/>
                <a:cs typeface="Peclet"/>
              </a:rPr>
              <a:t> </a:t>
            </a:r>
            <a:r>
              <a:rPr sz="900" spc="-40" dirty="0">
                <a:solidFill>
                  <a:srgbClr val="8B8B8B"/>
                </a:solidFill>
                <a:latin typeface="Peclet"/>
                <a:cs typeface="Peclet"/>
              </a:rPr>
              <a:t>velecte</a:t>
            </a:r>
            <a:r>
              <a:rPr sz="900" spc="-25" dirty="0">
                <a:solidFill>
                  <a:srgbClr val="8B8B8B"/>
                </a:solidFill>
                <a:latin typeface="Peclet"/>
                <a:cs typeface="Peclet"/>
              </a:rPr>
              <a:t> </a:t>
            </a:r>
            <a:r>
              <a:rPr sz="900" spc="-40" dirty="0">
                <a:solidFill>
                  <a:srgbClr val="8B8B8B"/>
                </a:solidFill>
                <a:latin typeface="Peclet"/>
                <a:cs typeface="Peclet"/>
              </a:rPr>
              <a:t>ssequi</a:t>
            </a:r>
            <a:r>
              <a:rPr sz="900" spc="-25" dirty="0">
                <a:solidFill>
                  <a:srgbClr val="8B8B8B"/>
                </a:solidFill>
                <a:latin typeface="Peclet"/>
                <a:cs typeface="Peclet"/>
              </a:rPr>
              <a:t> </a:t>
            </a:r>
            <a:r>
              <a:rPr sz="900" spc="-40" dirty="0">
                <a:solidFill>
                  <a:srgbClr val="8B8B8B"/>
                </a:solidFill>
                <a:latin typeface="Peclet"/>
                <a:cs typeface="Peclet"/>
              </a:rPr>
              <a:t>niant</a:t>
            </a:r>
            <a:r>
              <a:rPr sz="900" spc="-20" dirty="0">
                <a:solidFill>
                  <a:srgbClr val="8B8B8B"/>
                </a:solidFill>
                <a:latin typeface="Peclet"/>
                <a:cs typeface="Peclet"/>
              </a:rPr>
              <a:t> </a:t>
            </a:r>
            <a:r>
              <a:rPr sz="900" spc="-40" dirty="0">
                <a:solidFill>
                  <a:srgbClr val="8B8B8B"/>
                </a:solidFill>
                <a:latin typeface="Peclet"/>
                <a:cs typeface="Peclet"/>
              </a:rPr>
              <a:t>quat</a:t>
            </a:r>
            <a:r>
              <a:rPr sz="900" spc="-25" dirty="0">
                <a:solidFill>
                  <a:srgbClr val="8B8B8B"/>
                </a:solidFill>
                <a:latin typeface="Peclet"/>
                <a:cs typeface="Peclet"/>
              </a:rPr>
              <a:t> era </a:t>
            </a:r>
            <a:r>
              <a:rPr sz="900" spc="-45" dirty="0">
                <a:solidFill>
                  <a:srgbClr val="8B8B8B"/>
                </a:solidFill>
                <a:latin typeface="Peclet"/>
                <a:cs typeface="Peclet"/>
              </a:rPr>
              <a:t>volore,</a:t>
            </a:r>
            <a:r>
              <a:rPr sz="900" spc="-25" dirty="0">
                <a:solidFill>
                  <a:srgbClr val="8B8B8B"/>
                </a:solidFill>
                <a:latin typeface="Peclet"/>
                <a:cs typeface="Peclet"/>
              </a:rPr>
              <a:t> </a:t>
            </a:r>
            <a:r>
              <a:rPr sz="900" spc="-35" dirty="0">
                <a:solidFill>
                  <a:srgbClr val="8B8B8B"/>
                </a:solidFill>
                <a:latin typeface="Peclet"/>
                <a:cs typeface="Peclet"/>
              </a:rPr>
              <a:t>volorepe</a:t>
            </a:r>
            <a:r>
              <a:rPr sz="900" spc="-20" dirty="0">
                <a:solidFill>
                  <a:srgbClr val="8B8B8B"/>
                </a:solidFill>
                <a:latin typeface="Peclet"/>
                <a:cs typeface="Peclet"/>
              </a:rPr>
              <a:t> </a:t>
            </a:r>
            <a:r>
              <a:rPr sz="900" spc="-40" dirty="0">
                <a:solidFill>
                  <a:srgbClr val="8B8B8B"/>
                </a:solidFill>
                <a:latin typeface="Peclet"/>
                <a:cs typeface="Peclet"/>
              </a:rPr>
              <a:t>deserup</a:t>
            </a:r>
            <a:r>
              <a:rPr sz="900" spc="-25" dirty="0">
                <a:solidFill>
                  <a:srgbClr val="8B8B8B"/>
                </a:solidFill>
                <a:latin typeface="Peclet"/>
                <a:cs typeface="Peclet"/>
              </a:rPr>
              <a:t> </a:t>
            </a:r>
            <a:r>
              <a:rPr sz="900" spc="-40" dirty="0">
                <a:solidFill>
                  <a:srgbClr val="8B8B8B"/>
                </a:solidFill>
                <a:latin typeface="Peclet"/>
                <a:cs typeface="Peclet"/>
              </a:rPr>
              <a:t>tatustia</a:t>
            </a:r>
            <a:r>
              <a:rPr sz="900" spc="-20" dirty="0">
                <a:solidFill>
                  <a:srgbClr val="8B8B8B"/>
                </a:solidFill>
                <a:latin typeface="Peclet"/>
                <a:cs typeface="Peclet"/>
              </a:rPr>
              <a:t> quam, </a:t>
            </a:r>
            <a:r>
              <a:rPr sz="900" spc="-35" dirty="0">
                <a:solidFill>
                  <a:srgbClr val="8B8B8B"/>
                </a:solidFill>
                <a:latin typeface="Peclet"/>
                <a:cs typeface="Peclet"/>
              </a:rPr>
              <a:t>ommo que </a:t>
            </a:r>
            <a:r>
              <a:rPr sz="900" spc="-10" dirty="0">
                <a:solidFill>
                  <a:srgbClr val="8B8B8B"/>
                </a:solidFill>
                <a:latin typeface="Peclet"/>
                <a:cs typeface="Peclet"/>
              </a:rPr>
              <a:t>dolectur.</a:t>
            </a:r>
            <a:endParaRPr sz="900">
              <a:latin typeface="Peclet"/>
              <a:cs typeface="Peclet"/>
            </a:endParaRPr>
          </a:p>
        </p:txBody>
      </p:sp>
      <p:sp>
        <p:nvSpPr>
          <p:cNvPr id="18" name="object 18" descr="$PPTXTitle"/>
          <p:cNvSpPr txBox="1">
            <a:spLocks noGrp="1"/>
          </p:cNvSpPr>
          <p:nvPr>
            <p:ph type="title"/>
          </p:nvPr>
        </p:nvSpPr>
        <p:spPr>
          <a:xfrm>
            <a:off x="845299" y="317702"/>
            <a:ext cx="1898650" cy="901700"/>
          </a:xfrm>
          <a:prstGeom prst="rect">
            <a:avLst/>
          </a:prstGeom>
        </p:spPr>
        <p:txBody>
          <a:bodyPr vert="horz" wrap="square" lIns="0" tIns="58419" rIns="0" bIns="0" rtlCol="0">
            <a:spAutoFit/>
          </a:bodyPr>
          <a:lstStyle/>
          <a:p>
            <a:pPr marL="12700" marR="13970">
              <a:lnSpc>
                <a:spcPts val="3300"/>
              </a:lnSpc>
              <a:spcBef>
                <a:spcPts val="459"/>
              </a:spcBef>
            </a:pPr>
            <a:r>
              <a:rPr sz="3000" spc="-190" dirty="0">
                <a:solidFill>
                  <a:srgbClr val="2B2B2B"/>
                </a:solidFill>
              </a:rPr>
              <a:t>Beskrivelse </a:t>
            </a:r>
            <a:r>
              <a:rPr sz="3000" spc="-30" dirty="0">
                <a:solidFill>
                  <a:srgbClr val="C9C9C9"/>
                </a:solidFill>
              </a:rPr>
              <a:t>Vision</a:t>
            </a:r>
            <a:endParaRPr sz="300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ftr" sz="quarter" idx="5"/>
          </p:nvPr>
        </p:nvSpPr>
        <p:spPr>
          <a:prstGeom prst="rect">
            <a:avLst/>
          </a:prstGeom>
        </p:spPr>
        <p:txBody>
          <a:bodyPr vert="horz" wrap="square" lIns="0" tIns="12065" rIns="0" bIns="0" rtlCol="0">
            <a:spAutoFit/>
          </a:bodyPr>
          <a:lstStyle/>
          <a:p>
            <a:pPr marL="12700">
              <a:lnSpc>
                <a:spcPct val="100000"/>
              </a:lnSpc>
              <a:spcBef>
                <a:spcPts val="95"/>
              </a:spcBef>
            </a:pPr>
            <a:r>
              <a:rPr spc="-20" dirty="0"/>
              <a:t>ERIK Arkitekter</a:t>
            </a:r>
          </a:p>
        </p:txBody>
      </p:sp>
      <p:sp>
        <p:nvSpPr>
          <p:cNvPr id="3" name="object 3"/>
          <p:cNvSpPr txBox="1">
            <a:spLocks noGrp="1"/>
          </p:cNvSpPr>
          <p:nvPr>
            <p:ph type="dt" sz="half" idx="6"/>
          </p:nvPr>
        </p:nvSpPr>
        <p:spPr>
          <a:prstGeom prst="rect">
            <a:avLst/>
          </a:prstGeom>
        </p:spPr>
        <p:txBody>
          <a:bodyPr vert="horz" wrap="square" lIns="0" tIns="12065" rIns="0" bIns="0" rtlCol="0">
            <a:spAutoFit/>
          </a:bodyPr>
          <a:lstStyle/>
          <a:p>
            <a:pPr marL="12700">
              <a:lnSpc>
                <a:spcPct val="100000"/>
              </a:lnSpc>
              <a:spcBef>
                <a:spcPts val="95"/>
              </a:spcBef>
            </a:pPr>
            <a:r>
              <a:rPr spc="-30" dirty="0"/>
              <a:t>2024</a:t>
            </a:r>
          </a:p>
        </p:txBody>
      </p:sp>
      <p:sp>
        <p:nvSpPr>
          <p:cNvPr id="4" name="object 4"/>
          <p:cNvSpPr txBox="1"/>
          <p:nvPr/>
        </p:nvSpPr>
        <p:spPr>
          <a:xfrm>
            <a:off x="10259300" y="10262337"/>
            <a:ext cx="613410" cy="120650"/>
          </a:xfrm>
          <a:prstGeom prst="rect">
            <a:avLst/>
          </a:prstGeom>
        </p:spPr>
        <p:txBody>
          <a:bodyPr vert="horz" wrap="square" lIns="0" tIns="12065" rIns="0" bIns="0" rtlCol="0">
            <a:spAutoFit/>
          </a:bodyPr>
          <a:lstStyle/>
          <a:p>
            <a:pPr marL="12700">
              <a:lnSpc>
                <a:spcPct val="100000"/>
              </a:lnSpc>
              <a:spcBef>
                <a:spcPts val="95"/>
              </a:spcBef>
            </a:pPr>
            <a:r>
              <a:rPr sz="600" spc="-25" dirty="0">
                <a:solidFill>
                  <a:srgbClr val="2B2B2B"/>
                </a:solidFill>
                <a:latin typeface="Peclet"/>
                <a:cs typeface="Peclet"/>
              </a:rPr>
              <a:t>Praktikant</a:t>
            </a:r>
            <a:r>
              <a:rPr sz="600" spc="-25" dirty="0">
                <a:solidFill>
                  <a:srgbClr val="8B8B8B"/>
                </a:solidFill>
                <a:latin typeface="Peclet"/>
                <a:cs typeface="Peclet"/>
              </a:rPr>
              <a:t>#ERIK</a:t>
            </a:r>
            <a:endParaRPr sz="600">
              <a:latin typeface="Peclet"/>
              <a:cs typeface="Peclet"/>
            </a:endParaRPr>
          </a:p>
        </p:txBody>
      </p:sp>
      <p:sp>
        <p:nvSpPr>
          <p:cNvPr id="5" name="object 5"/>
          <p:cNvSpPr txBox="1">
            <a:spLocks noGrp="1"/>
          </p:cNvSpPr>
          <p:nvPr>
            <p:ph type="sldNum" sz="quarter" idx="7"/>
          </p:nvPr>
        </p:nvSpPr>
        <p:spPr>
          <a:prstGeom prst="rect">
            <a:avLst/>
          </a:prstGeom>
        </p:spPr>
        <p:txBody>
          <a:bodyPr vert="horz" wrap="square" lIns="0" tIns="12065" rIns="0" bIns="0" rtlCol="0">
            <a:spAutoFit/>
          </a:bodyPr>
          <a:lstStyle/>
          <a:p>
            <a:pPr marL="12700">
              <a:lnSpc>
                <a:spcPct val="100000"/>
              </a:lnSpc>
              <a:spcBef>
                <a:spcPts val="95"/>
              </a:spcBef>
            </a:pPr>
            <a:fld id="{81D60167-4931-47E6-BA6A-407CBD079E47}" type="slidenum">
              <a:rPr spc="-25" dirty="0"/>
              <a:t>13</a:t>
            </a:fld>
            <a:endParaRPr spc="-25"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864000" y="3787978"/>
            <a:ext cx="13824585" cy="0"/>
          </a:xfrm>
          <a:custGeom>
            <a:avLst/>
            <a:gdLst/>
            <a:ahLst/>
            <a:cxnLst/>
            <a:rect l="l" t="t" r="r" b="b"/>
            <a:pathLst>
              <a:path w="13824585">
                <a:moveTo>
                  <a:pt x="0" y="0"/>
                </a:moveTo>
                <a:lnTo>
                  <a:pt x="13824000" y="0"/>
                </a:lnTo>
              </a:path>
            </a:pathLst>
          </a:custGeom>
          <a:ln w="6350">
            <a:solidFill>
              <a:srgbClr val="E9E9E9"/>
            </a:solidFill>
          </a:ln>
        </p:spPr>
        <p:txBody>
          <a:bodyPr wrap="square" lIns="0" tIns="0" rIns="0" bIns="0" rtlCol="0"/>
          <a:lstStyle/>
          <a:p>
            <a:endParaRPr/>
          </a:p>
        </p:txBody>
      </p:sp>
      <p:sp>
        <p:nvSpPr>
          <p:cNvPr id="3" name="object 3"/>
          <p:cNvSpPr txBox="1"/>
          <p:nvPr/>
        </p:nvSpPr>
        <p:spPr>
          <a:xfrm>
            <a:off x="794499" y="3691752"/>
            <a:ext cx="3854450" cy="939800"/>
          </a:xfrm>
          <a:prstGeom prst="rect">
            <a:avLst/>
          </a:prstGeom>
        </p:spPr>
        <p:txBody>
          <a:bodyPr vert="horz" wrap="square" lIns="0" tIns="12700" rIns="0" bIns="0" rtlCol="0">
            <a:spAutoFit/>
          </a:bodyPr>
          <a:lstStyle/>
          <a:p>
            <a:pPr marL="12700">
              <a:lnSpc>
                <a:spcPct val="100000"/>
              </a:lnSpc>
              <a:spcBef>
                <a:spcPts val="100"/>
              </a:spcBef>
            </a:pPr>
            <a:r>
              <a:rPr sz="6000" spc="-459" dirty="0">
                <a:solidFill>
                  <a:srgbClr val="2B2B2B"/>
                </a:solidFill>
                <a:latin typeface="Peclet"/>
                <a:cs typeface="Peclet"/>
              </a:rPr>
              <a:t>Håndskitser</a:t>
            </a:r>
            <a:endParaRPr sz="6000">
              <a:latin typeface="Peclet"/>
              <a:cs typeface="Peclet"/>
            </a:endParaRPr>
          </a:p>
        </p:txBody>
      </p:sp>
      <p:sp>
        <p:nvSpPr>
          <p:cNvPr id="5" name="object 5"/>
          <p:cNvSpPr txBox="1">
            <a:spLocks noGrp="1"/>
          </p:cNvSpPr>
          <p:nvPr>
            <p:ph type="ftr" sz="quarter" idx="5"/>
          </p:nvPr>
        </p:nvSpPr>
        <p:spPr>
          <a:prstGeom prst="rect">
            <a:avLst/>
          </a:prstGeom>
        </p:spPr>
        <p:txBody>
          <a:bodyPr vert="horz" wrap="square" lIns="0" tIns="12065" rIns="0" bIns="0" rtlCol="0">
            <a:spAutoFit/>
          </a:bodyPr>
          <a:lstStyle/>
          <a:p>
            <a:pPr marL="12700">
              <a:lnSpc>
                <a:spcPct val="100000"/>
              </a:lnSpc>
              <a:spcBef>
                <a:spcPts val="95"/>
              </a:spcBef>
            </a:pPr>
            <a:r>
              <a:rPr spc="-20" dirty="0"/>
              <a:t>ERIK Arkitekter</a:t>
            </a:r>
          </a:p>
        </p:txBody>
      </p:sp>
      <p:sp>
        <p:nvSpPr>
          <p:cNvPr id="6" name="object 6"/>
          <p:cNvSpPr txBox="1">
            <a:spLocks noGrp="1"/>
          </p:cNvSpPr>
          <p:nvPr>
            <p:ph type="dt" sz="half" idx="6"/>
          </p:nvPr>
        </p:nvSpPr>
        <p:spPr>
          <a:prstGeom prst="rect">
            <a:avLst/>
          </a:prstGeom>
        </p:spPr>
        <p:txBody>
          <a:bodyPr vert="horz" wrap="square" lIns="0" tIns="12065" rIns="0" bIns="0" rtlCol="0">
            <a:spAutoFit/>
          </a:bodyPr>
          <a:lstStyle/>
          <a:p>
            <a:pPr marL="12700">
              <a:lnSpc>
                <a:spcPct val="100000"/>
              </a:lnSpc>
              <a:spcBef>
                <a:spcPts val="95"/>
              </a:spcBef>
            </a:pPr>
            <a:r>
              <a:rPr spc="-30" dirty="0"/>
              <a:t>2024</a:t>
            </a:r>
          </a:p>
        </p:txBody>
      </p:sp>
      <p:sp>
        <p:nvSpPr>
          <p:cNvPr id="7" name="object 7"/>
          <p:cNvSpPr txBox="1"/>
          <p:nvPr/>
        </p:nvSpPr>
        <p:spPr>
          <a:xfrm>
            <a:off x="10259300" y="10262337"/>
            <a:ext cx="613410" cy="120650"/>
          </a:xfrm>
          <a:prstGeom prst="rect">
            <a:avLst/>
          </a:prstGeom>
        </p:spPr>
        <p:txBody>
          <a:bodyPr vert="horz" wrap="square" lIns="0" tIns="12065" rIns="0" bIns="0" rtlCol="0">
            <a:spAutoFit/>
          </a:bodyPr>
          <a:lstStyle/>
          <a:p>
            <a:pPr marL="12700">
              <a:lnSpc>
                <a:spcPct val="100000"/>
              </a:lnSpc>
              <a:spcBef>
                <a:spcPts val="95"/>
              </a:spcBef>
            </a:pPr>
            <a:r>
              <a:rPr sz="600" spc="-25" dirty="0">
                <a:solidFill>
                  <a:srgbClr val="2B2B2B"/>
                </a:solidFill>
                <a:latin typeface="Peclet"/>
                <a:cs typeface="Peclet"/>
              </a:rPr>
              <a:t>Praktikant</a:t>
            </a:r>
            <a:r>
              <a:rPr sz="600" spc="-25" dirty="0">
                <a:solidFill>
                  <a:srgbClr val="8B8B8B"/>
                </a:solidFill>
                <a:latin typeface="Peclet"/>
                <a:cs typeface="Peclet"/>
              </a:rPr>
              <a:t>#ERIK</a:t>
            </a:r>
            <a:endParaRPr sz="600">
              <a:latin typeface="Peclet"/>
              <a:cs typeface="Peclet"/>
            </a:endParaRPr>
          </a:p>
        </p:txBody>
      </p:sp>
      <p:sp>
        <p:nvSpPr>
          <p:cNvPr id="8" name="object 8"/>
          <p:cNvSpPr txBox="1">
            <a:spLocks noGrp="1"/>
          </p:cNvSpPr>
          <p:nvPr>
            <p:ph type="sldNum" sz="quarter" idx="7"/>
          </p:nvPr>
        </p:nvSpPr>
        <p:spPr>
          <a:prstGeom prst="rect">
            <a:avLst/>
          </a:prstGeom>
        </p:spPr>
        <p:txBody>
          <a:bodyPr vert="horz" wrap="square" lIns="0" tIns="12065" rIns="0" bIns="0" rtlCol="0">
            <a:spAutoFit/>
          </a:bodyPr>
          <a:lstStyle/>
          <a:p>
            <a:pPr marL="12700">
              <a:lnSpc>
                <a:spcPct val="100000"/>
              </a:lnSpc>
              <a:spcBef>
                <a:spcPts val="95"/>
              </a:spcBef>
            </a:pPr>
            <a:fld id="{81D60167-4931-47E6-BA6A-407CBD079E47}" type="slidenum">
              <a:rPr spc="-25" dirty="0"/>
              <a:t>14</a:t>
            </a:fld>
            <a:endParaRPr spc="-25" dirty="0"/>
          </a:p>
        </p:txBody>
      </p:sp>
      <p:sp>
        <p:nvSpPr>
          <p:cNvPr id="4" name="object 4" descr="$PPTXTitle"/>
          <p:cNvSpPr txBox="1">
            <a:spLocks noGrp="1"/>
          </p:cNvSpPr>
          <p:nvPr>
            <p:ph type="title"/>
          </p:nvPr>
        </p:nvSpPr>
        <p:spPr>
          <a:prstGeom prst="rect">
            <a:avLst/>
          </a:prstGeom>
        </p:spPr>
        <p:txBody>
          <a:bodyPr vert="horz" wrap="square" lIns="0" tIns="12700" rIns="0" bIns="0" rtlCol="0">
            <a:spAutoFit/>
          </a:bodyPr>
          <a:lstStyle/>
          <a:p>
            <a:pPr marL="53340">
              <a:lnSpc>
                <a:spcPct val="100000"/>
              </a:lnSpc>
              <a:spcBef>
                <a:spcPts val="100"/>
              </a:spcBef>
            </a:pPr>
            <a:r>
              <a:rPr spc="-50" dirty="0"/>
              <a:t>5</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descr="$PPTXTitle"/>
          <p:cNvSpPr txBox="1">
            <a:spLocks noGrp="1"/>
          </p:cNvSpPr>
          <p:nvPr>
            <p:ph type="title"/>
          </p:nvPr>
        </p:nvSpPr>
        <p:spPr>
          <a:xfrm>
            <a:off x="845299" y="317702"/>
            <a:ext cx="2536825" cy="901700"/>
          </a:xfrm>
          <a:prstGeom prst="rect">
            <a:avLst/>
          </a:prstGeom>
        </p:spPr>
        <p:txBody>
          <a:bodyPr vert="horz" wrap="square" lIns="0" tIns="58419" rIns="0" bIns="0" rtlCol="0">
            <a:spAutoFit/>
          </a:bodyPr>
          <a:lstStyle/>
          <a:p>
            <a:pPr marL="12700" marR="15240">
              <a:lnSpc>
                <a:spcPts val="3300"/>
              </a:lnSpc>
              <a:spcBef>
                <a:spcPts val="459"/>
              </a:spcBef>
            </a:pPr>
            <a:r>
              <a:rPr sz="3000" spc="-90" dirty="0">
                <a:solidFill>
                  <a:srgbClr val="2B2B2B"/>
                </a:solidFill>
              </a:rPr>
              <a:t>Håndskitser </a:t>
            </a:r>
            <a:r>
              <a:rPr sz="3000" spc="-210" dirty="0">
                <a:solidFill>
                  <a:srgbClr val="C9C9C9"/>
                </a:solidFill>
              </a:rPr>
              <a:t>Transformation</a:t>
            </a:r>
            <a:endParaRPr sz="3000"/>
          </a:p>
        </p:txBody>
      </p:sp>
      <p:sp>
        <p:nvSpPr>
          <p:cNvPr id="3" name="object 3"/>
          <p:cNvSpPr/>
          <p:nvPr/>
        </p:nvSpPr>
        <p:spPr>
          <a:xfrm>
            <a:off x="8219999" y="3222002"/>
            <a:ext cx="6180455" cy="6030595"/>
          </a:xfrm>
          <a:custGeom>
            <a:avLst/>
            <a:gdLst/>
            <a:ahLst/>
            <a:cxnLst/>
            <a:rect l="l" t="t" r="r" b="b"/>
            <a:pathLst>
              <a:path w="6180455" h="6030595">
                <a:moveTo>
                  <a:pt x="6179997" y="0"/>
                </a:moveTo>
                <a:lnTo>
                  <a:pt x="0" y="0"/>
                </a:lnTo>
                <a:lnTo>
                  <a:pt x="0" y="6029998"/>
                </a:lnTo>
                <a:lnTo>
                  <a:pt x="6179997" y="6029998"/>
                </a:lnTo>
                <a:lnTo>
                  <a:pt x="6179997" y="0"/>
                </a:lnTo>
                <a:close/>
              </a:path>
            </a:pathLst>
          </a:custGeom>
          <a:solidFill>
            <a:srgbClr val="EDECEA"/>
          </a:solidFill>
        </p:spPr>
        <p:txBody>
          <a:bodyPr wrap="square" lIns="0" tIns="0" rIns="0" bIns="0" rtlCol="0"/>
          <a:lstStyle/>
          <a:p>
            <a:endParaRPr/>
          </a:p>
        </p:txBody>
      </p:sp>
      <p:sp>
        <p:nvSpPr>
          <p:cNvPr id="4" name="object 4"/>
          <p:cNvSpPr/>
          <p:nvPr/>
        </p:nvSpPr>
        <p:spPr>
          <a:xfrm>
            <a:off x="1619999" y="3222002"/>
            <a:ext cx="6180455" cy="6030595"/>
          </a:xfrm>
          <a:custGeom>
            <a:avLst/>
            <a:gdLst/>
            <a:ahLst/>
            <a:cxnLst/>
            <a:rect l="l" t="t" r="r" b="b"/>
            <a:pathLst>
              <a:path w="6180455" h="6030595">
                <a:moveTo>
                  <a:pt x="6179997" y="0"/>
                </a:moveTo>
                <a:lnTo>
                  <a:pt x="0" y="0"/>
                </a:lnTo>
                <a:lnTo>
                  <a:pt x="0" y="6029998"/>
                </a:lnTo>
                <a:lnTo>
                  <a:pt x="6179997" y="6029998"/>
                </a:lnTo>
                <a:lnTo>
                  <a:pt x="6179997" y="0"/>
                </a:lnTo>
                <a:close/>
              </a:path>
            </a:pathLst>
          </a:custGeom>
          <a:solidFill>
            <a:srgbClr val="EDECEA"/>
          </a:solidFill>
        </p:spPr>
        <p:txBody>
          <a:bodyPr wrap="square" lIns="0" tIns="0" rIns="0" bIns="0" rtlCol="0"/>
          <a:lstStyle/>
          <a:p>
            <a:endParaRPr/>
          </a:p>
        </p:txBody>
      </p:sp>
      <p:sp>
        <p:nvSpPr>
          <p:cNvPr id="5" name="object 5"/>
          <p:cNvSpPr txBox="1"/>
          <p:nvPr/>
        </p:nvSpPr>
        <p:spPr>
          <a:xfrm>
            <a:off x="7534947" y="9319261"/>
            <a:ext cx="281940" cy="147320"/>
          </a:xfrm>
          <a:prstGeom prst="rect">
            <a:avLst/>
          </a:prstGeom>
        </p:spPr>
        <p:txBody>
          <a:bodyPr vert="horz" wrap="square" lIns="0" tIns="12700" rIns="0" bIns="0" rtlCol="0">
            <a:spAutoFit/>
          </a:bodyPr>
          <a:lstStyle/>
          <a:p>
            <a:pPr marL="12700">
              <a:lnSpc>
                <a:spcPct val="100000"/>
              </a:lnSpc>
              <a:spcBef>
                <a:spcPts val="100"/>
              </a:spcBef>
            </a:pPr>
            <a:r>
              <a:rPr sz="800" spc="-10" dirty="0">
                <a:solidFill>
                  <a:srgbClr val="231F20"/>
                </a:solidFill>
                <a:latin typeface="Garamond"/>
                <a:cs typeface="Garamond"/>
              </a:rPr>
              <a:t>xxxxx</a:t>
            </a:r>
            <a:endParaRPr sz="800">
              <a:latin typeface="Garamond"/>
              <a:cs typeface="Garamond"/>
            </a:endParaRPr>
          </a:p>
        </p:txBody>
      </p:sp>
      <p:sp>
        <p:nvSpPr>
          <p:cNvPr id="7" name="object 7"/>
          <p:cNvSpPr txBox="1">
            <a:spLocks noGrp="1"/>
          </p:cNvSpPr>
          <p:nvPr>
            <p:ph type="ftr" sz="quarter" idx="5"/>
          </p:nvPr>
        </p:nvSpPr>
        <p:spPr>
          <a:prstGeom prst="rect">
            <a:avLst/>
          </a:prstGeom>
        </p:spPr>
        <p:txBody>
          <a:bodyPr vert="horz" wrap="square" lIns="0" tIns="12065" rIns="0" bIns="0" rtlCol="0">
            <a:spAutoFit/>
          </a:bodyPr>
          <a:lstStyle/>
          <a:p>
            <a:pPr marL="12700">
              <a:lnSpc>
                <a:spcPct val="100000"/>
              </a:lnSpc>
              <a:spcBef>
                <a:spcPts val="95"/>
              </a:spcBef>
            </a:pPr>
            <a:r>
              <a:rPr spc="-20" dirty="0"/>
              <a:t>ERIK Arkitekter</a:t>
            </a:r>
          </a:p>
        </p:txBody>
      </p:sp>
      <p:sp>
        <p:nvSpPr>
          <p:cNvPr id="8" name="object 8"/>
          <p:cNvSpPr txBox="1">
            <a:spLocks noGrp="1"/>
          </p:cNvSpPr>
          <p:nvPr>
            <p:ph type="dt" sz="half" idx="6"/>
          </p:nvPr>
        </p:nvSpPr>
        <p:spPr>
          <a:prstGeom prst="rect">
            <a:avLst/>
          </a:prstGeom>
        </p:spPr>
        <p:txBody>
          <a:bodyPr vert="horz" wrap="square" lIns="0" tIns="12065" rIns="0" bIns="0" rtlCol="0">
            <a:spAutoFit/>
          </a:bodyPr>
          <a:lstStyle/>
          <a:p>
            <a:pPr marL="12700">
              <a:lnSpc>
                <a:spcPct val="100000"/>
              </a:lnSpc>
              <a:spcBef>
                <a:spcPts val="95"/>
              </a:spcBef>
            </a:pPr>
            <a:r>
              <a:rPr spc="-30" dirty="0"/>
              <a:t>2024</a:t>
            </a:r>
          </a:p>
        </p:txBody>
      </p:sp>
      <p:sp>
        <p:nvSpPr>
          <p:cNvPr id="9" name="object 9"/>
          <p:cNvSpPr txBox="1"/>
          <p:nvPr/>
        </p:nvSpPr>
        <p:spPr>
          <a:xfrm>
            <a:off x="10259300" y="10262337"/>
            <a:ext cx="613410" cy="120650"/>
          </a:xfrm>
          <a:prstGeom prst="rect">
            <a:avLst/>
          </a:prstGeom>
        </p:spPr>
        <p:txBody>
          <a:bodyPr vert="horz" wrap="square" lIns="0" tIns="12065" rIns="0" bIns="0" rtlCol="0">
            <a:spAutoFit/>
          </a:bodyPr>
          <a:lstStyle/>
          <a:p>
            <a:pPr marL="12700">
              <a:lnSpc>
                <a:spcPct val="100000"/>
              </a:lnSpc>
              <a:spcBef>
                <a:spcPts val="95"/>
              </a:spcBef>
            </a:pPr>
            <a:r>
              <a:rPr sz="600" spc="-25" dirty="0">
                <a:solidFill>
                  <a:srgbClr val="2B2B2B"/>
                </a:solidFill>
                <a:latin typeface="Peclet"/>
                <a:cs typeface="Peclet"/>
              </a:rPr>
              <a:t>Praktikant</a:t>
            </a:r>
            <a:r>
              <a:rPr sz="600" spc="-25" dirty="0">
                <a:solidFill>
                  <a:srgbClr val="8B8B8B"/>
                </a:solidFill>
                <a:latin typeface="Peclet"/>
                <a:cs typeface="Peclet"/>
              </a:rPr>
              <a:t>#ERIK</a:t>
            </a:r>
            <a:endParaRPr sz="600">
              <a:latin typeface="Peclet"/>
              <a:cs typeface="Peclet"/>
            </a:endParaRPr>
          </a:p>
        </p:txBody>
      </p:sp>
      <p:sp>
        <p:nvSpPr>
          <p:cNvPr id="10" name="object 10"/>
          <p:cNvSpPr txBox="1">
            <a:spLocks noGrp="1"/>
          </p:cNvSpPr>
          <p:nvPr>
            <p:ph type="sldNum" sz="quarter" idx="7"/>
          </p:nvPr>
        </p:nvSpPr>
        <p:spPr>
          <a:prstGeom prst="rect">
            <a:avLst/>
          </a:prstGeom>
        </p:spPr>
        <p:txBody>
          <a:bodyPr vert="horz" wrap="square" lIns="0" tIns="12065" rIns="0" bIns="0" rtlCol="0">
            <a:spAutoFit/>
          </a:bodyPr>
          <a:lstStyle/>
          <a:p>
            <a:pPr marL="12700">
              <a:lnSpc>
                <a:spcPct val="100000"/>
              </a:lnSpc>
              <a:spcBef>
                <a:spcPts val="95"/>
              </a:spcBef>
            </a:pPr>
            <a:fld id="{81D60167-4931-47E6-BA6A-407CBD079E47}" type="slidenum">
              <a:rPr spc="-25" dirty="0"/>
              <a:t>15</a:t>
            </a:fld>
            <a:endParaRPr spc="-25" dirty="0"/>
          </a:p>
        </p:txBody>
      </p:sp>
      <p:sp>
        <p:nvSpPr>
          <p:cNvPr id="6" name="object 6"/>
          <p:cNvSpPr txBox="1"/>
          <p:nvPr/>
        </p:nvSpPr>
        <p:spPr>
          <a:xfrm>
            <a:off x="14134946" y="9319261"/>
            <a:ext cx="281940" cy="147320"/>
          </a:xfrm>
          <a:prstGeom prst="rect">
            <a:avLst/>
          </a:prstGeom>
        </p:spPr>
        <p:txBody>
          <a:bodyPr vert="horz" wrap="square" lIns="0" tIns="12700" rIns="0" bIns="0" rtlCol="0">
            <a:spAutoFit/>
          </a:bodyPr>
          <a:lstStyle/>
          <a:p>
            <a:pPr marL="12700">
              <a:lnSpc>
                <a:spcPct val="100000"/>
              </a:lnSpc>
              <a:spcBef>
                <a:spcPts val="100"/>
              </a:spcBef>
            </a:pPr>
            <a:r>
              <a:rPr sz="800" spc="-10" dirty="0">
                <a:solidFill>
                  <a:srgbClr val="231F20"/>
                </a:solidFill>
                <a:latin typeface="Garamond"/>
                <a:cs typeface="Garamond"/>
              </a:rPr>
              <a:t>xxxxx</a:t>
            </a:r>
            <a:endParaRPr sz="800">
              <a:latin typeface="Garamond"/>
              <a:cs typeface="Garamond"/>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0" y="0"/>
            <a:ext cx="15120619" cy="10692130"/>
          </a:xfrm>
          <a:custGeom>
            <a:avLst/>
            <a:gdLst/>
            <a:ahLst/>
            <a:cxnLst/>
            <a:rect l="l" t="t" r="r" b="b"/>
            <a:pathLst>
              <a:path w="15120619" h="10692130">
                <a:moveTo>
                  <a:pt x="15120010" y="0"/>
                </a:moveTo>
                <a:lnTo>
                  <a:pt x="0" y="0"/>
                </a:lnTo>
                <a:lnTo>
                  <a:pt x="0" y="10692003"/>
                </a:lnTo>
                <a:lnTo>
                  <a:pt x="15120010" y="10692003"/>
                </a:lnTo>
                <a:lnTo>
                  <a:pt x="15120010" y="0"/>
                </a:lnTo>
                <a:close/>
              </a:path>
            </a:pathLst>
          </a:custGeom>
          <a:solidFill>
            <a:srgbClr val="2B2B2B"/>
          </a:solidFill>
        </p:spPr>
        <p:txBody>
          <a:bodyPr wrap="square" lIns="0" tIns="0" rIns="0" bIns="0" rtlCol="0"/>
          <a:lstStyle/>
          <a:p>
            <a:endParaRPr/>
          </a:p>
        </p:txBody>
      </p:sp>
      <p:sp>
        <p:nvSpPr>
          <p:cNvPr id="3" name="object 3"/>
          <p:cNvSpPr/>
          <p:nvPr/>
        </p:nvSpPr>
        <p:spPr>
          <a:xfrm>
            <a:off x="13723188" y="9561741"/>
            <a:ext cx="965200" cy="703580"/>
          </a:xfrm>
          <a:custGeom>
            <a:avLst/>
            <a:gdLst/>
            <a:ahLst/>
            <a:cxnLst/>
            <a:rect l="l" t="t" r="r" b="b"/>
            <a:pathLst>
              <a:path w="965200" h="703579">
                <a:moveTo>
                  <a:pt x="964806" y="0"/>
                </a:moveTo>
                <a:lnTo>
                  <a:pt x="822769" y="0"/>
                </a:lnTo>
                <a:lnTo>
                  <a:pt x="822769" y="8890"/>
                </a:lnTo>
                <a:lnTo>
                  <a:pt x="822769" y="191770"/>
                </a:lnTo>
                <a:lnTo>
                  <a:pt x="822769" y="528320"/>
                </a:lnTo>
                <a:lnTo>
                  <a:pt x="538683" y="528320"/>
                </a:lnTo>
                <a:lnTo>
                  <a:pt x="538683" y="191770"/>
                </a:lnTo>
                <a:lnTo>
                  <a:pt x="395300" y="191770"/>
                </a:lnTo>
                <a:lnTo>
                  <a:pt x="395300" y="528320"/>
                </a:lnTo>
                <a:lnTo>
                  <a:pt x="142049" y="528320"/>
                </a:lnTo>
                <a:lnTo>
                  <a:pt x="142049" y="191770"/>
                </a:lnTo>
                <a:lnTo>
                  <a:pt x="142049" y="8890"/>
                </a:lnTo>
                <a:lnTo>
                  <a:pt x="0" y="8890"/>
                </a:lnTo>
                <a:lnTo>
                  <a:pt x="0" y="191770"/>
                </a:lnTo>
                <a:lnTo>
                  <a:pt x="0" y="528320"/>
                </a:lnTo>
                <a:lnTo>
                  <a:pt x="0" y="703580"/>
                </a:lnTo>
                <a:lnTo>
                  <a:pt x="964806" y="703580"/>
                </a:lnTo>
                <a:lnTo>
                  <a:pt x="964806" y="528320"/>
                </a:lnTo>
                <a:lnTo>
                  <a:pt x="964806" y="191770"/>
                </a:lnTo>
                <a:lnTo>
                  <a:pt x="964806" y="8890"/>
                </a:lnTo>
                <a:lnTo>
                  <a:pt x="964806" y="0"/>
                </a:lnTo>
                <a:close/>
              </a:path>
            </a:pathLst>
          </a:custGeom>
          <a:solidFill>
            <a:srgbClr val="FFFFFF"/>
          </a:solidFill>
        </p:spPr>
        <p:txBody>
          <a:bodyPr wrap="square" lIns="0" tIns="0" rIns="0" bIns="0" rtlCol="0"/>
          <a:lstStyle/>
          <a:p>
            <a:endParaRPr/>
          </a:p>
        </p:txBody>
      </p:sp>
      <p:sp>
        <p:nvSpPr>
          <p:cNvPr id="4" name="object 4"/>
          <p:cNvSpPr/>
          <p:nvPr/>
        </p:nvSpPr>
        <p:spPr>
          <a:xfrm>
            <a:off x="13723196" y="8634036"/>
            <a:ext cx="965200" cy="825500"/>
          </a:xfrm>
          <a:custGeom>
            <a:avLst/>
            <a:gdLst/>
            <a:ahLst/>
            <a:cxnLst/>
            <a:rect l="l" t="t" r="r" b="b"/>
            <a:pathLst>
              <a:path w="965200" h="825500">
                <a:moveTo>
                  <a:pt x="251917" y="28143"/>
                </a:moveTo>
                <a:lnTo>
                  <a:pt x="209697" y="31344"/>
                </a:lnTo>
                <a:lnTo>
                  <a:pt x="170146" y="40889"/>
                </a:lnTo>
                <a:lnTo>
                  <a:pt x="133683" y="56689"/>
                </a:lnTo>
                <a:lnTo>
                  <a:pt x="100724" y="78655"/>
                </a:lnTo>
                <a:lnTo>
                  <a:pt x="71689" y="106700"/>
                </a:lnTo>
                <a:lnTo>
                  <a:pt x="46996" y="140735"/>
                </a:lnTo>
                <a:lnTo>
                  <a:pt x="27062" y="180670"/>
                </a:lnTo>
                <a:lnTo>
                  <a:pt x="12306" y="226419"/>
                </a:lnTo>
                <a:lnTo>
                  <a:pt x="3146" y="277892"/>
                </a:lnTo>
                <a:lnTo>
                  <a:pt x="0" y="335000"/>
                </a:lnTo>
                <a:lnTo>
                  <a:pt x="0" y="825449"/>
                </a:lnTo>
                <a:lnTo>
                  <a:pt x="964806" y="825449"/>
                </a:lnTo>
                <a:lnTo>
                  <a:pt x="964806" y="645883"/>
                </a:lnTo>
                <a:lnTo>
                  <a:pt x="138023" y="645883"/>
                </a:lnTo>
                <a:lnTo>
                  <a:pt x="138023" y="381901"/>
                </a:lnTo>
                <a:lnTo>
                  <a:pt x="146139" y="323402"/>
                </a:lnTo>
                <a:lnTo>
                  <a:pt x="168212" y="279246"/>
                </a:lnTo>
                <a:lnTo>
                  <a:pt x="200834" y="248661"/>
                </a:lnTo>
                <a:lnTo>
                  <a:pt x="240595" y="230876"/>
                </a:lnTo>
                <a:lnTo>
                  <a:pt x="284086" y="225120"/>
                </a:lnTo>
                <a:lnTo>
                  <a:pt x="869065" y="225120"/>
                </a:lnTo>
                <a:lnTo>
                  <a:pt x="890770" y="221105"/>
                </a:lnTo>
                <a:lnTo>
                  <a:pt x="931682" y="208121"/>
                </a:lnTo>
                <a:lnTo>
                  <a:pt x="932511" y="207708"/>
                </a:lnTo>
                <a:lnTo>
                  <a:pt x="482396" y="207708"/>
                </a:lnTo>
                <a:lnTo>
                  <a:pt x="463794" y="162320"/>
                </a:lnTo>
                <a:lnTo>
                  <a:pt x="440223" y="122885"/>
                </a:lnTo>
                <a:lnTo>
                  <a:pt x="411798" y="89778"/>
                </a:lnTo>
                <a:lnTo>
                  <a:pt x="378638" y="63375"/>
                </a:lnTo>
                <a:lnTo>
                  <a:pt x="340860" y="44052"/>
                </a:lnTo>
                <a:lnTo>
                  <a:pt x="298581" y="32183"/>
                </a:lnTo>
                <a:lnTo>
                  <a:pt x="251917" y="28143"/>
                </a:lnTo>
                <a:close/>
              </a:path>
              <a:path w="965200" h="825500">
                <a:moveTo>
                  <a:pt x="869065" y="225120"/>
                </a:moveTo>
                <a:lnTo>
                  <a:pt x="284086" y="225120"/>
                </a:lnTo>
                <a:lnTo>
                  <a:pt x="327948" y="230619"/>
                </a:lnTo>
                <a:lnTo>
                  <a:pt x="367440" y="247889"/>
                </a:lnTo>
                <a:lnTo>
                  <a:pt x="399471" y="278088"/>
                </a:lnTo>
                <a:lnTo>
                  <a:pt x="420955" y="322373"/>
                </a:lnTo>
                <a:lnTo>
                  <a:pt x="428802" y="381901"/>
                </a:lnTo>
                <a:lnTo>
                  <a:pt x="428802" y="645883"/>
                </a:lnTo>
                <a:lnTo>
                  <a:pt x="566826" y="645883"/>
                </a:lnTo>
                <a:lnTo>
                  <a:pt x="566826" y="408698"/>
                </a:lnTo>
                <a:lnTo>
                  <a:pt x="570784" y="355603"/>
                </a:lnTo>
                <a:lnTo>
                  <a:pt x="582857" y="312668"/>
                </a:lnTo>
                <a:lnTo>
                  <a:pt x="603342" y="279558"/>
                </a:lnTo>
                <a:lnTo>
                  <a:pt x="670740" y="241478"/>
                </a:lnTo>
                <a:lnTo>
                  <a:pt x="718248" y="235838"/>
                </a:lnTo>
                <a:lnTo>
                  <a:pt x="786587" y="234505"/>
                </a:lnTo>
                <a:lnTo>
                  <a:pt x="842321" y="230067"/>
                </a:lnTo>
                <a:lnTo>
                  <a:pt x="869065" y="225120"/>
                </a:lnTo>
                <a:close/>
              </a:path>
              <a:path w="965200" h="825500">
                <a:moveTo>
                  <a:pt x="964806" y="0"/>
                </a:moveTo>
                <a:lnTo>
                  <a:pt x="948715" y="0"/>
                </a:lnTo>
                <a:lnTo>
                  <a:pt x="917375" y="19078"/>
                </a:lnTo>
                <a:lnTo>
                  <a:pt x="878874" y="35012"/>
                </a:lnTo>
                <a:lnTo>
                  <a:pt x="832082" y="46171"/>
                </a:lnTo>
                <a:lnTo>
                  <a:pt x="775868" y="50926"/>
                </a:lnTo>
                <a:lnTo>
                  <a:pt x="671347" y="53606"/>
                </a:lnTo>
                <a:lnTo>
                  <a:pt x="621336" y="59065"/>
                </a:lnTo>
                <a:lnTo>
                  <a:pt x="579479" y="72714"/>
                </a:lnTo>
                <a:lnTo>
                  <a:pt x="545215" y="94476"/>
                </a:lnTo>
                <a:lnTo>
                  <a:pt x="517986" y="124279"/>
                </a:lnTo>
                <a:lnTo>
                  <a:pt x="497233" y="162048"/>
                </a:lnTo>
                <a:lnTo>
                  <a:pt x="482396" y="207708"/>
                </a:lnTo>
                <a:lnTo>
                  <a:pt x="932511" y="207708"/>
                </a:lnTo>
                <a:lnTo>
                  <a:pt x="964806" y="191617"/>
                </a:lnTo>
                <a:lnTo>
                  <a:pt x="964806" y="0"/>
                </a:lnTo>
                <a:close/>
              </a:path>
            </a:pathLst>
          </a:custGeom>
          <a:solidFill>
            <a:srgbClr val="FFFFFF"/>
          </a:solidFill>
        </p:spPr>
        <p:txBody>
          <a:bodyPr wrap="square" lIns="0" tIns="0" rIns="0" bIns="0" rtlCol="0"/>
          <a:lstStyle/>
          <a:p>
            <a:endParaRPr/>
          </a:p>
        </p:txBody>
      </p:sp>
      <p:sp>
        <p:nvSpPr>
          <p:cNvPr id="5" name="object 5"/>
          <p:cNvSpPr/>
          <p:nvPr/>
        </p:nvSpPr>
        <p:spPr>
          <a:xfrm>
            <a:off x="13723188" y="8356320"/>
            <a:ext cx="965200" cy="179705"/>
          </a:xfrm>
          <a:custGeom>
            <a:avLst/>
            <a:gdLst/>
            <a:ahLst/>
            <a:cxnLst/>
            <a:rect l="l" t="t" r="r" b="b"/>
            <a:pathLst>
              <a:path w="965200" h="179704">
                <a:moveTo>
                  <a:pt x="964806" y="0"/>
                </a:moveTo>
                <a:lnTo>
                  <a:pt x="0" y="0"/>
                </a:lnTo>
                <a:lnTo>
                  <a:pt x="0" y="179565"/>
                </a:lnTo>
                <a:lnTo>
                  <a:pt x="964806" y="179565"/>
                </a:lnTo>
                <a:lnTo>
                  <a:pt x="964806" y="0"/>
                </a:lnTo>
                <a:close/>
              </a:path>
            </a:pathLst>
          </a:custGeom>
          <a:solidFill>
            <a:srgbClr val="FFFFFF"/>
          </a:solidFill>
        </p:spPr>
        <p:txBody>
          <a:bodyPr wrap="square" lIns="0" tIns="0" rIns="0" bIns="0" rtlCol="0"/>
          <a:lstStyle/>
          <a:p>
            <a:endParaRPr/>
          </a:p>
        </p:txBody>
      </p:sp>
      <p:sp>
        <p:nvSpPr>
          <p:cNvPr id="6" name="object 6"/>
          <p:cNvSpPr/>
          <p:nvPr/>
        </p:nvSpPr>
        <p:spPr>
          <a:xfrm>
            <a:off x="13723193" y="7345965"/>
            <a:ext cx="965200" cy="866140"/>
          </a:xfrm>
          <a:custGeom>
            <a:avLst/>
            <a:gdLst/>
            <a:ahLst/>
            <a:cxnLst/>
            <a:rect l="l" t="t" r="r" b="b"/>
            <a:pathLst>
              <a:path w="965200" h="866140">
                <a:moveTo>
                  <a:pt x="964806" y="0"/>
                </a:moveTo>
                <a:lnTo>
                  <a:pt x="355104" y="407365"/>
                </a:lnTo>
                <a:lnTo>
                  <a:pt x="0" y="6705"/>
                </a:lnTo>
                <a:lnTo>
                  <a:pt x="0" y="238518"/>
                </a:lnTo>
                <a:lnTo>
                  <a:pt x="402005" y="686079"/>
                </a:lnTo>
                <a:lnTo>
                  <a:pt x="0" y="686079"/>
                </a:lnTo>
                <a:lnTo>
                  <a:pt x="0" y="865644"/>
                </a:lnTo>
                <a:lnTo>
                  <a:pt x="964806" y="865644"/>
                </a:lnTo>
                <a:lnTo>
                  <a:pt x="964806" y="686079"/>
                </a:lnTo>
                <a:lnTo>
                  <a:pt x="600329" y="686079"/>
                </a:lnTo>
                <a:lnTo>
                  <a:pt x="470344" y="540016"/>
                </a:lnTo>
                <a:lnTo>
                  <a:pt x="964806" y="214401"/>
                </a:lnTo>
                <a:lnTo>
                  <a:pt x="964806" y="0"/>
                </a:lnTo>
                <a:close/>
              </a:path>
            </a:pathLst>
          </a:custGeom>
          <a:solidFill>
            <a:srgbClr val="FFFFFF"/>
          </a:solidFill>
        </p:spPr>
        <p:txBody>
          <a:bodyPr wrap="square" lIns="0" tIns="0" rIns="0" bIns="0" rtlCol="0"/>
          <a:lstStyle/>
          <a:p>
            <a:endParaRPr/>
          </a:p>
        </p:txBody>
      </p:sp>
      <p:sp>
        <p:nvSpPr>
          <p:cNvPr id="7" name="object 7"/>
          <p:cNvSpPr txBox="1"/>
          <p:nvPr/>
        </p:nvSpPr>
        <p:spPr>
          <a:xfrm>
            <a:off x="845299" y="317702"/>
            <a:ext cx="4979035" cy="1739900"/>
          </a:xfrm>
          <a:prstGeom prst="rect">
            <a:avLst/>
          </a:prstGeom>
        </p:spPr>
        <p:txBody>
          <a:bodyPr vert="horz" wrap="square" lIns="0" tIns="12700" rIns="0" bIns="0" rtlCol="0">
            <a:spAutoFit/>
          </a:bodyPr>
          <a:lstStyle/>
          <a:p>
            <a:pPr marL="12700">
              <a:lnSpc>
                <a:spcPts val="3450"/>
              </a:lnSpc>
              <a:spcBef>
                <a:spcPts val="100"/>
              </a:spcBef>
            </a:pPr>
            <a:r>
              <a:rPr sz="3000" spc="-180" dirty="0">
                <a:solidFill>
                  <a:srgbClr val="FFFFFF"/>
                </a:solidFill>
                <a:latin typeface="Peclet"/>
                <a:cs typeface="Peclet"/>
              </a:rPr>
              <a:t>At</a:t>
            </a:r>
            <a:r>
              <a:rPr sz="3000" spc="-280" dirty="0">
                <a:solidFill>
                  <a:srgbClr val="FFFFFF"/>
                </a:solidFill>
                <a:latin typeface="Peclet"/>
                <a:cs typeface="Peclet"/>
              </a:rPr>
              <a:t> </a:t>
            </a:r>
            <a:r>
              <a:rPr sz="3000" spc="-160" dirty="0">
                <a:solidFill>
                  <a:srgbClr val="FFFFFF"/>
                </a:solidFill>
                <a:latin typeface="Peclet"/>
                <a:cs typeface="Peclet"/>
              </a:rPr>
              <a:t>tegne</a:t>
            </a:r>
            <a:r>
              <a:rPr sz="3000" spc="-275" dirty="0">
                <a:solidFill>
                  <a:srgbClr val="FFFFFF"/>
                </a:solidFill>
                <a:latin typeface="Peclet"/>
                <a:cs typeface="Peclet"/>
              </a:rPr>
              <a:t> </a:t>
            </a:r>
            <a:r>
              <a:rPr sz="3000" spc="-140" dirty="0">
                <a:solidFill>
                  <a:srgbClr val="FFFFFF"/>
                </a:solidFill>
                <a:latin typeface="Peclet"/>
                <a:cs typeface="Peclet"/>
              </a:rPr>
              <a:t>til</a:t>
            </a:r>
            <a:r>
              <a:rPr sz="3000" spc="-275" dirty="0">
                <a:solidFill>
                  <a:srgbClr val="FFFFFF"/>
                </a:solidFill>
                <a:latin typeface="Peclet"/>
                <a:cs typeface="Peclet"/>
              </a:rPr>
              <a:t> </a:t>
            </a:r>
            <a:r>
              <a:rPr sz="3000" spc="-25" dirty="0">
                <a:solidFill>
                  <a:srgbClr val="FFFFFF"/>
                </a:solidFill>
                <a:latin typeface="Peclet"/>
                <a:cs typeface="Peclet"/>
              </a:rPr>
              <a:t>liv</a:t>
            </a:r>
            <a:endParaRPr sz="3000">
              <a:latin typeface="Peclet"/>
              <a:cs typeface="Peclet"/>
            </a:endParaRPr>
          </a:p>
          <a:p>
            <a:pPr marL="12700" marR="15240">
              <a:lnSpc>
                <a:spcPts val="3300"/>
              </a:lnSpc>
              <a:spcBef>
                <a:spcPts val="210"/>
              </a:spcBef>
            </a:pPr>
            <a:r>
              <a:rPr sz="3000" spc="-110" dirty="0">
                <a:solidFill>
                  <a:srgbClr val="C9C9C9"/>
                </a:solidFill>
                <a:latin typeface="Peclet"/>
                <a:cs typeface="Peclet"/>
              </a:rPr>
              <a:t>Vi</a:t>
            </a:r>
            <a:r>
              <a:rPr sz="3000" spc="-275" dirty="0">
                <a:solidFill>
                  <a:srgbClr val="C9C9C9"/>
                </a:solidFill>
                <a:latin typeface="Peclet"/>
                <a:cs typeface="Peclet"/>
              </a:rPr>
              <a:t> </a:t>
            </a:r>
            <a:r>
              <a:rPr sz="3000" spc="-160" dirty="0">
                <a:solidFill>
                  <a:srgbClr val="C9C9C9"/>
                </a:solidFill>
                <a:latin typeface="Peclet"/>
                <a:cs typeface="Peclet"/>
              </a:rPr>
              <a:t>skaber</a:t>
            </a:r>
            <a:r>
              <a:rPr sz="3000" spc="-275" dirty="0">
                <a:solidFill>
                  <a:srgbClr val="C9C9C9"/>
                </a:solidFill>
                <a:latin typeface="Peclet"/>
                <a:cs typeface="Peclet"/>
              </a:rPr>
              <a:t> </a:t>
            </a:r>
            <a:r>
              <a:rPr sz="3000" spc="-135" dirty="0">
                <a:solidFill>
                  <a:srgbClr val="C9C9C9"/>
                </a:solidFill>
                <a:latin typeface="Peclet"/>
                <a:cs typeface="Peclet"/>
              </a:rPr>
              <a:t>rum</a:t>
            </a:r>
            <a:r>
              <a:rPr sz="3000" spc="-270" dirty="0">
                <a:solidFill>
                  <a:srgbClr val="C9C9C9"/>
                </a:solidFill>
                <a:latin typeface="Peclet"/>
                <a:cs typeface="Peclet"/>
              </a:rPr>
              <a:t> </a:t>
            </a:r>
            <a:r>
              <a:rPr sz="3000" spc="-150" dirty="0">
                <a:solidFill>
                  <a:srgbClr val="C9C9C9"/>
                </a:solidFill>
                <a:latin typeface="Peclet"/>
                <a:cs typeface="Peclet"/>
              </a:rPr>
              <a:t>for</a:t>
            </a:r>
            <a:r>
              <a:rPr sz="3000" spc="-280" dirty="0">
                <a:solidFill>
                  <a:srgbClr val="C9C9C9"/>
                </a:solidFill>
                <a:latin typeface="Peclet"/>
                <a:cs typeface="Peclet"/>
              </a:rPr>
              <a:t> </a:t>
            </a:r>
            <a:r>
              <a:rPr sz="3000" spc="-200" dirty="0">
                <a:solidFill>
                  <a:srgbClr val="C9C9C9"/>
                </a:solidFill>
                <a:latin typeface="Peclet"/>
                <a:cs typeface="Peclet"/>
              </a:rPr>
              <a:t>kultur,</a:t>
            </a:r>
            <a:r>
              <a:rPr sz="3000" spc="-275" dirty="0">
                <a:solidFill>
                  <a:srgbClr val="C9C9C9"/>
                </a:solidFill>
                <a:latin typeface="Peclet"/>
                <a:cs typeface="Peclet"/>
              </a:rPr>
              <a:t> </a:t>
            </a:r>
            <a:r>
              <a:rPr sz="3000" spc="-25" dirty="0">
                <a:solidFill>
                  <a:srgbClr val="C9C9C9"/>
                </a:solidFill>
                <a:latin typeface="Peclet"/>
                <a:cs typeface="Peclet"/>
              </a:rPr>
              <a:t>der </a:t>
            </a:r>
            <a:r>
              <a:rPr sz="3000" spc="-160" dirty="0">
                <a:solidFill>
                  <a:srgbClr val="C9C9C9"/>
                </a:solidFill>
                <a:latin typeface="Peclet"/>
                <a:cs typeface="Peclet"/>
              </a:rPr>
              <a:t>skaber</a:t>
            </a:r>
            <a:r>
              <a:rPr sz="3000" spc="-265" dirty="0">
                <a:solidFill>
                  <a:srgbClr val="C9C9C9"/>
                </a:solidFill>
                <a:latin typeface="Peclet"/>
                <a:cs typeface="Peclet"/>
              </a:rPr>
              <a:t> </a:t>
            </a:r>
            <a:r>
              <a:rPr sz="3000" spc="-135" dirty="0">
                <a:solidFill>
                  <a:srgbClr val="C9C9C9"/>
                </a:solidFill>
                <a:latin typeface="Peclet"/>
                <a:cs typeface="Peclet"/>
              </a:rPr>
              <a:t>rum</a:t>
            </a:r>
            <a:r>
              <a:rPr sz="3000" spc="-265" dirty="0">
                <a:solidFill>
                  <a:srgbClr val="C9C9C9"/>
                </a:solidFill>
                <a:latin typeface="Peclet"/>
                <a:cs typeface="Peclet"/>
              </a:rPr>
              <a:t> </a:t>
            </a:r>
            <a:r>
              <a:rPr sz="3000" spc="-150" dirty="0">
                <a:solidFill>
                  <a:srgbClr val="C9C9C9"/>
                </a:solidFill>
                <a:latin typeface="Peclet"/>
                <a:cs typeface="Peclet"/>
              </a:rPr>
              <a:t>for</a:t>
            </a:r>
            <a:r>
              <a:rPr sz="3000" spc="-260" dirty="0">
                <a:solidFill>
                  <a:srgbClr val="C9C9C9"/>
                </a:solidFill>
                <a:latin typeface="Peclet"/>
                <a:cs typeface="Peclet"/>
              </a:rPr>
              <a:t> </a:t>
            </a:r>
            <a:r>
              <a:rPr sz="3000" spc="-200" dirty="0">
                <a:solidFill>
                  <a:srgbClr val="C9C9C9"/>
                </a:solidFill>
                <a:latin typeface="Peclet"/>
                <a:cs typeface="Peclet"/>
              </a:rPr>
              <a:t>mennesker,</a:t>
            </a:r>
            <a:r>
              <a:rPr sz="3000" spc="-265" dirty="0">
                <a:solidFill>
                  <a:srgbClr val="C9C9C9"/>
                </a:solidFill>
                <a:latin typeface="Peclet"/>
                <a:cs typeface="Peclet"/>
              </a:rPr>
              <a:t> </a:t>
            </a:r>
            <a:r>
              <a:rPr sz="3000" spc="-145" dirty="0">
                <a:solidFill>
                  <a:srgbClr val="C9C9C9"/>
                </a:solidFill>
                <a:latin typeface="Peclet"/>
                <a:cs typeface="Peclet"/>
              </a:rPr>
              <a:t>der </a:t>
            </a:r>
            <a:r>
              <a:rPr sz="3000" spc="-160" dirty="0">
                <a:solidFill>
                  <a:srgbClr val="C9C9C9"/>
                </a:solidFill>
                <a:latin typeface="Peclet"/>
                <a:cs typeface="Peclet"/>
              </a:rPr>
              <a:t>skaber</a:t>
            </a:r>
            <a:r>
              <a:rPr sz="3000" spc="-275" dirty="0">
                <a:solidFill>
                  <a:srgbClr val="C9C9C9"/>
                </a:solidFill>
                <a:latin typeface="Peclet"/>
                <a:cs typeface="Peclet"/>
              </a:rPr>
              <a:t> </a:t>
            </a:r>
            <a:r>
              <a:rPr sz="3000" spc="-135" dirty="0">
                <a:solidFill>
                  <a:srgbClr val="C9C9C9"/>
                </a:solidFill>
                <a:latin typeface="Peclet"/>
                <a:cs typeface="Peclet"/>
              </a:rPr>
              <a:t>rum</a:t>
            </a:r>
            <a:r>
              <a:rPr sz="3000" spc="-275" dirty="0">
                <a:solidFill>
                  <a:srgbClr val="C9C9C9"/>
                </a:solidFill>
                <a:latin typeface="Peclet"/>
                <a:cs typeface="Peclet"/>
              </a:rPr>
              <a:t> </a:t>
            </a:r>
            <a:r>
              <a:rPr sz="3000" spc="-150" dirty="0">
                <a:solidFill>
                  <a:srgbClr val="C9C9C9"/>
                </a:solidFill>
                <a:latin typeface="Peclet"/>
                <a:cs typeface="Peclet"/>
              </a:rPr>
              <a:t>for</a:t>
            </a:r>
            <a:r>
              <a:rPr sz="3000" spc="-275" dirty="0">
                <a:solidFill>
                  <a:srgbClr val="C9C9C9"/>
                </a:solidFill>
                <a:latin typeface="Peclet"/>
                <a:cs typeface="Peclet"/>
              </a:rPr>
              <a:t> </a:t>
            </a:r>
            <a:r>
              <a:rPr sz="3000" spc="-60" dirty="0">
                <a:solidFill>
                  <a:srgbClr val="C9C9C9"/>
                </a:solidFill>
                <a:latin typeface="Peclet"/>
                <a:cs typeface="Peclet"/>
              </a:rPr>
              <a:t>hinanden.</a:t>
            </a:r>
            <a:endParaRPr sz="3000">
              <a:latin typeface="Peclet"/>
              <a:cs typeface="Peclet"/>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9815300" y="3822903"/>
            <a:ext cx="3572510" cy="1397819"/>
          </a:xfrm>
          <a:prstGeom prst="rect">
            <a:avLst/>
          </a:prstGeom>
        </p:spPr>
        <p:txBody>
          <a:bodyPr vert="horz" wrap="square" lIns="0" tIns="12700" rIns="0" bIns="0" rtlCol="0">
            <a:spAutoFit/>
          </a:bodyPr>
          <a:lstStyle/>
          <a:p>
            <a:pPr marL="456565" indent="-443865">
              <a:lnSpc>
                <a:spcPct val="100000"/>
              </a:lnSpc>
              <a:spcBef>
                <a:spcPts val="100"/>
              </a:spcBef>
              <a:buClr>
                <a:srgbClr val="EB553A"/>
              </a:buClr>
              <a:buAutoNum type="arabicPlain"/>
              <a:tabLst>
                <a:tab pos="456565" algn="l"/>
              </a:tabLst>
            </a:pPr>
            <a:r>
              <a:rPr sz="1800" spc="-10" dirty="0">
                <a:solidFill>
                  <a:srgbClr val="2B2B2B"/>
                </a:solidFill>
                <a:latin typeface="Peclet"/>
                <a:cs typeface="Peclet"/>
              </a:rPr>
              <a:t>Opgaven</a:t>
            </a:r>
            <a:endParaRPr sz="1800" dirty="0">
              <a:latin typeface="Peclet"/>
              <a:cs typeface="Peclet"/>
            </a:endParaRPr>
          </a:p>
          <a:p>
            <a:pPr marL="456565" indent="-443865">
              <a:lnSpc>
                <a:spcPct val="100000"/>
              </a:lnSpc>
              <a:spcBef>
                <a:spcPts val="40"/>
              </a:spcBef>
              <a:buClr>
                <a:srgbClr val="EB553A"/>
              </a:buClr>
              <a:buAutoNum type="arabicPlain"/>
              <a:tabLst>
                <a:tab pos="456565" algn="l"/>
              </a:tabLst>
            </a:pPr>
            <a:r>
              <a:rPr lang="da-DK" sz="1800" spc="-100" dirty="0">
                <a:solidFill>
                  <a:srgbClr val="2B2B2B"/>
                </a:solidFill>
                <a:latin typeface="Peclet"/>
                <a:cs typeface="Peclet"/>
              </a:rPr>
              <a:t>Eksisterende tegninger</a:t>
            </a:r>
            <a:endParaRPr sz="1800" dirty="0">
              <a:latin typeface="Peclet"/>
              <a:cs typeface="Peclet"/>
            </a:endParaRPr>
          </a:p>
          <a:p>
            <a:pPr marL="456565" indent="-443865">
              <a:lnSpc>
                <a:spcPct val="100000"/>
              </a:lnSpc>
              <a:spcBef>
                <a:spcPts val="40"/>
              </a:spcBef>
              <a:buClr>
                <a:srgbClr val="EB553A"/>
              </a:buClr>
              <a:buAutoNum type="arabicPlain"/>
              <a:tabLst>
                <a:tab pos="456565" algn="l"/>
              </a:tabLst>
            </a:pPr>
            <a:r>
              <a:rPr sz="1800" spc="-110" dirty="0">
                <a:solidFill>
                  <a:srgbClr val="2B2B2B"/>
                </a:solidFill>
                <a:latin typeface="Peclet"/>
                <a:cs typeface="Peclet"/>
              </a:rPr>
              <a:t>Moodboards</a:t>
            </a:r>
            <a:r>
              <a:rPr sz="1800" spc="-150" dirty="0">
                <a:solidFill>
                  <a:srgbClr val="2B2B2B"/>
                </a:solidFill>
                <a:latin typeface="Peclet"/>
                <a:cs typeface="Peclet"/>
              </a:rPr>
              <a:t> </a:t>
            </a:r>
            <a:r>
              <a:rPr sz="1800" spc="-105" dirty="0">
                <a:solidFill>
                  <a:srgbClr val="2B2B2B"/>
                </a:solidFill>
                <a:latin typeface="Peclet"/>
                <a:cs typeface="Peclet"/>
              </a:rPr>
              <a:t>eksteriør</a:t>
            </a:r>
            <a:r>
              <a:rPr sz="1800" spc="-145" dirty="0">
                <a:solidFill>
                  <a:srgbClr val="2B2B2B"/>
                </a:solidFill>
                <a:latin typeface="Peclet"/>
                <a:cs typeface="Peclet"/>
              </a:rPr>
              <a:t> </a:t>
            </a:r>
            <a:r>
              <a:rPr sz="1800" spc="-20" dirty="0">
                <a:solidFill>
                  <a:srgbClr val="2B2B2B"/>
                </a:solidFill>
                <a:latin typeface="Peclet"/>
                <a:cs typeface="Peclet"/>
              </a:rPr>
              <a:t>+</a:t>
            </a:r>
            <a:r>
              <a:rPr sz="1800" spc="-150" dirty="0">
                <a:solidFill>
                  <a:srgbClr val="2B2B2B"/>
                </a:solidFill>
                <a:latin typeface="Peclet"/>
                <a:cs typeface="Peclet"/>
              </a:rPr>
              <a:t> </a:t>
            </a:r>
            <a:r>
              <a:rPr sz="1800" spc="-85" dirty="0">
                <a:solidFill>
                  <a:srgbClr val="2B2B2B"/>
                </a:solidFill>
                <a:latin typeface="Peclet"/>
                <a:cs typeface="Peclet"/>
              </a:rPr>
              <a:t>interiør</a:t>
            </a:r>
            <a:endParaRPr sz="1800" dirty="0">
              <a:latin typeface="Peclet"/>
              <a:cs typeface="Peclet"/>
            </a:endParaRPr>
          </a:p>
          <a:p>
            <a:pPr marL="456565" indent="-443865">
              <a:lnSpc>
                <a:spcPct val="100000"/>
              </a:lnSpc>
              <a:spcBef>
                <a:spcPts val="40"/>
              </a:spcBef>
              <a:buClr>
                <a:srgbClr val="EB553A"/>
              </a:buClr>
              <a:buAutoNum type="arabicPlain"/>
              <a:tabLst>
                <a:tab pos="456565" algn="l"/>
              </a:tabLst>
            </a:pPr>
            <a:r>
              <a:rPr sz="1800" spc="-20" dirty="0">
                <a:solidFill>
                  <a:srgbClr val="2B2B2B"/>
                </a:solidFill>
                <a:latin typeface="Peclet"/>
                <a:cs typeface="Peclet"/>
              </a:rPr>
              <a:t>Beskrivelse</a:t>
            </a:r>
            <a:endParaRPr sz="1800" dirty="0">
              <a:latin typeface="Peclet"/>
              <a:cs typeface="Peclet"/>
            </a:endParaRPr>
          </a:p>
          <a:p>
            <a:pPr marL="456565" indent="-443865">
              <a:lnSpc>
                <a:spcPct val="100000"/>
              </a:lnSpc>
              <a:spcBef>
                <a:spcPts val="40"/>
              </a:spcBef>
              <a:buClr>
                <a:srgbClr val="EB553A"/>
              </a:buClr>
              <a:buAutoNum type="arabicPlain"/>
              <a:tabLst>
                <a:tab pos="456565" algn="l"/>
              </a:tabLst>
            </a:pPr>
            <a:r>
              <a:rPr sz="1800" spc="-25" dirty="0" err="1">
                <a:solidFill>
                  <a:srgbClr val="2B2B2B"/>
                </a:solidFill>
                <a:latin typeface="Peclet"/>
                <a:cs typeface="Peclet"/>
              </a:rPr>
              <a:t>Håndskitser</a:t>
            </a:r>
            <a:endParaRPr sz="1800" dirty="0">
              <a:latin typeface="Peclet"/>
              <a:cs typeface="Peclet"/>
            </a:endParaRPr>
          </a:p>
        </p:txBody>
      </p:sp>
      <p:sp>
        <p:nvSpPr>
          <p:cNvPr id="3" name="object 3"/>
          <p:cNvSpPr/>
          <p:nvPr/>
        </p:nvSpPr>
        <p:spPr>
          <a:xfrm>
            <a:off x="864000" y="3788570"/>
            <a:ext cx="13824585" cy="0"/>
          </a:xfrm>
          <a:custGeom>
            <a:avLst/>
            <a:gdLst/>
            <a:ahLst/>
            <a:cxnLst/>
            <a:rect l="l" t="t" r="r" b="b"/>
            <a:pathLst>
              <a:path w="13824585">
                <a:moveTo>
                  <a:pt x="0" y="0"/>
                </a:moveTo>
                <a:lnTo>
                  <a:pt x="13824000" y="0"/>
                </a:lnTo>
              </a:path>
            </a:pathLst>
          </a:custGeom>
          <a:ln w="6350">
            <a:solidFill>
              <a:srgbClr val="E9E9E9"/>
            </a:solidFill>
          </a:ln>
        </p:spPr>
        <p:txBody>
          <a:bodyPr wrap="square" lIns="0" tIns="0" rIns="0" bIns="0" rtlCol="0"/>
          <a:lstStyle/>
          <a:p>
            <a:endParaRPr/>
          </a:p>
        </p:txBody>
      </p:sp>
      <p:sp>
        <p:nvSpPr>
          <p:cNvPr id="4" name="object 4"/>
          <p:cNvSpPr txBox="1"/>
          <p:nvPr/>
        </p:nvSpPr>
        <p:spPr>
          <a:xfrm>
            <a:off x="851300" y="3822903"/>
            <a:ext cx="739140" cy="299720"/>
          </a:xfrm>
          <a:prstGeom prst="rect">
            <a:avLst/>
          </a:prstGeom>
        </p:spPr>
        <p:txBody>
          <a:bodyPr vert="horz" wrap="square" lIns="0" tIns="12700" rIns="0" bIns="0" rtlCol="0">
            <a:spAutoFit/>
          </a:bodyPr>
          <a:lstStyle/>
          <a:p>
            <a:pPr marL="12700">
              <a:lnSpc>
                <a:spcPct val="100000"/>
              </a:lnSpc>
              <a:spcBef>
                <a:spcPts val="100"/>
              </a:spcBef>
            </a:pPr>
            <a:r>
              <a:rPr sz="1800" spc="-100" dirty="0">
                <a:solidFill>
                  <a:srgbClr val="2B2B2B"/>
                </a:solidFill>
                <a:latin typeface="Peclet"/>
                <a:cs typeface="Peclet"/>
              </a:rPr>
              <a:t>Indhold</a:t>
            </a:r>
            <a:endParaRPr sz="1800">
              <a:latin typeface="Peclet"/>
              <a:cs typeface="Peclet"/>
            </a:endParaRPr>
          </a:p>
        </p:txBody>
      </p:sp>
      <p:sp>
        <p:nvSpPr>
          <p:cNvPr id="5" name="object 5"/>
          <p:cNvSpPr txBox="1">
            <a:spLocks noGrp="1"/>
          </p:cNvSpPr>
          <p:nvPr>
            <p:ph type="ftr" sz="quarter" idx="5"/>
          </p:nvPr>
        </p:nvSpPr>
        <p:spPr>
          <a:prstGeom prst="rect">
            <a:avLst/>
          </a:prstGeom>
        </p:spPr>
        <p:txBody>
          <a:bodyPr vert="horz" wrap="square" lIns="0" tIns="12065" rIns="0" bIns="0" rtlCol="0">
            <a:spAutoFit/>
          </a:bodyPr>
          <a:lstStyle/>
          <a:p>
            <a:pPr marL="12700">
              <a:lnSpc>
                <a:spcPct val="100000"/>
              </a:lnSpc>
              <a:spcBef>
                <a:spcPts val="95"/>
              </a:spcBef>
            </a:pPr>
            <a:r>
              <a:rPr spc="-20" dirty="0"/>
              <a:t>ERIK Arkitekter</a:t>
            </a:r>
          </a:p>
        </p:txBody>
      </p:sp>
      <p:sp>
        <p:nvSpPr>
          <p:cNvPr id="6" name="object 6"/>
          <p:cNvSpPr txBox="1">
            <a:spLocks noGrp="1"/>
          </p:cNvSpPr>
          <p:nvPr>
            <p:ph type="dt" sz="half" idx="6"/>
          </p:nvPr>
        </p:nvSpPr>
        <p:spPr>
          <a:prstGeom prst="rect">
            <a:avLst/>
          </a:prstGeom>
        </p:spPr>
        <p:txBody>
          <a:bodyPr vert="horz" wrap="square" lIns="0" tIns="12065" rIns="0" bIns="0" rtlCol="0">
            <a:spAutoFit/>
          </a:bodyPr>
          <a:lstStyle/>
          <a:p>
            <a:pPr marL="12700">
              <a:lnSpc>
                <a:spcPct val="100000"/>
              </a:lnSpc>
              <a:spcBef>
                <a:spcPts val="95"/>
              </a:spcBef>
            </a:pPr>
            <a:r>
              <a:rPr spc="-30" dirty="0"/>
              <a:t>2024</a:t>
            </a:r>
          </a:p>
        </p:txBody>
      </p:sp>
      <p:sp>
        <p:nvSpPr>
          <p:cNvPr id="7" name="object 7"/>
          <p:cNvSpPr txBox="1"/>
          <p:nvPr/>
        </p:nvSpPr>
        <p:spPr>
          <a:xfrm>
            <a:off x="10259300" y="10262337"/>
            <a:ext cx="613410" cy="120650"/>
          </a:xfrm>
          <a:prstGeom prst="rect">
            <a:avLst/>
          </a:prstGeom>
        </p:spPr>
        <p:txBody>
          <a:bodyPr vert="horz" wrap="square" lIns="0" tIns="12065" rIns="0" bIns="0" rtlCol="0">
            <a:spAutoFit/>
          </a:bodyPr>
          <a:lstStyle/>
          <a:p>
            <a:pPr marL="12700">
              <a:lnSpc>
                <a:spcPct val="100000"/>
              </a:lnSpc>
              <a:spcBef>
                <a:spcPts val="95"/>
              </a:spcBef>
            </a:pPr>
            <a:r>
              <a:rPr sz="600" spc="-25" dirty="0">
                <a:solidFill>
                  <a:srgbClr val="2B2B2B"/>
                </a:solidFill>
                <a:latin typeface="Peclet"/>
                <a:cs typeface="Peclet"/>
              </a:rPr>
              <a:t>Praktikant</a:t>
            </a:r>
            <a:r>
              <a:rPr sz="600" spc="-25" dirty="0">
                <a:solidFill>
                  <a:srgbClr val="8B8B8B"/>
                </a:solidFill>
                <a:latin typeface="Peclet"/>
                <a:cs typeface="Peclet"/>
              </a:rPr>
              <a:t>#ERIK</a:t>
            </a:r>
            <a:endParaRPr sz="600">
              <a:latin typeface="Peclet"/>
              <a:cs typeface="Peclet"/>
            </a:endParaRPr>
          </a:p>
        </p:txBody>
      </p:sp>
      <p:sp>
        <p:nvSpPr>
          <p:cNvPr id="8" name="object 8"/>
          <p:cNvSpPr txBox="1">
            <a:spLocks noGrp="1"/>
          </p:cNvSpPr>
          <p:nvPr>
            <p:ph type="sldNum" sz="quarter" idx="7"/>
          </p:nvPr>
        </p:nvSpPr>
        <p:spPr>
          <a:prstGeom prst="rect">
            <a:avLst/>
          </a:prstGeom>
        </p:spPr>
        <p:txBody>
          <a:bodyPr vert="horz" wrap="square" lIns="0" tIns="12065" rIns="0" bIns="0" rtlCol="0">
            <a:spAutoFit/>
          </a:bodyPr>
          <a:lstStyle/>
          <a:p>
            <a:pPr marL="43815">
              <a:lnSpc>
                <a:spcPct val="100000"/>
              </a:lnSpc>
              <a:spcBef>
                <a:spcPts val="95"/>
              </a:spcBef>
            </a:pPr>
            <a:fld id="{81D60167-4931-47E6-BA6A-407CBD079E47}" type="slidenum">
              <a:rPr spc="-50" dirty="0"/>
              <a:t>2</a:t>
            </a:fld>
            <a:endParaRPr spc="-50"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864000" y="3787978"/>
            <a:ext cx="13824585" cy="0"/>
          </a:xfrm>
          <a:custGeom>
            <a:avLst/>
            <a:gdLst/>
            <a:ahLst/>
            <a:cxnLst/>
            <a:rect l="l" t="t" r="r" b="b"/>
            <a:pathLst>
              <a:path w="13824585">
                <a:moveTo>
                  <a:pt x="0" y="0"/>
                </a:moveTo>
                <a:lnTo>
                  <a:pt x="13824000" y="0"/>
                </a:lnTo>
              </a:path>
            </a:pathLst>
          </a:custGeom>
          <a:ln w="6350">
            <a:solidFill>
              <a:srgbClr val="E9E9E9"/>
            </a:solidFill>
          </a:ln>
        </p:spPr>
        <p:txBody>
          <a:bodyPr wrap="square" lIns="0" tIns="0" rIns="0" bIns="0" rtlCol="0"/>
          <a:lstStyle/>
          <a:p>
            <a:endParaRPr/>
          </a:p>
        </p:txBody>
      </p:sp>
      <p:sp>
        <p:nvSpPr>
          <p:cNvPr id="3" name="object 3"/>
          <p:cNvSpPr txBox="1"/>
          <p:nvPr/>
        </p:nvSpPr>
        <p:spPr>
          <a:xfrm>
            <a:off x="794499" y="3691752"/>
            <a:ext cx="4903470" cy="2514600"/>
          </a:xfrm>
          <a:prstGeom prst="rect">
            <a:avLst/>
          </a:prstGeom>
        </p:spPr>
        <p:txBody>
          <a:bodyPr vert="horz" wrap="square" lIns="0" tIns="144780" rIns="0" bIns="0" rtlCol="0">
            <a:spAutoFit/>
          </a:bodyPr>
          <a:lstStyle/>
          <a:p>
            <a:pPr marL="12700" marR="49530">
              <a:lnSpc>
                <a:spcPts val="6200"/>
              </a:lnSpc>
              <a:spcBef>
                <a:spcPts val="1140"/>
              </a:spcBef>
            </a:pPr>
            <a:r>
              <a:rPr sz="6000" spc="-434" dirty="0">
                <a:solidFill>
                  <a:srgbClr val="2B2B2B"/>
                </a:solidFill>
                <a:latin typeface="Peclet"/>
                <a:cs typeface="Peclet"/>
              </a:rPr>
              <a:t>O</a:t>
            </a:r>
            <a:r>
              <a:rPr sz="6000" spc="-465" dirty="0">
                <a:solidFill>
                  <a:srgbClr val="2B2B2B"/>
                </a:solidFill>
                <a:latin typeface="Peclet"/>
                <a:cs typeface="Peclet"/>
              </a:rPr>
              <a:t>pg</a:t>
            </a:r>
            <a:r>
              <a:rPr sz="6000" spc="-590" dirty="0">
                <a:solidFill>
                  <a:srgbClr val="2B2B2B"/>
                </a:solidFill>
                <a:latin typeface="Peclet"/>
                <a:cs typeface="Peclet"/>
              </a:rPr>
              <a:t>a</a:t>
            </a:r>
            <a:r>
              <a:rPr sz="6000" spc="-580" dirty="0">
                <a:solidFill>
                  <a:srgbClr val="2B2B2B"/>
                </a:solidFill>
                <a:latin typeface="Peclet"/>
                <a:cs typeface="Peclet"/>
              </a:rPr>
              <a:t>v</a:t>
            </a:r>
            <a:r>
              <a:rPr sz="6000" spc="-475" dirty="0">
                <a:solidFill>
                  <a:srgbClr val="2B2B2B"/>
                </a:solidFill>
                <a:latin typeface="Peclet"/>
                <a:cs typeface="Peclet"/>
              </a:rPr>
              <a:t>e</a:t>
            </a:r>
            <a:r>
              <a:rPr sz="6000" spc="-20" dirty="0">
                <a:solidFill>
                  <a:srgbClr val="2B2B2B"/>
                </a:solidFill>
                <a:latin typeface="Peclet"/>
                <a:cs typeface="Peclet"/>
              </a:rPr>
              <a:t>n</a:t>
            </a:r>
            <a:r>
              <a:rPr sz="6000" spc="-434" dirty="0">
                <a:solidFill>
                  <a:srgbClr val="2B2B2B"/>
                </a:solidFill>
                <a:latin typeface="Peclet"/>
                <a:cs typeface="Peclet"/>
              </a:rPr>
              <a:t> </a:t>
            </a:r>
            <a:r>
              <a:rPr sz="6000" spc="-1200" dirty="0">
                <a:solidFill>
                  <a:srgbClr val="B4B4B4"/>
                </a:solidFill>
                <a:latin typeface="Peclet"/>
                <a:cs typeface="Peclet"/>
              </a:rPr>
              <a:t>T</a:t>
            </a:r>
            <a:r>
              <a:rPr sz="6000" spc="-390" dirty="0">
                <a:solidFill>
                  <a:srgbClr val="B4B4B4"/>
                </a:solidFill>
                <a:latin typeface="Peclet"/>
                <a:cs typeface="Peclet"/>
              </a:rPr>
              <a:t>r</a:t>
            </a:r>
            <a:r>
              <a:rPr sz="6000" spc="-475" dirty="0">
                <a:solidFill>
                  <a:srgbClr val="B4B4B4"/>
                </a:solidFill>
                <a:latin typeface="Peclet"/>
                <a:cs typeface="Peclet"/>
              </a:rPr>
              <a:t>a</a:t>
            </a:r>
            <a:r>
              <a:rPr sz="6000" spc="-480" dirty="0">
                <a:solidFill>
                  <a:srgbClr val="B4B4B4"/>
                </a:solidFill>
                <a:latin typeface="Peclet"/>
                <a:cs typeface="Peclet"/>
              </a:rPr>
              <a:t>n</a:t>
            </a:r>
            <a:r>
              <a:rPr sz="6000" spc="-390" dirty="0">
                <a:solidFill>
                  <a:srgbClr val="B4B4B4"/>
                </a:solidFill>
                <a:latin typeface="Peclet"/>
                <a:cs typeface="Peclet"/>
              </a:rPr>
              <a:t>s</a:t>
            </a:r>
            <a:r>
              <a:rPr sz="6000" spc="-560" dirty="0">
                <a:solidFill>
                  <a:srgbClr val="B4B4B4"/>
                </a:solidFill>
                <a:latin typeface="Peclet"/>
                <a:cs typeface="Peclet"/>
              </a:rPr>
              <a:t>f</a:t>
            </a:r>
            <a:r>
              <a:rPr sz="6000" spc="-470" dirty="0">
                <a:solidFill>
                  <a:srgbClr val="B4B4B4"/>
                </a:solidFill>
                <a:latin typeface="Peclet"/>
                <a:cs typeface="Peclet"/>
              </a:rPr>
              <a:t>o</a:t>
            </a:r>
            <a:r>
              <a:rPr sz="6000" spc="-465" dirty="0">
                <a:solidFill>
                  <a:srgbClr val="B4B4B4"/>
                </a:solidFill>
                <a:latin typeface="Peclet"/>
                <a:cs typeface="Peclet"/>
              </a:rPr>
              <a:t>r</a:t>
            </a:r>
            <a:r>
              <a:rPr sz="6000" spc="-459" dirty="0">
                <a:solidFill>
                  <a:srgbClr val="B4B4B4"/>
                </a:solidFill>
                <a:latin typeface="Peclet"/>
                <a:cs typeface="Peclet"/>
              </a:rPr>
              <a:t>m</a:t>
            </a:r>
            <a:r>
              <a:rPr sz="6000" spc="-509" dirty="0">
                <a:solidFill>
                  <a:srgbClr val="B4B4B4"/>
                </a:solidFill>
                <a:latin typeface="Peclet"/>
                <a:cs typeface="Peclet"/>
              </a:rPr>
              <a:t>a</a:t>
            </a:r>
            <a:r>
              <a:rPr sz="6000" spc="-465" dirty="0">
                <a:solidFill>
                  <a:srgbClr val="B4B4B4"/>
                </a:solidFill>
                <a:latin typeface="Peclet"/>
                <a:cs typeface="Peclet"/>
              </a:rPr>
              <a:t>tion</a:t>
            </a:r>
            <a:r>
              <a:rPr sz="6000" spc="-520" dirty="0">
                <a:solidFill>
                  <a:srgbClr val="B4B4B4"/>
                </a:solidFill>
                <a:latin typeface="Peclet"/>
                <a:cs typeface="Peclet"/>
              </a:rPr>
              <a:t> </a:t>
            </a:r>
            <a:r>
              <a:rPr sz="6000" spc="-390" dirty="0">
                <a:solidFill>
                  <a:srgbClr val="B4B4B4"/>
                </a:solidFill>
                <a:latin typeface="Peclet"/>
                <a:cs typeface="Peclet"/>
              </a:rPr>
              <a:t>Aarhus</a:t>
            </a:r>
            <a:r>
              <a:rPr sz="6000" spc="-655" dirty="0">
                <a:solidFill>
                  <a:srgbClr val="B4B4B4"/>
                </a:solidFill>
                <a:latin typeface="Peclet"/>
                <a:cs typeface="Peclet"/>
              </a:rPr>
              <a:t> </a:t>
            </a:r>
            <a:r>
              <a:rPr sz="6000" spc="-415" dirty="0">
                <a:solidFill>
                  <a:srgbClr val="B4B4B4"/>
                </a:solidFill>
                <a:latin typeface="Peclet"/>
                <a:cs typeface="Peclet"/>
              </a:rPr>
              <a:t>H</a:t>
            </a:r>
            <a:r>
              <a:rPr sz="6000" spc="-590" dirty="0">
                <a:solidFill>
                  <a:srgbClr val="B4B4B4"/>
                </a:solidFill>
                <a:latin typeface="Peclet"/>
                <a:cs typeface="Peclet"/>
              </a:rPr>
              <a:t>a</a:t>
            </a:r>
            <a:r>
              <a:rPr sz="6000" spc="-459" dirty="0">
                <a:solidFill>
                  <a:srgbClr val="B4B4B4"/>
                </a:solidFill>
                <a:latin typeface="Peclet"/>
                <a:cs typeface="Peclet"/>
              </a:rPr>
              <a:t>v</a:t>
            </a:r>
            <a:r>
              <a:rPr sz="6000" spc="-20" dirty="0">
                <a:solidFill>
                  <a:srgbClr val="B4B4B4"/>
                </a:solidFill>
                <a:latin typeface="Peclet"/>
                <a:cs typeface="Peclet"/>
              </a:rPr>
              <a:t>n</a:t>
            </a:r>
            <a:endParaRPr sz="6000">
              <a:latin typeface="Peclet"/>
              <a:cs typeface="Peclet"/>
            </a:endParaRPr>
          </a:p>
        </p:txBody>
      </p:sp>
      <p:sp>
        <p:nvSpPr>
          <p:cNvPr id="5" name="object 5"/>
          <p:cNvSpPr txBox="1">
            <a:spLocks noGrp="1"/>
          </p:cNvSpPr>
          <p:nvPr>
            <p:ph type="ftr" sz="quarter" idx="5"/>
          </p:nvPr>
        </p:nvSpPr>
        <p:spPr>
          <a:prstGeom prst="rect">
            <a:avLst/>
          </a:prstGeom>
        </p:spPr>
        <p:txBody>
          <a:bodyPr vert="horz" wrap="square" lIns="0" tIns="12065" rIns="0" bIns="0" rtlCol="0">
            <a:spAutoFit/>
          </a:bodyPr>
          <a:lstStyle/>
          <a:p>
            <a:pPr marL="12700">
              <a:lnSpc>
                <a:spcPct val="100000"/>
              </a:lnSpc>
              <a:spcBef>
                <a:spcPts val="95"/>
              </a:spcBef>
            </a:pPr>
            <a:r>
              <a:rPr spc="-20" dirty="0"/>
              <a:t>ERIK Arkitekter</a:t>
            </a:r>
          </a:p>
        </p:txBody>
      </p:sp>
      <p:sp>
        <p:nvSpPr>
          <p:cNvPr id="6" name="object 6"/>
          <p:cNvSpPr txBox="1">
            <a:spLocks noGrp="1"/>
          </p:cNvSpPr>
          <p:nvPr>
            <p:ph type="dt" sz="half" idx="6"/>
          </p:nvPr>
        </p:nvSpPr>
        <p:spPr>
          <a:prstGeom prst="rect">
            <a:avLst/>
          </a:prstGeom>
        </p:spPr>
        <p:txBody>
          <a:bodyPr vert="horz" wrap="square" lIns="0" tIns="12065" rIns="0" bIns="0" rtlCol="0">
            <a:spAutoFit/>
          </a:bodyPr>
          <a:lstStyle/>
          <a:p>
            <a:pPr marL="12700">
              <a:lnSpc>
                <a:spcPct val="100000"/>
              </a:lnSpc>
              <a:spcBef>
                <a:spcPts val="95"/>
              </a:spcBef>
            </a:pPr>
            <a:r>
              <a:rPr spc="-30" dirty="0"/>
              <a:t>2024</a:t>
            </a:r>
          </a:p>
        </p:txBody>
      </p:sp>
      <p:sp>
        <p:nvSpPr>
          <p:cNvPr id="7" name="object 7"/>
          <p:cNvSpPr txBox="1"/>
          <p:nvPr/>
        </p:nvSpPr>
        <p:spPr>
          <a:xfrm>
            <a:off x="10259300" y="10262337"/>
            <a:ext cx="613410" cy="120650"/>
          </a:xfrm>
          <a:prstGeom prst="rect">
            <a:avLst/>
          </a:prstGeom>
        </p:spPr>
        <p:txBody>
          <a:bodyPr vert="horz" wrap="square" lIns="0" tIns="12065" rIns="0" bIns="0" rtlCol="0">
            <a:spAutoFit/>
          </a:bodyPr>
          <a:lstStyle/>
          <a:p>
            <a:pPr marL="12700">
              <a:lnSpc>
                <a:spcPct val="100000"/>
              </a:lnSpc>
              <a:spcBef>
                <a:spcPts val="95"/>
              </a:spcBef>
            </a:pPr>
            <a:r>
              <a:rPr sz="600" spc="-25" dirty="0">
                <a:solidFill>
                  <a:srgbClr val="2B2B2B"/>
                </a:solidFill>
                <a:latin typeface="Peclet"/>
                <a:cs typeface="Peclet"/>
              </a:rPr>
              <a:t>Praktikant</a:t>
            </a:r>
            <a:r>
              <a:rPr sz="600" spc="-25" dirty="0">
                <a:solidFill>
                  <a:srgbClr val="8B8B8B"/>
                </a:solidFill>
                <a:latin typeface="Peclet"/>
                <a:cs typeface="Peclet"/>
              </a:rPr>
              <a:t>#ERIK</a:t>
            </a:r>
            <a:endParaRPr sz="600">
              <a:latin typeface="Peclet"/>
              <a:cs typeface="Peclet"/>
            </a:endParaRPr>
          </a:p>
        </p:txBody>
      </p:sp>
      <p:sp>
        <p:nvSpPr>
          <p:cNvPr id="8" name="object 8"/>
          <p:cNvSpPr txBox="1">
            <a:spLocks noGrp="1"/>
          </p:cNvSpPr>
          <p:nvPr>
            <p:ph type="sldNum" sz="quarter" idx="7"/>
          </p:nvPr>
        </p:nvSpPr>
        <p:spPr>
          <a:prstGeom prst="rect">
            <a:avLst/>
          </a:prstGeom>
        </p:spPr>
        <p:txBody>
          <a:bodyPr vert="horz" wrap="square" lIns="0" tIns="12065" rIns="0" bIns="0" rtlCol="0">
            <a:spAutoFit/>
          </a:bodyPr>
          <a:lstStyle/>
          <a:p>
            <a:pPr marL="43815">
              <a:lnSpc>
                <a:spcPct val="100000"/>
              </a:lnSpc>
              <a:spcBef>
                <a:spcPts val="95"/>
              </a:spcBef>
            </a:pPr>
            <a:fld id="{81D60167-4931-47E6-BA6A-407CBD079E47}" type="slidenum">
              <a:rPr spc="-50" dirty="0"/>
              <a:t>3</a:t>
            </a:fld>
            <a:endParaRPr spc="-50" dirty="0"/>
          </a:p>
        </p:txBody>
      </p:sp>
      <p:sp>
        <p:nvSpPr>
          <p:cNvPr id="4" name="object 4" descr="$PPTXTitle"/>
          <p:cNvSpPr txBox="1">
            <a:spLocks noGrp="1"/>
          </p:cNvSpPr>
          <p:nvPr>
            <p:ph type="title"/>
          </p:nvPr>
        </p:nvSpPr>
        <p:spPr>
          <a:xfrm>
            <a:off x="13750931" y="3268053"/>
            <a:ext cx="1070610" cy="2768600"/>
          </a:xfrm>
          <a:prstGeom prst="rect">
            <a:avLst/>
          </a:prstGeom>
        </p:spPr>
        <p:txBody>
          <a:bodyPr vert="horz" wrap="square" lIns="0" tIns="12700" rIns="0" bIns="0" rtlCol="0">
            <a:spAutoFit/>
          </a:bodyPr>
          <a:lstStyle/>
          <a:p>
            <a:pPr marL="12700">
              <a:lnSpc>
                <a:spcPct val="100000"/>
              </a:lnSpc>
              <a:spcBef>
                <a:spcPts val="100"/>
              </a:spcBef>
            </a:pPr>
            <a:r>
              <a:rPr spc="-50" dirty="0"/>
              <a:t>1</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45C27A8-06A5-7EB0-3AEA-346A822C024B}"/>
            </a:ext>
          </a:extLst>
        </p:cNvPr>
        <p:cNvGrpSpPr/>
        <p:nvPr/>
      </p:nvGrpSpPr>
      <p:grpSpPr>
        <a:xfrm>
          <a:off x="0" y="0"/>
          <a:ext cx="0" cy="0"/>
          <a:chOff x="0" y="0"/>
          <a:chExt cx="0" cy="0"/>
        </a:xfrm>
      </p:grpSpPr>
      <p:sp>
        <p:nvSpPr>
          <p:cNvPr id="2" name="object 2" descr="$PPTXTitle">
            <a:extLst>
              <a:ext uri="{FF2B5EF4-FFF2-40B4-BE49-F238E27FC236}">
                <a16:creationId xmlns:a16="http://schemas.microsoft.com/office/drawing/2014/main" id="{9C1BA7EE-2A95-83C5-1816-EFB27FAE2941}"/>
              </a:ext>
            </a:extLst>
          </p:cNvPr>
          <p:cNvSpPr txBox="1">
            <a:spLocks noGrp="1"/>
          </p:cNvSpPr>
          <p:nvPr>
            <p:ph type="title"/>
          </p:nvPr>
        </p:nvSpPr>
        <p:spPr>
          <a:xfrm>
            <a:off x="845299" y="317702"/>
            <a:ext cx="2536825" cy="1320800"/>
          </a:xfrm>
          <a:prstGeom prst="rect">
            <a:avLst/>
          </a:prstGeom>
        </p:spPr>
        <p:txBody>
          <a:bodyPr vert="horz" wrap="square" lIns="0" tIns="58419" rIns="0" bIns="0" rtlCol="0">
            <a:spAutoFit/>
          </a:bodyPr>
          <a:lstStyle/>
          <a:p>
            <a:pPr marL="12700" marR="15240">
              <a:lnSpc>
                <a:spcPts val="3300"/>
              </a:lnSpc>
              <a:spcBef>
                <a:spcPts val="459"/>
              </a:spcBef>
            </a:pPr>
            <a:r>
              <a:rPr sz="3000" spc="-35" dirty="0">
                <a:solidFill>
                  <a:srgbClr val="2B2B2B"/>
                </a:solidFill>
              </a:rPr>
              <a:t>Opgaven </a:t>
            </a:r>
            <a:r>
              <a:rPr sz="3000" spc="-210" dirty="0">
                <a:solidFill>
                  <a:srgbClr val="C9C9C9"/>
                </a:solidFill>
              </a:rPr>
              <a:t>Transformation </a:t>
            </a:r>
            <a:r>
              <a:rPr sz="3000" spc="-175" dirty="0">
                <a:solidFill>
                  <a:srgbClr val="C9C9C9"/>
                </a:solidFill>
              </a:rPr>
              <a:t>Aarhus</a:t>
            </a:r>
            <a:r>
              <a:rPr sz="3000" spc="-254" dirty="0">
                <a:solidFill>
                  <a:srgbClr val="C9C9C9"/>
                </a:solidFill>
              </a:rPr>
              <a:t> </a:t>
            </a:r>
            <a:r>
              <a:rPr sz="3000" spc="-20" dirty="0">
                <a:solidFill>
                  <a:srgbClr val="C9C9C9"/>
                </a:solidFill>
              </a:rPr>
              <a:t>Havn</a:t>
            </a:r>
            <a:endParaRPr sz="3000"/>
          </a:p>
        </p:txBody>
      </p:sp>
      <p:sp>
        <p:nvSpPr>
          <p:cNvPr id="32" name="object 32">
            <a:extLst>
              <a:ext uri="{FF2B5EF4-FFF2-40B4-BE49-F238E27FC236}">
                <a16:creationId xmlns:a16="http://schemas.microsoft.com/office/drawing/2014/main" id="{C63BDF4E-780D-5518-F79D-3CD090EC1AA0}"/>
              </a:ext>
            </a:extLst>
          </p:cNvPr>
          <p:cNvSpPr txBox="1">
            <a:spLocks noGrp="1"/>
          </p:cNvSpPr>
          <p:nvPr>
            <p:ph type="ftr" sz="quarter" idx="5"/>
          </p:nvPr>
        </p:nvSpPr>
        <p:spPr>
          <a:prstGeom prst="rect">
            <a:avLst/>
          </a:prstGeom>
        </p:spPr>
        <p:txBody>
          <a:bodyPr vert="horz" wrap="square" lIns="0" tIns="12065" rIns="0" bIns="0" rtlCol="0">
            <a:spAutoFit/>
          </a:bodyPr>
          <a:lstStyle/>
          <a:p>
            <a:pPr marL="12700">
              <a:lnSpc>
                <a:spcPct val="100000"/>
              </a:lnSpc>
              <a:spcBef>
                <a:spcPts val="95"/>
              </a:spcBef>
            </a:pPr>
            <a:r>
              <a:rPr spc="-20" dirty="0"/>
              <a:t>ERIK Arkitekter</a:t>
            </a:r>
          </a:p>
        </p:txBody>
      </p:sp>
      <p:sp>
        <p:nvSpPr>
          <p:cNvPr id="33" name="object 33">
            <a:extLst>
              <a:ext uri="{FF2B5EF4-FFF2-40B4-BE49-F238E27FC236}">
                <a16:creationId xmlns:a16="http://schemas.microsoft.com/office/drawing/2014/main" id="{2239FC6F-D39F-CAED-961A-E96EDC868E44}"/>
              </a:ext>
            </a:extLst>
          </p:cNvPr>
          <p:cNvSpPr txBox="1">
            <a:spLocks noGrp="1"/>
          </p:cNvSpPr>
          <p:nvPr>
            <p:ph type="dt" sz="half" idx="6"/>
          </p:nvPr>
        </p:nvSpPr>
        <p:spPr>
          <a:prstGeom prst="rect">
            <a:avLst/>
          </a:prstGeom>
        </p:spPr>
        <p:txBody>
          <a:bodyPr vert="horz" wrap="square" lIns="0" tIns="12065" rIns="0" bIns="0" rtlCol="0">
            <a:spAutoFit/>
          </a:bodyPr>
          <a:lstStyle/>
          <a:p>
            <a:pPr marL="12700">
              <a:lnSpc>
                <a:spcPct val="100000"/>
              </a:lnSpc>
              <a:spcBef>
                <a:spcPts val="95"/>
              </a:spcBef>
            </a:pPr>
            <a:r>
              <a:rPr spc="-30" dirty="0"/>
              <a:t>2024</a:t>
            </a:r>
          </a:p>
        </p:txBody>
      </p:sp>
      <p:sp>
        <p:nvSpPr>
          <p:cNvPr id="34" name="object 34">
            <a:extLst>
              <a:ext uri="{FF2B5EF4-FFF2-40B4-BE49-F238E27FC236}">
                <a16:creationId xmlns:a16="http://schemas.microsoft.com/office/drawing/2014/main" id="{61BA416C-D3E2-4E04-ABE2-BB9857608FAD}"/>
              </a:ext>
            </a:extLst>
          </p:cNvPr>
          <p:cNvSpPr txBox="1"/>
          <p:nvPr/>
        </p:nvSpPr>
        <p:spPr>
          <a:xfrm>
            <a:off x="10259300" y="10262337"/>
            <a:ext cx="613410" cy="120650"/>
          </a:xfrm>
          <a:prstGeom prst="rect">
            <a:avLst/>
          </a:prstGeom>
        </p:spPr>
        <p:txBody>
          <a:bodyPr vert="horz" wrap="square" lIns="0" tIns="12065" rIns="0" bIns="0" rtlCol="0">
            <a:spAutoFit/>
          </a:bodyPr>
          <a:lstStyle/>
          <a:p>
            <a:pPr marL="12700">
              <a:lnSpc>
                <a:spcPct val="100000"/>
              </a:lnSpc>
              <a:spcBef>
                <a:spcPts val="95"/>
              </a:spcBef>
            </a:pPr>
            <a:r>
              <a:rPr sz="600" spc="-25" dirty="0">
                <a:solidFill>
                  <a:srgbClr val="2B2B2B"/>
                </a:solidFill>
                <a:latin typeface="Peclet"/>
                <a:cs typeface="Peclet"/>
              </a:rPr>
              <a:t>Praktikant</a:t>
            </a:r>
            <a:r>
              <a:rPr sz="600" spc="-25" dirty="0">
                <a:solidFill>
                  <a:srgbClr val="8B8B8B"/>
                </a:solidFill>
                <a:latin typeface="Peclet"/>
                <a:cs typeface="Peclet"/>
              </a:rPr>
              <a:t>#ERIK</a:t>
            </a:r>
            <a:endParaRPr sz="600">
              <a:latin typeface="Peclet"/>
              <a:cs typeface="Peclet"/>
            </a:endParaRPr>
          </a:p>
        </p:txBody>
      </p:sp>
      <p:sp>
        <p:nvSpPr>
          <p:cNvPr id="35" name="object 35">
            <a:extLst>
              <a:ext uri="{FF2B5EF4-FFF2-40B4-BE49-F238E27FC236}">
                <a16:creationId xmlns:a16="http://schemas.microsoft.com/office/drawing/2014/main" id="{898BFD7C-506F-A7F5-B12B-F8EDA8C98428}"/>
              </a:ext>
            </a:extLst>
          </p:cNvPr>
          <p:cNvSpPr txBox="1">
            <a:spLocks noGrp="1"/>
          </p:cNvSpPr>
          <p:nvPr>
            <p:ph type="sldNum" sz="quarter" idx="7"/>
          </p:nvPr>
        </p:nvSpPr>
        <p:spPr>
          <a:prstGeom prst="rect">
            <a:avLst/>
          </a:prstGeom>
        </p:spPr>
        <p:txBody>
          <a:bodyPr vert="horz" wrap="square" lIns="0" tIns="12065" rIns="0" bIns="0" rtlCol="0">
            <a:spAutoFit/>
          </a:bodyPr>
          <a:lstStyle/>
          <a:p>
            <a:pPr marL="43815">
              <a:lnSpc>
                <a:spcPct val="100000"/>
              </a:lnSpc>
              <a:spcBef>
                <a:spcPts val="95"/>
              </a:spcBef>
            </a:pPr>
            <a:fld id="{81D60167-4931-47E6-BA6A-407CBD079E47}" type="slidenum">
              <a:rPr spc="-50" dirty="0"/>
              <a:t>4</a:t>
            </a:fld>
            <a:endParaRPr spc="-50" dirty="0"/>
          </a:p>
        </p:txBody>
      </p:sp>
      <p:sp>
        <p:nvSpPr>
          <p:cNvPr id="3" name="object 3">
            <a:extLst>
              <a:ext uri="{FF2B5EF4-FFF2-40B4-BE49-F238E27FC236}">
                <a16:creationId xmlns:a16="http://schemas.microsoft.com/office/drawing/2014/main" id="{6D2F75B3-544B-12B2-8C76-39E362BDE1CA}"/>
              </a:ext>
            </a:extLst>
          </p:cNvPr>
          <p:cNvSpPr txBox="1"/>
          <p:nvPr/>
        </p:nvSpPr>
        <p:spPr>
          <a:xfrm>
            <a:off x="851300" y="3910338"/>
            <a:ext cx="3081020" cy="553720"/>
          </a:xfrm>
          <a:prstGeom prst="rect">
            <a:avLst/>
          </a:prstGeom>
        </p:spPr>
        <p:txBody>
          <a:bodyPr vert="horz" wrap="square" lIns="0" tIns="38100" rIns="0" bIns="0" rtlCol="0">
            <a:spAutoFit/>
          </a:bodyPr>
          <a:lstStyle/>
          <a:p>
            <a:pPr marL="12700" marR="5080">
              <a:lnSpc>
                <a:spcPts val="2000"/>
              </a:lnSpc>
              <a:spcBef>
                <a:spcPts val="300"/>
              </a:spcBef>
            </a:pPr>
            <a:r>
              <a:rPr sz="1800" spc="-130" dirty="0">
                <a:solidFill>
                  <a:srgbClr val="2B2B2B"/>
                </a:solidFill>
                <a:latin typeface="Peclet"/>
                <a:cs typeface="Peclet"/>
              </a:rPr>
              <a:t>Transformation </a:t>
            </a:r>
            <a:r>
              <a:rPr sz="1800" spc="-75" dirty="0">
                <a:solidFill>
                  <a:srgbClr val="2B2B2B"/>
                </a:solidFill>
                <a:latin typeface="Peclet"/>
                <a:cs typeface="Peclet"/>
              </a:rPr>
              <a:t>af</a:t>
            </a:r>
            <a:r>
              <a:rPr sz="1800" spc="-130" dirty="0">
                <a:solidFill>
                  <a:srgbClr val="2B2B2B"/>
                </a:solidFill>
                <a:latin typeface="Peclet"/>
                <a:cs typeface="Peclet"/>
              </a:rPr>
              <a:t> </a:t>
            </a:r>
            <a:r>
              <a:rPr sz="1800" spc="-105" dirty="0">
                <a:solidFill>
                  <a:srgbClr val="2B2B2B"/>
                </a:solidFill>
                <a:latin typeface="Peclet"/>
                <a:cs typeface="Peclet"/>
              </a:rPr>
              <a:t>eksisterende </a:t>
            </a:r>
            <a:r>
              <a:rPr sz="1800" spc="-114" dirty="0">
                <a:solidFill>
                  <a:srgbClr val="2B2B2B"/>
                </a:solidFill>
                <a:latin typeface="Peclet"/>
                <a:cs typeface="Peclet"/>
              </a:rPr>
              <a:t>havnebygning</a:t>
            </a:r>
            <a:r>
              <a:rPr sz="1800" spc="-165" dirty="0">
                <a:solidFill>
                  <a:srgbClr val="2B2B2B"/>
                </a:solidFill>
                <a:latin typeface="Peclet"/>
                <a:cs typeface="Peclet"/>
              </a:rPr>
              <a:t> </a:t>
            </a:r>
            <a:r>
              <a:rPr sz="1800" spc="-70" dirty="0">
                <a:solidFill>
                  <a:srgbClr val="2B2B2B"/>
                </a:solidFill>
                <a:latin typeface="Peclet"/>
                <a:cs typeface="Peclet"/>
              </a:rPr>
              <a:t>på</a:t>
            </a:r>
            <a:r>
              <a:rPr sz="1800" spc="-160" dirty="0">
                <a:solidFill>
                  <a:srgbClr val="2B2B2B"/>
                </a:solidFill>
                <a:latin typeface="Peclet"/>
                <a:cs typeface="Peclet"/>
              </a:rPr>
              <a:t> </a:t>
            </a:r>
            <a:r>
              <a:rPr sz="1800" spc="-95" dirty="0">
                <a:solidFill>
                  <a:srgbClr val="2B2B2B"/>
                </a:solidFill>
                <a:latin typeface="Peclet"/>
                <a:cs typeface="Peclet"/>
              </a:rPr>
              <a:t>Aarhus</a:t>
            </a:r>
            <a:r>
              <a:rPr sz="1800" spc="-160" dirty="0">
                <a:solidFill>
                  <a:srgbClr val="2B2B2B"/>
                </a:solidFill>
                <a:latin typeface="Peclet"/>
                <a:cs typeface="Peclet"/>
              </a:rPr>
              <a:t> </a:t>
            </a:r>
            <a:r>
              <a:rPr sz="1800" spc="-20" dirty="0">
                <a:solidFill>
                  <a:srgbClr val="2B2B2B"/>
                </a:solidFill>
                <a:latin typeface="Peclet"/>
                <a:cs typeface="Peclet"/>
              </a:rPr>
              <a:t>Havn</a:t>
            </a:r>
            <a:endParaRPr sz="1800">
              <a:latin typeface="Peclet"/>
              <a:cs typeface="Peclet"/>
            </a:endParaRPr>
          </a:p>
        </p:txBody>
      </p:sp>
      <p:sp>
        <p:nvSpPr>
          <p:cNvPr id="6" name="object 6">
            <a:extLst>
              <a:ext uri="{FF2B5EF4-FFF2-40B4-BE49-F238E27FC236}">
                <a16:creationId xmlns:a16="http://schemas.microsoft.com/office/drawing/2014/main" id="{29596E1B-A02C-8D5E-A7E3-9A5557899610}"/>
              </a:ext>
            </a:extLst>
          </p:cNvPr>
          <p:cNvSpPr txBox="1"/>
          <p:nvPr/>
        </p:nvSpPr>
        <p:spPr>
          <a:xfrm>
            <a:off x="4363181" y="4290309"/>
            <a:ext cx="3655690" cy="994247"/>
          </a:xfrm>
          <a:prstGeom prst="rect">
            <a:avLst/>
          </a:prstGeom>
        </p:spPr>
        <p:txBody>
          <a:bodyPr vert="horz" wrap="square" lIns="0" tIns="10160" rIns="0" bIns="0" rtlCol="0">
            <a:spAutoFit/>
          </a:bodyPr>
          <a:lstStyle/>
          <a:p>
            <a:pPr marL="12700" marR="5080" algn="just">
              <a:lnSpc>
                <a:spcPct val="101899"/>
              </a:lnSpc>
              <a:spcBef>
                <a:spcPts val="80"/>
              </a:spcBef>
            </a:pPr>
            <a:r>
              <a:rPr lang="da-DK" sz="900" dirty="0">
                <a:solidFill>
                  <a:schemeClr val="tx1"/>
                </a:solidFill>
                <a:latin typeface="Peclet"/>
                <a:cs typeface="Peclet"/>
              </a:rPr>
              <a:t>Stedet:</a:t>
            </a:r>
            <a:r>
              <a:rPr lang="da-DK" sz="900" dirty="0">
                <a:solidFill>
                  <a:srgbClr val="8B8B8B"/>
                </a:solidFill>
                <a:latin typeface="Peclet"/>
                <a:cs typeface="Peclet"/>
              </a:rPr>
              <a:t> Hvad synes I umiddelbart om stedet? Hvilke følelser får I af at være her? Virker det afgrænset eller uafgrænset? Forsømt, stort eller småt, nøgent idyllisk, naturligt, stenet? Hvordan vil det opleves om natten i forhold til om dagen? Hvordan vil det opfattes om vinteren og om sommeren? Kan man se, hvordan stedet har set ud oprindeligt? Hvilke positive og negative sider har stedet fra naturens side? Hvilke oprindelige elementer er bevaret? Har stedet som udgangspunkt personlighed eller charme?</a:t>
            </a:r>
            <a:endParaRPr sz="900" dirty="0">
              <a:latin typeface="Peclet"/>
              <a:cs typeface="Peclet"/>
            </a:endParaRPr>
          </a:p>
        </p:txBody>
      </p:sp>
      <p:sp>
        <p:nvSpPr>
          <p:cNvPr id="7" name="object 7">
            <a:extLst>
              <a:ext uri="{FF2B5EF4-FFF2-40B4-BE49-F238E27FC236}">
                <a16:creationId xmlns:a16="http://schemas.microsoft.com/office/drawing/2014/main" id="{3AC7566A-2C39-2DAA-B9C1-8E7929B682F5}"/>
              </a:ext>
            </a:extLst>
          </p:cNvPr>
          <p:cNvSpPr txBox="1"/>
          <p:nvPr/>
        </p:nvSpPr>
        <p:spPr>
          <a:xfrm>
            <a:off x="4359371" y="3937204"/>
            <a:ext cx="3655690" cy="151323"/>
          </a:xfrm>
          <a:prstGeom prst="rect">
            <a:avLst/>
          </a:prstGeom>
        </p:spPr>
        <p:txBody>
          <a:bodyPr vert="horz" wrap="square" lIns="0" tIns="12700" rIns="0" bIns="0" rtlCol="0">
            <a:spAutoFit/>
          </a:bodyPr>
          <a:lstStyle/>
          <a:p>
            <a:pPr marL="12700">
              <a:lnSpc>
                <a:spcPct val="100000"/>
              </a:lnSpc>
              <a:spcBef>
                <a:spcPts val="100"/>
              </a:spcBef>
            </a:pPr>
            <a:r>
              <a:rPr lang="da-DK" sz="900" spc="-50" dirty="0">
                <a:solidFill>
                  <a:srgbClr val="2B2B2B"/>
                </a:solidFill>
                <a:latin typeface="Peclet"/>
                <a:cs typeface="Peclet"/>
              </a:rPr>
              <a:t>Oplev stedet med friske øjne, tag gode fotos og noter dine indtryk (STEDSANALYSE)</a:t>
            </a:r>
            <a:endParaRPr sz="900" dirty="0">
              <a:latin typeface="Peclet"/>
              <a:cs typeface="Peclet"/>
            </a:endParaRPr>
          </a:p>
        </p:txBody>
      </p:sp>
      <p:sp>
        <p:nvSpPr>
          <p:cNvPr id="13" name="object 6">
            <a:extLst>
              <a:ext uri="{FF2B5EF4-FFF2-40B4-BE49-F238E27FC236}">
                <a16:creationId xmlns:a16="http://schemas.microsoft.com/office/drawing/2014/main" id="{5E6E12EE-3985-99B6-404A-BD9D1E53EF88}"/>
              </a:ext>
            </a:extLst>
          </p:cNvPr>
          <p:cNvSpPr txBox="1"/>
          <p:nvPr/>
        </p:nvSpPr>
        <p:spPr>
          <a:xfrm>
            <a:off x="8939439" y="4217111"/>
            <a:ext cx="2801169" cy="287964"/>
          </a:xfrm>
          <a:prstGeom prst="rect">
            <a:avLst/>
          </a:prstGeom>
        </p:spPr>
        <p:txBody>
          <a:bodyPr vert="horz" wrap="square" lIns="0" tIns="10160" rIns="0" bIns="0" rtlCol="0">
            <a:spAutoFit/>
          </a:bodyPr>
          <a:lstStyle/>
          <a:p>
            <a:pPr marL="12700" marR="5080" algn="just">
              <a:lnSpc>
                <a:spcPct val="101899"/>
              </a:lnSpc>
              <a:spcBef>
                <a:spcPts val="80"/>
              </a:spcBef>
            </a:pPr>
            <a:r>
              <a:rPr sz="900" dirty="0">
                <a:solidFill>
                  <a:srgbClr val="8B8B8B"/>
                </a:solidFill>
                <a:latin typeface="Peclet"/>
                <a:cs typeface="Peclet"/>
              </a:rPr>
              <a:t>-</a:t>
            </a:r>
            <a:r>
              <a:rPr sz="900" spc="-65" dirty="0">
                <a:solidFill>
                  <a:srgbClr val="8B8B8B"/>
                </a:solidFill>
                <a:latin typeface="Peclet"/>
                <a:cs typeface="Peclet"/>
              </a:rPr>
              <a:t> </a:t>
            </a:r>
            <a:r>
              <a:rPr sz="900" spc="-40" dirty="0">
                <a:solidFill>
                  <a:srgbClr val="8B8B8B"/>
                </a:solidFill>
                <a:latin typeface="Peclet"/>
                <a:cs typeface="Peclet"/>
              </a:rPr>
              <a:t>Bygningen</a:t>
            </a:r>
            <a:r>
              <a:rPr sz="900" spc="-65" dirty="0">
                <a:solidFill>
                  <a:srgbClr val="8B8B8B"/>
                </a:solidFill>
                <a:latin typeface="Peclet"/>
                <a:cs typeface="Peclet"/>
              </a:rPr>
              <a:t> </a:t>
            </a:r>
            <a:r>
              <a:rPr sz="900" spc="-35" dirty="0">
                <a:solidFill>
                  <a:srgbClr val="8B8B8B"/>
                </a:solidFill>
                <a:latin typeface="Peclet"/>
                <a:cs typeface="Peclet"/>
              </a:rPr>
              <a:t>skal</a:t>
            </a:r>
            <a:r>
              <a:rPr sz="900" spc="-65" dirty="0">
                <a:solidFill>
                  <a:srgbClr val="8B8B8B"/>
                </a:solidFill>
                <a:latin typeface="Peclet"/>
                <a:cs typeface="Peclet"/>
              </a:rPr>
              <a:t> </a:t>
            </a:r>
            <a:r>
              <a:rPr sz="900" spc="-35" dirty="0">
                <a:solidFill>
                  <a:srgbClr val="8B8B8B"/>
                </a:solidFill>
                <a:latin typeface="Peclet"/>
                <a:cs typeface="Peclet"/>
              </a:rPr>
              <a:t>transformeres</a:t>
            </a:r>
            <a:r>
              <a:rPr sz="900" spc="-65" dirty="0">
                <a:solidFill>
                  <a:srgbClr val="8B8B8B"/>
                </a:solidFill>
                <a:latin typeface="Peclet"/>
                <a:cs typeface="Peclet"/>
              </a:rPr>
              <a:t> </a:t>
            </a:r>
            <a:r>
              <a:rPr sz="900" spc="-30" dirty="0">
                <a:solidFill>
                  <a:srgbClr val="8B8B8B"/>
                </a:solidFill>
                <a:latin typeface="Peclet"/>
                <a:cs typeface="Peclet"/>
              </a:rPr>
              <a:t>til</a:t>
            </a:r>
            <a:r>
              <a:rPr sz="900" spc="-65" dirty="0">
                <a:solidFill>
                  <a:srgbClr val="8B8B8B"/>
                </a:solidFill>
                <a:latin typeface="Peclet"/>
                <a:cs typeface="Peclet"/>
              </a:rPr>
              <a:t> </a:t>
            </a:r>
            <a:r>
              <a:rPr sz="900" spc="-20" dirty="0">
                <a:solidFill>
                  <a:srgbClr val="8B8B8B"/>
                </a:solidFill>
                <a:latin typeface="Peclet"/>
                <a:cs typeface="Peclet"/>
              </a:rPr>
              <a:t>et</a:t>
            </a:r>
            <a:r>
              <a:rPr sz="900" spc="-65" dirty="0">
                <a:solidFill>
                  <a:srgbClr val="8B8B8B"/>
                </a:solidFill>
                <a:latin typeface="Peclet"/>
                <a:cs typeface="Peclet"/>
              </a:rPr>
              <a:t> </a:t>
            </a:r>
            <a:r>
              <a:rPr sz="900" spc="-25" dirty="0">
                <a:solidFill>
                  <a:srgbClr val="8B8B8B"/>
                </a:solidFill>
                <a:latin typeface="Peclet"/>
                <a:cs typeface="Peclet"/>
              </a:rPr>
              <a:t>nyt</a:t>
            </a:r>
            <a:r>
              <a:rPr sz="900" dirty="0">
                <a:solidFill>
                  <a:srgbClr val="8B8B8B"/>
                </a:solidFill>
                <a:latin typeface="Peclet"/>
                <a:cs typeface="Peclet"/>
              </a:rPr>
              <a:t> </a:t>
            </a:r>
            <a:r>
              <a:rPr sz="900" spc="-35" dirty="0">
                <a:solidFill>
                  <a:srgbClr val="8B8B8B"/>
                </a:solidFill>
                <a:latin typeface="Peclet"/>
                <a:cs typeface="Peclet"/>
              </a:rPr>
              <a:t>formål.</a:t>
            </a:r>
            <a:r>
              <a:rPr sz="900" spc="-65" dirty="0">
                <a:solidFill>
                  <a:srgbClr val="8B8B8B"/>
                </a:solidFill>
                <a:latin typeface="Peclet"/>
                <a:cs typeface="Peclet"/>
              </a:rPr>
              <a:t> </a:t>
            </a:r>
            <a:r>
              <a:rPr sz="900" spc="-35" dirty="0">
                <a:solidFill>
                  <a:srgbClr val="8B8B8B"/>
                </a:solidFill>
                <a:latin typeface="Peclet"/>
                <a:cs typeface="Peclet"/>
              </a:rPr>
              <a:t>Du/I</a:t>
            </a:r>
            <a:r>
              <a:rPr sz="900" spc="-65" dirty="0">
                <a:solidFill>
                  <a:srgbClr val="8B8B8B"/>
                </a:solidFill>
                <a:latin typeface="Peclet"/>
                <a:cs typeface="Peclet"/>
              </a:rPr>
              <a:t> </a:t>
            </a:r>
            <a:r>
              <a:rPr sz="900" spc="-35" dirty="0">
                <a:solidFill>
                  <a:srgbClr val="8B8B8B"/>
                </a:solidFill>
                <a:latin typeface="Peclet"/>
                <a:cs typeface="Peclet"/>
              </a:rPr>
              <a:t>bestemmer</a:t>
            </a:r>
            <a:r>
              <a:rPr sz="900" spc="-65" dirty="0">
                <a:solidFill>
                  <a:srgbClr val="8B8B8B"/>
                </a:solidFill>
                <a:latin typeface="Peclet"/>
                <a:cs typeface="Peclet"/>
              </a:rPr>
              <a:t> </a:t>
            </a:r>
            <a:r>
              <a:rPr sz="900" spc="-40" dirty="0">
                <a:solidFill>
                  <a:srgbClr val="8B8B8B"/>
                </a:solidFill>
                <a:latin typeface="Peclet"/>
                <a:cs typeface="Peclet"/>
              </a:rPr>
              <a:t>hvilken</a:t>
            </a:r>
            <a:r>
              <a:rPr sz="900" spc="-65" dirty="0">
                <a:solidFill>
                  <a:srgbClr val="8B8B8B"/>
                </a:solidFill>
                <a:latin typeface="Peclet"/>
                <a:cs typeface="Peclet"/>
              </a:rPr>
              <a:t> </a:t>
            </a:r>
            <a:r>
              <a:rPr sz="900" spc="-40" dirty="0">
                <a:solidFill>
                  <a:srgbClr val="8B8B8B"/>
                </a:solidFill>
                <a:latin typeface="Peclet"/>
                <a:cs typeface="Peclet"/>
              </a:rPr>
              <a:t>funktion</a:t>
            </a:r>
            <a:r>
              <a:rPr sz="900" spc="-35" dirty="0">
                <a:solidFill>
                  <a:srgbClr val="8B8B8B"/>
                </a:solidFill>
                <a:latin typeface="Peclet"/>
                <a:cs typeface="Peclet"/>
              </a:rPr>
              <a:t> </a:t>
            </a:r>
            <a:r>
              <a:rPr sz="900" spc="-40" dirty="0">
                <a:solidFill>
                  <a:srgbClr val="8B8B8B"/>
                </a:solidFill>
                <a:latin typeface="Peclet"/>
                <a:cs typeface="Peclet"/>
              </a:rPr>
              <a:t>bygningen</a:t>
            </a:r>
            <a:r>
              <a:rPr sz="900" spc="-65" dirty="0">
                <a:solidFill>
                  <a:srgbClr val="8B8B8B"/>
                </a:solidFill>
                <a:latin typeface="Peclet"/>
                <a:cs typeface="Peclet"/>
              </a:rPr>
              <a:t> </a:t>
            </a:r>
            <a:r>
              <a:rPr sz="900" spc="-35" dirty="0">
                <a:solidFill>
                  <a:srgbClr val="8B8B8B"/>
                </a:solidFill>
                <a:latin typeface="Peclet"/>
                <a:cs typeface="Peclet"/>
              </a:rPr>
              <a:t>skal</a:t>
            </a:r>
            <a:r>
              <a:rPr sz="900" spc="-65" dirty="0">
                <a:solidFill>
                  <a:srgbClr val="8B8B8B"/>
                </a:solidFill>
                <a:latin typeface="Peclet"/>
                <a:cs typeface="Peclet"/>
              </a:rPr>
              <a:t> </a:t>
            </a:r>
            <a:r>
              <a:rPr sz="900" spc="-45" dirty="0">
                <a:solidFill>
                  <a:srgbClr val="8B8B8B"/>
                </a:solidFill>
                <a:latin typeface="Peclet"/>
                <a:cs typeface="Peclet"/>
              </a:rPr>
              <a:t>have.</a:t>
            </a:r>
            <a:endParaRPr sz="900" dirty="0">
              <a:latin typeface="Peclet"/>
              <a:cs typeface="Peclet"/>
            </a:endParaRPr>
          </a:p>
        </p:txBody>
      </p:sp>
      <p:sp>
        <p:nvSpPr>
          <p:cNvPr id="14" name="object 7">
            <a:extLst>
              <a:ext uri="{FF2B5EF4-FFF2-40B4-BE49-F238E27FC236}">
                <a16:creationId xmlns:a16="http://schemas.microsoft.com/office/drawing/2014/main" id="{00E219EA-F4BC-AF5D-22CC-B6B0D6A987BD}"/>
              </a:ext>
            </a:extLst>
          </p:cNvPr>
          <p:cNvSpPr txBox="1"/>
          <p:nvPr/>
        </p:nvSpPr>
        <p:spPr>
          <a:xfrm>
            <a:off x="8934450" y="3937203"/>
            <a:ext cx="1800225" cy="162560"/>
          </a:xfrm>
          <a:prstGeom prst="rect">
            <a:avLst/>
          </a:prstGeom>
        </p:spPr>
        <p:txBody>
          <a:bodyPr vert="horz" wrap="square" lIns="0" tIns="12700" rIns="0" bIns="0" rtlCol="0">
            <a:spAutoFit/>
          </a:bodyPr>
          <a:lstStyle/>
          <a:p>
            <a:pPr marL="12700">
              <a:lnSpc>
                <a:spcPct val="100000"/>
              </a:lnSpc>
              <a:spcBef>
                <a:spcPts val="100"/>
              </a:spcBef>
            </a:pPr>
            <a:r>
              <a:rPr sz="900" spc="-50" dirty="0" err="1">
                <a:solidFill>
                  <a:srgbClr val="2B2B2B"/>
                </a:solidFill>
                <a:latin typeface="Peclet"/>
                <a:cs typeface="Peclet"/>
              </a:rPr>
              <a:t>Følgende</a:t>
            </a:r>
            <a:r>
              <a:rPr sz="900" spc="-20" dirty="0">
                <a:solidFill>
                  <a:srgbClr val="2B2B2B"/>
                </a:solidFill>
                <a:latin typeface="Peclet"/>
                <a:cs typeface="Peclet"/>
              </a:rPr>
              <a:t> </a:t>
            </a:r>
            <a:r>
              <a:rPr sz="900" spc="-45" dirty="0" err="1">
                <a:solidFill>
                  <a:srgbClr val="2B2B2B"/>
                </a:solidFill>
                <a:latin typeface="Peclet"/>
                <a:cs typeface="Peclet"/>
              </a:rPr>
              <a:t>krav</a:t>
            </a:r>
            <a:r>
              <a:rPr sz="900" spc="-20" dirty="0">
                <a:solidFill>
                  <a:srgbClr val="2B2B2B"/>
                </a:solidFill>
                <a:latin typeface="Peclet"/>
                <a:cs typeface="Peclet"/>
              </a:rPr>
              <a:t> </a:t>
            </a:r>
            <a:r>
              <a:rPr sz="900" spc="-35" dirty="0" err="1">
                <a:solidFill>
                  <a:srgbClr val="2B2B2B"/>
                </a:solidFill>
                <a:latin typeface="Peclet"/>
                <a:cs typeface="Peclet"/>
              </a:rPr>
              <a:t>til</a:t>
            </a:r>
            <a:r>
              <a:rPr sz="900" spc="-20" dirty="0">
                <a:solidFill>
                  <a:srgbClr val="2B2B2B"/>
                </a:solidFill>
                <a:latin typeface="Peclet"/>
                <a:cs typeface="Peclet"/>
              </a:rPr>
              <a:t> </a:t>
            </a:r>
            <a:r>
              <a:rPr sz="900" spc="-30" dirty="0" err="1">
                <a:solidFill>
                  <a:srgbClr val="2B2B2B"/>
                </a:solidFill>
                <a:latin typeface="Peclet"/>
                <a:cs typeface="Peclet"/>
              </a:rPr>
              <a:t>transformationen</a:t>
            </a:r>
            <a:r>
              <a:rPr sz="900" spc="-30" dirty="0">
                <a:solidFill>
                  <a:srgbClr val="2B2B2B"/>
                </a:solidFill>
                <a:latin typeface="Peclet"/>
                <a:cs typeface="Peclet"/>
              </a:rPr>
              <a:t>:</a:t>
            </a:r>
            <a:endParaRPr sz="900" dirty="0">
              <a:latin typeface="Peclet"/>
              <a:cs typeface="Peclet"/>
            </a:endParaRPr>
          </a:p>
        </p:txBody>
      </p:sp>
      <p:sp>
        <p:nvSpPr>
          <p:cNvPr id="18" name="object 8">
            <a:extLst>
              <a:ext uri="{FF2B5EF4-FFF2-40B4-BE49-F238E27FC236}">
                <a16:creationId xmlns:a16="http://schemas.microsoft.com/office/drawing/2014/main" id="{84C068FE-DE24-506F-E848-947E2E0A76C2}"/>
              </a:ext>
            </a:extLst>
          </p:cNvPr>
          <p:cNvSpPr txBox="1"/>
          <p:nvPr/>
        </p:nvSpPr>
        <p:spPr>
          <a:xfrm>
            <a:off x="8939438" y="4739641"/>
            <a:ext cx="2823503" cy="429220"/>
          </a:xfrm>
          <a:prstGeom prst="rect">
            <a:avLst/>
          </a:prstGeom>
        </p:spPr>
        <p:txBody>
          <a:bodyPr vert="horz" wrap="square" lIns="0" tIns="10160" rIns="0" bIns="0" rtlCol="0">
            <a:spAutoFit/>
          </a:bodyPr>
          <a:lstStyle/>
          <a:p>
            <a:pPr marL="12700" marR="5080">
              <a:lnSpc>
                <a:spcPct val="101899"/>
              </a:lnSpc>
              <a:spcBef>
                <a:spcPts val="80"/>
              </a:spcBef>
            </a:pPr>
            <a:r>
              <a:rPr sz="900" dirty="0">
                <a:solidFill>
                  <a:srgbClr val="8B8B8B"/>
                </a:solidFill>
                <a:latin typeface="Peclet"/>
                <a:cs typeface="Peclet"/>
              </a:rPr>
              <a:t>-</a:t>
            </a:r>
            <a:r>
              <a:rPr sz="900" spc="-40" dirty="0">
                <a:solidFill>
                  <a:srgbClr val="8B8B8B"/>
                </a:solidFill>
                <a:latin typeface="Peclet"/>
                <a:cs typeface="Peclet"/>
              </a:rPr>
              <a:t> Ca. </a:t>
            </a:r>
            <a:r>
              <a:rPr sz="900" spc="-25" dirty="0">
                <a:solidFill>
                  <a:srgbClr val="8B8B8B"/>
                </a:solidFill>
                <a:latin typeface="Peclet"/>
                <a:cs typeface="Peclet"/>
              </a:rPr>
              <a:t>60</a:t>
            </a:r>
            <a:r>
              <a:rPr sz="900" spc="-40" dirty="0">
                <a:solidFill>
                  <a:srgbClr val="8B8B8B"/>
                </a:solidFill>
                <a:latin typeface="Peclet"/>
                <a:cs typeface="Peclet"/>
              </a:rPr>
              <a:t> </a:t>
            </a:r>
            <a:r>
              <a:rPr sz="900" dirty="0">
                <a:solidFill>
                  <a:srgbClr val="8B8B8B"/>
                </a:solidFill>
                <a:latin typeface="Peclet"/>
                <a:cs typeface="Peclet"/>
              </a:rPr>
              <a:t>%</a:t>
            </a:r>
            <a:r>
              <a:rPr sz="900" spc="-40" dirty="0">
                <a:solidFill>
                  <a:srgbClr val="8B8B8B"/>
                </a:solidFill>
                <a:latin typeface="Peclet"/>
                <a:cs typeface="Peclet"/>
              </a:rPr>
              <a:t> </a:t>
            </a:r>
            <a:r>
              <a:rPr sz="900" spc="-30" dirty="0">
                <a:solidFill>
                  <a:srgbClr val="8B8B8B"/>
                </a:solidFill>
                <a:latin typeface="Peclet"/>
                <a:cs typeface="Peclet"/>
              </a:rPr>
              <a:t>af</a:t>
            </a:r>
            <a:r>
              <a:rPr sz="900" spc="-40" dirty="0">
                <a:solidFill>
                  <a:srgbClr val="8B8B8B"/>
                </a:solidFill>
                <a:latin typeface="Peclet"/>
                <a:cs typeface="Peclet"/>
              </a:rPr>
              <a:t> </a:t>
            </a:r>
            <a:r>
              <a:rPr sz="900" spc="-30" dirty="0">
                <a:solidFill>
                  <a:srgbClr val="8B8B8B"/>
                </a:solidFill>
                <a:latin typeface="Peclet"/>
                <a:cs typeface="Peclet"/>
              </a:rPr>
              <a:t>den</a:t>
            </a:r>
            <a:r>
              <a:rPr sz="900" spc="-40" dirty="0">
                <a:solidFill>
                  <a:srgbClr val="8B8B8B"/>
                </a:solidFill>
                <a:latin typeface="Peclet"/>
                <a:cs typeface="Peclet"/>
              </a:rPr>
              <a:t> </a:t>
            </a:r>
            <a:r>
              <a:rPr sz="900" spc="-45" dirty="0" err="1">
                <a:solidFill>
                  <a:srgbClr val="8B8B8B"/>
                </a:solidFill>
                <a:latin typeface="Peclet"/>
                <a:cs typeface="Peclet"/>
              </a:rPr>
              <a:t>eksisterende</a:t>
            </a:r>
            <a:r>
              <a:rPr sz="900" spc="-45" dirty="0">
                <a:solidFill>
                  <a:srgbClr val="8B8B8B"/>
                </a:solidFill>
                <a:latin typeface="Peclet"/>
                <a:cs typeface="Peclet"/>
              </a:rPr>
              <a:t> </a:t>
            </a:r>
            <a:r>
              <a:rPr sz="900" spc="-25" dirty="0">
                <a:solidFill>
                  <a:srgbClr val="8B8B8B"/>
                </a:solidFill>
                <a:latin typeface="Peclet"/>
                <a:cs typeface="Peclet"/>
              </a:rPr>
              <a:t>fa</a:t>
            </a:r>
            <a:r>
              <a:rPr sz="900" spc="-35" dirty="0">
                <a:solidFill>
                  <a:srgbClr val="8B8B8B"/>
                </a:solidFill>
                <a:latin typeface="Peclet"/>
                <a:cs typeface="Peclet"/>
              </a:rPr>
              <a:t>cade</a:t>
            </a:r>
            <a:r>
              <a:rPr sz="900" spc="-40" dirty="0">
                <a:solidFill>
                  <a:srgbClr val="8B8B8B"/>
                </a:solidFill>
                <a:latin typeface="Peclet"/>
                <a:cs typeface="Peclet"/>
              </a:rPr>
              <a:t> skal</a:t>
            </a:r>
            <a:r>
              <a:rPr sz="900" spc="-35" dirty="0">
                <a:solidFill>
                  <a:srgbClr val="8B8B8B"/>
                </a:solidFill>
                <a:latin typeface="Peclet"/>
                <a:cs typeface="Peclet"/>
              </a:rPr>
              <a:t> </a:t>
            </a:r>
            <a:r>
              <a:rPr sz="900" spc="-45" dirty="0">
                <a:solidFill>
                  <a:srgbClr val="8B8B8B"/>
                </a:solidFill>
                <a:latin typeface="Peclet"/>
                <a:cs typeface="Peclet"/>
              </a:rPr>
              <a:t>besvares,</a:t>
            </a:r>
            <a:r>
              <a:rPr sz="900" spc="-35" dirty="0">
                <a:solidFill>
                  <a:srgbClr val="8B8B8B"/>
                </a:solidFill>
                <a:latin typeface="Peclet"/>
                <a:cs typeface="Peclet"/>
              </a:rPr>
              <a:t> </a:t>
            </a:r>
            <a:r>
              <a:rPr sz="900" spc="-25" dirty="0">
                <a:solidFill>
                  <a:srgbClr val="8B8B8B"/>
                </a:solidFill>
                <a:latin typeface="Peclet"/>
                <a:cs typeface="Peclet"/>
              </a:rPr>
              <a:t>men</a:t>
            </a:r>
            <a:r>
              <a:rPr sz="900" spc="-40" dirty="0">
                <a:solidFill>
                  <a:srgbClr val="8B8B8B"/>
                </a:solidFill>
                <a:latin typeface="Peclet"/>
                <a:cs typeface="Peclet"/>
              </a:rPr>
              <a:t> </a:t>
            </a:r>
            <a:r>
              <a:rPr sz="900" spc="-30" dirty="0">
                <a:solidFill>
                  <a:srgbClr val="8B8B8B"/>
                </a:solidFill>
                <a:latin typeface="Peclet"/>
                <a:cs typeface="Peclet"/>
              </a:rPr>
              <a:t>der</a:t>
            </a:r>
            <a:r>
              <a:rPr sz="900" spc="-35" dirty="0">
                <a:solidFill>
                  <a:srgbClr val="8B8B8B"/>
                </a:solidFill>
                <a:latin typeface="Peclet"/>
                <a:cs typeface="Peclet"/>
              </a:rPr>
              <a:t> </a:t>
            </a:r>
            <a:r>
              <a:rPr sz="900" spc="-20" dirty="0">
                <a:solidFill>
                  <a:srgbClr val="8B8B8B"/>
                </a:solidFill>
                <a:latin typeface="Peclet"/>
                <a:cs typeface="Peclet"/>
              </a:rPr>
              <a:t>må</a:t>
            </a:r>
            <a:r>
              <a:rPr sz="900" spc="-35" dirty="0">
                <a:solidFill>
                  <a:srgbClr val="8B8B8B"/>
                </a:solidFill>
                <a:latin typeface="Peclet"/>
                <a:cs typeface="Peclet"/>
              </a:rPr>
              <a:t> </a:t>
            </a:r>
            <a:r>
              <a:rPr sz="900" spc="-20" dirty="0">
                <a:solidFill>
                  <a:srgbClr val="8B8B8B"/>
                </a:solidFill>
                <a:latin typeface="Peclet"/>
                <a:cs typeface="Peclet"/>
              </a:rPr>
              <a:t>gerne </a:t>
            </a:r>
            <a:r>
              <a:rPr sz="900" spc="-40" dirty="0">
                <a:solidFill>
                  <a:srgbClr val="8B8B8B"/>
                </a:solidFill>
                <a:latin typeface="Peclet"/>
                <a:cs typeface="Peclet"/>
              </a:rPr>
              <a:t>ændres</a:t>
            </a:r>
            <a:r>
              <a:rPr sz="900" spc="-30" dirty="0">
                <a:solidFill>
                  <a:srgbClr val="8B8B8B"/>
                </a:solidFill>
                <a:latin typeface="Peclet"/>
                <a:cs typeface="Peclet"/>
              </a:rPr>
              <a:t> </a:t>
            </a:r>
            <a:r>
              <a:rPr sz="900" spc="-10" dirty="0">
                <a:solidFill>
                  <a:srgbClr val="8B8B8B"/>
                </a:solidFill>
                <a:latin typeface="Peclet"/>
                <a:cs typeface="Peclet"/>
              </a:rPr>
              <a:t>i</a:t>
            </a:r>
            <a:r>
              <a:rPr sz="900" spc="-30" dirty="0">
                <a:solidFill>
                  <a:srgbClr val="8B8B8B"/>
                </a:solidFill>
                <a:latin typeface="Peclet"/>
                <a:cs typeface="Peclet"/>
              </a:rPr>
              <a:t> </a:t>
            </a:r>
            <a:r>
              <a:rPr sz="900" spc="-50" dirty="0">
                <a:solidFill>
                  <a:srgbClr val="8B8B8B"/>
                </a:solidFill>
                <a:latin typeface="Peclet"/>
                <a:cs typeface="Peclet"/>
              </a:rPr>
              <a:t>åbninger,</a:t>
            </a:r>
            <a:r>
              <a:rPr sz="900" spc="-30" dirty="0">
                <a:solidFill>
                  <a:srgbClr val="8B8B8B"/>
                </a:solidFill>
                <a:latin typeface="Peclet"/>
                <a:cs typeface="Peclet"/>
              </a:rPr>
              <a:t> </a:t>
            </a:r>
            <a:r>
              <a:rPr sz="900" spc="-10" dirty="0">
                <a:solidFill>
                  <a:srgbClr val="8B8B8B"/>
                </a:solidFill>
                <a:latin typeface="Peclet"/>
                <a:cs typeface="Peclet"/>
              </a:rPr>
              <a:t>vinduesstørrelser, </a:t>
            </a:r>
            <a:r>
              <a:rPr sz="900" spc="-45" dirty="0">
                <a:solidFill>
                  <a:srgbClr val="8B8B8B"/>
                </a:solidFill>
                <a:latin typeface="Peclet"/>
                <a:cs typeface="Peclet"/>
              </a:rPr>
              <a:t>dørplaceringer,</a:t>
            </a:r>
            <a:r>
              <a:rPr sz="900" spc="-10" dirty="0">
                <a:solidFill>
                  <a:srgbClr val="8B8B8B"/>
                </a:solidFill>
                <a:latin typeface="Peclet"/>
                <a:cs typeface="Peclet"/>
              </a:rPr>
              <a:t> </a:t>
            </a:r>
            <a:r>
              <a:rPr sz="900" spc="-40" dirty="0">
                <a:solidFill>
                  <a:srgbClr val="8B8B8B"/>
                </a:solidFill>
                <a:latin typeface="Peclet"/>
                <a:cs typeface="Peclet"/>
              </a:rPr>
              <a:t>tilføjes</a:t>
            </a:r>
            <a:r>
              <a:rPr sz="900" spc="-5" dirty="0">
                <a:solidFill>
                  <a:srgbClr val="8B8B8B"/>
                </a:solidFill>
                <a:latin typeface="Peclet"/>
                <a:cs typeface="Peclet"/>
              </a:rPr>
              <a:t> </a:t>
            </a:r>
            <a:r>
              <a:rPr sz="900" spc="-40" dirty="0">
                <a:solidFill>
                  <a:srgbClr val="8B8B8B"/>
                </a:solidFill>
                <a:latin typeface="Peclet"/>
                <a:cs typeface="Peclet"/>
              </a:rPr>
              <a:t>karnapper</a:t>
            </a:r>
            <a:r>
              <a:rPr sz="900" spc="-5" dirty="0">
                <a:solidFill>
                  <a:srgbClr val="8B8B8B"/>
                </a:solidFill>
                <a:latin typeface="Peclet"/>
                <a:cs typeface="Peclet"/>
              </a:rPr>
              <a:t> </a:t>
            </a:r>
            <a:r>
              <a:rPr sz="900" spc="-20" dirty="0">
                <a:solidFill>
                  <a:srgbClr val="8B8B8B"/>
                </a:solidFill>
                <a:latin typeface="Peclet"/>
                <a:cs typeface="Peclet"/>
              </a:rPr>
              <a:t>etc.</a:t>
            </a:r>
            <a:endParaRPr sz="900" dirty="0">
              <a:latin typeface="Peclet"/>
              <a:cs typeface="Peclet"/>
            </a:endParaRPr>
          </a:p>
        </p:txBody>
      </p:sp>
      <p:sp>
        <p:nvSpPr>
          <p:cNvPr id="20" name="object 9">
            <a:extLst>
              <a:ext uri="{FF2B5EF4-FFF2-40B4-BE49-F238E27FC236}">
                <a16:creationId xmlns:a16="http://schemas.microsoft.com/office/drawing/2014/main" id="{8C976D7E-877D-4A90-34DB-BC8ED8FBC80F}"/>
              </a:ext>
            </a:extLst>
          </p:cNvPr>
          <p:cNvSpPr txBox="1"/>
          <p:nvPr/>
        </p:nvSpPr>
        <p:spPr>
          <a:xfrm>
            <a:off x="8939438" y="5403427"/>
            <a:ext cx="2823503" cy="287964"/>
          </a:xfrm>
          <a:prstGeom prst="rect">
            <a:avLst/>
          </a:prstGeom>
        </p:spPr>
        <p:txBody>
          <a:bodyPr vert="horz" wrap="square" lIns="0" tIns="10160" rIns="0" bIns="0" rtlCol="0">
            <a:spAutoFit/>
          </a:bodyPr>
          <a:lstStyle/>
          <a:p>
            <a:pPr marL="12700" marR="5080">
              <a:lnSpc>
                <a:spcPct val="101899"/>
              </a:lnSpc>
              <a:spcBef>
                <a:spcPts val="80"/>
              </a:spcBef>
            </a:pPr>
            <a:r>
              <a:rPr sz="900" dirty="0">
                <a:solidFill>
                  <a:srgbClr val="8B8B8B"/>
                </a:solidFill>
                <a:latin typeface="Peclet"/>
                <a:cs typeface="Peclet"/>
              </a:rPr>
              <a:t>-</a:t>
            </a:r>
            <a:r>
              <a:rPr sz="900" spc="-45" dirty="0">
                <a:solidFill>
                  <a:srgbClr val="8B8B8B"/>
                </a:solidFill>
                <a:latin typeface="Peclet"/>
                <a:cs typeface="Peclet"/>
              </a:rPr>
              <a:t> </a:t>
            </a:r>
            <a:r>
              <a:rPr sz="900" spc="-25" dirty="0">
                <a:solidFill>
                  <a:srgbClr val="8B8B8B"/>
                </a:solidFill>
                <a:latin typeface="Peclet"/>
                <a:cs typeface="Peclet"/>
              </a:rPr>
              <a:t>Den</a:t>
            </a:r>
            <a:r>
              <a:rPr sz="900" spc="-45" dirty="0">
                <a:solidFill>
                  <a:srgbClr val="8B8B8B"/>
                </a:solidFill>
                <a:latin typeface="Peclet"/>
                <a:cs typeface="Peclet"/>
              </a:rPr>
              <a:t> </a:t>
            </a:r>
            <a:r>
              <a:rPr sz="900" spc="-35" dirty="0">
                <a:solidFill>
                  <a:srgbClr val="8B8B8B"/>
                </a:solidFill>
                <a:latin typeface="Peclet"/>
                <a:cs typeface="Peclet"/>
              </a:rPr>
              <a:t>gamle</a:t>
            </a:r>
            <a:r>
              <a:rPr sz="900" spc="-45" dirty="0">
                <a:solidFill>
                  <a:srgbClr val="8B8B8B"/>
                </a:solidFill>
                <a:latin typeface="Peclet"/>
                <a:cs typeface="Peclet"/>
              </a:rPr>
              <a:t> bygning </a:t>
            </a:r>
            <a:r>
              <a:rPr sz="900" spc="-40" dirty="0">
                <a:solidFill>
                  <a:srgbClr val="8B8B8B"/>
                </a:solidFill>
                <a:latin typeface="Peclet"/>
                <a:cs typeface="Peclet"/>
              </a:rPr>
              <a:t>skal </a:t>
            </a:r>
            <a:r>
              <a:rPr sz="900" spc="-35" dirty="0">
                <a:solidFill>
                  <a:srgbClr val="8B8B8B"/>
                </a:solidFill>
                <a:latin typeface="Peclet"/>
                <a:cs typeface="Peclet"/>
              </a:rPr>
              <a:t>kunne</a:t>
            </a:r>
            <a:r>
              <a:rPr sz="900" spc="-45" dirty="0">
                <a:solidFill>
                  <a:srgbClr val="8B8B8B"/>
                </a:solidFill>
                <a:latin typeface="Peclet"/>
                <a:cs typeface="Peclet"/>
              </a:rPr>
              <a:t> </a:t>
            </a:r>
            <a:r>
              <a:rPr sz="900" spc="-35" dirty="0">
                <a:solidFill>
                  <a:srgbClr val="8B8B8B"/>
                </a:solidFill>
                <a:latin typeface="Peclet"/>
                <a:cs typeface="Peclet"/>
              </a:rPr>
              <a:t>ses</a:t>
            </a:r>
            <a:r>
              <a:rPr sz="900" spc="-45" dirty="0">
                <a:solidFill>
                  <a:srgbClr val="8B8B8B"/>
                </a:solidFill>
                <a:latin typeface="Peclet"/>
                <a:cs typeface="Peclet"/>
              </a:rPr>
              <a:t> </a:t>
            </a:r>
            <a:r>
              <a:rPr sz="900" spc="-10" dirty="0">
                <a:solidFill>
                  <a:srgbClr val="8B8B8B"/>
                </a:solidFill>
                <a:latin typeface="Peclet"/>
                <a:cs typeface="Peclet"/>
              </a:rPr>
              <a:t>i</a:t>
            </a:r>
            <a:r>
              <a:rPr sz="900" spc="-45" dirty="0">
                <a:solidFill>
                  <a:srgbClr val="8B8B8B"/>
                </a:solidFill>
                <a:latin typeface="Peclet"/>
                <a:cs typeface="Peclet"/>
              </a:rPr>
              <a:t> </a:t>
            </a:r>
            <a:r>
              <a:rPr sz="900" spc="-25" dirty="0">
                <a:solidFill>
                  <a:srgbClr val="8B8B8B"/>
                </a:solidFill>
                <a:latin typeface="Peclet"/>
                <a:cs typeface="Peclet"/>
              </a:rPr>
              <a:t>det </a:t>
            </a:r>
            <a:r>
              <a:rPr sz="900" spc="-45" dirty="0">
                <a:solidFill>
                  <a:srgbClr val="8B8B8B"/>
                </a:solidFill>
                <a:latin typeface="Peclet"/>
                <a:cs typeface="Peclet"/>
              </a:rPr>
              <a:t>nye</a:t>
            </a:r>
            <a:r>
              <a:rPr sz="900" spc="-35" dirty="0">
                <a:solidFill>
                  <a:srgbClr val="8B8B8B"/>
                </a:solidFill>
                <a:latin typeface="Peclet"/>
                <a:cs typeface="Peclet"/>
              </a:rPr>
              <a:t> </a:t>
            </a:r>
            <a:r>
              <a:rPr sz="900" spc="-40" dirty="0">
                <a:solidFill>
                  <a:srgbClr val="8B8B8B"/>
                </a:solidFill>
                <a:latin typeface="Peclet"/>
                <a:cs typeface="Peclet"/>
              </a:rPr>
              <a:t>design,</a:t>
            </a:r>
            <a:r>
              <a:rPr sz="900" spc="-35" dirty="0">
                <a:solidFill>
                  <a:srgbClr val="8B8B8B"/>
                </a:solidFill>
                <a:latin typeface="Peclet"/>
                <a:cs typeface="Peclet"/>
              </a:rPr>
              <a:t> </a:t>
            </a:r>
            <a:r>
              <a:rPr sz="900" spc="-25" dirty="0">
                <a:solidFill>
                  <a:srgbClr val="8B8B8B"/>
                </a:solidFill>
                <a:latin typeface="Peclet"/>
                <a:cs typeface="Peclet"/>
              </a:rPr>
              <a:t>men</a:t>
            </a:r>
            <a:r>
              <a:rPr sz="900" spc="-35" dirty="0">
                <a:solidFill>
                  <a:srgbClr val="8B8B8B"/>
                </a:solidFill>
                <a:latin typeface="Peclet"/>
                <a:cs typeface="Peclet"/>
              </a:rPr>
              <a:t> </a:t>
            </a:r>
            <a:r>
              <a:rPr sz="900" spc="-40" dirty="0">
                <a:solidFill>
                  <a:srgbClr val="8B8B8B"/>
                </a:solidFill>
                <a:latin typeface="Peclet"/>
                <a:cs typeface="Peclet"/>
              </a:rPr>
              <a:t>samtidig</a:t>
            </a:r>
            <a:r>
              <a:rPr sz="900" spc="-35" dirty="0">
                <a:solidFill>
                  <a:srgbClr val="8B8B8B"/>
                </a:solidFill>
                <a:latin typeface="Peclet"/>
                <a:cs typeface="Peclet"/>
              </a:rPr>
              <a:t> </a:t>
            </a:r>
            <a:r>
              <a:rPr sz="900" spc="-25" dirty="0">
                <a:solidFill>
                  <a:srgbClr val="8B8B8B"/>
                </a:solidFill>
                <a:latin typeface="Peclet"/>
                <a:cs typeface="Peclet"/>
              </a:rPr>
              <a:t>er</a:t>
            </a:r>
            <a:r>
              <a:rPr sz="900" spc="-35" dirty="0">
                <a:solidFill>
                  <a:srgbClr val="8B8B8B"/>
                </a:solidFill>
                <a:latin typeface="Peclet"/>
                <a:cs typeface="Peclet"/>
              </a:rPr>
              <a:t> </a:t>
            </a:r>
            <a:r>
              <a:rPr sz="900" spc="-30" dirty="0">
                <a:solidFill>
                  <a:srgbClr val="8B8B8B"/>
                </a:solidFill>
                <a:latin typeface="Peclet"/>
                <a:cs typeface="Peclet"/>
              </a:rPr>
              <a:t>det</a:t>
            </a:r>
            <a:r>
              <a:rPr sz="900" spc="-35" dirty="0">
                <a:solidFill>
                  <a:srgbClr val="8B8B8B"/>
                </a:solidFill>
                <a:latin typeface="Peclet"/>
                <a:cs typeface="Peclet"/>
              </a:rPr>
              <a:t> </a:t>
            </a:r>
            <a:r>
              <a:rPr sz="900" spc="-10" dirty="0">
                <a:solidFill>
                  <a:srgbClr val="8B8B8B"/>
                </a:solidFill>
                <a:latin typeface="Peclet"/>
                <a:cs typeface="Peclet"/>
              </a:rPr>
              <a:t>vigtigt </a:t>
            </a:r>
            <a:r>
              <a:rPr sz="900" spc="-35" dirty="0">
                <a:solidFill>
                  <a:srgbClr val="8B8B8B"/>
                </a:solidFill>
                <a:latin typeface="Peclet"/>
                <a:cs typeface="Peclet"/>
              </a:rPr>
              <a:t>at</a:t>
            </a:r>
            <a:r>
              <a:rPr sz="900" spc="-50" dirty="0">
                <a:solidFill>
                  <a:srgbClr val="8B8B8B"/>
                </a:solidFill>
                <a:latin typeface="Peclet"/>
                <a:cs typeface="Peclet"/>
              </a:rPr>
              <a:t> </a:t>
            </a:r>
            <a:r>
              <a:rPr sz="900" spc="-30" dirty="0">
                <a:solidFill>
                  <a:srgbClr val="8B8B8B"/>
                </a:solidFill>
                <a:latin typeface="Peclet"/>
                <a:cs typeface="Peclet"/>
              </a:rPr>
              <a:t>man</a:t>
            </a:r>
            <a:r>
              <a:rPr sz="900" spc="-45" dirty="0">
                <a:solidFill>
                  <a:srgbClr val="8B8B8B"/>
                </a:solidFill>
                <a:latin typeface="Peclet"/>
                <a:cs typeface="Peclet"/>
              </a:rPr>
              <a:t> </a:t>
            </a:r>
            <a:r>
              <a:rPr sz="900" spc="-35" dirty="0">
                <a:solidFill>
                  <a:srgbClr val="8B8B8B"/>
                </a:solidFill>
                <a:latin typeface="Peclet"/>
                <a:cs typeface="Peclet"/>
              </a:rPr>
              <a:t>kan</a:t>
            </a:r>
            <a:r>
              <a:rPr sz="900" spc="-45" dirty="0">
                <a:solidFill>
                  <a:srgbClr val="8B8B8B"/>
                </a:solidFill>
                <a:latin typeface="Peclet"/>
                <a:cs typeface="Peclet"/>
              </a:rPr>
              <a:t> </a:t>
            </a:r>
            <a:r>
              <a:rPr sz="900" spc="-30" dirty="0">
                <a:solidFill>
                  <a:srgbClr val="8B8B8B"/>
                </a:solidFill>
                <a:latin typeface="Peclet"/>
                <a:cs typeface="Peclet"/>
              </a:rPr>
              <a:t>se</a:t>
            </a:r>
            <a:r>
              <a:rPr sz="900" spc="-45" dirty="0">
                <a:solidFill>
                  <a:srgbClr val="8B8B8B"/>
                </a:solidFill>
                <a:latin typeface="Peclet"/>
                <a:cs typeface="Peclet"/>
              </a:rPr>
              <a:t> hvad </a:t>
            </a:r>
            <a:r>
              <a:rPr sz="900" spc="-30" dirty="0">
                <a:solidFill>
                  <a:srgbClr val="8B8B8B"/>
                </a:solidFill>
                <a:latin typeface="Peclet"/>
                <a:cs typeface="Peclet"/>
              </a:rPr>
              <a:t>der</a:t>
            </a:r>
            <a:r>
              <a:rPr sz="900" spc="-45" dirty="0">
                <a:solidFill>
                  <a:srgbClr val="8B8B8B"/>
                </a:solidFill>
                <a:latin typeface="Peclet"/>
                <a:cs typeface="Peclet"/>
              </a:rPr>
              <a:t> </a:t>
            </a:r>
            <a:r>
              <a:rPr sz="900" spc="-25" dirty="0">
                <a:solidFill>
                  <a:srgbClr val="8B8B8B"/>
                </a:solidFill>
                <a:latin typeface="Peclet"/>
                <a:cs typeface="Peclet"/>
              </a:rPr>
              <a:t>er</a:t>
            </a:r>
            <a:r>
              <a:rPr sz="900" spc="-45" dirty="0">
                <a:solidFill>
                  <a:srgbClr val="8B8B8B"/>
                </a:solidFill>
                <a:latin typeface="Peclet"/>
                <a:cs typeface="Peclet"/>
              </a:rPr>
              <a:t> </a:t>
            </a:r>
            <a:r>
              <a:rPr sz="900" spc="-20" dirty="0">
                <a:solidFill>
                  <a:srgbClr val="8B8B8B"/>
                </a:solidFill>
                <a:latin typeface="Peclet"/>
                <a:cs typeface="Peclet"/>
              </a:rPr>
              <a:t>nyt.</a:t>
            </a:r>
            <a:endParaRPr sz="900" dirty="0">
              <a:latin typeface="Peclet"/>
              <a:cs typeface="Peclet"/>
            </a:endParaRPr>
          </a:p>
        </p:txBody>
      </p:sp>
      <p:sp>
        <p:nvSpPr>
          <p:cNvPr id="21" name="object 6">
            <a:extLst>
              <a:ext uri="{FF2B5EF4-FFF2-40B4-BE49-F238E27FC236}">
                <a16:creationId xmlns:a16="http://schemas.microsoft.com/office/drawing/2014/main" id="{25F08065-9334-0BB3-EB67-1F8A36B4550C}"/>
              </a:ext>
            </a:extLst>
          </p:cNvPr>
          <p:cNvSpPr txBox="1"/>
          <p:nvPr/>
        </p:nvSpPr>
        <p:spPr>
          <a:xfrm>
            <a:off x="4359371" y="5474348"/>
            <a:ext cx="3655690" cy="570477"/>
          </a:xfrm>
          <a:prstGeom prst="rect">
            <a:avLst/>
          </a:prstGeom>
        </p:spPr>
        <p:txBody>
          <a:bodyPr vert="horz" wrap="square" lIns="0" tIns="10160" rIns="0" bIns="0" rtlCol="0">
            <a:spAutoFit/>
          </a:bodyPr>
          <a:lstStyle/>
          <a:p>
            <a:pPr marL="12700" marR="5080" algn="just">
              <a:lnSpc>
                <a:spcPct val="101899"/>
              </a:lnSpc>
              <a:spcBef>
                <a:spcPts val="80"/>
              </a:spcBef>
            </a:pPr>
            <a:r>
              <a:rPr lang="da-DK" sz="900" dirty="0">
                <a:solidFill>
                  <a:schemeClr val="tx1"/>
                </a:solidFill>
                <a:latin typeface="Peclet"/>
                <a:cs typeface="Peclet"/>
              </a:rPr>
              <a:t>Arkitektur og natur:</a:t>
            </a:r>
            <a:r>
              <a:rPr lang="da-DK" sz="900" dirty="0">
                <a:solidFill>
                  <a:srgbClr val="8B8B8B"/>
                </a:solidFill>
                <a:latin typeface="Peclet"/>
                <a:cs typeface="Peclet"/>
              </a:rPr>
              <a:t> Hvilke elementer er tilføjet stedet? Hvilke materialer er der brugt? Er der natur eller grønne elementer? Hvordan ser stedets arkitektur ud? Hænger sted og arkitektur naturligt sammen? Hvordan ville en transformation af den tilbygning, som I skal arbejde med ændre stedet?</a:t>
            </a:r>
            <a:endParaRPr sz="900" dirty="0">
              <a:latin typeface="Peclet"/>
              <a:cs typeface="Peclet"/>
            </a:endParaRPr>
          </a:p>
        </p:txBody>
      </p:sp>
      <p:sp>
        <p:nvSpPr>
          <p:cNvPr id="22" name="object 6">
            <a:extLst>
              <a:ext uri="{FF2B5EF4-FFF2-40B4-BE49-F238E27FC236}">
                <a16:creationId xmlns:a16="http://schemas.microsoft.com/office/drawing/2014/main" id="{86B88B8D-4612-1D44-7F7F-56E72D1198DB}"/>
              </a:ext>
            </a:extLst>
          </p:cNvPr>
          <p:cNvSpPr txBox="1"/>
          <p:nvPr/>
        </p:nvSpPr>
        <p:spPr>
          <a:xfrm>
            <a:off x="4359371" y="6234617"/>
            <a:ext cx="3655690" cy="287964"/>
          </a:xfrm>
          <a:prstGeom prst="rect">
            <a:avLst/>
          </a:prstGeom>
        </p:spPr>
        <p:txBody>
          <a:bodyPr vert="horz" wrap="square" lIns="0" tIns="10160" rIns="0" bIns="0" rtlCol="0">
            <a:spAutoFit/>
          </a:bodyPr>
          <a:lstStyle/>
          <a:p>
            <a:pPr marL="12700" marR="5080" algn="just">
              <a:lnSpc>
                <a:spcPct val="101899"/>
              </a:lnSpc>
              <a:spcBef>
                <a:spcPts val="80"/>
              </a:spcBef>
            </a:pPr>
            <a:r>
              <a:rPr lang="da-DK" sz="900" dirty="0">
                <a:solidFill>
                  <a:schemeClr val="tx1"/>
                </a:solidFill>
                <a:latin typeface="Peclet"/>
                <a:cs typeface="Peclet"/>
              </a:rPr>
              <a:t>Mennesket:</a:t>
            </a:r>
            <a:r>
              <a:rPr lang="da-DK" sz="900" dirty="0">
                <a:solidFill>
                  <a:srgbClr val="8B8B8B"/>
                </a:solidFill>
                <a:latin typeface="Peclet"/>
                <a:cs typeface="Peclet"/>
              </a:rPr>
              <a:t> Hvem bruger stedet? Hvilke typer mennesker kommer her? Er det et offentligt eller privat sted?</a:t>
            </a:r>
            <a:endParaRPr sz="900" dirty="0">
              <a:latin typeface="Peclet"/>
              <a:cs typeface="Peclet"/>
            </a:endParaRPr>
          </a:p>
        </p:txBody>
      </p:sp>
      <p:sp>
        <p:nvSpPr>
          <p:cNvPr id="23" name="object 6">
            <a:extLst>
              <a:ext uri="{FF2B5EF4-FFF2-40B4-BE49-F238E27FC236}">
                <a16:creationId xmlns:a16="http://schemas.microsoft.com/office/drawing/2014/main" id="{2CAA63FD-AD56-18A2-E199-C969B193A47A}"/>
              </a:ext>
            </a:extLst>
          </p:cNvPr>
          <p:cNvSpPr txBox="1"/>
          <p:nvPr/>
        </p:nvSpPr>
        <p:spPr>
          <a:xfrm>
            <a:off x="4359371" y="6725073"/>
            <a:ext cx="3655690" cy="711733"/>
          </a:xfrm>
          <a:prstGeom prst="rect">
            <a:avLst/>
          </a:prstGeom>
        </p:spPr>
        <p:txBody>
          <a:bodyPr vert="horz" wrap="square" lIns="0" tIns="10160" rIns="0" bIns="0" rtlCol="0">
            <a:spAutoFit/>
          </a:bodyPr>
          <a:lstStyle/>
          <a:p>
            <a:pPr marL="12700" marR="5080" algn="just">
              <a:lnSpc>
                <a:spcPct val="101899"/>
              </a:lnSpc>
              <a:spcBef>
                <a:spcPts val="80"/>
              </a:spcBef>
            </a:pPr>
            <a:r>
              <a:rPr lang="da-DK" sz="900" dirty="0">
                <a:solidFill>
                  <a:schemeClr val="tx1"/>
                </a:solidFill>
                <a:latin typeface="Peclet"/>
                <a:cs typeface="Peclet"/>
              </a:rPr>
              <a:t>Bevægelse:</a:t>
            </a:r>
            <a:r>
              <a:rPr lang="da-DK" sz="900" dirty="0">
                <a:solidFill>
                  <a:srgbClr val="8B8B8B"/>
                </a:solidFill>
                <a:latin typeface="Peclet"/>
                <a:cs typeface="Peclet"/>
              </a:rPr>
              <a:t> Hvordan kommer man til stedet? Er der mange veje, der fører dertil, og kan man benytte forskellige transportmidler? Hvordan er bevægelsen på stedet? Sidder brugerne ned, bevæger de sig rundt på stedet, eller bruges stedet mest som gennemgang til noget andet? Er brugerne fodgængere, cyklister, bilister?</a:t>
            </a:r>
            <a:endParaRPr sz="900" dirty="0">
              <a:latin typeface="Peclet"/>
              <a:cs typeface="Peclet"/>
            </a:endParaRPr>
          </a:p>
        </p:txBody>
      </p:sp>
      <p:sp>
        <p:nvSpPr>
          <p:cNvPr id="25" name="object 6">
            <a:extLst>
              <a:ext uri="{FF2B5EF4-FFF2-40B4-BE49-F238E27FC236}">
                <a16:creationId xmlns:a16="http://schemas.microsoft.com/office/drawing/2014/main" id="{E0996547-F414-CBB1-94F4-2B91771D9AAD}"/>
              </a:ext>
            </a:extLst>
          </p:cNvPr>
          <p:cNvSpPr txBox="1"/>
          <p:nvPr/>
        </p:nvSpPr>
        <p:spPr>
          <a:xfrm>
            <a:off x="4359371" y="7636758"/>
            <a:ext cx="3655690" cy="570477"/>
          </a:xfrm>
          <a:prstGeom prst="rect">
            <a:avLst/>
          </a:prstGeom>
        </p:spPr>
        <p:txBody>
          <a:bodyPr vert="horz" wrap="square" lIns="0" tIns="10160" rIns="0" bIns="0" rtlCol="0">
            <a:spAutoFit/>
          </a:bodyPr>
          <a:lstStyle/>
          <a:p>
            <a:pPr marL="12700" marR="5080" algn="just">
              <a:lnSpc>
                <a:spcPct val="101899"/>
              </a:lnSpc>
              <a:spcBef>
                <a:spcPts val="80"/>
              </a:spcBef>
            </a:pPr>
            <a:r>
              <a:rPr lang="da-DK" sz="900" dirty="0">
                <a:solidFill>
                  <a:schemeClr val="tx1"/>
                </a:solidFill>
                <a:latin typeface="Peclet"/>
                <a:cs typeface="Peclet"/>
              </a:rPr>
              <a:t>Aktivitet:</a:t>
            </a:r>
            <a:r>
              <a:rPr lang="da-DK" sz="900" dirty="0">
                <a:solidFill>
                  <a:srgbClr val="8B8B8B"/>
                </a:solidFill>
                <a:latin typeface="Peclet"/>
                <a:cs typeface="Peclet"/>
              </a:rPr>
              <a:t> Hvilke typer aktiviteter opfordrer stedet til – sport, afslapning, leg, hygge, læring? Hvad havde arkitekter/ejer tænkt sig med stedet? Hvordan er det blevet brugt i tidsrummet op til i dag? Kunne I selv forestille jer at bruge stedet – og i så fald til hvad?</a:t>
            </a:r>
            <a:endParaRPr sz="900" dirty="0">
              <a:latin typeface="Peclet"/>
              <a:cs typeface="Peclet"/>
            </a:endParaRPr>
          </a:p>
        </p:txBody>
      </p:sp>
      <p:sp>
        <p:nvSpPr>
          <p:cNvPr id="27" name="object 6">
            <a:extLst>
              <a:ext uri="{FF2B5EF4-FFF2-40B4-BE49-F238E27FC236}">
                <a16:creationId xmlns:a16="http://schemas.microsoft.com/office/drawing/2014/main" id="{7B8994B9-8832-1D76-3E03-B3969D1C78DE}"/>
              </a:ext>
            </a:extLst>
          </p:cNvPr>
          <p:cNvSpPr txBox="1"/>
          <p:nvPr/>
        </p:nvSpPr>
        <p:spPr>
          <a:xfrm>
            <a:off x="4359371" y="8407187"/>
            <a:ext cx="3655690" cy="287964"/>
          </a:xfrm>
          <a:prstGeom prst="rect">
            <a:avLst/>
          </a:prstGeom>
        </p:spPr>
        <p:txBody>
          <a:bodyPr vert="horz" wrap="square" lIns="0" tIns="10160" rIns="0" bIns="0" rtlCol="0">
            <a:spAutoFit/>
          </a:bodyPr>
          <a:lstStyle/>
          <a:p>
            <a:pPr marL="12700" marR="5080" algn="just">
              <a:lnSpc>
                <a:spcPct val="101899"/>
              </a:lnSpc>
              <a:spcBef>
                <a:spcPts val="80"/>
              </a:spcBef>
            </a:pPr>
            <a:r>
              <a:rPr lang="da-DK" sz="900" dirty="0">
                <a:solidFill>
                  <a:schemeClr val="tx1"/>
                </a:solidFill>
                <a:latin typeface="Peclet"/>
                <a:cs typeface="Peclet"/>
              </a:rPr>
              <a:t>Visioner:</a:t>
            </a:r>
            <a:r>
              <a:rPr lang="da-DK" sz="900" dirty="0">
                <a:solidFill>
                  <a:srgbClr val="8B8B8B"/>
                </a:solidFill>
                <a:latin typeface="Peclet"/>
                <a:cs typeface="Peclet"/>
              </a:rPr>
              <a:t> Hvordan kunne stedet og bygningerne renoveres og transformeres – til hvad og for hvem?</a:t>
            </a:r>
            <a:endParaRPr sz="900" dirty="0">
              <a:latin typeface="Peclet"/>
              <a:cs typeface="Peclet"/>
            </a:endParaRPr>
          </a:p>
        </p:txBody>
      </p:sp>
    </p:spTree>
    <p:extLst>
      <p:ext uri="{BB962C8B-B14F-4D97-AF65-F5344CB8AC3E}">
        <p14:creationId xmlns:p14="http://schemas.microsoft.com/office/powerpoint/2010/main" val="54746568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9F30BF7-8763-EFE0-6BFC-003C66D2EC6B}"/>
            </a:ext>
          </a:extLst>
        </p:cNvPr>
        <p:cNvGrpSpPr/>
        <p:nvPr/>
      </p:nvGrpSpPr>
      <p:grpSpPr>
        <a:xfrm>
          <a:off x="0" y="0"/>
          <a:ext cx="0" cy="0"/>
          <a:chOff x="0" y="0"/>
          <a:chExt cx="0" cy="0"/>
        </a:xfrm>
      </p:grpSpPr>
      <p:sp>
        <p:nvSpPr>
          <p:cNvPr id="2" name="object 2" descr="$PPTXTitle">
            <a:extLst>
              <a:ext uri="{FF2B5EF4-FFF2-40B4-BE49-F238E27FC236}">
                <a16:creationId xmlns:a16="http://schemas.microsoft.com/office/drawing/2014/main" id="{E9E59E98-42E6-FD6D-4174-4303E58A1693}"/>
              </a:ext>
            </a:extLst>
          </p:cNvPr>
          <p:cNvSpPr txBox="1">
            <a:spLocks noGrp="1"/>
          </p:cNvSpPr>
          <p:nvPr>
            <p:ph type="title"/>
          </p:nvPr>
        </p:nvSpPr>
        <p:spPr>
          <a:xfrm>
            <a:off x="845299" y="317702"/>
            <a:ext cx="2536825" cy="1320800"/>
          </a:xfrm>
          <a:prstGeom prst="rect">
            <a:avLst/>
          </a:prstGeom>
        </p:spPr>
        <p:txBody>
          <a:bodyPr vert="horz" wrap="square" lIns="0" tIns="58419" rIns="0" bIns="0" rtlCol="0">
            <a:spAutoFit/>
          </a:bodyPr>
          <a:lstStyle/>
          <a:p>
            <a:pPr marL="12700" marR="15240">
              <a:lnSpc>
                <a:spcPts val="3300"/>
              </a:lnSpc>
              <a:spcBef>
                <a:spcPts val="459"/>
              </a:spcBef>
            </a:pPr>
            <a:r>
              <a:rPr sz="3000" spc="-35" dirty="0">
                <a:solidFill>
                  <a:srgbClr val="2B2B2B"/>
                </a:solidFill>
              </a:rPr>
              <a:t>Opgaven </a:t>
            </a:r>
            <a:r>
              <a:rPr sz="3000" spc="-210" dirty="0">
                <a:solidFill>
                  <a:srgbClr val="C9C9C9"/>
                </a:solidFill>
              </a:rPr>
              <a:t>Transformation </a:t>
            </a:r>
            <a:r>
              <a:rPr sz="3000" spc="-175" dirty="0">
                <a:solidFill>
                  <a:srgbClr val="C9C9C9"/>
                </a:solidFill>
              </a:rPr>
              <a:t>Aarhus</a:t>
            </a:r>
            <a:r>
              <a:rPr sz="3000" spc="-254" dirty="0">
                <a:solidFill>
                  <a:srgbClr val="C9C9C9"/>
                </a:solidFill>
              </a:rPr>
              <a:t> </a:t>
            </a:r>
            <a:r>
              <a:rPr sz="3000" spc="-20" dirty="0">
                <a:solidFill>
                  <a:srgbClr val="C9C9C9"/>
                </a:solidFill>
              </a:rPr>
              <a:t>Havn</a:t>
            </a:r>
            <a:endParaRPr sz="3000"/>
          </a:p>
        </p:txBody>
      </p:sp>
      <p:sp>
        <p:nvSpPr>
          <p:cNvPr id="32" name="object 32">
            <a:extLst>
              <a:ext uri="{FF2B5EF4-FFF2-40B4-BE49-F238E27FC236}">
                <a16:creationId xmlns:a16="http://schemas.microsoft.com/office/drawing/2014/main" id="{A719BDBB-6816-A280-1744-B4581D0FD7DB}"/>
              </a:ext>
            </a:extLst>
          </p:cNvPr>
          <p:cNvSpPr txBox="1">
            <a:spLocks noGrp="1"/>
          </p:cNvSpPr>
          <p:nvPr>
            <p:ph type="ftr" sz="quarter" idx="5"/>
          </p:nvPr>
        </p:nvSpPr>
        <p:spPr>
          <a:prstGeom prst="rect">
            <a:avLst/>
          </a:prstGeom>
        </p:spPr>
        <p:txBody>
          <a:bodyPr vert="horz" wrap="square" lIns="0" tIns="12065" rIns="0" bIns="0" rtlCol="0">
            <a:spAutoFit/>
          </a:bodyPr>
          <a:lstStyle/>
          <a:p>
            <a:pPr marL="12700">
              <a:lnSpc>
                <a:spcPct val="100000"/>
              </a:lnSpc>
              <a:spcBef>
                <a:spcPts val="95"/>
              </a:spcBef>
            </a:pPr>
            <a:r>
              <a:rPr spc="-20" dirty="0"/>
              <a:t>ERIK Arkitekter</a:t>
            </a:r>
          </a:p>
        </p:txBody>
      </p:sp>
      <p:sp>
        <p:nvSpPr>
          <p:cNvPr id="33" name="object 33">
            <a:extLst>
              <a:ext uri="{FF2B5EF4-FFF2-40B4-BE49-F238E27FC236}">
                <a16:creationId xmlns:a16="http://schemas.microsoft.com/office/drawing/2014/main" id="{6E1DF331-CD87-093E-7E69-486717DFD020}"/>
              </a:ext>
            </a:extLst>
          </p:cNvPr>
          <p:cNvSpPr txBox="1">
            <a:spLocks noGrp="1"/>
          </p:cNvSpPr>
          <p:nvPr>
            <p:ph type="dt" sz="half" idx="6"/>
          </p:nvPr>
        </p:nvSpPr>
        <p:spPr>
          <a:prstGeom prst="rect">
            <a:avLst/>
          </a:prstGeom>
        </p:spPr>
        <p:txBody>
          <a:bodyPr vert="horz" wrap="square" lIns="0" tIns="12065" rIns="0" bIns="0" rtlCol="0">
            <a:spAutoFit/>
          </a:bodyPr>
          <a:lstStyle/>
          <a:p>
            <a:pPr marL="12700">
              <a:lnSpc>
                <a:spcPct val="100000"/>
              </a:lnSpc>
              <a:spcBef>
                <a:spcPts val="95"/>
              </a:spcBef>
            </a:pPr>
            <a:r>
              <a:rPr spc="-30" dirty="0"/>
              <a:t>2024</a:t>
            </a:r>
          </a:p>
        </p:txBody>
      </p:sp>
      <p:sp>
        <p:nvSpPr>
          <p:cNvPr id="34" name="object 34">
            <a:extLst>
              <a:ext uri="{FF2B5EF4-FFF2-40B4-BE49-F238E27FC236}">
                <a16:creationId xmlns:a16="http://schemas.microsoft.com/office/drawing/2014/main" id="{45897868-944F-4BAD-4307-916C2C4BB68A}"/>
              </a:ext>
            </a:extLst>
          </p:cNvPr>
          <p:cNvSpPr txBox="1"/>
          <p:nvPr/>
        </p:nvSpPr>
        <p:spPr>
          <a:xfrm>
            <a:off x="10259300" y="10262337"/>
            <a:ext cx="613410" cy="120650"/>
          </a:xfrm>
          <a:prstGeom prst="rect">
            <a:avLst/>
          </a:prstGeom>
        </p:spPr>
        <p:txBody>
          <a:bodyPr vert="horz" wrap="square" lIns="0" tIns="12065" rIns="0" bIns="0" rtlCol="0">
            <a:spAutoFit/>
          </a:bodyPr>
          <a:lstStyle/>
          <a:p>
            <a:pPr marL="12700">
              <a:lnSpc>
                <a:spcPct val="100000"/>
              </a:lnSpc>
              <a:spcBef>
                <a:spcPts val="95"/>
              </a:spcBef>
            </a:pPr>
            <a:r>
              <a:rPr sz="600" spc="-25" dirty="0">
                <a:solidFill>
                  <a:srgbClr val="2B2B2B"/>
                </a:solidFill>
                <a:latin typeface="Peclet"/>
                <a:cs typeface="Peclet"/>
              </a:rPr>
              <a:t>Praktikant</a:t>
            </a:r>
            <a:r>
              <a:rPr sz="600" spc="-25" dirty="0">
                <a:solidFill>
                  <a:srgbClr val="8B8B8B"/>
                </a:solidFill>
                <a:latin typeface="Peclet"/>
                <a:cs typeface="Peclet"/>
              </a:rPr>
              <a:t>#ERIK</a:t>
            </a:r>
            <a:endParaRPr sz="600">
              <a:latin typeface="Peclet"/>
              <a:cs typeface="Peclet"/>
            </a:endParaRPr>
          </a:p>
        </p:txBody>
      </p:sp>
      <p:sp>
        <p:nvSpPr>
          <p:cNvPr id="35" name="object 35">
            <a:extLst>
              <a:ext uri="{FF2B5EF4-FFF2-40B4-BE49-F238E27FC236}">
                <a16:creationId xmlns:a16="http://schemas.microsoft.com/office/drawing/2014/main" id="{E9A2934A-559A-C066-FA23-9B13E94B6C9F}"/>
              </a:ext>
            </a:extLst>
          </p:cNvPr>
          <p:cNvSpPr txBox="1">
            <a:spLocks noGrp="1"/>
          </p:cNvSpPr>
          <p:nvPr>
            <p:ph type="sldNum" sz="quarter" idx="7"/>
          </p:nvPr>
        </p:nvSpPr>
        <p:spPr>
          <a:prstGeom prst="rect">
            <a:avLst/>
          </a:prstGeom>
        </p:spPr>
        <p:txBody>
          <a:bodyPr vert="horz" wrap="square" lIns="0" tIns="12065" rIns="0" bIns="0" rtlCol="0">
            <a:spAutoFit/>
          </a:bodyPr>
          <a:lstStyle/>
          <a:p>
            <a:pPr marL="43815">
              <a:lnSpc>
                <a:spcPct val="100000"/>
              </a:lnSpc>
              <a:spcBef>
                <a:spcPts val="95"/>
              </a:spcBef>
            </a:pPr>
            <a:fld id="{81D60167-4931-47E6-BA6A-407CBD079E47}" type="slidenum">
              <a:rPr spc="-50" dirty="0"/>
              <a:t>5</a:t>
            </a:fld>
            <a:endParaRPr spc="-50" dirty="0"/>
          </a:p>
        </p:txBody>
      </p:sp>
      <p:sp>
        <p:nvSpPr>
          <p:cNvPr id="3" name="object 3">
            <a:extLst>
              <a:ext uri="{FF2B5EF4-FFF2-40B4-BE49-F238E27FC236}">
                <a16:creationId xmlns:a16="http://schemas.microsoft.com/office/drawing/2014/main" id="{C8008C56-9170-7187-4823-675A08B24C26}"/>
              </a:ext>
            </a:extLst>
          </p:cNvPr>
          <p:cNvSpPr txBox="1"/>
          <p:nvPr/>
        </p:nvSpPr>
        <p:spPr>
          <a:xfrm>
            <a:off x="851300" y="3910338"/>
            <a:ext cx="3081020" cy="553720"/>
          </a:xfrm>
          <a:prstGeom prst="rect">
            <a:avLst/>
          </a:prstGeom>
        </p:spPr>
        <p:txBody>
          <a:bodyPr vert="horz" wrap="square" lIns="0" tIns="38100" rIns="0" bIns="0" rtlCol="0">
            <a:spAutoFit/>
          </a:bodyPr>
          <a:lstStyle/>
          <a:p>
            <a:pPr marL="12700" marR="5080">
              <a:lnSpc>
                <a:spcPts val="2000"/>
              </a:lnSpc>
              <a:spcBef>
                <a:spcPts val="300"/>
              </a:spcBef>
            </a:pPr>
            <a:r>
              <a:rPr sz="1800" spc="-130" dirty="0">
                <a:solidFill>
                  <a:srgbClr val="2B2B2B"/>
                </a:solidFill>
                <a:latin typeface="Peclet"/>
                <a:cs typeface="Peclet"/>
              </a:rPr>
              <a:t>Transformation </a:t>
            </a:r>
            <a:r>
              <a:rPr sz="1800" spc="-75" dirty="0">
                <a:solidFill>
                  <a:srgbClr val="2B2B2B"/>
                </a:solidFill>
                <a:latin typeface="Peclet"/>
                <a:cs typeface="Peclet"/>
              </a:rPr>
              <a:t>af</a:t>
            </a:r>
            <a:r>
              <a:rPr sz="1800" spc="-130" dirty="0">
                <a:solidFill>
                  <a:srgbClr val="2B2B2B"/>
                </a:solidFill>
                <a:latin typeface="Peclet"/>
                <a:cs typeface="Peclet"/>
              </a:rPr>
              <a:t> </a:t>
            </a:r>
            <a:r>
              <a:rPr sz="1800" spc="-105" dirty="0">
                <a:solidFill>
                  <a:srgbClr val="2B2B2B"/>
                </a:solidFill>
                <a:latin typeface="Peclet"/>
                <a:cs typeface="Peclet"/>
              </a:rPr>
              <a:t>eksisterende </a:t>
            </a:r>
            <a:r>
              <a:rPr sz="1800" spc="-114" dirty="0">
                <a:solidFill>
                  <a:srgbClr val="2B2B2B"/>
                </a:solidFill>
                <a:latin typeface="Peclet"/>
                <a:cs typeface="Peclet"/>
              </a:rPr>
              <a:t>havnebygning</a:t>
            </a:r>
            <a:r>
              <a:rPr sz="1800" spc="-165" dirty="0">
                <a:solidFill>
                  <a:srgbClr val="2B2B2B"/>
                </a:solidFill>
                <a:latin typeface="Peclet"/>
                <a:cs typeface="Peclet"/>
              </a:rPr>
              <a:t> </a:t>
            </a:r>
            <a:r>
              <a:rPr sz="1800" spc="-70" dirty="0">
                <a:solidFill>
                  <a:srgbClr val="2B2B2B"/>
                </a:solidFill>
                <a:latin typeface="Peclet"/>
                <a:cs typeface="Peclet"/>
              </a:rPr>
              <a:t>på</a:t>
            </a:r>
            <a:r>
              <a:rPr sz="1800" spc="-160" dirty="0">
                <a:solidFill>
                  <a:srgbClr val="2B2B2B"/>
                </a:solidFill>
                <a:latin typeface="Peclet"/>
                <a:cs typeface="Peclet"/>
              </a:rPr>
              <a:t> </a:t>
            </a:r>
            <a:r>
              <a:rPr sz="1800" spc="-95" dirty="0">
                <a:solidFill>
                  <a:srgbClr val="2B2B2B"/>
                </a:solidFill>
                <a:latin typeface="Peclet"/>
                <a:cs typeface="Peclet"/>
              </a:rPr>
              <a:t>Aarhus</a:t>
            </a:r>
            <a:r>
              <a:rPr sz="1800" spc="-160" dirty="0">
                <a:solidFill>
                  <a:srgbClr val="2B2B2B"/>
                </a:solidFill>
                <a:latin typeface="Peclet"/>
                <a:cs typeface="Peclet"/>
              </a:rPr>
              <a:t> </a:t>
            </a:r>
            <a:r>
              <a:rPr sz="1800" spc="-20" dirty="0">
                <a:solidFill>
                  <a:srgbClr val="2B2B2B"/>
                </a:solidFill>
                <a:latin typeface="Peclet"/>
                <a:cs typeface="Peclet"/>
              </a:rPr>
              <a:t>Havn</a:t>
            </a:r>
            <a:endParaRPr sz="1800">
              <a:latin typeface="Peclet"/>
              <a:cs typeface="Peclet"/>
            </a:endParaRPr>
          </a:p>
        </p:txBody>
      </p:sp>
      <p:sp>
        <p:nvSpPr>
          <p:cNvPr id="6" name="object 6">
            <a:extLst>
              <a:ext uri="{FF2B5EF4-FFF2-40B4-BE49-F238E27FC236}">
                <a16:creationId xmlns:a16="http://schemas.microsoft.com/office/drawing/2014/main" id="{5A2C3701-F2C5-4BE0-710F-30FA6563F516}"/>
              </a:ext>
            </a:extLst>
          </p:cNvPr>
          <p:cNvSpPr txBox="1"/>
          <p:nvPr/>
        </p:nvSpPr>
        <p:spPr>
          <a:xfrm>
            <a:off x="4364360" y="4737100"/>
            <a:ext cx="2070735" cy="287964"/>
          </a:xfrm>
          <a:prstGeom prst="rect">
            <a:avLst/>
          </a:prstGeom>
        </p:spPr>
        <p:txBody>
          <a:bodyPr vert="horz" wrap="square" lIns="0" tIns="10160" rIns="0" bIns="0" rtlCol="0">
            <a:spAutoFit/>
          </a:bodyPr>
          <a:lstStyle/>
          <a:p>
            <a:pPr marL="12700" marR="5080" algn="just">
              <a:lnSpc>
                <a:spcPct val="101899"/>
              </a:lnSpc>
              <a:spcBef>
                <a:spcPts val="80"/>
              </a:spcBef>
            </a:pPr>
            <a:r>
              <a:rPr lang="da-DK" sz="900" spc="-40" dirty="0">
                <a:solidFill>
                  <a:srgbClr val="8B8B8B"/>
                </a:solidFill>
                <a:latin typeface="Peclet"/>
                <a:cs typeface="Peclet"/>
              </a:rPr>
              <a:t>Der skal findes en ny funktion til den </a:t>
            </a:r>
            <a:r>
              <a:rPr lang="da-DK" sz="900" spc="-40" dirty="0" err="1">
                <a:solidFill>
                  <a:srgbClr val="8B8B8B"/>
                </a:solidFill>
                <a:latin typeface="Peclet"/>
                <a:cs typeface="Peclet"/>
              </a:rPr>
              <a:t>eksiste-rende</a:t>
            </a:r>
            <a:r>
              <a:rPr lang="da-DK" sz="900" spc="-40" dirty="0">
                <a:solidFill>
                  <a:srgbClr val="8B8B8B"/>
                </a:solidFill>
                <a:latin typeface="Peclet"/>
                <a:cs typeface="Peclet"/>
              </a:rPr>
              <a:t> bygning. </a:t>
            </a:r>
          </a:p>
        </p:txBody>
      </p:sp>
      <p:sp>
        <p:nvSpPr>
          <p:cNvPr id="7" name="object 7">
            <a:extLst>
              <a:ext uri="{FF2B5EF4-FFF2-40B4-BE49-F238E27FC236}">
                <a16:creationId xmlns:a16="http://schemas.microsoft.com/office/drawing/2014/main" id="{9FB9D76F-5AF0-A6D2-50FC-3CDD0AF40C67}"/>
              </a:ext>
            </a:extLst>
          </p:cNvPr>
          <p:cNvSpPr txBox="1"/>
          <p:nvPr/>
        </p:nvSpPr>
        <p:spPr>
          <a:xfrm>
            <a:off x="4359371" y="3937203"/>
            <a:ext cx="1800225" cy="566822"/>
          </a:xfrm>
          <a:prstGeom prst="rect">
            <a:avLst/>
          </a:prstGeom>
        </p:spPr>
        <p:txBody>
          <a:bodyPr vert="horz" wrap="square" lIns="0" tIns="12700" rIns="0" bIns="0" rtlCol="0">
            <a:spAutoFit/>
          </a:bodyPr>
          <a:lstStyle/>
          <a:p>
            <a:pPr marL="12700">
              <a:lnSpc>
                <a:spcPct val="100000"/>
              </a:lnSpc>
              <a:spcBef>
                <a:spcPts val="100"/>
              </a:spcBef>
            </a:pPr>
            <a:r>
              <a:rPr lang="da-DK" sz="900" spc="-50" dirty="0">
                <a:solidFill>
                  <a:srgbClr val="2B2B2B"/>
                </a:solidFill>
                <a:latin typeface="Peclet"/>
                <a:cs typeface="Peclet"/>
              </a:rPr>
              <a:t>Transformationen skal gennemføres med respekt for genius </a:t>
            </a:r>
            <a:r>
              <a:rPr lang="da-DK" sz="900" spc="-50" dirty="0" err="1">
                <a:solidFill>
                  <a:srgbClr val="2B2B2B"/>
                </a:solidFill>
                <a:latin typeface="Peclet"/>
                <a:cs typeface="Peclet"/>
              </a:rPr>
              <a:t>loci</a:t>
            </a:r>
            <a:r>
              <a:rPr lang="da-DK" sz="900" spc="-50" dirty="0">
                <a:solidFill>
                  <a:srgbClr val="2B2B2B"/>
                </a:solidFill>
                <a:latin typeface="Peclet"/>
                <a:cs typeface="Peclet"/>
              </a:rPr>
              <a:t>. Bæredygtighed skal tænkes med, og du skal inddrage enten </a:t>
            </a:r>
            <a:r>
              <a:rPr lang="da-DK" sz="900" spc="-50" dirty="0" err="1">
                <a:solidFill>
                  <a:srgbClr val="2B2B2B"/>
                </a:solidFill>
                <a:latin typeface="Peclet"/>
                <a:cs typeface="Peclet"/>
              </a:rPr>
              <a:t>substraktion</a:t>
            </a:r>
            <a:r>
              <a:rPr lang="da-DK" sz="900" spc="-50" dirty="0">
                <a:solidFill>
                  <a:srgbClr val="2B2B2B"/>
                </a:solidFill>
                <a:latin typeface="Peclet"/>
                <a:cs typeface="Peclet"/>
              </a:rPr>
              <a:t> eller addition. </a:t>
            </a:r>
            <a:endParaRPr sz="900" dirty="0">
              <a:latin typeface="Peclet"/>
              <a:cs typeface="Peclet"/>
            </a:endParaRPr>
          </a:p>
        </p:txBody>
      </p:sp>
      <p:sp>
        <p:nvSpPr>
          <p:cNvPr id="8" name="object 8">
            <a:extLst>
              <a:ext uri="{FF2B5EF4-FFF2-40B4-BE49-F238E27FC236}">
                <a16:creationId xmlns:a16="http://schemas.microsoft.com/office/drawing/2014/main" id="{DB934232-DB4B-8DD7-633F-AA25FF204E2C}"/>
              </a:ext>
            </a:extLst>
          </p:cNvPr>
          <p:cNvSpPr txBox="1"/>
          <p:nvPr/>
        </p:nvSpPr>
        <p:spPr>
          <a:xfrm>
            <a:off x="4364360" y="6627529"/>
            <a:ext cx="1967864" cy="581660"/>
          </a:xfrm>
          <a:prstGeom prst="rect">
            <a:avLst/>
          </a:prstGeom>
        </p:spPr>
        <p:txBody>
          <a:bodyPr vert="horz" wrap="square" lIns="0" tIns="10160" rIns="0" bIns="0" rtlCol="0">
            <a:spAutoFit/>
          </a:bodyPr>
          <a:lstStyle/>
          <a:p>
            <a:pPr marL="12700" marR="5080">
              <a:lnSpc>
                <a:spcPct val="101899"/>
              </a:lnSpc>
              <a:spcBef>
                <a:spcPts val="80"/>
              </a:spcBef>
            </a:pPr>
            <a:r>
              <a:rPr sz="900" spc="-40" dirty="0">
                <a:solidFill>
                  <a:srgbClr val="8B8B8B"/>
                </a:solidFill>
                <a:latin typeface="Peclet"/>
                <a:cs typeface="Peclet"/>
              </a:rPr>
              <a:t>Ca. </a:t>
            </a:r>
            <a:r>
              <a:rPr sz="900" spc="-25" dirty="0">
                <a:solidFill>
                  <a:srgbClr val="8B8B8B"/>
                </a:solidFill>
                <a:latin typeface="Peclet"/>
                <a:cs typeface="Peclet"/>
              </a:rPr>
              <a:t>60</a:t>
            </a:r>
            <a:r>
              <a:rPr sz="900" spc="-40" dirty="0">
                <a:solidFill>
                  <a:srgbClr val="8B8B8B"/>
                </a:solidFill>
                <a:latin typeface="Peclet"/>
                <a:cs typeface="Peclet"/>
              </a:rPr>
              <a:t> </a:t>
            </a:r>
            <a:r>
              <a:rPr sz="900" dirty="0">
                <a:solidFill>
                  <a:srgbClr val="8B8B8B"/>
                </a:solidFill>
                <a:latin typeface="Peclet"/>
                <a:cs typeface="Peclet"/>
              </a:rPr>
              <a:t>%</a:t>
            </a:r>
            <a:r>
              <a:rPr sz="900" spc="-40" dirty="0">
                <a:solidFill>
                  <a:srgbClr val="8B8B8B"/>
                </a:solidFill>
                <a:latin typeface="Peclet"/>
                <a:cs typeface="Peclet"/>
              </a:rPr>
              <a:t> </a:t>
            </a:r>
            <a:r>
              <a:rPr sz="900" spc="-30" dirty="0">
                <a:solidFill>
                  <a:srgbClr val="8B8B8B"/>
                </a:solidFill>
                <a:latin typeface="Peclet"/>
                <a:cs typeface="Peclet"/>
              </a:rPr>
              <a:t>af</a:t>
            </a:r>
            <a:r>
              <a:rPr sz="900" spc="-40" dirty="0">
                <a:solidFill>
                  <a:srgbClr val="8B8B8B"/>
                </a:solidFill>
                <a:latin typeface="Peclet"/>
                <a:cs typeface="Peclet"/>
              </a:rPr>
              <a:t> </a:t>
            </a:r>
            <a:r>
              <a:rPr sz="900" spc="-30" dirty="0">
                <a:solidFill>
                  <a:srgbClr val="8B8B8B"/>
                </a:solidFill>
                <a:latin typeface="Peclet"/>
                <a:cs typeface="Peclet"/>
              </a:rPr>
              <a:t>den</a:t>
            </a:r>
            <a:r>
              <a:rPr sz="900" spc="-40" dirty="0">
                <a:solidFill>
                  <a:srgbClr val="8B8B8B"/>
                </a:solidFill>
                <a:latin typeface="Peclet"/>
                <a:cs typeface="Peclet"/>
              </a:rPr>
              <a:t> </a:t>
            </a:r>
            <a:r>
              <a:rPr sz="900" spc="-45" dirty="0" err="1">
                <a:solidFill>
                  <a:srgbClr val="8B8B8B"/>
                </a:solidFill>
                <a:latin typeface="Peclet"/>
                <a:cs typeface="Peclet"/>
              </a:rPr>
              <a:t>eksisterende</a:t>
            </a:r>
            <a:r>
              <a:rPr sz="900" spc="-45" dirty="0">
                <a:solidFill>
                  <a:srgbClr val="8B8B8B"/>
                </a:solidFill>
                <a:latin typeface="Peclet"/>
                <a:cs typeface="Peclet"/>
              </a:rPr>
              <a:t> </a:t>
            </a:r>
            <a:r>
              <a:rPr sz="900" spc="-25" dirty="0">
                <a:solidFill>
                  <a:srgbClr val="8B8B8B"/>
                </a:solidFill>
                <a:latin typeface="Peclet"/>
                <a:cs typeface="Peclet"/>
              </a:rPr>
              <a:t>fa</a:t>
            </a:r>
            <a:r>
              <a:rPr sz="900" spc="-35" dirty="0">
                <a:solidFill>
                  <a:srgbClr val="8B8B8B"/>
                </a:solidFill>
                <a:latin typeface="Peclet"/>
                <a:cs typeface="Peclet"/>
              </a:rPr>
              <a:t>cade</a:t>
            </a:r>
            <a:r>
              <a:rPr sz="900" spc="-40" dirty="0">
                <a:solidFill>
                  <a:srgbClr val="8B8B8B"/>
                </a:solidFill>
                <a:latin typeface="Peclet"/>
                <a:cs typeface="Peclet"/>
              </a:rPr>
              <a:t> skal</a:t>
            </a:r>
            <a:r>
              <a:rPr sz="900" spc="-35" dirty="0">
                <a:solidFill>
                  <a:srgbClr val="8B8B8B"/>
                </a:solidFill>
                <a:latin typeface="Peclet"/>
                <a:cs typeface="Peclet"/>
              </a:rPr>
              <a:t> </a:t>
            </a:r>
            <a:r>
              <a:rPr sz="900" spc="-45" dirty="0">
                <a:solidFill>
                  <a:srgbClr val="8B8B8B"/>
                </a:solidFill>
                <a:latin typeface="Peclet"/>
                <a:cs typeface="Peclet"/>
              </a:rPr>
              <a:t>besvares,</a:t>
            </a:r>
            <a:r>
              <a:rPr sz="900" spc="-35" dirty="0">
                <a:solidFill>
                  <a:srgbClr val="8B8B8B"/>
                </a:solidFill>
                <a:latin typeface="Peclet"/>
                <a:cs typeface="Peclet"/>
              </a:rPr>
              <a:t> </a:t>
            </a:r>
            <a:r>
              <a:rPr sz="900" spc="-25" dirty="0">
                <a:solidFill>
                  <a:srgbClr val="8B8B8B"/>
                </a:solidFill>
                <a:latin typeface="Peclet"/>
                <a:cs typeface="Peclet"/>
              </a:rPr>
              <a:t>men</a:t>
            </a:r>
            <a:r>
              <a:rPr sz="900" spc="-40" dirty="0">
                <a:solidFill>
                  <a:srgbClr val="8B8B8B"/>
                </a:solidFill>
                <a:latin typeface="Peclet"/>
                <a:cs typeface="Peclet"/>
              </a:rPr>
              <a:t> </a:t>
            </a:r>
            <a:r>
              <a:rPr sz="900" spc="-30" dirty="0">
                <a:solidFill>
                  <a:srgbClr val="8B8B8B"/>
                </a:solidFill>
                <a:latin typeface="Peclet"/>
                <a:cs typeface="Peclet"/>
              </a:rPr>
              <a:t>der</a:t>
            </a:r>
            <a:r>
              <a:rPr sz="900" spc="-35" dirty="0">
                <a:solidFill>
                  <a:srgbClr val="8B8B8B"/>
                </a:solidFill>
                <a:latin typeface="Peclet"/>
                <a:cs typeface="Peclet"/>
              </a:rPr>
              <a:t> </a:t>
            </a:r>
            <a:r>
              <a:rPr sz="900" spc="-20" dirty="0">
                <a:solidFill>
                  <a:srgbClr val="8B8B8B"/>
                </a:solidFill>
                <a:latin typeface="Peclet"/>
                <a:cs typeface="Peclet"/>
              </a:rPr>
              <a:t>må</a:t>
            </a:r>
            <a:r>
              <a:rPr sz="900" spc="-35" dirty="0">
                <a:solidFill>
                  <a:srgbClr val="8B8B8B"/>
                </a:solidFill>
                <a:latin typeface="Peclet"/>
                <a:cs typeface="Peclet"/>
              </a:rPr>
              <a:t> </a:t>
            </a:r>
            <a:r>
              <a:rPr sz="900" spc="-20" dirty="0">
                <a:solidFill>
                  <a:srgbClr val="8B8B8B"/>
                </a:solidFill>
                <a:latin typeface="Peclet"/>
                <a:cs typeface="Peclet"/>
              </a:rPr>
              <a:t>gerne </a:t>
            </a:r>
            <a:r>
              <a:rPr sz="900" spc="-40" dirty="0">
                <a:solidFill>
                  <a:srgbClr val="8B8B8B"/>
                </a:solidFill>
                <a:latin typeface="Peclet"/>
                <a:cs typeface="Peclet"/>
              </a:rPr>
              <a:t>ændres</a:t>
            </a:r>
            <a:r>
              <a:rPr sz="900" spc="-30" dirty="0">
                <a:solidFill>
                  <a:srgbClr val="8B8B8B"/>
                </a:solidFill>
                <a:latin typeface="Peclet"/>
                <a:cs typeface="Peclet"/>
              </a:rPr>
              <a:t> </a:t>
            </a:r>
            <a:r>
              <a:rPr sz="900" spc="-10" dirty="0">
                <a:solidFill>
                  <a:srgbClr val="8B8B8B"/>
                </a:solidFill>
                <a:latin typeface="Peclet"/>
                <a:cs typeface="Peclet"/>
              </a:rPr>
              <a:t>i</a:t>
            </a:r>
            <a:r>
              <a:rPr sz="900" spc="-30" dirty="0">
                <a:solidFill>
                  <a:srgbClr val="8B8B8B"/>
                </a:solidFill>
                <a:latin typeface="Peclet"/>
                <a:cs typeface="Peclet"/>
              </a:rPr>
              <a:t> </a:t>
            </a:r>
            <a:r>
              <a:rPr sz="900" spc="-50" dirty="0">
                <a:solidFill>
                  <a:srgbClr val="8B8B8B"/>
                </a:solidFill>
                <a:latin typeface="Peclet"/>
                <a:cs typeface="Peclet"/>
              </a:rPr>
              <a:t>åbninger,</a:t>
            </a:r>
            <a:r>
              <a:rPr sz="900" spc="-30" dirty="0">
                <a:solidFill>
                  <a:srgbClr val="8B8B8B"/>
                </a:solidFill>
                <a:latin typeface="Peclet"/>
                <a:cs typeface="Peclet"/>
              </a:rPr>
              <a:t> </a:t>
            </a:r>
            <a:r>
              <a:rPr sz="900" spc="-10" dirty="0">
                <a:solidFill>
                  <a:srgbClr val="8B8B8B"/>
                </a:solidFill>
                <a:latin typeface="Peclet"/>
                <a:cs typeface="Peclet"/>
              </a:rPr>
              <a:t>vinduesstørrelser, </a:t>
            </a:r>
            <a:r>
              <a:rPr sz="900" spc="-45" dirty="0">
                <a:solidFill>
                  <a:srgbClr val="8B8B8B"/>
                </a:solidFill>
                <a:latin typeface="Peclet"/>
                <a:cs typeface="Peclet"/>
              </a:rPr>
              <a:t>dørplaceringer,</a:t>
            </a:r>
            <a:r>
              <a:rPr sz="900" spc="-10" dirty="0">
                <a:solidFill>
                  <a:srgbClr val="8B8B8B"/>
                </a:solidFill>
                <a:latin typeface="Peclet"/>
                <a:cs typeface="Peclet"/>
              </a:rPr>
              <a:t> </a:t>
            </a:r>
            <a:r>
              <a:rPr sz="900" spc="-40" dirty="0">
                <a:solidFill>
                  <a:srgbClr val="8B8B8B"/>
                </a:solidFill>
                <a:latin typeface="Peclet"/>
                <a:cs typeface="Peclet"/>
              </a:rPr>
              <a:t>tilføjes</a:t>
            </a:r>
            <a:r>
              <a:rPr sz="900" spc="-5" dirty="0">
                <a:solidFill>
                  <a:srgbClr val="8B8B8B"/>
                </a:solidFill>
                <a:latin typeface="Peclet"/>
                <a:cs typeface="Peclet"/>
              </a:rPr>
              <a:t> </a:t>
            </a:r>
            <a:r>
              <a:rPr sz="900" spc="-40" dirty="0">
                <a:solidFill>
                  <a:srgbClr val="8B8B8B"/>
                </a:solidFill>
                <a:latin typeface="Peclet"/>
                <a:cs typeface="Peclet"/>
              </a:rPr>
              <a:t>karnapper</a:t>
            </a:r>
            <a:r>
              <a:rPr sz="900" spc="-5" dirty="0">
                <a:solidFill>
                  <a:srgbClr val="8B8B8B"/>
                </a:solidFill>
                <a:latin typeface="Peclet"/>
                <a:cs typeface="Peclet"/>
              </a:rPr>
              <a:t> </a:t>
            </a:r>
            <a:r>
              <a:rPr sz="900" spc="-20" dirty="0">
                <a:solidFill>
                  <a:srgbClr val="8B8B8B"/>
                </a:solidFill>
                <a:latin typeface="Peclet"/>
                <a:cs typeface="Peclet"/>
              </a:rPr>
              <a:t>etc.</a:t>
            </a:r>
            <a:endParaRPr sz="900" dirty="0">
              <a:latin typeface="Peclet"/>
              <a:cs typeface="Peclet"/>
            </a:endParaRPr>
          </a:p>
        </p:txBody>
      </p:sp>
      <p:sp>
        <p:nvSpPr>
          <p:cNvPr id="9" name="object 9">
            <a:extLst>
              <a:ext uri="{FF2B5EF4-FFF2-40B4-BE49-F238E27FC236}">
                <a16:creationId xmlns:a16="http://schemas.microsoft.com/office/drawing/2014/main" id="{51890931-75CA-ED7F-55C5-B6982E556555}"/>
              </a:ext>
            </a:extLst>
          </p:cNvPr>
          <p:cNvSpPr txBox="1"/>
          <p:nvPr/>
        </p:nvSpPr>
        <p:spPr>
          <a:xfrm>
            <a:off x="4364360" y="7326029"/>
            <a:ext cx="2087245" cy="441959"/>
          </a:xfrm>
          <a:prstGeom prst="rect">
            <a:avLst/>
          </a:prstGeom>
        </p:spPr>
        <p:txBody>
          <a:bodyPr vert="horz" wrap="square" lIns="0" tIns="10160" rIns="0" bIns="0" rtlCol="0">
            <a:spAutoFit/>
          </a:bodyPr>
          <a:lstStyle/>
          <a:p>
            <a:pPr marL="12700" marR="5080">
              <a:lnSpc>
                <a:spcPct val="101899"/>
              </a:lnSpc>
              <a:spcBef>
                <a:spcPts val="80"/>
              </a:spcBef>
            </a:pPr>
            <a:r>
              <a:rPr sz="900" spc="-25" dirty="0">
                <a:solidFill>
                  <a:srgbClr val="8B8B8B"/>
                </a:solidFill>
                <a:latin typeface="Peclet"/>
                <a:cs typeface="Peclet"/>
              </a:rPr>
              <a:t>Den</a:t>
            </a:r>
            <a:r>
              <a:rPr sz="900" spc="-45" dirty="0">
                <a:solidFill>
                  <a:srgbClr val="8B8B8B"/>
                </a:solidFill>
                <a:latin typeface="Peclet"/>
                <a:cs typeface="Peclet"/>
              </a:rPr>
              <a:t> </a:t>
            </a:r>
            <a:r>
              <a:rPr sz="900" spc="-35" dirty="0">
                <a:solidFill>
                  <a:srgbClr val="8B8B8B"/>
                </a:solidFill>
                <a:latin typeface="Peclet"/>
                <a:cs typeface="Peclet"/>
              </a:rPr>
              <a:t>gamle</a:t>
            </a:r>
            <a:r>
              <a:rPr sz="900" spc="-45" dirty="0">
                <a:solidFill>
                  <a:srgbClr val="8B8B8B"/>
                </a:solidFill>
                <a:latin typeface="Peclet"/>
                <a:cs typeface="Peclet"/>
              </a:rPr>
              <a:t> bygning </a:t>
            </a:r>
            <a:r>
              <a:rPr sz="900" spc="-40" dirty="0">
                <a:solidFill>
                  <a:srgbClr val="8B8B8B"/>
                </a:solidFill>
                <a:latin typeface="Peclet"/>
                <a:cs typeface="Peclet"/>
              </a:rPr>
              <a:t>skal </a:t>
            </a:r>
            <a:r>
              <a:rPr sz="900" spc="-35" dirty="0">
                <a:solidFill>
                  <a:srgbClr val="8B8B8B"/>
                </a:solidFill>
                <a:latin typeface="Peclet"/>
                <a:cs typeface="Peclet"/>
              </a:rPr>
              <a:t>kunne</a:t>
            </a:r>
            <a:r>
              <a:rPr sz="900" spc="-45" dirty="0">
                <a:solidFill>
                  <a:srgbClr val="8B8B8B"/>
                </a:solidFill>
                <a:latin typeface="Peclet"/>
                <a:cs typeface="Peclet"/>
              </a:rPr>
              <a:t> </a:t>
            </a:r>
            <a:r>
              <a:rPr sz="900" spc="-35" dirty="0">
                <a:solidFill>
                  <a:srgbClr val="8B8B8B"/>
                </a:solidFill>
                <a:latin typeface="Peclet"/>
                <a:cs typeface="Peclet"/>
              </a:rPr>
              <a:t>ses</a:t>
            </a:r>
            <a:r>
              <a:rPr sz="900" spc="-45" dirty="0">
                <a:solidFill>
                  <a:srgbClr val="8B8B8B"/>
                </a:solidFill>
                <a:latin typeface="Peclet"/>
                <a:cs typeface="Peclet"/>
              </a:rPr>
              <a:t> </a:t>
            </a:r>
            <a:r>
              <a:rPr sz="900" spc="-10" dirty="0">
                <a:solidFill>
                  <a:srgbClr val="8B8B8B"/>
                </a:solidFill>
                <a:latin typeface="Peclet"/>
                <a:cs typeface="Peclet"/>
              </a:rPr>
              <a:t>i</a:t>
            </a:r>
            <a:r>
              <a:rPr sz="900" spc="-45" dirty="0">
                <a:solidFill>
                  <a:srgbClr val="8B8B8B"/>
                </a:solidFill>
                <a:latin typeface="Peclet"/>
                <a:cs typeface="Peclet"/>
              </a:rPr>
              <a:t> </a:t>
            </a:r>
            <a:r>
              <a:rPr sz="900" spc="-25" dirty="0">
                <a:solidFill>
                  <a:srgbClr val="8B8B8B"/>
                </a:solidFill>
                <a:latin typeface="Peclet"/>
                <a:cs typeface="Peclet"/>
              </a:rPr>
              <a:t>det </a:t>
            </a:r>
            <a:r>
              <a:rPr sz="900" spc="-45" dirty="0">
                <a:solidFill>
                  <a:srgbClr val="8B8B8B"/>
                </a:solidFill>
                <a:latin typeface="Peclet"/>
                <a:cs typeface="Peclet"/>
              </a:rPr>
              <a:t>nye</a:t>
            </a:r>
            <a:r>
              <a:rPr sz="900" spc="-35" dirty="0">
                <a:solidFill>
                  <a:srgbClr val="8B8B8B"/>
                </a:solidFill>
                <a:latin typeface="Peclet"/>
                <a:cs typeface="Peclet"/>
              </a:rPr>
              <a:t> </a:t>
            </a:r>
            <a:r>
              <a:rPr sz="900" spc="-40" dirty="0">
                <a:solidFill>
                  <a:srgbClr val="8B8B8B"/>
                </a:solidFill>
                <a:latin typeface="Peclet"/>
                <a:cs typeface="Peclet"/>
              </a:rPr>
              <a:t>design,</a:t>
            </a:r>
            <a:r>
              <a:rPr sz="900" spc="-35" dirty="0">
                <a:solidFill>
                  <a:srgbClr val="8B8B8B"/>
                </a:solidFill>
                <a:latin typeface="Peclet"/>
                <a:cs typeface="Peclet"/>
              </a:rPr>
              <a:t> </a:t>
            </a:r>
            <a:r>
              <a:rPr sz="900" spc="-25" dirty="0">
                <a:solidFill>
                  <a:srgbClr val="8B8B8B"/>
                </a:solidFill>
                <a:latin typeface="Peclet"/>
                <a:cs typeface="Peclet"/>
              </a:rPr>
              <a:t>men</a:t>
            </a:r>
            <a:r>
              <a:rPr sz="900" spc="-35" dirty="0">
                <a:solidFill>
                  <a:srgbClr val="8B8B8B"/>
                </a:solidFill>
                <a:latin typeface="Peclet"/>
                <a:cs typeface="Peclet"/>
              </a:rPr>
              <a:t> </a:t>
            </a:r>
            <a:r>
              <a:rPr sz="900" spc="-40" dirty="0">
                <a:solidFill>
                  <a:srgbClr val="8B8B8B"/>
                </a:solidFill>
                <a:latin typeface="Peclet"/>
                <a:cs typeface="Peclet"/>
              </a:rPr>
              <a:t>samtidig</a:t>
            </a:r>
            <a:r>
              <a:rPr sz="900" spc="-35" dirty="0">
                <a:solidFill>
                  <a:srgbClr val="8B8B8B"/>
                </a:solidFill>
                <a:latin typeface="Peclet"/>
                <a:cs typeface="Peclet"/>
              </a:rPr>
              <a:t> </a:t>
            </a:r>
            <a:r>
              <a:rPr sz="900" spc="-25" dirty="0">
                <a:solidFill>
                  <a:srgbClr val="8B8B8B"/>
                </a:solidFill>
                <a:latin typeface="Peclet"/>
                <a:cs typeface="Peclet"/>
              </a:rPr>
              <a:t>er</a:t>
            </a:r>
            <a:r>
              <a:rPr sz="900" spc="-35" dirty="0">
                <a:solidFill>
                  <a:srgbClr val="8B8B8B"/>
                </a:solidFill>
                <a:latin typeface="Peclet"/>
                <a:cs typeface="Peclet"/>
              </a:rPr>
              <a:t> </a:t>
            </a:r>
            <a:r>
              <a:rPr sz="900" spc="-30" dirty="0">
                <a:solidFill>
                  <a:srgbClr val="8B8B8B"/>
                </a:solidFill>
                <a:latin typeface="Peclet"/>
                <a:cs typeface="Peclet"/>
              </a:rPr>
              <a:t>det</a:t>
            </a:r>
            <a:r>
              <a:rPr sz="900" spc="-35" dirty="0">
                <a:solidFill>
                  <a:srgbClr val="8B8B8B"/>
                </a:solidFill>
                <a:latin typeface="Peclet"/>
                <a:cs typeface="Peclet"/>
              </a:rPr>
              <a:t> </a:t>
            </a:r>
            <a:r>
              <a:rPr sz="900" spc="-10" dirty="0">
                <a:solidFill>
                  <a:srgbClr val="8B8B8B"/>
                </a:solidFill>
                <a:latin typeface="Peclet"/>
                <a:cs typeface="Peclet"/>
              </a:rPr>
              <a:t>vigtigt </a:t>
            </a:r>
            <a:r>
              <a:rPr sz="900" spc="-35" dirty="0">
                <a:solidFill>
                  <a:srgbClr val="8B8B8B"/>
                </a:solidFill>
                <a:latin typeface="Peclet"/>
                <a:cs typeface="Peclet"/>
              </a:rPr>
              <a:t>at</a:t>
            </a:r>
            <a:r>
              <a:rPr sz="900" spc="-50" dirty="0">
                <a:solidFill>
                  <a:srgbClr val="8B8B8B"/>
                </a:solidFill>
                <a:latin typeface="Peclet"/>
                <a:cs typeface="Peclet"/>
              </a:rPr>
              <a:t> </a:t>
            </a:r>
            <a:r>
              <a:rPr sz="900" spc="-30" dirty="0">
                <a:solidFill>
                  <a:srgbClr val="8B8B8B"/>
                </a:solidFill>
                <a:latin typeface="Peclet"/>
                <a:cs typeface="Peclet"/>
              </a:rPr>
              <a:t>man</a:t>
            </a:r>
            <a:r>
              <a:rPr sz="900" spc="-45" dirty="0">
                <a:solidFill>
                  <a:srgbClr val="8B8B8B"/>
                </a:solidFill>
                <a:latin typeface="Peclet"/>
                <a:cs typeface="Peclet"/>
              </a:rPr>
              <a:t> </a:t>
            </a:r>
            <a:r>
              <a:rPr sz="900" spc="-35" dirty="0">
                <a:solidFill>
                  <a:srgbClr val="8B8B8B"/>
                </a:solidFill>
                <a:latin typeface="Peclet"/>
                <a:cs typeface="Peclet"/>
              </a:rPr>
              <a:t>kan</a:t>
            </a:r>
            <a:r>
              <a:rPr sz="900" spc="-45" dirty="0">
                <a:solidFill>
                  <a:srgbClr val="8B8B8B"/>
                </a:solidFill>
                <a:latin typeface="Peclet"/>
                <a:cs typeface="Peclet"/>
              </a:rPr>
              <a:t> </a:t>
            </a:r>
            <a:r>
              <a:rPr sz="900" spc="-30" dirty="0">
                <a:solidFill>
                  <a:srgbClr val="8B8B8B"/>
                </a:solidFill>
                <a:latin typeface="Peclet"/>
                <a:cs typeface="Peclet"/>
              </a:rPr>
              <a:t>se</a:t>
            </a:r>
            <a:r>
              <a:rPr sz="900" spc="-45" dirty="0">
                <a:solidFill>
                  <a:srgbClr val="8B8B8B"/>
                </a:solidFill>
                <a:latin typeface="Peclet"/>
                <a:cs typeface="Peclet"/>
              </a:rPr>
              <a:t> hvad </a:t>
            </a:r>
            <a:r>
              <a:rPr sz="900" spc="-30" dirty="0">
                <a:solidFill>
                  <a:srgbClr val="8B8B8B"/>
                </a:solidFill>
                <a:latin typeface="Peclet"/>
                <a:cs typeface="Peclet"/>
              </a:rPr>
              <a:t>der</a:t>
            </a:r>
            <a:r>
              <a:rPr sz="900" spc="-45" dirty="0">
                <a:solidFill>
                  <a:srgbClr val="8B8B8B"/>
                </a:solidFill>
                <a:latin typeface="Peclet"/>
                <a:cs typeface="Peclet"/>
              </a:rPr>
              <a:t> </a:t>
            </a:r>
            <a:r>
              <a:rPr sz="900" spc="-25" dirty="0">
                <a:solidFill>
                  <a:srgbClr val="8B8B8B"/>
                </a:solidFill>
                <a:latin typeface="Peclet"/>
                <a:cs typeface="Peclet"/>
              </a:rPr>
              <a:t>er</a:t>
            </a:r>
            <a:r>
              <a:rPr sz="900" spc="-45" dirty="0">
                <a:solidFill>
                  <a:srgbClr val="8B8B8B"/>
                </a:solidFill>
                <a:latin typeface="Peclet"/>
                <a:cs typeface="Peclet"/>
              </a:rPr>
              <a:t> </a:t>
            </a:r>
            <a:r>
              <a:rPr sz="900" spc="-20" dirty="0">
                <a:solidFill>
                  <a:srgbClr val="8B8B8B"/>
                </a:solidFill>
                <a:latin typeface="Peclet"/>
                <a:cs typeface="Peclet"/>
              </a:rPr>
              <a:t>nyt.</a:t>
            </a:r>
            <a:endParaRPr sz="900" dirty="0">
              <a:latin typeface="Peclet"/>
              <a:cs typeface="Peclet"/>
            </a:endParaRPr>
          </a:p>
        </p:txBody>
      </p:sp>
      <p:sp>
        <p:nvSpPr>
          <p:cNvPr id="15" name="object 15">
            <a:extLst>
              <a:ext uri="{FF2B5EF4-FFF2-40B4-BE49-F238E27FC236}">
                <a16:creationId xmlns:a16="http://schemas.microsoft.com/office/drawing/2014/main" id="{7A5C0656-F466-F265-013D-6B285477D910}"/>
              </a:ext>
            </a:extLst>
          </p:cNvPr>
          <p:cNvSpPr txBox="1"/>
          <p:nvPr/>
        </p:nvSpPr>
        <p:spPr>
          <a:xfrm>
            <a:off x="6951980" y="4739825"/>
            <a:ext cx="1908175" cy="570477"/>
          </a:xfrm>
          <a:prstGeom prst="rect">
            <a:avLst/>
          </a:prstGeom>
        </p:spPr>
        <p:txBody>
          <a:bodyPr vert="horz" wrap="square" lIns="0" tIns="10160" rIns="0" bIns="0" rtlCol="0">
            <a:spAutoFit/>
          </a:bodyPr>
          <a:lstStyle/>
          <a:p>
            <a:pPr marL="12700" marR="24765">
              <a:lnSpc>
                <a:spcPct val="101899"/>
              </a:lnSpc>
              <a:spcBef>
                <a:spcPts val="80"/>
              </a:spcBef>
            </a:pPr>
            <a:r>
              <a:rPr sz="900" spc="-45" dirty="0">
                <a:solidFill>
                  <a:srgbClr val="8B8B8B"/>
                </a:solidFill>
                <a:latin typeface="Peclet"/>
                <a:cs typeface="Peclet"/>
              </a:rPr>
              <a:t>Lav</a:t>
            </a:r>
            <a:r>
              <a:rPr sz="900" spc="-40" dirty="0">
                <a:solidFill>
                  <a:srgbClr val="8B8B8B"/>
                </a:solidFill>
                <a:latin typeface="Peclet"/>
                <a:cs typeface="Peclet"/>
              </a:rPr>
              <a:t> </a:t>
            </a:r>
            <a:r>
              <a:rPr sz="900" spc="-25" dirty="0">
                <a:solidFill>
                  <a:srgbClr val="8B8B8B"/>
                </a:solidFill>
                <a:latin typeface="Peclet"/>
                <a:cs typeface="Peclet"/>
              </a:rPr>
              <a:t>et</a:t>
            </a:r>
            <a:r>
              <a:rPr sz="900" spc="-40" dirty="0">
                <a:solidFill>
                  <a:srgbClr val="8B8B8B"/>
                </a:solidFill>
                <a:latin typeface="Peclet"/>
                <a:cs typeface="Peclet"/>
              </a:rPr>
              <a:t> moodboard </a:t>
            </a:r>
            <a:r>
              <a:rPr sz="900" spc="-30" dirty="0">
                <a:solidFill>
                  <a:srgbClr val="8B8B8B"/>
                </a:solidFill>
                <a:latin typeface="Peclet"/>
                <a:cs typeface="Peclet"/>
              </a:rPr>
              <a:t>der</a:t>
            </a:r>
            <a:r>
              <a:rPr sz="900" spc="-40" dirty="0">
                <a:solidFill>
                  <a:srgbClr val="8B8B8B"/>
                </a:solidFill>
                <a:latin typeface="Peclet"/>
                <a:cs typeface="Peclet"/>
              </a:rPr>
              <a:t> </a:t>
            </a:r>
            <a:r>
              <a:rPr sz="900" spc="-10" dirty="0">
                <a:solidFill>
                  <a:srgbClr val="8B8B8B"/>
                </a:solidFill>
                <a:latin typeface="Peclet"/>
                <a:cs typeface="Peclet"/>
              </a:rPr>
              <a:t>visualiserer </a:t>
            </a:r>
            <a:r>
              <a:rPr sz="900" spc="-45" dirty="0">
                <a:solidFill>
                  <a:srgbClr val="8B8B8B"/>
                </a:solidFill>
                <a:latin typeface="Peclet"/>
                <a:cs typeface="Peclet"/>
              </a:rPr>
              <a:t>din/jeres</a:t>
            </a:r>
            <a:r>
              <a:rPr sz="900" spc="-10" dirty="0">
                <a:solidFill>
                  <a:srgbClr val="8B8B8B"/>
                </a:solidFill>
                <a:latin typeface="Peclet"/>
                <a:cs typeface="Peclet"/>
              </a:rPr>
              <a:t> </a:t>
            </a:r>
            <a:r>
              <a:rPr sz="900" spc="-35" dirty="0">
                <a:solidFill>
                  <a:srgbClr val="8B8B8B"/>
                </a:solidFill>
                <a:latin typeface="Peclet"/>
                <a:cs typeface="Peclet"/>
              </a:rPr>
              <a:t>vision</a:t>
            </a:r>
            <a:r>
              <a:rPr sz="900" spc="-10" dirty="0">
                <a:solidFill>
                  <a:srgbClr val="8B8B8B"/>
                </a:solidFill>
                <a:latin typeface="Peclet"/>
                <a:cs typeface="Peclet"/>
              </a:rPr>
              <a:t> </a:t>
            </a:r>
            <a:r>
              <a:rPr sz="900" spc="-30" dirty="0">
                <a:solidFill>
                  <a:srgbClr val="8B8B8B"/>
                </a:solidFill>
                <a:latin typeface="Peclet"/>
                <a:cs typeface="Peclet"/>
              </a:rPr>
              <a:t>for</a:t>
            </a:r>
            <a:r>
              <a:rPr sz="900" spc="-10" dirty="0">
                <a:solidFill>
                  <a:srgbClr val="8B8B8B"/>
                </a:solidFill>
                <a:latin typeface="Peclet"/>
                <a:cs typeface="Peclet"/>
              </a:rPr>
              <a:t> </a:t>
            </a:r>
            <a:r>
              <a:rPr sz="900" spc="-40" dirty="0">
                <a:solidFill>
                  <a:srgbClr val="8B8B8B"/>
                </a:solidFill>
                <a:latin typeface="Peclet"/>
                <a:cs typeface="Peclet"/>
              </a:rPr>
              <a:t>transformation</a:t>
            </a:r>
            <a:r>
              <a:rPr sz="900" spc="-10" dirty="0">
                <a:solidFill>
                  <a:srgbClr val="8B8B8B"/>
                </a:solidFill>
                <a:latin typeface="Peclet"/>
                <a:cs typeface="Peclet"/>
              </a:rPr>
              <a:t> </a:t>
            </a:r>
            <a:r>
              <a:rPr sz="900" spc="-25" dirty="0">
                <a:solidFill>
                  <a:srgbClr val="8B8B8B"/>
                </a:solidFill>
                <a:latin typeface="Peclet"/>
                <a:cs typeface="Peclet"/>
              </a:rPr>
              <a:t>af </a:t>
            </a:r>
            <a:r>
              <a:rPr sz="900" spc="-45" dirty="0">
                <a:solidFill>
                  <a:srgbClr val="8B8B8B"/>
                </a:solidFill>
                <a:latin typeface="Peclet"/>
                <a:cs typeface="Peclet"/>
              </a:rPr>
              <a:t>bygningen,</a:t>
            </a:r>
            <a:r>
              <a:rPr sz="900" spc="-20" dirty="0">
                <a:solidFill>
                  <a:srgbClr val="8B8B8B"/>
                </a:solidFill>
                <a:latin typeface="Peclet"/>
                <a:cs typeface="Peclet"/>
              </a:rPr>
              <a:t> </a:t>
            </a:r>
            <a:r>
              <a:rPr sz="900" spc="-40" dirty="0">
                <a:solidFill>
                  <a:srgbClr val="8B8B8B"/>
                </a:solidFill>
                <a:latin typeface="Peclet"/>
                <a:cs typeface="Peclet"/>
              </a:rPr>
              <a:t>både</a:t>
            </a:r>
            <a:r>
              <a:rPr sz="900" spc="-15" dirty="0">
                <a:solidFill>
                  <a:srgbClr val="8B8B8B"/>
                </a:solidFill>
                <a:latin typeface="Peclet"/>
                <a:cs typeface="Peclet"/>
              </a:rPr>
              <a:t> </a:t>
            </a:r>
            <a:r>
              <a:rPr sz="900" spc="-30" dirty="0">
                <a:solidFill>
                  <a:srgbClr val="8B8B8B"/>
                </a:solidFill>
                <a:latin typeface="Peclet"/>
                <a:cs typeface="Peclet"/>
              </a:rPr>
              <a:t>for</a:t>
            </a:r>
            <a:r>
              <a:rPr sz="900" spc="-20" dirty="0">
                <a:solidFill>
                  <a:srgbClr val="8B8B8B"/>
                </a:solidFill>
                <a:latin typeface="Peclet"/>
                <a:cs typeface="Peclet"/>
              </a:rPr>
              <a:t> </a:t>
            </a:r>
            <a:r>
              <a:rPr sz="900" spc="-40" dirty="0">
                <a:solidFill>
                  <a:srgbClr val="8B8B8B"/>
                </a:solidFill>
                <a:latin typeface="Peclet"/>
                <a:cs typeface="Peclet"/>
              </a:rPr>
              <a:t>eksteriøret</a:t>
            </a:r>
            <a:r>
              <a:rPr sz="900" spc="-15" dirty="0">
                <a:solidFill>
                  <a:srgbClr val="8B8B8B"/>
                </a:solidFill>
                <a:latin typeface="Peclet"/>
                <a:cs typeface="Peclet"/>
              </a:rPr>
              <a:t> </a:t>
            </a:r>
            <a:r>
              <a:rPr sz="900" spc="-25" dirty="0">
                <a:solidFill>
                  <a:srgbClr val="8B8B8B"/>
                </a:solidFill>
                <a:latin typeface="Peclet"/>
                <a:cs typeface="Peclet"/>
              </a:rPr>
              <a:t>og </a:t>
            </a:r>
            <a:r>
              <a:rPr sz="900" spc="-10" dirty="0">
                <a:solidFill>
                  <a:srgbClr val="8B8B8B"/>
                </a:solidFill>
                <a:latin typeface="Peclet"/>
                <a:cs typeface="Peclet"/>
              </a:rPr>
              <a:t>interiør.</a:t>
            </a:r>
            <a:endParaRPr sz="900" dirty="0">
              <a:latin typeface="Peclet"/>
              <a:cs typeface="Peclet"/>
            </a:endParaRPr>
          </a:p>
          <a:p>
            <a:pPr marL="12700" marR="5080">
              <a:lnSpc>
                <a:spcPct val="101899"/>
              </a:lnSpc>
            </a:pPr>
            <a:r>
              <a:rPr sz="900" spc="-40" dirty="0">
                <a:solidFill>
                  <a:srgbClr val="8B8B8B"/>
                </a:solidFill>
                <a:latin typeface="Peclet"/>
                <a:cs typeface="Peclet"/>
              </a:rPr>
              <a:t>Brug</a:t>
            </a:r>
            <a:r>
              <a:rPr sz="900" spc="-65" dirty="0">
                <a:solidFill>
                  <a:srgbClr val="8B8B8B"/>
                </a:solidFill>
                <a:latin typeface="Peclet"/>
                <a:cs typeface="Peclet"/>
              </a:rPr>
              <a:t> </a:t>
            </a:r>
            <a:r>
              <a:rPr sz="900" spc="-40" dirty="0">
                <a:solidFill>
                  <a:srgbClr val="8B8B8B"/>
                </a:solidFill>
                <a:latin typeface="Peclet"/>
                <a:cs typeface="Peclet"/>
              </a:rPr>
              <a:t>billeder</a:t>
            </a:r>
            <a:r>
              <a:rPr sz="900" spc="-65" dirty="0">
                <a:solidFill>
                  <a:srgbClr val="8B8B8B"/>
                </a:solidFill>
                <a:latin typeface="Peclet"/>
                <a:cs typeface="Peclet"/>
              </a:rPr>
              <a:t> </a:t>
            </a:r>
            <a:r>
              <a:rPr sz="900" spc="-35" dirty="0">
                <a:solidFill>
                  <a:srgbClr val="8B8B8B"/>
                </a:solidFill>
                <a:latin typeface="Peclet"/>
                <a:cs typeface="Peclet"/>
              </a:rPr>
              <a:t>fra</a:t>
            </a:r>
            <a:r>
              <a:rPr sz="900" spc="-65" dirty="0">
                <a:solidFill>
                  <a:srgbClr val="8B8B8B"/>
                </a:solidFill>
                <a:latin typeface="Peclet"/>
                <a:cs typeface="Peclet"/>
              </a:rPr>
              <a:t> </a:t>
            </a:r>
            <a:r>
              <a:rPr sz="900" spc="-20" dirty="0">
                <a:solidFill>
                  <a:srgbClr val="8B8B8B"/>
                </a:solidFill>
                <a:latin typeface="Peclet"/>
                <a:cs typeface="Peclet"/>
              </a:rPr>
              <a:t>nettet,</a:t>
            </a:r>
            <a:r>
              <a:rPr sz="900" spc="130" dirty="0">
                <a:solidFill>
                  <a:srgbClr val="8B8B8B"/>
                </a:solidFill>
                <a:latin typeface="Peclet"/>
                <a:cs typeface="Peclet"/>
              </a:rPr>
              <a:t> </a:t>
            </a:r>
            <a:r>
              <a:rPr sz="900" spc="-50" dirty="0">
                <a:solidFill>
                  <a:srgbClr val="8B8B8B"/>
                </a:solidFill>
                <a:latin typeface="Peclet"/>
                <a:cs typeface="Peclet"/>
              </a:rPr>
              <a:t>f.esk.</a:t>
            </a:r>
            <a:r>
              <a:rPr sz="900" spc="-65" dirty="0">
                <a:solidFill>
                  <a:srgbClr val="8B8B8B"/>
                </a:solidFill>
                <a:latin typeface="Peclet"/>
                <a:cs typeface="Peclet"/>
              </a:rPr>
              <a:t> </a:t>
            </a:r>
            <a:r>
              <a:rPr sz="900" spc="-25" dirty="0" err="1">
                <a:solidFill>
                  <a:srgbClr val="8B8B8B"/>
                </a:solidFill>
                <a:latin typeface="Peclet"/>
                <a:cs typeface="Peclet"/>
              </a:rPr>
              <a:t>pinter</a:t>
            </a:r>
            <a:r>
              <a:rPr sz="900" spc="-20" dirty="0" err="1">
                <a:solidFill>
                  <a:srgbClr val="8B8B8B"/>
                </a:solidFill>
                <a:latin typeface="Peclet"/>
                <a:cs typeface="Peclet"/>
              </a:rPr>
              <a:t>est</a:t>
            </a:r>
            <a:r>
              <a:rPr sz="900" spc="-20" dirty="0">
                <a:solidFill>
                  <a:srgbClr val="8B8B8B"/>
                </a:solidFill>
                <a:latin typeface="Peclet"/>
                <a:cs typeface="Peclet"/>
              </a:rPr>
              <a:t>.</a:t>
            </a:r>
            <a:endParaRPr sz="900" dirty="0">
              <a:latin typeface="Peclet"/>
              <a:cs typeface="Peclet"/>
            </a:endParaRPr>
          </a:p>
        </p:txBody>
      </p:sp>
      <p:sp>
        <p:nvSpPr>
          <p:cNvPr id="16" name="object 16">
            <a:extLst>
              <a:ext uri="{FF2B5EF4-FFF2-40B4-BE49-F238E27FC236}">
                <a16:creationId xmlns:a16="http://schemas.microsoft.com/office/drawing/2014/main" id="{E041AE76-A3FF-C1F5-966A-9BBE3AC701C4}"/>
              </a:ext>
            </a:extLst>
          </p:cNvPr>
          <p:cNvSpPr txBox="1"/>
          <p:nvPr/>
        </p:nvSpPr>
        <p:spPr>
          <a:xfrm>
            <a:off x="6951980" y="5500352"/>
            <a:ext cx="1920875" cy="429220"/>
          </a:xfrm>
          <a:prstGeom prst="rect">
            <a:avLst/>
          </a:prstGeom>
        </p:spPr>
        <p:txBody>
          <a:bodyPr vert="horz" wrap="square" lIns="0" tIns="10160" rIns="0" bIns="0" rtlCol="0">
            <a:spAutoFit/>
          </a:bodyPr>
          <a:lstStyle/>
          <a:p>
            <a:pPr marL="12700" marR="5080" algn="just">
              <a:lnSpc>
                <a:spcPct val="101899"/>
              </a:lnSpc>
              <a:spcBef>
                <a:spcPts val="80"/>
              </a:spcBef>
            </a:pPr>
            <a:r>
              <a:rPr sz="900" spc="-30" dirty="0">
                <a:solidFill>
                  <a:srgbClr val="8B8B8B"/>
                </a:solidFill>
                <a:latin typeface="Peclet"/>
                <a:cs typeface="Peclet"/>
              </a:rPr>
              <a:t>Sæt</a:t>
            </a:r>
            <a:r>
              <a:rPr sz="900" spc="-65" dirty="0">
                <a:solidFill>
                  <a:srgbClr val="8B8B8B"/>
                </a:solidFill>
                <a:latin typeface="Peclet"/>
                <a:cs typeface="Peclet"/>
              </a:rPr>
              <a:t> </a:t>
            </a:r>
            <a:r>
              <a:rPr sz="900" spc="-35" dirty="0">
                <a:solidFill>
                  <a:srgbClr val="8B8B8B"/>
                </a:solidFill>
                <a:latin typeface="Peclet"/>
                <a:cs typeface="Peclet"/>
              </a:rPr>
              <a:t>billederne</a:t>
            </a:r>
            <a:r>
              <a:rPr sz="900" spc="-65" dirty="0">
                <a:solidFill>
                  <a:srgbClr val="8B8B8B"/>
                </a:solidFill>
                <a:latin typeface="Peclet"/>
                <a:cs typeface="Peclet"/>
              </a:rPr>
              <a:t> </a:t>
            </a:r>
            <a:r>
              <a:rPr sz="900" spc="-30" dirty="0">
                <a:solidFill>
                  <a:srgbClr val="8B8B8B"/>
                </a:solidFill>
                <a:latin typeface="Peclet"/>
                <a:cs typeface="Peclet"/>
              </a:rPr>
              <a:t>ind</a:t>
            </a:r>
            <a:r>
              <a:rPr sz="900" spc="-65" dirty="0">
                <a:solidFill>
                  <a:srgbClr val="8B8B8B"/>
                </a:solidFill>
                <a:latin typeface="Peclet"/>
                <a:cs typeface="Peclet"/>
              </a:rPr>
              <a:t> </a:t>
            </a:r>
            <a:r>
              <a:rPr sz="900" spc="-5" dirty="0" err="1">
                <a:solidFill>
                  <a:srgbClr val="8B8B8B"/>
                </a:solidFill>
                <a:latin typeface="Peclet"/>
                <a:cs typeface="Peclet"/>
              </a:rPr>
              <a:t>i</a:t>
            </a:r>
            <a:r>
              <a:rPr sz="900" spc="-65" dirty="0">
                <a:solidFill>
                  <a:srgbClr val="8B8B8B"/>
                </a:solidFill>
                <a:latin typeface="Peclet"/>
                <a:cs typeface="Peclet"/>
              </a:rPr>
              <a:t> </a:t>
            </a:r>
            <a:r>
              <a:rPr lang="da-DK" sz="900" spc="-30" dirty="0">
                <a:solidFill>
                  <a:srgbClr val="8B8B8B"/>
                </a:solidFill>
                <a:latin typeface="Peclet"/>
                <a:cs typeface="Peclet"/>
              </a:rPr>
              <a:t>Power Point</a:t>
            </a:r>
            <a:r>
              <a:rPr sz="900" spc="-35" dirty="0">
                <a:solidFill>
                  <a:srgbClr val="8B8B8B"/>
                </a:solidFill>
                <a:latin typeface="Peclet"/>
                <a:cs typeface="Peclet"/>
              </a:rPr>
              <a:t> </a:t>
            </a:r>
            <a:r>
              <a:rPr sz="900" spc="-20" dirty="0">
                <a:solidFill>
                  <a:srgbClr val="8B8B8B"/>
                </a:solidFill>
                <a:latin typeface="Peclet"/>
                <a:cs typeface="Peclet"/>
              </a:rPr>
              <a:t>og</a:t>
            </a:r>
            <a:r>
              <a:rPr sz="900" spc="-65" dirty="0">
                <a:solidFill>
                  <a:srgbClr val="8B8B8B"/>
                </a:solidFill>
                <a:latin typeface="Peclet"/>
                <a:cs typeface="Peclet"/>
              </a:rPr>
              <a:t> </a:t>
            </a:r>
            <a:r>
              <a:rPr sz="900" spc="-35" dirty="0">
                <a:solidFill>
                  <a:srgbClr val="8B8B8B"/>
                </a:solidFill>
                <a:latin typeface="Peclet"/>
                <a:cs typeface="Peclet"/>
              </a:rPr>
              <a:t>beskriv</a:t>
            </a:r>
            <a:r>
              <a:rPr sz="900" spc="-65" dirty="0">
                <a:solidFill>
                  <a:srgbClr val="8B8B8B"/>
                </a:solidFill>
                <a:latin typeface="Peclet"/>
                <a:cs typeface="Peclet"/>
              </a:rPr>
              <a:t> </a:t>
            </a:r>
            <a:r>
              <a:rPr sz="900" spc="-30" dirty="0">
                <a:solidFill>
                  <a:srgbClr val="8B8B8B"/>
                </a:solidFill>
                <a:latin typeface="Peclet"/>
                <a:cs typeface="Peclet"/>
              </a:rPr>
              <a:t>med</a:t>
            </a:r>
            <a:r>
              <a:rPr sz="900" spc="-65" dirty="0">
                <a:solidFill>
                  <a:srgbClr val="8B8B8B"/>
                </a:solidFill>
                <a:latin typeface="Peclet"/>
                <a:cs typeface="Peclet"/>
              </a:rPr>
              <a:t> </a:t>
            </a:r>
            <a:r>
              <a:rPr sz="900" spc="-25" dirty="0">
                <a:solidFill>
                  <a:srgbClr val="8B8B8B"/>
                </a:solidFill>
                <a:latin typeface="Peclet"/>
                <a:cs typeface="Peclet"/>
              </a:rPr>
              <a:t>få</a:t>
            </a:r>
            <a:r>
              <a:rPr sz="900" spc="-65" dirty="0">
                <a:solidFill>
                  <a:srgbClr val="8B8B8B"/>
                </a:solidFill>
                <a:latin typeface="Peclet"/>
                <a:cs typeface="Peclet"/>
              </a:rPr>
              <a:t> </a:t>
            </a:r>
            <a:r>
              <a:rPr sz="900" spc="-30" dirty="0">
                <a:solidFill>
                  <a:srgbClr val="8B8B8B"/>
                </a:solidFill>
                <a:latin typeface="Peclet"/>
                <a:cs typeface="Peclet"/>
              </a:rPr>
              <a:t>ord,</a:t>
            </a:r>
            <a:r>
              <a:rPr sz="900" spc="-65" dirty="0">
                <a:solidFill>
                  <a:srgbClr val="8B8B8B"/>
                </a:solidFill>
                <a:latin typeface="Peclet"/>
                <a:cs typeface="Peclet"/>
              </a:rPr>
              <a:t> </a:t>
            </a:r>
            <a:r>
              <a:rPr sz="900" spc="-40" dirty="0">
                <a:solidFill>
                  <a:srgbClr val="8B8B8B"/>
                </a:solidFill>
                <a:latin typeface="Peclet"/>
                <a:cs typeface="Peclet"/>
              </a:rPr>
              <a:t>hvad</a:t>
            </a:r>
            <a:r>
              <a:rPr sz="900" spc="-65" dirty="0">
                <a:solidFill>
                  <a:srgbClr val="8B8B8B"/>
                </a:solidFill>
                <a:latin typeface="Peclet"/>
                <a:cs typeface="Peclet"/>
              </a:rPr>
              <a:t> </a:t>
            </a:r>
            <a:r>
              <a:rPr sz="900" spc="-35" dirty="0">
                <a:solidFill>
                  <a:srgbClr val="8B8B8B"/>
                </a:solidFill>
                <a:latin typeface="Peclet"/>
                <a:cs typeface="Peclet"/>
              </a:rPr>
              <a:t>du/I</a:t>
            </a:r>
            <a:r>
              <a:rPr sz="900" spc="-65" dirty="0">
                <a:solidFill>
                  <a:srgbClr val="8B8B8B"/>
                </a:solidFill>
                <a:latin typeface="Peclet"/>
                <a:cs typeface="Peclet"/>
              </a:rPr>
              <a:t> </a:t>
            </a:r>
            <a:r>
              <a:rPr sz="900" spc="-30" dirty="0">
                <a:solidFill>
                  <a:srgbClr val="8B8B8B"/>
                </a:solidFill>
                <a:latin typeface="Peclet"/>
                <a:cs typeface="Peclet"/>
              </a:rPr>
              <a:t>godt</a:t>
            </a:r>
            <a:r>
              <a:rPr sz="900" dirty="0">
                <a:solidFill>
                  <a:srgbClr val="8B8B8B"/>
                </a:solidFill>
                <a:latin typeface="Peclet"/>
                <a:cs typeface="Peclet"/>
              </a:rPr>
              <a:t> </a:t>
            </a:r>
            <a:r>
              <a:rPr sz="900" spc="-30" dirty="0">
                <a:solidFill>
                  <a:srgbClr val="8B8B8B"/>
                </a:solidFill>
                <a:latin typeface="Peclet"/>
                <a:cs typeface="Peclet"/>
              </a:rPr>
              <a:t>kan</a:t>
            </a:r>
            <a:r>
              <a:rPr sz="900" spc="-65" dirty="0">
                <a:solidFill>
                  <a:srgbClr val="8B8B8B"/>
                </a:solidFill>
                <a:latin typeface="Peclet"/>
                <a:cs typeface="Peclet"/>
              </a:rPr>
              <a:t> </a:t>
            </a:r>
            <a:r>
              <a:rPr sz="900" spc="-35" dirty="0">
                <a:solidFill>
                  <a:srgbClr val="8B8B8B"/>
                </a:solidFill>
                <a:latin typeface="Peclet"/>
                <a:cs typeface="Peclet"/>
              </a:rPr>
              <a:t>lide</a:t>
            </a:r>
            <a:r>
              <a:rPr sz="900" spc="-65" dirty="0">
                <a:solidFill>
                  <a:srgbClr val="8B8B8B"/>
                </a:solidFill>
                <a:latin typeface="Peclet"/>
                <a:cs typeface="Peclet"/>
              </a:rPr>
              <a:t> </a:t>
            </a:r>
            <a:r>
              <a:rPr sz="900" spc="-35" dirty="0">
                <a:solidFill>
                  <a:srgbClr val="8B8B8B"/>
                </a:solidFill>
                <a:latin typeface="Peclet"/>
                <a:cs typeface="Peclet"/>
              </a:rPr>
              <a:t>ved</a:t>
            </a:r>
            <a:r>
              <a:rPr sz="900" spc="-65" dirty="0">
                <a:solidFill>
                  <a:srgbClr val="8B8B8B"/>
                </a:solidFill>
                <a:latin typeface="Peclet"/>
                <a:cs typeface="Peclet"/>
              </a:rPr>
              <a:t> </a:t>
            </a:r>
            <a:r>
              <a:rPr sz="900" spc="-40" dirty="0">
                <a:solidFill>
                  <a:srgbClr val="8B8B8B"/>
                </a:solidFill>
                <a:latin typeface="Peclet"/>
                <a:cs typeface="Peclet"/>
              </a:rPr>
              <a:t>billederne.</a:t>
            </a:r>
            <a:endParaRPr sz="900" dirty="0">
              <a:latin typeface="Peclet"/>
              <a:cs typeface="Peclet"/>
            </a:endParaRPr>
          </a:p>
        </p:txBody>
      </p:sp>
      <p:sp>
        <p:nvSpPr>
          <p:cNvPr id="17" name="object 17">
            <a:extLst>
              <a:ext uri="{FF2B5EF4-FFF2-40B4-BE49-F238E27FC236}">
                <a16:creationId xmlns:a16="http://schemas.microsoft.com/office/drawing/2014/main" id="{64FF1E3E-764B-7997-E89D-8661F634865B}"/>
              </a:ext>
            </a:extLst>
          </p:cNvPr>
          <p:cNvSpPr txBox="1"/>
          <p:nvPr/>
        </p:nvSpPr>
        <p:spPr>
          <a:xfrm>
            <a:off x="9481230" y="4751763"/>
            <a:ext cx="2015489" cy="433837"/>
          </a:xfrm>
          <a:prstGeom prst="rect">
            <a:avLst/>
          </a:prstGeom>
        </p:spPr>
        <p:txBody>
          <a:bodyPr vert="horz" wrap="square" lIns="0" tIns="12700" rIns="0" bIns="0" rtlCol="0">
            <a:spAutoFit/>
          </a:bodyPr>
          <a:lstStyle/>
          <a:p>
            <a:pPr marL="12700" marR="5080">
              <a:lnSpc>
                <a:spcPct val="101899"/>
              </a:lnSpc>
            </a:pPr>
            <a:r>
              <a:rPr sz="900" spc="-40" dirty="0" err="1">
                <a:solidFill>
                  <a:srgbClr val="8B8B8B"/>
                </a:solidFill>
                <a:latin typeface="Peclet"/>
                <a:cs typeface="Peclet"/>
              </a:rPr>
              <a:t>Beskriv</a:t>
            </a:r>
            <a:r>
              <a:rPr sz="900" spc="-45" dirty="0">
                <a:solidFill>
                  <a:srgbClr val="8B8B8B"/>
                </a:solidFill>
                <a:latin typeface="Peclet"/>
                <a:cs typeface="Peclet"/>
              </a:rPr>
              <a:t> </a:t>
            </a:r>
            <a:r>
              <a:rPr sz="900" spc="-10" dirty="0">
                <a:solidFill>
                  <a:srgbClr val="8B8B8B"/>
                </a:solidFill>
                <a:latin typeface="Peclet"/>
                <a:cs typeface="Peclet"/>
              </a:rPr>
              <a:t>i</a:t>
            </a:r>
            <a:r>
              <a:rPr sz="900" spc="-45" dirty="0">
                <a:solidFill>
                  <a:srgbClr val="8B8B8B"/>
                </a:solidFill>
                <a:latin typeface="Peclet"/>
                <a:cs typeface="Peclet"/>
              </a:rPr>
              <a:t> </a:t>
            </a:r>
            <a:r>
              <a:rPr sz="900" spc="-40" dirty="0">
                <a:solidFill>
                  <a:srgbClr val="8B8B8B"/>
                </a:solidFill>
                <a:latin typeface="Peclet"/>
                <a:cs typeface="Peclet"/>
              </a:rPr>
              <a:t>tekst</a:t>
            </a:r>
            <a:r>
              <a:rPr sz="900" spc="-45" dirty="0">
                <a:solidFill>
                  <a:srgbClr val="8B8B8B"/>
                </a:solidFill>
                <a:latin typeface="Peclet"/>
                <a:cs typeface="Peclet"/>
              </a:rPr>
              <a:t> din/jeres </a:t>
            </a:r>
            <a:r>
              <a:rPr sz="900" spc="-35" dirty="0">
                <a:solidFill>
                  <a:srgbClr val="8B8B8B"/>
                </a:solidFill>
                <a:latin typeface="Peclet"/>
                <a:cs typeface="Peclet"/>
              </a:rPr>
              <a:t>vision</a:t>
            </a:r>
            <a:r>
              <a:rPr sz="900" spc="-45" dirty="0">
                <a:solidFill>
                  <a:srgbClr val="8B8B8B"/>
                </a:solidFill>
                <a:latin typeface="Peclet"/>
                <a:cs typeface="Peclet"/>
              </a:rPr>
              <a:t> </a:t>
            </a:r>
            <a:r>
              <a:rPr sz="900" spc="-30" dirty="0">
                <a:solidFill>
                  <a:srgbClr val="8B8B8B"/>
                </a:solidFill>
                <a:latin typeface="Peclet"/>
                <a:cs typeface="Peclet"/>
              </a:rPr>
              <a:t>af</a:t>
            </a:r>
            <a:r>
              <a:rPr sz="900" spc="-45" dirty="0">
                <a:solidFill>
                  <a:srgbClr val="8B8B8B"/>
                </a:solidFill>
                <a:latin typeface="Peclet"/>
                <a:cs typeface="Peclet"/>
              </a:rPr>
              <a:t> </a:t>
            </a:r>
            <a:r>
              <a:rPr sz="900" spc="-10" dirty="0">
                <a:solidFill>
                  <a:srgbClr val="8B8B8B"/>
                </a:solidFill>
                <a:latin typeface="Peclet"/>
                <a:cs typeface="Peclet"/>
              </a:rPr>
              <a:t>trans-formationen.</a:t>
            </a:r>
            <a:endParaRPr sz="900" dirty="0">
              <a:latin typeface="Peclet"/>
              <a:cs typeface="Peclet"/>
            </a:endParaRPr>
          </a:p>
          <a:p>
            <a:pPr marL="12700">
              <a:lnSpc>
                <a:spcPct val="100000"/>
              </a:lnSpc>
              <a:spcBef>
                <a:spcPts val="20"/>
              </a:spcBef>
            </a:pPr>
            <a:r>
              <a:rPr sz="900" spc="-60" dirty="0">
                <a:solidFill>
                  <a:srgbClr val="8B8B8B"/>
                </a:solidFill>
                <a:latin typeface="Peclet"/>
                <a:cs typeface="Peclet"/>
              </a:rPr>
              <a:t>Teksten</a:t>
            </a:r>
            <a:r>
              <a:rPr sz="900" spc="-15" dirty="0">
                <a:solidFill>
                  <a:srgbClr val="8B8B8B"/>
                </a:solidFill>
                <a:latin typeface="Peclet"/>
                <a:cs typeface="Peclet"/>
              </a:rPr>
              <a:t> </a:t>
            </a:r>
            <a:r>
              <a:rPr sz="900" spc="-40" dirty="0">
                <a:solidFill>
                  <a:srgbClr val="8B8B8B"/>
                </a:solidFill>
                <a:latin typeface="Peclet"/>
                <a:cs typeface="Peclet"/>
              </a:rPr>
              <a:t>skal</a:t>
            </a:r>
            <a:r>
              <a:rPr sz="900" spc="-15" dirty="0">
                <a:solidFill>
                  <a:srgbClr val="8B8B8B"/>
                </a:solidFill>
                <a:latin typeface="Peclet"/>
                <a:cs typeface="Peclet"/>
              </a:rPr>
              <a:t> </a:t>
            </a:r>
            <a:r>
              <a:rPr sz="900" spc="-40" dirty="0">
                <a:solidFill>
                  <a:srgbClr val="8B8B8B"/>
                </a:solidFill>
                <a:latin typeface="Peclet"/>
                <a:cs typeface="Peclet"/>
              </a:rPr>
              <a:t>minimum</a:t>
            </a:r>
            <a:r>
              <a:rPr sz="900" spc="-10" dirty="0">
                <a:solidFill>
                  <a:srgbClr val="8B8B8B"/>
                </a:solidFill>
                <a:latin typeface="Peclet"/>
                <a:cs typeface="Peclet"/>
              </a:rPr>
              <a:t> indeholde:</a:t>
            </a:r>
            <a:endParaRPr sz="900" dirty="0">
              <a:latin typeface="Peclet"/>
              <a:cs typeface="Peclet"/>
            </a:endParaRPr>
          </a:p>
        </p:txBody>
      </p:sp>
      <p:sp>
        <p:nvSpPr>
          <p:cNvPr id="19" name="object 19">
            <a:extLst>
              <a:ext uri="{FF2B5EF4-FFF2-40B4-BE49-F238E27FC236}">
                <a16:creationId xmlns:a16="http://schemas.microsoft.com/office/drawing/2014/main" id="{38B00BBA-7112-265E-EFC4-C5ADEA5923B7}"/>
              </a:ext>
            </a:extLst>
          </p:cNvPr>
          <p:cNvSpPr txBox="1"/>
          <p:nvPr/>
        </p:nvSpPr>
        <p:spPr>
          <a:xfrm>
            <a:off x="9481230" y="5290943"/>
            <a:ext cx="2015489" cy="2265557"/>
          </a:xfrm>
          <a:prstGeom prst="rect">
            <a:avLst/>
          </a:prstGeom>
        </p:spPr>
        <p:txBody>
          <a:bodyPr vert="horz" wrap="square" lIns="0" tIns="10160" rIns="0" bIns="0" rtlCol="0">
            <a:spAutoFit/>
          </a:bodyPr>
          <a:lstStyle/>
          <a:p>
            <a:pPr marL="184150" marR="5080" indent="-171450">
              <a:lnSpc>
                <a:spcPct val="101899"/>
              </a:lnSpc>
              <a:buFontTx/>
              <a:buChar char="-"/>
            </a:pPr>
            <a:r>
              <a:rPr lang="da-DK" sz="900" spc="-45" dirty="0">
                <a:solidFill>
                  <a:srgbClr val="8B8B8B"/>
                </a:solidFill>
                <a:latin typeface="Peclet"/>
                <a:cs typeface="Peclet"/>
              </a:rPr>
              <a:t> E</a:t>
            </a:r>
            <a:r>
              <a:rPr lang="da-DK" sz="900" spc="-25" dirty="0">
                <a:solidFill>
                  <a:srgbClr val="8B8B8B"/>
                </a:solidFill>
                <a:latin typeface="Peclet"/>
                <a:cs typeface="Peclet"/>
              </a:rPr>
              <a:t>n</a:t>
            </a:r>
            <a:r>
              <a:rPr lang="da-DK" sz="900" spc="-40" dirty="0">
                <a:solidFill>
                  <a:srgbClr val="8B8B8B"/>
                </a:solidFill>
                <a:latin typeface="Peclet"/>
                <a:cs typeface="Peclet"/>
              </a:rPr>
              <a:t> liste</a:t>
            </a:r>
            <a:r>
              <a:rPr lang="da-DK" sz="900" spc="-45" dirty="0">
                <a:solidFill>
                  <a:srgbClr val="8B8B8B"/>
                </a:solidFill>
                <a:latin typeface="Peclet"/>
                <a:cs typeface="Peclet"/>
              </a:rPr>
              <a:t> </a:t>
            </a:r>
            <a:r>
              <a:rPr lang="da-DK" sz="900" spc="-40" dirty="0">
                <a:solidFill>
                  <a:srgbClr val="8B8B8B"/>
                </a:solidFill>
                <a:latin typeface="Peclet"/>
                <a:cs typeface="Peclet"/>
              </a:rPr>
              <a:t>over</a:t>
            </a:r>
            <a:r>
              <a:rPr lang="da-DK" sz="900" spc="-45" dirty="0">
                <a:solidFill>
                  <a:srgbClr val="8B8B8B"/>
                </a:solidFill>
                <a:latin typeface="Peclet"/>
                <a:cs typeface="Peclet"/>
              </a:rPr>
              <a:t> hvilke</a:t>
            </a:r>
            <a:r>
              <a:rPr lang="da-DK" sz="900" spc="-40" dirty="0">
                <a:solidFill>
                  <a:srgbClr val="8B8B8B"/>
                </a:solidFill>
                <a:latin typeface="Peclet"/>
                <a:cs typeface="Peclet"/>
              </a:rPr>
              <a:t> </a:t>
            </a:r>
            <a:r>
              <a:rPr lang="da-DK" sz="900" spc="-30" dirty="0">
                <a:solidFill>
                  <a:srgbClr val="8B8B8B"/>
                </a:solidFill>
                <a:latin typeface="Peclet"/>
                <a:cs typeface="Peclet"/>
              </a:rPr>
              <a:t>rum</a:t>
            </a:r>
            <a:r>
              <a:rPr lang="da-DK" sz="900" spc="-45" dirty="0">
                <a:solidFill>
                  <a:srgbClr val="8B8B8B"/>
                </a:solidFill>
                <a:latin typeface="Peclet"/>
                <a:cs typeface="Peclet"/>
              </a:rPr>
              <a:t> </a:t>
            </a:r>
            <a:r>
              <a:rPr lang="da-DK" sz="900" spc="-30" dirty="0">
                <a:solidFill>
                  <a:srgbClr val="8B8B8B"/>
                </a:solidFill>
                <a:latin typeface="Peclet"/>
                <a:cs typeface="Peclet"/>
              </a:rPr>
              <a:t>der</a:t>
            </a:r>
            <a:r>
              <a:rPr lang="da-DK" sz="900" spc="-45" dirty="0">
                <a:solidFill>
                  <a:srgbClr val="8B8B8B"/>
                </a:solidFill>
                <a:latin typeface="Peclet"/>
                <a:cs typeface="Peclet"/>
              </a:rPr>
              <a:t> </a:t>
            </a:r>
            <a:r>
              <a:rPr lang="da-DK" sz="900" spc="-20" dirty="0">
                <a:solidFill>
                  <a:srgbClr val="8B8B8B"/>
                </a:solidFill>
                <a:latin typeface="Peclet"/>
                <a:cs typeface="Peclet"/>
              </a:rPr>
              <a:t>skal </a:t>
            </a:r>
            <a:r>
              <a:rPr lang="da-DK" sz="900" spc="-40" dirty="0">
                <a:solidFill>
                  <a:srgbClr val="8B8B8B"/>
                </a:solidFill>
                <a:latin typeface="Peclet"/>
                <a:cs typeface="Peclet"/>
              </a:rPr>
              <a:t>være</a:t>
            </a:r>
            <a:r>
              <a:rPr lang="da-DK" sz="900" spc="-50" dirty="0">
                <a:solidFill>
                  <a:srgbClr val="8B8B8B"/>
                </a:solidFill>
                <a:latin typeface="Peclet"/>
                <a:cs typeface="Peclet"/>
              </a:rPr>
              <a:t> </a:t>
            </a:r>
            <a:r>
              <a:rPr lang="da-DK" sz="900" spc="-10" dirty="0">
                <a:solidFill>
                  <a:srgbClr val="8B8B8B"/>
                </a:solidFill>
                <a:latin typeface="Peclet"/>
                <a:cs typeface="Peclet"/>
              </a:rPr>
              <a:t>i</a:t>
            </a:r>
            <a:r>
              <a:rPr lang="da-DK" sz="900" spc="-50" dirty="0">
                <a:solidFill>
                  <a:srgbClr val="8B8B8B"/>
                </a:solidFill>
                <a:latin typeface="Peclet"/>
                <a:cs typeface="Peclet"/>
              </a:rPr>
              <a:t> </a:t>
            </a:r>
            <a:r>
              <a:rPr lang="da-DK" sz="900" spc="-40" dirty="0">
                <a:solidFill>
                  <a:srgbClr val="8B8B8B"/>
                </a:solidFill>
                <a:latin typeface="Peclet"/>
                <a:cs typeface="Peclet"/>
              </a:rPr>
              <a:t>huset</a:t>
            </a:r>
            <a:endParaRPr lang="da-DK" sz="900" dirty="0">
              <a:latin typeface="Peclet"/>
              <a:cs typeface="Peclet"/>
            </a:endParaRPr>
          </a:p>
          <a:p>
            <a:pPr marL="184150" marR="5080" indent="-171450">
              <a:lnSpc>
                <a:spcPct val="101899"/>
              </a:lnSpc>
              <a:buFontTx/>
              <a:buChar char="-"/>
            </a:pPr>
            <a:endParaRPr lang="da-DK" sz="900" spc="-40" dirty="0">
              <a:solidFill>
                <a:srgbClr val="8B8B8B"/>
              </a:solidFill>
              <a:latin typeface="Peclet"/>
              <a:cs typeface="Peclet"/>
            </a:endParaRPr>
          </a:p>
          <a:p>
            <a:pPr marL="184150" marR="5080" indent="-171450">
              <a:lnSpc>
                <a:spcPct val="101899"/>
              </a:lnSpc>
              <a:buFontTx/>
              <a:buChar char="-"/>
            </a:pPr>
            <a:r>
              <a:rPr lang="da-DK" sz="900" spc="-40" dirty="0">
                <a:solidFill>
                  <a:srgbClr val="8B8B8B"/>
                </a:solidFill>
                <a:latin typeface="Peclet"/>
                <a:cs typeface="Peclet"/>
              </a:rPr>
              <a:t>Hvad</a:t>
            </a:r>
            <a:r>
              <a:rPr lang="da-DK" sz="900" spc="-25" dirty="0">
                <a:solidFill>
                  <a:srgbClr val="8B8B8B"/>
                </a:solidFill>
                <a:latin typeface="Peclet"/>
                <a:cs typeface="Peclet"/>
              </a:rPr>
              <a:t> </a:t>
            </a:r>
            <a:r>
              <a:rPr lang="da-DK" sz="900" spc="-40" dirty="0">
                <a:solidFill>
                  <a:srgbClr val="8B8B8B"/>
                </a:solidFill>
                <a:latin typeface="Peclet"/>
                <a:cs typeface="Peclet"/>
              </a:rPr>
              <a:t>skal</a:t>
            </a:r>
            <a:r>
              <a:rPr lang="da-DK" sz="900" spc="-25" dirty="0">
                <a:solidFill>
                  <a:srgbClr val="8B8B8B"/>
                </a:solidFill>
                <a:latin typeface="Peclet"/>
                <a:cs typeface="Peclet"/>
              </a:rPr>
              <a:t> </a:t>
            </a:r>
            <a:r>
              <a:rPr lang="da-DK" sz="900" spc="-45" dirty="0">
                <a:solidFill>
                  <a:srgbClr val="8B8B8B"/>
                </a:solidFill>
                <a:latin typeface="Peclet"/>
                <a:cs typeface="Peclet"/>
              </a:rPr>
              <a:t>bygningen</a:t>
            </a:r>
            <a:r>
              <a:rPr lang="da-DK" sz="900" spc="-20" dirty="0">
                <a:solidFill>
                  <a:srgbClr val="8B8B8B"/>
                </a:solidFill>
                <a:latin typeface="Peclet"/>
                <a:cs typeface="Peclet"/>
              </a:rPr>
              <a:t> trans</a:t>
            </a:r>
            <a:r>
              <a:rPr lang="da-DK" sz="900" spc="-40" dirty="0">
                <a:solidFill>
                  <a:srgbClr val="8B8B8B"/>
                </a:solidFill>
                <a:latin typeface="Peclet"/>
                <a:cs typeface="Peclet"/>
              </a:rPr>
              <a:t>formeres</a:t>
            </a:r>
            <a:r>
              <a:rPr lang="da-DK" sz="900" spc="-15" dirty="0">
                <a:solidFill>
                  <a:srgbClr val="8B8B8B"/>
                </a:solidFill>
                <a:latin typeface="Peclet"/>
                <a:cs typeface="Peclet"/>
              </a:rPr>
              <a:t> </a:t>
            </a:r>
            <a:r>
              <a:rPr lang="da-DK" sz="900" spc="-20" dirty="0">
                <a:solidFill>
                  <a:srgbClr val="8B8B8B"/>
                </a:solidFill>
                <a:latin typeface="Peclet"/>
                <a:cs typeface="Peclet"/>
              </a:rPr>
              <a:t>til?</a:t>
            </a:r>
          </a:p>
          <a:p>
            <a:pPr marL="184150" marR="5080" indent="-171450">
              <a:lnSpc>
                <a:spcPct val="101899"/>
              </a:lnSpc>
              <a:buFontTx/>
              <a:buChar char="-"/>
            </a:pPr>
            <a:endParaRPr lang="da-DK" sz="900" spc="-45" dirty="0">
              <a:solidFill>
                <a:srgbClr val="8B8B8B"/>
              </a:solidFill>
              <a:latin typeface="Peclet"/>
              <a:cs typeface="Peclet"/>
            </a:endParaRPr>
          </a:p>
          <a:p>
            <a:pPr marL="184150" marR="5080" indent="-171450">
              <a:lnSpc>
                <a:spcPct val="101899"/>
              </a:lnSpc>
              <a:buFontTx/>
              <a:buChar char="-"/>
            </a:pPr>
            <a:r>
              <a:rPr lang="da-DK" sz="900" spc="-45" dirty="0">
                <a:solidFill>
                  <a:srgbClr val="8B8B8B"/>
                </a:solidFill>
                <a:latin typeface="Peclet"/>
                <a:cs typeface="Peclet"/>
              </a:rPr>
              <a:t>Hvilke </a:t>
            </a:r>
            <a:r>
              <a:rPr lang="da-DK" sz="900" spc="-30" dirty="0">
                <a:solidFill>
                  <a:srgbClr val="8B8B8B"/>
                </a:solidFill>
                <a:latin typeface="Peclet"/>
                <a:cs typeface="Peclet"/>
              </a:rPr>
              <a:t>rum</a:t>
            </a:r>
            <a:r>
              <a:rPr lang="da-DK" sz="900" spc="-40" dirty="0">
                <a:solidFill>
                  <a:srgbClr val="8B8B8B"/>
                </a:solidFill>
                <a:latin typeface="Peclet"/>
                <a:cs typeface="Peclet"/>
              </a:rPr>
              <a:t> </a:t>
            </a:r>
            <a:r>
              <a:rPr lang="da-DK" sz="900" spc="-25" dirty="0">
                <a:solidFill>
                  <a:srgbClr val="8B8B8B"/>
                </a:solidFill>
                <a:latin typeface="Peclet"/>
                <a:cs typeface="Peclet"/>
              </a:rPr>
              <a:t>er</a:t>
            </a:r>
            <a:r>
              <a:rPr lang="da-DK" sz="900" spc="-45" dirty="0">
                <a:solidFill>
                  <a:srgbClr val="8B8B8B"/>
                </a:solidFill>
                <a:latin typeface="Peclet"/>
                <a:cs typeface="Peclet"/>
              </a:rPr>
              <a:t> </a:t>
            </a:r>
            <a:r>
              <a:rPr lang="da-DK" sz="900" spc="-30" dirty="0">
                <a:solidFill>
                  <a:srgbClr val="8B8B8B"/>
                </a:solidFill>
                <a:latin typeface="Peclet"/>
                <a:cs typeface="Peclet"/>
              </a:rPr>
              <a:t>der</a:t>
            </a:r>
            <a:r>
              <a:rPr lang="da-DK" sz="900" spc="-40" dirty="0">
                <a:solidFill>
                  <a:srgbClr val="8B8B8B"/>
                </a:solidFill>
                <a:latin typeface="Peclet"/>
                <a:cs typeface="Peclet"/>
              </a:rPr>
              <a:t> </a:t>
            </a:r>
            <a:r>
              <a:rPr lang="da-DK" sz="900" spc="-10" dirty="0">
                <a:solidFill>
                  <a:srgbClr val="8B8B8B"/>
                </a:solidFill>
                <a:latin typeface="Peclet"/>
                <a:cs typeface="Peclet"/>
              </a:rPr>
              <a:t>i</a:t>
            </a:r>
            <a:r>
              <a:rPr lang="da-DK" sz="900" spc="-45" dirty="0">
                <a:solidFill>
                  <a:srgbClr val="8B8B8B"/>
                </a:solidFill>
                <a:latin typeface="Peclet"/>
                <a:cs typeface="Peclet"/>
              </a:rPr>
              <a:t> </a:t>
            </a:r>
            <a:r>
              <a:rPr lang="da-DK" sz="900" spc="-10" dirty="0">
                <a:solidFill>
                  <a:srgbClr val="8B8B8B"/>
                </a:solidFill>
                <a:latin typeface="Peclet"/>
                <a:cs typeface="Peclet"/>
              </a:rPr>
              <a:t>bygningen. </a:t>
            </a:r>
            <a:r>
              <a:rPr lang="da-DK" sz="900" spc="-40" dirty="0">
                <a:solidFill>
                  <a:srgbClr val="8B8B8B"/>
                </a:solidFill>
                <a:latin typeface="Peclet"/>
                <a:cs typeface="Peclet"/>
              </a:rPr>
              <a:t>Særlige</a:t>
            </a:r>
            <a:r>
              <a:rPr lang="da-DK" sz="900" spc="-35" dirty="0">
                <a:solidFill>
                  <a:srgbClr val="8B8B8B"/>
                </a:solidFill>
                <a:latin typeface="Peclet"/>
                <a:cs typeface="Peclet"/>
              </a:rPr>
              <a:t> </a:t>
            </a:r>
            <a:r>
              <a:rPr lang="da-DK" sz="900" spc="-45" dirty="0">
                <a:solidFill>
                  <a:srgbClr val="8B8B8B"/>
                </a:solidFill>
                <a:latin typeface="Peclet"/>
                <a:cs typeface="Peclet"/>
              </a:rPr>
              <a:t>features</a:t>
            </a:r>
            <a:r>
              <a:rPr lang="da-DK" sz="900" spc="-30" dirty="0">
                <a:solidFill>
                  <a:srgbClr val="8B8B8B"/>
                </a:solidFill>
                <a:latin typeface="Peclet"/>
                <a:cs typeface="Peclet"/>
              </a:rPr>
              <a:t>: </a:t>
            </a:r>
            <a:r>
              <a:rPr lang="da-DK" sz="900" spc="-35" dirty="0">
                <a:solidFill>
                  <a:srgbClr val="8B8B8B"/>
                </a:solidFill>
                <a:latin typeface="Peclet"/>
                <a:cs typeface="Peclet"/>
              </a:rPr>
              <a:t>dobbelthøjt, </a:t>
            </a:r>
            <a:r>
              <a:rPr lang="da-DK" sz="900" spc="-45" dirty="0">
                <a:solidFill>
                  <a:srgbClr val="8B8B8B"/>
                </a:solidFill>
                <a:latin typeface="Peclet"/>
                <a:cs typeface="Peclet"/>
              </a:rPr>
              <a:t>ovenlys,</a:t>
            </a:r>
            <a:r>
              <a:rPr lang="da-DK" sz="900" spc="-20" dirty="0">
                <a:solidFill>
                  <a:srgbClr val="8B8B8B"/>
                </a:solidFill>
                <a:latin typeface="Peclet"/>
                <a:cs typeface="Peclet"/>
              </a:rPr>
              <a:t> </a:t>
            </a:r>
            <a:r>
              <a:rPr lang="da-DK" sz="900" spc="-35" dirty="0">
                <a:solidFill>
                  <a:srgbClr val="8B8B8B"/>
                </a:solidFill>
                <a:latin typeface="Peclet"/>
                <a:cs typeface="Peclet"/>
              </a:rPr>
              <a:t>mange</a:t>
            </a:r>
            <a:r>
              <a:rPr lang="da-DK" sz="900" spc="-15" dirty="0">
                <a:solidFill>
                  <a:srgbClr val="8B8B8B"/>
                </a:solidFill>
                <a:latin typeface="Peclet"/>
                <a:cs typeface="Peclet"/>
              </a:rPr>
              <a:t> </a:t>
            </a:r>
            <a:r>
              <a:rPr lang="da-DK" sz="900" spc="-50" dirty="0">
                <a:solidFill>
                  <a:srgbClr val="8B8B8B"/>
                </a:solidFill>
                <a:latin typeface="Peclet"/>
                <a:cs typeface="Peclet"/>
              </a:rPr>
              <a:t>farver,</a:t>
            </a:r>
            <a:r>
              <a:rPr lang="da-DK" sz="900" spc="-15" dirty="0">
                <a:solidFill>
                  <a:srgbClr val="8B8B8B"/>
                </a:solidFill>
                <a:latin typeface="Peclet"/>
                <a:cs typeface="Peclet"/>
              </a:rPr>
              <a:t> </a:t>
            </a:r>
            <a:r>
              <a:rPr lang="da-DK" sz="900" spc="-20" dirty="0">
                <a:solidFill>
                  <a:srgbClr val="8B8B8B"/>
                </a:solidFill>
                <a:latin typeface="Peclet"/>
                <a:cs typeface="Peclet"/>
              </a:rPr>
              <a:t>stort </a:t>
            </a:r>
            <a:r>
              <a:rPr lang="da-DK" sz="900" spc="-40" dirty="0">
                <a:solidFill>
                  <a:srgbClr val="8B8B8B"/>
                </a:solidFill>
                <a:latin typeface="Peclet"/>
                <a:cs typeface="Peclet"/>
              </a:rPr>
              <a:t>vindue</a:t>
            </a:r>
            <a:r>
              <a:rPr lang="da-DK" sz="900" spc="-10" dirty="0">
                <a:solidFill>
                  <a:srgbClr val="8B8B8B"/>
                </a:solidFill>
                <a:latin typeface="Peclet"/>
                <a:cs typeface="Peclet"/>
              </a:rPr>
              <a:t> </a:t>
            </a:r>
            <a:r>
              <a:rPr lang="da-DK" sz="900" spc="-35" dirty="0">
                <a:solidFill>
                  <a:srgbClr val="8B8B8B"/>
                </a:solidFill>
                <a:latin typeface="Peclet"/>
                <a:cs typeface="Peclet"/>
              </a:rPr>
              <a:t>mod</a:t>
            </a:r>
            <a:r>
              <a:rPr lang="da-DK" sz="900" spc="-10" dirty="0">
                <a:solidFill>
                  <a:srgbClr val="8B8B8B"/>
                </a:solidFill>
                <a:latin typeface="Peclet"/>
                <a:cs typeface="Peclet"/>
              </a:rPr>
              <a:t> </a:t>
            </a:r>
            <a:r>
              <a:rPr lang="da-DK" sz="900" spc="-45" dirty="0">
                <a:solidFill>
                  <a:srgbClr val="8B8B8B"/>
                </a:solidFill>
                <a:latin typeface="Peclet"/>
                <a:cs typeface="Peclet"/>
              </a:rPr>
              <a:t>havnebassinet</a:t>
            </a:r>
            <a:r>
              <a:rPr lang="da-DK" sz="900" spc="-10" dirty="0">
                <a:solidFill>
                  <a:srgbClr val="8B8B8B"/>
                </a:solidFill>
                <a:latin typeface="Peclet"/>
                <a:cs typeface="Peclet"/>
              </a:rPr>
              <a:t> </a:t>
            </a:r>
            <a:r>
              <a:rPr lang="da-DK" sz="900" spc="-20" dirty="0">
                <a:solidFill>
                  <a:srgbClr val="8B8B8B"/>
                </a:solidFill>
                <a:latin typeface="Peclet"/>
                <a:cs typeface="Peclet"/>
              </a:rPr>
              <a:t>etc. </a:t>
            </a:r>
          </a:p>
          <a:p>
            <a:pPr marL="184150" marR="5080" indent="-171450">
              <a:lnSpc>
                <a:spcPct val="101899"/>
              </a:lnSpc>
              <a:buFontTx/>
              <a:buChar char="-"/>
            </a:pPr>
            <a:endParaRPr lang="da-DK" sz="900" spc="-20" dirty="0">
              <a:solidFill>
                <a:srgbClr val="8B8B8B"/>
              </a:solidFill>
              <a:latin typeface="Peclet"/>
              <a:cs typeface="Peclet"/>
            </a:endParaRPr>
          </a:p>
          <a:p>
            <a:pPr marL="184150" marR="5080" indent="-171450">
              <a:lnSpc>
                <a:spcPct val="101899"/>
              </a:lnSpc>
              <a:buFontTx/>
              <a:buChar char="-"/>
            </a:pPr>
            <a:r>
              <a:rPr sz="900" spc="-45" dirty="0">
                <a:solidFill>
                  <a:srgbClr val="8B8B8B"/>
                </a:solidFill>
                <a:latin typeface="Peclet"/>
                <a:cs typeface="Peclet"/>
              </a:rPr>
              <a:t>Dine/jeres</a:t>
            </a:r>
            <a:r>
              <a:rPr sz="900" spc="5" dirty="0">
                <a:solidFill>
                  <a:srgbClr val="8B8B8B"/>
                </a:solidFill>
                <a:latin typeface="Peclet"/>
                <a:cs typeface="Peclet"/>
              </a:rPr>
              <a:t> </a:t>
            </a:r>
            <a:r>
              <a:rPr sz="900" spc="-45" dirty="0">
                <a:solidFill>
                  <a:srgbClr val="8B8B8B"/>
                </a:solidFill>
                <a:latin typeface="Peclet"/>
                <a:cs typeface="Peclet"/>
              </a:rPr>
              <a:t>tanker</a:t>
            </a:r>
            <a:r>
              <a:rPr sz="900" spc="10" dirty="0">
                <a:solidFill>
                  <a:srgbClr val="8B8B8B"/>
                </a:solidFill>
                <a:latin typeface="Peclet"/>
                <a:cs typeface="Peclet"/>
              </a:rPr>
              <a:t> </a:t>
            </a:r>
            <a:r>
              <a:rPr sz="900" spc="-25" dirty="0">
                <a:solidFill>
                  <a:srgbClr val="8B8B8B"/>
                </a:solidFill>
                <a:latin typeface="Peclet"/>
                <a:cs typeface="Peclet"/>
              </a:rPr>
              <a:t>om </a:t>
            </a:r>
            <a:r>
              <a:rPr sz="900" spc="-10" dirty="0" err="1">
                <a:solidFill>
                  <a:srgbClr val="8B8B8B"/>
                </a:solidFill>
                <a:latin typeface="Peclet"/>
                <a:cs typeface="Peclet"/>
              </a:rPr>
              <a:t>byrummet</a:t>
            </a:r>
            <a:r>
              <a:rPr lang="da-DK" sz="900" spc="-10" dirty="0">
                <a:solidFill>
                  <a:srgbClr val="8B8B8B"/>
                </a:solidFill>
                <a:latin typeface="Peclet"/>
                <a:cs typeface="Peclet"/>
              </a:rPr>
              <a:t> </a:t>
            </a:r>
            <a:r>
              <a:rPr sz="900" spc="-45" dirty="0" err="1">
                <a:solidFill>
                  <a:srgbClr val="8B8B8B"/>
                </a:solidFill>
                <a:latin typeface="Peclet"/>
                <a:cs typeface="Peclet"/>
              </a:rPr>
              <a:t>omkring</a:t>
            </a:r>
            <a:r>
              <a:rPr sz="900" spc="-45" dirty="0">
                <a:solidFill>
                  <a:srgbClr val="8B8B8B"/>
                </a:solidFill>
                <a:latin typeface="Peclet"/>
                <a:cs typeface="Peclet"/>
              </a:rPr>
              <a:t>,</a:t>
            </a:r>
            <a:r>
              <a:rPr sz="900" spc="5" dirty="0">
                <a:solidFill>
                  <a:srgbClr val="8B8B8B"/>
                </a:solidFill>
                <a:latin typeface="Peclet"/>
                <a:cs typeface="Peclet"/>
              </a:rPr>
              <a:t> </a:t>
            </a:r>
            <a:r>
              <a:rPr sz="900" spc="-45" dirty="0">
                <a:solidFill>
                  <a:srgbClr val="8B8B8B"/>
                </a:solidFill>
                <a:latin typeface="Peclet"/>
                <a:cs typeface="Peclet"/>
              </a:rPr>
              <a:t>sammenhæng</a:t>
            </a:r>
            <a:r>
              <a:rPr sz="900" spc="10" dirty="0">
                <a:solidFill>
                  <a:srgbClr val="8B8B8B"/>
                </a:solidFill>
                <a:latin typeface="Peclet"/>
                <a:cs typeface="Peclet"/>
              </a:rPr>
              <a:t> </a:t>
            </a:r>
            <a:r>
              <a:rPr sz="900" spc="-30" dirty="0">
                <a:solidFill>
                  <a:srgbClr val="8B8B8B"/>
                </a:solidFill>
                <a:latin typeface="Peclet"/>
                <a:cs typeface="Peclet"/>
              </a:rPr>
              <a:t>mellem </a:t>
            </a:r>
            <a:r>
              <a:rPr sz="900" spc="-45" dirty="0">
                <a:solidFill>
                  <a:srgbClr val="8B8B8B"/>
                </a:solidFill>
                <a:latin typeface="Peclet"/>
                <a:cs typeface="Peclet"/>
              </a:rPr>
              <a:t>bygningen</a:t>
            </a:r>
            <a:r>
              <a:rPr sz="900" spc="-35" dirty="0">
                <a:solidFill>
                  <a:srgbClr val="8B8B8B"/>
                </a:solidFill>
                <a:latin typeface="Peclet"/>
                <a:cs typeface="Peclet"/>
              </a:rPr>
              <a:t> </a:t>
            </a:r>
            <a:r>
              <a:rPr sz="900" spc="-20" dirty="0" err="1">
                <a:solidFill>
                  <a:srgbClr val="8B8B8B"/>
                </a:solidFill>
                <a:latin typeface="Peclet"/>
                <a:cs typeface="Peclet"/>
              </a:rPr>
              <a:t>og</a:t>
            </a:r>
            <a:r>
              <a:rPr sz="900" spc="-30" dirty="0">
                <a:solidFill>
                  <a:srgbClr val="8B8B8B"/>
                </a:solidFill>
                <a:latin typeface="Peclet"/>
                <a:cs typeface="Peclet"/>
              </a:rPr>
              <a:t> </a:t>
            </a:r>
            <a:r>
              <a:rPr sz="900" spc="-10" dirty="0" err="1">
                <a:solidFill>
                  <a:srgbClr val="8B8B8B"/>
                </a:solidFill>
                <a:latin typeface="Peclet"/>
                <a:cs typeface="Peclet"/>
              </a:rPr>
              <a:t>stedet</a:t>
            </a:r>
            <a:endParaRPr lang="da-DK" sz="900" dirty="0">
              <a:latin typeface="Peclet"/>
              <a:cs typeface="Peclet"/>
            </a:endParaRPr>
          </a:p>
          <a:p>
            <a:pPr marL="184150" marR="5080" indent="-171450">
              <a:lnSpc>
                <a:spcPct val="101899"/>
              </a:lnSpc>
              <a:buFontTx/>
              <a:buChar char="-"/>
            </a:pPr>
            <a:endParaRPr lang="da-DK" sz="900" spc="-35" dirty="0">
              <a:solidFill>
                <a:srgbClr val="8B8B8B"/>
              </a:solidFill>
              <a:latin typeface="Peclet"/>
              <a:cs typeface="Peclet"/>
            </a:endParaRPr>
          </a:p>
          <a:p>
            <a:pPr marL="184150" marR="5080" indent="-171450">
              <a:lnSpc>
                <a:spcPct val="101899"/>
              </a:lnSpc>
              <a:buFontTx/>
              <a:buChar char="-"/>
            </a:pPr>
            <a:r>
              <a:rPr sz="900" spc="-35" dirty="0">
                <a:solidFill>
                  <a:srgbClr val="8B8B8B"/>
                </a:solidFill>
                <a:latin typeface="Peclet"/>
                <a:cs typeface="Peclet"/>
              </a:rPr>
              <a:t>Nye</a:t>
            </a:r>
            <a:r>
              <a:rPr sz="900" spc="-25" dirty="0">
                <a:solidFill>
                  <a:srgbClr val="8B8B8B"/>
                </a:solidFill>
                <a:latin typeface="Peclet"/>
                <a:cs typeface="Peclet"/>
              </a:rPr>
              <a:t> </a:t>
            </a:r>
            <a:r>
              <a:rPr sz="900" spc="-45" dirty="0">
                <a:solidFill>
                  <a:srgbClr val="8B8B8B"/>
                </a:solidFill>
                <a:latin typeface="Peclet"/>
                <a:cs typeface="Peclet"/>
              </a:rPr>
              <a:t>materialer:</a:t>
            </a:r>
            <a:r>
              <a:rPr sz="900" spc="-20" dirty="0">
                <a:solidFill>
                  <a:srgbClr val="8B8B8B"/>
                </a:solidFill>
                <a:latin typeface="Peclet"/>
                <a:cs typeface="Peclet"/>
              </a:rPr>
              <a:t> </a:t>
            </a:r>
            <a:r>
              <a:rPr sz="900" spc="-50" dirty="0">
                <a:solidFill>
                  <a:srgbClr val="8B8B8B"/>
                </a:solidFill>
                <a:latin typeface="Peclet"/>
                <a:cs typeface="Peclet"/>
              </a:rPr>
              <a:t>f.eks.</a:t>
            </a:r>
            <a:r>
              <a:rPr sz="900" spc="-20" dirty="0">
                <a:solidFill>
                  <a:srgbClr val="8B8B8B"/>
                </a:solidFill>
                <a:latin typeface="Peclet"/>
                <a:cs typeface="Peclet"/>
              </a:rPr>
              <a:t> </a:t>
            </a:r>
            <a:r>
              <a:rPr sz="900" spc="-35" dirty="0">
                <a:solidFill>
                  <a:srgbClr val="8B8B8B"/>
                </a:solidFill>
                <a:latin typeface="Peclet"/>
                <a:cs typeface="Peclet"/>
              </a:rPr>
              <a:t>træ,</a:t>
            </a:r>
            <a:r>
              <a:rPr sz="900" spc="-20" dirty="0">
                <a:solidFill>
                  <a:srgbClr val="8B8B8B"/>
                </a:solidFill>
                <a:latin typeface="Peclet"/>
                <a:cs typeface="Peclet"/>
              </a:rPr>
              <a:t> stål, </a:t>
            </a:r>
            <a:r>
              <a:rPr sz="900" spc="-40" dirty="0">
                <a:solidFill>
                  <a:srgbClr val="8B8B8B"/>
                </a:solidFill>
                <a:latin typeface="Peclet"/>
                <a:cs typeface="Peclet"/>
              </a:rPr>
              <a:t>glas,</a:t>
            </a:r>
            <a:r>
              <a:rPr sz="900" spc="-25" dirty="0">
                <a:solidFill>
                  <a:srgbClr val="8B8B8B"/>
                </a:solidFill>
                <a:latin typeface="Peclet"/>
                <a:cs typeface="Peclet"/>
              </a:rPr>
              <a:t> </a:t>
            </a:r>
            <a:r>
              <a:rPr sz="900" spc="-40" dirty="0">
                <a:solidFill>
                  <a:srgbClr val="8B8B8B"/>
                </a:solidFill>
                <a:latin typeface="Peclet"/>
                <a:cs typeface="Peclet"/>
              </a:rPr>
              <a:t>beton,</a:t>
            </a:r>
            <a:r>
              <a:rPr sz="900" spc="-20" dirty="0">
                <a:solidFill>
                  <a:srgbClr val="8B8B8B"/>
                </a:solidFill>
                <a:latin typeface="Peclet"/>
                <a:cs typeface="Peclet"/>
              </a:rPr>
              <a:t> </a:t>
            </a:r>
            <a:r>
              <a:rPr sz="900" spc="-10" dirty="0">
                <a:solidFill>
                  <a:srgbClr val="8B8B8B"/>
                </a:solidFill>
                <a:latin typeface="Peclet"/>
                <a:cs typeface="Peclet"/>
              </a:rPr>
              <a:t>mursten.</a:t>
            </a:r>
            <a:endParaRPr sz="900" dirty="0">
              <a:latin typeface="Peclet"/>
              <a:cs typeface="Peclet"/>
            </a:endParaRPr>
          </a:p>
        </p:txBody>
      </p:sp>
      <p:sp>
        <p:nvSpPr>
          <p:cNvPr id="24" name="object 24">
            <a:extLst>
              <a:ext uri="{FF2B5EF4-FFF2-40B4-BE49-F238E27FC236}">
                <a16:creationId xmlns:a16="http://schemas.microsoft.com/office/drawing/2014/main" id="{D4D46426-A316-D0EC-D6CB-E5B469D55B08}"/>
              </a:ext>
            </a:extLst>
          </p:cNvPr>
          <p:cNvSpPr txBox="1"/>
          <p:nvPr/>
        </p:nvSpPr>
        <p:spPr>
          <a:xfrm>
            <a:off x="12091124" y="4751763"/>
            <a:ext cx="2112507" cy="292581"/>
          </a:xfrm>
          <a:prstGeom prst="rect">
            <a:avLst/>
          </a:prstGeom>
        </p:spPr>
        <p:txBody>
          <a:bodyPr vert="horz" wrap="square" lIns="0" tIns="12700" rIns="0" bIns="0" rtlCol="0">
            <a:spAutoFit/>
          </a:bodyPr>
          <a:lstStyle/>
          <a:p>
            <a:pPr marL="12700" marR="47625">
              <a:lnSpc>
                <a:spcPct val="101899"/>
              </a:lnSpc>
            </a:pPr>
            <a:r>
              <a:rPr sz="900" spc="-35" dirty="0">
                <a:solidFill>
                  <a:srgbClr val="8B8B8B"/>
                </a:solidFill>
                <a:latin typeface="Peclet"/>
                <a:cs typeface="Peclet"/>
              </a:rPr>
              <a:t>Start</a:t>
            </a:r>
            <a:r>
              <a:rPr sz="900" spc="-55" dirty="0">
                <a:solidFill>
                  <a:srgbClr val="8B8B8B"/>
                </a:solidFill>
                <a:latin typeface="Peclet"/>
                <a:cs typeface="Peclet"/>
              </a:rPr>
              <a:t> </a:t>
            </a:r>
            <a:r>
              <a:rPr sz="900" spc="-35" dirty="0">
                <a:solidFill>
                  <a:srgbClr val="8B8B8B"/>
                </a:solidFill>
                <a:latin typeface="Peclet"/>
                <a:cs typeface="Peclet"/>
              </a:rPr>
              <a:t>med</a:t>
            </a:r>
            <a:r>
              <a:rPr sz="900" spc="-55" dirty="0">
                <a:solidFill>
                  <a:srgbClr val="8B8B8B"/>
                </a:solidFill>
                <a:latin typeface="Peclet"/>
                <a:cs typeface="Peclet"/>
              </a:rPr>
              <a:t> </a:t>
            </a:r>
            <a:r>
              <a:rPr sz="900" spc="-40" dirty="0">
                <a:solidFill>
                  <a:srgbClr val="8B8B8B"/>
                </a:solidFill>
                <a:latin typeface="Peclet"/>
                <a:cs typeface="Peclet"/>
              </a:rPr>
              <a:t>håndskitser</a:t>
            </a:r>
            <a:r>
              <a:rPr sz="900" spc="-55" dirty="0">
                <a:solidFill>
                  <a:srgbClr val="8B8B8B"/>
                </a:solidFill>
                <a:latin typeface="Peclet"/>
                <a:cs typeface="Peclet"/>
              </a:rPr>
              <a:t> </a:t>
            </a:r>
            <a:r>
              <a:rPr sz="900" spc="-30" dirty="0">
                <a:solidFill>
                  <a:srgbClr val="8B8B8B"/>
                </a:solidFill>
                <a:latin typeface="Peclet"/>
                <a:cs typeface="Peclet"/>
              </a:rPr>
              <a:t>på</a:t>
            </a:r>
            <a:r>
              <a:rPr sz="900" spc="-55" dirty="0">
                <a:solidFill>
                  <a:srgbClr val="8B8B8B"/>
                </a:solidFill>
                <a:latin typeface="Peclet"/>
                <a:cs typeface="Peclet"/>
              </a:rPr>
              <a:t> </a:t>
            </a:r>
            <a:r>
              <a:rPr sz="900" spc="-35" dirty="0">
                <a:solidFill>
                  <a:srgbClr val="8B8B8B"/>
                </a:solidFill>
                <a:latin typeface="Peclet"/>
                <a:cs typeface="Peclet"/>
              </a:rPr>
              <a:t>papir/mani-</a:t>
            </a:r>
            <a:r>
              <a:rPr sz="900" spc="-10" dirty="0">
                <a:solidFill>
                  <a:srgbClr val="8B8B8B"/>
                </a:solidFill>
                <a:latin typeface="Peclet"/>
                <a:cs typeface="Peclet"/>
              </a:rPr>
              <a:t>fold.</a:t>
            </a:r>
            <a:endParaRPr sz="900" dirty="0">
              <a:latin typeface="Peclet"/>
              <a:cs typeface="Peclet"/>
            </a:endParaRPr>
          </a:p>
          <a:p>
            <a:pPr marL="12700">
              <a:lnSpc>
                <a:spcPct val="100000"/>
              </a:lnSpc>
              <a:spcBef>
                <a:spcPts val="20"/>
              </a:spcBef>
            </a:pPr>
            <a:r>
              <a:rPr sz="900" spc="-70" dirty="0">
                <a:solidFill>
                  <a:srgbClr val="8B8B8B"/>
                </a:solidFill>
                <a:latin typeface="Peclet"/>
                <a:cs typeface="Peclet"/>
              </a:rPr>
              <a:t>Tegn</a:t>
            </a:r>
            <a:r>
              <a:rPr sz="900" spc="-20" dirty="0">
                <a:solidFill>
                  <a:srgbClr val="8B8B8B"/>
                </a:solidFill>
                <a:latin typeface="Peclet"/>
                <a:cs typeface="Peclet"/>
              </a:rPr>
              <a:t> </a:t>
            </a:r>
            <a:r>
              <a:rPr sz="900" spc="-40" dirty="0">
                <a:solidFill>
                  <a:srgbClr val="8B8B8B"/>
                </a:solidFill>
                <a:latin typeface="Peclet"/>
                <a:cs typeface="Peclet"/>
              </a:rPr>
              <a:t>planprincipper</a:t>
            </a:r>
            <a:r>
              <a:rPr sz="900" spc="-15" dirty="0">
                <a:solidFill>
                  <a:srgbClr val="8B8B8B"/>
                </a:solidFill>
                <a:latin typeface="Peclet"/>
                <a:cs typeface="Peclet"/>
              </a:rPr>
              <a:t> </a:t>
            </a:r>
            <a:r>
              <a:rPr sz="900" spc="-35" dirty="0" err="1">
                <a:solidFill>
                  <a:srgbClr val="8B8B8B"/>
                </a:solidFill>
                <a:latin typeface="Peclet"/>
                <a:cs typeface="Peclet"/>
              </a:rPr>
              <a:t>uden</a:t>
            </a:r>
            <a:r>
              <a:rPr sz="900" spc="-15" dirty="0">
                <a:solidFill>
                  <a:srgbClr val="8B8B8B"/>
                </a:solidFill>
                <a:latin typeface="Peclet"/>
                <a:cs typeface="Peclet"/>
              </a:rPr>
              <a:t> </a:t>
            </a:r>
            <a:r>
              <a:rPr sz="900" spc="-10" dirty="0" err="1">
                <a:solidFill>
                  <a:srgbClr val="8B8B8B"/>
                </a:solidFill>
                <a:latin typeface="Peclet"/>
                <a:cs typeface="Peclet"/>
              </a:rPr>
              <a:t>målforhold</a:t>
            </a:r>
            <a:endParaRPr sz="900" dirty="0">
              <a:latin typeface="Peclet"/>
              <a:cs typeface="Peclet"/>
            </a:endParaRPr>
          </a:p>
        </p:txBody>
      </p:sp>
      <p:sp>
        <p:nvSpPr>
          <p:cNvPr id="26" name="object 26">
            <a:extLst>
              <a:ext uri="{FF2B5EF4-FFF2-40B4-BE49-F238E27FC236}">
                <a16:creationId xmlns:a16="http://schemas.microsoft.com/office/drawing/2014/main" id="{F5EE138C-A3C1-2F23-2C1A-61787DF373E2}"/>
              </a:ext>
            </a:extLst>
          </p:cNvPr>
          <p:cNvSpPr txBox="1"/>
          <p:nvPr/>
        </p:nvSpPr>
        <p:spPr>
          <a:xfrm>
            <a:off x="12162878" y="6876393"/>
            <a:ext cx="1941195" cy="146707"/>
          </a:xfrm>
          <a:prstGeom prst="rect">
            <a:avLst/>
          </a:prstGeom>
        </p:spPr>
        <p:txBody>
          <a:bodyPr vert="horz" wrap="square" lIns="0" tIns="10160" rIns="0" bIns="0" rtlCol="0">
            <a:spAutoFit/>
          </a:bodyPr>
          <a:lstStyle/>
          <a:p>
            <a:pPr marL="12700" marR="5080">
              <a:lnSpc>
                <a:spcPct val="101899"/>
              </a:lnSpc>
              <a:spcBef>
                <a:spcPts val="80"/>
              </a:spcBef>
            </a:pPr>
            <a:r>
              <a:rPr sz="900" spc="-30" dirty="0">
                <a:solidFill>
                  <a:srgbClr val="8B8B8B"/>
                </a:solidFill>
                <a:latin typeface="Peclet"/>
                <a:cs typeface="Peclet"/>
              </a:rPr>
              <a:t>Scan</a:t>
            </a:r>
            <a:r>
              <a:rPr sz="900" spc="-55" dirty="0">
                <a:solidFill>
                  <a:srgbClr val="8B8B8B"/>
                </a:solidFill>
                <a:latin typeface="Peclet"/>
                <a:cs typeface="Peclet"/>
              </a:rPr>
              <a:t> </a:t>
            </a:r>
            <a:r>
              <a:rPr sz="900" spc="-40" dirty="0">
                <a:solidFill>
                  <a:srgbClr val="8B8B8B"/>
                </a:solidFill>
                <a:latin typeface="Peclet"/>
                <a:cs typeface="Peclet"/>
              </a:rPr>
              <a:t>skitserne</a:t>
            </a:r>
            <a:r>
              <a:rPr sz="900" spc="-55" dirty="0">
                <a:solidFill>
                  <a:srgbClr val="8B8B8B"/>
                </a:solidFill>
                <a:latin typeface="Peclet"/>
                <a:cs typeface="Peclet"/>
              </a:rPr>
              <a:t> </a:t>
            </a:r>
            <a:r>
              <a:rPr sz="900" spc="-20" dirty="0">
                <a:solidFill>
                  <a:srgbClr val="8B8B8B"/>
                </a:solidFill>
                <a:latin typeface="Peclet"/>
                <a:cs typeface="Peclet"/>
              </a:rPr>
              <a:t>og</a:t>
            </a:r>
            <a:r>
              <a:rPr sz="900" spc="-55" dirty="0">
                <a:solidFill>
                  <a:srgbClr val="8B8B8B"/>
                </a:solidFill>
                <a:latin typeface="Peclet"/>
                <a:cs typeface="Peclet"/>
              </a:rPr>
              <a:t> </a:t>
            </a:r>
            <a:r>
              <a:rPr sz="900" spc="-30" dirty="0">
                <a:solidFill>
                  <a:srgbClr val="8B8B8B"/>
                </a:solidFill>
                <a:latin typeface="Peclet"/>
                <a:cs typeface="Peclet"/>
              </a:rPr>
              <a:t>sæt</a:t>
            </a:r>
            <a:r>
              <a:rPr sz="900" spc="-55" dirty="0">
                <a:solidFill>
                  <a:srgbClr val="8B8B8B"/>
                </a:solidFill>
                <a:latin typeface="Peclet"/>
                <a:cs typeface="Peclet"/>
              </a:rPr>
              <a:t> </a:t>
            </a:r>
            <a:r>
              <a:rPr sz="900" spc="-30" dirty="0">
                <a:solidFill>
                  <a:srgbClr val="8B8B8B"/>
                </a:solidFill>
                <a:latin typeface="Peclet"/>
                <a:cs typeface="Peclet"/>
              </a:rPr>
              <a:t>dem</a:t>
            </a:r>
            <a:r>
              <a:rPr sz="900" spc="-55" dirty="0">
                <a:solidFill>
                  <a:srgbClr val="8B8B8B"/>
                </a:solidFill>
                <a:latin typeface="Peclet"/>
                <a:cs typeface="Peclet"/>
              </a:rPr>
              <a:t> </a:t>
            </a:r>
            <a:r>
              <a:rPr sz="900" spc="-35" dirty="0">
                <a:solidFill>
                  <a:srgbClr val="8B8B8B"/>
                </a:solidFill>
                <a:latin typeface="Peclet"/>
                <a:cs typeface="Peclet"/>
              </a:rPr>
              <a:t>ind</a:t>
            </a:r>
            <a:r>
              <a:rPr sz="900" spc="-55" dirty="0">
                <a:solidFill>
                  <a:srgbClr val="8B8B8B"/>
                </a:solidFill>
                <a:latin typeface="Peclet"/>
                <a:cs typeface="Peclet"/>
              </a:rPr>
              <a:t> </a:t>
            </a:r>
            <a:r>
              <a:rPr sz="900" spc="-10" dirty="0" err="1">
                <a:solidFill>
                  <a:srgbClr val="8B8B8B"/>
                </a:solidFill>
                <a:latin typeface="Peclet"/>
                <a:cs typeface="Peclet"/>
              </a:rPr>
              <a:t>i</a:t>
            </a:r>
            <a:r>
              <a:rPr sz="900" spc="-55" dirty="0">
                <a:solidFill>
                  <a:srgbClr val="8B8B8B"/>
                </a:solidFill>
                <a:latin typeface="Peclet"/>
                <a:cs typeface="Peclet"/>
              </a:rPr>
              <a:t> </a:t>
            </a:r>
            <a:r>
              <a:rPr lang="da-DK" sz="900" spc="-20" dirty="0">
                <a:solidFill>
                  <a:srgbClr val="8B8B8B"/>
                </a:solidFill>
                <a:latin typeface="Peclet"/>
                <a:cs typeface="Peclet"/>
              </a:rPr>
              <a:t>Power Point</a:t>
            </a:r>
            <a:r>
              <a:rPr sz="900" spc="-10" dirty="0">
                <a:solidFill>
                  <a:srgbClr val="8B8B8B"/>
                </a:solidFill>
                <a:latin typeface="Peclet"/>
                <a:cs typeface="Peclet"/>
              </a:rPr>
              <a:t>.</a:t>
            </a:r>
            <a:endParaRPr sz="900" dirty="0">
              <a:latin typeface="Peclet"/>
              <a:cs typeface="Peclet"/>
            </a:endParaRPr>
          </a:p>
        </p:txBody>
      </p:sp>
      <p:sp>
        <p:nvSpPr>
          <p:cNvPr id="4" name="object 19">
            <a:extLst>
              <a:ext uri="{FF2B5EF4-FFF2-40B4-BE49-F238E27FC236}">
                <a16:creationId xmlns:a16="http://schemas.microsoft.com/office/drawing/2014/main" id="{C78010C9-8505-2731-673B-A627A0C88D2B}"/>
              </a:ext>
            </a:extLst>
          </p:cNvPr>
          <p:cNvSpPr txBox="1"/>
          <p:nvPr/>
        </p:nvSpPr>
        <p:spPr>
          <a:xfrm>
            <a:off x="12091124" y="5185600"/>
            <a:ext cx="2015489" cy="1418017"/>
          </a:xfrm>
          <a:prstGeom prst="rect">
            <a:avLst/>
          </a:prstGeom>
        </p:spPr>
        <p:txBody>
          <a:bodyPr vert="horz" wrap="square" lIns="0" tIns="10160" rIns="0" bIns="0" rtlCol="0">
            <a:spAutoFit/>
          </a:bodyPr>
          <a:lstStyle/>
          <a:p>
            <a:pPr marL="184150" marR="5080" indent="-171450">
              <a:lnSpc>
                <a:spcPct val="101899"/>
              </a:lnSpc>
              <a:buFontTx/>
              <a:buChar char="-"/>
            </a:pPr>
            <a:r>
              <a:rPr lang="da-DK" sz="900" i="1" spc="-45" dirty="0">
                <a:solidFill>
                  <a:srgbClr val="8B8B8B"/>
                </a:solidFill>
                <a:latin typeface="Peclet"/>
                <a:cs typeface="Peclet"/>
              </a:rPr>
              <a:t>Hvordan</a:t>
            </a:r>
            <a:r>
              <a:rPr lang="da-DK" sz="900" i="1" spc="-30" dirty="0">
                <a:solidFill>
                  <a:srgbClr val="8B8B8B"/>
                </a:solidFill>
                <a:latin typeface="Peclet"/>
                <a:cs typeface="Peclet"/>
              </a:rPr>
              <a:t> </a:t>
            </a:r>
            <a:r>
              <a:rPr lang="da-DK" sz="900" i="1" spc="-40" dirty="0">
                <a:solidFill>
                  <a:srgbClr val="8B8B8B"/>
                </a:solidFill>
                <a:latin typeface="Peclet"/>
                <a:cs typeface="Peclet"/>
              </a:rPr>
              <a:t>rummene</a:t>
            </a:r>
            <a:r>
              <a:rPr lang="da-DK" sz="900" i="1" spc="-25" dirty="0">
                <a:solidFill>
                  <a:srgbClr val="8B8B8B"/>
                </a:solidFill>
                <a:latin typeface="Peclet"/>
                <a:cs typeface="Peclet"/>
              </a:rPr>
              <a:t> </a:t>
            </a:r>
            <a:r>
              <a:rPr lang="da-DK" sz="900" i="1" spc="-40" dirty="0">
                <a:solidFill>
                  <a:srgbClr val="8B8B8B"/>
                </a:solidFill>
                <a:latin typeface="Peclet"/>
                <a:cs typeface="Peclet"/>
              </a:rPr>
              <a:t>skal</a:t>
            </a:r>
            <a:r>
              <a:rPr lang="da-DK" sz="900" i="1" spc="-20" dirty="0">
                <a:solidFill>
                  <a:srgbClr val="8B8B8B"/>
                </a:solidFill>
                <a:latin typeface="Peclet"/>
                <a:cs typeface="Peclet"/>
              </a:rPr>
              <a:t> </a:t>
            </a:r>
            <a:r>
              <a:rPr lang="da-DK" sz="900" i="1" spc="-35" dirty="0">
                <a:solidFill>
                  <a:srgbClr val="8B8B8B"/>
                </a:solidFill>
                <a:latin typeface="Peclet"/>
                <a:cs typeface="Peclet"/>
              </a:rPr>
              <a:t>hænge</a:t>
            </a:r>
            <a:r>
              <a:rPr lang="da-DK" sz="900" i="1" spc="-20" dirty="0">
                <a:solidFill>
                  <a:srgbClr val="8B8B8B"/>
                </a:solidFill>
                <a:latin typeface="Peclet"/>
                <a:cs typeface="Peclet"/>
              </a:rPr>
              <a:t> </a:t>
            </a:r>
            <a:r>
              <a:rPr lang="da-DK" sz="900" i="1" spc="-35" dirty="0">
                <a:solidFill>
                  <a:srgbClr val="8B8B8B"/>
                </a:solidFill>
                <a:latin typeface="Peclet"/>
                <a:cs typeface="Peclet"/>
              </a:rPr>
              <a:t>sammen</a:t>
            </a:r>
            <a:r>
              <a:rPr lang="da-DK" sz="900" i="1" spc="-25" dirty="0">
                <a:solidFill>
                  <a:srgbClr val="8B8B8B"/>
                </a:solidFill>
                <a:latin typeface="Peclet"/>
                <a:cs typeface="Peclet"/>
              </a:rPr>
              <a:t> </a:t>
            </a:r>
            <a:r>
              <a:rPr lang="da-DK" sz="900" i="1" spc="-50" dirty="0">
                <a:solidFill>
                  <a:srgbClr val="8B8B8B"/>
                </a:solidFill>
                <a:latin typeface="Peclet"/>
                <a:cs typeface="Peclet"/>
              </a:rPr>
              <a:t>i</a:t>
            </a:r>
            <a:r>
              <a:rPr lang="da-DK" sz="900" i="1" spc="-45" dirty="0">
                <a:solidFill>
                  <a:srgbClr val="8B8B8B"/>
                </a:solidFill>
                <a:latin typeface="Peclet"/>
                <a:cs typeface="Peclet"/>
              </a:rPr>
              <a:t> bygningen </a:t>
            </a:r>
            <a:endParaRPr lang="da-DK" sz="900" i="1" spc="-20" dirty="0">
              <a:solidFill>
                <a:srgbClr val="8B8B8B"/>
              </a:solidFill>
              <a:latin typeface="Peclet"/>
              <a:cs typeface="Peclet"/>
            </a:endParaRPr>
          </a:p>
          <a:p>
            <a:pPr marL="184150" marR="5080" indent="-171450">
              <a:lnSpc>
                <a:spcPct val="101899"/>
              </a:lnSpc>
              <a:buFontTx/>
              <a:buChar char="-"/>
            </a:pPr>
            <a:endParaRPr lang="da-DK" sz="900" i="1" spc="-45" dirty="0">
              <a:solidFill>
                <a:srgbClr val="8B8B8B"/>
              </a:solidFill>
              <a:latin typeface="Peclet"/>
              <a:cs typeface="Peclet"/>
            </a:endParaRPr>
          </a:p>
          <a:p>
            <a:pPr marL="184150" marR="5080" indent="-171450">
              <a:lnSpc>
                <a:spcPct val="101899"/>
              </a:lnSpc>
              <a:buFontTx/>
              <a:buChar char="-"/>
            </a:pPr>
            <a:r>
              <a:rPr lang="da-DK" sz="900" i="1" spc="-45" dirty="0">
                <a:solidFill>
                  <a:srgbClr val="8B8B8B"/>
                </a:solidFill>
                <a:latin typeface="Peclet"/>
                <a:cs typeface="Peclet"/>
              </a:rPr>
              <a:t>Hvad</a:t>
            </a:r>
            <a:r>
              <a:rPr lang="da-DK" sz="900" i="1" spc="-25" dirty="0">
                <a:solidFill>
                  <a:srgbClr val="8B8B8B"/>
                </a:solidFill>
                <a:latin typeface="Peclet"/>
                <a:cs typeface="Peclet"/>
              </a:rPr>
              <a:t> </a:t>
            </a:r>
            <a:r>
              <a:rPr lang="da-DK" sz="900" i="1" spc="-40" dirty="0">
                <a:solidFill>
                  <a:srgbClr val="8B8B8B"/>
                </a:solidFill>
                <a:latin typeface="Peclet"/>
                <a:cs typeface="Peclet"/>
              </a:rPr>
              <a:t>skal</a:t>
            </a:r>
            <a:r>
              <a:rPr lang="da-DK" sz="900" i="1" spc="-30" dirty="0">
                <a:solidFill>
                  <a:srgbClr val="8B8B8B"/>
                </a:solidFill>
                <a:latin typeface="Peclet"/>
                <a:cs typeface="Peclet"/>
              </a:rPr>
              <a:t> </a:t>
            </a:r>
            <a:r>
              <a:rPr lang="da-DK" sz="900" i="1" spc="-35" dirty="0">
                <a:solidFill>
                  <a:srgbClr val="8B8B8B"/>
                </a:solidFill>
                <a:latin typeface="Peclet"/>
                <a:cs typeface="Peclet"/>
              </a:rPr>
              <a:t>ligge</a:t>
            </a:r>
            <a:r>
              <a:rPr lang="da-DK" sz="900" i="1" spc="-25" dirty="0">
                <a:solidFill>
                  <a:srgbClr val="8B8B8B"/>
                </a:solidFill>
                <a:latin typeface="Peclet"/>
                <a:cs typeface="Peclet"/>
              </a:rPr>
              <a:t> </a:t>
            </a:r>
            <a:r>
              <a:rPr lang="da-DK" sz="900" i="1" spc="-30" dirty="0">
                <a:solidFill>
                  <a:srgbClr val="8B8B8B"/>
                </a:solidFill>
                <a:latin typeface="Peclet"/>
                <a:cs typeface="Peclet"/>
              </a:rPr>
              <a:t>på </a:t>
            </a:r>
            <a:r>
              <a:rPr lang="da-DK" sz="900" i="1" spc="-40" dirty="0">
                <a:solidFill>
                  <a:srgbClr val="8B8B8B"/>
                </a:solidFill>
                <a:latin typeface="Peclet"/>
                <a:cs typeface="Peclet"/>
              </a:rPr>
              <a:t>etagerne</a:t>
            </a:r>
            <a:endParaRPr lang="da-DK" sz="900" i="1" spc="-20" dirty="0">
              <a:solidFill>
                <a:srgbClr val="8B8B8B"/>
              </a:solidFill>
              <a:latin typeface="Peclet"/>
              <a:cs typeface="Peclet"/>
            </a:endParaRPr>
          </a:p>
          <a:p>
            <a:pPr marL="184150" marR="5080" indent="-171450">
              <a:lnSpc>
                <a:spcPct val="101899"/>
              </a:lnSpc>
              <a:buFontTx/>
              <a:buChar char="-"/>
            </a:pPr>
            <a:endParaRPr lang="da-DK" sz="900" i="1" spc="-20" dirty="0">
              <a:solidFill>
                <a:srgbClr val="8B8B8B"/>
              </a:solidFill>
              <a:latin typeface="Peclet"/>
              <a:cs typeface="Peclet"/>
            </a:endParaRPr>
          </a:p>
          <a:p>
            <a:pPr marL="184150" marR="5080" indent="-171450">
              <a:lnSpc>
                <a:spcPct val="101899"/>
              </a:lnSpc>
              <a:buFontTx/>
              <a:buChar char="-"/>
            </a:pPr>
            <a:r>
              <a:rPr lang="da-DK" sz="900" i="1" spc="-45" dirty="0">
                <a:solidFill>
                  <a:srgbClr val="8B8B8B"/>
                </a:solidFill>
                <a:latin typeface="Peclet"/>
                <a:cs typeface="Peclet"/>
              </a:rPr>
              <a:t>Hvordan</a:t>
            </a:r>
            <a:r>
              <a:rPr lang="da-DK" sz="900" i="1" spc="-30" dirty="0">
                <a:solidFill>
                  <a:srgbClr val="8B8B8B"/>
                </a:solidFill>
                <a:latin typeface="Peclet"/>
                <a:cs typeface="Peclet"/>
              </a:rPr>
              <a:t> </a:t>
            </a:r>
            <a:r>
              <a:rPr lang="da-DK" sz="900" i="1" spc="-45" dirty="0">
                <a:solidFill>
                  <a:srgbClr val="8B8B8B"/>
                </a:solidFill>
                <a:latin typeface="Peclet"/>
                <a:cs typeface="Peclet"/>
              </a:rPr>
              <a:t>kommer</a:t>
            </a:r>
            <a:r>
              <a:rPr lang="da-DK" sz="900" i="1" spc="-15" dirty="0">
                <a:solidFill>
                  <a:srgbClr val="8B8B8B"/>
                </a:solidFill>
                <a:latin typeface="Peclet"/>
                <a:cs typeface="Peclet"/>
              </a:rPr>
              <a:t> </a:t>
            </a:r>
            <a:r>
              <a:rPr lang="da-DK" sz="900" i="1" spc="-30" dirty="0">
                <a:solidFill>
                  <a:srgbClr val="8B8B8B"/>
                </a:solidFill>
                <a:latin typeface="Peclet"/>
                <a:cs typeface="Peclet"/>
              </a:rPr>
              <a:t>man</a:t>
            </a:r>
            <a:r>
              <a:rPr lang="da-DK" sz="900" i="1" spc="-20" dirty="0">
                <a:solidFill>
                  <a:srgbClr val="8B8B8B"/>
                </a:solidFill>
                <a:latin typeface="Peclet"/>
                <a:cs typeface="Peclet"/>
              </a:rPr>
              <a:t> </a:t>
            </a:r>
            <a:r>
              <a:rPr lang="da-DK" sz="900" i="1" spc="-35" dirty="0">
                <a:solidFill>
                  <a:srgbClr val="8B8B8B"/>
                </a:solidFill>
                <a:latin typeface="Peclet"/>
                <a:cs typeface="Peclet"/>
              </a:rPr>
              <a:t>til</a:t>
            </a:r>
            <a:r>
              <a:rPr lang="da-DK" sz="900" i="1" spc="-20" dirty="0">
                <a:solidFill>
                  <a:srgbClr val="8B8B8B"/>
                </a:solidFill>
                <a:latin typeface="Peclet"/>
                <a:cs typeface="Peclet"/>
              </a:rPr>
              <a:t> </a:t>
            </a:r>
            <a:r>
              <a:rPr lang="da-DK" sz="900" i="1" spc="-45" dirty="0">
                <a:solidFill>
                  <a:srgbClr val="8B8B8B"/>
                </a:solidFill>
                <a:latin typeface="Peclet"/>
                <a:cs typeface="Peclet"/>
              </a:rPr>
              <a:t>bygningen,</a:t>
            </a:r>
            <a:r>
              <a:rPr lang="da-DK" sz="900" i="1" spc="-20" dirty="0">
                <a:solidFill>
                  <a:srgbClr val="8B8B8B"/>
                </a:solidFill>
                <a:latin typeface="Peclet"/>
                <a:cs typeface="Peclet"/>
              </a:rPr>
              <a:t> hvor </a:t>
            </a:r>
            <a:r>
              <a:rPr lang="da-DK" sz="900" i="1" spc="-30" dirty="0">
                <a:solidFill>
                  <a:srgbClr val="8B8B8B"/>
                </a:solidFill>
                <a:latin typeface="Peclet"/>
                <a:cs typeface="Peclet"/>
              </a:rPr>
              <a:t>går</a:t>
            </a:r>
            <a:r>
              <a:rPr lang="da-DK" sz="900" i="1" spc="-35" dirty="0">
                <a:solidFill>
                  <a:srgbClr val="8B8B8B"/>
                </a:solidFill>
                <a:latin typeface="Peclet"/>
                <a:cs typeface="Peclet"/>
              </a:rPr>
              <a:t> </a:t>
            </a:r>
            <a:r>
              <a:rPr lang="da-DK" sz="900" i="1" spc="-30" dirty="0">
                <a:solidFill>
                  <a:srgbClr val="8B8B8B"/>
                </a:solidFill>
                <a:latin typeface="Peclet"/>
                <a:cs typeface="Peclet"/>
              </a:rPr>
              <a:t>man </a:t>
            </a:r>
            <a:r>
              <a:rPr lang="da-DK" sz="900" i="1" spc="-40" dirty="0">
                <a:solidFill>
                  <a:srgbClr val="8B8B8B"/>
                </a:solidFill>
                <a:latin typeface="Peclet"/>
                <a:cs typeface="Peclet"/>
              </a:rPr>
              <a:t>ind</a:t>
            </a:r>
          </a:p>
          <a:p>
            <a:pPr marL="184150" marR="5080" indent="-171450">
              <a:lnSpc>
                <a:spcPct val="101899"/>
              </a:lnSpc>
              <a:buFontTx/>
              <a:buChar char="-"/>
            </a:pPr>
            <a:endParaRPr lang="da-DK" sz="900" i="1" spc="-35" dirty="0">
              <a:solidFill>
                <a:srgbClr val="8B8B8B"/>
              </a:solidFill>
              <a:latin typeface="Peclet"/>
              <a:cs typeface="Peclet"/>
            </a:endParaRPr>
          </a:p>
          <a:p>
            <a:pPr marL="184150" marR="5080" indent="-171450">
              <a:lnSpc>
                <a:spcPct val="101899"/>
              </a:lnSpc>
              <a:buFontTx/>
              <a:buChar char="-"/>
            </a:pPr>
            <a:r>
              <a:rPr lang="da-DK" sz="900" i="1" spc="-45" dirty="0">
                <a:solidFill>
                  <a:srgbClr val="8B8B8B"/>
                </a:solidFill>
                <a:latin typeface="Peclet"/>
                <a:cs typeface="Peclet"/>
              </a:rPr>
              <a:t>Hvordan</a:t>
            </a:r>
            <a:r>
              <a:rPr lang="da-DK" sz="900" i="1" spc="-40" dirty="0">
                <a:solidFill>
                  <a:srgbClr val="8B8B8B"/>
                </a:solidFill>
                <a:latin typeface="Peclet"/>
                <a:cs typeface="Peclet"/>
              </a:rPr>
              <a:t> </a:t>
            </a:r>
            <a:r>
              <a:rPr lang="da-DK" sz="900" i="1" spc="-45" dirty="0">
                <a:solidFill>
                  <a:srgbClr val="8B8B8B"/>
                </a:solidFill>
                <a:latin typeface="Peclet"/>
                <a:cs typeface="Peclet"/>
              </a:rPr>
              <a:t>kommer</a:t>
            </a:r>
            <a:r>
              <a:rPr lang="da-DK" sz="900" i="1" spc="-30" dirty="0">
                <a:solidFill>
                  <a:srgbClr val="8B8B8B"/>
                </a:solidFill>
                <a:latin typeface="Peclet"/>
                <a:cs typeface="Peclet"/>
              </a:rPr>
              <a:t> man</a:t>
            </a:r>
            <a:r>
              <a:rPr lang="da-DK" sz="900" i="1" spc="-35" dirty="0">
                <a:solidFill>
                  <a:srgbClr val="8B8B8B"/>
                </a:solidFill>
                <a:latin typeface="Peclet"/>
                <a:cs typeface="Peclet"/>
              </a:rPr>
              <a:t> </a:t>
            </a:r>
            <a:r>
              <a:rPr lang="da-DK" sz="900" i="1" spc="-25" dirty="0">
                <a:solidFill>
                  <a:srgbClr val="8B8B8B"/>
                </a:solidFill>
                <a:latin typeface="Peclet"/>
                <a:cs typeface="Peclet"/>
              </a:rPr>
              <a:t>fra</a:t>
            </a:r>
            <a:r>
              <a:rPr lang="da-DK" sz="900" i="1" spc="500" dirty="0">
                <a:solidFill>
                  <a:srgbClr val="8B8B8B"/>
                </a:solidFill>
                <a:latin typeface="Peclet"/>
                <a:cs typeface="Peclet"/>
              </a:rPr>
              <a:t> </a:t>
            </a:r>
            <a:r>
              <a:rPr lang="da-DK" sz="900" i="1" spc="-25" dirty="0">
                <a:solidFill>
                  <a:srgbClr val="8B8B8B"/>
                </a:solidFill>
                <a:latin typeface="Peclet"/>
                <a:cs typeface="Peclet"/>
              </a:rPr>
              <a:t>en</a:t>
            </a:r>
            <a:r>
              <a:rPr lang="da-DK" sz="900" i="1" spc="-40" dirty="0">
                <a:solidFill>
                  <a:srgbClr val="8B8B8B"/>
                </a:solidFill>
                <a:latin typeface="Peclet"/>
                <a:cs typeface="Peclet"/>
              </a:rPr>
              <a:t> etage</a:t>
            </a:r>
            <a:r>
              <a:rPr lang="da-DK" sz="900" i="1" spc="-35" dirty="0">
                <a:solidFill>
                  <a:srgbClr val="8B8B8B"/>
                </a:solidFill>
                <a:latin typeface="Peclet"/>
                <a:cs typeface="Peclet"/>
              </a:rPr>
              <a:t> til</a:t>
            </a:r>
            <a:r>
              <a:rPr lang="da-DK" sz="900" i="1" spc="-40" dirty="0">
                <a:solidFill>
                  <a:srgbClr val="8B8B8B"/>
                </a:solidFill>
                <a:latin typeface="Peclet"/>
                <a:cs typeface="Peclet"/>
              </a:rPr>
              <a:t> </a:t>
            </a:r>
            <a:r>
              <a:rPr lang="da-DK" sz="900" i="1" spc="-30" dirty="0">
                <a:solidFill>
                  <a:srgbClr val="8B8B8B"/>
                </a:solidFill>
                <a:latin typeface="Peclet"/>
                <a:cs typeface="Peclet"/>
              </a:rPr>
              <a:t>den</a:t>
            </a:r>
            <a:r>
              <a:rPr lang="da-DK" sz="900" i="1" spc="-35" dirty="0">
                <a:solidFill>
                  <a:srgbClr val="8B8B8B"/>
                </a:solidFill>
                <a:latin typeface="Peclet"/>
                <a:cs typeface="Peclet"/>
              </a:rPr>
              <a:t> næste </a:t>
            </a:r>
            <a:r>
              <a:rPr lang="da-DK" sz="900" i="1" spc="-20" dirty="0">
                <a:solidFill>
                  <a:srgbClr val="8B8B8B"/>
                </a:solidFill>
                <a:latin typeface="Peclet"/>
                <a:cs typeface="Peclet"/>
              </a:rPr>
              <a:t>etc.</a:t>
            </a:r>
            <a:endParaRPr lang="da-DK" sz="900" i="1" dirty="0">
              <a:latin typeface="Peclet"/>
              <a:cs typeface="Peclet"/>
            </a:endParaRPr>
          </a:p>
        </p:txBody>
      </p:sp>
      <p:sp>
        <p:nvSpPr>
          <p:cNvPr id="5" name="object 7">
            <a:extLst>
              <a:ext uri="{FF2B5EF4-FFF2-40B4-BE49-F238E27FC236}">
                <a16:creationId xmlns:a16="http://schemas.microsoft.com/office/drawing/2014/main" id="{7C9DA97F-58D9-5757-A57C-EFE4AAF01C8C}"/>
              </a:ext>
            </a:extLst>
          </p:cNvPr>
          <p:cNvSpPr txBox="1"/>
          <p:nvPr/>
        </p:nvSpPr>
        <p:spPr>
          <a:xfrm>
            <a:off x="6953250" y="4351876"/>
            <a:ext cx="1800225" cy="151323"/>
          </a:xfrm>
          <a:prstGeom prst="rect">
            <a:avLst/>
          </a:prstGeom>
        </p:spPr>
        <p:txBody>
          <a:bodyPr vert="horz" wrap="square" lIns="0" tIns="12700" rIns="0" bIns="0" rtlCol="0">
            <a:spAutoFit/>
          </a:bodyPr>
          <a:lstStyle/>
          <a:p>
            <a:pPr marL="12700">
              <a:lnSpc>
                <a:spcPct val="100000"/>
              </a:lnSpc>
              <a:spcBef>
                <a:spcPts val="100"/>
              </a:spcBef>
            </a:pPr>
            <a:r>
              <a:rPr lang="da-DK" sz="900" spc="-50" dirty="0">
                <a:solidFill>
                  <a:srgbClr val="2B2B2B"/>
                </a:solidFill>
                <a:latin typeface="Peclet"/>
                <a:cs typeface="Peclet"/>
              </a:rPr>
              <a:t>Opgaven</a:t>
            </a:r>
            <a:endParaRPr sz="900" dirty="0">
              <a:latin typeface="Peclet"/>
              <a:cs typeface="Peclet"/>
            </a:endParaRPr>
          </a:p>
        </p:txBody>
      </p:sp>
      <p:sp>
        <p:nvSpPr>
          <p:cNvPr id="11" name="object 6">
            <a:extLst>
              <a:ext uri="{FF2B5EF4-FFF2-40B4-BE49-F238E27FC236}">
                <a16:creationId xmlns:a16="http://schemas.microsoft.com/office/drawing/2014/main" id="{3E16D83C-B3D9-3B4B-8CEC-D605F4DF3244}"/>
              </a:ext>
            </a:extLst>
          </p:cNvPr>
          <p:cNvSpPr txBox="1"/>
          <p:nvPr/>
        </p:nvSpPr>
        <p:spPr>
          <a:xfrm>
            <a:off x="4359371" y="5281506"/>
            <a:ext cx="2070735" cy="429220"/>
          </a:xfrm>
          <a:prstGeom prst="rect">
            <a:avLst/>
          </a:prstGeom>
        </p:spPr>
        <p:txBody>
          <a:bodyPr vert="horz" wrap="square" lIns="0" tIns="10160" rIns="0" bIns="0" rtlCol="0">
            <a:spAutoFit/>
          </a:bodyPr>
          <a:lstStyle/>
          <a:p>
            <a:pPr marL="12700" marR="5080" algn="just">
              <a:lnSpc>
                <a:spcPct val="101899"/>
              </a:lnSpc>
              <a:spcBef>
                <a:spcPts val="80"/>
              </a:spcBef>
            </a:pPr>
            <a:r>
              <a:rPr lang="da-DK" sz="900" spc="-40" dirty="0">
                <a:solidFill>
                  <a:srgbClr val="8B8B8B"/>
                </a:solidFill>
                <a:latin typeface="Peclet"/>
                <a:cs typeface="Peclet"/>
              </a:rPr>
              <a:t>Funktion: ikke til privat brug, men åben for flere brugere og/eller lokalområdet til en nærmere defineret form og aktivitet og liv.</a:t>
            </a:r>
          </a:p>
        </p:txBody>
      </p:sp>
      <p:sp>
        <p:nvSpPr>
          <p:cNvPr id="12" name="object 6">
            <a:extLst>
              <a:ext uri="{FF2B5EF4-FFF2-40B4-BE49-F238E27FC236}">
                <a16:creationId xmlns:a16="http://schemas.microsoft.com/office/drawing/2014/main" id="{0BF46B7B-2BC2-7984-2A25-6BC112091834}"/>
              </a:ext>
            </a:extLst>
          </p:cNvPr>
          <p:cNvSpPr txBox="1"/>
          <p:nvPr/>
        </p:nvSpPr>
        <p:spPr>
          <a:xfrm>
            <a:off x="4359371" y="5967168"/>
            <a:ext cx="2070735" cy="429220"/>
          </a:xfrm>
          <a:prstGeom prst="rect">
            <a:avLst/>
          </a:prstGeom>
        </p:spPr>
        <p:txBody>
          <a:bodyPr vert="horz" wrap="square" lIns="0" tIns="10160" rIns="0" bIns="0" rtlCol="0">
            <a:spAutoFit/>
          </a:bodyPr>
          <a:lstStyle/>
          <a:p>
            <a:pPr marL="12700" marR="5080" algn="just">
              <a:lnSpc>
                <a:spcPct val="101899"/>
              </a:lnSpc>
              <a:spcBef>
                <a:spcPts val="80"/>
              </a:spcBef>
            </a:pPr>
            <a:r>
              <a:rPr lang="da-DK" sz="900" spc="-40" dirty="0">
                <a:solidFill>
                  <a:srgbClr val="8B8B8B"/>
                </a:solidFill>
                <a:latin typeface="Peclet"/>
                <a:cs typeface="Peclet"/>
              </a:rPr>
              <a:t>Form: Fri, men med respekt for genius </a:t>
            </a:r>
            <a:r>
              <a:rPr lang="da-DK" sz="900" spc="-40" dirty="0" err="1">
                <a:solidFill>
                  <a:srgbClr val="8B8B8B"/>
                </a:solidFill>
                <a:latin typeface="Peclet"/>
                <a:cs typeface="Peclet"/>
              </a:rPr>
              <a:t>loci</a:t>
            </a:r>
            <a:r>
              <a:rPr lang="da-DK" sz="900" spc="-40" dirty="0">
                <a:solidFill>
                  <a:srgbClr val="8B8B8B"/>
                </a:solidFill>
                <a:latin typeface="Peclet"/>
                <a:cs typeface="Peclet"/>
              </a:rPr>
              <a:t> forstået som natur og bygninger i umiddelbar nærhed. </a:t>
            </a:r>
          </a:p>
        </p:txBody>
      </p:sp>
    </p:spTree>
    <p:extLst>
      <p:ext uri="{BB962C8B-B14F-4D97-AF65-F5344CB8AC3E}">
        <p14:creationId xmlns:p14="http://schemas.microsoft.com/office/powerpoint/2010/main" val="178622802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864000" y="3787978"/>
            <a:ext cx="13824585" cy="0"/>
          </a:xfrm>
          <a:custGeom>
            <a:avLst/>
            <a:gdLst/>
            <a:ahLst/>
            <a:cxnLst/>
            <a:rect l="l" t="t" r="r" b="b"/>
            <a:pathLst>
              <a:path w="13824585">
                <a:moveTo>
                  <a:pt x="0" y="0"/>
                </a:moveTo>
                <a:lnTo>
                  <a:pt x="13824000" y="0"/>
                </a:lnTo>
              </a:path>
            </a:pathLst>
          </a:custGeom>
          <a:ln w="6350">
            <a:solidFill>
              <a:srgbClr val="E9E9E9"/>
            </a:solidFill>
          </a:ln>
        </p:spPr>
        <p:txBody>
          <a:bodyPr wrap="square" lIns="0" tIns="0" rIns="0" bIns="0" rtlCol="0"/>
          <a:lstStyle/>
          <a:p>
            <a:endParaRPr/>
          </a:p>
        </p:txBody>
      </p:sp>
      <p:sp>
        <p:nvSpPr>
          <p:cNvPr id="3" name="object 3"/>
          <p:cNvSpPr txBox="1"/>
          <p:nvPr/>
        </p:nvSpPr>
        <p:spPr>
          <a:xfrm>
            <a:off x="794499" y="3691752"/>
            <a:ext cx="6198870" cy="2817951"/>
          </a:xfrm>
          <a:prstGeom prst="rect">
            <a:avLst/>
          </a:prstGeom>
        </p:spPr>
        <p:txBody>
          <a:bodyPr vert="horz" wrap="square" lIns="0" tIns="144780" rIns="0" bIns="0" rtlCol="0">
            <a:spAutoFit/>
          </a:bodyPr>
          <a:lstStyle/>
          <a:p>
            <a:pPr marL="12700" marR="5080">
              <a:lnSpc>
                <a:spcPts val="6200"/>
              </a:lnSpc>
              <a:spcBef>
                <a:spcPts val="1140"/>
              </a:spcBef>
            </a:pPr>
            <a:r>
              <a:rPr sz="6000" spc="-390" dirty="0">
                <a:solidFill>
                  <a:srgbClr val="2B2B2B"/>
                </a:solidFill>
                <a:latin typeface="Peclet"/>
                <a:cs typeface="Peclet"/>
              </a:rPr>
              <a:t>Aarhus</a:t>
            </a:r>
            <a:r>
              <a:rPr sz="6000" spc="-645" dirty="0">
                <a:solidFill>
                  <a:srgbClr val="2B2B2B"/>
                </a:solidFill>
                <a:latin typeface="Peclet"/>
                <a:cs typeface="Peclet"/>
              </a:rPr>
              <a:t> </a:t>
            </a:r>
            <a:r>
              <a:rPr sz="6000" spc="-409" dirty="0">
                <a:solidFill>
                  <a:srgbClr val="2B2B2B"/>
                </a:solidFill>
                <a:latin typeface="Peclet"/>
                <a:cs typeface="Peclet"/>
              </a:rPr>
              <a:t>H</a:t>
            </a:r>
            <a:r>
              <a:rPr sz="6000" spc="-590" dirty="0">
                <a:solidFill>
                  <a:srgbClr val="2B2B2B"/>
                </a:solidFill>
                <a:latin typeface="Peclet"/>
                <a:cs typeface="Peclet"/>
              </a:rPr>
              <a:t>a</a:t>
            </a:r>
            <a:r>
              <a:rPr sz="6000" spc="-459" dirty="0">
                <a:solidFill>
                  <a:srgbClr val="2B2B2B"/>
                </a:solidFill>
                <a:latin typeface="Peclet"/>
                <a:cs typeface="Peclet"/>
              </a:rPr>
              <a:t>v</a:t>
            </a:r>
            <a:r>
              <a:rPr sz="6000" spc="-20" dirty="0">
                <a:solidFill>
                  <a:srgbClr val="2B2B2B"/>
                </a:solidFill>
                <a:latin typeface="Peclet"/>
                <a:cs typeface="Peclet"/>
              </a:rPr>
              <a:t>n</a:t>
            </a:r>
            <a:r>
              <a:rPr sz="6000" spc="-370" dirty="0">
                <a:solidFill>
                  <a:srgbClr val="2B2B2B"/>
                </a:solidFill>
                <a:latin typeface="Peclet"/>
                <a:cs typeface="Peclet"/>
              </a:rPr>
              <a:t> </a:t>
            </a:r>
            <a:endParaRPr lang="da-DK" sz="6000" spc="-370" dirty="0">
              <a:solidFill>
                <a:srgbClr val="2B2B2B"/>
              </a:solidFill>
              <a:latin typeface="Peclet"/>
              <a:cs typeface="Peclet"/>
            </a:endParaRPr>
          </a:p>
          <a:p>
            <a:pPr marL="12700" marR="5080">
              <a:lnSpc>
                <a:spcPts val="6200"/>
              </a:lnSpc>
              <a:spcBef>
                <a:spcPts val="1140"/>
              </a:spcBef>
            </a:pPr>
            <a:r>
              <a:rPr lang="da-DK" sz="6000" spc="-409" dirty="0">
                <a:solidFill>
                  <a:srgbClr val="B4B4B4"/>
                </a:solidFill>
                <a:latin typeface="Peclet"/>
                <a:cs typeface="Peclet"/>
              </a:rPr>
              <a:t>Tegninger på bygning</a:t>
            </a:r>
          </a:p>
          <a:p>
            <a:pPr marL="12700" marR="5080">
              <a:lnSpc>
                <a:spcPts val="6200"/>
              </a:lnSpc>
              <a:spcBef>
                <a:spcPts val="1140"/>
              </a:spcBef>
            </a:pPr>
            <a:r>
              <a:rPr lang="da-DK" sz="6000" spc="-409" dirty="0">
                <a:solidFill>
                  <a:srgbClr val="B4B4B4"/>
                </a:solidFill>
                <a:latin typeface="Peclet"/>
                <a:cs typeface="Peclet"/>
              </a:rPr>
              <a:t>Før-billeder</a:t>
            </a:r>
            <a:endParaRPr sz="6000" dirty="0">
              <a:latin typeface="Peclet"/>
              <a:cs typeface="Peclet"/>
            </a:endParaRPr>
          </a:p>
        </p:txBody>
      </p:sp>
      <p:sp>
        <p:nvSpPr>
          <p:cNvPr id="5" name="object 5"/>
          <p:cNvSpPr txBox="1">
            <a:spLocks noGrp="1"/>
          </p:cNvSpPr>
          <p:nvPr>
            <p:ph type="ftr" sz="quarter" idx="5"/>
          </p:nvPr>
        </p:nvSpPr>
        <p:spPr>
          <a:prstGeom prst="rect">
            <a:avLst/>
          </a:prstGeom>
        </p:spPr>
        <p:txBody>
          <a:bodyPr vert="horz" wrap="square" lIns="0" tIns="12065" rIns="0" bIns="0" rtlCol="0">
            <a:spAutoFit/>
          </a:bodyPr>
          <a:lstStyle/>
          <a:p>
            <a:pPr marL="12700">
              <a:lnSpc>
                <a:spcPct val="100000"/>
              </a:lnSpc>
              <a:spcBef>
                <a:spcPts val="95"/>
              </a:spcBef>
            </a:pPr>
            <a:r>
              <a:rPr spc="-20" dirty="0"/>
              <a:t>ERIK Arkitekter</a:t>
            </a:r>
          </a:p>
        </p:txBody>
      </p:sp>
      <p:sp>
        <p:nvSpPr>
          <p:cNvPr id="6" name="object 6"/>
          <p:cNvSpPr txBox="1">
            <a:spLocks noGrp="1"/>
          </p:cNvSpPr>
          <p:nvPr>
            <p:ph type="dt" sz="half" idx="6"/>
          </p:nvPr>
        </p:nvSpPr>
        <p:spPr>
          <a:prstGeom prst="rect">
            <a:avLst/>
          </a:prstGeom>
        </p:spPr>
        <p:txBody>
          <a:bodyPr vert="horz" wrap="square" lIns="0" tIns="12065" rIns="0" bIns="0" rtlCol="0">
            <a:spAutoFit/>
          </a:bodyPr>
          <a:lstStyle/>
          <a:p>
            <a:pPr marL="12700">
              <a:lnSpc>
                <a:spcPct val="100000"/>
              </a:lnSpc>
              <a:spcBef>
                <a:spcPts val="95"/>
              </a:spcBef>
            </a:pPr>
            <a:r>
              <a:rPr spc="-30" dirty="0"/>
              <a:t>2024</a:t>
            </a:r>
          </a:p>
        </p:txBody>
      </p:sp>
      <p:sp>
        <p:nvSpPr>
          <p:cNvPr id="7" name="object 7"/>
          <p:cNvSpPr txBox="1"/>
          <p:nvPr/>
        </p:nvSpPr>
        <p:spPr>
          <a:xfrm>
            <a:off x="10259300" y="10262337"/>
            <a:ext cx="613410" cy="120650"/>
          </a:xfrm>
          <a:prstGeom prst="rect">
            <a:avLst/>
          </a:prstGeom>
        </p:spPr>
        <p:txBody>
          <a:bodyPr vert="horz" wrap="square" lIns="0" tIns="12065" rIns="0" bIns="0" rtlCol="0">
            <a:spAutoFit/>
          </a:bodyPr>
          <a:lstStyle/>
          <a:p>
            <a:pPr marL="12700">
              <a:lnSpc>
                <a:spcPct val="100000"/>
              </a:lnSpc>
              <a:spcBef>
                <a:spcPts val="95"/>
              </a:spcBef>
            </a:pPr>
            <a:r>
              <a:rPr sz="600" spc="-25" dirty="0">
                <a:solidFill>
                  <a:srgbClr val="2B2B2B"/>
                </a:solidFill>
                <a:latin typeface="Peclet"/>
                <a:cs typeface="Peclet"/>
              </a:rPr>
              <a:t>Praktikant</a:t>
            </a:r>
            <a:r>
              <a:rPr sz="600" spc="-25" dirty="0">
                <a:solidFill>
                  <a:srgbClr val="8B8B8B"/>
                </a:solidFill>
                <a:latin typeface="Peclet"/>
                <a:cs typeface="Peclet"/>
              </a:rPr>
              <a:t>#ERIK</a:t>
            </a:r>
            <a:endParaRPr sz="600">
              <a:latin typeface="Peclet"/>
              <a:cs typeface="Peclet"/>
            </a:endParaRPr>
          </a:p>
        </p:txBody>
      </p:sp>
      <p:sp>
        <p:nvSpPr>
          <p:cNvPr id="8" name="object 8"/>
          <p:cNvSpPr txBox="1">
            <a:spLocks noGrp="1"/>
          </p:cNvSpPr>
          <p:nvPr>
            <p:ph type="sldNum" sz="quarter" idx="7"/>
          </p:nvPr>
        </p:nvSpPr>
        <p:spPr>
          <a:prstGeom prst="rect">
            <a:avLst/>
          </a:prstGeom>
        </p:spPr>
        <p:txBody>
          <a:bodyPr vert="horz" wrap="square" lIns="0" tIns="12065" rIns="0" bIns="0" rtlCol="0">
            <a:spAutoFit/>
          </a:bodyPr>
          <a:lstStyle/>
          <a:p>
            <a:pPr marL="43815">
              <a:lnSpc>
                <a:spcPct val="100000"/>
              </a:lnSpc>
              <a:spcBef>
                <a:spcPts val="95"/>
              </a:spcBef>
            </a:pPr>
            <a:fld id="{81D60167-4931-47E6-BA6A-407CBD079E47}" type="slidenum">
              <a:rPr spc="-50" dirty="0"/>
              <a:t>6</a:t>
            </a:fld>
            <a:endParaRPr spc="-50" dirty="0"/>
          </a:p>
        </p:txBody>
      </p:sp>
      <p:sp>
        <p:nvSpPr>
          <p:cNvPr id="4" name="object 4" descr="$PPTXTitle"/>
          <p:cNvSpPr txBox="1">
            <a:spLocks noGrp="1"/>
          </p:cNvSpPr>
          <p:nvPr>
            <p:ph type="title"/>
          </p:nvPr>
        </p:nvSpPr>
        <p:spPr>
          <a:prstGeom prst="rect">
            <a:avLst/>
          </a:prstGeom>
        </p:spPr>
        <p:txBody>
          <a:bodyPr vert="horz" wrap="square" lIns="0" tIns="12700" rIns="0" bIns="0" rtlCol="0">
            <a:spAutoFit/>
          </a:bodyPr>
          <a:lstStyle/>
          <a:p>
            <a:pPr marL="74295">
              <a:lnSpc>
                <a:spcPct val="100000"/>
              </a:lnSpc>
              <a:spcBef>
                <a:spcPts val="100"/>
              </a:spcBef>
            </a:pPr>
            <a:r>
              <a:rPr spc="-50" dirty="0"/>
              <a:t>2</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descr="$PPTXTitle"/>
          <p:cNvSpPr txBox="1">
            <a:spLocks noGrp="1"/>
          </p:cNvSpPr>
          <p:nvPr>
            <p:ph type="title"/>
          </p:nvPr>
        </p:nvSpPr>
        <p:spPr>
          <a:xfrm>
            <a:off x="845299" y="317702"/>
            <a:ext cx="3776979" cy="901700"/>
          </a:xfrm>
          <a:prstGeom prst="rect">
            <a:avLst/>
          </a:prstGeom>
        </p:spPr>
        <p:txBody>
          <a:bodyPr vert="horz" wrap="square" lIns="0" tIns="58419" rIns="0" bIns="0" rtlCol="0">
            <a:spAutoFit/>
          </a:bodyPr>
          <a:lstStyle/>
          <a:p>
            <a:pPr marL="12700" marR="15240">
              <a:lnSpc>
                <a:spcPts val="3300"/>
              </a:lnSpc>
              <a:spcBef>
                <a:spcPts val="459"/>
              </a:spcBef>
            </a:pPr>
            <a:r>
              <a:rPr sz="3000" spc="-180" dirty="0">
                <a:solidFill>
                  <a:srgbClr val="2B2B2B"/>
                </a:solidFill>
              </a:rPr>
              <a:t>Eksisterende</a:t>
            </a:r>
            <a:r>
              <a:rPr sz="3000" spc="-220" dirty="0">
                <a:solidFill>
                  <a:srgbClr val="2B2B2B"/>
                </a:solidFill>
              </a:rPr>
              <a:t> </a:t>
            </a:r>
            <a:r>
              <a:rPr sz="3000" spc="-185" dirty="0">
                <a:solidFill>
                  <a:srgbClr val="2B2B2B"/>
                </a:solidFill>
              </a:rPr>
              <a:t>tegninger </a:t>
            </a:r>
            <a:r>
              <a:rPr sz="3000" spc="-170" dirty="0">
                <a:solidFill>
                  <a:srgbClr val="C9C9C9"/>
                </a:solidFill>
              </a:rPr>
              <a:t>Aarhus</a:t>
            </a:r>
            <a:r>
              <a:rPr sz="3000" spc="-270" dirty="0">
                <a:solidFill>
                  <a:srgbClr val="C9C9C9"/>
                </a:solidFill>
              </a:rPr>
              <a:t> </a:t>
            </a:r>
            <a:r>
              <a:rPr sz="3000" spc="-95" dirty="0">
                <a:solidFill>
                  <a:srgbClr val="C9C9C9"/>
                </a:solidFill>
              </a:rPr>
              <a:t>tegningsarkiv</a:t>
            </a:r>
            <a:endParaRPr sz="3000"/>
          </a:p>
        </p:txBody>
      </p:sp>
      <p:sp>
        <p:nvSpPr>
          <p:cNvPr id="3" name="object 3"/>
          <p:cNvSpPr txBox="1">
            <a:spLocks noGrp="1"/>
          </p:cNvSpPr>
          <p:nvPr>
            <p:ph type="ftr" sz="quarter" idx="5"/>
          </p:nvPr>
        </p:nvSpPr>
        <p:spPr>
          <a:prstGeom prst="rect">
            <a:avLst/>
          </a:prstGeom>
        </p:spPr>
        <p:txBody>
          <a:bodyPr vert="horz" wrap="square" lIns="0" tIns="12065" rIns="0" bIns="0" rtlCol="0">
            <a:spAutoFit/>
          </a:bodyPr>
          <a:lstStyle/>
          <a:p>
            <a:pPr marL="12700">
              <a:lnSpc>
                <a:spcPct val="100000"/>
              </a:lnSpc>
              <a:spcBef>
                <a:spcPts val="95"/>
              </a:spcBef>
            </a:pPr>
            <a:r>
              <a:rPr spc="-20" dirty="0"/>
              <a:t>ERIK Arkitekter</a:t>
            </a:r>
          </a:p>
        </p:txBody>
      </p:sp>
      <p:sp>
        <p:nvSpPr>
          <p:cNvPr id="4" name="object 4"/>
          <p:cNvSpPr txBox="1">
            <a:spLocks noGrp="1"/>
          </p:cNvSpPr>
          <p:nvPr>
            <p:ph type="dt" sz="half" idx="6"/>
          </p:nvPr>
        </p:nvSpPr>
        <p:spPr>
          <a:prstGeom prst="rect">
            <a:avLst/>
          </a:prstGeom>
        </p:spPr>
        <p:txBody>
          <a:bodyPr vert="horz" wrap="square" lIns="0" tIns="12065" rIns="0" bIns="0" rtlCol="0">
            <a:spAutoFit/>
          </a:bodyPr>
          <a:lstStyle/>
          <a:p>
            <a:pPr marL="12700">
              <a:lnSpc>
                <a:spcPct val="100000"/>
              </a:lnSpc>
              <a:spcBef>
                <a:spcPts val="95"/>
              </a:spcBef>
            </a:pPr>
            <a:r>
              <a:rPr spc="-30" dirty="0"/>
              <a:t>2024</a:t>
            </a:r>
          </a:p>
        </p:txBody>
      </p:sp>
      <p:sp>
        <p:nvSpPr>
          <p:cNvPr id="5" name="object 5"/>
          <p:cNvSpPr txBox="1"/>
          <p:nvPr/>
        </p:nvSpPr>
        <p:spPr>
          <a:xfrm>
            <a:off x="10259300" y="10262337"/>
            <a:ext cx="613410" cy="120650"/>
          </a:xfrm>
          <a:prstGeom prst="rect">
            <a:avLst/>
          </a:prstGeom>
        </p:spPr>
        <p:txBody>
          <a:bodyPr vert="horz" wrap="square" lIns="0" tIns="12065" rIns="0" bIns="0" rtlCol="0">
            <a:spAutoFit/>
          </a:bodyPr>
          <a:lstStyle/>
          <a:p>
            <a:pPr marL="12700">
              <a:lnSpc>
                <a:spcPct val="100000"/>
              </a:lnSpc>
              <a:spcBef>
                <a:spcPts val="95"/>
              </a:spcBef>
            </a:pPr>
            <a:r>
              <a:rPr sz="600" spc="-25" dirty="0">
                <a:solidFill>
                  <a:srgbClr val="2B2B2B"/>
                </a:solidFill>
                <a:latin typeface="Peclet"/>
                <a:cs typeface="Peclet"/>
              </a:rPr>
              <a:t>Praktikant</a:t>
            </a:r>
            <a:r>
              <a:rPr sz="600" spc="-25" dirty="0">
                <a:solidFill>
                  <a:srgbClr val="8B8B8B"/>
                </a:solidFill>
                <a:latin typeface="Peclet"/>
                <a:cs typeface="Peclet"/>
              </a:rPr>
              <a:t>#ERIK</a:t>
            </a:r>
            <a:endParaRPr sz="600">
              <a:latin typeface="Peclet"/>
              <a:cs typeface="Peclet"/>
            </a:endParaRPr>
          </a:p>
        </p:txBody>
      </p:sp>
      <p:sp>
        <p:nvSpPr>
          <p:cNvPr id="6" name="object 6"/>
          <p:cNvSpPr txBox="1">
            <a:spLocks noGrp="1"/>
          </p:cNvSpPr>
          <p:nvPr>
            <p:ph type="sldNum" sz="quarter" idx="7"/>
          </p:nvPr>
        </p:nvSpPr>
        <p:spPr>
          <a:prstGeom prst="rect">
            <a:avLst/>
          </a:prstGeom>
        </p:spPr>
        <p:txBody>
          <a:bodyPr vert="horz" wrap="square" lIns="0" tIns="12065" rIns="0" bIns="0" rtlCol="0">
            <a:spAutoFit/>
          </a:bodyPr>
          <a:lstStyle/>
          <a:p>
            <a:pPr marL="43815">
              <a:lnSpc>
                <a:spcPct val="100000"/>
              </a:lnSpc>
              <a:spcBef>
                <a:spcPts val="95"/>
              </a:spcBef>
            </a:pPr>
            <a:fld id="{81D60167-4931-47E6-BA6A-407CBD079E47}" type="slidenum">
              <a:rPr spc="-50" dirty="0"/>
              <a:t>7</a:t>
            </a:fld>
            <a:endParaRPr spc="-50"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864000" y="3787978"/>
            <a:ext cx="13824585" cy="0"/>
          </a:xfrm>
          <a:custGeom>
            <a:avLst/>
            <a:gdLst/>
            <a:ahLst/>
            <a:cxnLst/>
            <a:rect l="l" t="t" r="r" b="b"/>
            <a:pathLst>
              <a:path w="13824585">
                <a:moveTo>
                  <a:pt x="0" y="0"/>
                </a:moveTo>
                <a:lnTo>
                  <a:pt x="13824000" y="0"/>
                </a:lnTo>
              </a:path>
            </a:pathLst>
          </a:custGeom>
          <a:ln w="6350">
            <a:solidFill>
              <a:srgbClr val="E9E9E9"/>
            </a:solidFill>
          </a:ln>
        </p:spPr>
        <p:txBody>
          <a:bodyPr wrap="square" lIns="0" tIns="0" rIns="0" bIns="0" rtlCol="0"/>
          <a:lstStyle/>
          <a:p>
            <a:endParaRPr/>
          </a:p>
        </p:txBody>
      </p:sp>
      <p:sp>
        <p:nvSpPr>
          <p:cNvPr id="3" name="object 3"/>
          <p:cNvSpPr txBox="1"/>
          <p:nvPr/>
        </p:nvSpPr>
        <p:spPr>
          <a:xfrm>
            <a:off x="794499" y="3691752"/>
            <a:ext cx="5890895" cy="1881797"/>
          </a:xfrm>
          <a:prstGeom prst="rect">
            <a:avLst/>
          </a:prstGeom>
        </p:spPr>
        <p:txBody>
          <a:bodyPr vert="horz" wrap="square" lIns="0" tIns="144780" rIns="0" bIns="0" rtlCol="0">
            <a:spAutoFit/>
          </a:bodyPr>
          <a:lstStyle/>
          <a:p>
            <a:pPr marL="12700" marR="48260">
              <a:lnSpc>
                <a:spcPts val="6200"/>
              </a:lnSpc>
              <a:spcBef>
                <a:spcPts val="1140"/>
              </a:spcBef>
            </a:pPr>
            <a:r>
              <a:rPr sz="6000" spc="-445" dirty="0" err="1">
                <a:solidFill>
                  <a:srgbClr val="2B2B2B"/>
                </a:solidFill>
                <a:latin typeface="Peclet"/>
                <a:cs typeface="Peclet"/>
              </a:rPr>
              <a:t>Moodboards</a:t>
            </a:r>
            <a:r>
              <a:rPr sz="6000" spc="-445" dirty="0">
                <a:solidFill>
                  <a:srgbClr val="2B2B2B"/>
                </a:solidFill>
                <a:latin typeface="Peclet"/>
                <a:cs typeface="Peclet"/>
              </a:rPr>
              <a:t> </a:t>
            </a:r>
            <a:endParaRPr lang="da-DK" sz="6000" spc="-445" dirty="0">
              <a:solidFill>
                <a:srgbClr val="2B2B2B"/>
              </a:solidFill>
              <a:latin typeface="Peclet"/>
              <a:cs typeface="Peclet"/>
            </a:endParaRPr>
          </a:p>
          <a:p>
            <a:pPr marL="12700" marR="48260">
              <a:lnSpc>
                <a:spcPts val="6200"/>
              </a:lnSpc>
              <a:spcBef>
                <a:spcPts val="1140"/>
              </a:spcBef>
            </a:pPr>
            <a:r>
              <a:rPr sz="6000" spc="-520" dirty="0" err="1">
                <a:solidFill>
                  <a:srgbClr val="B4B4B4"/>
                </a:solidFill>
                <a:latin typeface="Peclet"/>
                <a:cs typeface="Peclet"/>
              </a:rPr>
              <a:t>E</a:t>
            </a:r>
            <a:r>
              <a:rPr sz="6000" spc="-540" dirty="0" err="1">
                <a:solidFill>
                  <a:srgbClr val="B4B4B4"/>
                </a:solidFill>
                <a:latin typeface="Peclet"/>
                <a:cs typeface="Peclet"/>
              </a:rPr>
              <a:t>k</a:t>
            </a:r>
            <a:r>
              <a:rPr sz="6000" spc="-395" dirty="0" err="1">
                <a:solidFill>
                  <a:srgbClr val="B4B4B4"/>
                </a:solidFill>
                <a:latin typeface="Peclet"/>
                <a:cs typeface="Peclet"/>
              </a:rPr>
              <a:t>s</a:t>
            </a:r>
            <a:r>
              <a:rPr sz="6000" spc="-495" dirty="0" err="1">
                <a:solidFill>
                  <a:srgbClr val="B4B4B4"/>
                </a:solidFill>
                <a:latin typeface="Peclet"/>
                <a:cs typeface="Peclet"/>
              </a:rPr>
              <a:t>t</a:t>
            </a:r>
            <a:r>
              <a:rPr sz="6000" spc="-475" dirty="0" err="1">
                <a:solidFill>
                  <a:srgbClr val="B4B4B4"/>
                </a:solidFill>
                <a:latin typeface="Peclet"/>
                <a:cs typeface="Peclet"/>
              </a:rPr>
              <a:t>e</a:t>
            </a:r>
            <a:r>
              <a:rPr sz="6000" spc="-470" dirty="0" err="1">
                <a:solidFill>
                  <a:srgbClr val="B4B4B4"/>
                </a:solidFill>
                <a:latin typeface="Peclet"/>
                <a:cs typeface="Peclet"/>
              </a:rPr>
              <a:t>r</a:t>
            </a:r>
            <a:r>
              <a:rPr sz="6000" spc="-465" dirty="0" err="1">
                <a:solidFill>
                  <a:srgbClr val="B4B4B4"/>
                </a:solidFill>
                <a:latin typeface="Peclet"/>
                <a:cs typeface="Peclet"/>
              </a:rPr>
              <a:t>iø</a:t>
            </a:r>
            <a:r>
              <a:rPr sz="6000" spc="-20" dirty="0" err="1">
                <a:solidFill>
                  <a:srgbClr val="B4B4B4"/>
                </a:solidFill>
                <a:latin typeface="Peclet"/>
                <a:cs typeface="Peclet"/>
              </a:rPr>
              <a:t>r</a:t>
            </a:r>
            <a:r>
              <a:rPr sz="6000" spc="-615" dirty="0">
                <a:solidFill>
                  <a:srgbClr val="B4B4B4"/>
                </a:solidFill>
                <a:latin typeface="Peclet"/>
                <a:cs typeface="Peclet"/>
              </a:rPr>
              <a:t> </a:t>
            </a:r>
            <a:r>
              <a:rPr sz="6000" spc="-45" dirty="0">
                <a:solidFill>
                  <a:srgbClr val="B4B4B4"/>
                </a:solidFill>
                <a:latin typeface="Peclet"/>
                <a:cs typeface="Peclet"/>
              </a:rPr>
              <a:t>+</a:t>
            </a:r>
            <a:r>
              <a:rPr sz="6000" spc="-615" dirty="0">
                <a:solidFill>
                  <a:srgbClr val="B4B4B4"/>
                </a:solidFill>
                <a:latin typeface="Peclet"/>
                <a:cs typeface="Peclet"/>
              </a:rPr>
              <a:t> </a:t>
            </a:r>
            <a:r>
              <a:rPr sz="6000" spc="-475" dirty="0">
                <a:solidFill>
                  <a:srgbClr val="B4B4B4"/>
                </a:solidFill>
                <a:latin typeface="Peclet"/>
                <a:cs typeface="Peclet"/>
              </a:rPr>
              <a:t>interiør</a:t>
            </a:r>
            <a:endParaRPr sz="6000" dirty="0">
              <a:latin typeface="Peclet"/>
              <a:cs typeface="Peclet"/>
            </a:endParaRPr>
          </a:p>
        </p:txBody>
      </p:sp>
      <p:sp>
        <p:nvSpPr>
          <p:cNvPr id="5" name="object 5"/>
          <p:cNvSpPr txBox="1">
            <a:spLocks noGrp="1"/>
          </p:cNvSpPr>
          <p:nvPr>
            <p:ph type="ftr" sz="quarter" idx="5"/>
          </p:nvPr>
        </p:nvSpPr>
        <p:spPr>
          <a:prstGeom prst="rect">
            <a:avLst/>
          </a:prstGeom>
        </p:spPr>
        <p:txBody>
          <a:bodyPr vert="horz" wrap="square" lIns="0" tIns="12065" rIns="0" bIns="0" rtlCol="0">
            <a:spAutoFit/>
          </a:bodyPr>
          <a:lstStyle/>
          <a:p>
            <a:pPr marL="12700">
              <a:lnSpc>
                <a:spcPct val="100000"/>
              </a:lnSpc>
              <a:spcBef>
                <a:spcPts val="95"/>
              </a:spcBef>
            </a:pPr>
            <a:r>
              <a:rPr spc="-20" dirty="0"/>
              <a:t>ERIK Arkitekter</a:t>
            </a:r>
          </a:p>
        </p:txBody>
      </p:sp>
      <p:sp>
        <p:nvSpPr>
          <p:cNvPr id="6" name="object 6"/>
          <p:cNvSpPr txBox="1">
            <a:spLocks noGrp="1"/>
          </p:cNvSpPr>
          <p:nvPr>
            <p:ph type="dt" sz="half" idx="6"/>
          </p:nvPr>
        </p:nvSpPr>
        <p:spPr>
          <a:prstGeom prst="rect">
            <a:avLst/>
          </a:prstGeom>
        </p:spPr>
        <p:txBody>
          <a:bodyPr vert="horz" wrap="square" lIns="0" tIns="12065" rIns="0" bIns="0" rtlCol="0">
            <a:spAutoFit/>
          </a:bodyPr>
          <a:lstStyle/>
          <a:p>
            <a:pPr marL="12700">
              <a:lnSpc>
                <a:spcPct val="100000"/>
              </a:lnSpc>
              <a:spcBef>
                <a:spcPts val="95"/>
              </a:spcBef>
            </a:pPr>
            <a:r>
              <a:rPr spc="-30" dirty="0"/>
              <a:t>2024</a:t>
            </a:r>
          </a:p>
        </p:txBody>
      </p:sp>
      <p:sp>
        <p:nvSpPr>
          <p:cNvPr id="7" name="object 7"/>
          <p:cNvSpPr txBox="1"/>
          <p:nvPr/>
        </p:nvSpPr>
        <p:spPr>
          <a:xfrm>
            <a:off x="10259300" y="10262337"/>
            <a:ext cx="613410" cy="120650"/>
          </a:xfrm>
          <a:prstGeom prst="rect">
            <a:avLst/>
          </a:prstGeom>
        </p:spPr>
        <p:txBody>
          <a:bodyPr vert="horz" wrap="square" lIns="0" tIns="12065" rIns="0" bIns="0" rtlCol="0">
            <a:spAutoFit/>
          </a:bodyPr>
          <a:lstStyle/>
          <a:p>
            <a:pPr marL="12700">
              <a:lnSpc>
                <a:spcPct val="100000"/>
              </a:lnSpc>
              <a:spcBef>
                <a:spcPts val="95"/>
              </a:spcBef>
            </a:pPr>
            <a:r>
              <a:rPr sz="600" spc="-25" dirty="0">
                <a:solidFill>
                  <a:srgbClr val="2B2B2B"/>
                </a:solidFill>
                <a:latin typeface="Peclet"/>
                <a:cs typeface="Peclet"/>
              </a:rPr>
              <a:t>Praktikant</a:t>
            </a:r>
            <a:r>
              <a:rPr sz="600" spc="-25" dirty="0">
                <a:solidFill>
                  <a:srgbClr val="8B8B8B"/>
                </a:solidFill>
                <a:latin typeface="Peclet"/>
                <a:cs typeface="Peclet"/>
              </a:rPr>
              <a:t>#ERIK</a:t>
            </a:r>
            <a:endParaRPr sz="600">
              <a:latin typeface="Peclet"/>
              <a:cs typeface="Peclet"/>
            </a:endParaRPr>
          </a:p>
        </p:txBody>
      </p:sp>
      <p:sp>
        <p:nvSpPr>
          <p:cNvPr id="8" name="object 8"/>
          <p:cNvSpPr txBox="1">
            <a:spLocks noGrp="1"/>
          </p:cNvSpPr>
          <p:nvPr>
            <p:ph type="sldNum" sz="quarter" idx="7"/>
          </p:nvPr>
        </p:nvSpPr>
        <p:spPr>
          <a:prstGeom prst="rect">
            <a:avLst/>
          </a:prstGeom>
        </p:spPr>
        <p:txBody>
          <a:bodyPr vert="horz" wrap="square" lIns="0" tIns="12065" rIns="0" bIns="0" rtlCol="0">
            <a:spAutoFit/>
          </a:bodyPr>
          <a:lstStyle/>
          <a:p>
            <a:pPr marL="43815">
              <a:lnSpc>
                <a:spcPct val="100000"/>
              </a:lnSpc>
              <a:spcBef>
                <a:spcPts val="95"/>
              </a:spcBef>
            </a:pPr>
            <a:fld id="{81D60167-4931-47E6-BA6A-407CBD079E47}" type="slidenum">
              <a:rPr spc="-50" dirty="0"/>
              <a:t>8</a:t>
            </a:fld>
            <a:endParaRPr spc="-50" dirty="0"/>
          </a:p>
        </p:txBody>
      </p:sp>
      <p:sp>
        <p:nvSpPr>
          <p:cNvPr id="4" name="object 4" descr="$PPTXTitle"/>
          <p:cNvSpPr txBox="1">
            <a:spLocks noGrp="1"/>
          </p:cNvSpPr>
          <p:nvPr>
            <p:ph type="title"/>
          </p:nvPr>
        </p:nvSpPr>
        <p:spPr>
          <a:prstGeom prst="rect">
            <a:avLst/>
          </a:prstGeom>
        </p:spPr>
        <p:txBody>
          <a:bodyPr vert="horz" wrap="square" lIns="0" tIns="12700" rIns="0" bIns="0" rtlCol="0">
            <a:spAutoFit/>
          </a:bodyPr>
          <a:lstStyle/>
          <a:p>
            <a:pPr marL="30480">
              <a:lnSpc>
                <a:spcPct val="100000"/>
              </a:lnSpc>
              <a:spcBef>
                <a:spcPts val="100"/>
              </a:spcBef>
            </a:pPr>
            <a:r>
              <a:rPr spc="-50" dirty="0"/>
              <a:t>3</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descr="$PPTXTitle"/>
          <p:cNvSpPr txBox="1">
            <a:spLocks noGrp="1"/>
          </p:cNvSpPr>
          <p:nvPr>
            <p:ph type="title"/>
          </p:nvPr>
        </p:nvSpPr>
        <p:spPr>
          <a:xfrm>
            <a:off x="845299" y="317702"/>
            <a:ext cx="1963420" cy="901700"/>
          </a:xfrm>
          <a:prstGeom prst="rect">
            <a:avLst/>
          </a:prstGeom>
        </p:spPr>
        <p:txBody>
          <a:bodyPr vert="horz" wrap="square" lIns="0" tIns="58419" rIns="0" bIns="0" rtlCol="0">
            <a:spAutoFit/>
          </a:bodyPr>
          <a:lstStyle/>
          <a:p>
            <a:pPr marL="12700" marR="5080">
              <a:lnSpc>
                <a:spcPts val="3300"/>
              </a:lnSpc>
              <a:spcBef>
                <a:spcPts val="459"/>
              </a:spcBef>
            </a:pPr>
            <a:r>
              <a:rPr sz="3000" spc="-160" dirty="0">
                <a:solidFill>
                  <a:srgbClr val="2B2B2B"/>
                </a:solidFill>
              </a:rPr>
              <a:t>Moodboard </a:t>
            </a:r>
            <a:r>
              <a:rPr sz="3000" spc="-80" dirty="0">
                <a:solidFill>
                  <a:srgbClr val="C9C9C9"/>
                </a:solidFill>
              </a:rPr>
              <a:t>Eksteriør</a:t>
            </a:r>
            <a:endParaRPr sz="3000"/>
          </a:p>
        </p:txBody>
      </p:sp>
      <p:sp>
        <p:nvSpPr>
          <p:cNvPr id="3" name="object 3"/>
          <p:cNvSpPr/>
          <p:nvPr/>
        </p:nvSpPr>
        <p:spPr>
          <a:xfrm>
            <a:off x="864000" y="9514527"/>
            <a:ext cx="2064385" cy="0"/>
          </a:xfrm>
          <a:custGeom>
            <a:avLst/>
            <a:gdLst/>
            <a:ahLst/>
            <a:cxnLst/>
            <a:rect l="l" t="t" r="r" b="b"/>
            <a:pathLst>
              <a:path w="2064385">
                <a:moveTo>
                  <a:pt x="0" y="0"/>
                </a:moveTo>
                <a:lnTo>
                  <a:pt x="2064004" y="0"/>
                </a:lnTo>
              </a:path>
            </a:pathLst>
          </a:custGeom>
          <a:ln w="6350">
            <a:solidFill>
              <a:srgbClr val="E9E9E9"/>
            </a:solidFill>
          </a:ln>
        </p:spPr>
        <p:txBody>
          <a:bodyPr wrap="square" lIns="0" tIns="0" rIns="0" bIns="0" rtlCol="0"/>
          <a:lstStyle/>
          <a:p>
            <a:endParaRPr/>
          </a:p>
        </p:txBody>
      </p:sp>
      <p:sp>
        <p:nvSpPr>
          <p:cNvPr id="4" name="object 4"/>
          <p:cNvSpPr/>
          <p:nvPr/>
        </p:nvSpPr>
        <p:spPr>
          <a:xfrm>
            <a:off x="864000" y="6442278"/>
            <a:ext cx="2064385" cy="0"/>
          </a:xfrm>
          <a:custGeom>
            <a:avLst/>
            <a:gdLst/>
            <a:ahLst/>
            <a:cxnLst/>
            <a:rect l="l" t="t" r="r" b="b"/>
            <a:pathLst>
              <a:path w="2064385">
                <a:moveTo>
                  <a:pt x="0" y="0"/>
                </a:moveTo>
                <a:lnTo>
                  <a:pt x="2064004" y="0"/>
                </a:lnTo>
              </a:path>
            </a:pathLst>
          </a:custGeom>
          <a:ln w="6350">
            <a:solidFill>
              <a:srgbClr val="E9E9E9"/>
            </a:solidFill>
          </a:ln>
        </p:spPr>
        <p:txBody>
          <a:bodyPr wrap="square" lIns="0" tIns="0" rIns="0" bIns="0" rtlCol="0"/>
          <a:lstStyle/>
          <a:p>
            <a:endParaRPr/>
          </a:p>
        </p:txBody>
      </p:sp>
      <p:sp>
        <p:nvSpPr>
          <p:cNvPr id="5" name="object 5"/>
          <p:cNvSpPr/>
          <p:nvPr/>
        </p:nvSpPr>
        <p:spPr>
          <a:xfrm>
            <a:off x="7920000" y="9514527"/>
            <a:ext cx="2064385" cy="0"/>
          </a:xfrm>
          <a:custGeom>
            <a:avLst/>
            <a:gdLst/>
            <a:ahLst/>
            <a:cxnLst/>
            <a:rect l="l" t="t" r="r" b="b"/>
            <a:pathLst>
              <a:path w="2064384">
                <a:moveTo>
                  <a:pt x="0" y="0"/>
                </a:moveTo>
                <a:lnTo>
                  <a:pt x="2064004" y="0"/>
                </a:lnTo>
              </a:path>
            </a:pathLst>
          </a:custGeom>
          <a:ln w="6350">
            <a:solidFill>
              <a:srgbClr val="E9E9E9"/>
            </a:solidFill>
          </a:ln>
        </p:spPr>
        <p:txBody>
          <a:bodyPr wrap="square" lIns="0" tIns="0" rIns="0" bIns="0" rtlCol="0"/>
          <a:lstStyle/>
          <a:p>
            <a:endParaRPr/>
          </a:p>
        </p:txBody>
      </p:sp>
      <p:sp>
        <p:nvSpPr>
          <p:cNvPr id="6" name="object 6"/>
          <p:cNvSpPr/>
          <p:nvPr/>
        </p:nvSpPr>
        <p:spPr>
          <a:xfrm>
            <a:off x="7920000" y="6442278"/>
            <a:ext cx="2064385" cy="0"/>
          </a:xfrm>
          <a:custGeom>
            <a:avLst/>
            <a:gdLst/>
            <a:ahLst/>
            <a:cxnLst/>
            <a:rect l="l" t="t" r="r" b="b"/>
            <a:pathLst>
              <a:path w="2064384">
                <a:moveTo>
                  <a:pt x="0" y="0"/>
                </a:moveTo>
                <a:lnTo>
                  <a:pt x="2064004" y="0"/>
                </a:lnTo>
              </a:path>
            </a:pathLst>
          </a:custGeom>
          <a:ln w="6350">
            <a:solidFill>
              <a:srgbClr val="E9E9E9"/>
            </a:solidFill>
          </a:ln>
        </p:spPr>
        <p:txBody>
          <a:bodyPr wrap="square" lIns="0" tIns="0" rIns="0" bIns="0" rtlCol="0"/>
          <a:lstStyle/>
          <a:p>
            <a:endParaRPr/>
          </a:p>
        </p:txBody>
      </p:sp>
      <p:sp>
        <p:nvSpPr>
          <p:cNvPr id="7" name="object 7"/>
          <p:cNvSpPr/>
          <p:nvPr/>
        </p:nvSpPr>
        <p:spPr>
          <a:xfrm>
            <a:off x="10272000" y="9514527"/>
            <a:ext cx="2064385" cy="0"/>
          </a:xfrm>
          <a:custGeom>
            <a:avLst/>
            <a:gdLst/>
            <a:ahLst/>
            <a:cxnLst/>
            <a:rect l="l" t="t" r="r" b="b"/>
            <a:pathLst>
              <a:path w="2064384">
                <a:moveTo>
                  <a:pt x="0" y="0"/>
                </a:moveTo>
                <a:lnTo>
                  <a:pt x="2064004" y="0"/>
                </a:lnTo>
              </a:path>
            </a:pathLst>
          </a:custGeom>
          <a:ln w="6350">
            <a:solidFill>
              <a:srgbClr val="E9E9E9"/>
            </a:solidFill>
          </a:ln>
        </p:spPr>
        <p:txBody>
          <a:bodyPr wrap="square" lIns="0" tIns="0" rIns="0" bIns="0" rtlCol="0"/>
          <a:lstStyle/>
          <a:p>
            <a:endParaRPr/>
          </a:p>
        </p:txBody>
      </p:sp>
      <p:sp>
        <p:nvSpPr>
          <p:cNvPr id="8" name="object 8"/>
          <p:cNvSpPr/>
          <p:nvPr/>
        </p:nvSpPr>
        <p:spPr>
          <a:xfrm>
            <a:off x="10272000" y="6442278"/>
            <a:ext cx="2064385" cy="0"/>
          </a:xfrm>
          <a:custGeom>
            <a:avLst/>
            <a:gdLst/>
            <a:ahLst/>
            <a:cxnLst/>
            <a:rect l="l" t="t" r="r" b="b"/>
            <a:pathLst>
              <a:path w="2064384">
                <a:moveTo>
                  <a:pt x="0" y="0"/>
                </a:moveTo>
                <a:lnTo>
                  <a:pt x="2064004" y="0"/>
                </a:lnTo>
              </a:path>
            </a:pathLst>
          </a:custGeom>
          <a:ln w="6350">
            <a:solidFill>
              <a:srgbClr val="E9E9E9"/>
            </a:solidFill>
          </a:ln>
        </p:spPr>
        <p:txBody>
          <a:bodyPr wrap="square" lIns="0" tIns="0" rIns="0" bIns="0" rtlCol="0"/>
          <a:lstStyle/>
          <a:p>
            <a:endParaRPr/>
          </a:p>
        </p:txBody>
      </p:sp>
      <p:sp>
        <p:nvSpPr>
          <p:cNvPr id="9" name="object 9"/>
          <p:cNvSpPr/>
          <p:nvPr/>
        </p:nvSpPr>
        <p:spPr>
          <a:xfrm>
            <a:off x="12623999" y="9514527"/>
            <a:ext cx="2064385" cy="0"/>
          </a:xfrm>
          <a:custGeom>
            <a:avLst/>
            <a:gdLst/>
            <a:ahLst/>
            <a:cxnLst/>
            <a:rect l="l" t="t" r="r" b="b"/>
            <a:pathLst>
              <a:path w="2064384">
                <a:moveTo>
                  <a:pt x="0" y="0"/>
                </a:moveTo>
                <a:lnTo>
                  <a:pt x="2064004" y="0"/>
                </a:lnTo>
              </a:path>
            </a:pathLst>
          </a:custGeom>
          <a:ln w="6350">
            <a:solidFill>
              <a:srgbClr val="E9E9E9"/>
            </a:solidFill>
          </a:ln>
        </p:spPr>
        <p:txBody>
          <a:bodyPr wrap="square" lIns="0" tIns="0" rIns="0" bIns="0" rtlCol="0"/>
          <a:lstStyle/>
          <a:p>
            <a:endParaRPr/>
          </a:p>
        </p:txBody>
      </p:sp>
      <p:sp>
        <p:nvSpPr>
          <p:cNvPr id="10" name="object 10"/>
          <p:cNvSpPr/>
          <p:nvPr/>
        </p:nvSpPr>
        <p:spPr>
          <a:xfrm>
            <a:off x="12623999" y="6442278"/>
            <a:ext cx="2064385" cy="0"/>
          </a:xfrm>
          <a:custGeom>
            <a:avLst/>
            <a:gdLst/>
            <a:ahLst/>
            <a:cxnLst/>
            <a:rect l="l" t="t" r="r" b="b"/>
            <a:pathLst>
              <a:path w="2064384">
                <a:moveTo>
                  <a:pt x="0" y="0"/>
                </a:moveTo>
                <a:lnTo>
                  <a:pt x="2064004" y="0"/>
                </a:lnTo>
              </a:path>
            </a:pathLst>
          </a:custGeom>
          <a:ln w="6350">
            <a:solidFill>
              <a:srgbClr val="E9E9E9"/>
            </a:solidFill>
          </a:ln>
        </p:spPr>
        <p:txBody>
          <a:bodyPr wrap="square" lIns="0" tIns="0" rIns="0" bIns="0" rtlCol="0"/>
          <a:lstStyle/>
          <a:p>
            <a:endParaRPr/>
          </a:p>
        </p:txBody>
      </p:sp>
      <p:sp>
        <p:nvSpPr>
          <p:cNvPr id="11" name="object 11"/>
          <p:cNvSpPr/>
          <p:nvPr/>
        </p:nvSpPr>
        <p:spPr>
          <a:xfrm>
            <a:off x="3215999" y="9514527"/>
            <a:ext cx="2064385" cy="0"/>
          </a:xfrm>
          <a:custGeom>
            <a:avLst/>
            <a:gdLst/>
            <a:ahLst/>
            <a:cxnLst/>
            <a:rect l="l" t="t" r="r" b="b"/>
            <a:pathLst>
              <a:path w="2064385">
                <a:moveTo>
                  <a:pt x="0" y="0"/>
                </a:moveTo>
                <a:lnTo>
                  <a:pt x="2064004" y="0"/>
                </a:lnTo>
              </a:path>
            </a:pathLst>
          </a:custGeom>
          <a:ln w="6350">
            <a:solidFill>
              <a:srgbClr val="E9E9E9"/>
            </a:solidFill>
          </a:ln>
        </p:spPr>
        <p:txBody>
          <a:bodyPr wrap="square" lIns="0" tIns="0" rIns="0" bIns="0" rtlCol="0"/>
          <a:lstStyle/>
          <a:p>
            <a:endParaRPr/>
          </a:p>
        </p:txBody>
      </p:sp>
      <p:sp>
        <p:nvSpPr>
          <p:cNvPr id="12" name="object 12"/>
          <p:cNvSpPr/>
          <p:nvPr/>
        </p:nvSpPr>
        <p:spPr>
          <a:xfrm>
            <a:off x="3215999" y="6442278"/>
            <a:ext cx="2064385" cy="0"/>
          </a:xfrm>
          <a:custGeom>
            <a:avLst/>
            <a:gdLst/>
            <a:ahLst/>
            <a:cxnLst/>
            <a:rect l="l" t="t" r="r" b="b"/>
            <a:pathLst>
              <a:path w="2064385">
                <a:moveTo>
                  <a:pt x="0" y="0"/>
                </a:moveTo>
                <a:lnTo>
                  <a:pt x="2064004" y="0"/>
                </a:lnTo>
              </a:path>
            </a:pathLst>
          </a:custGeom>
          <a:ln w="6350">
            <a:solidFill>
              <a:srgbClr val="E9E9E9"/>
            </a:solidFill>
          </a:ln>
        </p:spPr>
        <p:txBody>
          <a:bodyPr wrap="square" lIns="0" tIns="0" rIns="0" bIns="0" rtlCol="0"/>
          <a:lstStyle/>
          <a:p>
            <a:endParaRPr/>
          </a:p>
        </p:txBody>
      </p:sp>
      <p:sp>
        <p:nvSpPr>
          <p:cNvPr id="13" name="object 13"/>
          <p:cNvSpPr/>
          <p:nvPr/>
        </p:nvSpPr>
        <p:spPr>
          <a:xfrm>
            <a:off x="5568000" y="9514527"/>
            <a:ext cx="2064385" cy="0"/>
          </a:xfrm>
          <a:custGeom>
            <a:avLst/>
            <a:gdLst/>
            <a:ahLst/>
            <a:cxnLst/>
            <a:rect l="l" t="t" r="r" b="b"/>
            <a:pathLst>
              <a:path w="2064384">
                <a:moveTo>
                  <a:pt x="0" y="0"/>
                </a:moveTo>
                <a:lnTo>
                  <a:pt x="2064004" y="0"/>
                </a:lnTo>
              </a:path>
            </a:pathLst>
          </a:custGeom>
          <a:ln w="6350">
            <a:solidFill>
              <a:srgbClr val="E9E9E9"/>
            </a:solidFill>
          </a:ln>
        </p:spPr>
        <p:txBody>
          <a:bodyPr wrap="square" lIns="0" tIns="0" rIns="0" bIns="0" rtlCol="0"/>
          <a:lstStyle/>
          <a:p>
            <a:endParaRPr/>
          </a:p>
        </p:txBody>
      </p:sp>
      <p:sp>
        <p:nvSpPr>
          <p:cNvPr id="14" name="object 14"/>
          <p:cNvSpPr/>
          <p:nvPr/>
        </p:nvSpPr>
        <p:spPr>
          <a:xfrm>
            <a:off x="5568000" y="6442278"/>
            <a:ext cx="2064385" cy="0"/>
          </a:xfrm>
          <a:custGeom>
            <a:avLst/>
            <a:gdLst/>
            <a:ahLst/>
            <a:cxnLst/>
            <a:rect l="l" t="t" r="r" b="b"/>
            <a:pathLst>
              <a:path w="2064384">
                <a:moveTo>
                  <a:pt x="0" y="0"/>
                </a:moveTo>
                <a:lnTo>
                  <a:pt x="2064004" y="0"/>
                </a:lnTo>
              </a:path>
            </a:pathLst>
          </a:custGeom>
          <a:ln w="6350">
            <a:solidFill>
              <a:srgbClr val="E9E9E9"/>
            </a:solidFill>
          </a:ln>
        </p:spPr>
        <p:txBody>
          <a:bodyPr wrap="square" lIns="0" tIns="0" rIns="0" bIns="0" rtlCol="0"/>
          <a:lstStyle/>
          <a:p>
            <a:endParaRPr/>
          </a:p>
        </p:txBody>
      </p:sp>
      <p:sp>
        <p:nvSpPr>
          <p:cNvPr id="15" name="object 15"/>
          <p:cNvSpPr/>
          <p:nvPr/>
        </p:nvSpPr>
        <p:spPr>
          <a:xfrm>
            <a:off x="863993" y="6997509"/>
            <a:ext cx="2064385" cy="2235200"/>
          </a:xfrm>
          <a:custGeom>
            <a:avLst/>
            <a:gdLst/>
            <a:ahLst/>
            <a:cxnLst/>
            <a:rect l="l" t="t" r="r" b="b"/>
            <a:pathLst>
              <a:path w="2064385" h="2235200">
                <a:moveTo>
                  <a:pt x="2064004" y="0"/>
                </a:moveTo>
                <a:lnTo>
                  <a:pt x="0" y="0"/>
                </a:lnTo>
                <a:lnTo>
                  <a:pt x="0" y="2235199"/>
                </a:lnTo>
                <a:lnTo>
                  <a:pt x="2064004" y="2235199"/>
                </a:lnTo>
                <a:lnTo>
                  <a:pt x="2064004" y="0"/>
                </a:lnTo>
                <a:close/>
              </a:path>
            </a:pathLst>
          </a:custGeom>
          <a:solidFill>
            <a:srgbClr val="EBEBEB"/>
          </a:solidFill>
        </p:spPr>
        <p:txBody>
          <a:bodyPr wrap="square" lIns="0" tIns="0" rIns="0" bIns="0" rtlCol="0"/>
          <a:lstStyle/>
          <a:p>
            <a:endParaRPr/>
          </a:p>
        </p:txBody>
      </p:sp>
      <p:sp>
        <p:nvSpPr>
          <p:cNvPr id="16" name="object 16"/>
          <p:cNvSpPr/>
          <p:nvPr/>
        </p:nvSpPr>
        <p:spPr>
          <a:xfrm>
            <a:off x="863993" y="3924503"/>
            <a:ext cx="2064385" cy="2235200"/>
          </a:xfrm>
          <a:custGeom>
            <a:avLst/>
            <a:gdLst/>
            <a:ahLst/>
            <a:cxnLst/>
            <a:rect l="l" t="t" r="r" b="b"/>
            <a:pathLst>
              <a:path w="2064385" h="2235200">
                <a:moveTo>
                  <a:pt x="2064004" y="0"/>
                </a:moveTo>
                <a:lnTo>
                  <a:pt x="0" y="0"/>
                </a:lnTo>
                <a:lnTo>
                  <a:pt x="0" y="2235200"/>
                </a:lnTo>
                <a:lnTo>
                  <a:pt x="2064004" y="2235200"/>
                </a:lnTo>
                <a:lnTo>
                  <a:pt x="2064004" y="0"/>
                </a:lnTo>
                <a:close/>
              </a:path>
            </a:pathLst>
          </a:custGeom>
          <a:solidFill>
            <a:srgbClr val="EBEBEB"/>
          </a:solidFill>
        </p:spPr>
        <p:txBody>
          <a:bodyPr wrap="square" lIns="0" tIns="0" rIns="0" bIns="0" rtlCol="0"/>
          <a:lstStyle/>
          <a:p>
            <a:endParaRPr/>
          </a:p>
        </p:txBody>
      </p:sp>
      <p:sp>
        <p:nvSpPr>
          <p:cNvPr id="17" name="object 17"/>
          <p:cNvSpPr/>
          <p:nvPr/>
        </p:nvSpPr>
        <p:spPr>
          <a:xfrm>
            <a:off x="7919999" y="6997509"/>
            <a:ext cx="2064385" cy="2235200"/>
          </a:xfrm>
          <a:custGeom>
            <a:avLst/>
            <a:gdLst/>
            <a:ahLst/>
            <a:cxnLst/>
            <a:rect l="l" t="t" r="r" b="b"/>
            <a:pathLst>
              <a:path w="2064384" h="2235200">
                <a:moveTo>
                  <a:pt x="2064003" y="0"/>
                </a:moveTo>
                <a:lnTo>
                  <a:pt x="0" y="0"/>
                </a:lnTo>
                <a:lnTo>
                  <a:pt x="0" y="2235199"/>
                </a:lnTo>
                <a:lnTo>
                  <a:pt x="2064003" y="2235199"/>
                </a:lnTo>
                <a:lnTo>
                  <a:pt x="2064003" y="0"/>
                </a:lnTo>
                <a:close/>
              </a:path>
            </a:pathLst>
          </a:custGeom>
          <a:solidFill>
            <a:srgbClr val="EBEBEB"/>
          </a:solidFill>
        </p:spPr>
        <p:txBody>
          <a:bodyPr wrap="square" lIns="0" tIns="0" rIns="0" bIns="0" rtlCol="0"/>
          <a:lstStyle/>
          <a:p>
            <a:endParaRPr/>
          </a:p>
        </p:txBody>
      </p:sp>
      <p:sp>
        <p:nvSpPr>
          <p:cNvPr id="18" name="object 18"/>
          <p:cNvSpPr/>
          <p:nvPr/>
        </p:nvSpPr>
        <p:spPr>
          <a:xfrm>
            <a:off x="7919999" y="3924503"/>
            <a:ext cx="2064385" cy="2235200"/>
          </a:xfrm>
          <a:custGeom>
            <a:avLst/>
            <a:gdLst/>
            <a:ahLst/>
            <a:cxnLst/>
            <a:rect l="l" t="t" r="r" b="b"/>
            <a:pathLst>
              <a:path w="2064384" h="2235200">
                <a:moveTo>
                  <a:pt x="2064003" y="0"/>
                </a:moveTo>
                <a:lnTo>
                  <a:pt x="0" y="0"/>
                </a:lnTo>
                <a:lnTo>
                  <a:pt x="0" y="2235200"/>
                </a:lnTo>
                <a:lnTo>
                  <a:pt x="2064003" y="2235200"/>
                </a:lnTo>
                <a:lnTo>
                  <a:pt x="2064003" y="0"/>
                </a:lnTo>
                <a:close/>
              </a:path>
            </a:pathLst>
          </a:custGeom>
          <a:solidFill>
            <a:srgbClr val="EBEBEB"/>
          </a:solidFill>
        </p:spPr>
        <p:txBody>
          <a:bodyPr wrap="square" lIns="0" tIns="0" rIns="0" bIns="0" rtlCol="0"/>
          <a:lstStyle/>
          <a:p>
            <a:endParaRPr/>
          </a:p>
        </p:txBody>
      </p:sp>
      <p:sp>
        <p:nvSpPr>
          <p:cNvPr id="19" name="object 19"/>
          <p:cNvSpPr/>
          <p:nvPr/>
        </p:nvSpPr>
        <p:spPr>
          <a:xfrm>
            <a:off x="10272000" y="6997509"/>
            <a:ext cx="2064385" cy="2235200"/>
          </a:xfrm>
          <a:custGeom>
            <a:avLst/>
            <a:gdLst/>
            <a:ahLst/>
            <a:cxnLst/>
            <a:rect l="l" t="t" r="r" b="b"/>
            <a:pathLst>
              <a:path w="2064384" h="2235200">
                <a:moveTo>
                  <a:pt x="2064003" y="0"/>
                </a:moveTo>
                <a:lnTo>
                  <a:pt x="0" y="0"/>
                </a:lnTo>
                <a:lnTo>
                  <a:pt x="0" y="2235199"/>
                </a:lnTo>
                <a:lnTo>
                  <a:pt x="2064003" y="2235199"/>
                </a:lnTo>
                <a:lnTo>
                  <a:pt x="2064003" y="0"/>
                </a:lnTo>
                <a:close/>
              </a:path>
            </a:pathLst>
          </a:custGeom>
          <a:solidFill>
            <a:srgbClr val="EBEBEB"/>
          </a:solidFill>
        </p:spPr>
        <p:txBody>
          <a:bodyPr wrap="square" lIns="0" tIns="0" rIns="0" bIns="0" rtlCol="0"/>
          <a:lstStyle/>
          <a:p>
            <a:endParaRPr/>
          </a:p>
        </p:txBody>
      </p:sp>
      <p:sp>
        <p:nvSpPr>
          <p:cNvPr id="20" name="object 20"/>
          <p:cNvSpPr/>
          <p:nvPr/>
        </p:nvSpPr>
        <p:spPr>
          <a:xfrm>
            <a:off x="10272000" y="3924503"/>
            <a:ext cx="2064385" cy="2235200"/>
          </a:xfrm>
          <a:custGeom>
            <a:avLst/>
            <a:gdLst/>
            <a:ahLst/>
            <a:cxnLst/>
            <a:rect l="l" t="t" r="r" b="b"/>
            <a:pathLst>
              <a:path w="2064384" h="2235200">
                <a:moveTo>
                  <a:pt x="2064003" y="0"/>
                </a:moveTo>
                <a:lnTo>
                  <a:pt x="0" y="0"/>
                </a:lnTo>
                <a:lnTo>
                  <a:pt x="0" y="2235200"/>
                </a:lnTo>
                <a:lnTo>
                  <a:pt x="2064003" y="2235200"/>
                </a:lnTo>
                <a:lnTo>
                  <a:pt x="2064003" y="0"/>
                </a:lnTo>
                <a:close/>
              </a:path>
            </a:pathLst>
          </a:custGeom>
          <a:solidFill>
            <a:srgbClr val="EBEBEB"/>
          </a:solidFill>
        </p:spPr>
        <p:txBody>
          <a:bodyPr wrap="square" lIns="0" tIns="0" rIns="0" bIns="0" rtlCol="0"/>
          <a:lstStyle/>
          <a:p>
            <a:endParaRPr/>
          </a:p>
        </p:txBody>
      </p:sp>
      <p:sp>
        <p:nvSpPr>
          <p:cNvPr id="21" name="object 21"/>
          <p:cNvSpPr/>
          <p:nvPr/>
        </p:nvSpPr>
        <p:spPr>
          <a:xfrm>
            <a:off x="12624003" y="6997509"/>
            <a:ext cx="2064385" cy="2235200"/>
          </a:xfrm>
          <a:custGeom>
            <a:avLst/>
            <a:gdLst/>
            <a:ahLst/>
            <a:cxnLst/>
            <a:rect l="l" t="t" r="r" b="b"/>
            <a:pathLst>
              <a:path w="2064384" h="2235200">
                <a:moveTo>
                  <a:pt x="2064004" y="0"/>
                </a:moveTo>
                <a:lnTo>
                  <a:pt x="0" y="0"/>
                </a:lnTo>
                <a:lnTo>
                  <a:pt x="0" y="2235199"/>
                </a:lnTo>
                <a:lnTo>
                  <a:pt x="2064004" y="2235199"/>
                </a:lnTo>
                <a:lnTo>
                  <a:pt x="2064004" y="0"/>
                </a:lnTo>
                <a:close/>
              </a:path>
            </a:pathLst>
          </a:custGeom>
          <a:solidFill>
            <a:srgbClr val="EBEBEB"/>
          </a:solidFill>
        </p:spPr>
        <p:txBody>
          <a:bodyPr wrap="square" lIns="0" tIns="0" rIns="0" bIns="0" rtlCol="0"/>
          <a:lstStyle/>
          <a:p>
            <a:endParaRPr/>
          </a:p>
        </p:txBody>
      </p:sp>
      <p:sp>
        <p:nvSpPr>
          <p:cNvPr id="22" name="object 22"/>
          <p:cNvSpPr/>
          <p:nvPr/>
        </p:nvSpPr>
        <p:spPr>
          <a:xfrm>
            <a:off x="12624003" y="3924503"/>
            <a:ext cx="2064385" cy="2235200"/>
          </a:xfrm>
          <a:custGeom>
            <a:avLst/>
            <a:gdLst/>
            <a:ahLst/>
            <a:cxnLst/>
            <a:rect l="l" t="t" r="r" b="b"/>
            <a:pathLst>
              <a:path w="2064384" h="2235200">
                <a:moveTo>
                  <a:pt x="2064004" y="0"/>
                </a:moveTo>
                <a:lnTo>
                  <a:pt x="0" y="0"/>
                </a:lnTo>
                <a:lnTo>
                  <a:pt x="0" y="2235200"/>
                </a:lnTo>
                <a:lnTo>
                  <a:pt x="2064004" y="2235200"/>
                </a:lnTo>
                <a:lnTo>
                  <a:pt x="2064004" y="0"/>
                </a:lnTo>
                <a:close/>
              </a:path>
            </a:pathLst>
          </a:custGeom>
          <a:solidFill>
            <a:srgbClr val="EBEBEB"/>
          </a:solidFill>
        </p:spPr>
        <p:txBody>
          <a:bodyPr wrap="square" lIns="0" tIns="0" rIns="0" bIns="0" rtlCol="0"/>
          <a:lstStyle/>
          <a:p>
            <a:endParaRPr/>
          </a:p>
        </p:txBody>
      </p:sp>
      <p:sp>
        <p:nvSpPr>
          <p:cNvPr id="23" name="object 23"/>
          <p:cNvSpPr/>
          <p:nvPr/>
        </p:nvSpPr>
        <p:spPr>
          <a:xfrm>
            <a:off x="3215995" y="6997509"/>
            <a:ext cx="2064385" cy="2235200"/>
          </a:xfrm>
          <a:custGeom>
            <a:avLst/>
            <a:gdLst/>
            <a:ahLst/>
            <a:cxnLst/>
            <a:rect l="l" t="t" r="r" b="b"/>
            <a:pathLst>
              <a:path w="2064385" h="2235200">
                <a:moveTo>
                  <a:pt x="2064004" y="0"/>
                </a:moveTo>
                <a:lnTo>
                  <a:pt x="0" y="0"/>
                </a:lnTo>
                <a:lnTo>
                  <a:pt x="0" y="2235199"/>
                </a:lnTo>
                <a:lnTo>
                  <a:pt x="2064004" y="2235199"/>
                </a:lnTo>
                <a:lnTo>
                  <a:pt x="2064004" y="0"/>
                </a:lnTo>
                <a:close/>
              </a:path>
            </a:pathLst>
          </a:custGeom>
          <a:solidFill>
            <a:srgbClr val="EBEBEB"/>
          </a:solidFill>
        </p:spPr>
        <p:txBody>
          <a:bodyPr wrap="square" lIns="0" tIns="0" rIns="0" bIns="0" rtlCol="0"/>
          <a:lstStyle/>
          <a:p>
            <a:endParaRPr/>
          </a:p>
        </p:txBody>
      </p:sp>
      <p:sp>
        <p:nvSpPr>
          <p:cNvPr id="24" name="object 24"/>
          <p:cNvSpPr/>
          <p:nvPr/>
        </p:nvSpPr>
        <p:spPr>
          <a:xfrm>
            <a:off x="3215995" y="3924503"/>
            <a:ext cx="2064385" cy="2235200"/>
          </a:xfrm>
          <a:custGeom>
            <a:avLst/>
            <a:gdLst/>
            <a:ahLst/>
            <a:cxnLst/>
            <a:rect l="l" t="t" r="r" b="b"/>
            <a:pathLst>
              <a:path w="2064385" h="2235200">
                <a:moveTo>
                  <a:pt x="2064004" y="0"/>
                </a:moveTo>
                <a:lnTo>
                  <a:pt x="0" y="0"/>
                </a:lnTo>
                <a:lnTo>
                  <a:pt x="0" y="2235200"/>
                </a:lnTo>
                <a:lnTo>
                  <a:pt x="2064004" y="2235200"/>
                </a:lnTo>
                <a:lnTo>
                  <a:pt x="2064004" y="0"/>
                </a:lnTo>
                <a:close/>
              </a:path>
            </a:pathLst>
          </a:custGeom>
          <a:solidFill>
            <a:srgbClr val="EBEBEB"/>
          </a:solidFill>
        </p:spPr>
        <p:txBody>
          <a:bodyPr wrap="square" lIns="0" tIns="0" rIns="0" bIns="0" rtlCol="0"/>
          <a:lstStyle/>
          <a:p>
            <a:endParaRPr/>
          </a:p>
        </p:txBody>
      </p:sp>
      <p:sp>
        <p:nvSpPr>
          <p:cNvPr id="25" name="object 25"/>
          <p:cNvSpPr/>
          <p:nvPr/>
        </p:nvSpPr>
        <p:spPr>
          <a:xfrm>
            <a:off x="5567997" y="6997509"/>
            <a:ext cx="2064385" cy="2235200"/>
          </a:xfrm>
          <a:custGeom>
            <a:avLst/>
            <a:gdLst/>
            <a:ahLst/>
            <a:cxnLst/>
            <a:rect l="l" t="t" r="r" b="b"/>
            <a:pathLst>
              <a:path w="2064384" h="2235200">
                <a:moveTo>
                  <a:pt x="2064004" y="0"/>
                </a:moveTo>
                <a:lnTo>
                  <a:pt x="0" y="0"/>
                </a:lnTo>
                <a:lnTo>
                  <a:pt x="0" y="2235199"/>
                </a:lnTo>
                <a:lnTo>
                  <a:pt x="2064004" y="2235199"/>
                </a:lnTo>
                <a:lnTo>
                  <a:pt x="2064004" y="0"/>
                </a:lnTo>
                <a:close/>
              </a:path>
            </a:pathLst>
          </a:custGeom>
          <a:solidFill>
            <a:srgbClr val="EBEBEB"/>
          </a:solidFill>
        </p:spPr>
        <p:txBody>
          <a:bodyPr wrap="square" lIns="0" tIns="0" rIns="0" bIns="0" rtlCol="0"/>
          <a:lstStyle/>
          <a:p>
            <a:endParaRPr/>
          </a:p>
        </p:txBody>
      </p:sp>
      <p:sp>
        <p:nvSpPr>
          <p:cNvPr id="26" name="object 26"/>
          <p:cNvSpPr/>
          <p:nvPr/>
        </p:nvSpPr>
        <p:spPr>
          <a:xfrm>
            <a:off x="5567997" y="3924503"/>
            <a:ext cx="2064385" cy="2235200"/>
          </a:xfrm>
          <a:custGeom>
            <a:avLst/>
            <a:gdLst/>
            <a:ahLst/>
            <a:cxnLst/>
            <a:rect l="l" t="t" r="r" b="b"/>
            <a:pathLst>
              <a:path w="2064384" h="2235200">
                <a:moveTo>
                  <a:pt x="2064004" y="0"/>
                </a:moveTo>
                <a:lnTo>
                  <a:pt x="0" y="0"/>
                </a:lnTo>
                <a:lnTo>
                  <a:pt x="0" y="2235200"/>
                </a:lnTo>
                <a:lnTo>
                  <a:pt x="2064004" y="2235200"/>
                </a:lnTo>
                <a:lnTo>
                  <a:pt x="2064004" y="0"/>
                </a:lnTo>
                <a:close/>
              </a:path>
            </a:pathLst>
          </a:custGeom>
          <a:solidFill>
            <a:srgbClr val="EBEBEB"/>
          </a:solidFill>
        </p:spPr>
        <p:txBody>
          <a:bodyPr wrap="square" lIns="0" tIns="0" rIns="0" bIns="0" rtlCol="0"/>
          <a:lstStyle/>
          <a:p>
            <a:endParaRPr/>
          </a:p>
        </p:txBody>
      </p:sp>
      <p:sp>
        <p:nvSpPr>
          <p:cNvPr id="27" name="object 27"/>
          <p:cNvSpPr txBox="1"/>
          <p:nvPr/>
        </p:nvSpPr>
        <p:spPr>
          <a:xfrm>
            <a:off x="851300" y="6172403"/>
            <a:ext cx="410209" cy="162560"/>
          </a:xfrm>
          <a:prstGeom prst="rect">
            <a:avLst/>
          </a:prstGeom>
        </p:spPr>
        <p:txBody>
          <a:bodyPr vert="horz" wrap="square" lIns="0" tIns="12700" rIns="0" bIns="0" rtlCol="0">
            <a:spAutoFit/>
          </a:bodyPr>
          <a:lstStyle/>
          <a:p>
            <a:pPr marL="12700">
              <a:lnSpc>
                <a:spcPct val="100000"/>
              </a:lnSpc>
              <a:spcBef>
                <a:spcPts val="100"/>
              </a:spcBef>
            </a:pPr>
            <a:r>
              <a:rPr sz="900" spc="-30" dirty="0">
                <a:solidFill>
                  <a:srgbClr val="2B2B2B"/>
                </a:solidFill>
                <a:latin typeface="Peclet"/>
                <a:cs typeface="Peclet"/>
              </a:rPr>
              <a:t>Beskriv</a:t>
            </a:r>
            <a:endParaRPr sz="900">
              <a:latin typeface="Peclet"/>
              <a:cs typeface="Peclet"/>
            </a:endParaRPr>
          </a:p>
        </p:txBody>
      </p:sp>
      <p:sp>
        <p:nvSpPr>
          <p:cNvPr id="39" name="object 39"/>
          <p:cNvSpPr txBox="1">
            <a:spLocks noGrp="1"/>
          </p:cNvSpPr>
          <p:nvPr>
            <p:ph type="ftr" sz="quarter" idx="5"/>
          </p:nvPr>
        </p:nvSpPr>
        <p:spPr>
          <a:prstGeom prst="rect">
            <a:avLst/>
          </a:prstGeom>
        </p:spPr>
        <p:txBody>
          <a:bodyPr vert="horz" wrap="square" lIns="0" tIns="12065" rIns="0" bIns="0" rtlCol="0">
            <a:spAutoFit/>
          </a:bodyPr>
          <a:lstStyle/>
          <a:p>
            <a:pPr marL="12700">
              <a:lnSpc>
                <a:spcPct val="100000"/>
              </a:lnSpc>
              <a:spcBef>
                <a:spcPts val="95"/>
              </a:spcBef>
            </a:pPr>
            <a:r>
              <a:rPr spc="-20" dirty="0"/>
              <a:t>ERIK Arkitekter</a:t>
            </a:r>
          </a:p>
        </p:txBody>
      </p:sp>
      <p:sp>
        <p:nvSpPr>
          <p:cNvPr id="40" name="object 40"/>
          <p:cNvSpPr txBox="1">
            <a:spLocks noGrp="1"/>
          </p:cNvSpPr>
          <p:nvPr>
            <p:ph type="dt" sz="half" idx="6"/>
          </p:nvPr>
        </p:nvSpPr>
        <p:spPr>
          <a:prstGeom prst="rect">
            <a:avLst/>
          </a:prstGeom>
        </p:spPr>
        <p:txBody>
          <a:bodyPr vert="horz" wrap="square" lIns="0" tIns="12065" rIns="0" bIns="0" rtlCol="0">
            <a:spAutoFit/>
          </a:bodyPr>
          <a:lstStyle/>
          <a:p>
            <a:pPr marL="12700">
              <a:lnSpc>
                <a:spcPct val="100000"/>
              </a:lnSpc>
              <a:spcBef>
                <a:spcPts val="95"/>
              </a:spcBef>
            </a:pPr>
            <a:r>
              <a:rPr spc="-30" dirty="0"/>
              <a:t>2024</a:t>
            </a:r>
          </a:p>
        </p:txBody>
      </p:sp>
      <p:sp>
        <p:nvSpPr>
          <p:cNvPr id="41" name="object 41"/>
          <p:cNvSpPr txBox="1"/>
          <p:nvPr/>
        </p:nvSpPr>
        <p:spPr>
          <a:xfrm>
            <a:off x="10259300" y="10262337"/>
            <a:ext cx="613410" cy="120650"/>
          </a:xfrm>
          <a:prstGeom prst="rect">
            <a:avLst/>
          </a:prstGeom>
        </p:spPr>
        <p:txBody>
          <a:bodyPr vert="horz" wrap="square" lIns="0" tIns="12065" rIns="0" bIns="0" rtlCol="0">
            <a:spAutoFit/>
          </a:bodyPr>
          <a:lstStyle/>
          <a:p>
            <a:pPr marL="12700">
              <a:lnSpc>
                <a:spcPct val="100000"/>
              </a:lnSpc>
              <a:spcBef>
                <a:spcPts val="95"/>
              </a:spcBef>
            </a:pPr>
            <a:r>
              <a:rPr sz="600" spc="-25" dirty="0">
                <a:solidFill>
                  <a:srgbClr val="2B2B2B"/>
                </a:solidFill>
                <a:latin typeface="Peclet"/>
                <a:cs typeface="Peclet"/>
              </a:rPr>
              <a:t>Praktikant</a:t>
            </a:r>
            <a:r>
              <a:rPr sz="600" spc="-25" dirty="0">
                <a:solidFill>
                  <a:srgbClr val="8B8B8B"/>
                </a:solidFill>
                <a:latin typeface="Peclet"/>
                <a:cs typeface="Peclet"/>
              </a:rPr>
              <a:t>#ERIK</a:t>
            </a:r>
            <a:endParaRPr sz="600">
              <a:latin typeface="Peclet"/>
              <a:cs typeface="Peclet"/>
            </a:endParaRPr>
          </a:p>
        </p:txBody>
      </p:sp>
      <p:sp>
        <p:nvSpPr>
          <p:cNvPr id="42" name="object 42"/>
          <p:cNvSpPr txBox="1">
            <a:spLocks noGrp="1"/>
          </p:cNvSpPr>
          <p:nvPr>
            <p:ph type="sldNum" sz="quarter" idx="7"/>
          </p:nvPr>
        </p:nvSpPr>
        <p:spPr>
          <a:prstGeom prst="rect">
            <a:avLst/>
          </a:prstGeom>
        </p:spPr>
        <p:txBody>
          <a:bodyPr vert="horz" wrap="square" lIns="0" tIns="12065" rIns="0" bIns="0" rtlCol="0">
            <a:spAutoFit/>
          </a:bodyPr>
          <a:lstStyle/>
          <a:p>
            <a:pPr marL="43815">
              <a:lnSpc>
                <a:spcPct val="100000"/>
              </a:lnSpc>
              <a:spcBef>
                <a:spcPts val="95"/>
              </a:spcBef>
            </a:pPr>
            <a:fld id="{81D60167-4931-47E6-BA6A-407CBD079E47}" type="slidenum">
              <a:rPr spc="-50" dirty="0"/>
              <a:t>9</a:t>
            </a:fld>
            <a:endParaRPr spc="-50" dirty="0"/>
          </a:p>
        </p:txBody>
      </p:sp>
      <p:sp>
        <p:nvSpPr>
          <p:cNvPr id="28" name="object 28"/>
          <p:cNvSpPr txBox="1"/>
          <p:nvPr/>
        </p:nvSpPr>
        <p:spPr>
          <a:xfrm>
            <a:off x="851300" y="9245803"/>
            <a:ext cx="410209" cy="162560"/>
          </a:xfrm>
          <a:prstGeom prst="rect">
            <a:avLst/>
          </a:prstGeom>
        </p:spPr>
        <p:txBody>
          <a:bodyPr vert="horz" wrap="square" lIns="0" tIns="12700" rIns="0" bIns="0" rtlCol="0">
            <a:spAutoFit/>
          </a:bodyPr>
          <a:lstStyle/>
          <a:p>
            <a:pPr marL="12700">
              <a:lnSpc>
                <a:spcPct val="100000"/>
              </a:lnSpc>
              <a:spcBef>
                <a:spcPts val="100"/>
              </a:spcBef>
            </a:pPr>
            <a:r>
              <a:rPr sz="900" spc="-30" dirty="0">
                <a:solidFill>
                  <a:srgbClr val="2B2B2B"/>
                </a:solidFill>
                <a:latin typeface="Peclet"/>
                <a:cs typeface="Peclet"/>
              </a:rPr>
              <a:t>Beskriv</a:t>
            </a:r>
            <a:endParaRPr sz="900">
              <a:latin typeface="Peclet"/>
              <a:cs typeface="Peclet"/>
            </a:endParaRPr>
          </a:p>
        </p:txBody>
      </p:sp>
      <p:sp>
        <p:nvSpPr>
          <p:cNvPr id="29" name="object 29"/>
          <p:cNvSpPr txBox="1"/>
          <p:nvPr/>
        </p:nvSpPr>
        <p:spPr>
          <a:xfrm>
            <a:off x="3203299" y="6172403"/>
            <a:ext cx="410209" cy="162560"/>
          </a:xfrm>
          <a:prstGeom prst="rect">
            <a:avLst/>
          </a:prstGeom>
        </p:spPr>
        <p:txBody>
          <a:bodyPr vert="horz" wrap="square" lIns="0" tIns="12700" rIns="0" bIns="0" rtlCol="0">
            <a:spAutoFit/>
          </a:bodyPr>
          <a:lstStyle/>
          <a:p>
            <a:pPr marL="12700">
              <a:lnSpc>
                <a:spcPct val="100000"/>
              </a:lnSpc>
              <a:spcBef>
                <a:spcPts val="100"/>
              </a:spcBef>
            </a:pPr>
            <a:r>
              <a:rPr sz="900" spc="-30" dirty="0">
                <a:solidFill>
                  <a:srgbClr val="2B2B2B"/>
                </a:solidFill>
                <a:latin typeface="Peclet"/>
                <a:cs typeface="Peclet"/>
              </a:rPr>
              <a:t>Beskriv</a:t>
            </a:r>
            <a:endParaRPr sz="900">
              <a:latin typeface="Peclet"/>
              <a:cs typeface="Peclet"/>
            </a:endParaRPr>
          </a:p>
        </p:txBody>
      </p:sp>
      <p:sp>
        <p:nvSpPr>
          <p:cNvPr id="30" name="object 30"/>
          <p:cNvSpPr txBox="1"/>
          <p:nvPr/>
        </p:nvSpPr>
        <p:spPr>
          <a:xfrm>
            <a:off x="3203299" y="9245803"/>
            <a:ext cx="410209" cy="162560"/>
          </a:xfrm>
          <a:prstGeom prst="rect">
            <a:avLst/>
          </a:prstGeom>
        </p:spPr>
        <p:txBody>
          <a:bodyPr vert="horz" wrap="square" lIns="0" tIns="12700" rIns="0" bIns="0" rtlCol="0">
            <a:spAutoFit/>
          </a:bodyPr>
          <a:lstStyle/>
          <a:p>
            <a:pPr marL="12700">
              <a:lnSpc>
                <a:spcPct val="100000"/>
              </a:lnSpc>
              <a:spcBef>
                <a:spcPts val="100"/>
              </a:spcBef>
            </a:pPr>
            <a:r>
              <a:rPr sz="900" spc="-30" dirty="0">
                <a:solidFill>
                  <a:srgbClr val="2B2B2B"/>
                </a:solidFill>
                <a:latin typeface="Peclet"/>
                <a:cs typeface="Peclet"/>
              </a:rPr>
              <a:t>Beskriv</a:t>
            </a:r>
            <a:endParaRPr sz="900">
              <a:latin typeface="Peclet"/>
              <a:cs typeface="Peclet"/>
            </a:endParaRPr>
          </a:p>
        </p:txBody>
      </p:sp>
      <p:sp>
        <p:nvSpPr>
          <p:cNvPr id="31" name="object 31"/>
          <p:cNvSpPr txBox="1"/>
          <p:nvPr/>
        </p:nvSpPr>
        <p:spPr>
          <a:xfrm>
            <a:off x="5555300" y="6172403"/>
            <a:ext cx="410209" cy="162560"/>
          </a:xfrm>
          <a:prstGeom prst="rect">
            <a:avLst/>
          </a:prstGeom>
        </p:spPr>
        <p:txBody>
          <a:bodyPr vert="horz" wrap="square" lIns="0" tIns="12700" rIns="0" bIns="0" rtlCol="0">
            <a:spAutoFit/>
          </a:bodyPr>
          <a:lstStyle/>
          <a:p>
            <a:pPr marL="12700">
              <a:lnSpc>
                <a:spcPct val="100000"/>
              </a:lnSpc>
              <a:spcBef>
                <a:spcPts val="100"/>
              </a:spcBef>
            </a:pPr>
            <a:r>
              <a:rPr sz="900" spc="-30" dirty="0">
                <a:solidFill>
                  <a:srgbClr val="2B2B2B"/>
                </a:solidFill>
                <a:latin typeface="Peclet"/>
                <a:cs typeface="Peclet"/>
              </a:rPr>
              <a:t>Beskriv</a:t>
            </a:r>
            <a:endParaRPr sz="900">
              <a:latin typeface="Peclet"/>
              <a:cs typeface="Peclet"/>
            </a:endParaRPr>
          </a:p>
        </p:txBody>
      </p:sp>
      <p:sp>
        <p:nvSpPr>
          <p:cNvPr id="32" name="object 32"/>
          <p:cNvSpPr txBox="1"/>
          <p:nvPr/>
        </p:nvSpPr>
        <p:spPr>
          <a:xfrm>
            <a:off x="5555300" y="9245803"/>
            <a:ext cx="410209" cy="162560"/>
          </a:xfrm>
          <a:prstGeom prst="rect">
            <a:avLst/>
          </a:prstGeom>
        </p:spPr>
        <p:txBody>
          <a:bodyPr vert="horz" wrap="square" lIns="0" tIns="12700" rIns="0" bIns="0" rtlCol="0">
            <a:spAutoFit/>
          </a:bodyPr>
          <a:lstStyle/>
          <a:p>
            <a:pPr marL="12700">
              <a:lnSpc>
                <a:spcPct val="100000"/>
              </a:lnSpc>
              <a:spcBef>
                <a:spcPts val="100"/>
              </a:spcBef>
            </a:pPr>
            <a:r>
              <a:rPr sz="900" spc="-30" dirty="0">
                <a:solidFill>
                  <a:srgbClr val="2B2B2B"/>
                </a:solidFill>
                <a:latin typeface="Peclet"/>
                <a:cs typeface="Peclet"/>
              </a:rPr>
              <a:t>Beskriv</a:t>
            </a:r>
            <a:endParaRPr sz="900">
              <a:latin typeface="Peclet"/>
              <a:cs typeface="Peclet"/>
            </a:endParaRPr>
          </a:p>
        </p:txBody>
      </p:sp>
      <p:sp>
        <p:nvSpPr>
          <p:cNvPr id="33" name="object 33"/>
          <p:cNvSpPr txBox="1"/>
          <p:nvPr/>
        </p:nvSpPr>
        <p:spPr>
          <a:xfrm>
            <a:off x="7907299" y="6172403"/>
            <a:ext cx="410209" cy="162560"/>
          </a:xfrm>
          <a:prstGeom prst="rect">
            <a:avLst/>
          </a:prstGeom>
        </p:spPr>
        <p:txBody>
          <a:bodyPr vert="horz" wrap="square" lIns="0" tIns="12700" rIns="0" bIns="0" rtlCol="0">
            <a:spAutoFit/>
          </a:bodyPr>
          <a:lstStyle/>
          <a:p>
            <a:pPr marL="12700">
              <a:lnSpc>
                <a:spcPct val="100000"/>
              </a:lnSpc>
              <a:spcBef>
                <a:spcPts val="100"/>
              </a:spcBef>
            </a:pPr>
            <a:r>
              <a:rPr sz="900" spc="-30" dirty="0">
                <a:solidFill>
                  <a:srgbClr val="2B2B2B"/>
                </a:solidFill>
                <a:latin typeface="Peclet"/>
                <a:cs typeface="Peclet"/>
              </a:rPr>
              <a:t>Beskriv</a:t>
            </a:r>
            <a:endParaRPr sz="900">
              <a:latin typeface="Peclet"/>
              <a:cs typeface="Peclet"/>
            </a:endParaRPr>
          </a:p>
        </p:txBody>
      </p:sp>
      <p:sp>
        <p:nvSpPr>
          <p:cNvPr id="34" name="object 34"/>
          <p:cNvSpPr txBox="1"/>
          <p:nvPr/>
        </p:nvSpPr>
        <p:spPr>
          <a:xfrm>
            <a:off x="7907299" y="9245803"/>
            <a:ext cx="410209" cy="162560"/>
          </a:xfrm>
          <a:prstGeom prst="rect">
            <a:avLst/>
          </a:prstGeom>
        </p:spPr>
        <p:txBody>
          <a:bodyPr vert="horz" wrap="square" lIns="0" tIns="12700" rIns="0" bIns="0" rtlCol="0">
            <a:spAutoFit/>
          </a:bodyPr>
          <a:lstStyle/>
          <a:p>
            <a:pPr marL="12700">
              <a:lnSpc>
                <a:spcPct val="100000"/>
              </a:lnSpc>
              <a:spcBef>
                <a:spcPts val="100"/>
              </a:spcBef>
            </a:pPr>
            <a:r>
              <a:rPr sz="900" spc="-30" dirty="0">
                <a:solidFill>
                  <a:srgbClr val="2B2B2B"/>
                </a:solidFill>
                <a:latin typeface="Peclet"/>
                <a:cs typeface="Peclet"/>
              </a:rPr>
              <a:t>Beskriv</a:t>
            </a:r>
            <a:endParaRPr sz="900">
              <a:latin typeface="Peclet"/>
              <a:cs typeface="Peclet"/>
            </a:endParaRPr>
          </a:p>
        </p:txBody>
      </p:sp>
      <p:sp>
        <p:nvSpPr>
          <p:cNvPr id="35" name="object 35"/>
          <p:cNvSpPr txBox="1"/>
          <p:nvPr/>
        </p:nvSpPr>
        <p:spPr>
          <a:xfrm>
            <a:off x="10259298" y="6172403"/>
            <a:ext cx="410209" cy="162560"/>
          </a:xfrm>
          <a:prstGeom prst="rect">
            <a:avLst/>
          </a:prstGeom>
        </p:spPr>
        <p:txBody>
          <a:bodyPr vert="horz" wrap="square" lIns="0" tIns="12700" rIns="0" bIns="0" rtlCol="0">
            <a:spAutoFit/>
          </a:bodyPr>
          <a:lstStyle/>
          <a:p>
            <a:pPr marL="12700">
              <a:lnSpc>
                <a:spcPct val="100000"/>
              </a:lnSpc>
              <a:spcBef>
                <a:spcPts val="100"/>
              </a:spcBef>
            </a:pPr>
            <a:r>
              <a:rPr sz="900" spc="-30" dirty="0">
                <a:solidFill>
                  <a:srgbClr val="2B2B2B"/>
                </a:solidFill>
                <a:latin typeface="Peclet"/>
                <a:cs typeface="Peclet"/>
              </a:rPr>
              <a:t>Beskriv</a:t>
            </a:r>
            <a:endParaRPr sz="900">
              <a:latin typeface="Peclet"/>
              <a:cs typeface="Peclet"/>
            </a:endParaRPr>
          </a:p>
        </p:txBody>
      </p:sp>
      <p:sp>
        <p:nvSpPr>
          <p:cNvPr id="36" name="object 36"/>
          <p:cNvSpPr txBox="1"/>
          <p:nvPr/>
        </p:nvSpPr>
        <p:spPr>
          <a:xfrm>
            <a:off x="10259298" y="9245803"/>
            <a:ext cx="410209" cy="162560"/>
          </a:xfrm>
          <a:prstGeom prst="rect">
            <a:avLst/>
          </a:prstGeom>
        </p:spPr>
        <p:txBody>
          <a:bodyPr vert="horz" wrap="square" lIns="0" tIns="12700" rIns="0" bIns="0" rtlCol="0">
            <a:spAutoFit/>
          </a:bodyPr>
          <a:lstStyle/>
          <a:p>
            <a:pPr marL="12700">
              <a:lnSpc>
                <a:spcPct val="100000"/>
              </a:lnSpc>
              <a:spcBef>
                <a:spcPts val="100"/>
              </a:spcBef>
            </a:pPr>
            <a:r>
              <a:rPr sz="900" spc="-30" dirty="0">
                <a:solidFill>
                  <a:srgbClr val="2B2B2B"/>
                </a:solidFill>
                <a:latin typeface="Peclet"/>
                <a:cs typeface="Peclet"/>
              </a:rPr>
              <a:t>Beskriv</a:t>
            </a:r>
            <a:endParaRPr sz="900">
              <a:latin typeface="Peclet"/>
              <a:cs typeface="Peclet"/>
            </a:endParaRPr>
          </a:p>
        </p:txBody>
      </p:sp>
      <p:sp>
        <p:nvSpPr>
          <p:cNvPr id="37" name="object 37"/>
          <p:cNvSpPr txBox="1"/>
          <p:nvPr/>
        </p:nvSpPr>
        <p:spPr>
          <a:xfrm>
            <a:off x="12611299" y="6172403"/>
            <a:ext cx="410209" cy="162560"/>
          </a:xfrm>
          <a:prstGeom prst="rect">
            <a:avLst/>
          </a:prstGeom>
        </p:spPr>
        <p:txBody>
          <a:bodyPr vert="horz" wrap="square" lIns="0" tIns="12700" rIns="0" bIns="0" rtlCol="0">
            <a:spAutoFit/>
          </a:bodyPr>
          <a:lstStyle/>
          <a:p>
            <a:pPr marL="12700">
              <a:lnSpc>
                <a:spcPct val="100000"/>
              </a:lnSpc>
              <a:spcBef>
                <a:spcPts val="100"/>
              </a:spcBef>
            </a:pPr>
            <a:r>
              <a:rPr sz="900" spc="-30" dirty="0">
                <a:solidFill>
                  <a:srgbClr val="2B2B2B"/>
                </a:solidFill>
                <a:latin typeface="Peclet"/>
                <a:cs typeface="Peclet"/>
              </a:rPr>
              <a:t>Beskriv</a:t>
            </a:r>
            <a:endParaRPr sz="900">
              <a:latin typeface="Peclet"/>
              <a:cs typeface="Peclet"/>
            </a:endParaRPr>
          </a:p>
        </p:txBody>
      </p:sp>
      <p:sp>
        <p:nvSpPr>
          <p:cNvPr id="38" name="object 38"/>
          <p:cNvSpPr txBox="1"/>
          <p:nvPr/>
        </p:nvSpPr>
        <p:spPr>
          <a:xfrm>
            <a:off x="12611299" y="9245803"/>
            <a:ext cx="410209" cy="162560"/>
          </a:xfrm>
          <a:prstGeom prst="rect">
            <a:avLst/>
          </a:prstGeom>
        </p:spPr>
        <p:txBody>
          <a:bodyPr vert="horz" wrap="square" lIns="0" tIns="12700" rIns="0" bIns="0" rtlCol="0">
            <a:spAutoFit/>
          </a:bodyPr>
          <a:lstStyle/>
          <a:p>
            <a:pPr marL="12700">
              <a:lnSpc>
                <a:spcPct val="100000"/>
              </a:lnSpc>
              <a:spcBef>
                <a:spcPts val="100"/>
              </a:spcBef>
            </a:pPr>
            <a:r>
              <a:rPr sz="900" spc="-30" dirty="0">
                <a:solidFill>
                  <a:srgbClr val="2B2B2B"/>
                </a:solidFill>
                <a:latin typeface="Peclet"/>
                <a:cs typeface="Peclet"/>
              </a:rPr>
              <a:t>Beskriv</a:t>
            </a:r>
            <a:endParaRPr sz="900">
              <a:latin typeface="Peclet"/>
              <a:cs typeface="Peclet"/>
            </a:endParaRP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8B8B8B"/>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7708</TotalTime>
  <Words>1938</Words>
  <Application>Microsoft Macintosh PowerPoint</Application>
  <PresentationFormat>Brugerdefineret</PresentationFormat>
  <Paragraphs>183</Paragraphs>
  <Slides>16</Slides>
  <Notes>0</Notes>
  <HiddenSlides>0</HiddenSlides>
  <MMClips>0</MMClips>
  <ScaleCrop>false</ScaleCrop>
  <HeadingPairs>
    <vt:vector size="6" baseType="variant">
      <vt:variant>
        <vt:lpstr>Benyttede skrifttyper</vt:lpstr>
      </vt:variant>
      <vt:variant>
        <vt:i4>3</vt:i4>
      </vt:variant>
      <vt:variant>
        <vt:lpstr>Tema</vt:lpstr>
      </vt:variant>
      <vt:variant>
        <vt:i4>1</vt:i4>
      </vt:variant>
      <vt:variant>
        <vt:lpstr>Slidetitler</vt:lpstr>
      </vt:variant>
      <vt:variant>
        <vt:i4>16</vt:i4>
      </vt:variant>
    </vt:vector>
  </HeadingPairs>
  <TitlesOfParts>
    <vt:vector size="20" baseType="lpstr">
      <vt:lpstr>Calibri</vt:lpstr>
      <vt:lpstr>Garamond</vt:lpstr>
      <vt:lpstr>Peclet</vt:lpstr>
      <vt:lpstr>Office Theme</vt:lpstr>
      <vt:lpstr>Transformation Aarhus Havn</vt:lpstr>
      <vt:lpstr>PowerPoint-præsentation</vt:lpstr>
      <vt:lpstr>1</vt:lpstr>
      <vt:lpstr>Opgaven Transformation Aarhus Havn</vt:lpstr>
      <vt:lpstr>Opgaven Transformation Aarhus Havn</vt:lpstr>
      <vt:lpstr>2</vt:lpstr>
      <vt:lpstr>Eksisterende tegninger Aarhus tegningsarkiv</vt:lpstr>
      <vt:lpstr>3</vt:lpstr>
      <vt:lpstr>Moodboard Eksteriør</vt:lpstr>
      <vt:lpstr>Moodboard Interiør</vt:lpstr>
      <vt:lpstr>4</vt:lpstr>
      <vt:lpstr>Beskrivelse Vision</vt:lpstr>
      <vt:lpstr>PowerPoint-præsentation</vt:lpstr>
      <vt:lpstr>5</vt:lpstr>
      <vt:lpstr>Håndskitser Transformation</vt:lpstr>
      <vt:lpstr>PowerPoint-præsentation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Camilla Gadegaard Nielsen</dc:creator>
  <cp:lastModifiedBy>Rikke Holm Sørensen (RH | EG)</cp:lastModifiedBy>
  <cp:revision>9</cp:revision>
  <cp:lastPrinted>2025-12-01T08:21:28Z</cp:lastPrinted>
  <dcterms:created xsi:type="dcterms:W3CDTF">2025-11-19T13:16:00Z</dcterms:created>
  <dcterms:modified xsi:type="dcterms:W3CDTF">2025-12-03T20:30:08Z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ed">
    <vt:filetime>2024-10-02T00:00:00Z</vt:filetime>
  </property>
  <property fmtid="{D5CDD505-2E9C-101B-9397-08002B2CF9AE}" pid="3" name="Creator">
    <vt:lpwstr>Adobe InDesign 19.4 (Windows)</vt:lpwstr>
  </property>
  <property fmtid="{D5CDD505-2E9C-101B-9397-08002B2CF9AE}" pid="4" name="LastSaved">
    <vt:filetime>2025-11-19T00:00:00Z</vt:filetime>
  </property>
  <property fmtid="{D5CDD505-2E9C-101B-9397-08002B2CF9AE}" pid="5" name="Producer">
    <vt:lpwstr>Adobe PDF Library 17.0</vt:lpwstr>
  </property>
</Properties>
</file>