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7" r:id="rId7"/>
    <p:sldId id="264" r:id="rId8"/>
    <p:sldId id="265" r:id="rId9"/>
    <p:sldId id="266" r:id="rId10"/>
    <p:sldId id="257" r:id="rId11"/>
    <p:sldId id="258" r:id="rId12"/>
    <p:sldId id="259" r:id="rId1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ben Aagaard (To | EG)" userId="25871e62-395b-474f-9117-c12e11371029" providerId="ADAL" clId="{E21725E0-251B-45EA-B200-6DDF2241DCF5}"/>
    <pc:docChg chg="modSld sldOrd">
      <pc:chgData name="Torben Aagaard (To | EG)" userId="25871e62-395b-474f-9117-c12e11371029" providerId="ADAL" clId="{E21725E0-251B-45EA-B200-6DDF2241DCF5}" dt="2025-12-12T06:24:49.261" v="5"/>
      <pc:docMkLst>
        <pc:docMk/>
      </pc:docMkLst>
      <pc:sldChg chg="ord">
        <pc:chgData name="Torben Aagaard (To | EG)" userId="25871e62-395b-474f-9117-c12e11371029" providerId="ADAL" clId="{E21725E0-251B-45EA-B200-6DDF2241DCF5}" dt="2025-12-12T06:24:28.162" v="1"/>
        <pc:sldMkLst>
          <pc:docMk/>
          <pc:sldMk cId="4218143028" sldId="257"/>
        </pc:sldMkLst>
      </pc:sldChg>
      <pc:sldChg chg="ord">
        <pc:chgData name="Torben Aagaard (To | EG)" userId="25871e62-395b-474f-9117-c12e11371029" providerId="ADAL" clId="{E21725E0-251B-45EA-B200-6DDF2241DCF5}" dt="2025-12-12T06:24:46.331" v="3"/>
        <pc:sldMkLst>
          <pc:docMk/>
          <pc:sldMk cId="1097443692" sldId="265"/>
        </pc:sldMkLst>
      </pc:sldChg>
      <pc:sldChg chg="ord">
        <pc:chgData name="Torben Aagaard (To | EG)" userId="25871e62-395b-474f-9117-c12e11371029" providerId="ADAL" clId="{E21725E0-251B-45EA-B200-6DDF2241DCF5}" dt="2025-12-12T06:24:49.261" v="5"/>
        <pc:sldMkLst>
          <pc:docMk/>
          <pc:sldMk cId="2838471637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998D-7A45-4EF2-8695-3BF9B042EBDD}" type="datetimeFigureOut">
              <a:rPr lang="da-DK" smtClean="0"/>
              <a:t>11-12-2025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9EB4-4C46-453E-970F-C25207E64B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491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998D-7A45-4EF2-8695-3BF9B042EBDD}" type="datetimeFigureOut">
              <a:rPr lang="da-DK" smtClean="0"/>
              <a:t>11-12-2025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9EB4-4C46-453E-970F-C25207E64B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718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998D-7A45-4EF2-8695-3BF9B042EBDD}" type="datetimeFigureOut">
              <a:rPr lang="da-DK" smtClean="0"/>
              <a:t>11-12-2025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9EB4-4C46-453E-970F-C25207E64B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87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998D-7A45-4EF2-8695-3BF9B042EBDD}" type="datetimeFigureOut">
              <a:rPr lang="da-DK" smtClean="0"/>
              <a:t>11-12-2025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9EB4-4C46-453E-970F-C25207E64B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613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998D-7A45-4EF2-8695-3BF9B042EBDD}" type="datetimeFigureOut">
              <a:rPr lang="da-DK" smtClean="0"/>
              <a:t>11-12-2025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9EB4-4C46-453E-970F-C25207E64B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663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998D-7A45-4EF2-8695-3BF9B042EBDD}" type="datetimeFigureOut">
              <a:rPr lang="da-DK" smtClean="0"/>
              <a:t>11-12-2025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9EB4-4C46-453E-970F-C25207E64B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671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998D-7A45-4EF2-8695-3BF9B042EBDD}" type="datetimeFigureOut">
              <a:rPr lang="da-DK" smtClean="0"/>
              <a:t>11-12-2025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9EB4-4C46-453E-970F-C25207E64B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423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998D-7A45-4EF2-8695-3BF9B042EBDD}" type="datetimeFigureOut">
              <a:rPr lang="da-DK" smtClean="0"/>
              <a:t>11-12-2025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9EB4-4C46-453E-970F-C25207E64B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182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998D-7A45-4EF2-8695-3BF9B042EBDD}" type="datetimeFigureOut">
              <a:rPr lang="da-DK" smtClean="0"/>
              <a:t>11-12-2025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9EB4-4C46-453E-970F-C25207E64B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337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998D-7A45-4EF2-8695-3BF9B042EBDD}" type="datetimeFigureOut">
              <a:rPr lang="da-DK" smtClean="0"/>
              <a:t>11-12-2025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9EB4-4C46-453E-970F-C25207E64B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5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998D-7A45-4EF2-8695-3BF9B042EBDD}" type="datetimeFigureOut">
              <a:rPr lang="da-DK" smtClean="0"/>
              <a:t>11-12-2025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9EB4-4C46-453E-970F-C25207E64B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093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E998D-7A45-4EF2-8695-3BF9B042EBDD}" type="datetimeFigureOut">
              <a:rPr lang="da-DK" smtClean="0"/>
              <a:t>11-12-2025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D9EB4-4C46-453E-970F-C25207E64B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676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h.noaa.gov/rnk/Newsletter/Winter%202004-05/Rainbow_files/image002.g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5/5c/Double-alaskan-rainb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064393"/>
            <a:ext cx="9001000" cy="472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17499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a-DK" dirty="0">
                <a:solidFill>
                  <a:schemeClr val="bg1"/>
                </a:solidFill>
              </a:rPr>
              <a:t>Regnbuer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og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lysets spejling og brydning</a:t>
            </a:r>
          </a:p>
        </p:txBody>
      </p:sp>
    </p:spTree>
    <p:extLst>
      <p:ext uri="{BB962C8B-B14F-4D97-AF65-F5344CB8AC3E}">
        <p14:creationId xmlns:p14="http://schemas.microsoft.com/office/powerpoint/2010/main" val="167115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Lysets vej gennem vanddråberne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93" y="1246078"/>
            <a:ext cx="6387214" cy="470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323528" y="6023029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>
                <a:hlinkClick r:id="rId3"/>
              </a:rPr>
              <a:t>http://www.erh.noaa.gov/rnk/Newsletter/Winter%202004-05/Rainbow_files/image002.gif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8143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Primær regnbue</a:t>
            </a:r>
          </a:p>
        </p:txBody>
      </p:sp>
      <p:pic>
        <p:nvPicPr>
          <p:cNvPr id="3074" name="Picture 2" descr="http://hydrogen.physik.uni-wuppertal.de/hyperphysics/hyperphysics/hbase/atmos/imgatm/rbow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3" y="1484784"/>
            <a:ext cx="892290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827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Sekundær regnbue</a:t>
            </a:r>
          </a:p>
        </p:txBody>
      </p:sp>
      <p:pic>
        <p:nvPicPr>
          <p:cNvPr id="4" name="Picture 4" descr="http://hyperphysics.phy-astr.gsu.edu/hbase/atmos/imgatm/rbow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24936" cy="473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60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0648"/>
            <a:ext cx="4896544" cy="3264363"/>
          </a:xfr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88" y="2996952"/>
            <a:ext cx="6356792" cy="362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9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814" y="-9397"/>
            <a:ext cx="10461628" cy="6957392"/>
          </a:xfrm>
        </p:spPr>
      </p:pic>
    </p:spTree>
    <p:extLst>
      <p:ext uri="{BB962C8B-B14F-4D97-AF65-F5344CB8AC3E}">
        <p14:creationId xmlns:p14="http://schemas.microsoft.com/office/powerpoint/2010/main" val="240385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29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598"/>
            <a:ext cx="9144000" cy="5963729"/>
          </a:xfrm>
        </p:spPr>
      </p:pic>
    </p:spTree>
    <p:extLst>
      <p:ext uri="{BB962C8B-B14F-4D97-AF65-F5344CB8AC3E}">
        <p14:creationId xmlns:p14="http://schemas.microsoft.com/office/powerpoint/2010/main" val="176913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34" y="2996952"/>
            <a:ext cx="5865314" cy="3556992"/>
          </a:xfrm>
        </p:spPr>
      </p:pic>
      <p:sp>
        <p:nvSpPr>
          <p:cNvPr id="5" name="AutoShape 2" descr="data:image/jpeg;base64,/9j/4AAQSkZJRgABAQAAAQABAAD/2wCEAAkGBxISEhUSEhMVFRUVFxUVFhUXFRcVFRUVFRUWFhUXFRUYHSggGBolGxUVITEhJSkrLi4uFx8zODMtNygtLisBCgoKDg0OGhAQGi0lHR0tLS0tLS0tLS0tLS0tLS0tLS0tKystLS0tLS0tLS0tKy0tLS0tLS0tLS0tLS0tLS0tLf/AABEIANEA8QMBIgACEQEDEQH/xAAcAAABBQEBAQAAAAAAAAAAAAAAAQIDBAUGBwj/xAA+EAABAwEFBQUFBgUEAwAAAAABAAIRAwQFEiExQVFhcZEGEyKBoTJSscHRQmJyguHwBxQjQ5IVorLxM1Nz/8QAGQEBAQEBAQEAAAAAAAAAAAAAAAECAwQF/8QALhEBAAICAAQDBwMFAAAAAAAAAAECAxEEBSFBEjFRExQVImFxkTJCoTOBscHw/9oADAMBAAIRAxEAPwDzZIUQlXN1IkSrUu25H1G949wpUttR+h4NH2iiMpaFiuO0VhNOk7D75hjB+Z0BdTZKNmszcYptadlWuO8qHcadnGTebyFm3z2hbUI8LqsaGu8ub+WizCxvLNBUpdn2f3LXRafdp4q7v9gw+qsns9SGgtb+PdMpNPm9xWY++a+gqFg3UwKQ6MAlV62IgOcSZ2nMqdRrVbopDSm781poD0ChZdg/9E8rVSJ9CsclTWcE6Eqo2Kdw0ne02vS45VW9WMJUFp7MgAup1muA95pEfiIkt8wE27y3MOJB2GYKtVjWjw1XOGySZ8jsVGBWu2q2TgxAalkPA5xmPNUZWtiLST4mkaEGCDz8ilqWoPjvWB/3m+CoPzD2vOVNk1YxSErTr3SS0vonvGD2hEVGfiaNRxCzCtRO2ZjREhTk2FQhSpIQiBCEICUkpUiAKAUqRAIStbOQQ5sGPggRIUoQgalSwhBqShItrs5YA4mq8S1ug3u1nyy8yFiXRPdNzhoFWsJ2tpnIfifuCfb74MyzMjIPI9n/AObdG/i15IvS2F5IGmnPd5D9VlupT5LPmqS01pptBMklz3EmTMwPgqL2GVvXf2ar1SAGPEgERTc5xG+BoCtinc1lsxHfh1WqP7TSBnue7PDyEnktaZ24xjBzPVTsoVHjwscQNwyC9Bba6QId/IWenO1znOj8pn4J1r7QEaPwj3Wk02jkGxPRTcL1efUbrtD/AGaL3Rua4+oCKdnqU3Q6mQdoIzHkV1dpvUVMi9xHEvPzKsWCx0agOI4dxyA6EBajUszMuQ7iZyiMzJaOmk+SfTruawtDZ18Q2cSvQrv7HCsHOJDmgZOY5s+cwD5lRVewoHs1Wg+7UaWHyd7J6q6TbyyvUJOecqEAg5r0C3dlC0w5oB2EGOh2rEtvZKvm5oxDXYD6ZKaXbDsdqc12JpIcNo15HeFqXhdjLQzvqQDaur6Y0d95vP8A73rHNMtOev71WxYKxplpH7BCzPTrC/SXLOEGDroRuTV1fa27WkC0MGRjGOByDuYOR8lypW6zuGZjRJQUiVVCSklKUiBZQmwlCBZTmxninTKI148EwIQKklCRAqRKhAkIRKEGoux7ru6IYNjQDzIDnervRcjZ/baPvN+IXZ27lOZHWFxs6xCjYrA6oYbszJ2Ab5Xoty9nrDZbOLRaHNfULZDJBGIzhAAznRc3YbBVa2MIG+SM/wBB8VYs90nF/Uf4dzcyOUwvPPG4KzqbQ6e75JjepRVr0tDgWsqOYw/Za7Dlx4KCwCMRpU8ThM1XGGjLOCTBPXktE3ealRtGnli9o6w0aknSNuqW+be2iwWazuxja/CBJOsNzK9FbRau69d+TlaJidSw7RXp6nG8/wCLfkqlW8AAA2jSbxgEpDSBPic48tOqr2x7WEYR1zTQ0rDb3lwzaNNAvT+zNUln2TI2iQvHqNsOWnRdNdF5OawwANsxn1V+yfd6laLKzBi7puI7abMLhHFU7xc+iwFzW1GnY4S6NRnMrm7svI1Ypvqls7xI8oWnelltdJmR72kIzDQTHFvtBajcp0ZFoex5/plzD7roezlp8QFm12VWgPcyGzAc0nDO77p4KevQpVpdRcW1RqwyMX4TmDyMKTs9ejgXU3CYHjpO0eBqI2HUgoM69rpoWlmJzYfte0BpBjPE3qVwttsNSzug+JpkNd+9Cuyt1vbSquNKRTdOEOzIafsniNFWoNFdhY7OYE7R7rhxB9FiZlroz7titTfTdoQ4eThHxAK8+qNIJB1BIPMZL0K66LqbntOrcueevmFw16R31WNO8f8A8itU80sqIQkK6MBCEIBCEIESoQECIKVEIGwlQgIESoQg0Wndqu/sL2uLHu9mA8DeYED97lwM7l1fZ6qHUw12zQ/I8JXmz18Vdb1t3xzqduhrXsZyMcFbsFd7w4wCGiSSQ3aBA3mSMlkOaC4SIjUcs1q2y1HupnNrQZ5gtb0Acei+dXlWLvL1zx1u0L9Oo12ISZwlvhMS468YHqVk17C+jSJotL6r5D3ZeFg0FMHOTtKzbvquMBok8DmteyXgZwk5jIg6jquOXNxPDTMUrHg+3+26Y8WaN2n5vu5E4mkh4LTuIIPqoLc7ILvLRaWu8L2gjdAI9VmWq5rPV9klp4HLoVrFzas/1KzH8pfgZj9M7clZjJA3rs7ooUyzC8lh97UDLU8JgeaxLR2aqNPgIeP8T0OXqrdOwVabQXNMHLfnEwQvqYOIx5Y+S0S8WXFak/NCy18OiQfguhuy930h4HabAVzDKL/dd0KtUqVYDJrs+H1XabV7y5xW3aG5bKzXg1cJBJ8W4neCNCsL/VC4Cm+A5ri6nUIBcDpDnalui0bJ3opvaZzggGIn5LFrXVWdmGgeYXO2bHHnaPy3GHJPlWfwfbP6jHOiHB0uGsH7XkciorlqFhy2/IFaNlsFQDxRmMLhOseydOYSWa7SDnEcxMea424vBHnePy6Rw2Wf2yq3xVDAas5wS78smfUBeWufJJOpJJ5leqXvcprMLBUa0Hac8t0A71ht7As22no39ViOP4ev7v8ALU8Hmn9rhZQu/b2Foba7zyA+ilZ2MsY1fUPmB8knmnD+s/hfh+b6PO0kr0tnZSwj7Lzzcfqpm9n7CP7M8zKxPN8PaJbjl2T1h5chertuuxjSzs8wFOyhZxpQpj8oXOecU7VlqOW272h5DE6KRtnedGOP5SfkvXxVYNKbB+UKwLypMZq0O3ADYV14fmE5reGK/wAsZuCjFXc2ePtu6sdKVTP7jvorlLstbXaWarv9mMvNeqWe+KJdm9ozGeq0ql75DxYgdq+hW0y89MMWtrbyFvYy3luL+Xfl+GfISsOrSLSWuBBBggiCCNhC+kKUGF5T/F2xsbaKdRoAc9hxRtwmAT1W2suGKxuJcFKEQhHmXlu3A/Zz/fULCXRdn6HeUvCQHseYnQggS0/XYuGa8Uru3k746zadQ26dSoM2t7xoGbNHAb2HbyUte2tfTOA5yJaQQ5oDQAHNOmh4JtCk4eKCIMwdW7wfqnV6zCf6jGuAynNrxyeM/iMtFazExuGJ8+p/ZQtbVaXZDM6ToCQse+qzi9zpzJJyy1Mrds9lIAcwGDIGhB4SPosm87srFxOA6nTM+Y3rU9UjozaV7VRq6eauUr794RxCy6tB7Tm0jmCFDBXlvweK/nV3rxF693WWa9RlDsuK1BeLj4pkkROpgaCVxlkjJbNlotOTi5vEfQrxZOVd6S9OPj9fqhsm3P3phtzt/wAFPS7KiozFQtIc6JNOoMBP4XYiD6LIqXRVb7XhdphnEeo+S8/wvJ3en3/H2aItu9+w9RsUDrw3u9VNTuZraTjWc9jssALRmfMz0BVF9zUi3E9zyNSRDRP4iI6SVuvK7d2ff6nuvJm13qonXvTH2gku+4KVU4GYydZLokbmiFbvjs5ZLPTLqoc532RjzJOgj16LccqjfWWZ5hHaFI35S94FNdftMbdFyd4VsDZbAOLcDGp2+SzjeNT3vRv0XaOVY/Wf+/s5zzCfR3bb7adEyrfobqFwpt1T3ymm1PP23dSrHKqb+ifEJ9HaHtENjSmHtCfdPRcW6q73j1KZjO89V0+GYmPf7ejuDfbolQ/686NQOEhcYhWOW4yePt6OwN+n3wPNUX2tjnkl7Ti0l0AHeuchLC7YeEpiturjl4qckamG/QrU6bjNRpbrkZP6rdHaCgGx3jRGga10AbtFwiSV69PPW01ncPTLP/EhlNuEsc8jRwyndMriO0t+1LZWNV+WWFrdjWrKRCNWy2tGpJHFCWEI5ri1rgteAniQscKxZDqOS45KRes1nu60vNbbh6LYLzaYM+R+CdfVkbUGKi0guPibIwiGtjCeJxei4ehbnN4j16rTs99AbXBfOx4s/Dz8vWvo9drYs0dekug7NUw54ZVfgbo6THxMK3ebw15bSxOA0cHgyB5QOiwqN8s1xt+By4q/VvmjUM4mCNk7OZJ9V7qZq37an6vNbHav1X6drqFsOa1w++wH/c0grPtlFjs+7ptPBrvn9VcoWlpEtEjgGn6qhaLU2dD0b9F2c9qZs4H2W+RcPmtexVmxgLMTcvDicYO2N3kst9t4kflZ9Fbuq2OxASTJ0FNrieUobbza9MQGUCOObyeWMkeitWMVnZU7O48SXNHm2gKY6kqQWupRaKk1BGednYPg8HYdiif/ABEtQ9mmDG1zSwer4UNn22x16TTUdSAOwCm1rRG5sZniZXIWp1Wq/wARcfxZRyGzyW/bu2b6jYqVGidW0i95O7Muwt6rnbXfLnewMPEw53llDfIK7hNSu0b1/lhl7cEA7YK569Le+s7E88hsH73pHkkyTJOpOZPNQVAstQyL3OTRxJ9FmK/fB8TRwnqf0WeulfJifMBKkSyqhCkTgkhAiVLCRAkJUqECSkSoCAlCEFAspEZIQW+SlsmvkoVLZj4gstLJCYU8ppQNCVqErQg0aByyVataXz7bv8irFHRU7RqgUW2p77uqmp3lWGlRw5GFST2qKvm8qztatQ/nd9UwGdc+eagYFKxRVygFOoaKmUAoKoU6jeQg529T/U8gqZCsW501Hc/koIXSPJiTShKUKoaAiEpCQIFJQQhCBEJYRCBIQnQmkIFhJCWEqBqE9CCYFSWb2281EFLZjD2/ib8VlpeeM81G5atpsmap1LOpsVZTmqY2Q7lEaJCovUDkqdpGauWbRV7QzNUVQpGhTWay4jqtalchwziHJYm0Q1EMhoUzFdq3YRpJ5BQiyuH2T0U3tT6CmlMp0TuT8KBFHWzyCnFMq1QsROgkgSTsA3lBw9o9t3M/FMTqp8R5n4qNdXMEppToSIgSShEIFCJRKCEAgISwgEICEBCaSlITYQOQjFwHRCCZDHQQd2fRNQVFddbKf2gcnZjdmqLwTlKu2KpiY0HcPgmV6AWYVS7h2xNOIKR0jaVGSVRasxyUFoCns+igtSIhpPIzWnRt1QNAE+R/RY0qxSrnTZu2KK1DbXn3s/vFKLWd3Uys5rpVimw7lNqvNqk6pwCWhZXHYpqlmLdeigdZbO17oL8A2eEuM7BAWtedvNGzus4a1pbic/C0hxy8Ie45k7YWPTadg5b1Sva0xSqAalpk8Npn96oOMQlRC6sGyhKgoEQUoSIAJQEGEpQCaU9x4f8ASYgVCEiBYRCEEIElCXJCB8pJTJTS5RXd3dd7qtkp16QJLG4arRrDTAeByyPIKu50rR/hreXdtBJMB7gYMGDn813dXs7ZrZLwxzHbX02y0ztfTGnksNPLKjBsUOBdzbewVRsmlVpvHOD0zhYtbstammO6ceUH4K7TTJoNUNqaulsnZi0n+y/pCjtnZa0j+y//ABKeKDUuRITqbVs1birN1pVAdvhMJ1K5qu2m/wDwKm4XUspohWqdV28rVoXFVP2HebYV+j2UtLtKR6R8U2MijaHDafgphajH7JXRWTsPaHRjwMH3nD4BdAf4e0qTQ6pWLhtAEdMyg89pMqVDgYCScoGcqTtPdn8tZHh2dSoWg7mjEDhHT0Xo9laxgwWak1jTAc6M3RvdrHKFwf8AFQxTY33nzlkMgVnfXTWum3mbkJSEi7ORCEQlhLCAaEkJSkQJCUBCVAQkhBSEIFb6JIQllA2EJwCQoEQhCCMlNlIhFdz2B/8AE/hUjyLGn69F1tO1PpmWFwP3XFp67VxP8PrSA6pSP28Lm/ibPxBIXoT7A7u+9aJZOF33XbjunYVyt5tQgHaOqT43OJ++0E9T9VYs/amqDEmN85dCqrLKHENImcuOe5UallNN3hD3cNuWyf0VrJLtbv7UkwDULRxGnRaVa/p0tVLpUHyXANvVoyDHCNZcJ/4hSVLfi9nXdDVraOntt64v79J/AFxPrCisd4sDvHB3nDiHQkLnbuvWHYaoy36x5ALdpWiidrN+wFcrXmOzpWkT3b1nvqztGUncBTDZ3T4kO7UNOXcA7pk/FZru6MEYfLDCe1g4Ke1n0a9nHqsvvqq7JrWNG6BClfeNZ4gu4Q0YfX9UyhZp2hXKdSlT9pwkbBmeWSz4rS14awhstkcYxZTsbx3uP0XlP8XbViqsZM4S4D8sA+pPRekXlfLnOilI1aIOckbfLovGO3NoD7SQDIpjDO86ujz+C3jjUud525soCdJSQu7iQhIUqQoEBSkzmdUIQCIRKRAICJSoElKEkpYQEpqemwgahLCEFdCEiDRui0mnUa8bCvY+z18w0VWw9jxhq0ztG0HjuK8QprquzN9mkYJkGARORHPYVmYWJewf6R3je9s/iYT7My5h3HfCzrVTJcXEZkyee1U7vvd1Mh9B8gjNu/g5p2+vFdMztLY64iu0sfHtgGPzbR5iOKzpduVtd3ioQRAO0n4qvW7P1AMWJvU/HourrXfTd4qNRrhzDfU+E+RVWoatOJYY2EiR5HRFcpabNWpiXMJETM7Nh5ZKkLY0uzblzXX2mmyuT3hdJ1M6qoey1MkltZgGwPkRxkKKwqdqZMGQFcx0/svnqtAdmWGcNVjoGeBjjHUp9Ps6ymCXuDiNGggTzOfT1TRsyxWjSHOz8gOe9azrZTw4KQL3kZviIB2MGcfjPkJValYJ9stps3AfXM+cqa23tZbFTL3y3cMu8qHc1vz9VibdobiveVK+rcyw2d1V8Gs8FlJuyTunYN68bruJJJMknM7ztWt2ivqpbKxq1MhoxkyGM2DnvKx3ldaRpztOw+nEGQZE5GY4HioyUSkW2CQkISoAQEJE5IUCQkKUJUDISoShABO2JAhAJqUyiUAhJi5IQVkAJQlAQSUwrNGoRx4KuwqdjUVu3XeBEYHw7cfhO3zW6L2j/wArS0xk4CRz3jZouJDVYZedVgAD5G45hTQ9QuCzsriRWaCdoMCd5zDp4QVPedwFsO72AdrhhPoV5S29XTiDcLveYS0+isU+1NobpUd+aHepEqeE29EfYaYHia/mKtQg5axGSZZ6NIH2TOzxuk8pauDHbW0+83zagdtbTscwcqbfmFzmkukXh6zTc8CA2ObvmSmWi1U6QmpVaDwzPpqvIK3ai0vyNV3wHQKi+21HauPVT2XqvtfR6Le/bNrZFEZ+87Po1cTbra+s81KjnOcftOMnkNw4KrRbvT6gXSKxHkxNplE50qNykco3FahmTCklOlNVQspSMpkctvNNhEIAlIUEICACEQllA0oCWUoQJCEpKbKAhBRKIQJCE5KgppQhCCVqs0UIQSuUVRCEC0VBadUIQVkoQhA5qnYhCkqv0NEVUIRUL1EUIRDWoKEKoSohqEIoKV/0QhENKQJUIECHaIQgEBCEUieEIQC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2637350" cy="263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74638"/>
            <a:ext cx="5922615" cy="337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7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Primær og sekundær regnbue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2" descr="https://upload.wikimedia.org/wikipedia/commons/5/5c/Double-alaskan-rainb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364081"/>
            <a:ext cx="9001000" cy="472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74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8966"/>
          </a:xfrm>
        </p:spPr>
      </p:pic>
    </p:spTree>
    <p:extLst>
      <p:ext uri="{BB962C8B-B14F-4D97-AF65-F5344CB8AC3E}">
        <p14:creationId xmlns:p14="http://schemas.microsoft.com/office/powerpoint/2010/main" val="109744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3" y="872063"/>
            <a:ext cx="8859473" cy="4844423"/>
          </a:xfrm>
        </p:spPr>
      </p:pic>
    </p:spTree>
    <p:extLst>
      <p:ext uri="{BB962C8B-B14F-4D97-AF65-F5344CB8AC3E}">
        <p14:creationId xmlns:p14="http://schemas.microsoft.com/office/powerpoint/2010/main" val="283847163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45</Words>
  <Application>Microsoft Office PowerPoint</Application>
  <PresentationFormat>Skærmshow (4:3)</PresentationFormat>
  <Paragraphs>6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5" baseType="lpstr">
      <vt:lpstr>Arial</vt:lpstr>
      <vt:lpstr>Calibri</vt:lpstr>
      <vt:lpstr>Kontortema</vt:lpstr>
      <vt:lpstr>Regnbuer og lysets spejling og brydning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Primær og sekundær regnbue</vt:lpstr>
      <vt:lpstr>PowerPoint-præsentation</vt:lpstr>
      <vt:lpstr>PowerPoint-præsentation</vt:lpstr>
      <vt:lpstr>Lysets vej gennem vanddråberne</vt:lpstr>
      <vt:lpstr>Primær regnbue</vt:lpstr>
      <vt:lpstr>Sekundær regnbue</vt:lpstr>
    </vt:vector>
  </TitlesOfParts>
  <Company>IT-Supportcentret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Regnbuer</dc:title>
  <dc:creator>To</dc:creator>
  <cp:lastModifiedBy>Torben Aagaard (To | EG)</cp:lastModifiedBy>
  <cp:revision>10</cp:revision>
  <dcterms:created xsi:type="dcterms:W3CDTF">2015-02-06T08:15:29Z</dcterms:created>
  <dcterms:modified xsi:type="dcterms:W3CDTF">2025-12-12T06:24:56Z</dcterms:modified>
</cp:coreProperties>
</file>