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8" r:id="rId6"/>
    <p:sldId id="259" r:id="rId7"/>
    <p:sldId id="260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381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902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721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585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180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43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178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18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234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717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73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FE055-A2C9-45D0-AB34-D932017185E7}" type="datetimeFigureOut">
              <a:rPr lang="da-DK" smtClean="0"/>
              <a:t>28-04-2026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31BB-6034-44F6-A135-03EEB99928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663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C09D5-4FD0-42C7-8765-31E42180A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96A74F1-0C92-48E4-9CF3-95E9A04A3F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 descr="https://fysikc.systime.dk/fileadmin/_processed_/a/1/csm_iStock-1182095141_red_8348d9f501.jpg">
            <a:extLst>
              <a:ext uri="{FF2B5EF4-FFF2-40B4-BE49-F238E27FC236}">
                <a16:creationId xmlns:a16="http://schemas.microsoft.com/office/drawing/2014/main" id="{6944B286-863D-44E0-B4F6-4F520AC27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607" y="0"/>
            <a:ext cx="97012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7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9A629-7F71-4364-9D48-E98946231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E8DAAC2-FE9C-4483-BBA0-6AC96ACF6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10" y="0"/>
            <a:ext cx="6763789" cy="6858000"/>
          </a:xfrm>
        </p:spPr>
      </p:pic>
    </p:spTree>
    <p:extLst>
      <p:ext uri="{BB962C8B-B14F-4D97-AF65-F5344CB8AC3E}">
        <p14:creationId xmlns:p14="http://schemas.microsoft.com/office/powerpoint/2010/main" val="13279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E5752-65C1-4958-8D74-09A292F5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9801BAD9-50E0-4E1B-A01D-28D3C58D1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26" y="804828"/>
            <a:ext cx="9365651" cy="5248343"/>
          </a:xfrm>
        </p:spPr>
      </p:pic>
    </p:spTree>
    <p:extLst>
      <p:ext uri="{BB962C8B-B14F-4D97-AF65-F5344CB8AC3E}">
        <p14:creationId xmlns:p14="http://schemas.microsoft.com/office/powerpoint/2010/main" val="331074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26F5CE-4899-4E0B-A315-E78BB2160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947986F-A85D-479F-9412-9DB5062B1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87" y="103260"/>
            <a:ext cx="6794426" cy="6651480"/>
          </a:xfrm>
        </p:spPr>
      </p:pic>
    </p:spTree>
    <p:extLst>
      <p:ext uri="{BB962C8B-B14F-4D97-AF65-F5344CB8AC3E}">
        <p14:creationId xmlns:p14="http://schemas.microsoft.com/office/powerpoint/2010/main" val="264166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05536-8F6F-4B87-8EFD-A9CED275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98CE6BA-F348-4914-B1A4-53F743602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5" y="-101155"/>
            <a:ext cx="7060310" cy="7060310"/>
          </a:xfrm>
        </p:spPr>
      </p:pic>
    </p:spTree>
    <p:extLst>
      <p:ext uri="{BB962C8B-B14F-4D97-AF65-F5344CB8AC3E}">
        <p14:creationId xmlns:p14="http://schemas.microsoft.com/office/powerpoint/2010/main" val="31087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552fc791-b9ed-4a2b-82aa-c9ef02e3631a" xsi:nil="true"/>
    <IsNotebookLocked0 xmlns="493dec6a-80d2-4643-a12e-d28ec4ee3587" xsi:nil="true"/>
    <Math_Settings xmlns="552fc791-b9ed-4a2b-82aa-c9ef02e3631a" xsi:nil="true"/>
    <NotebookType0 xmlns="493dec6a-80d2-4643-a12e-d28ec4ee3587" xsi:nil="true"/>
    <FolderType0 xmlns="493dec6a-80d2-4643-a12e-d28ec4ee3587" xsi:nil="true"/>
    <Owner xmlns="552fc791-b9ed-4a2b-82aa-c9ef02e3631a">
      <UserInfo>
        <DisplayName/>
        <AccountId xsi:nil="true"/>
        <AccountType/>
      </UserInfo>
    </Owner>
    <Invited_Students xmlns="552fc791-b9ed-4a2b-82aa-c9ef02e3631a" xsi:nil="true"/>
    <DefaultSectionNames0 xmlns="493dec6a-80d2-4643-a12e-d28ec4ee3587" xsi:nil="true"/>
    <Teams_Channel_Section_Location xmlns="493dec6a-80d2-4643-a12e-d28ec4ee3587" xsi:nil="true"/>
    <DefaultSectionNames xmlns="552fc791-b9ed-4a2b-82aa-c9ef02e3631a" xsi:nil="true"/>
    <TeamsChannelId0 xmlns="493dec6a-80d2-4643-a12e-d28ec4ee3587" xsi:nil="true"/>
    <Invited_Teachers0 xmlns="493dec6a-80d2-4643-a12e-d28ec4ee3587" xsi:nil="true"/>
    <Invited_Students0 xmlns="493dec6a-80d2-4643-a12e-d28ec4ee3587" xsi:nil="true"/>
    <Student_Groups xmlns="552fc791-b9ed-4a2b-82aa-c9ef02e3631a">
      <UserInfo>
        <DisplayName/>
        <AccountId xsi:nil="true"/>
        <AccountType/>
      </UserInfo>
    </Student_Groups>
    <TeamsChannelId xmlns="552fc791-b9ed-4a2b-82aa-c9ef02e3631a" xsi:nil="true"/>
    <AppVersion0 xmlns="493dec6a-80d2-4643-a12e-d28ec4ee3587" xsi:nil="true"/>
    <LMS_Mappings xmlns="493dec6a-80d2-4643-a12e-d28ec4ee3587" xsi:nil="true"/>
    <CultureName0 xmlns="493dec6a-80d2-4643-a12e-d28ec4ee3587" xsi:nil="true"/>
    <Distribution_Groups xmlns="493dec6a-80d2-4643-a12e-d28ec4ee3587" xsi:nil="true"/>
    <Teachers xmlns="552fc791-b9ed-4a2b-82aa-c9ef02e3631a">
      <UserInfo>
        <DisplayName/>
        <AccountId xsi:nil="true"/>
        <AccountType/>
      </UserInfo>
    </Teachers>
    <Is_Collaboration_Space_Locked0 xmlns="493dec6a-80d2-4643-a12e-d28ec4ee3587" xsi:nil="true"/>
    <Is_Collaboration_Space_Locked xmlns="552fc791-b9ed-4a2b-82aa-c9ef02e3631a" xsi:nil="true"/>
    <Self_Registration_Enabled xmlns="552fc791-b9ed-4a2b-82aa-c9ef02e3631a" xsi:nil="true"/>
    <Has_Teacher_Only_SectionGroup xmlns="552fc791-b9ed-4a2b-82aa-c9ef02e3631a" xsi:nil="true"/>
    <Student_Groups0 xmlns="493dec6a-80d2-4643-a12e-d28ec4ee3587">
      <UserInfo>
        <DisplayName/>
        <AccountId xsi:nil="true"/>
        <AccountType/>
      </UserInfo>
    </Student_Groups0>
    <FolderType xmlns="552fc791-b9ed-4a2b-82aa-c9ef02e3631a" xsi:nil="true"/>
    <CultureName xmlns="552fc791-b9ed-4a2b-82aa-c9ef02e3631a" xsi:nil="true"/>
    <Students xmlns="552fc791-b9ed-4a2b-82aa-c9ef02e3631a">
      <UserInfo>
        <DisplayName/>
        <AccountId xsi:nil="true"/>
        <AccountType/>
      </UserInfo>
    </Students>
    <Math_Settings0 xmlns="493dec6a-80d2-4643-a12e-d28ec4ee3587" xsi:nil="true"/>
    <Self_Registration_Enabled0 xmlns="493dec6a-80d2-4643-a12e-d28ec4ee3587" xsi:nil="true"/>
    <Has_Teacher_Only_SectionGroup0 xmlns="493dec6a-80d2-4643-a12e-d28ec4ee3587" xsi:nil="true"/>
    <Invited_Teachers xmlns="552fc791-b9ed-4a2b-82aa-c9ef02e3631a" xsi:nil="true"/>
    <IsNotebookLocked xmlns="552fc791-b9ed-4a2b-82aa-c9ef02e3631a" xsi:nil="true"/>
    <_activity xmlns="493dec6a-80d2-4643-a12e-d28ec4ee3587" xsi:nil="true"/>
    <Templates xmlns="552fc791-b9ed-4a2b-82aa-c9ef02e3631a" xsi:nil="true"/>
    <NotebookType xmlns="552fc791-b9ed-4a2b-82aa-c9ef02e3631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083FA7BC1BE7841AEC4A95980667929" ma:contentTypeVersion="53" ma:contentTypeDescription="Opret et nyt dokument." ma:contentTypeScope="" ma:versionID="330d2f229b13167aaed823bb0b30e33b">
  <xsd:schema xmlns:xsd="http://www.w3.org/2001/XMLSchema" xmlns:xs="http://www.w3.org/2001/XMLSchema" xmlns:p="http://schemas.microsoft.com/office/2006/metadata/properties" xmlns:ns3="552fc791-b9ed-4a2b-82aa-c9ef02e3631a" xmlns:ns4="493dec6a-80d2-4643-a12e-d28ec4ee3587" xmlns:ns5="0906b9c3-818b-47b7-aa00-dad558d5737b" targetNamespace="http://schemas.microsoft.com/office/2006/metadata/properties" ma:root="true" ma:fieldsID="c3e961cdb56230d3cd16e95b5f92b296" ns3:_="" ns4:_="" ns5:_="">
    <xsd:import namespace="552fc791-b9ed-4a2b-82aa-c9ef02e3631a"/>
    <xsd:import namespace="493dec6a-80d2-4643-a12e-d28ec4ee3587"/>
    <xsd:import namespace="0906b9c3-818b-47b7-aa00-dad558d5737b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TeamsChannelId" minOccurs="0"/>
                <xsd:element ref="ns3:IsNotebookLocked" minOccurs="0"/>
                <xsd:element ref="ns3:Math_Settings" minOccurs="0"/>
                <xsd:element ref="ns4:MediaServiceMetadata" minOccurs="0"/>
                <xsd:element ref="ns4:MediaServiceFastMetadata" minOccurs="0"/>
                <xsd:element ref="ns4:NotebookType0" minOccurs="0"/>
                <xsd:element ref="ns4:FolderType0" minOccurs="0"/>
                <xsd:element ref="ns4:CultureName0" minOccurs="0"/>
                <xsd:element ref="ns4:AppVersion0" minOccurs="0"/>
                <xsd:element ref="ns4:TeamsChannelId0" minOccurs="0"/>
                <xsd:element ref="ns4:Math_Settings0" minOccurs="0"/>
                <xsd:element ref="ns4:DefaultSectionNames0" minOccurs="0"/>
                <xsd:element ref="ns4:Student_Groups0" minOccurs="0"/>
                <xsd:element ref="ns4:Distribution_Groups" minOccurs="0"/>
                <xsd:element ref="ns4:LMS_Mappings" minOccurs="0"/>
                <xsd:element ref="ns4:Invited_Teachers0" minOccurs="0"/>
                <xsd:element ref="ns4:Invited_Students0" minOccurs="0"/>
                <xsd:element ref="ns4:Self_Registration_Enabled0" minOccurs="0"/>
                <xsd:element ref="ns4:Has_Teacher_Only_SectionGroup0" minOccurs="0"/>
                <xsd:element ref="ns4:Is_Collaboration_Space_Locked0" minOccurs="0"/>
                <xsd:element ref="ns4:IsNotebookLocked0" minOccurs="0"/>
                <xsd:element ref="ns5:SharedWithUsers" minOccurs="0"/>
                <xsd:element ref="ns5:SharedWithDetails" minOccurs="0"/>
                <xsd:element ref="ns5:SharingHintHash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Teams_Channel_Section_Location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2fc791-b9ed-4a2b-82aa-c9ef02e3631a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Type" ma:internalName="NotebookType">
      <xsd:simpleType>
        <xsd:restriction base="dms:Text"/>
      </xsd:simpleType>
    </xsd:element>
    <xsd:element name="FolderType" ma:index="9" nillable="true" ma:displayName="Folder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Section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Name" ma:internalName="CultureName">
      <xsd:simpleType>
        <xsd:restriction base="dms:Text"/>
      </xsd:simpleType>
    </xsd:element>
    <xsd:element name="AppVersion" ma:index="14" nillable="true" ma:displayName="App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_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_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_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1" nillable="true" ma:displayName="Has_Teacher_Only_SectionGroup" ma:internalName="Has_Teacher_Only_SectionGroup">
      <xsd:simpleType>
        <xsd:restriction base="dms:Boolean"/>
      </xsd:simpleType>
    </xsd:element>
    <xsd:element name="Is_Collaboration_Space_Locked" ma:index="22" nillable="true" ma:displayName="Is_Collaboration_Space_Locked" ma:internalName="Is_Collaboration_Space_Locked">
      <xsd:simpleType>
        <xsd:restriction base="dms:Boolean"/>
      </xsd:simpleType>
    </xsd:element>
    <xsd:element name="TeamsChannelId" ma:index="23" nillable="true" ma:displayName="TeamsChannelId" ma:internalName="TeamsChannelId">
      <xsd:simpleType>
        <xsd:restriction base="dms:Text"/>
      </xsd:simpleType>
    </xsd:element>
    <xsd:element name="IsNotebookLocked" ma:index="24" nillable="true" ma:displayName="IsNotebookLocked" ma:internalName="IsNotebookLocked">
      <xsd:simpleType>
        <xsd:restriction base="dms:Boolean"/>
      </xsd:simpleType>
    </xsd:element>
    <xsd:element name="Math_Settings" ma:index="25" nillable="true" ma:displayName="Math_Settings" ma:internalName="Math_Setting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dec6a-80d2-4643-a12e-d28ec4ee35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0" ma:index="28" nillable="true" ma:displayName="Notebook Type" ma:internalName="NotebookType0">
      <xsd:simpleType>
        <xsd:restriction base="dms:Text"/>
      </xsd:simpleType>
    </xsd:element>
    <xsd:element name="FolderType0" ma:index="29" nillable="true" ma:displayName="Folder Type" ma:internalName="FolderType0">
      <xsd:simpleType>
        <xsd:restriction base="dms:Text"/>
      </xsd:simpleType>
    </xsd:element>
    <xsd:element name="CultureName0" ma:index="30" nillable="true" ma:displayName="Culture Name" ma:internalName="CultureName0">
      <xsd:simpleType>
        <xsd:restriction base="dms:Text"/>
      </xsd:simpleType>
    </xsd:element>
    <xsd:element name="AppVersion0" ma:index="31" nillable="true" ma:displayName="App Version" ma:internalName="AppVersion0">
      <xsd:simpleType>
        <xsd:restriction base="dms:Text"/>
      </xsd:simpleType>
    </xsd:element>
    <xsd:element name="TeamsChannelId0" ma:index="32" nillable="true" ma:displayName="Teams Channel Id" ma:internalName="TeamsChannelId0">
      <xsd:simpleType>
        <xsd:restriction base="dms:Text"/>
      </xsd:simpleType>
    </xsd:element>
    <xsd:element name="Math_Settings0" ma:index="33" nillable="true" ma:displayName="Math Settings" ma:internalName="Math_Settings0">
      <xsd:simpleType>
        <xsd:restriction base="dms:Text"/>
      </xsd:simpleType>
    </xsd:element>
    <xsd:element name="DefaultSectionNames0" ma:index="34" nillable="true" ma:displayName="Default Section Names" ma:internalName="DefaultSectionNames0">
      <xsd:simpleType>
        <xsd:restriction base="dms:Note">
          <xsd:maxLength value="255"/>
        </xsd:restriction>
      </xsd:simpleType>
    </xsd:element>
    <xsd:element name="Student_Groups0" ma:index="35" nillable="true" ma:displayName="Student Groups" ma:internalName="Student_Groups0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7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0" ma:index="38" nillable="true" ma:displayName="Invited Teachers" ma:internalName="Invited_Teachers0">
      <xsd:simpleType>
        <xsd:restriction base="dms:Note">
          <xsd:maxLength value="255"/>
        </xsd:restriction>
      </xsd:simpleType>
    </xsd:element>
    <xsd:element name="Invited_Students0" ma:index="39" nillable="true" ma:displayName="Invited Students" ma:internalName="Invited_Students0">
      <xsd:simpleType>
        <xsd:restriction base="dms:Note">
          <xsd:maxLength value="255"/>
        </xsd:restriction>
      </xsd:simpleType>
    </xsd:element>
    <xsd:element name="Self_Registration_Enabled0" ma:index="40" nillable="true" ma:displayName="Self Registration Enabled" ma:internalName="Self_Registration_Enabled0">
      <xsd:simpleType>
        <xsd:restriction base="dms:Boolean"/>
      </xsd:simpleType>
    </xsd:element>
    <xsd:element name="Has_Teacher_Only_SectionGroup0" ma:index="41" nillable="true" ma:displayName="Has Teacher Only SectionGroup" ma:internalName="Has_Teacher_Only_SectionGroup0">
      <xsd:simpleType>
        <xsd:restriction base="dms:Boolean"/>
      </xsd:simpleType>
    </xsd:element>
    <xsd:element name="Is_Collaboration_Space_Locked0" ma:index="42" nillable="true" ma:displayName="Is Collaboration Space Locked" ma:internalName="Is_Collaboration_Space_Locked0">
      <xsd:simpleType>
        <xsd:restriction base="dms:Boolean"/>
      </xsd:simpleType>
    </xsd:element>
    <xsd:element name="IsNotebookLocked0" ma:index="43" nillable="true" ma:displayName="Is Notebook Locked" ma:internalName="IsNotebookLocked0">
      <xsd:simpleType>
        <xsd:restriction base="dms:Boolean"/>
      </xsd:simpleType>
    </xsd:element>
    <xsd:element name="MediaServiceDateTaken" ma:index="4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48" nillable="true" ma:displayName="Tags" ma:internalName="MediaServiceAutoTags" ma:readOnly="true">
      <xsd:simpleType>
        <xsd:restriction base="dms:Text"/>
      </xsd:simpleType>
    </xsd:element>
    <xsd:element name="MediaServiceGenerationTime" ma:index="4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5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5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5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5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54" nillable="true" ma:displayName="Location" ma:internalName="MediaServiceLocation" ma:readOnly="true">
      <xsd:simpleType>
        <xsd:restriction base="dms:Text"/>
      </xsd:simpleType>
    </xsd:element>
    <xsd:element name="MediaLengthInSeconds" ma:index="55" nillable="true" ma:displayName="Length (seconds)" ma:internalName="MediaLengthInSeconds" ma:readOnly="true">
      <xsd:simpleType>
        <xsd:restriction base="dms:Unknown"/>
      </xsd:simpleType>
    </xsd:element>
    <xsd:element name="_activity" ma:index="56" nillable="true" ma:displayName="_activity" ma:hidden="true" ma:internalName="_activity">
      <xsd:simpleType>
        <xsd:restriction base="dms:Note"/>
      </xsd:simpleType>
    </xsd:element>
    <xsd:element name="MediaServiceObjectDetectorVersions" ma:index="5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58" nillable="true" ma:displayName="MediaServiceSystemTags" ma:hidden="true" ma:internalName="MediaServiceSystemTags" ma:readOnly="true">
      <xsd:simpleType>
        <xsd:restriction base="dms:Note"/>
      </xsd:simpleType>
    </xsd:element>
    <xsd:element name="Teams_Channel_Section_Location" ma:index="59" nillable="true" ma:displayName="Teams Channel Section Location" ma:internalName="Teams_Channel_Section_Location">
      <xsd:simpleType>
        <xsd:restriction base="dms:Text"/>
      </xsd:simpleType>
    </xsd:element>
    <xsd:element name="MediaServiceSearchProperties" ma:index="6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6b9c3-818b-47b7-aa00-dad558d5737b" elementFormDefault="qualified">
    <xsd:import namespace="http://schemas.microsoft.com/office/2006/documentManagement/types"/>
    <xsd:import namespace="http://schemas.microsoft.com/office/infopath/2007/PartnerControls"/>
    <xsd:element name="SharedWithUsers" ma:index="4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46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57E873-E306-44B0-AB82-875FED57335A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93dec6a-80d2-4643-a12e-d28ec4ee3587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906b9c3-818b-47b7-aa00-dad558d5737b"/>
    <ds:schemaRef ds:uri="552fc791-b9ed-4a2b-82aa-c9ef02e3631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EE31BFD-804B-4D47-A0E8-275CF6D05F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C34B76-3B60-479D-9ED5-C855DD3C81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2fc791-b9ed-4a2b-82aa-c9ef02e3631a"/>
    <ds:schemaRef ds:uri="493dec6a-80d2-4643-a12e-d28ec4ee3587"/>
    <ds:schemaRef ds:uri="0906b9c3-818b-47b7-aa00-dad558d573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</TotalTime>
  <Words>0</Words>
  <Application>Microsoft Office PowerPoint</Application>
  <PresentationFormat>Skærmshow (4:3)</PresentationFormat>
  <Paragraphs>0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Torben Aagaard (To | EG)</dc:creator>
  <cp:lastModifiedBy>Torben Aagaard (To | EG)</cp:lastModifiedBy>
  <cp:revision>3</cp:revision>
  <dcterms:created xsi:type="dcterms:W3CDTF">2025-02-25T10:24:51Z</dcterms:created>
  <dcterms:modified xsi:type="dcterms:W3CDTF">2026-04-28T07:03:24Z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0x010100A083FA7BC1BE7841AEC4A95980667929</vt:lpwstr>
  </property>
</Properties>
</file>