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-30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Aagaard (To | EG)" userId="25871e62-395b-474f-9117-c12e11371029" providerId="ADAL" clId="{DC3AA8E5-A924-4052-8FED-8DF6202B7DF6}"/>
    <pc:docChg chg="undo custSel delSld modSld">
      <pc:chgData name="Torben Aagaard (To | EG)" userId="25871e62-395b-474f-9117-c12e11371029" providerId="ADAL" clId="{DC3AA8E5-A924-4052-8FED-8DF6202B7DF6}" dt="2023-04-12T09:13:02.746" v="279" actId="20577"/>
      <pc:docMkLst>
        <pc:docMk/>
      </pc:docMkLst>
      <pc:sldChg chg="addSp delSp modSp">
        <pc:chgData name="Torben Aagaard (To | EG)" userId="25871e62-395b-474f-9117-c12e11371029" providerId="ADAL" clId="{DC3AA8E5-A924-4052-8FED-8DF6202B7DF6}" dt="2023-04-12T09:13:02.746" v="279" actId="20577"/>
        <pc:sldMkLst>
          <pc:docMk/>
          <pc:sldMk cId="2904896976" sldId="257"/>
        </pc:sldMkLst>
        <pc:spChg chg="del">
          <ac:chgData name="Torben Aagaard (To | EG)" userId="25871e62-395b-474f-9117-c12e11371029" providerId="ADAL" clId="{DC3AA8E5-A924-4052-8FED-8DF6202B7DF6}" dt="2023-03-29T08:46:12.930" v="24" actId="478"/>
          <ac:spMkLst>
            <pc:docMk/>
            <pc:sldMk cId="2904896976" sldId="257"/>
            <ac:spMk id="2" creationId="{4942C027-6B0C-461D-8C29-8C7A806897A5}"/>
          </ac:spMkLst>
        </pc:spChg>
        <pc:spChg chg="add mod">
          <ac:chgData name="Torben Aagaard (To | EG)" userId="25871e62-395b-474f-9117-c12e11371029" providerId="ADAL" clId="{DC3AA8E5-A924-4052-8FED-8DF6202B7DF6}" dt="2023-04-12T09:01:03.986" v="110" actId="1076"/>
          <ac:spMkLst>
            <pc:docMk/>
            <pc:sldMk cId="2904896976" sldId="257"/>
            <ac:spMk id="13" creationId="{A51388DF-9EB5-4A14-9BD6-77E922F8C07B}"/>
          </ac:spMkLst>
        </pc:spChg>
        <pc:spChg chg="add mod">
          <ac:chgData name="Torben Aagaard (To | EG)" userId="25871e62-395b-474f-9117-c12e11371029" providerId="ADAL" clId="{DC3AA8E5-A924-4052-8FED-8DF6202B7DF6}" dt="2023-04-12T09:01:09.525" v="111" actId="1076"/>
          <ac:spMkLst>
            <pc:docMk/>
            <pc:sldMk cId="2904896976" sldId="257"/>
            <ac:spMk id="14" creationId="{68BF9861-005E-4DCA-9797-00F30F1307B0}"/>
          </ac:spMkLst>
        </pc:spChg>
        <pc:spChg chg="add mod">
          <ac:chgData name="Torben Aagaard (To | EG)" userId="25871e62-395b-474f-9117-c12e11371029" providerId="ADAL" clId="{DC3AA8E5-A924-4052-8FED-8DF6202B7DF6}" dt="2023-04-12T09:01:22.282" v="113" actId="1076"/>
          <ac:spMkLst>
            <pc:docMk/>
            <pc:sldMk cId="2904896976" sldId="257"/>
            <ac:spMk id="15" creationId="{3198A424-0927-476F-A307-F91CE1144E2A}"/>
          </ac:spMkLst>
        </pc:spChg>
        <pc:spChg chg="add mod">
          <ac:chgData name="Torben Aagaard (To | EG)" userId="25871e62-395b-474f-9117-c12e11371029" providerId="ADAL" clId="{DC3AA8E5-A924-4052-8FED-8DF6202B7DF6}" dt="2023-04-12T09:13:02.746" v="279" actId="20577"/>
          <ac:spMkLst>
            <pc:docMk/>
            <pc:sldMk cId="2904896976" sldId="257"/>
            <ac:spMk id="19" creationId="{408DBC42-E7D9-4251-B97D-BD7D091DA1C7}"/>
          </ac:spMkLst>
        </pc:spChg>
        <pc:picChg chg="mod modCrop">
          <ac:chgData name="Torben Aagaard (To | EG)" userId="25871e62-395b-474f-9117-c12e11371029" providerId="ADAL" clId="{DC3AA8E5-A924-4052-8FED-8DF6202B7DF6}" dt="2023-04-12T08:57:58.692" v="88" actId="1076"/>
          <ac:picMkLst>
            <pc:docMk/>
            <pc:sldMk cId="2904896976" sldId="257"/>
            <ac:picMk id="5" creationId="{EAB8434F-9FDF-40D1-8F89-A030A4C97830}"/>
          </ac:picMkLst>
        </pc:picChg>
        <pc:picChg chg="mod modCrop">
          <ac:chgData name="Torben Aagaard (To | EG)" userId="25871e62-395b-474f-9117-c12e11371029" providerId="ADAL" clId="{DC3AA8E5-A924-4052-8FED-8DF6202B7DF6}" dt="2023-04-12T09:00:36.100" v="105" actId="1076"/>
          <ac:picMkLst>
            <pc:docMk/>
            <pc:sldMk cId="2904896976" sldId="257"/>
            <ac:picMk id="6" creationId="{76338E43-C2BA-4ED0-A618-50754DF69CCE}"/>
          </ac:picMkLst>
        </pc:picChg>
        <pc:picChg chg="mod modCrop">
          <ac:chgData name="Torben Aagaard (To | EG)" userId="25871e62-395b-474f-9117-c12e11371029" providerId="ADAL" clId="{DC3AA8E5-A924-4052-8FED-8DF6202B7DF6}" dt="2023-04-12T09:00:57.630" v="109" actId="1076"/>
          <ac:picMkLst>
            <pc:docMk/>
            <pc:sldMk cId="2904896976" sldId="257"/>
            <ac:picMk id="8" creationId="{936142C4-88C0-4675-A8BD-2FE013DBCF0C}"/>
          </ac:picMkLst>
        </pc:picChg>
        <pc:picChg chg="add mod modCrop">
          <ac:chgData name="Torben Aagaard (To | EG)" userId="25871e62-395b-474f-9117-c12e11371029" providerId="ADAL" clId="{DC3AA8E5-A924-4052-8FED-8DF6202B7DF6}" dt="2023-04-12T09:00:40.079" v="106" actId="1076"/>
          <ac:picMkLst>
            <pc:docMk/>
            <pc:sldMk cId="2904896976" sldId="257"/>
            <ac:picMk id="9" creationId="{C27EFDEB-292F-406D-9477-21975EEDD3A7}"/>
          </ac:picMkLst>
        </pc:picChg>
        <pc:picChg chg="add mod modCrop">
          <ac:chgData name="Torben Aagaard (To | EG)" userId="25871e62-395b-474f-9117-c12e11371029" providerId="ADAL" clId="{DC3AA8E5-A924-4052-8FED-8DF6202B7DF6}" dt="2023-04-12T09:07:53.856" v="151" actId="1076"/>
          <ac:picMkLst>
            <pc:docMk/>
            <pc:sldMk cId="2904896976" sldId="257"/>
            <ac:picMk id="11" creationId="{E220EB7A-F66F-4606-8723-1C475732BEF2}"/>
          </ac:picMkLst>
        </pc:picChg>
        <pc:picChg chg="add mod modCrop">
          <ac:chgData name="Torben Aagaard (To | EG)" userId="25871e62-395b-474f-9117-c12e11371029" providerId="ADAL" clId="{DC3AA8E5-A924-4052-8FED-8DF6202B7DF6}" dt="2023-04-12T09:00:43.939" v="107" actId="1076"/>
          <ac:picMkLst>
            <pc:docMk/>
            <pc:sldMk cId="2904896976" sldId="257"/>
            <ac:picMk id="12" creationId="{F88C76A5-B455-4C6E-A2F2-CC66B4173BA4}"/>
          </ac:picMkLst>
        </pc:picChg>
        <pc:picChg chg="add mod">
          <ac:chgData name="Torben Aagaard (To | EG)" userId="25871e62-395b-474f-9117-c12e11371029" providerId="ADAL" clId="{DC3AA8E5-A924-4052-8FED-8DF6202B7DF6}" dt="2023-04-12T09:06:59.176" v="141" actId="1076"/>
          <ac:picMkLst>
            <pc:docMk/>
            <pc:sldMk cId="2904896976" sldId="257"/>
            <ac:picMk id="16" creationId="{529A5D20-9C72-4BE9-BCA1-7E8D5FEB801C}"/>
          </ac:picMkLst>
        </pc:picChg>
        <pc:picChg chg="add mod">
          <ac:chgData name="Torben Aagaard (To | EG)" userId="25871e62-395b-474f-9117-c12e11371029" providerId="ADAL" clId="{DC3AA8E5-A924-4052-8FED-8DF6202B7DF6}" dt="2023-04-12T09:07:07.388" v="142" actId="1076"/>
          <ac:picMkLst>
            <pc:docMk/>
            <pc:sldMk cId="2904896976" sldId="257"/>
            <ac:picMk id="17" creationId="{33201CD9-5F9C-442E-9195-BC7CABED8819}"/>
          </ac:picMkLst>
        </pc:picChg>
        <pc:picChg chg="add mod">
          <ac:chgData name="Torben Aagaard (To | EG)" userId="25871e62-395b-474f-9117-c12e11371029" providerId="ADAL" clId="{DC3AA8E5-A924-4052-8FED-8DF6202B7DF6}" dt="2023-04-12T09:07:31.428" v="144" actId="1076"/>
          <ac:picMkLst>
            <pc:docMk/>
            <pc:sldMk cId="2904896976" sldId="257"/>
            <ac:picMk id="18" creationId="{2BBDB15D-9749-4309-B451-CEBB621AAA4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A9A369-174B-4BF3-94B7-214EC807F3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541F851-E415-4D32-B323-174F3AE0EC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450AFE6-32BA-47A5-A851-3D9F69ED2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AC03D0E-FF25-4D10-B773-7E8481724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6862EF-3B55-41B6-8336-6AD4DA84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240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C08765-43EE-4810-AD90-B2A946807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9A34DA1-F05F-4D53-9DF2-0407E05699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FA54F64-456D-42FB-9FC6-76018F629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FEC21E-F2A9-4E9E-A240-CD3F1F160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F431362-3917-403B-8DEB-14BB205B7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0475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83469B6-AB21-4A18-BC99-24D2F7B628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6947BAC-85F0-4287-9A3A-926D89A791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78058B-AECE-490E-893A-FD86854F0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89E5EE8-8990-476A-BA4F-62E02530E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3202384-7C73-4912-B962-97FE80D99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997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E53FEC-9A25-411B-8AE8-49AA17078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4B84C9-F9FF-42E0-A67D-3C3854692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B0044FB-A9CC-46FC-A514-06106A090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F3C89D6-570F-4F11-AB31-4A7BD9C78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51294FB-B086-4648-B11C-12A4E6411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667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A8DE6E-99FA-4BBC-9ABB-511BF3968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D70E96F-F31F-4ADF-82E8-45095755E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0C3801B-6C6B-43B6-A2CA-798E59A7B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27ADDE9-8FAF-4489-BD92-25BE3D6FA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6AC9F0A-06BD-4087-953D-7F386F577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2301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D2D421-7348-4A01-9B05-EF2E7DADD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839698-9801-4304-A73C-379198685B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19706D7-E0D4-49BA-8339-8F78483C1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C77AA39-F774-4ECF-8710-23C6BDD3E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508423F-3593-4CE9-AC65-DB1897664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5B3909F-F925-4B48-AC3B-AF1C8B14C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005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1F8F7E-C6DC-49D5-BA0F-39DB8903F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2A07927-F58B-4281-8963-8A4B94D5B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6175E59-60DD-4102-A527-6FC5D3C500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D02CFC3-EAC3-43A9-A252-146A5BAFB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36B57ED-DAC6-4E68-8B7E-547925719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2971DC7-E45D-4893-BC03-D218D143F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729FCC5-DE57-48D7-B7D2-300EE9760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B930CDB-B247-483B-8A9A-F74E9391C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104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31D89F-F3AD-45D5-8C6E-E7E9D5F56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F441DBC-6FE0-4D5E-9D67-E6382D955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7832029-C12C-4C6D-926E-3E6D9F231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50287B2-9993-40D7-AB63-E4F9FBBCD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946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45127FE-46ED-47C7-9A3F-D68B6F42E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8B790BF-BA49-4440-BEC8-30E98352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654826D-ED66-4EAA-A4CF-154B157ED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978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7FD2FF-747D-4027-A728-CEDE2253A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4B92D5-57C4-4B9C-AD98-28E078735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5FDD6F8-202B-4635-9DB1-4C9153496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B1827B8-C9FD-401F-BF58-C64911FE5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8C7C2E2-2601-4FDF-AE40-E2F965A14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97C3782-96F5-4247-AA2B-11D863AE5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364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573D7F-A153-414B-BE51-2A04B158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AF0DC28-C808-4BB7-943F-8D678A545F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67EE22F-4C46-46D1-8549-9499E0B17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CAFCF90-FEB1-4CC9-8709-79084DD8A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68CD420-A397-4471-BCC3-906D70240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EE939DA-8885-4D0F-801C-BE99C883D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0330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0047376-2895-4358-A701-5370B9305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5DE5042-8278-4AAA-BBE4-A37596035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B24BC3-F62B-47B6-BE7C-041915D3FD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78055-E1D8-4A36-8038-3E1AEB39DB73}" type="datetimeFigureOut">
              <a:rPr lang="da-DK" smtClean="0"/>
              <a:t>29-03-2023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F8702F-4070-4AD2-92C7-62E5D95E3C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58F5F5E-9D70-4849-BB16-274CA953B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6B2C-26C1-4FCE-A130-B63730EB773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210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EAB8434F-9FDF-40D1-8F89-A030A4C978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17"/>
          <a:stretch/>
        </p:blipFill>
        <p:spPr>
          <a:xfrm>
            <a:off x="879292" y="2957968"/>
            <a:ext cx="3267540" cy="3050945"/>
          </a:xfr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76338E43-C2BA-4ED0-A618-50754DF69CC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5390"/>
          <a:stretch/>
        </p:blipFill>
        <p:spPr>
          <a:xfrm>
            <a:off x="1784875" y="531703"/>
            <a:ext cx="1456373" cy="1086599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936142C4-88C0-4675-A8BD-2FE013DBCF0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69"/>
          <a:stretch/>
        </p:blipFill>
        <p:spPr>
          <a:xfrm>
            <a:off x="4529694" y="2863596"/>
            <a:ext cx="3132603" cy="2932831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C27EFDEB-292F-406D-9477-21975EEDD3A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4301"/>
          <a:stretch/>
        </p:blipFill>
        <p:spPr>
          <a:xfrm>
            <a:off x="5367810" y="531705"/>
            <a:ext cx="1456373" cy="1086597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E220EB7A-F66F-4606-8723-1C475732BEF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21"/>
          <a:stretch/>
        </p:blipFill>
        <p:spPr>
          <a:xfrm>
            <a:off x="7883076" y="2775869"/>
            <a:ext cx="3267540" cy="3108284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F88C76A5-B455-4C6E-A2F2-CC66B4173BA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24849"/>
          <a:stretch/>
        </p:blipFill>
        <p:spPr>
          <a:xfrm>
            <a:off x="8786041" y="531703"/>
            <a:ext cx="1461611" cy="1086605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A51388DF-9EB5-4A14-9BD6-77E922F8C07B}"/>
              </a:ext>
            </a:extLst>
          </p:cNvPr>
          <p:cNvSpPr txBox="1"/>
          <p:nvPr/>
        </p:nvSpPr>
        <p:spPr>
          <a:xfrm>
            <a:off x="1377594" y="2340376"/>
            <a:ext cx="2372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2,8,18,32,18,2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68BF9861-005E-4DCA-9797-00F30F1307B0}"/>
              </a:ext>
            </a:extLst>
          </p:cNvPr>
          <p:cNvSpPr txBox="1"/>
          <p:nvPr/>
        </p:nvSpPr>
        <p:spPr>
          <a:xfrm>
            <a:off x="5616240" y="2340376"/>
            <a:ext cx="959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2,8,1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3198A424-0927-476F-A307-F91CE1144E2A}"/>
              </a:ext>
            </a:extLst>
          </p:cNvPr>
          <p:cNvSpPr txBox="1"/>
          <p:nvPr/>
        </p:nvSpPr>
        <p:spPr>
          <a:xfrm>
            <a:off x="9158738" y="2324838"/>
            <a:ext cx="716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2,8</a:t>
            </a:r>
          </a:p>
        </p:txBody>
      </p:sp>
      <p:pic>
        <p:nvPicPr>
          <p:cNvPr id="16" name="Billede 15">
            <a:extLst>
              <a:ext uri="{FF2B5EF4-FFF2-40B4-BE49-F238E27FC236}">
                <a16:creationId xmlns:a16="http://schemas.microsoft.com/office/drawing/2014/main" id="{529A5D20-9C72-4BE9-BCA1-7E8D5FEB801C}"/>
              </a:ext>
            </a:extLst>
          </p:cNvPr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1173066" y="1710956"/>
            <a:ext cx="2781300" cy="684000"/>
          </a:xfrm>
          <a:prstGeom prst="rect">
            <a:avLst/>
          </a:prstGeom>
        </p:spPr>
      </p:pic>
      <p:pic>
        <p:nvPicPr>
          <p:cNvPr id="17" name="Billede 16">
            <a:extLst>
              <a:ext uri="{FF2B5EF4-FFF2-40B4-BE49-F238E27FC236}">
                <a16:creationId xmlns:a16="http://schemas.microsoft.com/office/drawing/2014/main" id="{33201CD9-5F9C-442E-9195-BC7CABED8819}"/>
              </a:ext>
            </a:extLst>
          </p:cNvPr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 rot="10800000">
            <a:off x="4704391" y="1710957"/>
            <a:ext cx="2783205" cy="684000"/>
          </a:xfrm>
          <a:prstGeom prst="rect">
            <a:avLst/>
          </a:prstGeom>
        </p:spPr>
      </p:pic>
      <p:pic>
        <p:nvPicPr>
          <p:cNvPr id="18" name="Billede 17">
            <a:extLst>
              <a:ext uri="{FF2B5EF4-FFF2-40B4-BE49-F238E27FC236}">
                <a16:creationId xmlns:a16="http://schemas.microsoft.com/office/drawing/2014/main" id="{2BBDB15D-9749-4309-B451-CEBB621AAA43}"/>
              </a:ext>
            </a:extLst>
          </p:cNvPr>
          <p:cNvPicPr>
            <a:picLocks/>
          </p:cNvPicPr>
          <p:nvPr/>
        </p:nvPicPr>
        <p:blipFill>
          <a:blip r:embed="rId10"/>
          <a:stretch>
            <a:fillRect/>
          </a:stretch>
        </p:blipFill>
        <p:spPr>
          <a:xfrm rot="10800000">
            <a:off x="8233825" y="1710957"/>
            <a:ext cx="2785110" cy="684000"/>
          </a:xfrm>
          <a:prstGeom prst="rect">
            <a:avLst/>
          </a:prstGeom>
        </p:spPr>
      </p:pic>
      <p:sp>
        <p:nvSpPr>
          <p:cNvPr id="19" name="Tekstfelt 18">
            <a:extLst>
              <a:ext uri="{FF2B5EF4-FFF2-40B4-BE49-F238E27FC236}">
                <a16:creationId xmlns:a16="http://schemas.microsoft.com/office/drawing/2014/main" id="{408DBC42-E7D9-4251-B97D-BD7D091DA1C7}"/>
              </a:ext>
            </a:extLst>
          </p:cNvPr>
          <p:cNvSpPr txBox="1"/>
          <p:nvPr/>
        </p:nvSpPr>
        <p:spPr>
          <a:xfrm>
            <a:off x="6315075" y="5155469"/>
            <a:ext cx="5345238" cy="1281915"/>
          </a:xfrm>
          <a:prstGeom prst="rect">
            <a:avLst/>
          </a:prstGeom>
          <a:noFill/>
          <a:ln w="15875">
            <a:solidFill>
              <a:schemeClr val="accent2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da-DK" sz="2600" dirty="0"/>
              <a:t>Regel for muligt antal elektroner i skallerne: 2</a:t>
            </a:r>
            <a:r>
              <a:rPr lang="da-DK" sz="2600" dirty="0">
                <a:latin typeface="Calibri" panose="020F0502020204030204" pitchFamily="34" charset="0"/>
                <a:cs typeface="Calibri" panose="020F0502020204030204" pitchFamily="34" charset="0"/>
              </a:rPr>
              <a:t>∙n</a:t>
            </a:r>
            <a:r>
              <a:rPr lang="da-DK" sz="2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da-DK" sz="2600" dirty="0">
                <a:latin typeface="Calibri" panose="020F0502020204030204" pitchFamily="34" charset="0"/>
                <a:cs typeface="Calibri" panose="020F0502020204030204" pitchFamily="34" charset="0"/>
              </a:rPr>
              <a:t>, hvor n er skallens nummer talt indefra, fx </a:t>
            </a:r>
            <a:r>
              <a:rPr lang="da-DK" sz="2600" dirty="0"/>
              <a:t>2</a:t>
            </a:r>
            <a:r>
              <a:rPr lang="da-DK" sz="2600" dirty="0">
                <a:latin typeface="Calibri" panose="020F0502020204030204" pitchFamily="34" charset="0"/>
                <a:cs typeface="Calibri" panose="020F0502020204030204" pitchFamily="34" charset="0"/>
              </a:rPr>
              <a:t>∙3</a:t>
            </a:r>
            <a:r>
              <a:rPr lang="da-DK" sz="2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da-DK" sz="2600" dirty="0">
                <a:latin typeface="Calibri" panose="020F0502020204030204" pitchFamily="34" charset="0"/>
                <a:cs typeface="Calibri" panose="020F0502020204030204" pitchFamily="34" charset="0"/>
              </a:rPr>
              <a:t> = 18</a:t>
            </a:r>
            <a:endParaRPr lang="da-DK" sz="2600" dirty="0"/>
          </a:p>
        </p:txBody>
      </p:sp>
    </p:spTree>
    <p:extLst>
      <p:ext uri="{BB962C8B-B14F-4D97-AF65-F5344CB8AC3E}">
        <p14:creationId xmlns:p14="http://schemas.microsoft.com/office/powerpoint/2010/main" val="2904896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083FA7BC1BE7841AEC4A95980667929" ma:contentTypeVersion="49" ma:contentTypeDescription="Opret et nyt dokument." ma:contentTypeScope="" ma:versionID="ddeeabbb93687241ed48611c258ba093">
  <xsd:schema xmlns:xsd="http://www.w3.org/2001/XMLSchema" xmlns:xs="http://www.w3.org/2001/XMLSchema" xmlns:p="http://schemas.microsoft.com/office/2006/metadata/properties" xmlns:ns3="552fc791-b9ed-4a2b-82aa-c9ef02e3631a" xmlns:ns4="493dec6a-80d2-4643-a12e-d28ec4ee3587" xmlns:ns5="0906b9c3-818b-47b7-aa00-dad558d5737b" targetNamespace="http://schemas.microsoft.com/office/2006/metadata/properties" ma:root="true" ma:fieldsID="e23e7098f5c313ef3e3dbffec8b25ebc" ns3:_="" ns4:_="" ns5:_="">
    <xsd:import namespace="552fc791-b9ed-4a2b-82aa-c9ef02e3631a"/>
    <xsd:import namespace="493dec6a-80d2-4643-a12e-d28ec4ee3587"/>
    <xsd:import namespace="0906b9c3-818b-47b7-aa00-dad558d5737b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TeamsChannelId" minOccurs="0"/>
                <xsd:element ref="ns3:IsNotebookLocked" minOccurs="0"/>
                <xsd:element ref="ns3:Math_Settings" minOccurs="0"/>
                <xsd:element ref="ns4:MediaServiceMetadata" minOccurs="0"/>
                <xsd:element ref="ns4:MediaServiceFastMetadata" minOccurs="0"/>
                <xsd:element ref="ns4:NotebookType0" minOccurs="0"/>
                <xsd:element ref="ns4:FolderType0" minOccurs="0"/>
                <xsd:element ref="ns4:CultureName0" minOccurs="0"/>
                <xsd:element ref="ns4:AppVersion0" minOccurs="0"/>
                <xsd:element ref="ns4:TeamsChannelId0" minOccurs="0"/>
                <xsd:element ref="ns4:Math_Settings0" minOccurs="0"/>
                <xsd:element ref="ns4:DefaultSectionNames0" minOccurs="0"/>
                <xsd:element ref="ns4:Student_Groups0" minOccurs="0"/>
                <xsd:element ref="ns4:Distribution_Groups" minOccurs="0"/>
                <xsd:element ref="ns4:LMS_Mappings" minOccurs="0"/>
                <xsd:element ref="ns4:Invited_Teachers0" minOccurs="0"/>
                <xsd:element ref="ns4:Invited_Students0" minOccurs="0"/>
                <xsd:element ref="ns4:Self_Registration_Enabled0" minOccurs="0"/>
                <xsd:element ref="ns4:Has_Teacher_Only_SectionGroup0" minOccurs="0"/>
                <xsd:element ref="ns4:Is_Collaboration_Space_Locked0" minOccurs="0"/>
                <xsd:element ref="ns4:IsNotebookLocked0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2fc791-b9ed-4a2b-82aa-c9ef02e3631a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Type" ma:internalName="NotebookType">
      <xsd:simpleType>
        <xsd:restriction base="dms:Text"/>
      </xsd:simpleType>
    </xsd:element>
    <xsd:element name="FolderType" ma:index="9" nillable="true" ma:displayName="Folder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Section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Name" ma:internalName="CultureName">
      <xsd:simpleType>
        <xsd:restriction base="dms:Text"/>
      </xsd:simpleType>
    </xsd:element>
    <xsd:element name="AppVersion" ma:index="14" nillable="true" ma:displayName="App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_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_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_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1" nillable="true" ma:displayName="Has_Teacher_Only_SectionGroup" ma:internalName="Has_Teacher_Only_SectionGroup">
      <xsd:simpleType>
        <xsd:restriction base="dms:Boolean"/>
      </xsd:simpleType>
    </xsd:element>
    <xsd:element name="Is_Collaboration_Space_Locked" ma:index="22" nillable="true" ma:displayName="Is_Collaboration_Space_Locked" ma:internalName="Is_Collaboration_Space_Locked">
      <xsd:simpleType>
        <xsd:restriction base="dms:Boolean"/>
      </xsd:simpleType>
    </xsd:element>
    <xsd:element name="TeamsChannelId" ma:index="23" nillable="true" ma:displayName="TeamsChannelId" ma:internalName="TeamsChannelId">
      <xsd:simpleType>
        <xsd:restriction base="dms:Text"/>
      </xsd:simpleType>
    </xsd:element>
    <xsd:element name="IsNotebookLocked" ma:index="24" nillable="true" ma:displayName="IsNotebookLocked" ma:internalName="IsNotebookLocked">
      <xsd:simpleType>
        <xsd:restriction base="dms:Boolean"/>
      </xsd:simpleType>
    </xsd:element>
    <xsd:element name="Math_Settings" ma:index="25" nillable="true" ma:displayName="Math_Settings" ma:internalName="Math_Setting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3dec6a-80d2-4643-a12e-d28ec4ee35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0" ma:index="28" nillable="true" ma:displayName="Notebook Type" ma:internalName="NotebookType0">
      <xsd:simpleType>
        <xsd:restriction base="dms:Text"/>
      </xsd:simpleType>
    </xsd:element>
    <xsd:element name="FolderType0" ma:index="29" nillable="true" ma:displayName="Folder Type" ma:internalName="FolderType0">
      <xsd:simpleType>
        <xsd:restriction base="dms:Text"/>
      </xsd:simpleType>
    </xsd:element>
    <xsd:element name="CultureName0" ma:index="30" nillable="true" ma:displayName="Culture Name" ma:internalName="CultureName0">
      <xsd:simpleType>
        <xsd:restriction base="dms:Text"/>
      </xsd:simpleType>
    </xsd:element>
    <xsd:element name="AppVersion0" ma:index="31" nillable="true" ma:displayName="App Version" ma:internalName="AppVersion0">
      <xsd:simpleType>
        <xsd:restriction base="dms:Text"/>
      </xsd:simpleType>
    </xsd:element>
    <xsd:element name="TeamsChannelId0" ma:index="32" nillable="true" ma:displayName="Teams Channel Id" ma:internalName="TeamsChannelId0">
      <xsd:simpleType>
        <xsd:restriction base="dms:Text"/>
      </xsd:simpleType>
    </xsd:element>
    <xsd:element name="Math_Settings0" ma:index="33" nillable="true" ma:displayName="Math Settings" ma:internalName="Math_Settings0">
      <xsd:simpleType>
        <xsd:restriction base="dms:Text"/>
      </xsd:simpleType>
    </xsd:element>
    <xsd:element name="DefaultSectionNames0" ma:index="34" nillable="true" ma:displayName="Default Section Names" ma:internalName="DefaultSectionNames0">
      <xsd:simpleType>
        <xsd:restriction base="dms:Note">
          <xsd:maxLength value="255"/>
        </xsd:restriction>
      </xsd:simpleType>
    </xsd:element>
    <xsd:element name="Student_Groups0" ma:index="35" nillable="true" ma:displayName="Student Groups" ma:internalName="Student_Groups0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6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7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0" ma:index="38" nillable="true" ma:displayName="Invited Teachers" ma:internalName="Invited_Teachers0">
      <xsd:simpleType>
        <xsd:restriction base="dms:Note">
          <xsd:maxLength value="255"/>
        </xsd:restriction>
      </xsd:simpleType>
    </xsd:element>
    <xsd:element name="Invited_Students0" ma:index="39" nillable="true" ma:displayName="Invited Students" ma:internalName="Invited_Students0">
      <xsd:simpleType>
        <xsd:restriction base="dms:Note">
          <xsd:maxLength value="255"/>
        </xsd:restriction>
      </xsd:simpleType>
    </xsd:element>
    <xsd:element name="Self_Registration_Enabled0" ma:index="40" nillable="true" ma:displayName="Self Registration Enabled" ma:internalName="Self_Registration_Enabled0">
      <xsd:simpleType>
        <xsd:restriction base="dms:Boolean"/>
      </xsd:simpleType>
    </xsd:element>
    <xsd:element name="Has_Teacher_Only_SectionGroup0" ma:index="41" nillable="true" ma:displayName="Has Teacher Only SectionGroup" ma:internalName="Has_Teacher_Only_SectionGroup0">
      <xsd:simpleType>
        <xsd:restriction base="dms:Boolean"/>
      </xsd:simpleType>
    </xsd:element>
    <xsd:element name="Is_Collaboration_Space_Locked0" ma:index="42" nillable="true" ma:displayName="Is Collaboration Space Locked" ma:internalName="Is_Collaboration_Space_Locked0">
      <xsd:simpleType>
        <xsd:restriction base="dms:Boolean"/>
      </xsd:simpleType>
    </xsd:element>
    <xsd:element name="IsNotebookLocked0" ma:index="43" nillable="true" ma:displayName="Is Notebook Locked" ma:internalName="IsNotebookLocked0">
      <xsd:simpleType>
        <xsd:restriction base="dms:Boolean"/>
      </xsd:simpleType>
    </xsd:element>
    <xsd:element name="MediaServiceDateTaken" ma:index="4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48" nillable="true" ma:displayName="Tags" ma:internalName="MediaServiceAutoTags" ma:readOnly="true">
      <xsd:simpleType>
        <xsd:restriction base="dms:Text"/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5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5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5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54" nillable="true" ma:displayName="Location" ma:internalName="MediaServiceLocation" ma:readOnly="true">
      <xsd:simpleType>
        <xsd:restriction base="dms:Text"/>
      </xsd:simpleType>
    </xsd:element>
    <xsd:element name="MediaLengthInSeconds" ma:index="55" nillable="true" ma:displayName="Length (seconds)" ma:internalName="MediaLengthInSeconds" ma:readOnly="true">
      <xsd:simpleType>
        <xsd:restriction base="dms:Unknown"/>
      </xsd:simpleType>
    </xsd:element>
    <xsd:element name="_activity" ma:index="56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06b9c3-818b-47b7-aa00-dad558d5737b" elementFormDefault="qualified">
    <xsd:import namespace="http://schemas.microsoft.com/office/2006/documentManagement/types"/>
    <xsd:import namespace="http://schemas.microsoft.com/office/infopath/2007/PartnerControls"/>
    <xsd:element name="SharedWithUsers" ma:index="4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5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46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Version xmlns="552fc791-b9ed-4a2b-82aa-c9ef02e3631a" xsi:nil="true"/>
    <IsNotebookLocked0 xmlns="493dec6a-80d2-4643-a12e-d28ec4ee3587" xsi:nil="true"/>
    <Math_Settings xmlns="552fc791-b9ed-4a2b-82aa-c9ef02e3631a" xsi:nil="true"/>
    <NotebookType0 xmlns="493dec6a-80d2-4643-a12e-d28ec4ee3587" xsi:nil="true"/>
    <FolderType0 xmlns="493dec6a-80d2-4643-a12e-d28ec4ee3587" xsi:nil="true"/>
    <Owner xmlns="552fc791-b9ed-4a2b-82aa-c9ef02e3631a">
      <UserInfo>
        <DisplayName/>
        <AccountId xsi:nil="true"/>
        <AccountType/>
      </UserInfo>
    </Owner>
    <Invited_Students xmlns="552fc791-b9ed-4a2b-82aa-c9ef02e3631a" xsi:nil="true"/>
    <DefaultSectionNames0 xmlns="493dec6a-80d2-4643-a12e-d28ec4ee3587" xsi:nil="true"/>
    <DefaultSectionNames xmlns="552fc791-b9ed-4a2b-82aa-c9ef02e3631a" xsi:nil="true"/>
    <TeamsChannelId0 xmlns="493dec6a-80d2-4643-a12e-d28ec4ee3587" xsi:nil="true"/>
    <Invited_Teachers0 xmlns="493dec6a-80d2-4643-a12e-d28ec4ee3587" xsi:nil="true"/>
    <Invited_Students0 xmlns="493dec6a-80d2-4643-a12e-d28ec4ee3587" xsi:nil="true"/>
    <Student_Groups xmlns="552fc791-b9ed-4a2b-82aa-c9ef02e3631a">
      <UserInfo>
        <DisplayName/>
        <AccountId xsi:nil="true"/>
        <AccountType/>
      </UserInfo>
    </Student_Groups>
    <TeamsChannelId xmlns="552fc791-b9ed-4a2b-82aa-c9ef02e3631a" xsi:nil="true"/>
    <AppVersion0 xmlns="493dec6a-80d2-4643-a12e-d28ec4ee3587" xsi:nil="true"/>
    <LMS_Mappings xmlns="493dec6a-80d2-4643-a12e-d28ec4ee3587" xsi:nil="true"/>
    <CultureName0 xmlns="493dec6a-80d2-4643-a12e-d28ec4ee3587" xsi:nil="true"/>
    <Distribution_Groups xmlns="493dec6a-80d2-4643-a12e-d28ec4ee3587" xsi:nil="true"/>
    <Teachers xmlns="552fc791-b9ed-4a2b-82aa-c9ef02e3631a">
      <UserInfo>
        <DisplayName/>
        <AccountId xsi:nil="true"/>
        <AccountType/>
      </UserInfo>
    </Teachers>
    <Is_Collaboration_Space_Locked0 xmlns="493dec6a-80d2-4643-a12e-d28ec4ee3587" xsi:nil="true"/>
    <Is_Collaboration_Space_Locked xmlns="552fc791-b9ed-4a2b-82aa-c9ef02e3631a" xsi:nil="true"/>
    <Self_Registration_Enabled xmlns="552fc791-b9ed-4a2b-82aa-c9ef02e3631a" xsi:nil="true"/>
    <Has_Teacher_Only_SectionGroup xmlns="552fc791-b9ed-4a2b-82aa-c9ef02e3631a" xsi:nil="true"/>
    <Student_Groups0 xmlns="493dec6a-80d2-4643-a12e-d28ec4ee3587">
      <UserInfo>
        <DisplayName/>
        <AccountId xsi:nil="true"/>
        <AccountType/>
      </UserInfo>
    </Student_Groups0>
    <FolderType xmlns="552fc791-b9ed-4a2b-82aa-c9ef02e3631a" xsi:nil="true"/>
    <CultureName xmlns="552fc791-b9ed-4a2b-82aa-c9ef02e3631a" xsi:nil="true"/>
    <Students xmlns="552fc791-b9ed-4a2b-82aa-c9ef02e3631a">
      <UserInfo>
        <DisplayName/>
        <AccountId xsi:nil="true"/>
        <AccountType/>
      </UserInfo>
    </Students>
    <Math_Settings0 xmlns="493dec6a-80d2-4643-a12e-d28ec4ee3587" xsi:nil="true"/>
    <Self_Registration_Enabled0 xmlns="493dec6a-80d2-4643-a12e-d28ec4ee3587" xsi:nil="true"/>
    <Has_Teacher_Only_SectionGroup0 xmlns="493dec6a-80d2-4643-a12e-d28ec4ee3587" xsi:nil="true"/>
    <Invited_Teachers xmlns="552fc791-b9ed-4a2b-82aa-c9ef02e3631a" xsi:nil="true"/>
    <IsNotebookLocked xmlns="552fc791-b9ed-4a2b-82aa-c9ef02e3631a" xsi:nil="true"/>
    <_activity xmlns="493dec6a-80d2-4643-a12e-d28ec4ee3587" xsi:nil="true"/>
    <Templates xmlns="552fc791-b9ed-4a2b-82aa-c9ef02e3631a" xsi:nil="true"/>
    <NotebookType xmlns="552fc791-b9ed-4a2b-82aa-c9ef02e3631a" xsi:nil="true"/>
  </documentManagement>
</p:properties>
</file>

<file path=customXml/itemProps1.xml><?xml version="1.0" encoding="utf-8"?>
<ds:datastoreItem xmlns:ds="http://schemas.openxmlformats.org/officeDocument/2006/customXml" ds:itemID="{E85AB50C-6F1A-42FC-86A8-CDA558D0E5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2fc791-b9ed-4a2b-82aa-c9ef02e3631a"/>
    <ds:schemaRef ds:uri="493dec6a-80d2-4643-a12e-d28ec4ee3587"/>
    <ds:schemaRef ds:uri="0906b9c3-818b-47b7-aa00-dad558d573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350E81-F607-4ABA-B39D-37EF381826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C66DBC-E1F2-4160-9953-94C754DEEFC9}">
  <ds:schemaRefs>
    <ds:schemaRef ds:uri="0906b9c3-818b-47b7-aa00-dad558d5737b"/>
    <ds:schemaRef ds:uri="http://purl.org/dc/terms/"/>
    <ds:schemaRef ds:uri="552fc791-b9ed-4a2b-82aa-c9ef02e3631a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493dec6a-80d2-4643-a12e-d28ec4ee35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27345</TotalTime>
  <Words>29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Torben Aagaard (To | EG)</dc:creator>
  <cp:lastModifiedBy>Torben Aagaard (To | EG)</cp:lastModifiedBy>
  <cp:revision>3</cp:revision>
  <dcterms:created xsi:type="dcterms:W3CDTF">2023-03-29T08:27:51Z</dcterms:created>
  <dcterms:modified xsi:type="dcterms:W3CDTF">2023-04-17T08:13:37Z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0x010100A083FA7BC1BE7841AEC4A95980667929</vt:lpwstr>
  </property>
</Properties>
</file>