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Aagaard (To | EG)" userId="25871e62-395b-474f-9117-c12e11371029" providerId="ADAL" clId="{AF6F74B2-FEE5-4EB8-933D-5EC91A0A043C}"/>
    <pc:docChg chg="modSld">
      <pc:chgData name="Torben Aagaard (To | EG)" userId="25871e62-395b-474f-9117-c12e11371029" providerId="ADAL" clId="{AF6F74B2-FEE5-4EB8-933D-5EC91A0A043C}" dt="2025-04-04T13:05:59.918" v="58" actId="403"/>
      <pc:docMkLst>
        <pc:docMk/>
      </pc:docMkLst>
      <pc:sldChg chg="addSp modSp">
        <pc:chgData name="Torben Aagaard (To | EG)" userId="25871e62-395b-474f-9117-c12e11371029" providerId="ADAL" clId="{AF6F74B2-FEE5-4EB8-933D-5EC91A0A043C}" dt="2025-04-04T13:05:59.918" v="58" actId="403"/>
        <pc:sldMkLst>
          <pc:docMk/>
          <pc:sldMk cId="1744395485" sldId="257"/>
        </pc:sldMkLst>
        <pc:spChg chg="add mod">
          <ac:chgData name="Torben Aagaard (To | EG)" userId="25871e62-395b-474f-9117-c12e11371029" providerId="ADAL" clId="{AF6F74B2-FEE5-4EB8-933D-5EC91A0A043C}" dt="2025-04-04T13:05:59.918" v="58" actId="403"/>
          <ac:spMkLst>
            <pc:docMk/>
            <pc:sldMk cId="1744395485" sldId="257"/>
            <ac:spMk id="2" creationId="{184508B5-D5D1-4DC2-A710-8773B078F047}"/>
          </ac:spMkLst>
        </pc:spChg>
        <pc:picChg chg="mod">
          <ac:chgData name="Torben Aagaard (To | EG)" userId="25871e62-395b-474f-9117-c12e11371029" providerId="ADAL" clId="{AF6F74B2-FEE5-4EB8-933D-5EC91A0A043C}" dt="2025-04-04T13:05:23.606" v="44" actId="1035"/>
          <ac:picMkLst>
            <pc:docMk/>
            <pc:sldMk cId="1744395485" sldId="257"/>
            <ac:picMk id="4" creationId="{A72C8203-1B49-46DB-A7AE-FE5020150525}"/>
          </ac:picMkLst>
        </pc:picChg>
      </pc:sldChg>
    </pc:docChg>
  </pc:docChgLst>
  <pc:docChgLst>
    <pc:chgData name="Torben Aagaard (To | EG)" userId="25871e62-395b-474f-9117-c12e11371029" providerId="ADAL" clId="{1F514A5F-5FD9-4546-82B8-E184E11BAD8F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996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563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915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56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492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789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537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000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605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630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9565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AB57E-3F35-46BC-9B6B-A1573BA2F8E4}" type="datetimeFigureOut">
              <a:rPr lang="da-DK" smtClean="0"/>
              <a:t>04-04-2025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E941C-8E56-448E-A715-FFC7D00F94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097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https://pages.uoregon.edu/jimbrau/BrauImNew/Chap04/7th/AT_7e_Figure_04_03.jpg">
            <a:extLst>
              <a:ext uri="{FF2B5EF4-FFF2-40B4-BE49-F238E27FC236}">
                <a16:creationId xmlns:a16="http://schemas.microsoft.com/office/drawing/2014/main" id="{A72C8203-1B49-46DB-A7AE-FE502015052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38" y="1287898"/>
            <a:ext cx="8200724" cy="524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184508B5-D5D1-4DC2-A710-8773B078F047}"/>
              </a:ext>
            </a:extLst>
          </p:cNvPr>
          <p:cNvSpPr/>
          <p:nvPr/>
        </p:nvSpPr>
        <p:spPr>
          <a:xfrm>
            <a:off x="546001" y="408138"/>
            <a:ext cx="8126361" cy="873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4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Atomernes fingeraftryk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 grundstoffer har deres helt eget spektrum. Her er fem forskellige.</a:t>
            </a:r>
          </a:p>
        </p:txBody>
      </p:sp>
    </p:spTree>
    <p:extLst>
      <p:ext uri="{BB962C8B-B14F-4D97-AF65-F5344CB8AC3E}">
        <p14:creationId xmlns:p14="http://schemas.microsoft.com/office/powerpoint/2010/main" val="174439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https://sites.ualberta.ca/~pogosyan/teaching/ASTRO_122/lect6/figure05-14.jpg">
            <a:extLst>
              <a:ext uri="{FF2B5EF4-FFF2-40B4-BE49-F238E27FC236}">
                <a16:creationId xmlns:a16="http://schemas.microsoft.com/office/drawing/2014/main" id="{58757EC1-50BA-4CC2-93C6-72C9329046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45" y="991402"/>
            <a:ext cx="8576110" cy="46490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37051F0C-7AD0-4743-B4B3-D86D644ED6D0}"/>
              </a:ext>
            </a:extLst>
          </p:cNvPr>
          <p:cNvSpPr txBox="1"/>
          <p:nvPr/>
        </p:nvSpPr>
        <p:spPr>
          <a:xfrm>
            <a:off x="606392" y="1135781"/>
            <a:ext cx="1540041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Star</a:t>
            </a:r>
            <a:endParaRPr lang="da-DK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5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552fc791-b9ed-4a2b-82aa-c9ef02e3631a" xsi:nil="true"/>
    <IsNotebookLocked0 xmlns="493dec6a-80d2-4643-a12e-d28ec4ee3587" xsi:nil="true"/>
    <Math_Settings xmlns="552fc791-b9ed-4a2b-82aa-c9ef02e3631a" xsi:nil="true"/>
    <NotebookType0 xmlns="493dec6a-80d2-4643-a12e-d28ec4ee3587" xsi:nil="true"/>
    <FolderType0 xmlns="493dec6a-80d2-4643-a12e-d28ec4ee3587" xsi:nil="true"/>
    <Owner xmlns="552fc791-b9ed-4a2b-82aa-c9ef02e3631a">
      <UserInfo>
        <DisplayName/>
        <AccountId xsi:nil="true"/>
        <AccountType/>
      </UserInfo>
    </Owner>
    <Invited_Students xmlns="552fc791-b9ed-4a2b-82aa-c9ef02e3631a" xsi:nil="true"/>
    <DefaultSectionNames0 xmlns="493dec6a-80d2-4643-a12e-d28ec4ee3587" xsi:nil="true"/>
    <DefaultSectionNames xmlns="552fc791-b9ed-4a2b-82aa-c9ef02e3631a" xsi:nil="true"/>
    <TeamsChannelId0 xmlns="493dec6a-80d2-4643-a12e-d28ec4ee3587" xsi:nil="true"/>
    <Invited_Teachers0 xmlns="493dec6a-80d2-4643-a12e-d28ec4ee3587" xsi:nil="true"/>
    <Invited_Students0 xmlns="493dec6a-80d2-4643-a12e-d28ec4ee3587" xsi:nil="true"/>
    <Student_Groups xmlns="552fc791-b9ed-4a2b-82aa-c9ef02e3631a">
      <UserInfo>
        <DisplayName/>
        <AccountId xsi:nil="true"/>
        <AccountType/>
      </UserInfo>
    </Student_Groups>
    <TeamsChannelId xmlns="552fc791-b9ed-4a2b-82aa-c9ef02e3631a" xsi:nil="true"/>
    <AppVersion0 xmlns="493dec6a-80d2-4643-a12e-d28ec4ee3587" xsi:nil="true"/>
    <LMS_Mappings xmlns="493dec6a-80d2-4643-a12e-d28ec4ee3587" xsi:nil="true"/>
    <CultureName0 xmlns="493dec6a-80d2-4643-a12e-d28ec4ee3587" xsi:nil="true"/>
    <Distribution_Groups xmlns="493dec6a-80d2-4643-a12e-d28ec4ee3587" xsi:nil="true"/>
    <Teachers xmlns="552fc791-b9ed-4a2b-82aa-c9ef02e3631a">
      <UserInfo>
        <DisplayName/>
        <AccountId xsi:nil="true"/>
        <AccountType/>
      </UserInfo>
    </Teachers>
    <Is_Collaboration_Space_Locked0 xmlns="493dec6a-80d2-4643-a12e-d28ec4ee3587" xsi:nil="true"/>
    <Is_Collaboration_Space_Locked xmlns="552fc791-b9ed-4a2b-82aa-c9ef02e3631a" xsi:nil="true"/>
    <Self_Registration_Enabled xmlns="552fc791-b9ed-4a2b-82aa-c9ef02e3631a" xsi:nil="true"/>
    <Has_Teacher_Only_SectionGroup xmlns="552fc791-b9ed-4a2b-82aa-c9ef02e3631a" xsi:nil="true"/>
    <Student_Groups0 xmlns="493dec6a-80d2-4643-a12e-d28ec4ee3587">
      <UserInfo>
        <DisplayName/>
        <AccountId xsi:nil="true"/>
        <AccountType/>
      </UserInfo>
    </Student_Groups0>
    <FolderType xmlns="552fc791-b9ed-4a2b-82aa-c9ef02e3631a" xsi:nil="true"/>
    <CultureName xmlns="552fc791-b9ed-4a2b-82aa-c9ef02e3631a" xsi:nil="true"/>
    <Students xmlns="552fc791-b9ed-4a2b-82aa-c9ef02e3631a">
      <UserInfo>
        <DisplayName/>
        <AccountId xsi:nil="true"/>
        <AccountType/>
      </UserInfo>
    </Students>
    <Math_Settings0 xmlns="493dec6a-80d2-4643-a12e-d28ec4ee3587" xsi:nil="true"/>
    <Self_Registration_Enabled0 xmlns="493dec6a-80d2-4643-a12e-d28ec4ee3587" xsi:nil="true"/>
    <Has_Teacher_Only_SectionGroup0 xmlns="493dec6a-80d2-4643-a12e-d28ec4ee3587" xsi:nil="true"/>
    <Invited_Teachers xmlns="552fc791-b9ed-4a2b-82aa-c9ef02e3631a" xsi:nil="true"/>
    <IsNotebookLocked xmlns="552fc791-b9ed-4a2b-82aa-c9ef02e3631a" xsi:nil="true"/>
    <_activity xmlns="493dec6a-80d2-4643-a12e-d28ec4ee3587" xsi:nil="true"/>
    <Templates xmlns="552fc791-b9ed-4a2b-82aa-c9ef02e3631a" xsi:nil="true"/>
    <NotebookType xmlns="552fc791-b9ed-4a2b-82aa-c9ef02e3631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83FA7BC1BE7841AEC4A95980667929" ma:contentTypeVersion="49" ma:contentTypeDescription="Opret et nyt dokument." ma:contentTypeScope="" ma:versionID="ddeeabbb93687241ed48611c258ba093">
  <xsd:schema xmlns:xsd="http://www.w3.org/2001/XMLSchema" xmlns:xs="http://www.w3.org/2001/XMLSchema" xmlns:p="http://schemas.microsoft.com/office/2006/metadata/properties" xmlns:ns3="552fc791-b9ed-4a2b-82aa-c9ef02e3631a" xmlns:ns4="493dec6a-80d2-4643-a12e-d28ec4ee3587" xmlns:ns5="0906b9c3-818b-47b7-aa00-dad558d5737b" targetNamespace="http://schemas.microsoft.com/office/2006/metadata/properties" ma:root="true" ma:fieldsID="e23e7098f5c313ef3e3dbffec8b25ebc" ns3:_="" ns4:_="" ns5:_="">
    <xsd:import namespace="552fc791-b9ed-4a2b-82aa-c9ef02e3631a"/>
    <xsd:import namespace="493dec6a-80d2-4643-a12e-d28ec4ee3587"/>
    <xsd:import namespace="0906b9c3-818b-47b7-aa00-dad558d5737b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TeamsChannelId" minOccurs="0"/>
                <xsd:element ref="ns3:IsNotebookLocked" minOccurs="0"/>
                <xsd:element ref="ns3:Math_Settings" minOccurs="0"/>
                <xsd:element ref="ns4:MediaServiceMetadata" minOccurs="0"/>
                <xsd:element ref="ns4:MediaServiceFastMetadata" minOccurs="0"/>
                <xsd:element ref="ns4:NotebookType0" minOccurs="0"/>
                <xsd:element ref="ns4:FolderType0" minOccurs="0"/>
                <xsd:element ref="ns4:CultureName0" minOccurs="0"/>
                <xsd:element ref="ns4:AppVersion0" minOccurs="0"/>
                <xsd:element ref="ns4:TeamsChannelId0" minOccurs="0"/>
                <xsd:element ref="ns4:Math_Settings0" minOccurs="0"/>
                <xsd:element ref="ns4:DefaultSectionNames0" minOccurs="0"/>
                <xsd:element ref="ns4:Student_Groups0" minOccurs="0"/>
                <xsd:element ref="ns4:Distribution_Groups" minOccurs="0"/>
                <xsd:element ref="ns4:LMS_Mappings" minOccurs="0"/>
                <xsd:element ref="ns4:Invited_Teachers0" minOccurs="0"/>
                <xsd:element ref="ns4:Invited_Students0" minOccurs="0"/>
                <xsd:element ref="ns4:Self_Registration_Enabled0" minOccurs="0"/>
                <xsd:element ref="ns4:Has_Teacher_Only_SectionGroup0" minOccurs="0"/>
                <xsd:element ref="ns4:Is_Collaboration_Space_Locked0" minOccurs="0"/>
                <xsd:element ref="ns4:IsNotebookLocked0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fc791-b9ed-4a2b-82aa-c9ef02e3631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Type" ma:internalName="NotebookType">
      <xsd:simpleType>
        <xsd:restriction base="dms:Text"/>
      </xsd:simpleType>
    </xsd:element>
    <xsd:element name="FolderType" ma:index="9" nillable="true" ma:displayName="Folder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Section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Name" ma:internalName="CultureName">
      <xsd:simpleType>
        <xsd:restriction base="dms:Text"/>
      </xsd:simpleType>
    </xsd:element>
    <xsd:element name="AppVersion" ma:index="14" nillable="true" ma:displayName="App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_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_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_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1" nillable="true" ma:displayName="Has_Teacher_Only_SectionGroup" ma:internalName="Has_Teacher_Only_SectionGroup">
      <xsd:simpleType>
        <xsd:restriction base="dms:Boolean"/>
      </xsd:simpleType>
    </xsd:element>
    <xsd:element name="Is_Collaboration_Space_Locked" ma:index="22" nillable="true" ma:displayName="Is_Collaboration_Space_Locked" ma:internalName="Is_Collaboration_Space_Locked">
      <xsd:simpleType>
        <xsd:restriction base="dms:Boolean"/>
      </xsd:simpleType>
    </xsd:element>
    <xsd:element name="TeamsChannelId" ma:index="23" nillable="true" ma:displayName="TeamsChannelId" ma:internalName="TeamsChannelId">
      <xsd:simpleType>
        <xsd:restriction base="dms:Text"/>
      </xsd:simpleType>
    </xsd:element>
    <xsd:element name="IsNotebookLocked" ma:index="24" nillable="true" ma:displayName="IsNotebookLocked" ma:internalName="IsNotebookLocked">
      <xsd:simpleType>
        <xsd:restriction base="dms:Boolean"/>
      </xsd:simpleType>
    </xsd:element>
    <xsd:element name="Math_Settings" ma:index="25" nillable="true" ma:displayName="Math_Settings" ma:internalName="Math_Setting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3dec6a-80d2-4643-a12e-d28ec4ee35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0" ma:index="28" nillable="true" ma:displayName="Notebook Type" ma:internalName="NotebookType0">
      <xsd:simpleType>
        <xsd:restriction base="dms:Text"/>
      </xsd:simpleType>
    </xsd:element>
    <xsd:element name="FolderType0" ma:index="29" nillable="true" ma:displayName="Folder Type" ma:internalName="FolderType0">
      <xsd:simpleType>
        <xsd:restriction base="dms:Text"/>
      </xsd:simpleType>
    </xsd:element>
    <xsd:element name="CultureName0" ma:index="30" nillable="true" ma:displayName="Culture Name" ma:internalName="CultureName0">
      <xsd:simpleType>
        <xsd:restriction base="dms:Text"/>
      </xsd:simpleType>
    </xsd:element>
    <xsd:element name="AppVersion0" ma:index="31" nillable="true" ma:displayName="App Version" ma:internalName="AppVersion0">
      <xsd:simpleType>
        <xsd:restriction base="dms:Text"/>
      </xsd:simpleType>
    </xsd:element>
    <xsd:element name="TeamsChannelId0" ma:index="32" nillable="true" ma:displayName="Teams Channel Id" ma:internalName="TeamsChannelId0">
      <xsd:simpleType>
        <xsd:restriction base="dms:Text"/>
      </xsd:simpleType>
    </xsd:element>
    <xsd:element name="Math_Settings0" ma:index="33" nillable="true" ma:displayName="Math Settings" ma:internalName="Math_Settings0">
      <xsd:simpleType>
        <xsd:restriction base="dms:Text"/>
      </xsd:simpleType>
    </xsd:element>
    <xsd:element name="DefaultSectionNames0" ma:index="34" nillable="true" ma:displayName="Default Section Names" ma:internalName="DefaultSectionNames0">
      <xsd:simpleType>
        <xsd:restriction base="dms:Note">
          <xsd:maxLength value="255"/>
        </xsd:restriction>
      </xsd:simpleType>
    </xsd:element>
    <xsd:element name="Student_Groups0" ma:index="35" nillable="true" ma:displayName="Student Groups" ma:internalName="Student_Groups0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0" ma:index="38" nillable="true" ma:displayName="Invited Teachers" ma:internalName="Invited_Teachers0">
      <xsd:simpleType>
        <xsd:restriction base="dms:Note">
          <xsd:maxLength value="255"/>
        </xsd:restriction>
      </xsd:simpleType>
    </xsd:element>
    <xsd:element name="Invited_Students0" ma:index="39" nillable="true" ma:displayName="Invited Students" ma:internalName="Invited_Students0">
      <xsd:simpleType>
        <xsd:restriction base="dms:Note">
          <xsd:maxLength value="255"/>
        </xsd:restriction>
      </xsd:simpleType>
    </xsd:element>
    <xsd:element name="Self_Registration_Enabled0" ma:index="40" nillable="true" ma:displayName="Self Registration Enabled" ma:internalName="Self_Registration_Enabled0">
      <xsd:simpleType>
        <xsd:restriction base="dms:Boolean"/>
      </xsd:simpleType>
    </xsd:element>
    <xsd:element name="Has_Teacher_Only_SectionGroup0" ma:index="41" nillable="true" ma:displayName="Has Teacher Only SectionGroup" ma:internalName="Has_Teacher_Only_SectionGroup0">
      <xsd:simpleType>
        <xsd:restriction base="dms:Boolean"/>
      </xsd:simpleType>
    </xsd:element>
    <xsd:element name="Is_Collaboration_Space_Locked0" ma:index="42" nillable="true" ma:displayName="Is Collaboration Space Locked" ma:internalName="Is_Collaboration_Space_Locked0">
      <xsd:simpleType>
        <xsd:restriction base="dms:Boolean"/>
      </xsd:simpleType>
    </xsd:element>
    <xsd:element name="IsNotebookLocked0" ma:index="43" nillable="true" ma:displayName="Is Notebook Locked" ma:internalName="IsNotebookLocked0">
      <xsd:simpleType>
        <xsd:restriction base="dms:Boolean"/>
      </xsd:simpleType>
    </xsd:element>
    <xsd:element name="MediaServiceDateTaken" ma:index="4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8" nillable="true" ma:displayName="Tags" ma:internalName="MediaServiceAutoTags" ma:readOnly="true">
      <xsd:simpleType>
        <xsd:restriction base="dms:Text"/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5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5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54" nillable="true" ma:displayName="Location" ma:internalName="MediaServiceLocation" ma:readOnly="true">
      <xsd:simpleType>
        <xsd:restriction base="dms:Text"/>
      </xsd:simpleType>
    </xsd:element>
    <xsd:element name="MediaLengthInSeconds" ma:index="55" nillable="true" ma:displayName="Length (seconds)" ma:internalName="MediaLengthInSeconds" ma:readOnly="true">
      <xsd:simpleType>
        <xsd:restriction base="dms:Unknown"/>
      </xsd:simpleType>
    </xsd:element>
    <xsd:element name="_activity" ma:index="56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6b9c3-818b-47b7-aa00-dad558d5737b" elementFormDefault="qualified">
    <xsd:import namespace="http://schemas.microsoft.com/office/2006/documentManagement/types"/>
    <xsd:import namespace="http://schemas.microsoft.com/office/infopath/2007/PartnerControls"/>
    <xsd:element name="SharedWithUsers" ma:index="4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46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FE6C8E-C90A-4581-8207-EC2117582DE3}">
  <ds:schemaRefs>
    <ds:schemaRef ds:uri="0906b9c3-818b-47b7-aa00-dad558d5737b"/>
    <ds:schemaRef ds:uri="http://purl.org/dc/terms/"/>
    <ds:schemaRef ds:uri="552fc791-b9ed-4a2b-82aa-c9ef02e3631a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493dec6a-80d2-4643-a12e-d28ec4ee358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BB766A4-7E5A-4229-9EBA-80CFED5981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87C83F-577C-4A62-9A31-716542FEA0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2fc791-b9ed-4a2b-82aa-c9ef02e3631a"/>
    <ds:schemaRef ds:uri="493dec6a-80d2-4643-a12e-d28ec4ee3587"/>
    <ds:schemaRef ds:uri="0906b9c3-818b-47b7-aa00-dad558d573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7113</TotalTime>
  <Words>17</Words>
  <Application>Microsoft Office PowerPoint</Application>
  <PresentationFormat>Skærmshow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Aagaard (To | EG)</dc:creator>
  <cp:lastModifiedBy>Torben Aagaard (To | EG)</cp:lastModifiedBy>
  <cp:revision>1</cp:revision>
  <dcterms:created xsi:type="dcterms:W3CDTF">2023-04-12T09:47:27Z</dcterms:created>
  <dcterms:modified xsi:type="dcterms:W3CDTF">2025-04-04T13:06:03Z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0x010100A083FA7BC1BE7841AEC4A95980667929</vt:lpwstr>
  </property>
</Properties>
</file>