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2" r:id="rId5"/>
    <p:sldId id="263" r:id="rId6"/>
    <p:sldId id="257" r:id="rId7"/>
    <p:sldId id="260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977FC-40C2-40A4-ACB4-886D5BDFA704}" v="6" dt="2026-05-01T08:54:50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Aagaard (To | EG)" userId="25871e62-395b-474f-9117-c12e11371029" providerId="ADAL" clId="{E21725E0-251B-45EA-B200-6DDF2241DCF5}"/>
    <pc:docChg chg="undo custSel addSld modSld">
      <pc:chgData name="Torben Aagaard (To | EG)" userId="25871e62-395b-474f-9117-c12e11371029" providerId="ADAL" clId="{E21725E0-251B-45EA-B200-6DDF2241DCF5}" dt="2026-05-01T08:55:35.443" v="146" actId="1038"/>
      <pc:docMkLst>
        <pc:docMk/>
      </pc:docMkLst>
      <pc:sldChg chg="modSp mod">
        <pc:chgData name="Torben Aagaard (To | EG)" userId="25871e62-395b-474f-9117-c12e11371029" providerId="ADAL" clId="{E21725E0-251B-45EA-B200-6DDF2241DCF5}" dt="2026-05-01T08:48:01.539" v="39" actId="1076"/>
        <pc:sldMkLst>
          <pc:docMk/>
          <pc:sldMk cId="3729283358" sldId="256"/>
        </pc:sldMkLst>
        <pc:spChg chg="mod">
          <ac:chgData name="Torben Aagaard (To | EG)" userId="25871e62-395b-474f-9117-c12e11371029" providerId="ADAL" clId="{E21725E0-251B-45EA-B200-6DDF2241DCF5}" dt="2026-05-01T08:48:01.539" v="39" actId="1076"/>
          <ac:spMkLst>
            <pc:docMk/>
            <pc:sldMk cId="3729283358" sldId="256"/>
            <ac:spMk id="2" creationId="{00000000-0000-0000-0000-000000000000}"/>
          </ac:spMkLst>
        </pc:spChg>
        <pc:picChg chg="mod">
          <ac:chgData name="Torben Aagaard (To | EG)" userId="25871e62-395b-474f-9117-c12e11371029" providerId="ADAL" clId="{E21725E0-251B-45EA-B200-6DDF2241DCF5}" dt="2026-05-01T08:47:51.592" v="38" actId="1076"/>
          <ac:picMkLst>
            <pc:docMk/>
            <pc:sldMk cId="3729283358" sldId="256"/>
            <ac:picMk id="6" creationId="{00000000-0000-0000-0000-000000000000}"/>
          </ac:picMkLst>
        </pc:picChg>
      </pc:sldChg>
      <pc:sldChg chg="modSp mod">
        <pc:chgData name="Torben Aagaard (To | EG)" userId="25871e62-395b-474f-9117-c12e11371029" providerId="ADAL" clId="{E21725E0-251B-45EA-B200-6DDF2241DCF5}" dt="2026-05-01T08:53:19.647" v="115" actId="20577"/>
        <pc:sldMkLst>
          <pc:docMk/>
          <pc:sldMk cId="3245812924" sldId="261"/>
        </pc:sldMkLst>
        <pc:spChg chg="mod">
          <ac:chgData name="Torben Aagaard (To | EG)" userId="25871e62-395b-474f-9117-c12e11371029" providerId="ADAL" clId="{E21725E0-251B-45EA-B200-6DDF2241DCF5}" dt="2026-05-01T08:53:19.647" v="115" actId="20577"/>
          <ac:spMkLst>
            <pc:docMk/>
            <pc:sldMk cId="3245812924" sldId="261"/>
            <ac:spMk id="10" creationId="{681448AE-8CC8-7080-FE1D-2D50B9FE6D98}"/>
          </ac:spMkLst>
        </pc:spChg>
      </pc:sldChg>
      <pc:sldChg chg="addSp delSp modSp new mod setBg">
        <pc:chgData name="Torben Aagaard (To | EG)" userId="25871e62-395b-474f-9117-c12e11371029" providerId="ADAL" clId="{E21725E0-251B-45EA-B200-6DDF2241DCF5}" dt="2026-05-01T08:51:09.095" v="51"/>
        <pc:sldMkLst>
          <pc:docMk/>
          <pc:sldMk cId="1455705885" sldId="262"/>
        </pc:sldMkLst>
        <pc:spChg chg="del">
          <ac:chgData name="Torben Aagaard (To | EG)" userId="25871e62-395b-474f-9117-c12e11371029" providerId="ADAL" clId="{E21725E0-251B-45EA-B200-6DDF2241DCF5}" dt="2026-05-01T08:49:27.772" v="43" actId="26606"/>
          <ac:spMkLst>
            <pc:docMk/>
            <pc:sldMk cId="1455705885" sldId="262"/>
            <ac:spMk id="2" creationId="{A86A7AFE-8F40-1B67-8919-17B3A95BF64B}"/>
          </ac:spMkLst>
        </pc:spChg>
        <pc:spChg chg="del">
          <ac:chgData name="Torben Aagaard (To | EG)" userId="25871e62-395b-474f-9117-c12e11371029" providerId="ADAL" clId="{E21725E0-251B-45EA-B200-6DDF2241DCF5}" dt="2026-05-01T08:46:56.840" v="1" actId="22"/>
          <ac:spMkLst>
            <pc:docMk/>
            <pc:sldMk cId="1455705885" sldId="262"/>
            <ac:spMk id="3" creationId="{14008D39-F826-4F0A-091B-8050217F5292}"/>
          </ac:spMkLst>
        </pc:spChg>
        <pc:spChg chg="add mod">
          <ac:chgData name="Torben Aagaard (To | EG)" userId="25871e62-395b-474f-9117-c12e11371029" providerId="ADAL" clId="{E21725E0-251B-45EA-B200-6DDF2241DCF5}" dt="2026-05-01T08:50:05.277" v="44" actId="478"/>
          <ac:spMkLst>
            <pc:docMk/>
            <pc:sldMk cId="1455705885" sldId="262"/>
            <ac:spMk id="7" creationId="{4D239E24-15BE-E4FE-16B5-AAB2F4462D90}"/>
          </ac:spMkLst>
        </pc:spChg>
        <pc:spChg chg="add">
          <ac:chgData name="Torben Aagaard (To | EG)" userId="25871e62-395b-474f-9117-c12e11371029" providerId="ADAL" clId="{E21725E0-251B-45EA-B200-6DDF2241DCF5}" dt="2026-05-01T08:49:27.772" v="43" actId="26606"/>
          <ac:spMkLst>
            <pc:docMk/>
            <pc:sldMk cId="1455705885" sldId="262"/>
            <ac:spMk id="10" creationId="{42A4FC2C-047E-45A5-965D-8E1E3BF09BC6}"/>
          </ac:spMkLst>
        </pc:spChg>
        <pc:picChg chg="add del mod ord">
          <ac:chgData name="Torben Aagaard (To | EG)" userId="25871e62-395b-474f-9117-c12e11371029" providerId="ADAL" clId="{E21725E0-251B-45EA-B200-6DDF2241DCF5}" dt="2026-05-01T08:50:05.277" v="44" actId="478"/>
          <ac:picMkLst>
            <pc:docMk/>
            <pc:sldMk cId="1455705885" sldId="262"/>
            <ac:picMk id="5" creationId="{9E34D76B-7BD3-A82C-7793-D551A8A34062}"/>
          </ac:picMkLst>
        </pc:picChg>
        <pc:picChg chg="add mod modCrop">
          <ac:chgData name="Torben Aagaard (To | EG)" userId="25871e62-395b-474f-9117-c12e11371029" providerId="ADAL" clId="{E21725E0-251B-45EA-B200-6DDF2241DCF5}" dt="2026-05-01T08:50:47.075" v="50" actId="1076"/>
          <ac:picMkLst>
            <pc:docMk/>
            <pc:sldMk cId="1455705885" sldId="262"/>
            <ac:picMk id="9" creationId="{CB6DE4E3-3337-30C5-60D1-A77B1C1DF3AF}"/>
          </ac:picMkLst>
        </pc:picChg>
      </pc:sldChg>
      <pc:sldChg chg="addSp delSp modSp new mod setBg">
        <pc:chgData name="Torben Aagaard (To | EG)" userId="25871e62-395b-474f-9117-c12e11371029" providerId="ADAL" clId="{E21725E0-251B-45EA-B200-6DDF2241DCF5}" dt="2026-05-01T08:49:04.388" v="42" actId="26606"/>
        <pc:sldMkLst>
          <pc:docMk/>
          <pc:sldMk cId="971154310" sldId="263"/>
        </pc:sldMkLst>
        <pc:spChg chg="del">
          <ac:chgData name="Torben Aagaard (To | EG)" userId="25871e62-395b-474f-9117-c12e11371029" providerId="ADAL" clId="{E21725E0-251B-45EA-B200-6DDF2241DCF5}" dt="2026-05-01T08:49:04.388" v="42" actId="26606"/>
          <ac:spMkLst>
            <pc:docMk/>
            <pc:sldMk cId="971154310" sldId="263"/>
            <ac:spMk id="2" creationId="{C1E79266-312A-BB43-8858-F1B7E6A44255}"/>
          </ac:spMkLst>
        </pc:spChg>
        <pc:spChg chg="del">
          <ac:chgData name="Torben Aagaard (To | EG)" userId="25871e62-395b-474f-9117-c12e11371029" providerId="ADAL" clId="{E21725E0-251B-45EA-B200-6DDF2241DCF5}" dt="2026-05-01T08:49:04.388" v="42" actId="26606"/>
          <ac:spMkLst>
            <pc:docMk/>
            <pc:sldMk cId="971154310" sldId="263"/>
            <ac:spMk id="3" creationId="{1305E7AC-B2E9-05A0-5572-2501A4217FF9}"/>
          </ac:spMkLst>
        </pc:spChg>
        <pc:spChg chg="add">
          <ac:chgData name="Torben Aagaard (To | EG)" userId="25871e62-395b-474f-9117-c12e11371029" providerId="ADAL" clId="{E21725E0-251B-45EA-B200-6DDF2241DCF5}" dt="2026-05-01T08:49:04.388" v="42" actId="26606"/>
          <ac:spMkLst>
            <pc:docMk/>
            <pc:sldMk cId="971154310" sldId="263"/>
            <ac:spMk id="1031" creationId="{42A4FC2C-047E-45A5-965D-8E1E3BF09BC6}"/>
          </ac:spMkLst>
        </pc:spChg>
        <pc:picChg chg="add mod">
          <ac:chgData name="Torben Aagaard (To | EG)" userId="25871e62-395b-474f-9117-c12e11371029" providerId="ADAL" clId="{E21725E0-251B-45EA-B200-6DDF2241DCF5}" dt="2026-05-01T08:49:04.388" v="42" actId="26606"/>
          <ac:picMkLst>
            <pc:docMk/>
            <pc:sldMk cId="971154310" sldId="263"/>
            <ac:picMk id="1026" creationId="{15D90E8C-A95B-8F5F-FFF6-297524E634E6}"/>
          </ac:picMkLst>
        </pc:picChg>
      </pc:sldChg>
      <pc:sldChg chg="addSp delSp modSp new mod setBg">
        <pc:chgData name="Torben Aagaard (To | EG)" userId="25871e62-395b-474f-9117-c12e11371029" providerId="ADAL" clId="{E21725E0-251B-45EA-B200-6DDF2241DCF5}" dt="2026-05-01T08:55:35.443" v="146" actId="1038"/>
        <pc:sldMkLst>
          <pc:docMk/>
          <pc:sldMk cId="70699959" sldId="264"/>
        </pc:sldMkLst>
        <pc:spChg chg="del">
          <ac:chgData name="Torben Aagaard (To | EG)" userId="25871e62-395b-474f-9117-c12e11371029" providerId="ADAL" clId="{E21725E0-251B-45EA-B200-6DDF2241DCF5}" dt="2026-05-01T08:54:18.397" v="118" actId="26606"/>
          <ac:spMkLst>
            <pc:docMk/>
            <pc:sldMk cId="70699959" sldId="264"/>
            <ac:spMk id="2" creationId="{0556B7C0-B871-17D2-959B-7B6A572F22C9}"/>
          </ac:spMkLst>
        </pc:spChg>
        <pc:spChg chg="del">
          <ac:chgData name="Torben Aagaard (To | EG)" userId="25871e62-395b-474f-9117-c12e11371029" providerId="ADAL" clId="{E21725E0-251B-45EA-B200-6DDF2241DCF5}" dt="2026-05-01T08:54:18.397" v="118" actId="26606"/>
          <ac:spMkLst>
            <pc:docMk/>
            <pc:sldMk cId="70699959" sldId="264"/>
            <ac:spMk id="3" creationId="{52B07B9E-A530-E20D-3670-A288C6D951FC}"/>
          </ac:spMkLst>
        </pc:spChg>
        <pc:spChg chg="add mod">
          <ac:chgData name="Torben Aagaard (To | EG)" userId="25871e62-395b-474f-9117-c12e11371029" providerId="ADAL" clId="{E21725E0-251B-45EA-B200-6DDF2241DCF5}" dt="2026-05-01T08:55:35.443" v="146" actId="1038"/>
          <ac:spMkLst>
            <pc:docMk/>
            <pc:sldMk cId="70699959" sldId="264"/>
            <ac:spMk id="4" creationId="{C47405F1-A7AB-0D59-C6D9-0A9EFEED539D}"/>
          </ac:spMkLst>
        </pc:spChg>
        <pc:picChg chg="add mod">
          <ac:chgData name="Torben Aagaard (To | EG)" userId="25871e62-395b-474f-9117-c12e11371029" providerId="ADAL" clId="{E21725E0-251B-45EA-B200-6DDF2241DCF5}" dt="2026-05-01T08:54:29.507" v="120" actId="1076"/>
          <ac:picMkLst>
            <pc:docMk/>
            <pc:sldMk cId="70699959" sldId="264"/>
            <ac:picMk id="2050" creationId="{6E72094D-3E8A-6506-4BE7-17CD3CD3A7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353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82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4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59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09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6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86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41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12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6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47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0CAC-8CB3-4E4A-BC0F-43C2E5F70983}" type="datetimeFigureOut">
              <a:rPr lang="da-DK" smtClean="0"/>
              <a:t>28-04-2026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D678-5E22-4B09-B57B-AF2E85ACBC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00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80" y="-3258"/>
            <a:ext cx="4865318" cy="324354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802"/>
            <a:ext cx="5980796" cy="336419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064" cy="436804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66" y="4661201"/>
            <a:ext cx="3319933" cy="220291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65" y="3048593"/>
            <a:ext cx="3319933" cy="17275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51617"/>
            <a:ext cx="7772400" cy="3577340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Årstider, månefaser, kometer, asteroider og formørkelser</a:t>
            </a:r>
          </a:p>
        </p:txBody>
      </p:sp>
    </p:spTree>
    <p:extLst>
      <p:ext uri="{BB962C8B-B14F-4D97-AF65-F5344CB8AC3E}">
        <p14:creationId xmlns:p14="http://schemas.microsoft.com/office/powerpoint/2010/main" val="37292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713297" y="365126"/>
            <a:ext cx="2722178" cy="1325563"/>
          </a:xfrm>
        </p:spPr>
        <p:txBody>
          <a:bodyPr/>
          <a:lstStyle/>
          <a:p>
            <a:pPr eaLnBrk="1" hangingPunct="1"/>
            <a:r>
              <a:rPr lang="da-DK" b="1" i="1"/>
              <a:t>Årets gang</a:t>
            </a:r>
          </a:p>
        </p:txBody>
      </p:sp>
      <p:pic>
        <p:nvPicPr>
          <p:cNvPr id="3075" name="Pladsholder til indhold 3" descr="solhverv_sol_w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1557338"/>
            <a:ext cx="7884501" cy="4477702"/>
          </a:xfrm>
        </p:spPr>
      </p:pic>
      <p:pic>
        <p:nvPicPr>
          <p:cNvPr id="3076" name="Billede 4" descr="ellipse_figu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3845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7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72094D-3E8A-6506-4BE7-17CD3CD3A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19" y="417121"/>
            <a:ext cx="5873162" cy="60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47405F1-A7AB-0D59-C6D9-0A9EFEED539D}"/>
              </a:ext>
            </a:extLst>
          </p:cNvPr>
          <p:cNvSpPr txBox="1"/>
          <p:nvPr/>
        </p:nvSpPr>
        <p:spPr>
          <a:xfrm>
            <a:off x="422694" y="417121"/>
            <a:ext cx="272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i="1" dirty="0"/>
              <a:t>Månens faser</a:t>
            </a:r>
          </a:p>
        </p:txBody>
      </p:sp>
    </p:spTree>
    <p:extLst>
      <p:ext uri="{BB962C8B-B14F-4D97-AF65-F5344CB8AC3E}">
        <p14:creationId xmlns:p14="http://schemas.microsoft.com/office/powerpoint/2010/main" val="7069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4D239E24-15BE-E4FE-16B5-AAB2F4462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B6DE4E3-3337-30C5-60D1-A77B1C1D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12"/>
          <a:stretch>
            <a:fillRect/>
          </a:stretch>
        </p:blipFill>
        <p:spPr>
          <a:xfrm>
            <a:off x="-57145" y="395921"/>
            <a:ext cx="9258290" cy="60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90E8C-A95B-8F5F-FFF6-297524E63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3" b="-1"/>
          <a:stretch>
            <a:fillRect/>
          </a:stretch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5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Sol- og Måneformørkelse</a:t>
            </a:r>
            <a:br>
              <a:rPr lang="da-DK"/>
            </a:br>
            <a:r>
              <a:rPr lang="da-DK" sz="2400"/>
              <a:t>(Eclipse = formørkelse)</a:t>
            </a:r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6319"/>
          <a:stretch/>
        </p:blipFill>
        <p:spPr>
          <a:xfrm>
            <a:off x="1325780" y="1713297"/>
            <a:ext cx="6492440" cy="4485372"/>
          </a:xfrm>
        </p:spPr>
      </p:pic>
    </p:spTree>
    <p:extLst>
      <p:ext uri="{BB962C8B-B14F-4D97-AF65-F5344CB8AC3E}">
        <p14:creationId xmlns:p14="http://schemas.microsoft.com/office/powerpoint/2010/main" val="72100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Solformørkelse - detaljer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" y="1405288"/>
            <a:ext cx="8260656" cy="4588795"/>
          </a:xfrm>
        </p:spPr>
      </p:pic>
    </p:spTree>
    <p:extLst>
      <p:ext uri="{BB962C8B-B14F-4D97-AF65-F5344CB8AC3E}">
        <p14:creationId xmlns:p14="http://schemas.microsoft.com/office/powerpoint/2010/main" val="364421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0139" y="365126"/>
            <a:ext cx="8005211" cy="1325563"/>
          </a:xfrm>
        </p:spPr>
        <p:txBody>
          <a:bodyPr/>
          <a:lstStyle/>
          <a:p>
            <a:pPr algn="ctr"/>
            <a:r>
              <a:rPr lang="da-DK"/>
              <a:t>Måneformørkelse - detaljer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1" y="1255043"/>
            <a:ext cx="7232425" cy="5422434"/>
          </a:xfrm>
        </p:spPr>
      </p:pic>
    </p:spTree>
    <p:extLst>
      <p:ext uri="{BB962C8B-B14F-4D97-AF65-F5344CB8AC3E}">
        <p14:creationId xmlns:p14="http://schemas.microsoft.com/office/powerpoint/2010/main" val="65492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Et billede, der indeholder tekst, skærmbillede, cirkel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1AE76D25-3851-93A9-588E-F7D54066D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" y="513710"/>
            <a:ext cx="8810692" cy="4434715"/>
          </a:xfr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81448AE-8CC8-7080-FE1D-2D50B9FE6D98}"/>
              </a:ext>
            </a:extLst>
          </p:cNvPr>
          <p:cNvSpPr txBox="1"/>
          <p:nvPr/>
        </p:nvSpPr>
        <p:spPr>
          <a:xfrm>
            <a:off x="724328" y="5143961"/>
            <a:ext cx="7695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Månens rotationsplan om Jorden hælder 5 grader i forhold til Jordens rotationsplan om Solen (ekliptika). Derfor er der ikke formørkelser hver måned. </a:t>
            </a:r>
          </a:p>
          <a:p>
            <a:r>
              <a:rPr lang="da-DK" dirty="0"/>
              <a:t>Solen, Jorden og Månen skal være på linje før det er muligt (rød linje i figuren) – det vil sige at det kan ske ca. hvert halve år.</a:t>
            </a:r>
          </a:p>
          <a:p>
            <a:r>
              <a:rPr lang="da-DK" sz="1600" i="1" dirty="0"/>
              <a:t>Illustration fra Wikipedia.</a:t>
            </a:r>
          </a:p>
        </p:txBody>
      </p:sp>
    </p:spTree>
    <p:extLst>
      <p:ext uri="{BB962C8B-B14F-4D97-AF65-F5344CB8AC3E}">
        <p14:creationId xmlns:p14="http://schemas.microsoft.com/office/powerpoint/2010/main" val="324581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5490</TotalTime>
  <Words>90</Words>
  <Application>Microsoft Office PowerPoint</Application>
  <PresentationFormat>Skærmshow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Årstider, månefaser, kometer, asteroider og formørkelser</vt:lpstr>
      <vt:lpstr>Årets gang</vt:lpstr>
      <vt:lpstr>PowerPoint-præsentation</vt:lpstr>
      <vt:lpstr>PowerPoint-præsentation</vt:lpstr>
      <vt:lpstr>PowerPoint-præsentation</vt:lpstr>
      <vt:lpstr>Sol- og Måneformørkelse (Eclipse = formørkelse)</vt:lpstr>
      <vt:lpstr>Solformørkelse - detaljer</vt:lpstr>
      <vt:lpstr>Måneformørkelse - detaljer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Torben Aagaard</dc:creator>
  <cp:lastModifiedBy>Torben Aagaard (To | EG)</cp:lastModifiedBy>
  <cp:revision>13</cp:revision>
  <dcterms:created xsi:type="dcterms:W3CDTF">2019-11-03T21:21:51Z</dcterms:created>
  <dcterms:modified xsi:type="dcterms:W3CDTF">2026-05-01T08:55:36Z</dcterms:modified>
</cp:coreProperties>
</file>