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61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22328-846C-7D1B-5BFA-18C959DCD259}" v="25" dt="2025-04-22T09:07:42.083"/>
    <p1510:client id="{72F087B7-00E7-4551-9838-3270F67C7A31}" v="4" dt="2025-04-22T08:39:28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Aagaard (To | EG)" userId="S::egto@egaa-gym.dk::25871e62-395b-474f-9117-c12e11371029" providerId="AD" clId="Web-{00422328-846C-7D1B-5BFA-18C959DCD259}"/>
    <pc:docChg chg="modSld">
      <pc:chgData name="Torben Aagaard (To | EG)" userId="S::egto@egaa-gym.dk::25871e62-395b-474f-9117-c12e11371029" providerId="AD" clId="Web-{00422328-846C-7D1B-5BFA-18C959DCD259}" dt="2025-04-22T09:07:42.083" v="23"/>
      <pc:docMkLst>
        <pc:docMk/>
      </pc:docMkLst>
      <pc:sldChg chg="addSp delSp modSp addAnim delAnim modAnim">
        <pc:chgData name="Torben Aagaard (To | EG)" userId="S::egto@egaa-gym.dk::25871e62-395b-474f-9117-c12e11371029" providerId="AD" clId="Web-{00422328-846C-7D1B-5BFA-18C959DCD259}" dt="2025-04-22T09:07:42.083" v="23"/>
        <pc:sldMkLst>
          <pc:docMk/>
          <pc:sldMk cId="26710305" sldId="260"/>
        </pc:sldMkLst>
        <pc:spChg chg="mod">
          <ac:chgData name="Torben Aagaard (To | EG)" userId="S::egto@egaa-gym.dk::25871e62-395b-474f-9117-c12e11371029" providerId="AD" clId="Web-{00422328-846C-7D1B-5BFA-18C959DCD259}" dt="2025-04-22T09:02:30.709" v="7" actId="20577"/>
          <ac:spMkLst>
            <pc:docMk/>
            <pc:sldMk cId="26710305" sldId="260"/>
            <ac:spMk id="2" creationId="{00000000-0000-0000-0000-000000000000}"/>
          </ac:spMkLst>
        </pc:spChg>
        <pc:spChg chg="mod">
          <ac:chgData name="Torben Aagaard (To | EG)" userId="S::egto@egaa-gym.dk::25871e62-395b-474f-9117-c12e11371029" providerId="AD" clId="Web-{00422328-846C-7D1B-5BFA-18C959DCD259}" dt="2025-04-22T09:03:42.584" v="12" actId="1076"/>
          <ac:spMkLst>
            <pc:docMk/>
            <pc:sldMk cId="26710305" sldId="260"/>
            <ac:spMk id="4" creationId="{00000000-0000-0000-0000-000000000000}"/>
          </ac:spMkLst>
        </pc:spChg>
        <pc:picChg chg="add mod">
          <ac:chgData name="Torben Aagaard (To | EG)" userId="S::egto@egaa-gym.dk::25871e62-395b-474f-9117-c12e11371029" providerId="AD" clId="Web-{00422328-846C-7D1B-5BFA-18C959DCD259}" dt="2025-04-22T09:01:28.585" v="2" actId="1076"/>
          <ac:picMkLst>
            <pc:docMk/>
            <pc:sldMk cId="26710305" sldId="260"/>
            <ac:picMk id="3" creationId="{5C929440-B089-4914-11E4-F1E74E0BEBA0}"/>
          </ac:picMkLst>
        </pc:picChg>
        <pc:picChg chg="add mod">
          <ac:chgData name="Torben Aagaard (To | EG)" userId="S::egto@egaa-gym.dk::25871e62-395b-474f-9117-c12e11371029" providerId="AD" clId="Web-{00422328-846C-7D1B-5BFA-18C959DCD259}" dt="2025-04-22T09:01:59.241" v="5" actId="1076"/>
          <ac:picMkLst>
            <pc:docMk/>
            <pc:sldMk cId="26710305" sldId="260"/>
            <ac:picMk id="5" creationId="{2802CB9D-DD29-B8B3-DA90-6D58FF20C1EF}"/>
          </ac:picMkLst>
        </pc:picChg>
        <pc:picChg chg="add mod">
          <ac:chgData name="Torben Aagaard (To | EG)" userId="S::egto@egaa-gym.dk::25871e62-395b-474f-9117-c12e11371029" providerId="AD" clId="Web-{00422328-846C-7D1B-5BFA-18C959DCD259}" dt="2025-04-22T09:03:51.881" v="14" actId="1076"/>
          <ac:picMkLst>
            <pc:docMk/>
            <pc:sldMk cId="26710305" sldId="260"/>
            <ac:picMk id="6" creationId="{FAF48F6E-697E-6EC4-055A-3A53305BB373}"/>
          </ac:picMkLst>
        </pc:picChg>
        <pc:picChg chg="del">
          <ac:chgData name="Torben Aagaard (To | EG)" userId="S::egto@egaa-gym.dk::25871e62-395b-474f-9117-c12e11371029" providerId="AD" clId="Web-{00422328-846C-7D1B-5BFA-18C959DCD259}" dt="2025-04-22T09:01:04.210" v="0"/>
          <ac:picMkLst>
            <pc:docMk/>
            <pc:sldMk cId="26710305" sldId="260"/>
            <ac:picMk id="4099" creationId="{00000000-0000-0000-0000-000000000000}"/>
          </ac:picMkLst>
        </pc:picChg>
        <pc:picChg chg="del">
          <ac:chgData name="Torben Aagaard (To | EG)" userId="S::egto@egaa-gym.dk::25871e62-395b-474f-9117-c12e11371029" providerId="AD" clId="Web-{00422328-846C-7D1B-5BFA-18C959DCD259}" dt="2025-04-22T09:01:33.163" v="3"/>
          <ac:picMkLst>
            <pc:docMk/>
            <pc:sldMk cId="26710305" sldId="260"/>
            <ac:picMk id="4100" creationId="{00000000-0000-0000-0000-000000000000}"/>
          </ac:picMkLst>
        </pc:picChg>
        <pc:picChg chg="del">
          <ac:chgData name="Torben Aagaard (To | EG)" userId="S::egto@egaa-gym.dk::25871e62-395b-474f-9117-c12e11371029" providerId="AD" clId="Web-{00422328-846C-7D1B-5BFA-18C959DCD259}" dt="2025-04-22T09:02:53.116" v="9"/>
          <ac:picMkLst>
            <pc:docMk/>
            <pc:sldMk cId="26710305" sldId="260"/>
            <ac:picMk id="4102" creationId="{00000000-0000-0000-0000-000000000000}"/>
          </ac:picMkLst>
        </pc:picChg>
      </pc:sldChg>
      <pc:sldChg chg="modSp">
        <pc:chgData name="Torben Aagaard (To | EG)" userId="S::egto@egaa-gym.dk::25871e62-395b-474f-9117-c12e11371029" providerId="AD" clId="Web-{00422328-846C-7D1B-5BFA-18C959DCD259}" dt="2025-04-22T09:02:36.694" v="8" actId="20577"/>
        <pc:sldMkLst>
          <pc:docMk/>
          <pc:sldMk cId="1755337646" sldId="261"/>
        </pc:sldMkLst>
        <pc:spChg chg="mod">
          <ac:chgData name="Torben Aagaard (To | EG)" userId="S::egto@egaa-gym.dk::25871e62-395b-474f-9117-c12e11371029" providerId="AD" clId="Web-{00422328-846C-7D1B-5BFA-18C959DCD259}" dt="2025-04-22T09:02:36.694" v="8" actId="20577"/>
          <ac:spMkLst>
            <pc:docMk/>
            <pc:sldMk cId="1755337646" sldId="26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102F-C8AE-4E8E-9EAE-75A65521470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12A57-F034-4E75-898B-503224DCFBA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1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1" dirty="0"/>
              <a:t>Ambulance (https://www.voicy.network/sounds/Cb9NG_Yk9EmxycBtYT2Sgg-ambulance-siren-with-doppler-effect)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12A57-F034-4E75-898B-503224DCFBA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572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16AFC-2D74-4A8A-90A7-821502A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EEE7DC4-24EE-4148-9421-FD0434A23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7F0424-8EBC-4F82-A671-8CE79C8B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B25F68-845C-4B78-94CC-3F857B30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918216-19FE-483B-A9CA-28BADBB8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142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71A58-BAD1-48D6-8B81-DD8CD9F6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C72A40-627A-4873-94D5-F87DCC75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513D11-F720-41A3-ADDD-D80D79CD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7E9C3A-E45C-4334-8A41-2F5C37E6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06331A-7B36-45D8-A112-A32E0C42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83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B3EF02D-2242-4826-8858-5BF0CB12F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7B3911-18BB-4819-A807-544E98D9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E1D070-DBA2-42F6-B644-107F24CA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770C99-263C-4FC6-8776-ECF1B26F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19FA5D-EA32-464F-B88B-612201D3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98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64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777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859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45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44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6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37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56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358B5-2B58-4F5F-9B59-968CA5DB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DFD211-4F28-408E-830A-E49F8F2C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CF669E-0133-4387-BCE7-EB3DEDB3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058F98-5527-4B7C-8891-B6F38DDD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7DDE2F-1EE0-4564-8710-AC089431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7978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71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87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07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AF3A1-3687-4F03-9E6B-5D3FEF3B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B809AD-62B3-488B-8ECF-25A00CA45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57B534-D269-495D-AB2A-ECCA675D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F2637B-78B3-4825-A366-18C6C7C2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384FDF-1E4B-44E2-9490-DFF5AAE5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7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3AA99-1319-42F0-A0D5-BEF4B647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92D1A0-2D54-40A3-85A0-A20295AF9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DB519C5-1D88-4548-93F7-01E53881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DC868E-FAE1-4BD3-B409-A5E8935D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06F717-DF42-45F6-917B-582A187F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A2CF158-C13F-41D1-A6DF-8E12EB56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9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6D274-E0C3-46A1-88FC-F6D19429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178F99-92A6-4919-B2BD-3863BB9E3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584751-B0D8-429E-B19B-0DDE3B543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3BE37A0-847C-4EFC-A1CC-62E5F4F78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6BEFC6-9282-4737-9D32-E6F486181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BCA97A0-06A8-4390-84AB-1C7F7488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AC7B431-A110-4B92-A717-A1E80F30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7585775-1E69-48E9-A974-7741D2ED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8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73057-3C71-4C5C-BD4F-701B3111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19A8C59-F057-4184-88EC-55669295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7B45239-1528-4EA8-8B89-64E0EACD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FFAD435-4D0D-477E-B85B-636AD4F6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73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730229-0D53-4B59-BFEE-206BEBFE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A9ADA48-152F-4CFE-B84E-2BC25434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B424706-5888-4A88-B415-D8DB0C4B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95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4AC23-430D-4811-BB07-2D7B41E6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55AA36-511A-42FA-BD1B-18F13924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BF4898-B165-4C58-AD44-0F687B3DB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8C6153-7F9C-44BF-A1C0-19E4B93A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AB1229-AF59-443F-918E-7B919DFC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A80315-A4AA-4C5E-A209-A0C8F1EF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99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B1C0C-B562-494A-BF6D-DA49E58E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EB76039-9528-4FDB-B6FF-BD8D67D1E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D17CCE-4923-4626-952E-CD6BA3D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951CEC1-A794-4576-9AF6-1F81B4BD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95071D-89FD-42C4-BFFB-B3655208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BABFF3-6F8C-4589-9BC6-4B9E346E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40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30ED291-39A8-45F4-A881-F46B7ADC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275B0F-2A84-41A5-892D-6FAB1A8E8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0D4172-3D50-404A-9FEE-DE51E3867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ADC8-4D1A-4266-B925-3C4C931F6D48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F647D3-9EC6-47EE-93D9-AB771D222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34451F-B836-4935-895A-E530DB3BB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E2FF-2E4F-43BF-A8C5-2CD8775695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2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C806A-DD5D-4BD1-B046-A23220FAEAC4}" type="datetimeFigureOut">
              <a:rPr lang="da-DK" smtClean="0"/>
              <a:t>22-04-2025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0411-CC90-4AE7-9D0E-3F0F45E48B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927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eritage.stsci.ed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12985E0-7376-47D0-B8E0-7BDCC4651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3" y="0"/>
            <a:ext cx="7006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ritage.stsci.edu/2002/21/Hoag_object/0221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-2180"/>
            <a:ext cx="5443954" cy="68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374800"/>
            <a:ext cx="7772400" cy="1470025"/>
          </a:xfrm>
        </p:spPr>
        <p:txBody>
          <a:bodyPr>
            <a:normAutofit/>
          </a:bodyPr>
          <a:lstStyle/>
          <a:p>
            <a:r>
              <a:rPr lang="da-DK" sz="3200" i="1" dirty="0">
                <a:solidFill>
                  <a:srgbClr val="FFFF00"/>
                </a:solidFill>
              </a:rPr>
              <a:t>Rødforskydning og galaksers fart</a:t>
            </a:r>
          </a:p>
        </p:txBody>
      </p:sp>
    </p:spTree>
    <p:extLst>
      <p:ext uri="{BB962C8B-B14F-4D97-AF65-F5344CB8AC3E}">
        <p14:creationId xmlns:p14="http://schemas.microsoft.com/office/powerpoint/2010/main" val="175533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D6F9A42-E030-4100-A864-FBDE92B17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22" y="183926"/>
            <a:ext cx="8803770" cy="540122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A846549-39E6-4E21-8F5B-FAF0A77D8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22" y="1012961"/>
            <a:ext cx="6901091" cy="56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8BF3F21-C5E4-4EE5-95B2-C085A880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7" y="1690688"/>
            <a:ext cx="10689021" cy="33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8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0186B6-4D2D-4ABC-823F-F10900CB3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20" y="368897"/>
            <a:ext cx="9271351" cy="566582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7667C10-14E3-4290-805E-37A3CAB36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" y="235668"/>
            <a:ext cx="12028682" cy="5840012"/>
          </a:xfrm>
          <a:prstGeom prst="rect">
            <a:avLst/>
          </a:prstGeom>
        </p:spPr>
      </p:pic>
      <p:pic>
        <p:nvPicPr>
          <p:cNvPr id="7" name="Voicy_Ambulance siren with Doppler effect">
            <a:hlinkClick r:id="" action="ppaction://media"/>
            <a:extLst>
              <a:ext uri="{FF2B5EF4-FFF2-40B4-BE49-F238E27FC236}">
                <a16:creationId xmlns:a16="http://schemas.microsoft.com/office/drawing/2014/main" id="{DE7277FF-3274-4C69-BAC9-66C4A8A0E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2280" y="2966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a-DK" sz="3200" b="1" i="1" dirty="0"/>
              <a:t>Rødforskydning</a:t>
            </a:r>
            <a:br>
              <a:rPr lang="da-DK" sz="3200" b="1" i="1" dirty="0"/>
            </a:br>
            <a:r>
              <a:rPr lang="da-DK" sz="3200" b="1" i="1" dirty="0"/>
              <a:t>og fart </a:t>
            </a:r>
            <a:br>
              <a:rPr lang="da-DK" sz="3200" b="1" i="1" dirty="0"/>
            </a:br>
            <a:endParaRPr lang="da-DK" sz="32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7938" y="404813"/>
            <a:ext cx="5410200" cy="2736850"/>
          </a:xfrm>
          <a:noFill/>
        </p:spPr>
      </p:pic>
      <p:sp>
        <p:nvSpPr>
          <p:cNvPr id="11" name="Ellipse 10"/>
          <p:cNvSpPr/>
          <p:nvPr/>
        </p:nvSpPr>
        <p:spPr>
          <a:xfrm>
            <a:off x="8975725" y="549275"/>
            <a:ext cx="433388" cy="935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8616950" y="2060576"/>
            <a:ext cx="431800" cy="936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4" name="Lige pilforbindelse 13"/>
          <p:cNvCxnSpPr/>
          <p:nvPr/>
        </p:nvCxnSpPr>
        <p:spPr>
          <a:xfrm rot="5400000" flipH="1" flipV="1">
            <a:off x="8796338" y="1665288"/>
            <a:ext cx="431800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boks 3"/>
              <p:cNvSpPr txBox="1"/>
              <p:nvPr/>
            </p:nvSpPr>
            <p:spPr>
              <a:xfrm>
                <a:off x="1983898" y="5771836"/>
                <a:ext cx="5212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800" dirty="0"/>
                  <a:t>(</a:t>
                </a:r>
                <a14:m>
                  <m:oMath xmlns:m="http://schemas.openxmlformats.org/officeDocument/2006/math">
                    <m:r>
                      <a:rPr lang="da-DK" sz="2800" i="1">
                        <a:latin typeface="Cambria Math"/>
                      </a:rPr>
                      <m:t>𝑣</m:t>
                    </m:r>
                    <m:r>
                      <a:rPr lang="da-DK" sz="2800" i="1">
                        <a:latin typeface="Cambria Math"/>
                      </a:rPr>
                      <m:t>=</m:t>
                    </m:r>
                    <m:r>
                      <a:rPr lang="da-DK" sz="2800" i="1">
                        <a:latin typeface="Cambria Math"/>
                      </a:rPr>
                      <m:t>𝑧</m:t>
                    </m:r>
                    <m:r>
                      <a:rPr lang="da-DK" sz="2800" i="1">
                        <a:latin typeface="Cambria Math"/>
                      </a:rPr>
                      <m:t>⋅</m:t>
                    </m:r>
                    <m:r>
                      <a:rPr lang="da-DK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da-DK" sz="2800" dirty="0"/>
                  <a:t> kan bruges hvis </a:t>
                </a:r>
                <a14:m>
                  <m:oMath xmlns:m="http://schemas.openxmlformats.org/officeDocument/2006/math">
                    <m:r>
                      <a:rPr lang="da-DK" sz="2800" i="1">
                        <a:latin typeface="Cambria Math"/>
                      </a:rPr>
                      <m:t>𝑧</m:t>
                    </m:r>
                    <m:r>
                      <a:rPr lang="da-DK" sz="2800" i="1">
                        <a:latin typeface="Cambria Math"/>
                      </a:rPr>
                      <m:t>&lt;0,1</m:t>
                    </m:r>
                  </m:oMath>
                </a14:m>
                <a:r>
                  <a:rPr lang="da-DK" sz="2800" dirty="0"/>
                  <a:t>)</a:t>
                </a:r>
              </a:p>
            </p:txBody>
          </p:sp>
        </mc:Choice>
        <mc:Fallback>
          <p:sp>
            <p:nvSpPr>
              <p:cNvPr id="4" name="Tekstboks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98" y="5771836"/>
                <a:ext cx="5212389" cy="523220"/>
              </a:xfrm>
              <a:prstGeom prst="rect">
                <a:avLst/>
              </a:prstGeom>
              <a:blipFill>
                <a:blip r:embed="rId3"/>
                <a:stretch>
                  <a:fillRect l="-2339" t="-11628" r="-163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C929440-B089-4914-11E4-F1E74E0BE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411" y="1483447"/>
            <a:ext cx="2371725" cy="130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2CB9D-DD29-B8B3-DA90-6D58FF20C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750" y="3145270"/>
            <a:ext cx="5524500" cy="135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48F6E-697E-6EC4-055A-3A53305BB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3377" y="4507779"/>
            <a:ext cx="78867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2fc791-b9ed-4a2b-82aa-c9ef02e3631a" xsi:nil="true"/>
    <IsNotebookLocked0 xmlns="493dec6a-80d2-4643-a12e-d28ec4ee3587" xsi:nil="true"/>
    <Math_Settings xmlns="552fc791-b9ed-4a2b-82aa-c9ef02e3631a" xsi:nil="true"/>
    <NotebookType0 xmlns="493dec6a-80d2-4643-a12e-d28ec4ee3587" xsi:nil="true"/>
    <FolderType0 xmlns="493dec6a-80d2-4643-a12e-d28ec4ee3587" xsi:nil="true"/>
    <Owner xmlns="552fc791-b9ed-4a2b-82aa-c9ef02e3631a">
      <UserInfo>
        <DisplayName/>
        <AccountId xsi:nil="true"/>
        <AccountType/>
      </UserInfo>
    </Owner>
    <Invited_Students xmlns="552fc791-b9ed-4a2b-82aa-c9ef02e3631a" xsi:nil="true"/>
    <DefaultSectionNames0 xmlns="493dec6a-80d2-4643-a12e-d28ec4ee3587" xsi:nil="true"/>
    <Teams_Channel_Section_Location xmlns="493dec6a-80d2-4643-a12e-d28ec4ee3587" xsi:nil="true"/>
    <DefaultSectionNames xmlns="552fc791-b9ed-4a2b-82aa-c9ef02e3631a" xsi:nil="true"/>
    <TeamsChannelId0 xmlns="493dec6a-80d2-4643-a12e-d28ec4ee3587" xsi:nil="true"/>
    <Invited_Teachers0 xmlns="493dec6a-80d2-4643-a12e-d28ec4ee3587" xsi:nil="true"/>
    <Invited_Students0 xmlns="493dec6a-80d2-4643-a12e-d28ec4ee3587" xsi:nil="true"/>
    <Student_Groups xmlns="552fc791-b9ed-4a2b-82aa-c9ef02e3631a">
      <UserInfo>
        <DisplayName/>
        <AccountId xsi:nil="true"/>
        <AccountType/>
      </UserInfo>
    </Student_Groups>
    <TeamsChannelId xmlns="552fc791-b9ed-4a2b-82aa-c9ef02e3631a" xsi:nil="true"/>
    <AppVersion0 xmlns="493dec6a-80d2-4643-a12e-d28ec4ee3587" xsi:nil="true"/>
    <LMS_Mappings xmlns="493dec6a-80d2-4643-a12e-d28ec4ee3587" xsi:nil="true"/>
    <CultureName0 xmlns="493dec6a-80d2-4643-a12e-d28ec4ee3587" xsi:nil="true"/>
    <Distribution_Groups xmlns="493dec6a-80d2-4643-a12e-d28ec4ee3587" xsi:nil="true"/>
    <Teachers xmlns="552fc791-b9ed-4a2b-82aa-c9ef02e3631a">
      <UserInfo>
        <DisplayName/>
        <AccountId xsi:nil="true"/>
        <AccountType/>
      </UserInfo>
    </Teachers>
    <Is_Collaboration_Space_Locked0 xmlns="493dec6a-80d2-4643-a12e-d28ec4ee3587" xsi:nil="true"/>
    <Is_Collaboration_Space_Locked xmlns="552fc791-b9ed-4a2b-82aa-c9ef02e3631a" xsi:nil="true"/>
    <Self_Registration_Enabled xmlns="552fc791-b9ed-4a2b-82aa-c9ef02e3631a" xsi:nil="true"/>
    <Has_Teacher_Only_SectionGroup xmlns="552fc791-b9ed-4a2b-82aa-c9ef02e3631a" xsi:nil="true"/>
    <Student_Groups0 xmlns="493dec6a-80d2-4643-a12e-d28ec4ee3587">
      <UserInfo>
        <DisplayName/>
        <AccountId xsi:nil="true"/>
        <AccountType/>
      </UserInfo>
    </Student_Groups0>
    <FolderType xmlns="552fc791-b9ed-4a2b-82aa-c9ef02e3631a" xsi:nil="true"/>
    <CultureName xmlns="552fc791-b9ed-4a2b-82aa-c9ef02e3631a" xsi:nil="true"/>
    <Students xmlns="552fc791-b9ed-4a2b-82aa-c9ef02e3631a">
      <UserInfo>
        <DisplayName/>
        <AccountId xsi:nil="true"/>
        <AccountType/>
      </UserInfo>
    </Students>
    <Math_Settings0 xmlns="493dec6a-80d2-4643-a12e-d28ec4ee3587" xsi:nil="true"/>
    <Self_Registration_Enabled0 xmlns="493dec6a-80d2-4643-a12e-d28ec4ee3587" xsi:nil="true"/>
    <Has_Teacher_Only_SectionGroup0 xmlns="493dec6a-80d2-4643-a12e-d28ec4ee3587" xsi:nil="true"/>
    <Invited_Teachers xmlns="552fc791-b9ed-4a2b-82aa-c9ef02e3631a" xsi:nil="true"/>
    <IsNotebookLocked xmlns="552fc791-b9ed-4a2b-82aa-c9ef02e3631a" xsi:nil="true"/>
    <_activity xmlns="493dec6a-80d2-4643-a12e-d28ec4ee3587" xsi:nil="true"/>
    <Templates xmlns="552fc791-b9ed-4a2b-82aa-c9ef02e3631a" xsi:nil="true"/>
    <NotebookType xmlns="552fc791-b9ed-4a2b-82aa-c9ef02e363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83FA7BC1BE7841AEC4A95980667929" ma:contentTypeVersion="53" ma:contentTypeDescription="Opret et nyt dokument." ma:contentTypeScope="" ma:versionID="5f5ecfe5737a2272e71cd939c419924e">
  <xsd:schema xmlns:xsd="http://www.w3.org/2001/XMLSchema" xmlns:xs="http://www.w3.org/2001/XMLSchema" xmlns:p="http://schemas.microsoft.com/office/2006/metadata/properties" xmlns:ns3="552fc791-b9ed-4a2b-82aa-c9ef02e3631a" xmlns:ns4="493dec6a-80d2-4643-a12e-d28ec4ee3587" xmlns:ns5="0906b9c3-818b-47b7-aa00-dad558d5737b" targetNamespace="http://schemas.microsoft.com/office/2006/metadata/properties" ma:root="true" ma:fieldsID="0d798f81b65d926f6a31ae9856e92359" ns3:_="" ns4:_="" ns5:_="">
    <xsd:import namespace="552fc791-b9ed-4a2b-82aa-c9ef02e3631a"/>
    <xsd:import namespace="493dec6a-80d2-4643-a12e-d28ec4ee3587"/>
    <xsd:import namespace="0906b9c3-818b-47b7-aa00-dad558d5737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TeamsChannelId" minOccurs="0"/>
                <xsd:element ref="ns3:IsNotebookLocked" minOccurs="0"/>
                <xsd:element ref="ns3:Math_Settings" minOccurs="0"/>
                <xsd:element ref="ns4:MediaServiceMetadata" minOccurs="0"/>
                <xsd:element ref="ns4:MediaServiceFastMetadata" minOccurs="0"/>
                <xsd:element ref="ns4:NotebookType0" minOccurs="0"/>
                <xsd:element ref="ns4:FolderType0" minOccurs="0"/>
                <xsd:element ref="ns4:CultureName0" minOccurs="0"/>
                <xsd:element ref="ns4:AppVersion0" minOccurs="0"/>
                <xsd:element ref="ns4:TeamsChannelId0" minOccurs="0"/>
                <xsd:element ref="ns4:Math_Settings0" minOccurs="0"/>
                <xsd:element ref="ns4:DefaultSectionNames0" minOccurs="0"/>
                <xsd:element ref="ns4:Student_Groups0" minOccurs="0"/>
                <xsd:element ref="ns4:Distribution_Groups" minOccurs="0"/>
                <xsd:element ref="ns4:LMS_Mappings" minOccurs="0"/>
                <xsd:element ref="ns4:Invited_Teachers0" minOccurs="0"/>
                <xsd:element ref="ns4:Invited_Students0" minOccurs="0"/>
                <xsd:element ref="ns4:Self_Registration_Enabled0" minOccurs="0"/>
                <xsd:element ref="ns4:Has_Teacher_Only_SectionGroup0" minOccurs="0"/>
                <xsd:element ref="ns4:Is_Collaboration_Space_Locked0" minOccurs="0"/>
                <xsd:element ref="ns4:IsNotebookLocked0" minOccurs="0"/>
                <xsd:element ref="ns5:SharedWithUsers" minOccurs="0"/>
                <xsd:element ref="ns5:SharedWithDetails" minOccurs="0"/>
                <xsd:element ref="ns5:SharingHintHash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Teams_Channel_Section_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fc791-b9ed-4a2b-82aa-c9ef02e3631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Type" ma:internalName="NotebookType">
      <xsd:simpleType>
        <xsd:restriction base="dms:Text"/>
      </xsd:simpleType>
    </xsd:element>
    <xsd:element name="FolderType" ma:index="9" nillable="true" ma:displayName="Folder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Section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Name" ma:internalName="CultureName">
      <xsd:simpleType>
        <xsd:restriction base="dms:Text"/>
      </xsd:simpleType>
    </xsd:element>
    <xsd:element name="AppVersion" ma:index="14" nillable="true" ma:displayName="App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_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_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_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1" nillable="true" ma:displayName="Has_Teacher_Only_SectionGroup" ma:internalName="Has_Teacher_Only_SectionGroup">
      <xsd:simpleType>
        <xsd:restriction base="dms:Boolean"/>
      </xsd:simpleType>
    </xsd:element>
    <xsd:element name="Is_Collaboration_Space_Locked" ma:index="22" nillable="true" ma:displayName="Is_Collaboration_Space_Locked" ma:internalName="Is_Collaboration_Space_Locked">
      <xsd:simpleType>
        <xsd:restriction base="dms:Boolean"/>
      </xsd:simpleType>
    </xsd:element>
    <xsd:element name="TeamsChannelId" ma:index="23" nillable="true" ma:displayName="TeamsChannelId" ma:internalName="TeamsChannelId">
      <xsd:simpleType>
        <xsd:restriction base="dms:Text"/>
      </xsd:simpleType>
    </xsd:element>
    <xsd:element name="IsNotebookLocked" ma:index="24" nillable="true" ma:displayName="IsNotebookLocked" ma:internalName="IsNotebookLocked">
      <xsd:simpleType>
        <xsd:restriction base="dms:Boolean"/>
      </xsd:simpleType>
    </xsd:element>
    <xsd:element name="Math_Settings" ma:index="25" nillable="true" ma:displayName="Math_Settings" ma:internalName="Math_Setting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dec6a-80d2-4643-a12e-d28ec4ee35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0" ma:index="28" nillable="true" ma:displayName="Notebook Type" ma:internalName="NotebookType0">
      <xsd:simpleType>
        <xsd:restriction base="dms:Text"/>
      </xsd:simpleType>
    </xsd:element>
    <xsd:element name="FolderType0" ma:index="29" nillable="true" ma:displayName="Folder Type" ma:internalName="FolderType0">
      <xsd:simpleType>
        <xsd:restriction base="dms:Text"/>
      </xsd:simpleType>
    </xsd:element>
    <xsd:element name="CultureName0" ma:index="30" nillable="true" ma:displayName="Culture Name" ma:internalName="CultureName0">
      <xsd:simpleType>
        <xsd:restriction base="dms:Text"/>
      </xsd:simpleType>
    </xsd:element>
    <xsd:element name="AppVersion0" ma:index="31" nillable="true" ma:displayName="App Version" ma:internalName="AppVersion0">
      <xsd:simpleType>
        <xsd:restriction base="dms:Text"/>
      </xsd:simpleType>
    </xsd:element>
    <xsd:element name="TeamsChannelId0" ma:index="32" nillable="true" ma:displayName="Teams Channel Id" ma:internalName="TeamsChannelId0">
      <xsd:simpleType>
        <xsd:restriction base="dms:Text"/>
      </xsd:simpleType>
    </xsd:element>
    <xsd:element name="Math_Settings0" ma:index="33" nillable="true" ma:displayName="Math Settings" ma:internalName="Math_Settings0">
      <xsd:simpleType>
        <xsd:restriction base="dms:Text"/>
      </xsd:simpleType>
    </xsd:element>
    <xsd:element name="DefaultSectionNames0" ma:index="34" nillable="true" ma:displayName="Default Section Names" ma:internalName="DefaultSectionNames0">
      <xsd:simpleType>
        <xsd:restriction base="dms:Note">
          <xsd:maxLength value="255"/>
        </xsd:restriction>
      </xsd:simpleType>
    </xsd:element>
    <xsd:element name="Student_Groups0" ma:index="35" nillable="true" ma:displayName="Student Groups" ma:internalName="Student_Groups0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0" ma:index="38" nillable="true" ma:displayName="Invited Teachers" ma:internalName="Invited_Teachers0">
      <xsd:simpleType>
        <xsd:restriction base="dms:Note">
          <xsd:maxLength value="255"/>
        </xsd:restriction>
      </xsd:simpleType>
    </xsd:element>
    <xsd:element name="Invited_Students0" ma:index="39" nillable="true" ma:displayName="Invited Students" ma:internalName="Invited_Students0">
      <xsd:simpleType>
        <xsd:restriction base="dms:Note">
          <xsd:maxLength value="255"/>
        </xsd:restriction>
      </xsd:simpleType>
    </xsd:element>
    <xsd:element name="Self_Registration_Enabled0" ma:index="40" nillable="true" ma:displayName="Self Registration Enabled" ma:internalName="Self_Registration_Enabled0">
      <xsd:simpleType>
        <xsd:restriction base="dms:Boolean"/>
      </xsd:simpleType>
    </xsd:element>
    <xsd:element name="Has_Teacher_Only_SectionGroup0" ma:index="41" nillable="true" ma:displayName="Has Teacher Only SectionGroup" ma:internalName="Has_Teacher_Only_SectionGroup0">
      <xsd:simpleType>
        <xsd:restriction base="dms:Boolean"/>
      </xsd:simpleType>
    </xsd:element>
    <xsd:element name="Is_Collaboration_Space_Locked0" ma:index="42" nillable="true" ma:displayName="Is Collaboration Space Locked" ma:internalName="Is_Collaboration_Space_Locked0">
      <xsd:simpleType>
        <xsd:restriction base="dms:Boolean"/>
      </xsd:simpleType>
    </xsd:element>
    <xsd:element name="IsNotebookLocked0" ma:index="43" nillable="true" ma:displayName="Is Notebook Locked" ma:internalName="IsNotebookLocked0">
      <xsd:simpleType>
        <xsd:restriction base="dms:Boolean"/>
      </xsd:simpleType>
    </xsd:element>
    <xsd:element name="MediaServiceDateTaken" ma:index="4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8" nillable="true" ma:displayName="Tags" ma:internalName="MediaServiceAutoTags" ma:readOnly="true">
      <xsd:simpleType>
        <xsd:restriction base="dms:Text"/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5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5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54" nillable="true" ma:displayName="Location" ma:internalName="MediaServiceLocation" ma:readOnly="true">
      <xsd:simpleType>
        <xsd:restriction base="dms:Text"/>
      </xsd:simpleType>
    </xsd:element>
    <xsd:element name="MediaLengthInSeconds" ma:index="55" nillable="true" ma:displayName="Length (seconds)" ma:internalName="MediaLengthInSeconds" ma:readOnly="true">
      <xsd:simpleType>
        <xsd:restriction base="dms:Unknown"/>
      </xsd:simpleType>
    </xsd:element>
    <xsd:element name="_activity" ma:index="56" nillable="true" ma:displayName="_activity" ma:hidden="true" ma:internalName="_activity">
      <xsd:simpleType>
        <xsd:restriction base="dms:Note"/>
      </xsd:simpleType>
    </xsd:element>
    <xsd:element name="MediaServiceObjectDetectorVersions" ma:index="5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58" nillable="true" ma:displayName="MediaServiceSystemTags" ma:hidden="true" ma:internalName="MediaServiceSystemTags" ma:readOnly="true">
      <xsd:simpleType>
        <xsd:restriction base="dms:Note"/>
      </xsd:simpleType>
    </xsd:element>
    <xsd:element name="Teams_Channel_Section_Location" ma:index="59" nillable="true" ma:displayName="Teams Channel Section Location" ma:internalName="Teams_Channel_Section_Location">
      <xsd:simpleType>
        <xsd:restriction base="dms:Text"/>
      </xsd:simpleType>
    </xsd:element>
    <xsd:element name="MediaServiceSearchProperties" ma:index="6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6b9c3-818b-47b7-aa00-dad558d5737b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46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5FECF3-4F10-464E-B181-8D3A04089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CA622-EC3B-418F-9A04-680897B2D885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493dec6a-80d2-4643-a12e-d28ec4ee3587"/>
    <ds:schemaRef ds:uri="552fc791-b9ed-4a2b-82aa-c9ef02e3631a"/>
    <ds:schemaRef ds:uri="0906b9c3-818b-47b7-aa00-dad558d5737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AB5F13-7C37-46B0-9C16-1AA04AA4E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fc791-b9ed-4a2b-82aa-c9ef02e3631a"/>
    <ds:schemaRef ds:uri="493dec6a-80d2-4643-a12e-d28ec4ee3587"/>
    <ds:schemaRef ds:uri="0906b9c3-818b-47b7-aa00-dad558d57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</Words>
  <Application>Microsoft Office PowerPoint</Application>
  <PresentationFormat>Widescreen</PresentationFormat>
  <Paragraphs>5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Office-tema</vt:lpstr>
      <vt:lpstr>Kontortema</vt:lpstr>
      <vt:lpstr>PowerPoint Presentation</vt:lpstr>
      <vt:lpstr>Rødforskydning og galaksers fart</vt:lpstr>
      <vt:lpstr>PowerPoint Presentation</vt:lpstr>
      <vt:lpstr>PowerPoint Presentation</vt:lpstr>
      <vt:lpstr>PowerPoint Presentation</vt:lpstr>
      <vt:lpstr>Rødforskydning og fart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Torben Aagaard (To | EG)</dc:creator>
  <cp:lastModifiedBy>Torben Aagaard (To | EG)</cp:lastModifiedBy>
  <cp:revision>27</cp:revision>
  <dcterms:created xsi:type="dcterms:W3CDTF">2024-06-12T08:07:02Z</dcterms:created>
  <dcterms:modified xsi:type="dcterms:W3CDTF">2025-04-22T09:07:50Z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0x010100A083FA7BC1BE7841AEC4A95980667929</vt:lpwstr>
  </property>
</Properties>
</file>