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59" r:id="rId5"/>
    <p:sldId id="260" r:id="rId6"/>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5865"/>
  </p:normalViewPr>
  <p:slideViewPr>
    <p:cSldViewPr snapToGrid="0">
      <p:cViewPr varScale="1">
        <p:scale>
          <a:sx n="113" d="100"/>
          <a:sy n="113" d="100"/>
        </p:scale>
        <p:origin x="52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3D9D99-B768-9FFA-7A37-21EF7C6F5851}"/>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3B5DD5F7-B30D-AFB5-B34D-EE2C8635A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D2F5900E-9674-DF1C-120F-E283AB81E265}"/>
              </a:ext>
            </a:extLst>
          </p:cNvPr>
          <p:cNvSpPr>
            <a:spLocks noGrp="1"/>
          </p:cNvSpPr>
          <p:nvPr>
            <p:ph type="dt" sz="half" idx="10"/>
          </p:nvPr>
        </p:nvSpPr>
        <p:spPr/>
        <p:txBody>
          <a:bodyPr/>
          <a:lstStyle/>
          <a:p>
            <a:fld id="{F24FF1B7-4368-A944-8B86-5BACB85B4838}" type="datetimeFigureOut">
              <a:rPr lang="da-DK" smtClean="0"/>
              <a:t>07.02.2024</a:t>
            </a:fld>
            <a:endParaRPr lang="da-DK"/>
          </a:p>
        </p:txBody>
      </p:sp>
      <p:sp>
        <p:nvSpPr>
          <p:cNvPr id="5" name="Pladsholder til sidefod 4">
            <a:extLst>
              <a:ext uri="{FF2B5EF4-FFF2-40B4-BE49-F238E27FC236}">
                <a16:creationId xmlns:a16="http://schemas.microsoft.com/office/drawing/2014/main" id="{BCA26DC0-62B5-CB23-BAA7-FE93A97AEDD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D9A41F4-2C20-274A-D8D4-7213A7AF2F6A}"/>
              </a:ext>
            </a:extLst>
          </p:cNvPr>
          <p:cNvSpPr>
            <a:spLocks noGrp="1"/>
          </p:cNvSpPr>
          <p:nvPr>
            <p:ph type="sldNum" sz="quarter" idx="12"/>
          </p:nvPr>
        </p:nvSpPr>
        <p:spPr/>
        <p:txBody>
          <a:bodyPr/>
          <a:lstStyle/>
          <a:p>
            <a:fld id="{6F369D69-D24B-1845-868D-98CF4D89F414}" type="slidenum">
              <a:rPr lang="da-DK" smtClean="0"/>
              <a:t>‹nr.›</a:t>
            </a:fld>
            <a:endParaRPr lang="da-DK"/>
          </a:p>
        </p:txBody>
      </p:sp>
    </p:spTree>
    <p:extLst>
      <p:ext uri="{BB962C8B-B14F-4D97-AF65-F5344CB8AC3E}">
        <p14:creationId xmlns:p14="http://schemas.microsoft.com/office/powerpoint/2010/main" val="2916889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6D0BFB-7D65-7334-3B82-88257EF29F38}"/>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7D133EC9-80D7-E5B5-3237-C0F462739CEB}"/>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4B8E858-0A8F-C083-F515-68BD88899F45}"/>
              </a:ext>
            </a:extLst>
          </p:cNvPr>
          <p:cNvSpPr>
            <a:spLocks noGrp="1"/>
          </p:cNvSpPr>
          <p:nvPr>
            <p:ph type="dt" sz="half" idx="10"/>
          </p:nvPr>
        </p:nvSpPr>
        <p:spPr/>
        <p:txBody>
          <a:bodyPr/>
          <a:lstStyle/>
          <a:p>
            <a:fld id="{F24FF1B7-4368-A944-8B86-5BACB85B4838}" type="datetimeFigureOut">
              <a:rPr lang="da-DK" smtClean="0"/>
              <a:t>07.02.2024</a:t>
            </a:fld>
            <a:endParaRPr lang="da-DK"/>
          </a:p>
        </p:txBody>
      </p:sp>
      <p:sp>
        <p:nvSpPr>
          <p:cNvPr id="5" name="Pladsholder til sidefod 4">
            <a:extLst>
              <a:ext uri="{FF2B5EF4-FFF2-40B4-BE49-F238E27FC236}">
                <a16:creationId xmlns:a16="http://schemas.microsoft.com/office/drawing/2014/main" id="{EFDCB25A-67C0-F2E9-DDDC-8BCD56BC0BE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89A5E34-F79B-CB25-DE6E-DA4D46F79571}"/>
              </a:ext>
            </a:extLst>
          </p:cNvPr>
          <p:cNvSpPr>
            <a:spLocks noGrp="1"/>
          </p:cNvSpPr>
          <p:nvPr>
            <p:ph type="sldNum" sz="quarter" idx="12"/>
          </p:nvPr>
        </p:nvSpPr>
        <p:spPr/>
        <p:txBody>
          <a:bodyPr/>
          <a:lstStyle/>
          <a:p>
            <a:fld id="{6F369D69-D24B-1845-868D-98CF4D89F414}" type="slidenum">
              <a:rPr lang="da-DK" smtClean="0"/>
              <a:t>‹nr.›</a:t>
            </a:fld>
            <a:endParaRPr lang="da-DK"/>
          </a:p>
        </p:txBody>
      </p:sp>
    </p:spTree>
    <p:extLst>
      <p:ext uri="{BB962C8B-B14F-4D97-AF65-F5344CB8AC3E}">
        <p14:creationId xmlns:p14="http://schemas.microsoft.com/office/powerpoint/2010/main" val="971025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30AF48FC-16DD-0F72-0F4B-FBEC7FA22C7A}"/>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A07DB803-351B-9AED-2DEE-C32B38368CE8}"/>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3DB3FE49-173B-B510-2463-474F42F5C211}"/>
              </a:ext>
            </a:extLst>
          </p:cNvPr>
          <p:cNvSpPr>
            <a:spLocks noGrp="1"/>
          </p:cNvSpPr>
          <p:nvPr>
            <p:ph type="dt" sz="half" idx="10"/>
          </p:nvPr>
        </p:nvSpPr>
        <p:spPr/>
        <p:txBody>
          <a:bodyPr/>
          <a:lstStyle/>
          <a:p>
            <a:fld id="{F24FF1B7-4368-A944-8B86-5BACB85B4838}" type="datetimeFigureOut">
              <a:rPr lang="da-DK" smtClean="0"/>
              <a:t>07.02.2024</a:t>
            </a:fld>
            <a:endParaRPr lang="da-DK"/>
          </a:p>
        </p:txBody>
      </p:sp>
      <p:sp>
        <p:nvSpPr>
          <p:cNvPr id="5" name="Pladsholder til sidefod 4">
            <a:extLst>
              <a:ext uri="{FF2B5EF4-FFF2-40B4-BE49-F238E27FC236}">
                <a16:creationId xmlns:a16="http://schemas.microsoft.com/office/drawing/2014/main" id="{BAF7C230-C4DF-7B1D-4B22-635D7455C30B}"/>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BCA23282-582B-050E-2F5D-532AD4B2677A}"/>
              </a:ext>
            </a:extLst>
          </p:cNvPr>
          <p:cNvSpPr>
            <a:spLocks noGrp="1"/>
          </p:cNvSpPr>
          <p:nvPr>
            <p:ph type="sldNum" sz="quarter" idx="12"/>
          </p:nvPr>
        </p:nvSpPr>
        <p:spPr/>
        <p:txBody>
          <a:bodyPr/>
          <a:lstStyle/>
          <a:p>
            <a:fld id="{6F369D69-D24B-1845-868D-98CF4D89F414}" type="slidenum">
              <a:rPr lang="da-DK" smtClean="0"/>
              <a:t>‹nr.›</a:t>
            </a:fld>
            <a:endParaRPr lang="da-DK"/>
          </a:p>
        </p:txBody>
      </p:sp>
    </p:spTree>
    <p:extLst>
      <p:ext uri="{BB962C8B-B14F-4D97-AF65-F5344CB8AC3E}">
        <p14:creationId xmlns:p14="http://schemas.microsoft.com/office/powerpoint/2010/main" val="1341922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6C8E90-AB43-B0D7-7CE8-18E767880779}"/>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874627EA-2430-59EB-E43C-A06093C432EF}"/>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47E714C6-CBE0-91E1-C9F6-0199FDEB8F93}"/>
              </a:ext>
            </a:extLst>
          </p:cNvPr>
          <p:cNvSpPr>
            <a:spLocks noGrp="1"/>
          </p:cNvSpPr>
          <p:nvPr>
            <p:ph type="dt" sz="half" idx="10"/>
          </p:nvPr>
        </p:nvSpPr>
        <p:spPr/>
        <p:txBody>
          <a:bodyPr/>
          <a:lstStyle/>
          <a:p>
            <a:fld id="{F24FF1B7-4368-A944-8B86-5BACB85B4838}" type="datetimeFigureOut">
              <a:rPr lang="da-DK" smtClean="0"/>
              <a:t>07.02.2024</a:t>
            </a:fld>
            <a:endParaRPr lang="da-DK"/>
          </a:p>
        </p:txBody>
      </p:sp>
      <p:sp>
        <p:nvSpPr>
          <p:cNvPr id="5" name="Pladsholder til sidefod 4">
            <a:extLst>
              <a:ext uri="{FF2B5EF4-FFF2-40B4-BE49-F238E27FC236}">
                <a16:creationId xmlns:a16="http://schemas.microsoft.com/office/drawing/2014/main" id="{6CD0E2AC-A161-1D0E-BD21-A65F58C3C0F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58DB04A-CEB3-1167-3F14-F26182CBFC4F}"/>
              </a:ext>
            </a:extLst>
          </p:cNvPr>
          <p:cNvSpPr>
            <a:spLocks noGrp="1"/>
          </p:cNvSpPr>
          <p:nvPr>
            <p:ph type="sldNum" sz="quarter" idx="12"/>
          </p:nvPr>
        </p:nvSpPr>
        <p:spPr/>
        <p:txBody>
          <a:bodyPr/>
          <a:lstStyle/>
          <a:p>
            <a:fld id="{6F369D69-D24B-1845-868D-98CF4D89F414}" type="slidenum">
              <a:rPr lang="da-DK" smtClean="0"/>
              <a:t>‹nr.›</a:t>
            </a:fld>
            <a:endParaRPr lang="da-DK"/>
          </a:p>
        </p:txBody>
      </p:sp>
    </p:spTree>
    <p:extLst>
      <p:ext uri="{BB962C8B-B14F-4D97-AF65-F5344CB8AC3E}">
        <p14:creationId xmlns:p14="http://schemas.microsoft.com/office/powerpoint/2010/main" val="605175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14C4BE-02D9-60CC-4AC0-789775455866}"/>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64BEE3E6-A11E-B305-AAA1-9BAC999A9A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32335315-19D8-5D76-BF25-B096A934111D}"/>
              </a:ext>
            </a:extLst>
          </p:cNvPr>
          <p:cNvSpPr>
            <a:spLocks noGrp="1"/>
          </p:cNvSpPr>
          <p:nvPr>
            <p:ph type="dt" sz="half" idx="10"/>
          </p:nvPr>
        </p:nvSpPr>
        <p:spPr/>
        <p:txBody>
          <a:bodyPr/>
          <a:lstStyle/>
          <a:p>
            <a:fld id="{F24FF1B7-4368-A944-8B86-5BACB85B4838}" type="datetimeFigureOut">
              <a:rPr lang="da-DK" smtClean="0"/>
              <a:t>07.02.2024</a:t>
            </a:fld>
            <a:endParaRPr lang="da-DK"/>
          </a:p>
        </p:txBody>
      </p:sp>
      <p:sp>
        <p:nvSpPr>
          <p:cNvPr id="5" name="Pladsholder til sidefod 4">
            <a:extLst>
              <a:ext uri="{FF2B5EF4-FFF2-40B4-BE49-F238E27FC236}">
                <a16:creationId xmlns:a16="http://schemas.microsoft.com/office/drawing/2014/main" id="{0128A07D-607B-96E1-99ED-43EB19E88A1D}"/>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B7B198FA-0F2D-F0E5-7DD9-4AE20CFEBD59}"/>
              </a:ext>
            </a:extLst>
          </p:cNvPr>
          <p:cNvSpPr>
            <a:spLocks noGrp="1"/>
          </p:cNvSpPr>
          <p:nvPr>
            <p:ph type="sldNum" sz="quarter" idx="12"/>
          </p:nvPr>
        </p:nvSpPr>
        <p:spPr/>
        <p:txBody>
          <a:bodyPr/>
          <a:lstStyle/>
          <a:p>
            <a:fld id="{6F369D69-D24B-1845-868D-98CF4D89F414}" type="slidenum">
              <a:rPr lang="da-DK" smtClean="0"/>
              <a:t>‹nr.›</a:t>
            </a:fld>
            <a:endParaRPr lang="da-DK"/>
          </a:p>
        </p:txBody>
      </p:sp>
    </p:spTree>
    <p:extLst>
      <p:ext uri="{BB962C8B-B14F-4D97-AF65-F5344CB8AC3E}">
        <p14:creationId xmlns:p14="http://schemas.microsoft.com/office/powerpoint/2010/main" val="867269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AE20D2-AF95-FCD8-CF3F-94287F02FA8D}"/>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55732791-7BF2-D4F9-CF94-2B0C6DFB746A}"/>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D1D38CE4-F530-B788-D98F-D5F29081A35D}"/>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CAD5FDE8-DC09-079A-AD5D-91F477E76735}"/>
              </a:ext>
            </a:extLst>
          </p:cNvPr>
          <p:cNvSpPr>
            <a:spLocks noGrp="1"/>
          </p:cNvSpPr>
          <p:nvPr>
            <p:ph type="dt" sz="half" idx="10"/>
          </p:nvPr>
        </p:nvSpPr>
        <p:spPr/>
        <p:txBody>
          <a:bodyPr/>
          <a:lstStyle/>
          <a:p>
            <a:fld id="{F24FF1B7-4368-A944-8B86-5BACB85B4838}" type="datetimeFigureOut">
              <a:rPr lang="da-DK" smtClean="0"/>
              <a:t>07.02.2024</a:t>
            </a:fld>
            <a:endParaRPr lang="da-DK"/>
          </a:p>
        </p:txBody>
      </p:sp>
      <p:sp>
        <p:nvSpPr>
          <p:cNvPr id="6" name="Pladsholder til sidefod 5">
            <a:extLst>
              <a:ext uri="{FF2B5EF4-FFF2-40B4-BE49-F238E27FC236}">
                <a16:creationId xmlns:a16="http://schemas.microsoft.com/office/drawing/2014/main" id="{AE5DCCAC-CC5F-EF8B-E585-D6843214D0CE}"/>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DC4A323-E04E-E0AB-CACE-BF6EF34A6B36}"/>
              </a:ext>
            </a:extLst>
          </p:cNvPr>
          <p:cNvSpPr>
            <a:spLocks noGrp="1"/>
          </p:cNvSpPr>
          <p:nvPr>
            <p:ph type="sldNum" sz="quarter" idx="12"/>
          </p:nvPr>
        </p:nvSpPr>
        <p:spPr/>
        <p:txBody>
          <a:bodyPr/>
          <a:lstStyle/>
          <a:p>
            <a:fld id="{6F369D69-D24B-1845-868D-98CF4D89F414}" type="slidenum">
              <a:rPr lang="da-DK" smtClean="0"/>
              <a:t>‹nr.›</a:t>
            </a:fld>
            <a:endParaRPr lang="da-DK"/>
          </a:p>
        </p:txBody>
      </p:sp>
    </p:spTree>
    <p:extLst>
      <p:ext uri="{BB962C8B-B14F-4D97-AF65-F5344CB8AC3E}">
        <p14:creationId xmlns:p14="http://schemas.microsoft.com/office/powerpoint/2010/main" val="3053751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455959-A786-5BE2-EB47-3F64F43A958F}"/>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286C25B2-F354-0E37-9DC7-300F8137F0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A2999EB8-8FCF-6B53-55CF-FBB866816DEE}"/>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22AFA419-B74F-8EC6-DC4F-EF9C22EB53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66B44312-16AC-6F85-66F5-1A52C50F8096}"/>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F740AE3C-53CF-1D7E-67F7-BE74A9738E37}"/>
              </a:ext>
            </a:extLst>
          </p:cNvPr>
          <p:cNvSpPr>
            <a:spLocks noGrp="1"/>
          </p:cNvSpPr>
          <p:nvPr>
            <p:ph type="dt" sz="half" idx="10"/>
          </p:nvPr>
        </p:nvSpPr>
        <p:spPr/>
        <p:txBody>
          <a:bodyPr/>
          <a:lstStyle/>
          <a:p>
            <a:fld id="{F24FF1B7-4368-A944-8B86-5BACB85B4838}" type="datetimeFigureOut">
              <a:rPr lang="da-DK" smtClean="0"/>
              <a:t>07.02.2024</a:t>
            </a:fld>
            <a:endParaRPr lang="da-DK"/>
          </a:p>
        </p:txBody>
      </p:sp>
      <p:sp>
        <p:nvSpPr>
          <p:cNvPr id="8" name="Pladsholder til sidefod 7">
            <a:extLst>
              <a:ext uri="{FF2B5EF4-FFF2-40B4-BE49-F238E27FC236}">
                <a16:creationId xmlns:a16="http://schemas.microsoft.com/office/drawing/2014/main" id="{668DBB99-A586-AFAF-6091-D2760B07202A}"/>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F8553C6C-06DD-23BD-73B9-4E31F6FB5270}"/>
              </a:ext>
            </a:extLst>
          </p:cNvPr>
          <p:cNvSpPr>
            <a:spLocks noGrp="1"/>
          </p:cNvSpPr>
          <p:nvPr>
            <p:ph type="sldNum" sz="quarter" idx="12"/>
          </p:nvPr>
        </p:nvSpPr>
        <p:spPr/>
        <p:txBody>
          <a:bodyPr/>
          <a:lstStyle/>
          <a:p>
            <a:fld id="{6F369D69-D24B-1845-868D-98CF4D89F414}" type="slidenum">
              <a:rPr lang="da-DK" smtClean="0"/>
              <a:t>‹nr.›</a:t>
            </a:fld>
            <a:endParaRPr lang="da-DK"/>
          </a:p>
        </p:txBody>
      </p:sp>
    </p:spTree>
    <p:extLst>
      <p:ext uri="{BB962C8B-B14F-4D97-AF65-F5344CB8AC3E}">
        <p14:creationId xmlns:p14="http://schemas.microsoft.com/office/powerpoint/2010/main" val="3112930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14C11D-60D8-BF5C-DBD4-1D05FA825DE8}"/>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103B0BEF-7B17-D6D7-BC6E-E67F0D7E3AD1}"/>
              </a:ext>
            </a:extLst>
          </p:cNvPr>
          <p:cNvSpPr>
            <a:spLocks noGrp="1"/>
          </p:cNvSpPr>
          <p:nvPr>
            <p:ph type="dt" sz="half" idx="10"/>
          </p:nvPr>
        </p:nvSpPr>
        <p:spPr/>
        <p:txBody>
          <a:bodyPr/>
          <a:lstStyle/>
          <a:p>
            <a:fld id="{F24FF1B7-4368-A944-8B86-5BACB85B4838}" type="datetimeFigureOut">
              <a:rPr lang="da-DK" smtClean="0"/>
              <a:t>07.02.2024</a:t>
            </a:fld>
            <a:endParaRPr lang="da-DK"/>
          </a:p>
        </p:txBody>
      </p:sp>
      <p:sp>
        <p:nvSpPr>
          <p:cNvPr id="4" name="Pladsholder til sidefod 3">
            <a:extLst>
              <a:ext uri="{FF2B5EF4-FFF2-40B4-BE49-F238E27FC236}">
                <a16:creationId xmlns:a16="http://schemas.microsoft.com/office/drawing/2014/main" id="{782D0BB2-C8B5-CFAB-A8F8-E01C375ACB95}"/>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D4C5C7B5-B95F-0AD5-8D1C-8FAAA103AD09}"/>
              </a:ext>
            </a:extLst>
          </p:cNvPr>
          <p:cNvSpPr>
            <a:spLocks noGrp="1"/>
          </p:cNvSpPr>
          <p:nvPr>
            <p:ph type="sldNum" sz="quarter" idx="12"/>
          </p:nvPr>
        </p:nvSpPr>
        <p:spPr/>
        <p:txBody>
          <a:bodyPr/>
          <a:lstStyle/>
          <a:p>
            <a:fld id="{6F369D69-D24B-1845-868D-98CF4D89F414}" type="slidenum">
              <a:rPr lang="da-DK" smtClean="0"/>
              <a:t>‹nr.›</a:t>
            </a:fld>
            <a:endParaRPr lang="da-DK"/>
          </a:p>
        </p:txBody>
      </p:sp>
    </p:spTree>
    <p:extLst>
      <p:ext uri="{BB962C8B-B14F-4D97-AF65-F5344CB8AC3E}">
        <p14:creationId xmlns:p14="http://schemas.microsoft.com/office/powerpoint/2010/main" val="2371110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21D05FC9-2B60-65DE-5ADE-1AFEF7D1276E}"/>
              </a:ext>
            </a:extLst>
          </p:cNvPr>
          <p:cNvSpPr>
            <a:spLocks noGrp="1"/>
          </p:cNvSpPr>
          <p:nvPr>
            <p:ph type="dt" sz="half" idx="10"/>
          </p:nvPr>
        </p:nvSpPr>
        <p:spPr/>
        <p:txBody>
          <a:bodyPr/>
          <a:lstStyle/>
          <a:p>
            <a:fld id="{F24FF1B7-4368-A944-8B86-5BACB85B4838}" type="datetimeFigureOut">
              <a:rPr lang="da-DK" smtClean="0"/>
              <a:t>07.02.2024</a:t>
            </a:fld>
            <a:endParaRPr lang="da-DK"/>
          </a:p>
        </p:txBody>
      </p:sp>
      <p:sp>
        <p:nvSpPr>
          <p:cNvPr id="3" name="Pladsholder til sidefod 2">
            <a:extLst>
              <a:ext uri="{FF2B5EF4-FFF2-40B4-BE49-F238E27FC236}">
                <a16:creationId xmlns:a16="http://schemas.microsoft.com/office/drawing/2014/main" id="{299D2460-EFB5-729A-A692-7143DFF23CED}"/>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02ABBD1A-0932-4D62-FD8B-8E39C2D0A07A}"/>
              </a:ext>
            </a:extLst>
          </p:cNvPr>
          <p:cNvSpPr>
            <a:spLocks noGrp="1"/>
          </p:cNvSpPr>
          <p:nvPr>
            <p:ph type="sldNum" sz="quarter" idx="12"/>
          </p:nvPr>
        </p:nvSpPr>
        <p:spPr/>
        <p:txBody>
          <a:bodyPr/>
          <a:lstStyle/>
          <a:p>
            <a:fld id="{6F369D69-D24B-1845-868D-98CF4D89F414}" type="slidenum">
              <a:rPr lang="da-DK" smtClean="0"/>
              <a:t>‹nr.›</a:t>
            </a:fld>
            <a:endParaRPr lang="da-DK"/>
          </a:p>
        </p:txBody>
      </p:sp>
    </p:spTree>
    <p:extLst>
      <p:ext uri="{BB962C8B-B14F-4D97-AF65-F5344CB8AC3E}">
        <p14:creationId xmlns:p14="http://schemas.microsoft.com/office/powerpoint/2010/main" val="2370772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17C9FA-5DD1-DCF0-95CB-226800912A39}"/>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B6EE361F-BE3F-2095-521B-690BCE4B94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937D6E28-D958-5255-7214-E76E2C76CD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9669974F-507C-0961-6509-16027BE451E0}"/>
              </a:ext>
            </a:extLst>
          </p:cNvPr>
          <p:cNvSpPr>
            <a:spLocks noGrp="1"/>
          </p:cNvSpPr>
          <p:nvPr>
            <p:ph type="dt" sz="half" idx="10"/>
          </p:nvPr>
        </p:nvSpPr>
        <p:spPr/>
        <p:txBody>
          <a:bodyPr/>
          <a:lstStyle/>
          <a:p>
            <a:fld id="{F24FF1B7-4368-A944-8B86-5BACB85B4838}" type="datetimeFigureOut">
              <a:rPr lang="da-DK" smtClean="0"/>
              <a:t>07.02.2024</a:t>
            </a:fld>
            <a:endParaRPr lang="da-DK"/>
          </a:p>
        </p:txBody>
      </p:sp>
      <p:sp>
        <p:nvSpPr>
          <p:cNvPr id="6" name="Pladsholder til sidefod 5">
            <a:extLst>
              <a:ext uri="{FF2B5EF4-FFF2-40B4-BE49-F238E27FC236}">
                <a16:creationId xmlns:a16="http://schemas.microsoft.com/office/drawing/2014/main" id="{76979FD9-F61C-B420-D09E-7513F6DB7A08}"/>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C90B74F1-1390-AC44-AFFA-74055409A14E}"/>
              </a:ext>
            </a:extLst>
          </p:cNvPr>
          <p:cNvSpPr>
            <a:spLocks noGrp="1"/>
          </p:cNvSpPr>
          <p:nvPr>
            <p:ph type="sldNum" sz="quarter" idx="12"/>
          </p:nvPr>
        </p:nvSpPr>
        <p:spPr/>
        <p:txBody>
          <a:bodyPr/>
          <a:lstStyle/>
          <a:p>
            <a:fld id="{6F369D69-D24B-1845-868D-98CF4D89F414}" type="slidenum">
              <a:rPr lang="da-DK" smtClean="0"/>
              <a:t>‹nr.›</a:t>
            </a:fld>
            <a:endParaRPr lang="da-DK"/>
          </a:p>
        </p:txBody>
      </p:sp>
    </p:spTree>
    <p:extLst>
      <p:ext uri="{BB962C8B-B14F-4D97-AF65-F5344CB8AC3E}">
        <p14:creationId xmlns:p14="http://schemas.microsoft.com/office/powerpoint/2010/main" val="2584810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A3C029-531B-5D20-3398-D253195295B0}"/>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D7BC04D5-2024-DB01-619E-E9A7B95A3D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C2053E4B-DD28-9212-3D9B-360855F533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7FF2AF32-73FC-1627-2FA0-8694A2F34985}"/>
              </a:ext>
            </a:extLst>
          </p:cNvPr>
          <p:cNvSpPr>
            <a:spLocks noGrp="1"/>
          </p:cNvSpPr>
          <p:nvPr>
            <p:ph type="dt" sz="half" idx="10"/>
          </p:nvPr>
        </p:nvSpPr>
        <p:spPr/>
        <p:txBody>
          <a:bodyPr/>
          <a:lstStyle/>
          <a:p>
            <a:fld id="{F24FF1B7-4368-A944-8B86-5BACB85B4838}" type="datetimeFigureOut">
              <a:rPr lang="da-DK" smtClean="0"/>
              <a:t>07.02.2024</a:t>
            </a:fld>
            <a:endParaRPr lang="da-DK"/>
          </a:p>
        </p:txBody>
      </p:sp>
      <p:sp>
        <p:nvSpPr>
          <p:cNvPr id="6" name="Pladsholder til sidefod 5">
            <a:extLst>
              <a:ext uri="{FF2B5EF4-FFF2-40B4-BE49-F238E27FC236}">
                <a16:creationId xmlns:a16="http://schemas.microsoft.com/office/drawing/2014/main" id="{1748B329-3BB9-A425-E1B1-0E0A433EF072}"/>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706F1356-47F3-8917-F743-332F20171D07}"/>
              </a:ext>
            </a:extLst>
          </p:cNvPr>
          <p:cNvSpPr>
            <a:spLocks noGrp="1"/>
          </p:cNvSpPr>
          <p:nvPr>
            <p:ph type="sldNum" sz="quarter" idx="12"/>
          </p:nvPr>
        </p:nvSpPr>
        <p:spPr/>
        <p:txBody>
          <a:bodyPr/>
          <a:lstStyle/>
          <a:p>
            <a:fld id="{6F369D69-D24B-1845-868D-98CF4D89F414}" type="slidenum">
              <a:rPr lang="da-DK" smtClean="0"/>
              <a:t>‹nr.›</a:t>
            </a:fld>
            <a:endParaRPr lang="da-DK"/>
          </a:p>
        </p:txBody>
      </p:sp>
    </p:spTree>
    <p:extLst>
      <p:ext uri="{BB962C8B-B14F-4D97-AF65-F5344CB8AC3E}">
        <p14:creationId xmlns:p14="http://schemas.microsoft.com/office/powerpoint/2010/main" val="3568837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E24D945A-9557-F4ED-598C-DD2C1B03A2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C51C82F0-0760-7408-12F7-3C0281D974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2A28EF7E-0E90-8A5E-A5A6-3EE6EE1353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4FF1B7-4368-A944-8B86-5BACB85B4838}" type="datetimeFigureOut">
              <a:rPr lang="da-DK" smtClean="0"/>
              <a:t>07.02.2024</a:t>
            </a:fld>
            <a:endParaRPr lang="da-DK"/>
          </a:p>
        </p:txBody>
      </p:sp>
      <p:sp>
        <p:nvSpPr>
          <p:cNvPr id="5" name="Pladsholder til sidefod 4">
            <a:extLst>
              <a:ext uri="{FF2B5EF4-FFF2-40B4-BE49-F238E27FC236}">
                <a16:creationId xmlns:a16="http://schemas.microsoft.com/office/drawing/2014/main" id="{6FF78611-4291-A3ED-F819-8B7C752BA6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91BDE34D-DBBF-B5D8-71DC-A1FFC14304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369D69-D24B-1845-868D-98CF4D89F414}" type="slidenum">
              <a:rPr lang="da-DK" smtClean="0"/>
              <a:t>‹nr.›</a:t>
            </a:fld>
            <a:endParaRPr lang="da-DK"/>
          </a:p>
        </p:txBody>
      </p:sp>
    </p:spTree>
    <p:extLst>
      <p:ext uri="{BB962C8B-B14F-4D97-AF65-F5344CB8AC3E}">
        <p14:creationId xmlns:p14="http://schemas.microsoft.com/office/powerpoint/2010/main" val="4058616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9">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Billede 4" descr="Et billede, der indeholder udendørs, sky, vand, båd&#10;&#10;Automatisk genereret beskrivelse">
            <a:extLst>
              <a:ext uri="{FF2B5EF4-FFF2-40B4-BE49-F238E27FC236}">
                <a16:creationId xmlns:a16="http://schemas.microsoft.com/office/drawing/2014/main" id="{9AA3E887-9583-5EB9-1E4D-68539DC4B6D4}"/>
              </a:ext>
            </a:extLst>
          </p:cNvPr>
          <p:cNvPicPr>
            <a:picLocks noChangeAspect="1"/>
          </p:cNvPicPr>
          <p:nvPr/>
        </p:nvPicPr>
        <p:blipFill rotWithShape="1">
          <a:blip r:embed="rId2"/>
          <a:srcRect t="807"/>
          <a:stretch/>
        </p:blipFill>
        <p:spPr>
          <a:xfrm>
            <a:off x="1" y="10"/>
            <a:ext cx="9669642" cy="6857990"/>
          </a:xfrm>
          <a:prstGeom prst="rect">
            <a:avLst/>
          </a:prstGeom>
        </p:spPr>
      </p:pic>
      <p:sp>
        <p:nvSpPr>
          <p:cNvPr id="15" name="Rectangle 11">
            <a:extLst>
              <a:ext uri="{FF2B5EF4-FFF2-40B4-BE49-F238E27FC236}">
                <a16:creationId xmlns:a16="http://schemas.microsoft.com/office/drawing/2014/main" id="{178FB36B-5BFE-42CA-BC60-1115E0D9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BDF40F94-AE3B-FBBF-6CF5-755DF67F3255}"/>
              </a:ext>
            </a:extLst>
          </p:cNvPr>
          <p:cNvSpPr>
            <a:spLocks noGrp="1"/>
          </p:cNvSpPr>
          <p:nvPr>
            <p:ph type="ctrTitle"/>
          </p:nvPr>
        </p:nvSpPr>
        <p:spPr>
          <a:xfrm>
            <a:off x="7935402" y="743447"/>
            <a:ext cx="3445765" cy="3692028"/>
          </a:xfrm>
          <a:noFill/>
        </p:spPr>
        <p:txBody>
          <a:bodyPr>
            <a:normAutofit/>
          </a:bodyPr>
          <a:lstStyle/>
          <a:p>
            <a:pPr algn="l"/>
            <a:r>
              <a:rPr lang="da-DK" sz="5200"/>
              <a:t>29. august 1943</a:t>
            </a:r>
          </a:p>
        </p:txBody>
      </p:sp>
      <p:sp>
        <p:nvSpPr>
          <p:cNvPr id="3" name="Undertitel 2">
            <a:extLst>
              <a:ext uri="{FF2B5EF4-FFF2-40B4-BE49-F238E27FC236}">
                <a16:creationId xmlns:a16="http://schemas.microsoft.com/office/drawing/2014/main" id="{7B1C886A-A9F8-EECE-F3D8-88758232F75C}"/>
              </a:ext>
            </a:extLst>
          </p:cNvPr>
          <p:cNvSpPr>
            <a:spLocks noGrp="1"/>
          </p:cNvSpPr>
          <p:nvPr>
            <p:ph type="subTitle" idx="1"/>
          </p:nvPr>
        </p:nvSpPr>
        <p:spPr>
          <a:xfrm>
            <a:off x="7935403" y="4629234"/>
            <a:ext cx="3445766" cy="1485319"/>
          </a:xfrm>
          <a:noFill/>
        </p:spPr>
        <p:txBody>
          <a:bodyPr>
            <a:normAutofit/>
          </a:bodyPr>
          <a:lstStyle/>
          <a:p>
            <a:pPr algn="l"/>
            <a:endParaRPr lang="da-DK"/>
          </a:p>
        </p:txBody>
      </p:sp>
    </p:spTree>
    <p:extLst>
      <p:ext uri="{BB962C8B-B14F-4D97-AF65-F5344CB8AC3E}">
        <p14:creationId xmlns:p14="http://schemas.microsoft.com/office/powerpoint/2010/main" val="3105337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67CF06-EC6A-1C21-E55F-F918014E8064}"/>
              </a:ext>
            </a:extLst>
          </p:cNvPr>
          <p:cNvSpPr>
            <a:spLocks noGrp="1"/>
          </p:cNvSpPr>
          <p:nvPr>
            <p:ph type="title"/>
          </p:nvPr>
        </p:nvSpPr>
        <p:spPr/>
        <p:txBody>
          <a:bodyPr/>
          <a:lstStyle/>
          <a:p>
            <a:r>
              <a:rPr lang="da-DK" dirty="0"/>
              <a:t>Vigtige begreber til dagens lektion </a:t>
            </a:r>
          </a:p>
        </p:txBody>
      </p:sp>
      <p:sp>
        <p:nvSpPr>
          <p:cNvPr id="3" name="Pladsholder til indhold 2">
            <a:extLst>
              <a:ext uri="{FF2B5EF4-FFF2-40B4-BE49-F238E27FC236}">
                <a16:creationId xmlns:a16="http://schemas.microsoft.com/office/drawing/2014/main" id="{343311DE-C0AC-1B02-2A55-C65B49BA697E}"/>
              </a:ext>
            </a:extLst>
          </p:cNvPr>
          <p:cNvSpPr>
            <a:spLocks noGrp="1"/>
          </p:cNvSpPr>
          <p:nvPr>
            <p:ph idx="1"/>
          </p:nvPr>
        </p:nvSpPr>
        <p:spPr/>
        <p:txBody>
          <a:bodyPr/>
          <a:lstStyle/>
          <a:p>
            <a:r>
              <a:rPr lang="da-DK" dirty="0"/>
              <a:t>Brud og kontinuitet </a:t>
            </a:r>
          </a:p>
          <a:p>
            <a:r>
              <a:rPr lang="da-DK" dirty="0"/>
              <a:t>Årsagssammenhænge </a:t>
            </a:r>
          </a:p>
          <a:p>
            <a:r>
              <a:rPr lang="da-DK" dirty="0"/>
              <a:t>Periodisering </a:t>
            </a:r>
          </a:p>
        </p:txBody>
      </p:sp>
    </p:spTree>
    <p:extLst>
      <p:ext uri="{BB962C8B-B14F-4D97-AF65-F5344CB8AC3E}">
        <p14:creationId xmlns:p14="http://schemas.microsoft.com/office/powerpoint/2010/main" val="1777671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52B8BB-7994-57C1-BC84-D16F3DDA450B}"/>
              </a:ext>
            </a:extLst>
          </p:cNvPr>
          <p:cNvSpPr>
            <a:spLocks noGrp="1"/>
          </p:cNvSpPr>
          <p:nvPr>
            <p:ph type="title"/>
          </p:nvPr>
        </p:nvSpPr>
        <p:spPr/>
        <p:txBody>
          <a:bodyPr/>
          <a:lstStyle/>
          <a:p>
            <a:r>
              <a:rPr lang="da-DK" dirty="0"/>
              <a:t>Brud og kontinuitet </a:t>
            </a:r>
          </a:p>
        </p:txBody>
      </p:sp>
      <p:sp>
        <p:nvSpPr>
          <p:cNvPr id="3" name="Pladsholder til indhold 2">
            <a:extLst>
              <a:ext uri="{FF2B5EF4-FFF2-40B4-BE49-F238E27FC236}">
                <a16:creationId xmlns:a16="http://schemas.microsoft.com/office/drawing/2014/main" id="{134613B4-E286-1724-CDD9-34D92F127EAA}"/>
              </a:ext>
            </a:extLst>
          </p:cNvPr>
          <p:cNvSpPr>
            <a:spLocks noGrp="1"/>
          </p:cNvSpPr>
          <p:nvPr>
            <p:ph idx="1"/>
          </p:nvPr>
        </p:nvSpPr>
        <p:spPr/>
        <p:txBody>
          <a:bodyPr/>
          <a:lstStyle/>
          <a:p>
            <a:pPr marL="0" indent="0">
              <a:buNone/>
            </a:pPr>
            <a:r>
              <a:rPr lang="da-DK" dirty="0"/>
              <a:t>Brud og kontinuitet </a:t>
            </a:r>
          </a:p>
          <a:p>
            <a:r>
              <a:rPr lang="da-DK" b="0" i="1" u="none" strike="noStrike" dirty="0">
                <a:solidFill>
                  <a:srgbClr val="060606"/>
                </a:solidFill>
                <a:effectLst/>
              </a:rPr>
              <a:t>Kontinuitet: Er den begivenhed, vi kigger på, en del af en serie af begivenheder, som ligner den meget? Er den periode, vi analyserer, en videreførelse af den foregående periode blot med lidt andre nuancer?</a:t>
            </a:r>
          </a:p>
          <a:p>
            <a:r>
              <a:rPr lang="da-DK" b="0" i="1" u="none" strike="noStrike" dirty="0">
                <a:solidFill>
                  <a:srgbClr val="060606"/>
                </a:solidFill>
                <a:effectLst/>
              </a:rPr>
              <a:t>Er den begivenhed, vi undersøger, markant anderledes fra, hvad der foregik før? Er den periode, vi fokuserer på, helt selvstændig og må vurderes helt på signe egne præmisser?</a:t>
            </a:r>
            <a:endParaRPr lang="da-DK" dirty="0"/>
          </a:p>
        </p:txBody>
      </p:sp>
    </p:spTree>
    <p:extLst>
      <p:ext uri="{BB962C8B-B14F-4D97-AF65-F5344CB8AC3E}">
        <p14:creationId xmlns:p14="http://schemas.microsoft.com/office/powerpoint/2010/main" val="2618679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C79844-1830-C5B0-9F6D-0708A79268C4}"/>
              </a:ext>
            </a:extLst>
          </p:cNvPr>
          <p:cNvSpPr>
            <a:spLocks noGrp="1"/>
          </p:cNvSpPr>
          <p:nvPr>
            <p:ph type="title"/>
          </p:nvPr>
        </p:nvSpPr>
        <p:spPr/>
        <p:txBody>
          <a:bodyPr/>
          <a:lstStyle/>
          <a:p>
            <a:r>
              <a:rPr lang="da-DK" dirty="0"/>
              <a:t>Årsagsforklaringer/årsagsforklaringer </a:t>
            </a:r>
          </a:p>
        </p:txBody>
      </p:sp>
      <p:sp>
        <p:nvSpPr>
          <p:cNvPr id="3" name="Pladsholder til indhold 2">
            <a:extLst>
              <a:ext uri="{FF2B5EF4-FFF2-40B4-BE49-F238E27FC236}">
                <a16:creationId xmlns:a16="http://schemas.microsoft.com/office/drawing/2014/main" id="{93FB88B5-C51D-FF6F-5469-3FC30116E165}"/>
              </a:ext>
            </a:extLst>
          </p:cNvPr>
          <p:cNvSpPr>
            <a:spLocks noGrp="1"/>
          </p:cNvSpPr>
          <p:nvPr>
            <p:ph idx="1"/>
          </p:nvPr>
        </p:nvSpPr>
        <p:spPr/>
        <p:txBody>
          <a:bodyPr>
            <a:normAutofit lnSpcReduction="10000"/>
          </a:bodyPr>
          <a:lstStyle/>
          <a:p>
            <a:r>
              <a:rPr lang="da-DK" dirty="0">
                <a:solidFill>
                  <a:srgbClr val="333333"/>
                </a:solidFill>
              </a:rPr>
              <a:t>F</a:t>
            </a:r>
            <a:r>
              <a:rPr lang="da-DK" b="0" i="0" u="none" strike="noStrike" dirty="0">
                <a:solidFill>
                  <a:srgbClr val="333333"/>
                </a:solidFill>
                <a:effectLst/>
              </a:rPr>
              <a:t>orstå de bagvedliggende årsager (det, som ligger til grund for, at noget </a:t>
            </a:r>
            <a:r>
              <a:rPr lang="da-DK" b="0" i="1" u="none" strike="noStrike" dirty="0">
                <a:solidFill>
                  <a:srgbClr val="333333"/>
                </a:solidFill>
                <a:effectLst/>
              </a:rPr>
              <a:t>kan</a:t>
            </a:r>
            <a:r>
              <a:rPr lang="da-DK" b="0" i="0" u="none" strike="noStrike" dirty="0">
                <a:solidFill>
                  <a:srgbClr val="333333"/>
                </a:solidFill>
                <a:effectLst/>
              </a:rPr>
              <a:t> ske) og de udløsende årsager (det, som </a:t>
            </a:r>
            <a:r>
              <a:rPr lang="da-DK" b="0" i="1" u="none" strike="noStrike" dirty="0">
                <a:solidFill>
                  <a:srgbClr val="333333"/>
                </a:solidFill>
                <a:effectLst/>
              </a:rPr>
              <a:t>får</a:t>
            </a:r>
            <a:r>
              <a:rPr lang="da-DK" b="0" i="0" u="none" strike="noStrike" dirty="0">
                <a:solidFill>
                  <a:srgbClr val="333333"/>
                </a:solidFill>
                <a:effectLst/>
              </a:rPr>
              <a:t> noget til at ske), når man undersøger og forklarer en historisk udvikling.</a:t>
            </a:r>
          </a:p>
          <a:p>
            <a:r>
              <a:rPr lang="da-DK" b="0" i="0" u="none" strike="noStrike" dirty="0">
                <a:solidFill>
                  <a:srgbClr val="333333"/>
                </a:solidFill>
                <a:effectLst/>
              </a:rPr>
              <a:t>Årsagsforklaringer vil altid være udtryk for en fortolkning af 'noget', der er sket. </a:t>
            </a:r>
          </a:p>
          <a:p>
            <a:r>
              <a:rPr lang="da-DK" b="0" i="0" u="none" strike="noStrike" dirty="0">
                <a:solidFill>
                  <a:srgbClr val="333333"/>
                </a:solidFill>
                <a:effectLst/>
              </a:rPr>
              <a:t>Historiske årsagsforklaringer skal derfor altid diskuteres, fordi der kan ligge alt muligt til grund for, hvorfor historikere fortolker hændelser i fortiden, som de gør – fx hvad der fremhæves som væsentligt eller vælges fra. </a:t>
            </a:r>
          </a:p>
          <a:p>
            <a:r>
              <a:rPr lang="da-DK" b="0" i="0" u="none" strike="noStrike" dirty="0">
                <a:solidFill>
                  <a:srgbClr val="333333"/>
                </a:solidFill>
                <a:effectLst/>
              </a:rPr>
              <a:t>I historie kan man samtidig også komme ud for, at man skal forklare, hvorfor forandring og udvikling </a:t>
            </a:r>
            <a:r>
              <a:rPr lang="da-DK" b="0" i="1" u="none" strike="noStrike" dirty="0">
                <a:solidFill>
                  <a:srgbClr val="333333"/>
                </a:solidFill>
                <a:effectLst/>
              </a:rPr>
              <a:t>ikke</a:t>
            </a:r>
            <a:r>
              <a:rPr lang="da-DK" b="0" i="0" u="none" strike="noStrike" dirty="0">
                <a:solidFill>
                  <a:srgbClr val="333333"/>
                </a:solidFill>
                <a:effectLst/>
              </a:rPr>
              <a:t> skete.</a:t>
            </a:r>
            <a:endParaRPr lang="da-DK" dirty="0"/>
          </a:p>
        </p:txBody>
      </p:sp>
    </p:spTree>
    <p:extLst>
      <p:ext uri="{BB962C8B-B14F-4D97-AF65-F5344CB8AC3E}">
        <p14:creationId xmlns:p14="http://schemas.microsoft.com/office/powerpoint/2010/main" val="75205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AE8B9CB-D826-02AF-582F-FFAC4B30DB96}"/>
              </a:ext>
            </a:extLst>
          </p:cNvPr>
          <p:cNvSpPr>
            <a:spLocks noGrp="1"/>
          </p:cNvSpPr>
          <p:nvPr>
            <p:ph type="title"/>
          </p:nvPr>
        </p:nvSpPr>
        <p:spPr/>
        <p:txBody>
          <a:bodyPr/>
          <a:lstStyle/>
          <a:p>
            <a:r>
              <a:rPr lang="da-DK" dirty="0"/>
              <a:t>Periodisering </a:t>
            </a:r>
          </a:p>
        </p:txBody>
      </p:sp>
      <p:sp>
        <p:nvSpPr>
          <p:cNvPr id="3" name="Pladsholder til indhold 2">
            <a:extLst>
              <a:ext uri="{FF2B5EF4-FFF2-40B4-BE49-F238E27FC236}">
                <a16:creationId xmlns:a16="http://schemas.microsoft.com/office/drawing/2014/main" id="{0A21C0C7-5891-E4FA-1A7E-FC6B44A9932B}"/>
              </a:ext>
            </a:extLst>
          </p:cNvPr>
          <p:cNvSpPr>
            <a:spLocks noGrp="1"/>
          </p:cNvSpPr>
          <p:nvPr>
            <p:ph idx="1"/>
          </p:nvPr>
        </p:nvSpPr>
        <p:spPr/>
        <p:txBody>
          <a:bodyPr/>
          <a:lstStyle/>
          <a:p>
            <a:r>
              <a:rPr lang="da-DK" u="none" strike="noStrike" dirty="0">
                <a:effectLst/>
              </a:rPr>
              <a:t>Periodisering er en metode til at inddele historien, for at skabe overblik over udvikling og brud.</a:t>
            </a:r>
          </a:p>
          <a:p>
            <a:r>
              <a:rPr lang="da-DK" u="none" strike="noStrike" dirty="0">
                <a:effectLst/>
              </a:rPr>
              <a:t>Begrebet er forbundet med en række historiefaglige overvejelser og fortolkningsvalg, som man foretager, når man inddeler fortiden i kortere eller længere tidsafsnit.</a:t>
            </a:r>
            <a:endParaRPr lang="da-DK" dirty="0"/>
          </a:p>
        </p:txBody>
      </p:sp>
    </p:spTree>
    <p:extLst>
      <p:ext uri="{BB962C8B-B14F-4D97-AF65-F5344CB8AC3E}">
        <p14:creationId xmlns:p14="http://schemas.microsoft.com/office/powerpoint/2010/main" val="321331487"/>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260</Words>
  <Application>Microsoft Macintosh PowerPoint</Application>
  <PresentationFormat>Widescreen</PresentationFormat>
  <Paragraphs>17</Paragraphs>
  <Slides>5</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5</vt:i4>
      </vt:variant>
    </vt:vector>
  </HeadingPairs>
  <TitlesOfParts>
    <vt:vector size="9" baseType="lpstr">
      <vt:lpstr>Arial</vt:lpstr>
      <vt:lpstr>Calibri</vt:lpstr>
      <vt:lpstr>Calibri Light</vt:lpstr>
      <vt:lpstr>Office-tema</vt:lpstr>
      <vt:lpstr>29. august 1943</vt:lpstr>
      <vt:lpstr>Vigtige begreber til dagens lektion </vt:lpstr>
      <vt:lpstr>Brud og kontinuitet </vt:lpstr>
      <vt:lpstr>Årsagsforklaringer/årsagsforklaringer </vt:lpstr>
      <vt:lpstr>Periodisering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29. august 1943</dc:title>
  <dc:creator>Christian Rye Hougaard (CH | EG)</dc:creator>
  <cp:lastModifiedBy>Christian Rye Hougaard (CH | EG)</cp:lastModifiedBy>
  <cp:revision>3</cp:revision>
  <dcterms:created xsi:type="dcterms:W3CDTF">2024-02-07T06:55:49Z</dcterms:created>
  <dcterms:modified xsi:type="dcterms:W3CDTF">2024-02-07T07:36:36Z</dcterms:modified>
</cp:coreProperties>
</file>