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1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10409-DBA3-4FE6-A39A-DC7627589B9B}" v="20" dt="2025-08-14T07:00:38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26E10409-DBA3-4FE6-A39A-DC7627589B9B}"/>
    <pc:docChg chg="undo custSel addSld delSld modSld sldOrd">
      <pc:chgData name="Lasse Kappel Aggerholm" userId="cc7af402-8c19-46cd-b1f9-6529bae68021" providerId="ADAL" clId="{26E10409-DBA3-4FE6-A39A-DC7627589B9B}" dt="2025-08-14T07:01:55.839" v="710" actId="20577"/>
      <pc:docMkLst>
        <pc:docMk/>
      </pc:docMkLst>
      <pc:sldChg chg="addSp delSp modSp mod setBg">
        <pc:chgData name="Lasse Kappel Aggerholm" userId="cc7af402-8c19-46cd-b1f9-6529bae68021" providerId="ADAL" clId="{26E10409-DBA3-4FE6-A39A-DC7627589B9B}" dt="2025-08-13T21:44:31.339" v="271" actId="14100"/>
        <pc:sldMkLst>
          <pc:docMk/>
          <pc:sldMk cId="615588665" sldId="258"/>
        </pc:sldMkLst>
        <pc:spChg chg="mod">
          <ac:chgData name="Lasse Kappel Aggerholm" userId="cc7af402-8c19-46cd-b1f9-6529bae68021" providerId="ADAL" clId="{26E10409-DBA3-4FE6-A39A-DC7627589B9B}" dt="2025-08-13T21:44:31.339" v="271" actId="14100"/>
          <ac:spMkLst>
            <pc:docMk/>
            <pc:sldMk cId="615588665" sldId="258"/>
            <ac:spMk id="2" creationId="{3C1AE9DC-6E22-B03A-A6B9-B662B88889EE}"/>
          </ac:spMkLst>
        </pc:spChg>
        <pc:spChg chg="mod ord">
          <ac:chgData name="Lasse Kappel Aggerholm" userId="cc7af402-8c19-46cd-b1f9-6529bae68021" providerId="ADAL" clId="{26E10409-DBA3-4FE6-A39A-DC7627589B9B}" dt="2025-08-13T21:44:24.596" v="270" actId="20577"/>
          <ac:spMkLst>
            <pc:docMk/>
            <pc:sldMk cId="615588665" sldId="258"/>
            <ac:spMk id="3" creationId="{116BEDCA-03BF-BA44-E217-7DD050B36A32}"/>
          </ac:spMkLst>
        </pc:spChg>
        <pc:spChg chg="add">
          <ac:chgData name="Lasse Kappel Aggerholm" userId="cc7af402-8c19-46cd-b1f9-6529bae68021" providerId="ADAL" clId="{26E10409-DBA3-4FE6-A39A-DC7627589B9B}" dt="2025-08-13T21:43:10.392" v="228" actId="26606"/>
          <ac:spMkLst>
            <pc:docMk/>
            <pc:sldMk cId="615588665" sldId="258"/>
            <ac:spMk id="6" creationId="{D7A453D2-15D8-4403-815F-291FA16340D9}"/>
          </ac:spMkLst>
        </pc:spChg>
        <pc:spChg chg="add">
          <ac:chgData name="Lasse Kappel Aggerholm" userId="cc7af402-8c19-46cd-b1f9-6529bae68021" providerId="ADAL" clId="{26E10409-DBA3-4FE6-A39A-DC7627589B9B}" dt="2025-08-13T21:43:10.392" v="228" actId="26606"/>
          <ac:spMkLst>
            <pc:docMk/>
            <pc:sldMk cId="615588665" sldId="258"/>
            <ac:spMk id="7" creationId="{8161EA6B-09CA-445B-AB0D-8DF76FA92DEF}"/>
          </ac:spMkLst>
        </pc:spChg>
        <pc:spChg chg="add del">
          <ac:chgData name="Lasse Kappel Aggerholm" userId="cc7af402-8c19-46cd-b1f9-6529bae68021" providerId="ADAL" clId="{26E10409-DBA3-4FE6-A39A-DC7627589B9B}" dt="2025-08-13T21:42:44.851" v="226" actId="26606"/>
          <ac:spMkLst>
            <pc:docMk/>
            <pc:sldMk cId="615588665" sldId="258"/>
            <ac:spMk id="9" creationId="{D7A453D2-15D8-4403-815F-291FA16340D9}"/>
          </ac:spMkLst>
        </pc:spChg>
        <pc:spChg chg="add">
          <ac:chgData name="Lasse Kappel Aggerholm" userId="cc7af402-8c19-46cd-b1f9-6529bae68021" providerId="ADAL" clId="{26E10409-DBA3-4FE6-A39A-DC7627589B9B}" dt="2025-08-13T21:43:10.392" v="228" actId="26606"/>
          <ac:spMkLst>
            <pc:docMk/>
            <pc:sldMk cId="615588665" sldId="258"/>
            <ac:spMk id="10" creationId="{B8114C98-A349-4111-A123-E8EAB86ABE30}"/>
          </ac:spMkLst>
        </pc:spChg>
        <pc:spChg chg="add del">
          <ac:chgData name="Lasse Kappel Aggerholm" userId="cc7af402-8c19-46cd-b1f9-6529bae68021" providerId="ADAL" clId="{26E10409-DBA3-4FE6-A39A-DC7627589B9B}" dt="2025-08-13T21:42:44.851" v="226" actId="26606"/>
          <ac:spMkLst>
            <pc:docMk/>
            <pc:sldMk cId="615588665" sldId="258"/>
            <ac:spMk id="11" creationId="{8161EA6B-09CA-445B-AB0D-8DF76FA92DEF}"/>
          </ac:spMkLst>
        </pc:spChg>
        <pc:spChg chg="add">
          <ac:chgData name="Lasse Kappel Aggerholm" userId="cc7af402-8c19-46cd-b1f9-6529bae68021" providerId="ADAL" clId="{26E10409-DBA3-4FE6-A39A-DC7627589B9B}" dt="2025-08-13T21:43:10.392" v="228" actId="26606"/>
          <ac:spMkLst>
            <pc:docMk/>
            <pc:sldMk cId="615588665" sldId="258"/>
            <ac:spMk id="20" creationId="{E2D3D3F2-ABBB-4453-B1C5-1BEBF7E4DD56}"/>
          </ac:spMkLst>
        </pc:spChg>
        <pc:spChg chg="add del">
          <ac:chgData name="Lasse Kappel Aggerholm" userId="cc7af402-8c19-46cd-b1f9-6529bae68021" providerId="ADAL" clId="{26E10409-DBA3-4FE6-A39A-DC7627589B9B}" dt="2025-08-13T21:42:44.851" v="226" actId="26606"/>
          <ac:spMkLst>
            <pc:docMk/>
            <pc:sldMk cId="615588665" sldId="258"/>
            <ac:spMk id="21" creationId="{B8114C98-A349-4111-A123-E8EAB86ABE30}"/>
          </ac:spMkLst>
        </pc:spChg>
        <pc:spChg chg="add del">
          <ac:chgData name="Lasse Kappel Aggerholm" userId="cc7af402-8c19-46cd-b1f9-6529bae68021" providerId="ADAL" clId="{26E10409-DBA3-4FE6-A39A-DC7627589B9B}" dt="2025-08-13T21:42:44.851" v="226" actId="26606"/>
          <ac:spMkLst>
            <pc:docMk/>
            <pc:sldMk cId="615588665" sldId="258"/>
            <ac:spMk id="35" creationId="{E2D3D3F2-ABBB-4453-B1C5-1BEBF7E4DD56}"/>
          </ac:spMkLst>
        </pc:spChg>
        <pc:spChg chg="add">
          <ac:chgData name="Lasse Kappel Aggerholm" userId="cc7af402-8c19-46cd-b1f9-6529bae68021" providerId="ADAL" clId="{26E10409-DBA3-4FE6-A39A-DC7627589B9B}" dt="2025-08-13T21:43:10.392" v="228" actId="26606"/>
          <ac:spMkLst>
            <pc:docMk/>
            <pc:sldMk cId="615588665" sldId="258"/>
            <ac:spMk id="43" creationId="{773AEA78-C03B-40B7-9D11-DC022119D577}"/>
          </ac:spMkLst>
        </pc:spChg>
        <pc:grpChg chg="add">
          <ac:chgData name="Lasse Kappel Aggerholm" userId="cc7af402-8c19-46cd-b1f9-6529bae68021" providerId="ADAL" clId="{26E10409-DBA3-4FE6-A39A-DC7627589B9B}" dt="2025-08-13T21:43:10.392" v="228" actId="26606"/>
          <ac:grpSpMkLst>
            <pc:docMk/>
            <pc:sldMk cId="615588665" sldId="258"/>
            <ac:grpSpMk id="8" creationId="{913B067F-3154-4968-A886-DF93A787EC44}"/>
          </ac:grpSpMkLst>
        </pc:grpChg>
        <pc:grpChg chg="add">
          <ac:chgData name="Lasse Kappel Aggerholm" userId="cc7af402-8c19-46cd-b1f9-6529bae68021" providerId="ADAL" clId="{26E10409-DBA3-4FE6-A39A-DC7627589B9B}" dt="2025-08-13T21:43:10.392" v="228" actId="26606"/>
          <ac:grpSpMkLst>
            <pc:docMk/>
            <pc:sldMk cId="615588665" sldId="258"/>
            <ac:grpSpMk id="12" creationId="{670FB431-AE18-414D-92F4-1D12D1991152}"/>
          </ac:grpSpMkLst>
        </pc:grpChg>
        <pc:grpChg chg="add del">
          <ac:chgData name="Lasse Kappel Aggerholm" userId="cc7af402-8c19-46cd-b1f9-6529bae68021" providerId="ADAL" clId="{26E10409-DBA3-4FE6-A39A-DC7627589B9B}" dt="2025-08-13T21:42:44.851" v="226" actId="26606"/>
          <ac:grpSpMkLst>
            <pc:docMk/>
            <pc:sldMk cId="615588665" sldId="258"/>
            <ac:grpSpMk id="13" creationId="{1EA1DAFF-CECA-492F-BFA1-22C64956B8D9}"/>
          </ac:grpSpMkLst>
        </pc:grpChg>
        <pc:grpChg chg="add del">
          <ac:chgData name="Lasse Kappel Aggerholm" userId="cc7af402-8c19-46cd-b1f9-6529bae68021" providerId="ADAL" clId="{26E10409-DBA3-4FE6-A39A-DC7627589B9B}" dt="2025-08-13T21:42:44.851" v="226" actId="26606"/>
          <ac:grpSpMkLst>
            <pc:docMk/>
            <pc:sldMk cId="615588665" sldId="258"/>
            <ac:grpSpMk id="23" creationId="{670FB431-AE18-414D-92F4-1D12D1991152}"/>
          </ac:grpSpMkLst>
        </pc:grpChg>
        <pc:grpChg chg="add del">
          <ac:chgData name="Lasse Kappel Aggerholm" userId="cc7af402-8c19-46cd-b1f9-6529bae68021" providerId="ADAL" clId="{26E10409-DBA3-4FE6-A39A-DC7627589B9B}" dt="2025-08-13T21:42:44.851" v="226" actId="26606"/>
          <ac:grpSpMkLst>
            <pc:docMk/>
            <pc:sldMk cId="615588665" sldId="258"/>
            <ac:grpSpMk id="37" creationId="{8214E4A5-A0D2-42C4-8D14-D2A7E495F041}"/>
          </ac:grpSpMkLst>
        </pc:grpChg>
        <pc:picChg chg="add mod ord">
          <ac:chgData name="Lasse Kappel Aggerholm" userId="cc7af402-8c19-46cd-b1f9-6529bae68021" providerId="ADAL" clId="{26E10409-DBA3-4FE6-A39A-DC7627589B9B}" dt="2025-08-13T21:43:24.351" v="231" actId="14100"/>
          <ac:picMkLst>
            <pc:docMk/>
            <pc:sldMk cId="615588665" sldId="258"/>
            <ac:picMk id="4" creationId="{5BE98189-91FB-99CC-0315-BA79E231B0FD}"/>
          </ac:picMkLst>
        </pc:picChg>
      </pc:sldChg>
      <pc:sldChg chg="addSp modSp mod ord">
        <pc:chgData name="Lasse Kappel Aggerholm" userId="cc7af402-8c19-46cd-b1f9-6529bae68021" providerId="ADAL" clId="{26E10409-DBA3-4FE6-A39A-DC7627589B9B}" dt="2025-08-14T06:41:48.420" v="637" actId="1076"/>
        <pc:sldMkLst>
          <pc:docMk/>
          <pc:sldMk cId="341105349" sldId="259"/>
        </pc:sldMkLst>
        <pc:spChg chg="add mod">
          <ac:chgData name="Lasse Kappel Aggerholm" userId="cc7af402-8c19-46cd-b1f9-6529bae68021" providerId="ADAL" clId="{26E10409-DBA3-4FE6-A39A-DC7627589B9B}" dt="2025-08-14T06:41:48.420" v="637" actId="1076"/>
          <ac:spMkLst>
            <pc:docMk/>
            <pc:sldMk cId="341105349" sldId="259"/>
            <ac:spMk id="5" creationId="{12FB3DF9-F6D3-7020-0830-C268DA2D788D}"/>
          </ac:spMkLst>
        </pc:spChg>
      </pc:sldChg>
      <pc:sldChg chg="addSp delSp modSp mod">
        <pc:chgData name="Lasse Kappel Aggerholm" userId="cc7af402-8c19-46cd-b1f9-6529bae68021" providerId="ADAL" clId="{26E10409-DBA3-4FE6-A39A-DC7627589B9B}" dt="2025-08-14T07:01:55.839" v="710" actId="20577"/>
        <pc:sldMkLst>
          <pc:docMk/>
          <pc:sldMk cId="3726399366" sldId="260"/>
        </pc:sldMkLst>
        <pc:spChg chg="mod">
          <ac:chgData name="Lasse Kappel Aggerholm" userId="cc7af402-8c19-46cd-b1f9-6529bae68021" providerId="ADAL" clId="{26E10409-DBA3-4FE6-A39A-DC7627589B9B}" dt="2025-08-13T21:45:20.841" v="302" actId="20577"/>
          <ac:spMkLst>
            <pc:docMk/>
            <pc:sldMk cId="3726399366" sldId="260"/>
            <ac:spMk id="2" creationId="{9DBD0AD7-FD8B-6E82-53ED-4E3426C5AC9A}"/>
          </ac:spMkLst>
        </pc:spChg>
        <pc:spChg chg="mod">
          <ac:chgData name="Lasse Kappel Aggerholm" userId="cc7af402-8c19-46cd-b1f9-6529bae68021" providerId="ADAL" clId="{26E10409-DBA3-4FE6-A39A-DC7627589B9B}" dt="2025-08-14T07:01:55.839" v="710" actId="20577"/>
          <ac:spMkLst>
            <pc:docMk/>
            <pc:sldMk cId="3726399366" sldId="260"/>
            <ac:spMk id="3" creationId="{61906250-0E6A-4AFB-BD20-16228AD9CCD6}"/>
          </ac:spMkLst>
        </pc:spChg>
        <pc:spChg chg="add">
          <ac:chgData name="Lasse Kappel Aggerholm" userId="cc7af402-8c19-46cd-b1f9-6529bae68021" providerId="ADAL" clId="{26E10409-DBA3-4FE6-A39A-DC7627589B9B}" dt="2025-08-13T21:47:28.335" v="362"/>
          <ac:spMkLst>
            <pc:docMk/>
            <pc:sldMk cId="3726399366" sldId="260"/>
            <ac:spMk id="4" creationId="{D16B62A0-D7A3-06AC-D863-8C9D8600B298}"/>
          </ac:spMkLst>
        </pc:spChg>
        <pc:spChg chg="add">
          <ac:chgData name="Lasse Kappel Aggerholm" userId="cc7af402-8c19-46cd-b1f9-6529bae68021" providerId="ADAL" clId="{26E10409-DBA3-4FE6-A39A-DC7627589B9B}" dt="2025-08-13T21:47:28.335" v="362"/>
          <ac:spMkLst>
            <pc:docMk/>
            <pc:sldMk cId="3726399366" sldId="260"/>
            <ac:spMk id="5" creationId="{876655E0-746E-68F6-351F-E2FD94D5904E}"/>
          </ac:spMkLst>
        </pc:spChg>
        <pc:spChg chg="add">
          <ac:chgData name="Lasse Kappel Aggerholm" userId="cc7af402-8c19-46cd-b1f9-6529bae68021" providerId="ADAL" clId="{26E10409-DBA3-4FE6-A39A-DC7627589B9B}" dt="2025-08-13T21:47:28.335" v="362"/>
          <ac:spMkLst>
            <pc:docMk/>
            <pc:sldMk cId="3726399366" sldId="260"/>
            <ac:spMk id="6" creationId="{736995E0-BB5E-A15D-D665-C91BBF23E022}"/>
          </ac:spMkLst>
        </pc:spChg>
        <pc:spChg chg="add mod">
          <ac:chgData name="Lasse Kappel Aggerholm" userId="cc7af402-8c19-46cd-b1f9-6529bae68021" providerId="ADAL" clId="{26E10409-DBA3-4FE6-A39A-DC7627589B9B}" dt="2025-08-14T07:01:22.517" v="697" actId="1076"/>
          <ac:spMkLst>
            <pc:docMk/>
            <pc:sldMk cId="3726399366" sldId="260"/>
            <ac:spMk id="8" creationId="{5BE7533E-72E4-F15F-296C-815DD51BEACC}"/>
          </ac:spMkLst>
        </pc:spChg>
        <pc:picChg chg="add del mod">
          <ac:chgData name="Lasse Kappel Aggerholm" userId="cc7af402-8c19-46cd-b1f9-6529bae68021" providerId="ADAL" clId="{26E10409-DBA3-4FE6-A39A-DC7627589B9B}" dt="2025-08-13T21:50:12.873" v="464" actId="478"/>
          <ac:picMkLst>
            <pc:docMk/>
            <pc:sldMk cId="3726399366" sldId="260"/>
            <ac:picMk id="7" creationId="{6513F17F-A30A-9509-0D9D-4953CCE9AC67}"/>
          </ac:picMkLst>
        </pc:picChg>
        <pc:picChg chg="add del mod">
          <ac:chgData name="Lasse Kappel Aggerholm" userId="cc7af402-8c19-46cd-b1f9-6529bae68021" providerId="ADAL" clId="{26E10409-DBA3-4FE6-A39A-DC7627589B9B}" dt="2025-08-14T06:55:59.184" v="657" actId="478"/>
          <ac:picMkLst>
            <pc:docMk/>
            <pc:sldMk cId="3726399366" sldId="260"/>
            <ac:picMk id="9" creationId="{B83DC70D-2B7B-9692-B9E8-BE823DB093D2}"/>
          </ac:picMkLst>
        </pc:picChg>
        <pc:picChg chg="add mod">
          <ac:chgData name="Lasse Kappel Aggerholm" userId="cc7af402-8c19-46cd-b1f9-6529bae68021" providerId="ADAL" clId="{26E10409-DBA3-4FE6-A39A-DC7627589B9B}" dt="2025-08-14T06:56:14.951" v="663" actId="1076"/>
          <ac:picMkLst>
            <pc:docMk/>
            <pc:sldMk cId="3726399366" sldId="260"/>
            <ac:picMk id="10" creationId="{EBCC402A-6C81-E3E9-0DCA-7255FE9BA223}"/>
          </ac:picMkLst>
        </pc:picChg>
      </pc:sldChg>
      <pc:sldChg chg="addSp modSp new mod">
        <pc:chgData name="Lasse Kappel Aggerholm" userId="cc7af402-8c19-46cd-b1f9-6529bae68021" providerId="ADAL" clId="{26E10409-DBA3-4FE6-A39A-DC7627589B9B}" dt="2025-08-14T06:38:43.269" v="592" actId="1076"/>
        <pc:sldMkLst>
          <pc:docMk/>
          <pc:sldMk cId="1740680058" sldId="261"/>
        </pc:sldMkLst>
        <pc:picChg chg="add mod">
          <ac:chgData name="Lasse Kappel Aggerholm" userId="cc7af402-8c19-46cd-b1f9-6529bae68021" providerId="ADAL" clId="{26E10409-DBA3-4FE6-A39A-DC7627589B9B}" dt="2025-08-14T06:38:43.269" v="592" actId="1076"/>
          <ac:picMkLst>
            <pc:docMk/>
            <pc:sldMk cId="1740680058" sldId="261"/>
            <ac:picMk id="4" creationId="{7FF3E782-C955-56D1-D4CE-DD51E2BB2C24}"/>
          </ac:picMkLst>
        </pc:picChg>
      </pc:sldChg>
      <pc:sldChg chg="addSp delSp modSp new del mod">
        <pc:chgData name="Lasse Kappel Aggerholm" userId="cc7af402-8c19-46cd-b1f9-6529bae68021" providerId="ADAL" clId="{26E10409-DBA3-4FE6-A39A-DC7627589B9B}" dt="2025-08-13T21:54:09.578" v="497" actId="47"/>
        <pc:sldMkLst>
          <pc:docMk/>
          <pc:sldMk cId="1949122500" sldId="261"/>
        </pc:sldMkLst>
        <pc:spChg chg="del">
          <ac:chgData name="Lasse Kappel Aggerholm" userId="cc7af402-8c19-46cd-b1f9-6529bae68021" providerId="ADAL" clId="{26E10409-DBA3-4FE6-A39A-DC7627589B9B}" dt="2025-08-13T21:50:29.755" v="466" actId="478"/>
          <ac:spMkLst>
            <pc:docMk/>
            <pc:sldMk cId="1949122500" sldId="261"/>
            <ac:spMk id="3" creationId="{B3571ACE-48D4-2275-5686-F0070FB62F2B}"/>
          </ac:spMkLst>
        </pc:spChg>
        <pc:spChg chg="add">
          <ac:chgData name="Lasse Kappel Aggerholm" userId="cc7af402-8c19-46cd-b1f9-6529bae68021" providerId="ADAL" clId="{26E10409-DBA3-4FE6-A39A-DC7627589B9B}" dt="2025-08-13T21:47:38.854" v="364"/>
          <ac:spMkLst>
            <pc:docMk/>
            <pc:sldMk cId="1949122500" sldId="261"/>
            <ac:spMk id="4" creationId="{2AC12AFF-9DEF-0DD3-6B75-56BC1F7AE319}"/>
          </ac:spMkLst>
        </pc:spChg>
        <pc:spChg chg="add del mod">
          <ac:chgData name="Lasse Kappel Aggerholm" userId="cc7af402-8c19-46cd-b1f9-6529bae68021" providerId="ADAL" clId="{26E10409-DBA3-4FE6-A39A-DC7627589B9B}" dt="2025-08-13T21:50:22.363" v="465" actId="1076"/>
          <ac:spMkLst>
            <pc:docMk/>
            <pc:sldMk cId="1949122500" sldId="261"/>
            <ac:spMk id="5" creationId="{6C45CBD9-7A88-4B91-609A-B22736099D39}"/>
          </ac:spMkLst>
        </pc:spChg>
        <pc:spChg chg="add">
          <ac:chgData name="Lasse Kappel Aggerholm" userId="cc7af402-8c19-46cd-b1f9-6529bae68021" providerId="ADAL" clId="{26E10409-DBA3-4FE6-A39A-DC7627589B9B}" dt="2025-08-13T21:47:38.854" v="364"/>
          <ac:spMkLst>
            <pc:docMk/>
            <pc:sldMk cId="1949122500" sldId="261"/>
            <ac:spMk id="6" creationId="{50A9AFDE-207D-84A8-64BB-F5058C9F49F3}"/>
          </ac:spMkLst>
        </pc:spChg>
      </pc:sldChg>
      <pc:sldChg chg="addSp delSp modSp new del mod">
        <pc:chgData name="Lasse Kappel Aggerholm" userId="cc7af402-8c19-46cd-b1f9-6529bae68021" providerId="ADAL" clId="{26E10409-DBA3-4FE6-A39A-DC7627589B9B}" dt="2025-08-14T07:00:34.872" v="676" actId="47"/>
        <pc:sldMkLst>
          <pc:docMk/>
          <pc:sldMk cId="2099224943" sldId="262"/>
        </pc:sldMkLst>
        <pc:spChg chg="del mod">
          <ac:chgData name="Lasse Kappel Aggerholm" userId="cc7af402-8c19-46cd-b1f9-6529bae68021" providerId="ADAL" clId="{26E10409-DBA3-4FE6-A39A-DC7627589B9B}" dt="2025-08-14T06:57:06.695" v="673" actId="478"/>
          <ac:spMkLst>
            <pc:docMk/>
            <pc:sldMk cId="2099224943" sldId="262"/>
            <ac:spMk id="2" creationId="{593EDAB2-4330-E4B8-0F36-F03657AF21A2}"/>
          </ac:spMkLst>
        </pc:spChg>
        <pc:spChg chg="del">
          <ac:chgData name="Lasse Kappel Aggerholm" userId="cc7af402-8c19-46cd-b1f9-6529bae68021" providerId="ADAL" clId="{26E10409-DBA3-4FE6-A39A-DC7627589B9B}" dt="2025-08-14T06:56:20.557" v="666"/>
          <ac:spMkLst>
            <pc:docMk/>
            <pc:sldMk cId="2099224943" sldId="262"/>
            <ac:spMk id="3" creationId="{1A8ADADE-063A-0DB2-5BEC-81AEA62CF515}"/>
          </ac:spMkLst>
        </pc:spChg>
        <pc:spChg chg="add del mod">
          <ac:chgData name="Lasse Kappel Aggerholm" userId="cc7af402-8c19-46cd-b1f9-6529bae68021" providerId="ADAL" clId="{26E10409-DBA3-4FE6-A39A-DC7627589B9B}" dt="2025-08-14T06:57:09.094" v="674" actId="478"/>
          <ac:spMkLst>
            <pc:docMk/>
            <pc:sldMk cId="2099224943" sldId="262"/>
            <ac:spMk id="6" creationId="{E2FC883B-ED84-54B2-FF55-0EF30787A40C}"/>
          </ac:spMkLst>
        </pc:spChg>
        <pc:spChg chg="add mod">
          <ac:chgData name="Lasse Kappel Aggerholm" userId="cc7af402-8c19-46cd-b1f9-6529bae68021" providerId="ADAL" clId="{26E10409-DBA3-4FE6-A39A-DC7627589B9B}" dt="2025-08-14T07:00:32.490" v="675" actId="478"/>
          <ac:spMkLst>
            <pc:docMk/>
            <pc:sldMk cId="2099224943" sldId="262"/>
            <ac:spMk id="8" creationId="{A5373781-5535-BC95-6150-8D0079ABC6E3}"/>
          </ac:spMkLst>
        </pc:spChg>
        <pc:picChg chg="add del mod">
          <ac:chgData name="Lasse Kappel Aggerholm" userId="cc7af402-8c19-46cd-b1f9-6529bae68021" providerId="ADAL" clId="{26E10409-DBA3-4FE6-A39A-DC7627589B9B}" dt="2025-08-14T07:00:32.490" v="675" actId="478"/>
          <ac:picMkLst>
            <pc:docMk/>
            <pc:sldMk cId="2099224943" sldId="262"/>
            <ac:picMk id="4" creationId="{9B4EE397-4309-04CC-5120-FB6E5AFE2BB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01BE-BDB8-4B28-AFB4-89660E9E6C0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B1D68C9-6F09-4A96-BF20-1EA5CC16D35F}">
      <dgm:prSet phldrT="[Tekst]" phldr="0"/>
      <dgm:spPr/>
      <dgm:t>
        <a:bodyPr/>
        <a:lstStyle/>
        <a:p>
          <a:r>
            <a:rPr lang="da-DK" dirty="0"/>
            <a:t>Danfoss Universe</a:t>
          </a:r>
        </a:p>
      </dgm:t>
    </dgm:pt>
    <dgm:pt modelId="{A724E11A-8C34-4F84-A88E-25CBC09BED22}" type="parTrans" cxnId="{BC57B300-9E1C-4CCC-B720-9C0A60C33EE1}">
      <dgm:prSet/>
      <dgm:spPr/>
      <dgm:t>
        <a:bodyPr/>
        <a:lstStyle/>
        <a:p>
          <a:endParaRPr lang="da-DK"/>
        </a:p>
      </dgm:t>
    </dgm:pt>
    <dgm:pt modelId="{DDD11733-2805-4E07-AC1E-EDEDC5A1121E}" type="sibTrans" cxnId="{BC57B300-9E1C-4CCC-B720-9C0A60C33EE1}">
      <dgm:prSet/>
      <dgm:spPr>
        <a:blipFill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da-DK"/>
        </a:p>
      </dgm:t>
    </dgm:pt>
    <dgm:pt modelId="{15937472-8735-4791-8A8E-B30299C90180}" type="pres">
      <dgm:prSet presAssocID="{176B01BE-BDB8-4B28-AFB4-89660E9E6C0E}" presName="Name0" presStyleCnt="0">
        <dgm:presLayoutVars>
          <dgm:chMax val="7"/>
          <dgm:chPref val="7"/>
          <dgm:dir/>
        </dgm:presLayoutVars>
      </dgm:prSet>
      <dgm:spPr/>
    </dgm:pt>
    <dgm:pt modelId="{EAEDC1C1-B771-4452-96AF-23D84F5D71BF}" type="pres">
      <dgm:prSet presAssocID="{176B01BE-BDB8-4B28-AFB4-89660E9E6C0E}" presName="Name1" presStyleCnt="0"/>
      <dgm:spPr/>
    </dgm:pt>
    <dgm:pt modelId="{6BC368A2-53A7-48CF-BBE9-44F52526857F}" type="pres">
      <dgm:prSet presAssocID="{DDD11733-2805-4E07-AC1E-EDEDC5A1121E}" presName="picture_1" presStyleCnt="0"/>
      <dgm:spPr/>
    </dgm:pt>
    <dgm:pt modelId="{C1EA1273-E8BB-46C0-BDCE-F8EDEEEE93C3}" type="pres">
      <dgm:prSet presAssocID="{DDD11733-2805-4E07-AC1E-EDEDC5A1121E}" presName="pictureRepeatNode" presStyleLbl="alignImgPlace1" presStyleIdx="0" presStyleCnt="1" custScaleX="159359" custScaleY="158444"/>
      <dgm:spPr/>
    </dgm:pt>
    <dgm:pt modelId="{A891F931-A44E-4976-8A5E-874ED1EFD272}" type="pres">
      <dgm:prSet presAssocID="{6B1D68C9-6F09-4A96-BF20-1EA5CC16D35F}" presName="text_1" presStyleLbl="node1" presStyleIdx="0" presStyleCnt="0" custScaleX="131405" custScaleY="133286" custLinFactNeighborX="-2556" custLinFactNeighborY="84283">
        <dgm:presLayoutVars>
          <dgm:bulletEnabled val="1"/>
        </dgm:presLayoutVars>
      </dgm:prSet>
      <dgm:spPr/>
    </dgm:pt>
  </dgm:ptLst>
  <dgm:cxnLst>
    <dgm:cxn modelId="{BC57B300-9E1C-4CCC-B720-9C0A60C33EE1}" srcId="{176B01BE-BDB8-4B28-AFB4-89660E9E6C0E}" destId="{6B1D68C9-6F09-4A96-BF20-1EA5CC16D35F}" srcOrd="0" destOrd="0" parTransId="{A724E11A-8C34-4F84-A88E-25CBC09BED22}" sibTransId="{DDD11733-2805-4E07-AC1E-EDEDC5A1121E}"/>
    <dgm:cxn modelId="{5F87BF5F-770E-4ECB-A15D-B40896FD1714}" type="presOf" srcId="{DDD11733-2805-4E07-AC1E-EDEDC5A1121E}" destId="{C1EA1273-E8BB-46C0-BDCE-F8EDEEEE93C3}" srcOrd="0" destOrd="0" presId="urn:microsoft.com/office/officeart/2008/layout/CircularPictureCallout"/>
    <dgm:cxn modelId="{605B05BF-7E73-4590-A11B-AF0323F89440}" type="presOf" srcId="{176B01BE-BDB8-4B28-AFB4-89660E9E6C0E}" destId="{15937472-8735-4791-8A8E-B30299C90180}" srcOrd="0" destOrd="0" presId="urn:microsoft.com/office/officeart/2008/layout/CircularPictureCallout"/>
    <dgm:cxn modelId="{1119EBE4-5810-4BB9-BF5E-292CEC59EE2A}" type="presOf" srcId="{6B1D68C9-6F09-4A96-BF20-1EA5CC16D35F}" destId="{A891F931-A44E-4976-8A5E-874ED1EFD272}" srcOrd="0" destOrd="0" presId="urn:microsoft.com/office/officeart/2008/layout/CircularPictureCallout"/>
    <dgm:cxn modelId="{157DA87C-E9C3-4465-AE32-2BED3D8ABE86}" type="presParOf" srcId="{15937472-8735-4791-8A8E-B30299C90180}" destId="{EAEDC1C1-B771-4452-96AF-23D84F5D71BF}" srcOrd="0" destOrd="0" presId="urn:microsoft.com/office/officeart/2008/layout/CircularPictureCallout"/>
    <dgm:cxn modelId="{0A470B6F-52A8-48FA-91B4-D1FC5E7CAF22}" type="presParOf" srcId="{EAEDC1C1-B771-4452-96AF-23D84F5D71BF}" destId="{6BC368A2-53A7-48CF-BBE9-44F52526857F}" srcOrd="0" destOrd="0" presId="urn:microsoft.com/office/officeart/2008/layout/CircularPictureCallout"/>
    <dgm:cxn modelId="{F9116BC4-DB76-48A1-8E1B-2B2FC17723CB}" type="presParOf" srcId="{6BC368A2-53A7-48CF-BBE9-44F52526857F}" destId="{C1EA1273-E8BB-46C0-BDCE-F8EDEEEE93C3}" srcOrd="0" destOrd="0" presId="urn:microsoft.com/office/officeart/2008/layout/CircularPictureCallout"/>
    <dgm:cxn modelId="{89940306-7F79-4784-B1FD-5120C776AFF4}" type="presParOf" srcId="{EAEDC1C1-B771-4452-96AF-23D84F5D71BF}" destId="{A891F931-A44E-4976-8A5E-874ED1EFD2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A1273-E8BB-46C0-BDCE-F8EDEEEE93C3}">
      <dsp:nvSpPr>
        <dsp:cNvPr id="0" name=""/>
        <dsp:cNvSpPr/>
      </dsp:nvSpPr>
      <dsp:spPr>
        <a:xfrm>
          <a:off x="292007" y="68207"/>
          <a:ext cx="2290001" cy="22768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1F931-A44E-4976-8A5E-874ED1EFD272}">
      <dsp:nvSpPr>
        <dsp:cNvPr id="0" name=""/>
        <dsp:cNvSpPr/>
      </dsp:nvSpPr>
      <dsp:spPr>
        <a:xfrm>
          <a:off x="809244" y="1571938"/>
          <a:ext cx="1208512" cy="63205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Danfoss Universe</a:t>
          </a:r>
        </a:p>
      </dsp:txBody>
      <dsp:txXfrm>
        <a:off x="809244" y="1571938"/>
        <a:ext cx="1208512" cy="632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C93CC-AD2E-F379-3820-885C3EF6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327BC0-685E-DE9F-34C0-DF30C125D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7D68ED-F9AF-ACA0-88B8-54522048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362476-EF5F-32B4-9B42-BC512A63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BEA8D3-EC52-CCFD-1EF1-5A88568A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4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7622D-4436-C4A6-669D-B32E386F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D29996E-36A9-677B-9F7C-AF62E390C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9AA734-9035-3EA9-C3D5-753B4B12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6A4FCB-63AA-E0E6-0885-8FA75CE5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40B9AE-7DFD-0A78-E236-A83855A1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6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AA08D7D-8B54-91D1-6056-9DC61A2B7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4259DBC-809A-F039-FD41-32443B696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DB9B7A-BD0B-BA9C-412D-ED566516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EAD277-E4DA-5906-E9DC-C2505FBD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339991-A21E-8E4C-D19F-1CCC0CE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2EA8B-C548-3C43-2A88-A355222E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580ECB-9C48-D6BA-B7D6-C2AA1727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B02AC0-9F02-5F58-1E62-CFBA5BB5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71A8DC-427A-F134-F3F6-69A46E3A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5299DA-9808-6AC8-7A3C-B947DE08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30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A4BCC-6166-B2FA-93D7-20FC3F0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763C8A-5DBF-DF87-286F-42BD2EB0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D8F607-335C-BCCB-E80C-FE73DA1F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9B69B2-A6BF-F471-E79C-73FEC7FE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AB8FAD-287E-5C2E-2313-2564BDEC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56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BECAA-44AC-784B-478F-D80DFDB4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DF53C-4A81-AF88-472A-6947A1383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4D0BC4-CD4C-B82C-D6F8-E35BE5C6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E54186-335F-A14C-5E80-9F92E6FC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FB5AD0-2C15-1339-C06B-F9CE47B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5E9E86-0F83-252C-9D70-B4EFE873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21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55B9E-C709-0B19-5620-E38032F1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4CF595-8444-B3B0-905C-79D4E859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1C163CB-3230-BE89-5BCB-EFEBED4F2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5EA9F0-86A4-6522-43DC-5AFFC0CB4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532A788-6A3B-F44F-23CC-ACA850984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C64BD97-3455-E86C-4EB8-4140E725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972595E-EF2A-6EB4-9575-1BA44506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94362F4-D94F-2D4D-1200-20323FC4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1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65DCE-2718-61B5-415C-CD6B6049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F9EAFC3-1F1C-13F6-6C4C-3B72B105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B0AABD8-F04F-4B7D-4ED3-D821A8EA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0889BB-3D05-FFCD-D503-0199B459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3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B5E1E31-D65D-4229-B5BE-26474192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AA35E4-D4B6-C25A-E6EB-47C64043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AD4E1A-C6C2-1E40-2A5C-AC07C693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55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38067-EF30-ADA6-33A5-8FB99277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239DC4-986F-7489-D431-8DE5E7E8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F2DD1C-FE10-3D31-78D6-4F2BF2E7C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5D46A0-0063-258E-1C2A-2F739FD6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D15B8F-5F83-FD39-CF8C-6F1C8046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541710-FBBE-7528-AF5F-747B9B7F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44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ABB22-B392-CA23-E551-E46FCC8A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C495CE-6ACC-2BA5-F93C-5CAFDDF1B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92BB77D-CD80-F36E-1190-96158D1B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C6FA47-9AB1-97E3-E8B5-A4CC0F83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2EB86B-4605-D61D-1381-480BB4B6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9EC67A-312A-C4D9-977B-3622498F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4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9E3C90-E687-C052-217F-97E31BD2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DF4BAE-C055-79C5-D000-6ED315E9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D1497B-ED48-6B15-8B02-97E243947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CC1663-EB16-18CE-BFE2-E587EA296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36CB91-CE0A-51B7-0864-71A4C24FF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x.dk/Solsystem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x.dk/Solsystem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2FD8E-82D2-0AA8-7AB4-79524ADE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876300"/>
            <a:ext cx="3156857" cy="1507998"/>
          </a:xfrm>
        </p:spPr>
        <p:txBody>
          <a:bodyPr anchor="b">
            <a:normAutofit/>
          </a:bodyPr>
          <a:lstStyle/>
          <a:p>
            <a:r>
              <a:rPr lang="da-DK" sz="4400" dirty="0"/>
              <a:t>Geologisk udvikling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DD89D9E-3158-F684-912C-479BA613E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2605223"/>
            <a:ext cx="3156857" cy="3376477"/>
          </a:xfrm>
        </p:spPr>
        <p:txBody>
          <a:bodyPr anchor="t">
            <a:normAutofit fontScale="85000" lnSpcReduction="10000"/>
          </a:bodyPr>
          <a:lstStyle/>
          <a:p>
            <a:r>
              <a:rPr lang="da-DK" dirty="0"/>
              <a:t>Første af tre lektioner</a:t>
            </a:r>
          </a:p>
          <a:p>
            <a:endParaRPr lang="da-DK" dirty="0"/>
          </a:p>
          <a:p>
            <a:r>
              <a:rPr lang="da-DK" dirty="0"/>
              <a:t>Formål med dette forløb 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En basis indsigt i Jordens og livets udvikling samt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Samt et tidsperspektiv vedr. menneskets (homo sapiens’) plads i Jordens tidslinje. </a:t>
            </a:r>
          </a:p>
          <a:p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5137EE-0994-15F7-5F2B-3ACB910ED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165232"/>
              </p:ext>
            </p:extLst>
          </p:nvPr>
        </p:nvGraphicFramePr>
        <p:xfrm>
          <a:off x="6958058" y="191955"/>
          <a:ext cx="2874016" cy="241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5FC0841F-FCCD-EE42-7F99-016263CE5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615" y="2781300"/>
            <a:ext cx="7233958" cy="38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1F955-1C4D-0044-9904-1B603435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0E1187-C45C-BE32-E5B8-E40F1CA12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FF3E782-C955-56D1-D4CE-DD51E2BB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"/>
            <a:ext cx="1208000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02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D6E7A9-9327-402C-A2B6-B541F7B8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Øvelse: Latin og græsk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5A22358-F41C-98A5-C136-50E1E13CD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10233"/>
            <a:ext cx="7188199" cy="423414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2FB3DF9-F6D3-7020-0830-C268DA2D788D}"/>
              </a:ext>
            </a:extLst>
          </p:cNvPr>
          <p:cNvSpPr txBox="1"/>
          <p:nvPr/>
        </p:nvSpPr>
        <p:spPr>
          <a:xfrm>
            <a:off x="5683671" y="6016522"/>
            <a:ext cx="389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Word dokument under dagens lektion</a:t>
            </a:r>
          </a:p>
        </p:txBody>
      </p:sp>
    </p:spTree>
    <p:extLst>
      <p:ext uri="{BB962C8B-B14F-4D97-AF65-F5344CB8AC3E}">
        <p14:creationId xmlns:p14="http://schemas.microsoft.com/office/powerpoint/2010/main" val="3411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1AE9DC-6E22-B03A-A6B9-B662B888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3" y="5425200"/>
            <a:ext cx="3369655" cy="758979"/>
          </a:xfrm>
          <a:noFill/>
        </p:spPr>
        <p:txBody>
          <a:bodyPr anchor="t">
            <a:normAutofit/>
          </a:bodyPr>
          <a:lstStyle/>
          <a:p>
            <a:r>
              <a:rPr lang="da-DK" sz="4800" dirty="0">
                <a:solidFill>
                  <a:schemeClr val="bg1"/>
                </a:solidFill>
              </a:rPr>
              <a:t>Solsystemet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BE98189-91FB-99CC-0315-BA79E231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" y="-22819"/>
            <a:ext cx="12186722" cy="4600488"/>
          </a:xfrm>
          <a:prstGeom prst="rect">
            <a:avLst/>
          </a:prstGeom>
        </p:spPr>
      </p:pic>
      <p:grpSp>
        <p:nvGrpSpPr>
          <p:cNvPr id="28" name="Group 3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6BEDCA-03BF-BA44-E217-7DD050B3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053" y="4760671"/>
            <a:ext cx="5549111" cy="1423508"/>
          </a:xfrm>
          <a:noFill/>
        </p:spPr>
        <p:txBody>
          <a:bodyPr anchor="t">
            <a:norm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Solen udgør 99,85 masse% af solsystemet, næsten resten er planeterne og deres måner. </a:t>
            </a: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hlinkClick r:id="rId3"/>
            </a:endParaRPr>
          </a:p>
          <a:p>
            <a:r>
              <a:rPr lang="da-DK" sz="1800" dirty="0">
                <a:solidFill>
                  <a:schemeClr val="bg1"/>
                </a:solidFill>
                <a:hlinkClick r:id="rId3"/>
              </a:rPr>
              <a:t>https://lex.dk/Solsystemet</a:t>
            </a:r>
            <a:r>
              <a:rPr lang="da-DK" sz="1800" dirty="0">
                <a:solidFill>
                  <a:schemeClr val="bg1"/>
                </a:solidFill>
              </a:rPr>
              <a:t> (læs)</a:t>
            </a:r>
          </a:p>
        </p:txBody>
      </p:sp>
    </p:spTree>
    <p:extLst>
      <p:ext uri="{BB962C8B-B14F-4D97-AF65-F5344CB8AC3E}">
        <p14:creationId xmlns:p14="http://schemas.microsoft.com/office/powerpoint/2010/main" val="61558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D0AD7-FD8B-6E82-53ED-4E3426C5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Jordens dannelse og udvikling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06250-0E6A-4AFB-BD20-16228AD9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3646"/>
            <a:ext cx="6324601" cy="4953097"/>
          </a:xfrm>
        </p:spPr>
        <p:txBody>
          <a:bodyPr>
            <a:normAutofit lnSpcReduction="10000"/>
          </a:bodyPr>
          <a:lstStyle/>
          <a:p>
            <a:pPr lvl="1"/>
            <a:r>
              <a:rPr lang="da-DK" dirty="0"/>
              <a:t>Solsystemet udvikling </a:t>
            </a:r>
            <a:br>
              <a:rPr lang="da-DK" dirty="0"/>
            </a:br>
            <a:r>
              <a:rPr lang="da-DK" dirty="0"/>
              <a:t>S10 i bogen + </a:t>
            </a:r>
            <a:r>
              <a:rPr lang="da-DK" dirty="0">
                <a:solidFill>
                  <a:schemeClr val="bg1"/>
                </a:solidFill>
                <a:hlinkClick r:id="rId2"/>
              </a:rPr>
              <a:t>https://lex.dk/Solsystemet</a:t>
            </a:r>
            <a:r>
              <a:rPr lang="da-DK" dirty="0"/>
              <a:t> </a:t>
            </a:r>
          </a:p>
          <a:p>
            <a:pPr lvl="0"/>
            <a:r>
              <a:rPr lang="da-DK" dirty="0" err="1"/>
              <a:t>Hadal</a:t>
            </a:r>
            <a:endParaRPr lang="da-DK" dirty="0"/>
          </a:p>
          <a:p>
            <a:pPr lvl="0"/>
            <a:r>
              <a:rPr lang="da-DK" dirty="0" err="1"/>
              <a:t>Arkæikum</a:t>
            </a:r>
            <a:endParaRPr lang="da-DK" dirty="0"/>
          </a:p>
          <a:p>
            <a:pPr lvl="0"/>
            <a:r>
              <a:rPr lang="da-DK" dirty="0" err="1"/>
              <a:t>Proterozoikum</a:t>
            </a:r>
            <a:endParaRPr lang="da-DK" dirty="0"/>
          </a:p>
          <a:p>
            <a:pPr lvl="0"/>
            <a:r>
              <a:rPr lang="da-DK" dirty="0" err="1"/>
              <a:t>Palæozoikum</a:t>
            </a:r>
            <a:endParaRPr lang="da-DK" dirty="0"/>
          </a:p>
          <a:p>
            <a:pPr lvl="0"/>
            <a:r>
              <a:rPr lang="da-DK" dirty="0" err="1"/>
              <a:t>Mesozoikum</a:t>
            </a:r>
            <a:endParaRPr lang="da-DK" dirty="0"/>
          </a:p>
          <a:p>
            <a:pPr lvl="0"/>
            <a:r>
              <a:rPr lang="da-DK" dirty="0"/>
              <a:t>Palæogen</a:t>
            </a:r>
          </a:p>
          <a:p>
            <a:pPr lvl="0"/>
            <a:r>
              <a:rPr lang="da-DK" dirty="0" err="1"/>
              <a:t>Miocæn</a:t>
            </a:r>
            <a:endParaRPr lang="da-DK" dirty="0"/>
          </a:p>
          <a:p>
            <a:pPr lvl="0"/>
            <a:r>
              <a:rPr lang="da-DK" dirty="0" err="1"/>
              <a:t>Pleistocæn</a:t>
            </a:r>
            <a:endParaRPr lang="da-DK" dirty="0"/>
          </a:p>
          <a:p>
            <a:pPr lvl="0"/>
            <a:r>
              <a:rPr lang="da-DK" dirty="0" err="1"/>
              <a:t>Kvartær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Autofigur 2">
            <a:extLst>
              <a:ext uri="{FF2B5EF4-FFF2-40B4-BE49-F238E27FC236}">
                <a16:creationId xmlns:a16="http://schemas.microsoft.com/office/drawing/2014/main" id="{5BE7533E-72E4-F15F-296C-815DD51B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261" y="3129218"/>
            <a:ext cx="7805128" cy="2590392"/>
          </a:xfrm>
          <a:prstGeom prst="roundRect">
            <a:avLst>
              <a:gd name="adj" fmla="val 13032"/>
            </a:avLst>
          </a:prstGeom>
          <a:gradFill rotWithShape="1">
            <a:gsLst>
              <a:gs pos="0">
                <a:srgbClr val="F6BE72"/>
              </a:gs>
              <a:gs pos="100000">
                <a:srgbClr val="F4B35B"/>
              </a:gs>
            </a:gsLst>
            <a:lin ang="5400000"/>
          </a:gradFill>
          <a:ln w="9525">
            <a:solidFill>
              <a:srgbClr val="F0941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Forbered</a:t>
            </a:r>
            <a:r>
              <a:rPr lang="da-DK" altLang="da-DK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præsentation, der 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indeholder: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Hvornår starter tidsalderen?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Hvornår slutter den?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a-DK" altLang="da-DK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ilke omfattende eller betydningsfulde begivenheder fandt sted under denne tidsalder?</a:t>
            </a:r>
            <a:endParaRPr lang="da-DK" altLang="da-DK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Hvilken type liv har hersket eller har udviklet sig under denne tidsalder?</a:t>
            </a: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639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146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Trebuchet MS</vt:lpstr>
      <vt:lpstr>Office-tema</vt:lpstr>
      <vt:lpstr>Geologisk udvikling</vt:lpstr>
      <vt:lpstr>PowerPoint-præsentation</vt:lpstr>
      <vt:lpstr>Øvelse: Latin og græsk</vt:lpstr>
      <vt:lpstr>Solsystemet</vt:lpstr>
      <vt:lpstr>Jordens dannelse og udvikling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2025-08-13T19:46:58Z</dcterms:created>
  <dcterms:modified xsi:type="dcterms:W3CDTF">2025-08-14T07:02:00Z</dcterms:modified>
</cp:coreProperties>
</file>