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67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B0540-24A3-4C8F-8B00-CF3772D89C39}" v="11" dt="2025-08-18T08:46:09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e Kappel Aggerholm" userId="cc7af402-8c19-46cd-b1f9-6529bae68021" providerId="ADAL" clId="{D8BB0540-24A3-4C8F-8B00-CF3772D89C39}"/>
    <pc:docChg chg="undo redo custSel addSld delSld modSld">
      <pc:chgData name="Lasse Kappel Aggerholm" userId="cc7af402-8c19-46cd-b1f9-6529bae68021" providerId="ADAL" clId="{D8BB0540-24A3-4C8F-8B00-CF3772D89C39}" dt="2025-08-18T08:46:09.972" v="575"/>
      <pc:docMkLst>
        <pc:docMk/>
      </pc:docMkLst>
      <pc:sldChg chg="addSp delSp modSp mod setBg">
        <pc:chgData name="Lasse Kappel Aggerholm" userId="cc7af402-8c19-46cd-b1f9-6529bae68021" providerId="ADAL" clId="{D8BB0540-24A3-4C8F-8B00-CF3772D89C39}" dt="2025-08-17T09:47:35.421" v="87" actId="1076"/>
        <pc:sldMkLst>
          <pc:docMk/>
          <pc:sldMk cId="1810711425" sldId="256"/>
        </pc:sldMkLst>
        <pc:spChg chg="del mod">
          <ac:chgData name="Lasse Kappel Aggerholm" userId="cc7af402-8c19-46cd-b1f9-6529bae68021" providerId="ADAL" clId="{D8BB0540-24A3-4C8F-8B00-CF3772D89C39}" dt="2025-08-17T09:32:49.172" v="63" actId="478"/>
          <ac:spMkLst>
            <pc:docMk/>
            <pc:sldMk cId="1810711425" sldId="256"/>
            <ac:spMk id="2" creationId="{A0F0C286-EC17-F1AD-C0DA-85B024C6333F}"/>
          </ac:spMkLst>
        </pc:spChg>
        <pc:spChg chg="del mod">
          <ac:chgData name="Lasse Kappel Aggerholm" userId="cc7af402-8c19-46cd-b1f9-6529bae68021" providerId="ADAL" clId="{D8BB0540-24A3-4C8F-8B00-CF3772D89C39}" dt="2025-08-17T09:47:01.931" v="83" actId="478"/>
          <ac:spMkLst>
            <pc:docMk/>
            <pc:sldMk cId="1810711425" sldId="256"/>
            <ac:spMk id="3" creationId="{99DECE04-54E1-3625-6F9C-AF899CA5E858}"/>
          </ac:spMkLst>
        </pc:spChg>
        <pc:spChg chg="add del mod">
          <ac:chgData name="Lasse Kappel Aggerholm" userId="cc7af402-8c19-46cd-b1f9-6529bae68021" providerId="ADAL" clId="{D8BB0540-24A3-4C8F-8B00-CF3772D89C39}" dt="2025-08-17T09:32:37.376" v="62" actId="26606"/>
          <ac:spMkLst>
            <pc:docMk/>
            <pc:sldMk cId="1810711425" sldId="256"/>
            <ac:spMk id="5" creationId="{C34EEF2D-605D-F6D1-6D2B-F36694D1750A}"/>
          </ac:spMkLst>
        </pc:spChg>
        <pc:spChg chg="add del mod">
          <ac:chgData name="Lasse Kappel Aggerholm" userId="cc7af402-8c19-46cd-b1f9-6529bae68021" providerId="ADAL" clId="{D8BB0540-24A3-4C8F-8B00-CF3772D89C39}" dt="2025-08-17T09:34:07.623" v="68" actId="26606"/>
          <ac:spMkLst>
            <pc:docMk/>
            <pc:sldMk cId="1810711425" sldId="256"/>
            <ac:spMk id="7" creationId="{90514DFB-6EB5-F964-4B52-2D00FEA17131}"/>
          </ac:spMkLst>
        </pc:spChg>
        <pc:spChg chg="add del mod">
          <ac:chgData name="Lasse Kappel Aggerholm" userId="cc7af402-8c19-46cd-b1f9-6529bae68021" providerId="ADAL" clId="{D8BB0540-24A3-4C8F-8B00-CF3772D89C39}" dt="2025-08-17T09:46:58.972" v="82" actId="478"/>
          <ac:spMkLst>
            <pc:docMk/>
            <pc:sldMk cId="1810711425" sldId="256"/>
            <ac:spMk id="8" creationId="{22702DD3-ECD5-FC91-52DD-239DE99844F3}"/>
          </ac:spMkLst>
        </pc:spChg>
        <pc:spChg chg="add">
          <ac:chgData name="Lasse Kappel Aggerholm" userId="cc7af402-8c19-46cd-b1f9-6529bae68021" providerId="ADAL" clId="{D8BB0540-24A3-4C8F-8B00-CF3772D89C39}" dt="2025-08-17T09:32:37.376" v="62" actId="26606"/>
          <ac:spMkLst>
            <pc:docMk/>
            <pc:sldMk cId="1810711425" sldId="256"/>
            <ac:spMk id="10" creationId="{A3363022-C969-41E9-8EB2-E4C94908C1FA}"/>
          </ac:spMkLst>
        </pc:spChg>
        <pc:spChg chg="add del mod">
          <ac:chgData name="Lasse Kappel Aggerholm" userId="cc7af402-8c19-46cd-b1f9-6529bae68021" providerId="ADAL" clId="{D8BB0540-24A3-4C8F-8B00-CF3772D89C39}" dt="2025-08-17T09:47:04.603" v="84" actId="478"/>
          <ac:spMkLst>
            <pc:docMk/>
            <pc:sldMk cId="1810711425" sldId="256"/>
            <ac:spMk id="11" creationId="{1F42F298-F197-2B04-9806-3236337AD560}"/>
          </ac:spMkLst>
        </pc:spChg>
        <pc:spChg chg="add">
          <ac:chgData name="Lasse Kappel Aggerholm" userId="cc7af402-8c19-46cd-b1f9-6529bae68021" providerId="ADAL" clId="{D8BB0540-24A3-4C8F-8B00-CF3772D89C39}" dt="2025-08-17T09:32:37.376" v="62" actId="26606"/>
          <ac:spMkLst>
            <pc:docMk/>
            <pc:sldMk cId="1810711425" sldId="256"/>
            <ac:spMk id="12" creationId="{8D1AD6B3-BE88-4CEB-BA17-790657CC4729}"/>
          </ac:spMkLst>
        </pc:spChg>
        <pc:grpChg chg="add">
          <ac:chgData name="Lasse Kappel Aggerholm" userId="cc7af402-8c19-46cd-b1f9-6529bae68021" providerId="ADAL" clId="{D8BB0540-24A3-4C8F-8B00-CF3772D89C39}" dt="2025-08-17T09:32:37.376" v="62" actId="26606"/>
          <ac:grpSpMkLst>
            <pc:docMk/>
            <pc:sldMk cId="1810711425" sldId="256"/>
            <ac:grpSpMk id="14" creationId="{89D1390B-7E13-4B4F-9CB2-391063412E54}"/>
          </ac:grpSpMkLst>
        </pc:grpChg>
        <pc:graphicFrameChg chg="add mod modGraphic">
          <ac:chgData name="Lasse Kappel Aggerholm" userId="cc7af402-8c19-46cd-b1f9-6529bae68021" providerId="ADAL" clId="{D8BB0540-24A3-4C8F-8B00-CF3772D89C39}" dt="2025-08-17T09:47:35.421" v="87" actId="1076"/>
          <ac:graphicFrameMkLst>
            <pc:docMk/>
            <pc:sldMk cId="1810711425" sldId="256"/>
            <ac:graphicFrameMk id="19" creationId="{953C5991-3452-6D32-C054-2505FB2A7267}"/>
          </ac:graphicFrameMkLst>
        </pc:graphicFrameChg>
        <pc:picChg chg="add mod ord">
          <ac:chgData name="Lasse Kappel Aggerholm" userId="cc7af402-8c19-46cd-b1f9-6529bae68021" providerId="ADAL" clId="{D8BB0540-24A3-4C8F-8B00-CF3772D89C39}" dt="2025-08-17T09:32:37.376" v="62" actId="26606"/>
          <ac:picMkLst>
            <pc:docMk/>
            <pc:sldMk cId="1810711425" sldId="256"/>
            <ac:picMk id="4" creationId="{D355AFBB-37BB-E2E5-F2B8-F2912D236E07}"/>
          </ac:picMkLst>
        </pc:picChg>
      </pc:sldChg>
      <pc:sldChg chg="add del">
        <pc:chgData name="Lasse Kappel Aggerholm" userId="cc7af402-8c19-46cd-b1f9-6529bae68021" providerId="ADAL" clId="{D8BB0540-24A3-4C8F-8B00-CF3772D89C39}" dt="2025-08-17T09:35:20.447" v="73" actId="47"/>
        <pc:sldMkLst>
          <pc:docMk/>
          <pc:sldMk cId="3726399366" sldId="260"/>
        </pc:sldMkLst>
      </pc:sldChg>
      <pc:sldChg chg="modSp mod">
        <pc:chgData name="Lasse Kappel Aggerholm" userId="cc7af402-8c19-46cd-b1f9-6529bae68021" providerId="ADAL" clId="{D8BB0540-24A3-4C8F-8B00-CF3772D89C39}" dt="2025-08-17T09:26:34.941" v="58" actId="20577"/>
        <pc:sldMkLst>
          <pc:docMk/>
          <pc:sldMk cId="1802235286" sldId="264"/>
        </pc:sldMkLst>
        <pc:spChg chg="mod">
          <ac:chgData name="Lasse Kappel Aggerholm" userId="cc7af402-8c19-46cd-b1f9-6529bae68021" providerId="ADAL" clId="{D8BB0540-24A3-4C8F-8B00-CF3772D89C39}" dt="2025-08-17T09:26:34.941" v="58" actId="20577"/>
          <ac:spMkLst>
            <pc:docMk/>
            <pc:sldMk cId="1802235286" sldId="264"/>
            <ac:spMk id="3" creationId="{66311F99-405D-79C5-FBE9-7F1B91A1A770}"/>
          </ac:spMkLst>
        </pc:spChg>
      </pc:sldChg>
      <pc:sldChg chg="delSp modSp add mod">
        <pc:chgData name="Lasse Kappel Aggerholm" userId="cc7af402-8c19-46cd-b1f9-6529bae68021" providerId="ADAL" clId="{D8BB0540-24A3-4C8F-8B00-CF3772D89C39}" dt="2025-08-18T08:46:09.972" v="575"/>
        <pc:sldMkLst>
          <pc:docMk/>
          <pc:sldMk cId="3820498577" sldId="265"/>
        </pc:sldMkLst>
        <pc:spChg chg="del mod">
          <ac:chgData name="Lasse Kappel Aggerholm" userId="cc7af402-8c19-46cd-b1f9-6529bae68021" providerId="ADAL" clId="{D8BB0540-24A3-4C8F-8B00-CF3772D89C39}" dt="2025-08-17T09:50:12.771" v="107" actId="478"/>
          <ac:spMkLst>
            <pc:docMk/>
            <pc:sldMk cId="3820498577" sldId="265"/>
            <ac:spMk id="3" creationId="{C7C43EAE-B9F5-4C4A-8AD4-5F17B3BBCF59}"/>
          </ac:spMkLst>
        </pc:spChg>
        <pc:spChg chg="mod">
          <ac:chgData name="Lasse Kappel Aggerholm" userId="cc7af402-8c19-46cd-b1f9-6529bae68021" providerId="ADAL" clId="{D8BB0540-24A3-4C8F-8B00-CF3772D89C39}" dt="2025-08-18T08:46:09.972" v="575"/>
          <ac:spMkLst>
            <pc:docMk/>
            <pc:sldMk cId="3820498577" sldId="265"/>
            <ac:spMk id="8" creationId="{EE1B9F8A-D2C2-9695-1AEA-C2C1A254BD3D}"/>
          </ac:spMkLst>
        </pc:spChg>
        <pc:graphicFrameChg chg="del">
          <ac:chgData name="Lasse Kappel Aggerholm" userId="cc7af402-8c19-46cd-b1f9-6529bae68021" providerId="ADAL" clId="{D8BB0540-24A3-4C8F-8B00-CF3772D89C39}" dt="2025-08-17T09:49:13.812" v="88" actId="478"/>
          <ac:graphicFrameMkLst>
            <pc:docMk/>
            <pc:sldMk cId="3820498577" sldId="265"/>
            <ac:graphicFrameMk id="19" creationId="{CCFB433D-D8AE-D539-D73C-3322329D2103}"/>
          </ac:graphicFrameMkLst>
        </pc:graphicFrameChg>
        <pc:picChg chg="mod">
          <ac:chgData name="Lasse Kappel Aggerholm" userId="cc7af402-8c19-46cd-b1f9-6529bae68021" providerId="ADAL" clId="{D8BB0540-24A3-4C8F-8B00-CF3772D89C39}" dt="2025-08-17T10:19:30.613" v="247" actId="1076"/>
          <ac:picMkLst>
            <pc:docMk/>
            <pc:sldMk cId="3820498577" sldId="265"/>
            <ac:picMk id="4" creationId="{94FAC884-32F3-B164-1D65-76D467395873}"/>
          </ac:picMkLst>
        </pc:picChg>
      </pc:sldChg>
      <pc:sldChg chg="addSp modSp new del mod">
        <pc:chgData name="Lasse Kappel Aggerholm" userId="cc7af402-8c19-46cd-b1f9-6529bae68021" providerId="ADAL" clId="{D8BB0540-24A3-4C8F-8B00-CF3772D89C39}" dt="2025-08-17T10:42:15.757" v="542" actId="47"/>
        <pc:sldMkLst>
          <pc:docMk/>
          <pc:sldMk cId="951618297" sldId="266"/>
        </pc:sldMkLst>
        <pc:spChg chg="mod">
          <ac:chgData name="Lasse Kappel Aggerholm" userId="cc7af402-8c19-46cd-b1f9-6529bae68021" providerId="ADAL" clId="{D8BB0540-24A3-4C8F-8B00-CF3772D89C39}" dt="2025-08-17T10:38:52.245" v="360" actId="20577"/>
          <ac:spMkLst>
            <pc:docMk/>
            <pc:sldMk cId="951618297" sldId="266"/>
            <ac:spMk id="2" creationId="{F12E240A-5552-A439-9109-4A3AC6859CDE}"/>
          </ac:spMkLst>
        </pc:spChg>
        <pc:spChg chg="mod">
          <ac:chgData name="Lasse Kappel Aggerholm" userId="cc7af402-8c19-46cd-b1f9-6529bae68021" providerId="ADAL" clId="{D8BB0540-24A3-4C8F-8B00-CF3772D89C39}" dt="2025-08-17T10:40:46.138" v="445" actId="20577"/>
          <ac:spMkLst>
            <pc:docMk/>
            <pc:sldMk cId="951618297" sldId="266"/>
            <ac:spMk id="3" creationId="{11BF2EE3-28A7-8C3D-924D-8DDEE696E10D}"/>
          </ac:spMkLst>
        </pc:spChg>
        <pc:picChg chg="add mod">
          <ac:chgData name="Lasse Kappel Aggerholm" userId="cc7af402-8c19-46cd-b1f9-6529bae68021" providerId="ADAL" clId="{D8BB0540-24A3-4C8F-8B00-CF3772D89C39}" dt="2025-08-17T10:39:08.276" v="361" actId="1076"/>
          <ac:picMkLst>
            <pc:docMk/>
            <pc:sldMk cId="951618297" sldId="266"/>
            <ac:picMk id="4" creationId="{0083E6A6-BE48-6C60-BB6F-3E8E1A67DCCE}"/>
          </ac:picMkLst>
        </pc:picChg>
      </pc:sldChg>
      <pc:sldChg chg="addSp delSp modSp new mod setBg">
        <pc:chgData name="Lasse Kappel Aggerholm" userId="cc7af402-8c19-46cd-b1f9-6529bae68021" providerId="ADAL" clId="{D8BB0540-24A3-4C8F-8B00-CF3772D89C39}" dt="2025-08-17T10:45:08.386" v="574" actId="1076"/>
        <pc:sldMkLst>
          <pc:docMk/>
          <pc:sldMk cId="1354069011" sldId="267"/>
        </pc:sldMkLst>
        <pc:spChg chg="mod ord">
          <ac:chgData name="Lasse Kappel Aggerholm" userId="cc7af402-8c19-46cd-b1f9-6529bae68021" providerId="ADAL" clId="{D8BB0540-24A3-4C8F-8B00-CF3772D89C39}" dt="2025-08-17T10:45:08.386" v="574" actId="1076"/>
          <ac:spMkLst>
            <pc:docMk/>
            <pc:sldMk cId="1354069011" sldId="267"/>
            <ac:spMk id="2" creationId="{5D0723DD-B75F-6CE0-B305-F716BCC2FA32}"/>
          </ac:spMkLst>
        </pc:spChg>
        <pc:spChg chg="mod ord">
          <ac:chgData name="Lasse Kappel Aggerholm" userId="cc7af402-8c19-46cd-b1f9-6529bae68021" providerId="ADAL" clId="{D8BB0540-24A3-4C8F-8B00-CF3772D89C39}" dt="2025-08-17T10:45:03.740" v="571" actId="26606"/>
          <ac:spMkLst>
            <pc:docMk/>
            <pc:sldMk cId="1354069011" sldId="267"/>
            <ac:spMk id="3" creationId="{F18D15CD-CDCF-2217-81FB-03FED7798E43}"/>
          </ac:spMkLst>
        </pc:spChg>
        <pc:spChg chg="add del">
          <ac:chgData name="Lasse Kappel Aggerholm" userId="cc7af402-8c19-46cd-b1f9-6529bae68021" providerId="ADAL" clId="{D8BB0540-24A3-4C8F-8B00-CF3772D89C39}" dt="2025-08-17T10:42:50.451" v="544" actId="26606"/>
          <ac:spMkLst>
            <pc:docMk/>
            <pc:sldMk cId="1354069011" sldId="267"/>
            <ac:spMk id="9" creationId="{0288C6B4-AFC3-407F-A595-EFFD38D4CCAF}"/>
          </ac:spMkLst>
        </pc:spChg>
        <pc:spChg chg="add del">
          <ac:chgData name="Lasse Kappel Aggerholm" userId="cc7af402-8c19-46cd-b1f9-6529bae68021" providerId="ADAL" clId="{D8BB0540-24A3-4C8F-8B00-CF3772D89C39}" dt="2025-08-17T10:42:50.451" v="544" actId="26606"/>
          <ac:spMkLst>
            <pc:docMk/>
            <pc:sldMk cId="1354069011" sldId="267"/>
            <ac:spMk id="11" creationId="{CF236821-17FE-429B-8D2C-08E13A64EA40}"/>
          </ac:spMkLst>
        </pc:spChg>
        <pc:spChg chg="add del">
          <ac:chgData name="Lasse Kappel Aggerholm" userId="cc7af402-8c19-46cd-b1f9-6529bae68021" providerId="ADAL" clId="{D8BB0540-24A3-4C8F-8B00-CF3772D89C39}" dt="2025-08-17T10:42:50.451" v="544" actId="26606"/>
          <ac:spMkLst>
            <pc:docMk/>
            <pc:sldMk cId="1354069011" sldId="267"/>
            <ac:spMk id="13" creationId="{C0BDBCD2-E081-43AB-9119-C55465E59757}"/>
          </ac:spMkLst>
        </pc:spChg>
        <pc:spChg chg="add del">
          <ac:chgData name="Lasse Kappel Aggerholm" userId="cc7af402-8c19-46cd-b1f9-6529bae68021" providerId="ADAL" clId="{D8BB0540-24A3-4C8F-8B00-CF3772D89C39}" dt="2025-08-17T10:42:50.451" v="544" actId="26606"/>
          <ac:spMkLst>
            <pc:docMk/>
            <pc:sldMk cId="1354069011" sldId="267"/>
            <ac:spMk id="15" creationId="{98E79BE4-34FE-485A-98A5-92CE8F7C4743}"/>
          </ac:spMkLst>
        </pc:spChg>
        <pc:spChg chg="add del">
          <ac:chgData name="Lasse Kappel Aggerholm" userId="cc7af402-8c19-46cd-b1f9-6529bae68021" providerId="ADAL" clId="{D8BB0540-24A3-4C8F-8B00-CF3772D89C39}" dt="2025-08-17T10:42:50.451" v="544" actId="26606"/>
          <ac:spMkLst>
            <pc:docMk/>
            <pc:sldMk cId="1354069011" sldId="267"/>
            <ac:spMk id="17" creationId="{7A5F0580-5EE9-419F-96EE-B6529EF6E7D0}"/>
          </ac:spMkLst>
        </pc:spChg>
        <pc:spChg chg="add del">
          <ac:chgData name="Lasse Kappel Aggerholm" userId="cc7af402-8c19-46cd-b1f9-6529bae68021" providerId="ADAL" clId="{D8BB0540-24A3-4C8F-8B00-CF3772D89C39}" dt="2025-08-17T10:45:03.740" v="571" actId="26606"/>
          <ac:spMkLst>
            <pc:docMk/>
            <pc:sldMk cId="1354069011" sldId="267"/>
            <ac:spMk id="19" creationId="{0D7B6173-1D58-48E2-83CF-37350F315F75}"/>
          </ac:spMkLst>
        </pc:spChg>
        <pc:spChg chg="add del">
          <ac:chgData name="Lasse Kappel Aggerholm" userId="cc7af402-8c19-46cd-b1f9-6529bae68021" providerId="ADAL" clId="{D8BB0540-24A3-4C8F-8B00-CF3772D89C39}" dt="2025-08-17T10:45:03.740" v="571" actId="26606"/>
          <ac:spMkLst>
            <pc:docMk/>
            <pc:sldMk cId="1354069011" sldId="267"/>
            <ac:spMk id="20" creationId="{02EBFA83-D4DB-4CA0-B229-9E44634D7FE9}"/>
          </ac:spMkLst>
        </pc:spChg>
        <pc:spChg chg="add del">
          <ac:chgData name="Lasse Kappel Aggerholm" userId="cc7af402-8c19-46cd-b1f9-6529bae68021" providerId="ADAL" clId="{D8BB0540-24A3-4C8F-8B00-CF3772D89C39}" dt="2025-08-17T10:45:03.740" v="571" actId="26606"/>
          <ac:spMkLst>
            <pc:docMk/>
            <pc:sldMk cId="1354069011" sldId="267"/>
            <ac:spMk id="22" creationId="{21BDEC81-16A7-4451-B893-C15000083B77}"/>
          </ac:spMkLst>
        </pc:spChg>
        <pc:spChg chg="add del">
          <ac:chgData name="Lasse Kappel Aggerholm" userId="cc7af402-8c19-46cd-b1f9-6529bae68021" providerId="ADAL" clId="{D8BB0540-24A3-4C8F-8B00-CF3772D89C39}" dt="2025-08-17T10:45:03.740" v="571" actId="26606"/>
          <ac:spMkLst>
            <pc:docMk/>
            <pc:sldMk cId="1354069011" sldId="267"/>
            <ac:spMk id="23" creationId="{26A515A1-4D80-430E-BE0A-71A290516A82}"/>
          </ac:spMkLst>
        </pc:spChg>
        <pc:spChg chg="add del">
          <ac:chgData name="Lasse Kappel Aggerholm" userId="cc7af402-8c19-46cd-b1f9-6529bae68021" providerId="ADAL" clId="{D8BB0540-24A3-4C8F-8B00-CF3772D89C39}" dt="2025-08-17T10:45:03.740" v="571" actId="26606"/>
          <ac:spMkLst>
            <pc:docMk/>
            <pc:sldMk cId="1354069011" sldId="267"/>
            <ac:spMk id="25" creationId="{B1595A09-E336-4D1B-9B3A-06A2287A54E2}"/>
          </ac:spMkLst>
        </pc:spChg>
        <pc:spChg chg="add del">
          <ac:chgData name="Lasse Kappel Aggerholm" userId="cc7af402-8c19-46cd-b1f9-6529bae68021" providerId="ADAL" clId="{D8BB0540-24A3-4C8F-8B00-CF3772D89C39}" dt="2025-08-17T10:45:03.740" v="571" actId="26606"/>
          <ac:spMkLst>
            <pc:docMk/>
            <pc:sldMk cId="1354069011" sldId="267"/>
            <ac:spMk id="26" creationId="{3540989C-C7B8-473B-BF87-6F2DA6A90006}"/>
          </ac:spMkLst>
        </pc:spChg>
        <pc:spChg chg="add del">
          <ac:chgData name="Lasse Kappel Aggerholm" userId="cc7af402-8c19-46cd-b1f9-6529bae68021" providerId="ADAL" clId="{D8BB0540-24A3-4C8F-8B00-CF3772D89C39}" dt="2025-08-17T10:44:18.266" v="568" actId="26606"/>
          <ac:spMkLst>
            <pc:docMk/>
            <pc:sldMk cId="1354069011" sldId="267"/>
            <ac:spMk id="28" creationId="{3BA513B0-82FF-4F41-8178-885375D1CFB5}"/>
          </ac:spMkLst>
        </pc:spChg>
        <pc:spChg chg="add del">
          <ac:chgData name="Lasse Kappel Aggerholm" userId="cc7af402-8c19-46cd-b1f9-6529bae68021" providerId="ADAL" clId="{D8BB0540-24A3-4C8F-8B00-CF3772D89C39}" dt="2025-08-17T10:44:15.796" v="561" actId="26606"/>
          <ac:spMkLst>
            <pc:docMk/>
            <pc:sldMk cId="1354069011" sldId="267"/>
            <ac:spMk id="39" creationId="{700E0F77-E936-4985-B7B1-B9823486AC33}"/>
          </ac:spMkLst>
        </pc:spChg>
        <pc:spChg chg="add del">
          <ac:chgData name="Lasse Kappel Aggerholm" userId="cc7af402-8c19-46cd-b1f9-6529bae68021" providerId="ADAL" clId="{D8BB0540-24A3-4C8F-8B00-CF3772D89C39}" dt="2025-08-17T10:44:15.796" v="561" actId="26606"/>
          <ac:spMkLst>
            <pc:docMk/>
            <pc:sldMk cId="1354069011" sldId="267"/>
            <ac:spMk id="41" creationId="{95C8260E-968F-44E8-A823-ABB431311926}"/>
          </ac:spMkLst>
        </pc:spChg>
        <pc:spChg chg="add del">
          <ac:chgData name="Lasse Kappel Aggerholm" userId="cc7af402-8c19-46cd-b1f9-6529bae68021" providerId="ADAL" clId="{D8BB0540-24A3-4C8F-8B00-CF3772D89C39}" dt="2025-08-17T10:44:15.796" v="561" actId="26606"/>
          <ac:spMkLst>
            <pc:docMk/>
            <pc:sldMk cId="1354069011" sldId="267"/>
            <ac:spMk id="43" creationId="{2C1BBA94-3F40-40AA-8BB9-E69E25E537C1}"/>
          </ac:spMkLst>
        </pc:spChg>
        <pc:spChg chg="add del">
          <ac:chgData name="Lasse Kappel Aggerholm" userId="cc7af402-8c19-46cd-b1f9-6529bae68021" providerId="ADAL" clId="{D8BB0540-24A3-4C8F-8B00-CF3772D89C39}" dt="2025-08-17T10:44:15.796" v="561" actId="26606"/>
          <ac:spMkLst>
            <pc:docMk/>
            <pc:sldMk cId="1354069011" sldId="267"/>
            <ac:spMk id="45" creationId="{FE43805F-24A6-46A4-B19B-54F28347355C}"/>
          </ac:spMkLst>
        </pc:spChg>
        <pc:grpChg chg="add del">
          <ac:chgData name="Lasse Kappel Aggerholm" userId="cc7af402-8c19-46cd-b1f9-6529bae68021" providerId="ADAL" clId="{D8BB0540-24A3-4C8F-8B00-CF3772D89C39}" dt="2025-08-17T10:44:18.266" v="568" actId="26606"/>
          <ac:grpSpMkLst>
            <pc:docMk/>
            <pc:sldMk cId="1354069011" sldId="267"/>
            <ac:grpSpMk id="30" creationId="{93DB8501-F9F2-4ACD-B56A-9019CD5006D6}"/>
          </ac:grpSpMkLst>
        </pc:grpChg>
        <pc:picChg chg="add mod ord">
          <ac:chgData name="Lasse Kappel Aggerholm" userId="cc7af402-8c19-46cd-b1f9-6529bae68021" providerId="ADAL" clId="{D8BB0540-24A3-4C8F-8B00-CF3772D89C39}" dt="2025-08-17T10:45:04.098" v="572" actId="14100"/>
          <ac:picMkLst>
            <pc:docMk/>
            <pc:sldMk cId="1354069011" sldId="267"/>
            <ac:picMk id="4" creationId="{E45112D5-6BE8-60AB-05CC-0285B9DE6B3D}"/>
          </ac:picMkLst>
        </pc:picChg>
        <pc:picChg chg="add del">
          <ac:chgData name="Lasse Kappel Aggerholm" userId="cc7af402-8c19-46cd-b1f9-6529bae68021" providerId="ADAL" clId="{D8BB0540-24A3-4C8F-8B00-CF3772D89C39}" dt="2025-08-17T10:45:03.740" v="571" actId="26606"/>
          <ac:picMkLst>
            <pc:docMk/>
            <pc:sldMk cId="1354069011" sldId="267"/>
            <ac:picMk id="21" creationId="{B0DAC8FB-A162-44E3-A606-C855A03A5B0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lex.dk/Solsystemet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lex.dk/Solsysteme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B01BE-BDB8-4B28-AFB4-89660E9E6C0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B1D68C9-6F09-4A96-BF20-1EA5CC16D35F}">
      <dgm:prSet phldrT="[Tekst]" phldr="0"/>
      <dgm:spPr/>
      <dgm:t>
        <a:bodyPr/>
        <a:lstStyle/>
        <a:p>
          <a:r>
            <a:rPr lang="da-DK" dirty="0"/>
            <a:t>Danfoss Universe</a:t>
          </a:r>
        </a:p>
      </dgm:t>
    </dgm:pt>
    <dgm:pt modelId="{A724E11A-8C34-4F84-A88E-25CBC09BED22}" type="parTrans" cxnId="{BC57B300-9E1C-4CCC-B720-9C0A60C33EE1}">
      <dgm:prSet/>
      <dgm:spPr/>
      <dgm:t>
        <a:bodyPr/>
        <a:lstStyle/>
        <a:p>
          <a:endParaRPr lang="da-DK"/>
        </a:p>
      </dgm:t>
    </dgm:pt>
    <dgm:pt modelId="{DDD11733-2805-4E07-AC1E-EDEDC5A1121E}" type="sibTrans" cxnId="{BC57B300-9E1C-4CCC-B720-9C0A60C33EE1}">
      <dgm:prSet/>
      <dgm:spPr>
        <a:blipFill>
          <a:blip xmlns:r="http://schemas.openxmlformats.org/officeDocument/2006/relationships" r:embed="rId1"/>
          <a:srcRect/>
          <a:stretch>
            <a:fillRect l="-8000" r="-8000"/>
          </a:stretch>
        </a:blipFill>
      </dgm:spPr>
      <dgm:t>
        <a:bodyPr/>
        <a:lstStyle/>
        <a:p>
          <a:endParaRPr lang="da-DK"/>
        </a:p>
      </dgm:t>
    </dgm:pt>
    <dgm:pt modelId="{15937472-8735-4791-8A8E-B30299C90180}" type="pres">
      <dgm:prSet presAssocID="{176B01BE-BDB8-4B28-AFB4-89660E9E6C0E}" presName="Name0" presStyleCnt="0">
        <dgm:presLayoutVars>
          <dgm:chMax val="7"/>
          <dgm:chPref val="7"/>
          <dgm:dir/>
        </dgm:presLayoutVars>
      </dgm:prSet>
      <dgm:spPr/>
    </dgm:pt>
    <dgm:pt modelId="{EAEDC1C1-B771-4452-96AF-23D84F5D71BF}" type="pres">
      <dgm:prSet presAssocID="{176B01BE-BDB8-4B28-AFB4-89660E9E6C0E}" presName="Name1" presStyleCnt="0"/>
      <dgm:spPr/>
    </dgm:pt>
    <dgm:pt modelId="{6BC368A2-53A7-48CF-BBE9-44F52526857F}" type="pres">
      <dgm:prSet presAssocID="{DDD11733-2805-4E07-AC1E-EDEDC5A1121E}" presName="picture_1" presStyleCnt="0"/>
      <dgm:spPr/>
    </dgm:pt>
    <dgm:pt modelId="{C1EA1273-E8BB-46C0-BDCE-F8EDEEEE93C3}" type="pres">
      <dgm:prSet presAssocID="{DDD11733-2805-4E07-AC1E-EDEDC5A1121E}" presName="pictureRepeatNode" presStyleLbl="alignImgPlace1" presStyleIdx="0" presStyleCnt="1" custScaleX="159359" custScaleY="158444"/>
      <dgm:spPr/>
    </dgm:pt>
    <dgm:pt modelId="{A891F931-A44E-4976-8A5E-874ED1EFD272}" type="pres">
      <dgm:prSet presAssocID="{6B1D68C9-6F09-4A96-BF20-1EA5CC16D35F}" presName="text_1" presStyleLbl="node1" presStyleIdx="0" presStyleCnt="0" custScaleX="131405" custScaleY="133286" custLinFactNeighborX="-2556" custLinFactNeighborY="84283">
        <dgm:presLayoutVars>
          <dgm:bulletEnabled val="1"/>
        </dgm:presLayoutVars>
      </dgm:prSet>
      <dgm:spPr/>
    </dgm:pt>
  </dgm:ptLst>
  <dgm:cxnLst>
    <dgm:cxn modelId="{BC57B300-9E1C-4CCC-B720-9C0A60C33EE1}" srcId="{176B01BE-BDB8-4B28-AFB4-89660E9E6C0E}" destId="{6B1D68C9-6F09-4A96-BF20-1EA5CC16D35F}" srcOrd="0" destOrd="0" parTransId="{A724E11A-8C34-4F84-A88E-25CBC09BED22}" sibTransId="{DDD11733-2805-4E07-AC1E-EDEDC5A1121E}"/>
    <dgm:cxn modelId="{5F87BF5F-770E-4ECB-A15D-B40896FD1714}" type="presOf" srcId="{DDD11733-2805-4E07-AC1E-EDEDC5A1121E}" destId="{C1EA1273-E8BB-46C0-BDCE-F8EDEEEE93C3}" srcOrd="0" destOrd="0" presId="urn:microsoft.com/office/officeart/2008/layout/CircularPictureCallout"/>
    <dgm:cxn modelId="{605B05BF-7E73-4590-A11B-AF0323F89440}" type="presOf" srcId="{176B01BE-BDB8-4B28-AFB4-89660E9E6C0E}" destId="{15937472-8735-4791-8A8E-B30299C90180}" srcOrd="0" destOrd="0" presId="urn:microsoft.com/office/officeart/2008/layout/CircularPictureCallout"/>
    <dgm:cxn modelId="{1119EBE4-5810-4BB9-BF5E-292CEC59EE2A}" type="presOf" srcId="{6B1D68C9-6F09-4A96-BF20-1EA5CC16D35F}" destId="{A891F931-A44E-4976-8A5E-874ED1EFD272}" srcOrd="0" destOrd="0" presId="urn:microsoft.com/office/officeart/2008/layout/CircularPictureCallout"/>
    <dgm:cxn modelId="{157DA87C-E9C3-4465-AE32-2BED3D8ABE86}" type="presParOf" srcId="{15937472-8735-4791-8A8E-B30299C90180}" destId="{EAEDC1C1-B771-4452-96AF-23D84F5D71BF}" srcOrd="0" destOrd="0" presId="urn:microsoft.com/office/officeart/2008/layout/CircularPictureCallout"/>
    <dgm:cxn modelId="{0A470B6F-52A8-48FA-91B4-D1FC5E7CAF22}" type="presParOf" srcId="{EAEDC1C1-B771-4452-96AF-23D84F5D71BF}" destId="{6BC368A2-53A7-48CF-BBE9-44F52526857F}" srcOrd="0" destOrd="0" presId="urn:microsoft.com/office/officeart/2008/layout/CircularPictureCallout"/>
    <dgm:cxn modelId="{F9116BC4-DB76-48A1-8E1B-2B2FC17723CB}" type="presParOf" srcId="{6BC368A2-53A7-48CF-BBE9-44F52526857F}" destId="{C1EA1273-E8BB-46C0-BDCE-F8EDEEEE93C3}" srcOrd="0" destOrd="0" presId="urn:microsoft.com/office/officeart/2008/layout/CircularPictureCallout"/>
    <dgm:cxn modelId="{89940306-7F79-4784-B1FD-5120C776AFF4}" type="presParOf" srcId="{EAEDC1C1-B771-4452-96AF-23D84F5D71BF}" destId="{A891F931-A44E-4976-8A5E-874ED1EFD27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8C7BA2-79F8-45B1-9850-97C19AF576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75D09-4091-4C23-8DB3-BC3C230DDCAD}">
      <dgm:prSet/>
      <dgm:spPr/>
      <dgm:t>
        <a:bodyPr/>
        <a:lstStyle/>
        <a:p>
          <a:r>
            <a:rPr lang="da-DK" dirty="0"/>
            <a:t>Solsystemet udvikling </a:t>
          </a:r>
          <a:br>
            <a:rPr lang="da-DK" dirty="0"/>
          </a:br>
          <a:r>
            <a:rPr lang="da-DK" dirty="0"/>
            <a:t>S10 i bogen + </a:t>
          </a:r>
          <a:r>
            <a:rPr lang="da-DK" dirty="0">
              <a:hlinkClick xmlns:r="http://schemas.openxmlformats.org/officeDocument/2006/relationships" r:id="rId1"/>
            </a:rPr>
            <a:t>https://lex.dk/Solsystemet</a:t>
          </a:r>
          <a:r>
            <a:rPr lang="da-DK" dirty="0"/>
            <a:t> </a:t>
          </a:r>
          <a:endParaRPr lang="en-US" dirty="0"/>
        </a:p>
      </dgm:t>
    </dgm:pt>
    <dgm:pt modelId="{218D5536-CC1F-4E04-B761-1D540AD5E3E2}" type="parTrans" cxnId="{4A30A91D-3758-4074-8A74-C28CFC036034}">
      <dgm:prSet/>
      <dgm:spPr/>
      <dgm:t>
        <a:bodyPr/>
        <a:lstStyle/>
        <a:p>
          <a:endParaRPr lang="en-US"/>
        </a:p>
      </dgm:t>
    </dgm:pt>
    <dgm:pt modelId="{CEEC39E9-3029-4134-9C0A-8BF2761EB95E}" type="sibTrans" cxnId="{4A30A91D-3758-4074-8A74-C28CFC036034}">
      <dgm:prSet/>
      <dgm:spPr/>
      <dgm:t>
        <a:bodyPr/>
        <a:lstStyle/>
        <a:p>
          <a:endParaRPr lang="en-US"/>
        </a:p>
      </dgm:t>
    </dgm:pt>
    <dgm:pt modelId="{35E97248-F5DE-47E5-879F-22FD47C47486}">
      <dgm:prSet/>
      <dgm:spPr/>
      <dgm:t>
        <a:bodyPr/>
        <a:lstStyle/>
        <a:p>
          <a:r>
            <a:rPr lang="da-DK"/>
            <a:t>Hadal</a:t>
          </a:r>
          <a:endParaRPr lang="en-US"/>
        </a:p>
      </dgm:t>
    </dgm:pt>
    <dgm:pt modelId="{DD6CAA6B-3E69-464B-A3BB-B901D48238AC}" type="parTrans" cxnId="{96A0CD33-00DF-4995-868D-6D44845E618A}">
      <dgm:prSet/>
      <dgm:spPr/>
      <dgm:t>
        <a:bodyPr/>
        <a:lstStyle/>
        <a:p>
          <a:endParaRPr lang="en-US"/>
        </a:p>
      </dgm:t>
    </dgm:pt>
    <dgm:pt modelId="{ECE2F2C6-72BE-43EF-AE7F-34191D6BD1EE}" type="sibTrans" cxnId="{96A0CD33-00DF-4995-868D-6D44845E618A}">
      <dgm:prSet/>
      <dgm:spPr/>
      <dgm:t>
        <a:bodyPr/>
        <a:lstStyle/>
        <a:p>
          <a:endParaRPr lang="en-US"/>
        </a:p>
      </dgm:t>
    </dgm:pt>
    <dgm:pt modelId="{1599B33B-45CE-4241-BF67-3B5D5EE5EA99}">
      <dgm:prSet/>
      <dgm:spPr/>
      <dgm:t>
        <a:bodyPr/>
        <a:lstStyle/>
        <a:p>
          <a:r>
            <a:rPr lang="da-DK"/>
            <a:t>Arkæikum</a:t>
          </a:r>
          <a:endParaRPr lang="en-US"/>
        </a:p>
      </dgm:t>
    </dgm:pt>
    <dgm:pt modelId="{A31AABBA-2B38-4E8B-BA0B-254C401ACEB8}" type="parTrans" cxnId="{3AD9257F-FE68-47B6-A0B5-7A1D17DCF92D}">
      <dgm:prSet/>
      <dgm:spPr/>
      <dgm:t>
        <a:bodyPr/>
        <a:lstStyle/>
        <a:p>
          <a:endParaRPr lang="en-US"/>
        </a:p>
      </dgm:t>
    </dgm:pt>
    <dgm:pt modelId="{BCE66D4E-1ED5-4392-8BE3-5266D178A55E}" type="sibTrans" cxnId="{3AD9257F-FE68-47B6-A0B5-7A1D17DCF92D}">
      <dgm:prSet/>
      <dgm:spPr/>
      <dgm:t>
        <a:bodyPr/>
        <a:lstStyle/>
        <a:p>
          <a:endParaRPr lang="en-US"/>
        </a:p>
      </dgm:t>
    </dgm:pt>
    <dgm:pt modelId="{DBB42167-B42F-4833-8358-B6E39B39C7A5}">
      <dgm:prSet/>
      <dgm:spPr/>
      <dgm:t>
        <a:bodyPr/>
        <a:lstStyle/>
        <a:p>
          <a:r>
            <a:rPr lang="da-DK"/>
            <a:t>Proterozoikum</a:t>
          </a:r>
          <a:endParaRPr lang="en-US"/>
        </a:p>
      </dgm:t>
    </dgm:pt>
    <dgm:pt modelId="{8E4D4A73-8AC4-40E0-883F-732F97C6D9AC}" type="parTrans" cxnId="{721DEE30-8B55-47B1-8AF4-A67D5CBCADC3}">
      <dgm:prSet/>
      <dgm:spPr/>
      <dgm:t>
        <a:bodyPr/>
        <a:lstStyle/>
        <a:p>
          <a:endParaRPr lang="en-US"/>
        </a:p>
      </dgm:t>
    </dgm:pt>
    <dgm:pt modelId="{A1A33E90-C5FB-47AD-A19D-AAFFD89DC3E1}" type="sibTrans" cxnId="{721DEE30-8B55-47B1-8AF4-A67D5CBCADC3}">
      <dgm:prSet/>
      <dgm:spPr/>
      <dgm:t>
        <a:bodyPr/>
        <a:lstStyle/>
        <a:p>
          <a:endParaRPr lang="en-US"/>
        </a:p>
      </dgm:t>
    </dgm:pt>
    <dgm:pt modelId="{912D53AD-C0C2-48B1-8AC1-7452DAC110D5}">
      <dgm:prSet/>
      <dgm:spPr/>
      <dgm:t>
        <a:bodyPr/>
        <a:lstStyle/>
        <a:p>
          <a:r>
            <a:rPr lang="da-DK"/>
            <a:t>Palæozoikum</a:t>
          </a:r>
          <a:endParaRPr lang="en-US"/>
        </a:p>
      </dgm:t>
    </dgm:pt>
    <dgm:pt modelId="{1A33F2F2-84A7-4E32-B369-B92D596EEAC9}" type="parTrans" cxnId="{DFEB89D4-87A4-484A-BB27-9B7434473001}">
      <dgm:prSet/>
      <dgm:spPr/>
      <dgm:t>
        <a:bodyPr/>
        <a:lstStyle/>
        <a:p>
          <a:endParaRPr lang="en-US"/>
        </a:p>
      </dgm:t>
    </dgm:pt>
    <dgm:pt modelId="{6E66739B-B283-4D81-981C-58434594C24E}" type="sibTrans" cxnId="{DFEB89D4-87A4-484A-BB27-9B7434473001}">
      <dgm:prSet/>
      <dgm:spPr/>
      <dgm:t>
        <a:bodyPr/>
        <a:lstStyle/>
        <a:p>
          <a:endParaRPr lang="en-US"/>
        </a:p>
      </dgm:t>
    </dgm:pt>
    <dgm:pt modelId="{1A4138E7-FB90-4C12-B9ED-365172A7C974}">
      <dgm:prSet/>
      <dgm:spPr/>
      <dgm:t>
        <a:bodyPr/>
        <a:lstStyle/>
        <a:p>
          <a:r>
            <a:rPr lang="da-DK"/>
            <a:t>Mesozoikum</a:t>
          </a:r>
          <a:endParaRPr lang="en-US"/>
        </a:p>
      </dgm:t>
    </dgm:pt>
    <dgm:pt modelId="{6E29858A-EAC0-466F-BD54-328939C769C8}" type="parTrans" cxnId="{BE3AD4F9-747C-49D6-8C19-E581F807D5E5}">
      <dgm:prSet/>
      <dgm:spPr/>
      <dgm:t>
        <a:bodyPr/>
        <a:lstStyle/>
        <a:p>
          <a:endParaRPr lang="en-US"/>
        </a:p>
      </dgm:t>
    </dgm:pt>
    <dgm:pt modelId="{DD79F53E-AEB6-45C8-96EA-D872A1E82838}" type="sibTrans" cxnId="{BE3AD4F9-747C-49D6-8C19-E581F807D5E5}">
      <dgm:prSet/>
      <dgm:spPr/>
      <dgm:t>
        <a:bodyPr/>
        <a:lstStyle/>
        <a:p>
          <a:endParaRPr lang="en-US"/>
        </a:p>
      </dgm:t>
    </dgm:pt>
    <dgm:pt modelId="{69BDFD3C-7452-4335-9E0E-E92012500C95}">
      <dgm:prSet/>
      <dgm:spPr/>
      <dgm:t>
        <a:bodyPr/>
        <a:lstStyle/>
        <a:p>
          <a:r>
            <a:rPr lang="da-DK"/>
            <a:t>Palæogen</a:t>
          </a:r>
          <a:endParaRPr lang="en-US"/>
        </a:p>
      </dgm:t>
    </dgm:pt>
    <dgm:pt modelId="{2F1365C6-E687-4669-B177-FBB83729E999}" type="parTrans" cxnId="{B54BF86B-B1EE-4CA1-95BA-77500563803F}">
      <dgm:prSet/>
      <dgm:spPr/>
      <dgm:t>
        <a:bodyPr/>
        <a:lstStyle/>
        <a:p>
          <a:endParaRPr lang="en-US"/>
        </a:p>
      </dgm:t>
    </dgm:pt>
    <dgm:pt modelId="{B8E8CEA0-B9AC-49A6-8264-937E711B9071}" type="sibTrans" cxnId="{B54BF86B-B1EE-4CA1-95BA-77500563803F}">
      <dgm:prSet/>
      <dgm:spPr/>
      <dgm:t>
        <a:bodyPr/>
        <a:lstStyle/>
        <a:p>
          <a:endParaRPr lang="en-US"/>
        </a:p>
      </dgm:t>
    </dgm:pt>
    <dgm:pt modelId="{2FDD5E72-05EF-47B4-99D1-0A6DD6C48DD8}">
      <dgm:prSet/>
      <dgm:spPr/>
      <dgm:t>
        <a:bodyPr/>
        <a:lstStyle/>
        <a:p>
          <a:r>
            <a:rPr lang="da-DK"/>
            <a:t>Miocæn</a:t>
          </a:r>
          <a:endParaRPr lang="en-US"/>
        </a:p>
      </dgm:t>
    </dgm:pt>
    <dgm:pt modelId="{020F86B8-4E18-477B-9FAE-BB6D6BA691A0}" type="parTrans" cxnId="{3A63698A-F1D8-4C55-94F4-1B7FD3B585EA}">
      <dgm:prSet/>
      <dgm:spPr/>
      <dgm:t>
        <a:bodyPr/>
        <a:lstStyle/>
        <a:p>
          <a:endParaRPr lang="en-US"/>
        </a:p>
      </dgm:t>
    </dgm:pt>
    <dgm:pt modelId="{AD780DAF-CB30-4066-84F7-E54472C52579}" type="sibTrans" cxnId="{3A63698A-F1D8-4C55-94F4-1B7FD3B585EA}">
      <dgm:prSet/>
      <dgm:spPr/>
      <dgm:t>
        <a:bodyPr/>
        <a:lstStyle/>
        <a:p>
          <a:endParaRPr lang="en-US"/>
        </a:p>
      </dgm:t>
    </dgm:pt>
    <dgm:pt modelId="{284D3797-2339-4C51-A08B-266DD657FE75}">
      <dgm:prSet/>
      <dgm:spPr/>
      <dgm:t>
        <a:bodyPr/>
        <a:lstStyle/>
        <a:p>
          <a:r>
            <a:rPr lang="da-DK"/>
            <a:t>Pleistocæn</a:t>
          </a:r>
          <a:endParaRPr lang="en-US"/>
        </a:p>
      </dgm:t>
    </dgm:pt>
    <dgm:pt modelId="{BAF51376-CAA6-4E16-BA44-621C5A45CAA4}" type="parTrans" cxnId="{3F6A3890-6DAA-4725-A21C-B7ED53D5B8DC}">
      <dgm:prSet/>
      <dgm:spPr/>
      <dgm:t>
        <a:bodyPr/>
        <a:lstStyle/>
        <a:p>
          <a:endParaRPr lang="en-US"/>
        </a:p>
      </dgm:t>
    </dgm:pt>
    <dgm:pt modelId="{5782DB21-D5FE-4193-9813-0DDF4635FCFB}" type="sibTrans" cxnId="{3F6A3890-6DAA-4725-A21C-B7ED53D5B8DC}">
      <dgm:prSet/>
      <dgm:spPr/>
      <dgm:t>
        <a:bodyPr/>
        <a:lstStyle/>
        <a:p>
          <a:endParaRPr lang="en-US"/>
        </a:p>
      </dgm:t>
    </dgm:pt>
    <dgm:pt modelId="{9D48908E-991C-4C93-A878-7D7A94D778F6}">
      <dgm:prSet/>
      <dgm:spPr/>
      <dgm:t>
        <a:bodyPr/>
        <a:lstStyle/>
        <a:p>
          <a:r>
            <a:rPr lang="da-DK" dirty="0" err="1"/>
            <a:t>Kvartær</a:t>
          </a:r>
          <a:endParaRPr lang="da-DK" dirty="0"/>
        </a:p>
        <a:p>
          <a:r>
            <a:rPr lang="da-DK" b="0" i="0" dirty="0"/>
            <a:t>(</a:t>
          </a:r>
          <a:r>
            <a:rPr lang="da-DK" b="0" i="0" dirty="0" err="1"/>
            <a:t>Pleistocæn</a:t>
          </a:r>
          <a:r>
            <a:rPr lang="da-DK" b="0" i="0" dirty="0"/>
            <a:t> og </a:t>
          </a:r>
          <a:r>
            <a:rPr lang="da-DK" b="0" i="0" dirty="0" err="1"/>
            <a:t>Holocæn</a:t>
          </a:r>
          <a:r>
            <a:rPr lang="da-DK" b="0" i="0" dirty="0"/>
            <a:t>)</a:t>
          </a:r>
          <a:endParaRPr lang="en-US" dirty="0"/>
        </a:p>
      </dgm:t>
    </dgm:pt>
    <dgm:pt modelId="{4B8893F8-9588-4AE1-8BFD-B1E427752818}" type="parTrans" cxnId="{618611AF-6588-42E6-809D-400B33BB4211}">
      <dgm:prSet/>
      <dgm:spPr/>
      <dgm:t>
        <a:bodyPr/>
        <a:lstStyle/>
        <a:p>
          <a:endParaRPr lang="en-US"/>
        </a:p>
      </dgm:t>
    </dgm:pt>
    <dgm:pt modelId="{4F43ED06-2E00-4078-9E57-7B5B470A82C0}" type="sibTrans" cxnId="{618611AF-6588-42E6-809D-400B33BB4211}">
      <dgm:prSet/>
      <dgm:spPr/>
      <dgm:t>
        <a:bodyPr/>
        <a:lstStyle/>
        <a:p>
          <a:endParaRPr lang="en-US"/>
        </a:p>
      </dgm:t>
    </dgm:pt>
    <dgm:pt modelId="{543A1FCA-E591-4602-AFE4-F08CCC0F55F0}" type="pres">
      <dgm:prSet presAssocID="{518C7BA2-79F8-45B1-9850-97C19AF57626}" presName="diagram" presStyleCnt="0">
        <dgm:presLayoutVars>
          <dgm:dir/>
          <dgm:resizeHandles val="exact"/>
        </dgm:presLayoutVars>
      </dgm:prSet>
      <dgm:spPr/>
    </dgm:pt>
    <dgm:pt modelId="{73D4915A-EF16-4F20-9908-353EB76E97CF}" type="pres">
      <dgm:prSet presAssocID="{85A75D09-4091-4C23-8DB3-BC3C230DDCAD}" presName="node" presStyleLbl="node1" presStyleIdx="0" presStyleCnt="10">
        <dgm:presLayoutVars>
          <dgm:bulletEnabled val="1"/>
        </dgm:presLayoutVars>
      </dgm:prSet>
      <dgm:spPr/>
    </dgm:pt>
    <dgm:pt modelId="{264CB69E-3FE4-467D-BEFF-79844BD84A83}" type="pres">
      <dgm:prSet presAssocID="{CEEC39E9-3029-4134-9C0A-8BF2761EB95E}" presName="sibTrans" presStyleCnt="0"/>
      <dgm:spPr/>
    </dgm:pt>
    <dgm:pt modelId="{423E7329-4BD5-4074-9CBA-4AE16F2475C0}" type="pres">
      <dgm:prSet presAssocID="{35E97248-F5DE-47E5-879F-22FD47C47486}" presName="node" presStyleLbl="node1" presStyleIdx="1" presStyleCnt="10">
        <dgm:presLayoutVars>
          <dgm:bulletEnabled val="1"/>
        </dgm:presLayoutVars>
      </dgm:prSet>
      <dgm:spPr/>
    </dgm:pt>
    <dgm:pt modelId="{917F458D-3555-45CE-9FDD-D603ED3421E5}" type="pres">
      <dgm:prSet presAssocID="{ECE2F2C6-72BE-43EF-AE7F-34191D6BD1EE}" presName="sibTrans" presStyleCnt="0"/>
      <dgm:spPr/>
    </dgm:pt>
    <dgm:pt modelId="{2163C5CA-B3C4-4C67-86AA-CACB2FB37A51}" type="pres">
      <dgm:prSet presAssocID="{1599B33B-45CE-4241-BF67-3B5D5EE5EA99}" presName="node" presStyleLbl="node1" presStyleIdx="2" presStyleCnt="10">
        <dgm:presLayoutVars>
          <dgm:bulletEnabled val="1"/>
        </dgm:presLayoutVars>
      </dgm:prSet>
      <dgm:spPr/>
    </dgm:pt>
    <dgm:pt modelId="{03CDA674-43F8-44AE-96A5-FC0E64C09B0A}" type="pres">
      <dgm:prSet presAssocID="{BCE66D4E-1ED5-4392-8BE3-5266D178A55E}" presName="sibTrans" presStyleCnt="0"/>
      <dgm:spPr/>
    </dgm:pt>
    <dgm:pt modelId="{7940469D-4CFD-4AB8-9891-3103F8C4CA56}" type="pres">
      <dgm:prSet presAssocID="{DBB42167-B42F-4833-8358-B6E39B39C7A5}" presName="node" presStyleLbl="node1" presStyleIdx="3" presStyleCnt="10">
        <dgm:presLayoutVars>
          <dgm:bulletEnabled val="1"/>
        </dgm:presLayoutVars>
      </dgm:prSet>
      <dgm:spPr/>
    </dgm:pt>
    <dgm:pt modelId="{517B3946-75B9-4BC9-BC75-794717237D7A}" type="pres">
      <dgm:prSet presAssocID="{A1A33E90-C5FB-47AD-A19D-AAFFD89DC3E1}" presName="sibTrans" presStyleCnt="0"/>
      <dgm:spPr/>
    </dgm:pt>
    <dgm:pt modelId="{2C72BC85-A850-41D0-9ECC-44E24F481BBC}" type="pres">
      <dgm:prSet presAssocID="{912D53AD-C0C2-48B1-8AC1-7452DAC110D5}" presName="node" presStyleLbl="node1" presStyleIdx="4" presStyleCnt="10">
        <dgm:presLayoutVars>
          <dgm:bulletEnabled val="1"/>
        </dgm:presLayoutVars>
      </dgm:prSet>
      <dgm:spPr/>
    </dgm:pt>
    <dgm:pt modelId="{89514F88-078B-4326-875F-A9926D6D6065}" type="pres">
      <dgm:prSet presAssocID="{6E66739B-B283-4D81-981C-58434594C24E}" presName="sibTrans" presStyleCnt="0"/>
      <dgm:spPr/>
    </dgm:pt>
    <dgm:pt modelId="{AF63184D-D543-40AF-93AB-BDE163AE93FA}" type="pres">
      <dgm:prSet presAssocID="{1A4138E7-FB90-4C12-B9ED-365172A7C974}" presName="node" presStyleLbl="node1" presStyleIdx="5" presStyleCnt="10">
        <dgm:presLayoutVars>
          <dgm:bulletEnabled val="1"/>
        </dgm:presLayoutVars>
      </dgm:prSet>
      <dgm:spPr/>
    </dgm:pt>
    <dgm:pt modelId="{E89FB108-B43C-4CC7-9C2A-CBE158A32FBB}" type="pres">
      <dgm:prSet presAssocID="{DD79F53E-AEB6-45C8-96EA-D872A1E82838}" presName="sibTrans" presStyleCnt="0"/>
      <dgm:spPr/>
    </dgm:pt>
    <dgm:pt modelId="{B1C1C737-861F-4C14-9CB6-C1D94E630CCB}" type="pres">
      <dgm:prSet presAssocID="{69BDFD3C-7452-4335-9E0E-E92012500C95}" presName="node" presStyleLbl="node1" presStyleIdx="6" presStyleCnt="10">
        <dgm:presLayoutVars>
          <dgm:bulletEnabled val="1"/>
        </dgm:presLayoutVars>
      </dgm:prSet>
      <dgm:spPr/>
    </dgm:pt>
    <dgm:pt modelId="{47AB9E69-20BE-41E4-B0B6-BC26626102B4}" type="pres">
      <dgm:prSet presAssocID="{B8E8CEA0-B9AC-49A6-8264-937E711B9071}" presName="sibTrans" presStyleCnt="0"/>
      <dgm:spPr/>
    </dgm:pt>
    <dgm:pt modelId="{DF911499-7E60-440A-816C-0789C9F03391}" type="pres">
      <dgm:prSet presAssocID="{2FDD5E72-05EF-47B4-99D1-0A6DD6C48DD8}" presName="node" presStyleLbl="node1" presStyleIdx="7" presStyleCnt="10">
        <dgm:presLayoutVars>
          <dgm:bulletEnabled val="1"/>
        </dgm:presLayoutVars>
      </dgm:prSet>
      <dgm:spPr/>
    </dgm:pt>
    <dgm:pt modelId="{FD1CD70A-F629-45FC-9417-A260595CFE92}" type="pres">
      <dgm:prSet presAssocID="{AD780DAF-CB30-4066-84F7-E54472C52579}" presName="sibTrans" presStyleCnt="0"/>
      <dgm:spPr/>
    </dgm:pt>
    <dgm:pt modelId="{98D1FB67-867C-4147-97CF-1F55F6594CC3}" type="pres">
      <dgm:prSet presAssocID="{284D3797-2339-4C51-A08B-266DD657FE75}" presName="node" presStyleLbl="node1" presStyleIdx="8" presStyleCnt="10">
        <dgm:presLayoutVars>
          <dgm:bulletEnabled val="1"/>
        </dgm:presLayoutVars>
      </dgm:prSet>
      <dgm:spPr/>
    </dgm:pt>
    <dgm:pt modelId="{67B1881F-ED83-48A4-8105-329189F211DF}" type="pres">
      <dgm:prSet presAssocID="{5782DB21-D5FE-4193-9813-0DDF4635FCFB}" presName="sibTrans" presStyleCnt="0"/>
      <dgm:spPr/>
    </dgm:pt>
    <dgm:pt modelId="{1286114D-76E7-4BE4-9EF5-B81B23A6883C}" type="pres">
      <dgm:prSet presAssocID="{9D48908E-991C-4C93-A878-7D7A94D778F6}" presName="node" presStyleLbl="node1" presStyleIdx="9" presStyleCnt="10">
        <dgm:presLayoutVars>
          <dgm:bulletEnabled val="1"/>
        </dgm:presLayoutVars>
      </dgm:prSet>
      <dgm:spPr/>
    </dgm:pt>
  </dgm:ptLst>
  <dgm:cxnLst>
    <dgm:cxn modelId="{E94FEA18-52AC-4B41-BACF-062137616573}" type="presOf" srcId="{1A4138E7-FB90-4C12-B9ED-365172A7C974}" destId="{AF63184D-D543-40AF-93AB-BDE163AE93FA}" srcOrd="0" destOrd="0" presId="urn:microsoft.com/office/officeart/2005/8/layout/default"/>
    <dgm:cxn modelId="{4A30A91D-3758-4074-8A74-C28CFC036034}" srcId="{518C7BA2-79F8-45B1-9850-97C19AF57626}" destId="{85A75D09-4091-4C23-8DB3-BC3C230DDCAD}" srcOrd="0" destOrd="0" parTransId="{218D5536-CC1F-4E04-B761-1D540AD5E3E2}" sibTransId="{CEEC39E9-3029-4134-9C0A-8BF2761EB95E}"/>
    <dgm:cxn modelId="{BFC1B32E-4A94-4B53-86CA-1306011E3F7E}" type="presOf" srcId="{85A75D09-4091-4C23-8DB3-BC3C230DDCAD}" destId="{73D4915A-EF16-4F20-9908-353EB76E97CF}" srcOrd="0" destOrd="0" presId="urn:microsoft.com/office/officeart/2005/8/layout/default"/>
    <dgm:cxn modelId="{721DEE30-8B55-47B1-8AF4-A67D5CBCADC3}" srcId="{518C7BA2-79F8-45B1-9850-97C19AF57626}" destId="{DBB42167-B42F-4833-8358-B6E39B39C7A5}" srcOrd="3" destOrd="0" parTransId="{8E4D4A73-8AC4-40E0-883F-732F97C6D9AC}" sibTransId="{A1A33E90-C5FB-47AD-A19D-AAFFD89DC3E1}"/>
    <dgm:cxn modelId="{96A0CD33-00DF-4995-868D-6D44845E618A}" srcId="{518C7BA2-79F8-45B1-9850-97C19AF57626}" destId="{35E97248-F5DE-47E5-879F-22FD47C47486}" srcOrd="1" destOrd="0" parTransId="{DD6CAA6B-3E69-464B-A3BB-B901D48238AC}" sibTransId="{ECE2F2C6-72BE-43EF-AE7F-34191D6BD1EE}"/>
    <dgm:cxn modelId="{A49CDC38-3507-4F1E-8041-C1E50C3C99EA}" type="presOf" srcId="{1599B33B-45CE-4241-BF67-3B5D5EE5EA99}" destId="{2163C5CA-B3C4-4C67-86AA-CACB2FB37A51}" srcOrd="0" destOrd="0" presId="urn:microsoft.com/office/officeart/2005/8/layout/default"/>
    <dgm:cxn modelId="{5B8F0241-4834-4EA6-A482-B2B5B08862EC}" type="presOf" srcId="{912D53AD-C0C2-48B1-8AC1-7452DAC110D5}" destId="{2C72BC85-A850-41D0-9ECC-44E24F481BBC}" srcOrd="0" destOrd="0" presId="urn:microsoft.com/office/officeart/2005/8/layout/default"/>
    <dgm:cxn modelId="{B54BF86B-B1EE-4CA1-95BA-77500563803F}" srcId="{518C7BA2-79F8-45B1-9850-97C19AF57626}" destId="{69BDFD3C-7452-4335-9E0E-E92012500C95}" srcOrd="6" destOrd="0" parTransId="{2F1365C6-E687-4669-B177-FBB83729E999}" sibTransId="{B8E8CEA0-B9AC-49A6-8264-937E711B9071}"/>
    <dgm:cxn modelId="{E3E93377-BC8C-4697-951A-721CE4A6D342}" type="presOf" srcId="{518C7BA2-79F8-45B1-9850-97C19AF57626}" destId="{543A1FCA-E591-4602-AFE4-F08CCC0F55F0}" srcOrd="0" destOrd="0" presId="urn:microsoft.com/office/officeart/2005/8/layout/default"/>
    <dgm:cxn modelId="{E57E7877-E8B0-4F27-90A5-3080E16C0B63}" type="presOf" srcId="{2FDD5E72-05EF-47B4-99D1-0A6DD6C48DD8}" destId="{DF911499-7E60-440A-816C-0789C9F03391}" srcOrd="0" destOrd="0" presId="urn:microsoft.com/office/officeart/2005/8/layout/default"/>
    <dgm:cxn modelId="{3AD9257F-FE68-47B6-A0B5-7A1D17DCF92D}" srcId="{518C7BA2-79F8-45B1-9850-97C19AF57626}" destId="{1599B33B-45CE-4241-BF67-3B5D5EE5EA99}" srcOrd="2" destOrd="0" parTransId="{A31AABBA-2B38-4E8B-BA0B-254C401ACEB8}" sibTransId="{BCE66D4E-1ED5-4392-8BE3-5266D178A55E}"/>
    <dgm:cxn modelId="{33D3EA86-DDE8-42A1-93CD-F960FA3C4FD9}" type="presOf" srcId="{9D48908E-991C-4C93-A878-7D7A94D778F6}" destId="{1286114D-76E7-4BE4-9EF5-B81B23A6883C}" srcOrd="0" destOrd="0" presId="urn:microsoft.com/office/officeart/2005/8/layout/default"/>
    <dgm:cxn modelId="{3A63698A-F1D8-4C55-94F4-1B7FD3B585EA}" srcId="{518C7BA2-79F8-45B1-9850-97C19AF57626}" destId="{2FDD5E72-05EF-47B4-99D1-0A6DD6C48DD8}" srcOrd="7" destOrd="0" parTransId="{020F86B8-4E18-477B-9FAE-BB6D6BA691A0}" sibTransId="{AD780DAF-CB30-4066-84F7-E54472C52579}"/>
    <dgm:cxn modelId="{3F6A3890-6DAA-4725-A21C-B7ED53D5B8DC}" srcId="{518C7BA2-79F8-45B1-9850-97C19AF57626}" destId="{284D3797-2339-4C51-A08B-266DD657FE75}" srcOrd="8" destOrd="0" parTransId="{BAF51376-CAA6-4E16-BA44-621C5A45CAA4}" sibTransId="{5782DB21-D5FE-4193-9813-0DDF4635FCFB}"/>
    <dgm:cxn modelId="{CDF4E0A4-6C82-4206-ABDD-B34A6F667D76}" type="presOf" srcId="{284D3797-2339-4C51-A08B-266DD657FE75}" destId="{98D1FB67-867C-4147-97CF-1F55F6594CC3}" srcOrd="0" destOrd="0" presId="urn:microsoft.com/office/officeart/2005/8/layout/default"/>
    <dgm:cxn modelId="{CEE862A9-C266-43DC-B598-DB64EFA0F10F}" type="presOf" srcId="{69BDFD3C-7452-4335-9E0E-E92012500C95}" destId="{B1C1C737-861F-4C14-9CB6-C1D94E630CCB}" srcOrd="0" destOrd="0" presId="urn:microsoft.com/office/officeart/2005/8/layout/default"/>
    <dgm:cxn modelId="{618611AF-6588-42E6-809D-400B33BB4211}" srcId="{518C7BA2-79F8-45B1-9850-97C19AF57626}" destId="{9D48908E-991C-4C93-A878-7D7A94D778F6}" srcOrd="9" destOrd="0" parTransId="{4B8893F8-9588-4AE1-8BFD-B1E427752818}" sibTransId="{4F43ED06-2E00-4078-9E57-7B5B470A82C0}"/>
    <dgm:cxn modelId="{7CD4DDBF-184A-40D6-863C-5D0D6FD05D73}" type="presOf" srcId="{DBB42167-B42F-4833-8358-B6E39B39C7A5}" destId="{7940469D-4CFD-4AB8-9891-3103F8C4CA56}" srcOrd="0" destOrd="0" presId="urn:microsoft.com/office/officeart/2005/8/layout/default"/>
    <dgm:cxn modelId="{DFEB89D4-87A4-484A-BB27-9B7434473001}" srcId="{518C7BA2-79F8-45B1-9850-97C19AF57626}" destId="{912D53AD-C0C2-48B1-8AC1-7452DAC110D5}" srcOrd="4" destOrd="0" parTransId="{1A33F2F2-84A7-4E32-B369-B92D596EEAC9}" sibTransId="{6E66739B-B283-4D81-981C-58434594C24E}"/>
    <dgm:cxn modelId="{46E1CDE5-FB97-4ED9-BE7A-38DBE1AB2591}" type="presOf" srcId="{35E97248-F5DE-47E5-879F-22FD47C47486}" destId="{423E7329-4BD5-4074-9CBA-4AE16F2475C0}" srcOrd="0" destOrd="0" presId="urn:microsoft.com/office/officeart/2005/8/layout/default"/>
    <dgm:cxn modelId="{BE3AD4F9-747C-49D6-8C19-E581F807D5E5}" srcId="{518C7BA2-79F8-45B1-9850-97C19AF57626}" destId="{1A4138E7-FB90-4C12-B9ED-365172A7C974}" srcOrd="5" destOrd="0" parTransId="{6E29858A-EAC0-466F-BD54-328939C769C8}" sibTransId="{DD79F53E-AEB6-45C8-96EA-D872A1E82838}"/>
    <dgm:cxn modelId="{3BFD9C2C-9EA3-4E51-8676-F32CF30F4946}" type="presParOf" srcId="{543A1FCA-E591-4602-AFE4-F08CCC0F55F0}" destId="{73D4915A-EF16-4F20-9908-353EB76E97CF}" srcOrd="0" destOrd="0" presId="urn:microsoft.com/office/officeart/2005/8/layout/default"/>
    <dgm:cxn modelId="{B15FA4E4-7252-4FEE-8C3D-81F3FFCBC86C}" type="presParOf" srcId="{543A1FCA-E591-4602-AFE4-F08CCC0F55F0}" destId="{264CB69E-3FE4-467D-BEFF-79844BD84A83}" srcOrd="1" destOrd="0" presId="urn:microsoft.com/office/officeart/2005/8/layout/default"/>
    <dgm:cxn modelId="{D5BA9AEA-85BB-4B59-AE52-ED53412140C9}" type="presParOf" srcId="{543A1FCA-E591-4602-AFE4-F08CCC0F55F0}" destId="{423E7329-4BD5-4074-9CBA-4AE16F2475C0}" srcOrd="2" destOrd="0" presId="urn:microsoft.com/office/officeart/2005/8/layout/default"/>
    <dgm:cxn modelId="{37DAD4AC-FA75-44BC-A574-E655827D8C18}" type="presParOf" srcId="{543A1FCA-E591-4602-AFE4-F08CCC0F55F0}" destId="{917F458D-3555-45CE-9FDD-D603ED3421E5}" srcOrd="3" destOrd="0" presId="urn:microsoft.com/office/officeart/2005/8/layout/default"/>
    <dgm:cxn modelId="{DE4076AC-F01E-4759-A415-1B2F4964D04A}" type="presParOf" srcId="{543A1FCA-E591-4602-AFE4-F08CCC0F55F0}" destId="{2163C5CA-B3C4-4C67-86AA-CACB2FB37A51}" srcOrd="4" destOrd="0" presId="urn:microsoft.com/office/officeart/2005/8/layout/default"/>
    <dgm:cxn modelId="{96FFFA75-4D65-4888-B9D0-FC166550A6A5}" type="presParOf" srcId="{543A1FCA-E591-4602-AFE4-F08CCC0F55F0}" destId="{03CDA674-43F8-44AE-96A5-FC0E64C09B0A}" srcOrd="5" destOrd="0" presId="urn:microsoft.com/office/officeart/2005/8/layout/default"/>
    <dgm:cxn modelId="{0495ABC7-3462-44D9-8C6D-5CA4A76EA188}" type="presParOf" srcId="{543A1FCA-E591-4602-AFE4-F08CCC0F55F0}" destId="{7940469D-4CFD-4AB8-9891-3103F8C4CA56}" srcOrd="6" destOrd="0" presId="urn:microsoft.com/office/officeart/2005/8/layout/default"/>
    <dgm:cxn modelId="{A3072398-5CC8-4277-894D-21B0D4893A57}" type="presParOf" srcId="{543A1FCA-E591-4602-AFE4-F08CCC0F55F0}" destId="{517B3946-75B9-4BC9-BC75-794717237D7A}" srcOrd="7" destOrd="0" presId="urn:microsoft.com/office/officeart/2005/8/layout/default"/>
    <dgm:cxn modelId="{5ED838D6-A916-4110-A830-BEA7A4829F9A}" type="presParOf" srcId="{543A1FCA-E591-4602-AFE4-F08CCC0F55F0}" destId="{2C72BC85-A850-41D0-9ECC-44E24F481BBC}" srcOrd="8" destOrd="0" presId="urn:microsoft.com/office/officeart/2005/8/layout/default"/>
    <dgm:cxn modelId="{A70F592C-5F3F-4E82-974A-90C41CDDF41C}" type="presParOf" srcId="{543A1FCA-E591-4602-AFE4-F08CCC0F55F0}" destId="{89514F88-078B-4326-875F-A9926D6D6065}" srcOrd="9" destOrd="0" presId="urn:microsoft.com/office/officeart/2005/8/layout/default"/>
    <dgm:cxn modelId="{A56F878B-680C-41A7-9EF6-97E3B02BD7B5}" type="presParOf" srcId="{543A1FCA-E591-4602-AFE4-F08CCC0F55F0}" destId="{AF63184D-D543-40AF-93AB-BDE163AE93FA}" srcOrd="10" destOrd="0" presId="urn:microsoft.com/office/officeart/2005/8/layout/default"/>
    <dgm:cxn modelId="{25E12922-D39D-40BA-8D1D-60FCE7EBF1B4}" type="presParOf" srcId="{543A1FCA-E591-4602-AFE4-F08CCC0F55F0}" destId="{E89FB108-B43C-4CC7-9C2A-CBE158A32FBB}" srcOrd="11" destOrd="0" presId="urn:microsoft.com/office/officeart/2005/8/layout/default"/>
    <dgm:cxn modelId="{7E4EF217-E10B-4C11-B98D-889249D78C7E}" type="presParOf" srcId="{543A1FCA-E591-4602-AFE4-F08CCC0F55F0}" destId="{B1C1C737-861F-4C14-9CB6-C1D94E630CCB}" srcOrd="12" destOrd="0" presId="urn:microsoft.com/office/officeart/2005/8/layout/default"/>
    <dgm:cxn modelId="{5D9E5FFD-4290-4C13-8DA5-2B3DE3E893A5}" type="presParOf" srcId="{543A1FCA-E591-4602-AFE4-F08CCC0F55F0}" destId="{47AB9E69-20BE-41E4-B0B6-BC26626102B4}" srcOrd="13" destOrd="0" presId="urn:microsoft.com/office/officeart/2005/8/layout/default"/>
    <dgm:cxn modelId="{3CEB21DB-36C0-4A10-9861-4ED073E4B078}" type="presParOf" srcId="{543A1FCA-E591-4602-AFE4-F08CCC0F55F0}" destId="{DF911499-7E60-440A-816C-0789C9F03391}" srcOrd="14" destOrd="0" presId="urn:microsoft.com/office/officeart/2005/8/layout/default"/>
    <dgm:cxn modelId="{3E47535B-A31E-4499-858E-676124C823F5}" type="presParOf" srcId="{543A1FCA-E591-4602-AFE4-F08CCC0F55F0}" destId="{FD1CD70A-F629-45FC-9417-A260595CFE92}" srcOrd="15" destOrd="0" presId="urn:microsoft.com/office/officeart/2005/8/layout/default"/>
    <dgm:cxn modelId="{C6B160B4-91B7-43DA-B992-14A836364530}" type="presParOf" srcId="{543A1FCA-E591-4602-AFE4-F08CCC0F55F0}" destId="{98D1FB67-867C-4147-97CF-1F55F6594CC3}" srcOrd="16" destOrd="0" presId="urn:microsoft.com/office/officeart/2005/8/layout/default"/>
    <dgm:cxn modelId="{13C7C23D-78E3-45D8-9A13-6824514E0F4C}" type="presParOf" srcId="{543A1FCA-E591-4602-AFE4-F08CCC0F55F0}" destId="{67B1881F-ED83-48A4-8105-329189F211DF}" srcOrd="17" destOrd="0" presId="urn:microsoft.com/office/officeart/2005/8/layout/default"/>
    <dgm:cxn modelId="{416999E1-56A7-44EC-AE33-5AEE9610A692}" type="presParOf" srcId="{543A1FCA-E591-4602-AFE4-F08CCC0F55F0}" destId="{1286114D-76E7-4BE4-9EF5-B81B23A6883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A1273-E8BB-46C0-BDCE-F8EDEEEE93C3}">
      <dsp:nvSpPr>
        <dsp:cNvPr id="0" name=""/>
        <dsp:cNvSpPr/>
      </dsp:nvSpPr>
      <dsp:spPr>
        <a:xfrm>
          <a:off x="292007" y="68207"/>
          <a:ext cx="2290001" cy="227685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8000" r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1F931-A44E-4976-8A5E-874ED1EFD272}">
      <dsp:nvSpPr>
        <dsp:cNvPr id="0" name=""/>
        <dsp:cNvSpPr/>
      </dsp:nvSpPr>
      <dsp:spPr>
        <a:xfrm>
          <a:off x="809244" y="1571938"/>
          <a:ext cx="1208512" cy="632059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Danfoss Universe</a:t>
          </a:r>
        </a:p>
      </dsp:txBody>
      <dsp:txXfrm>
        <a:off x="809244" y="1571938"/>
        <a:ext cx="1208512" cy="632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4915A-EF16-4F20-9908-353EB76E97CF}">
      <dsp:nvSpPr>
        <dsp:cNvPr id="0" name=""/>
        <dsp:cNvSpPr/>
      </dsp:nvSpPr>
      <dsp:spPr>
        <a:xfrm>
          <a:off x="798154" y="3855"/>
          <a:ext cx="1742314" cy="1045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Solsystemet udvikling </a:t>
          </a:r>
          <a:br>
            <a:rPr lang="da-DK" sz="1100" kern="1200" dirty="0"/>
          </a:br>
          <a:r>
            <a:rPr lang="da-DK" sz="1100" kern="1200" dirty="0"/>
            <a:t>S10 i bogen + </a:t>
          </a:r>
          <a:r>
            <a:rPr lang="da-DK" sz="1100" kern="1200" dirty="0">
              <a:hlinkClick xmlns:r="http://schemas.openxmlformats.org/officeDocument/2006/relationships" r:id="rId1"/>
            </a:rPr>
            <a:t>https://lex.dk/Solsystemet</a:t>
          </a:r>
          <a:r>
            <a:rPr lang="da-DK" sz="1100" kern="1200" dirty="0"/>
            <a:t> </a:t>
          </a:r>
          <a:endParaRPr lang="en-US" sz="1100" kern="1200" dirty="0"/>
        </a:p>
      </dsp:txBody>
      <dsp:txXfrm>
        <a:off x="798154" y="3855"/>
        <a:ext cx="1742314" cy="1045388"/>
      </dsp:txXfrm>
    </dsp:sp>
    <dsp:sp modelId="{423E7329-4BD5-4074-9CBA-4AE16F2475C0}">
      <dsp:nvSpPr>
        <dsp:cNvPr id="0" name=""/>
        <dsp:cNvSpPr/>
      </dsp:nvSpPr>
      <dsp:spPr>
        <a:xfrm>
          <a:off x="2714701" y="3855"/>
          <a:ext cx="1742314" cy="1045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/>
            <a:t>Hadal</a:t>
          </a:r>
          <a:endParaRPr lang="en-US" sz="1100" kern="1200"/>
        </a:p>
      </dsp:txBody>
      <dsp:txXfrm>
        <a:off x="2714701" y="3855"/>
        <a:ext cx="1742314" cy="1045388"/>
      </dsp:txXfrm>
    </dsp:sp>
    <dsp:sp modelId="{2163C5CA-B3C4-4C67-86AA-CACB2FB37A51}">
      <dsp:nvSpPr>
        <dsp:cNvPr id="0" name=""/>
        <dsp:cNvSpPr/>
      </dsp:nvSpPr>
      <dsp:spPr>
        <a:xfrm>
          <a:off x="798154" y="1223476"/>
          <a:ext cx="1742314" cy="1045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/>
            <a:t>Arkæikum</a:t>
          </a:r>
          <a:endParaRPr lang="en-US" sz="1100" kern="1200"/>
        </a:p>
      </dsp:txBody>
      <dsp:txXfrm>
        <a:off x="798154" y="1223476"/>
        <a:ext cx="1742314" cy="1045388"/>
      </dsp:txXfrm>
    </dsp:sp>
    <dsp:sp modelId="{7940469D-4CFD-4AB8-9891-3103F8C4CA56}">
      <dsp:nvSpPr>
        <dsp:cNvPr id="0" name=""/>
        <dsp:cNvSpPr/>
      </dsp:nvSpPr>
      <dsp:spPr>
        <a:xfrm>
          <a:off x="2714701" y="1223476"/>
          <a:ext cx="1742314" cy="1045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/>
            <a:t>Proterozoikum</a:t>
          </a:r>
          <a:endParaRPr lang="en-US" sz="1100" kern="1200"/>
        </a:p>
      </dsp:txBody>
      <dsp:txXfrm>
        <a:off x="2714701" y="1223476"/>
        <a:ext cx="1742314" cy="1045388"/>
      </dsp:txXfrm>
    </dsp:sp>
    <dsp:sp modelId="{2C72BC85-A850-41D0-9ECC-44E24F481BBC}">
      <dsp:nvSpPr>
        <dsp:cNvPr id="0" name=""/>
        <dsp:cNvSpPr/>
      </dsp:nvSpPr>
      <dsp:spPr>
        <a:xfrm>
          <a:off x="798154" y="2443096"/>
          <a:ext cx="1742314" cy="1045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/>
            <a:t>Palæozoikum</a:t>
          </a:r>
          <a:endParaRPr lang="en-US" sz="1100" kern="1200"/>
        </a:p>
      </dsp:txBody>
      <dsp:txXfrm>
        <a:off x="798154" y="2443096"/>
        <a:ext cx="1742314" cy="1045388"/>
      </dsp:txXfrm>
    </dsp:sp>
    <dsp:sp modelId="{AF63184D-D543-40AF-93AB-BDE163AE93FA}">
      <dsp:nvSpPr>
        <dsp:cNvPr id="0" name=""/>
        <dsp:cNvSpPr/>
      </dsp:nvSpPr>
      <dsp:spPr>
        <a:xfrm>
          <a:off x="2714701" y="2443096"/>
          <a:ext cx="1742314" cy="1045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/>
            <a:t>Mesozoikum</a:t>
          </a:r>
          <a:endParaRPr lang="en-US" sz="1100" kern="1200"/>
        </a:p>
      </dsp:txBody>
      <dsp:txXfrm>
        <a:off x="2714701" y="2443096"/>
        <a:ext cx="1742314" cy="1045388"/>
      </dsp:txXfrm>
    </dsp:sp>
    <dsp:sp modelId="{B1C1C737-861F-4C14-9CB6-C1D94E630CCB}">
      <dsp:nvSpPr>
        <dsp:cNvPr id="0" name=""/>
        <dsp:cNvSpPr/>
      </dsp:nvSpPr>
      <dsp:spPr>
        <a:xfrm>
          <a:off x="798154" y="3662716"/>
          <a:ext cx="1742314" cy="1045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/>
            <a:t>Palæogen</a:t>
          </a:r>
          <a:endParaRPr lang="en-US" sz="1100" kern="1200"/>
        </a:p>
      </dsp:txBody>
      <dsp:txXfrm>
        <a:off x="798154" y="3662716"/>
        <a:ext cx="1742314" cy="1045388"/>
      </dsp:txXfrm>
    </dsp:sp>
    <dsp:sp modelId="{DF911499-7E60-440A-816C-0789C9F03391}">
      <dsp:nvSpPr>
        <dsp:cNvPr id="0" name=""/>
        <dsp:cNvSpPr/>
      </dsp:nvSpPr>
      <dsp:spPr>
        <a:xfrm>
          <a:off x="2714701" y="3662716"/>
          <a:ext cx="1742314" cy="1045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/>
            <a:t>Miocæn</a:t>
          </a:r>
          <a:endParaRPr lang="en-US" sz="1100" kern="1200"/>
        </a:p>
      </dsp:txBody>
      <dsp:txXfrm>
        <a:off x="2714701" y="3662716"/>
        <a:ext cx="1742314" cy="1045388"/>
      </dsp:txXfrm>
    </dsp:sp>
    <dsp:sp modelId="{98D1FB67-867C-4147-97CF-1F55F6594CC3}">
      <dsp:nvSpPr>
        <dsp:cNvPr id="0" name=""/>
        <dsp:cNvSpPr/>
      </dsp:nvSpPr>
      <dsp:spPr>
        <a:xfrm>
          <a:off x="798154" y="4882337"/>
          <a:ext cx="1742314" cy="1045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/>
            <a:t>Pleistocæn</a:t>
          </a:r>
          <a:endParaRPr lang="en-US" sz="1100" kern="1200"/>
        </a:p>
      </dsp:txBody>
      <dsp:txXfrm>
        <a:off x="798154" y="4882337"/>
        <a:ext cx="1742314" cy="1045388"/>
      </dsp:txXfrm>
    </dsp:sp>
    <dsp:sp modelId="{1286114D-76E7-4BE4-9EF5-B81B23A6883C}">
      <dsp:nvSpPr>
        <dsp:cNvPr id="0" name=""/>
        <dsp:cNvSpPr/>
      </dsp:nvSpPr>
      <dsp:spPr>
        <a:xfrm>
          <a:off x="2714701" y="4882337"/>
          <a:ext cx="1742314" cy="1045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 err="1"/>
            <a:t>Kvartær</a:t>
          </a:r>
          <a:endParaRPr lang="da-DK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0" i="0" kern="1200" dirty="0"/>
            <a:t>(</a:t>
          </a:r>
          <a:r>
            <a:rPr lang="da-DK" sz="1100" b="0" i="0" kern="1200" dirty="0" err="1"/>
            <a:t>Pleistocæn</a:t>
          </a:r>
          <a:r>
            <a:rPr lang="da-DK" sz="1100" b="0" i="0" kern="1200" dirty="0"/>
            <a:t> og </a:t>
          </a:r>
          <a:r>
            <a:rPr lang="da-DK" sz="1100" b="0" i="0" kern="1200" dirty="0" err="1"/>
            <a:t>Holocæn</a:t>
          </a:r>
          <a:r>
            <a:rPr lang="da-DK" sz="1100" b="0" i="0" kern="1200" dirty="0"/>
            <a:t>)</a:t>
          </a:r>
          <a:endParaRPr lang="en-US" sz="1100" kern="1200" dirty="0"/>
        </a:p>
      </dsp:txBody>
      <dsp:txXfrm>
        <a:off x="2714701" y="4882337"/>
        <a:ext cx="1742314" cy="1045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E200E-C8F6-E8D9-06F6-9D0107FB5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4943F02-DE1D-A1CC-4C44-C6EEF0E49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748E73-6B1B-8E66-4592-00421FA1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BCFD-6098-4BCE-A4C7-023FB29B4CDE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071C46-26E0-B722-B167-C52EB692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7637F8-0819-C89A-FC2E-8DA6ABBE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89F2-46E6-426F-830F-13B204DD5A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09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0B10D-F37B-902B-5142-F3641740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CD5D85E-5414-8206-6351-93FB9E8F0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FC7DA6-7C8B-45F3-59F2-983AFB72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BCFD-6098-4BCE-A4C7-023FB29B4CDE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309BD1-3690-11DD-79C8-5C96E4C3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6871D6-6ED5-214B-6841-0DD0802C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89F2-46E6-426F-830F-13B204DD5A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256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7FC11C7-E1BD-B22C-A052-3C35D7A9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3B8089-60DF-A153-0279-00727A384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594B4A-F7D9-DC9B-C782-2816FECD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BCFD-6098-4BCE-A4C7-023FB29B4CDE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73ACAD-5308-B153-6FB0-DDA4E8BE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DDD9758-22CD-8065-F0DA-01E92218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89F2-46E6-426F-830F-13B204DD5A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77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98477-C287-57CD-AE35-86754317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73B31E-894C-158D-AB0C-92EAD5C9D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6DBB466-A998-1E78-B1B4-397DC434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BCFD-6098-4BCE-A4C7-023FB29B4CDE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D717C8-3AD2-56F4-1883-B5310B3A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D0B1D0-8400-4A81-A042-2A58AB44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89F2-46E6-426F-830F-13B204DD5A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557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9070B-B2CF-979C-F9E8-2BFDA87A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4546C7A-FFF2-66AB-5265-D983E91EB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C67389-EA85-F098-5943-33177018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BCFD-6098-4BCE-A4C7-023FB29B4CDE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71ABB4-AF93-6B59-B800-CDB83953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8CD860-C041-86A9-7584-8B13ED6D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89F2-46E6-426F-830F-13B204DD5A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014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2873A-A087-9F08-6F98-A97CE4D6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B605A8-69A4-E49C-0B8E-17643E0B2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E8A9ED8-F4DD-EDCC-E26F-F14B26B82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7003847-C5F1-F20C-361D-264BA3EC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BCFD-6098-4BCE-A4C7-023FB29B4CDE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7F03FE8-B5B3-ABCA-04B6-C5B27190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40CD1AB-D3BD-C7DA-EC08-981D3CB8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89F2-46E6-426F-830F-13B204DD5A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634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C0C5C-68E2-DB65-9A16-17877F12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60A6D4-9DE2-4C02-7C21-3DC673EA8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E13813B-CA50-22FE-837B-05FDD87EA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10E325C-2FAD-44AB-F754-177110B2F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F98633D-25CA-EFB6-0EE8-29B271692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A3C3C5F-2E0C-24F0-5846-921E19B6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BCFD-6098-4BCE-A4C7-023FB29B4CDE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F19D5B7-14B2-6F2B-7015-D9BE21FF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B1C86EF-26C6-BE6E-C36A-499CEC0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89F2-46E6-426F-830F-13B204DD5A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279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D0B50-8ED3-0BAF-83B7-AB578FC4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241E425-21D1-FED4-9F27-27DD6F4E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BCFD-6098-4BCE-A4C7-023FB29B4CDE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C83ED43-21FD-94C0-82B0-A3C0CF17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8A73F5A-FD52-C86E-802D-FCD668A0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89F2-46E6-426F-830F-13B204DD5A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447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DC005D1-D6D7-351E-C9E5-E62F1064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BCFD-6098-4BCE-A4C7-023FB29B4CDE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7D7F214-AB51-E4BE-879F-FA37A77AA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2D077B9-59A4-1738-F3C4-0612A58F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89F2-46E6-426F-830F-13B204DD5A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0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BB8A6-F44E-AF90-4136-92309AA4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3CF9FE-C34C-301C-D067-C56D60E8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FFF577-3D8A-721A-F0AF-134B62057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C237FF9-8332-0AB1-058A-12BA884B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BCFD-6098-4BCE-A4C7-023FB29B4CDE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FE5E9E8-CE83-4AF2-7938-FF5B7BAB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D16A8FD-F8C4-892B-3D23-E932D179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89F2-46E6-426F-830F-13B204DD5A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46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DA646-FF62-D12C-ED66-C4BEB20DE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F09DBE1-1C28-3AFE-B9F8-1D2132EBF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E46FD2F-D760-6A35-F1ED-FFFB3AB1B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28D5F-6FF0-5A66-7694-6CC08FEB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BCFD-6098-4BCE-A4C7-023FB29B4CDE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D7935A4-9A0A-27B1-79A9-1CA4B7C8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69021E8-51FC-0BB8-047F-799D027A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89F2-46E6-426F-830F-13B204DD5A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789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34409C2-B7A2-84AC-975A-578F3FE0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B781D07-B12E-0492-4E9C-C4999E022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A33E26-EFB8-757A-152B-F7B65A1F6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5FBCFD-6098-4BCE-A4C7-023FB29B4CDE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E78127-6522-E6A5-9731-7A7C5FB71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D77728-3AC1-58E7-6161-831F1EFA2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4489F2-46E6-426F-830F-13B204DD5A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54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nh.org/explore/videos/exhibits/seven-million-years-human-evolu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A1B29-9843-E9F2-D009-57FA84E55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1B196-AE3F-D193-DC87-BEAFBA1EE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876300"/>
            <a:ext cx="3156857" cy="1507998"/>
          </a:xfrm>
        </p:spPr>
        <p:txBody>
          <a:bodyPr anchor="b">
            <a:normAutofit/>
          </a:bodyPr>
          <a:lstStyle/>
          <a:p>
            <a:r>
              <a:rPr lang="da-DK" sz="4400" dirty="0"/>
              <a:t>Geologisk udvikling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6311F99-405D-79C5-FBE9-7F1B91A1A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2605223"/>
            <a:ext cx="3156857" cy="3376477"/>
          </a:xfrm>
        </p:spPr>
        <p:txBody>
          <a:bodyPr anchor="t">
            <a:normAutofit fontScale="92500" lnSpcReduction="20000"/>
          </a:bodyPr>
          <a:lstStyle/>
          <a:p>
            <a:r>
              <a:rPr lang="da-DK" dirty="0"/>
              <a:t>Anden af tre lektioner</a:t>
            </a:r>
          </a:p>
          <a:p>
            <a:endParaRPr lang="da-DK" dirty="0"/>
          </a:p>
          <a:p>
            <a:r>
              <a:rPr lang="da-DK" dirty="0"/>
              <a:t>Formål med dette forløb er: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En basis indsigt i Jordens og livets udvikling samt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Et tidsperspektiv vedr. menneskets (homo sapiens’) plads i Jordens tidslinje. </a:t>
            </a:r>
          </a:p>
          <a:p>
            <a:endParaRPr lang="da-DK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5347B9E-C4C9-2AEA-5002-DB3D56E9F3E2}"/>
              </a:ext>
            </a:extLst>
          </p:cNvPr>
          <p:cNvGraphicFramePr/>
          <p:nvPr/>
        </p:nvGraphicFramePr>
        <p:xfrm>
          <a:off x="6958058" y="191955"/>
          <a:ext cx="2874016" cy="241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Billede 7">
            <a:extLst>
              <a:ext uri="{FF2B5EF4-FFF2-40B4-BE49-F238E27FC236}">
                <a16:creationId xmlns:a16="http://schemas.microsoft.com/office/drawing/2014/main" id="{F429C33D-57BD-CB92-7832-ACB84ED20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4615" y="2781300"/>
            <a:ext cx="7233958" cy="38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3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355AFBB-37BB-E2E5-F2B8-F2912D236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71" y="1697277"/>
            <a:ext cx="3279158" cy="43778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9" name="Tekstfelt 6">
            <a:extLst>
              <a:ext uri="{FF2B5EF4-FFF2-40B4-BE49-F238E27FC236}">
                <a16:creationId xmlns:a16="http://schemas.microsoft.com/office/drawing/2014/main" id="{953C5991-3452-6D32-C054-2505FB2A7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323860"/>
              </p:ext>
            </p:extLst>
          </p:nvPr>
        </p:nvGraphicFramePr>
        <p:xfrm>
          <a:off x="6630809" y="463209"/>
          <a:ext cx="5255171" cy="5931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071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F4FF8D-79B0-4F38-C523-7E3271F5D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C7B04A-313A-B79D-E32D-09DBA0B80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11D29F-D708-837B-6682-A875869EF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4FAC884-32F3-B164-1D65-76D467395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71" y="1697277"/>
            <a:ext cx="3279158" cy="43778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DC6BA71-C8E0-8DF4-232F-9CC54593E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127C88-5040-37BB-18A0-4E362254F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7E13C0-CF16-FFFF-0518-1A0052FD5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5F8704-2E37-C61C-DDBE-377DE1424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Autofigur 2">
            <a:extLst>
              <a:ext uri="{FF2B5EF4-FFF2-40B4-BE49-F238E27FC236}">
                <a16:creationId xmlns:a16="http://schemas.microsoft.com/office/drawing/2014/main" id="{EE1B9F8A-D2C2-9695-1AEA-C2C1A254B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614" y="331480"/>
            <a:ext cx="5544889" cy="6183086"/>
          </a:xfrm>
          <a:prstGeom prst="roundRect">
            <a:avLst>
              <a:gd name="adj" fmla="val 13032"/>
            </a:avLst>
          </a:prstGeom>
          <a:gradFill rotWithShape="1">
            <a:gsLst>
              <a:gs pos="0">
                <a:srgbClr val="F6BE72"/>
              </a:gs>
              <a:gs pos="100000">
                <a:srgbClr val="F4B35B"/>
              </a:gs>
            </a:gsLst>
            <a:lin ang="5400000"/>
          </a:gradFill>
          <a:ln w="9525">
            <a:solidFill>
              <a:srgbClr val="F0941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Forbered</a:t>
            </a:r>
            <a:r>
              <a:rPr lang="da-DK" altLang="da-DK" sz="22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en præsentation, der </a:t>
            </a:r>
            <a:r>
              <a:rPr kumimoji="0" lang="da-DK" altLang="da-DK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minimum indeholder:</a:t>
            </a:r>
            <a:endParaRPr kumimoji="0" lang="da-DK" altLang="da-DK" sz="2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Hvornår starter tidsalderen?</a:t>
            </a:r>
            <a:endParaRPr kumimoji="0" lang="da-DK" altLang="da-DK" sz="2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Hvornår slutter den?</a:t>
            </a:r>
            <a:endParaRPr kumimoji="0" lang="da-DK" altLang="da-DK" sz="2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a-DK" altLang="da-DK" sz="22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Hv</a:t>
            </a:r>
            <a:r>
              <a:rPr kumimoji="0" lang="da-DK" altLang="da-DK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ilke omfattende eller betydningsfulde begivenheder fandt sted under denne tidsalder og hvornår?</a:t>
            </a:r>
            <a:endParaRPr lang="da-DK" altLang="da-DK" sz="2200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Hvilken type liv har hersket eller har udviklet sig under denne tidsalder og hvornår?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a-DK" altLang="da-DK" sz="22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Husk både billeder og noter på jeres præsentation, hjælp til eksamen. </a:t>
            </a:r>
            <a:endParaRPr kumimoji="0" lang="da-DK" altLang="da-DK" sz="2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a-DK" altLang="da-DK" sz="22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3000 cm / 4.600.000.000 * jeres tider, så i kan placere på en 30 m tidsskala.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a-DK" altLang="da-DK" sz="22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Upload til Lectio timen, kan i ikke det, så send det til mig og jeg uploader:</a:t>
            </a:r>
            <a:endParaRPr lang="da-DK" sz="2400" dirty="0"/>
          </a:p>
          <a:p>
            <a:r>
              <a:rPr lang="da-DK" sz="2400" dirty="0"/>
              <a:t>LK@morsoe-gym.dk</a:t>
            </a:r>
            <a:endParaRPr lang="da-DK" altLang="da-DK" sz="22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9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0723DD-B75F-6CE0-B305-F716BCC2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016" y="1542055"/>
            <a:ext cx="4589328" cy="1889135"/>
          </a:xfrm>
        </p:spPr>
        <p:txBody>
          <a:bodyPr anchor="b">
            <a:normAutofit/>
          </a:bodyPr>
          <a:lstStyle/>
          <a:p>
            <a:r>
              <a:rPr lang="da-DK" sz="4800"/>
              <a:t>30 m tidslinje</a:t>
            </a:r>
            <a:endParaRPr lang="da-DK" sz="48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45112D5-6BE8-60AB-05CC-0285B9DE6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7" y="2105381"/>
            <a:ext cx="5468347" cy="2638477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8D15CD-CDCF-2217-81FB-03FED7798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016" y="4324493"/>
            <a:ext cx="4589328" cy="1022207"/>
          </a:xfrm>
        </p:spPr>
        <p:txBody>
          <a:bodyPr>
            <a:normAutofit/>
          </a:bodyPr>
          <a:lstStyle/>
          <a:p>
            <a:r>
              <a:rPr lang="da-DK" sz="1600"/>
              <a:t>Ved ekstra tid, se menneskets udvikling</a:t>
            </a:r>
          </a:p>
          <a:p>
            <a:r>
              <a:rPr lang="da-DK" sz="16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https://www.amnh.org/explore/videos/exhibits/seven-million-years-human-evolution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35406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195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Times New Roman</vt:lpstr>
      <vt:lpstr>Trebuchet MS</vt:lpstr>
      <vt:lpstr>Office-tema</vt:lpstr>
      <vt:lpstr>Geologisk udvikling</vt:lpstr>
      <vt:lpstr>PowerPoint-præsentation</vt:lpstr>
      <vt:lpstr>PowerPoint-præsentation</vt:lpstr>
      <vt:lpstr>30 m tidslinje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Lasse Kappel Aggerholm</dc:creator>
  <cp:lastModifiedBy>Lasse Kappel Aggerholm</cp:lastModifiedBy>
  <cp:revision>1</cp:revision>
  <dcterms:created xsi:type="dcterms:W3CDTF">2025-08-13T20:47:26Z</dcterms:created>
  <dcterms:modified xsi:type="dcterms:W3CDTF">2025-08-18T08:46:13Z</dcterms:modified>
</cp:coreProperties>
</file>