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8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434AE-870A-4EC4-9DF7-6923FA79856B}" v="22" dt="2025-08-21T07:43:23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828" y="-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Kappel Aggerholm" userId="cc7af402-8c19-46cd-b1f9-6529bae68021" providerId="ADAL" clId="{2AB434AE-870A-4EC4-9DF7-6923FA79856B}"/>
    <pc:docChg chg="undo custSel addSld delSld modSld">
      <pc:chgData name="Lasse Kappel Aggerholm" userId="cc7af402-8c19-46cd-b1f9-6529bae68021" providerId="ADAL" clId="{2AB434AE-870A-4EC4-9DF7-6923FA79856B}" dt="2025-08-21T08:15:05.440" v="204" actId="47"/>
      <pc:docMkLst>
        <pc:docMk/>
      </pc:docMkLst>
      <pc:sldChg chg="delSp add del setBg delDesignElem">
        <pc:chgData name="Lasse Kappel Aggerholm" userId="cc7af402-8c19-46cd-b1f9-6529bae68021" providerId="ADAL" clId="{2AB434AE-870A-4EC4-9DF7-6923FA79856B}" dt="2025-08-21T08:15:05.440" v="204" actId="47"/>
        <pc:sldMkLst>
          <pc:docMk/>
          <pc:sldMk cId="1810711425" sldId="256"/>
        </pc:sldMkLst>
        <pc:spChg chg="del">
          <ac:chgData name="Lasse Kappel Aggerholm" userId="cc7af402-8c19-46cd-b1f9-6529bae68021" providerId="ADAL" clId="{2AB434AE-870A-4EC4-9DF7-6923FA79856B}" dt="2025-08-21T07:43:23.992" v="202"/>
          <ac:spMkLst>
            <pc:docMk/>
            <pc:sldMk cId="1810711425" sldId="256"/>
            <ac:spMk id="10" creationId="{A3363022-C969-41E9-8EB2-E4C94908C1FA}"/>
          </ac:spMkLst>
        </pc:spChg>
        <pc:spChg chg="del">
          <ac:chgData name="Lasse Kappel Aggerholm" userId="cc7af402-8c19-46cd-b1f9-6529bae68021" providerId="ADAL" clId="{2AB434AE-870A-4EC4-9DF7-6923FA79856B}" dt="2025-08-21T07:43:23.992" v="202"/>
          <ac:spMkLst>
            <pc:docMk/>
            <pc:sldMk cId="1810711425" sldId="256"/>
            <ac:spMk id="12" creationId="{8D1AD6B3-BE88-4CEB-BA17-790657CC4729}"/>
          </ac:spMkLst>
        </pc:spChg>
        <pc:grpChg chg="del">
          <ac:chgData name="Lasse Kappel Aggerholm" userId="cc7af402-8c19-46cd-b1f9-6529bae68021" providerId="ADAL" clId="{2AB434AE-870A-4EC4-9DF7-6923FA79856B}" dt="2025-08-21T07:43:23.992" v="202"/>
          <ac:grpSpMkLst>
            <pc:docMk/>
            <pc:sldMk cId="1810711425" sldId="256"/>
            <ac:grpSpMk id="14" creationId="{89D1390B-7E13-4B4F-9CB2-391063412E54}"/>
          </ac:grpSpMkLst>
        </pc:grpChg>
      </pc:sldChg>
      <pc:sldChg chg="addSp delSp modSp mod setBg">
        <pc:chgData name="Lasse Kappel Aggerholm" userId="cc7af402-8c19-46cd-b1f9-6529bae68021" providerId="ADAL" clId="{2AB434AE-870A-4EC4-9DF7-6923FA79856B}" dt="2025-08-21T07:43:12.964" v="199"/>
        <pc:sldMkLst>
          <pc:docMk/>
          <pc:sldMk cId="4203121893" sldId="265"/>
        </pc:sldMkLst>
        <pc:spChg chg="mod">
          <ac:chgData name="Lasse Kappel Aggerholm" userId="cc7af402-8c19-46cd-b1f9-6529bae68021" providerId="ADAL" clId="{2AB434AE-870A-4EC4-9DF7-6923FA79856B}" dt="2025-08-20T12:51:26.791" v="74" actId="26606"/>
          <ac:spMkLst>
            <pc:docMk/>
            <pc:sldMk cId="4203121893" sldId="265"/>
            <ac:spMk id="2" creationId="{52191910-FC28-11C0-2C75-272C31E8789B}"/>
          </ac:spMkLst>
        </pc:spChg>
        <pc:spChg chg="del mod">
          <ac:chgData name="Lasse Kappel Aggerholm" userId="cc7af402-8c19-46cd-b1f9-6529bae68021" providerId="ADAL" clId="{2AB434AE-870A-4EC4-9DF7-6923FA79856B}" dt="2025-08-20T12:50:29.219" v="69" actId="26606"/>
          <ac:spMkLst>
            <pc:docMk/>
            <pc:sldMk cId="4203121893" sldId="265"/>
            <ac:spMk id="3" creationId="{36DB94B8-91EA-67FA-7496-D945A0B44E56}"/>
          </ac:spMkLst>
        </pc:spChg>
        <pc:spChg chg="add del">
          <ac:chgData name="Lasse Kappel Aggerholm" userId="cc7af402-8c19-46cd-b1f9-6529bae68021" providerId="ADAL" clId="{2AB434AE-870A-4EC4-9DF7-6923FA79856B}" dt="2025-08-20T12:51:26.791" v="74" actId="26606"/>
          <ac:spMkLst>
            <pc:docMk/>
            <pc:sldMk cId="4203121893" sldId="265"/>
            <ac:spMk id="9" creationId="{2659FDB4-FCBE-4A89-B46D-43D4FA54464D}"/>
          </ac:spMkLst>
        </pc:spChg>
        <pc:spChg chg="add">
          <ac:chgData name="Lasse Kappel Aggerholm" userId="cc7af402-8c19-46cd-b1f9-6529bae68021" providerId="ADAL" clId="{2AB434AE-870A-4EC4-9DF7-6923FA79856B}" dt="2025-08-20T12:51:26.791" v="74" actId="26606"/>
          <ac:spMkLst>
            <pc:docMk/>
            <pc:sldMk cId="4203121893" sldId="265"/>
            <ac:spMk id="16" creationId="{DCC231C8-C761-4B31-9B1C-C6D19248C6B3}"/>
          </ac:spMkLst>
        </pc:spChg>
        <pc:graphicFrameChg chg="add mod modGraphic">
          <ac:chgData name="Lasse Kappel Aggerholm" userId="cc7af402-8c19-46cd-b1f9-6529bae68021" providerId="ADAL" clId="{2AB434AE-870A-4EC4-9DF7-6923FA79856B}" dt="2025-08-20T12:51:26.791" v="74" actId="26606"/>
          <ac:graphicFrameMkLst>
            <pc:docMk/>
            <pc:sldMk cId="4203121893" sldId="265"/>
            <ac:graphicFrameMk id="5" creationId="{C4F95BF1-3B14-CA95-1681-7201F051799A}"/>
          </ac:graphicFrameMkLst>
        </pc:graphicFrameChg>
        <pc:picChg chg="add">
          <ac:chgData name="Lasse Kappel Aggerholm" userId="cc7af402-8c19-46cd-b1f9-6529bae68021" providerId="ADAL" clId="{2AB434AE-870A-4EC4-9DF7-6923FA79856B}" dt="2025-08-21T07:43:12.964" v="199"/>
          <ac:picMkLst>
            <pc:docMk/>
            <pc:sldMk cId="4203121893" sldId="265"/>
            <ac:picMk id="3" creationId="{1304D8BA-53CC-8BED-1D72-0ED3316B05EF}"/>
          </ac:picMkLst>
        </pc:picChg>
        <pc:cxnChg chg="add del">
          <ac:chgData name="Lasse Kappel Aggerholm" userId="cc7af402-8c19-46cd-b1f9-6529bae68021" providerId="ADAL" clId="{2AB434AE-870A-4EC4-9DF7-6923FA79856B}" dt="2025-08-20T12:51:26.791" v="74" actId="26606"/>
          <ac:cxnSpMkLst>
            <pc:docMk/>
            <pc:sldMk cId="4203121893" sldId="265"/>
            <ac:cxnSpMk id="11" creationId="{C8F51B3F-8331-4E4A-AE96-D47B1006EEAD}"/>
          </ac:cxnSpMkLst>
        </pc:cxnChg>
      </pc:sldChg>
      <pc:sldChg chg="addSp delSp modSp del mod">
        <pc:chgData name="Lasse Kappel Aggerholm" userId="cc7af402-8c19-46cd-b1f9-6529bae68021" providerId="ADAL" clId="{2AB434AE-870A-4EC4-9DF7-6923FA79856B}" dt="2025-08-20T13:00:36.679" v="162" actId="2696"/>
        <pc:sldMkLst>
          <pc:docMk/>
          <pc:sldMk cId="2823267545" sldId="266"/>
        </pc:sldMkLst>
        <pc:spChg chg="mod">
          <ac:chgData name="Lasse Kappel Aggerholm" userId="cc7af402-8c19-46cd-b1f9-6529bae68021" providerId="ADAL" clId="{2AB434AE-870A-4EC4-9DF7-6923FA79856B}" dt="2025-08-20T12:55:08.684" v="99" actId="20577"/>
          <ac:spMkLst>
            <pc:docMk/>
            <pc:sldMk cId="2823267545" sldId="266"/>
            <ac:spMk id="2" creationId="{40F135EF-EA7A-8DBA-1B7F-21B4BE616343}"/>
          </ac:spMkLst>
        </pc:spChg>
        <pc:spChg chg="del mod">
          <ac:chgData name="Lasse Kappel Aggerholm" userId="cc7af402-8c19-46cd-b1f9-6529bae68021" providerId="ADAL" clId="{2AB434AE-870A-4EC4-9DF7-6923FA79856B}" dt="2025-08-20T12:57:42.651" v="126" actId="478"/>
          <ac:spMkLst>
            <pc:docMk/>
            <pc:sldMk cId="2823267545" sldId="266"/>
            <ac:spMk id="3" creationId="{9DCB5004-06BC-935A-C960-5195DC5EBD3E}"/>
          </ac:spMkLst>
        </pc:spChg>
        <pc:spChg chg="add mod">
          <ac:chgData name="Lasse Kappel Aggerholm" userId="cc7af402-8c19-46cd-b1f9-6529bae68021" providerId="ADAL" clId="{2AB434AE-870A-4EC4-9DF7-6923FA79856B}" dt="2025-08-20T12:56:58.086" v="120" actId="1076"/>
          <ac:spMkLst>
            <pc:docMk/>
            <pc:sldMk cId="2823267545" sldId="266"/>
            <ac:spMk id="5" creationId="{D6DE3F21-0739-88D2-6B9E-491BBE62F6ED}"/>
          </ac:spMkLst>
        </pc:spChg>
        <pc:spChg chg="add mod">
          <ac:chgData name="Lasse Kappel Aggerholm" userId="cc7af402-8c19-46cd-b1f9-6529bae68021" providerId="ADAL" clId="{2AB434AE-870A-4EC4-9DF7-6923FA79856B}" dt="2025-08-20T12:58:03.664" v="130" actId="1076"/>
          <ac:spMkLst>
            <pc:docMk/>
            <pc:sldMk cId="2823267545" sldId="266"/>
            <ac:spMk id="7" creationId="{4106DB63-E13B-CAEB-9B50-7926C2685650}"/>
          </ac:spMkLst>
        </pc:spChg>
        <pc:picChg chg="add mod">
          <ac:chgData name="Lasse Kappel Aggerholm" userId="cc7af402-8c19-46cd-b1f9-6529bae68021" providerId="ADAL" clId="{2AB434AE-870A-4EC4-9DF7-6923FA79856B}" dt="2025-08-20T12:55:58.521" v="113" actId="962"/>
          <ac:picMkLst>
            <pc:docMk/>
            <pc:sldMk cId="2823267545" sldId="266"/>
            <ac:picMk id="4" creationId="{741D9A9B-82BB-9B48-4C97-853C5AB7251C}"/>
          </ac:picMkLst>
        </pc:picChg>
        <pc:picChg chg="add mod">
          <ac:chgData name="Lasse Kappel Aggerholm" userId="cc7af402-8c19-46cd-b1f9-6529bae68021" providerId="ADAL" clId="{2AB434AE-870A-4EC4-9DF7-6923FA79856B}" dt="2025-08-20T12:57:34.831" v="124" actId="14100"/>
          <ac:picMkLst>
            <pc:docMk/>
            <pc:sldMk cId="2823267545" sldId="266"/>
            <ac:picMk id="6" creationId="{C572725C-FD9E-2560-0391-3FC773D0F09B}"/>
          </ac:picMkLst>
        </pc:picChg>
      </pc:sldChg>
      <pc:sldChg chg="addSp delSp modSp add del mod modClrScheme chgLayout">
        <pc:chgData name="Lasse Kappel Aggerholm" userId="cc7af402-8c19-46cd-b1f9-6529bae68021" providerId="ADAL" clId="{2AB434AE-870A-4EC4-9DF7-6923FA79856B}" dt="2025-08-20T13:01:50.318" v="188" actId="47"/>
        <pc:sldMkLst>
          <pc:docMk/>
          <pc:sldMk cId="2852481744" sldId="267"/>
        </pc:sldMkLst>
        <pc:spChg chg="mod ord">
          <ac:chgData name="Lasse Kappel Aggerholm" userId="cc7af402-8c19-46cd-b1f9-6529bae68021" providerId="ADAL" clId="{2AB434AE-870A-4EC4-9DF7-6923FA79856B}" dt="2025-08-20T12:59:54.028" v="151" actId="700"/>
          <ac:spMkLst>
            <pc:docMk/>
            <pc:sldMk cId="2852481744" sldId="267"/>
            <ac:spMk id="2" creationId="{5E2B6D6B-C664-7145-1B7D-13EFD6B4F7C4}"/>
          </ac:spMkLst>
        </pc:spChg>
        <pc:spChg chg="add mod ord">
          <ac:chgData name="Lasse Kappel Aggerholm" userId="cc7af402-8c19-46cd-b1f9-6529bae68021" providerId="ADAL" clId="{2AB434AE-870A-4EC4-9DF7-6923FA79856B}" dt="2025-08-20T13:00:00.645" v="153" actId="21"/>
          <ac:spMkLst>
            <pc:docMk/>
            <pc:sldMk cId="2852481744" sldId="267"/>
            <ac:spMk id="3" creationId="{4F2A13FE-23EA-8593-40FF-0F683D1DF337}"/>
          </ac:spMkLst>
        </pc:spChg>
        <pc:spChg chg="del mod">
          <ac:chgData name="Lasse Kappel Aggerholm" userId="cc7af402-8c19-46cd-b1f9-6529bae68021" providerId="ADAL" clId="{2AB434AE-870A-4EC4-9DF7-6923FA79856B}" dt="2025-08-20T12:59:32.724" v="149" actId="478"/>
          <ac:spMkLst>
            <pc:docMk/>
            <pc:sldMk cId="2852481744" sldId="267"/>
            <ac:spMk id="5" creationId="{B3920CE5-E06D-B3E1-CC00-745ECE40F744}"/>
          </ac:spMkLst>
        </pc:spChg>
        <pc:spChg chg="del mod">
          <ac:chgData name="Lasse Kappel Aggerholm" userId="cc7af402-8c19-46cd-b1f9-6529bae68021" providerId="ADAL" clId="{2AB434AE-870A-4EC4-9DF7-6923FA79856B}" dt="2025-08-20T12:59:00.597" v="134" actId="478"/>
          <ac:spMkLst>
            <pc:docMk/>
            <pc:sldMk cId="2852481744" sldId="267"/>
            <ac:spMk id="7" creationId="{DD857CC6-1A76-2F2E-10EE-F84BA20ED8DF}"/>
          </ac:spMkLst>
        </pc:spChg>
        <pc:spChg chg="add del mod ord">
          <ac:chgData name="Lasse Kappel Aggerholm" userId="cc7af402-8c19-46cd-b1f9-6529bae68021" providerId="ADAL" clId="{2AB434AE-870A-4EC4-9DF7-6923FA79856B}" dt="2025-08-20T13:00:14.598" v="157" actId="478"/>
          <ac:spMkLst>
            <pc:docMk/>
            <pc:sldMk cId="2852481744" sldId="267"/>
            <ac:spMk id="8" creationId="{6417D0AB-AC33-BA99-04AF-D6878B6BA9CA}"/>
          </ac:spMkLst>
        </pc:spChg>
        <pc:spChg chg="add del mod ord">
          <ac:chgData name="Lasse Kappel Aggerholm" userId="cc7af402-8c19-46cd-b1f9-6529bae68021" providerId="ADAL" clId="{2AB434AE-870A-4EC4-9DF7-6923FA79856B}" dt="2025-08-20T13:01:07.803" v="170" actId="478"/>
          <ac:spMkLst>
            <pc:docMk/>
            <pc:sldMk cId="2852481744" sldId="267"/>
            <ac:spMk id="11" creationId="{96602DBC-6EEA-3446-CA76-1C8910D6F464}"/>
          </ac:spMkLst>
        </pc:spChg>
        <pc:spChg chg="add del mod ord">
          <ac:chgData name="Lasse Kappel Aggerholm" userId="cc7af402-8c19-46cd-b1f9-6529bae68021" providerId="ADAL" clId="{2AB434AE-870A-4EC4-9DF7-6923FA79856B}" dt="2025-08-20T13:01:12.034" v="172" actId="478"/>
          <ac:spMkLst>
            <pc:docMk/>
            <pc:sldMk cId="2852481744" sldId="267"/>
            <ac:spMk id="12" creationId="{BB441852-5EFF-1E00-3E0C-49F53B7EF277}"/>
          </ac:spMkLst>
        </pc:spChg>
        <pc:spChg chg="add del mod">
          <ac:chgData name="Lasse Kappel Aggerholm" userId="cc7af402-8c19-46cd-b1f9-6529bae68021" providerId="ADAL" clId="{2AB434AE-870A-4EC4-9DF7-6923FA79856B}" dt="2025-08-20T13:01:14.402" v="173" actId="478"/>
          <ac:spMkLst>
            <pc:docMk/>
            <pc:sldMk cId="2852481744" sldId="267"/>
            <ac:spMk id="14" creationId="{BC877638-A1E9-0E45-A27E-E5AE456304A7}"/>
          </ac:spMkLst>
        </pc:spChg>
        <pc:picChg chg="mod">
          <ac:chgData name="Lasse Kappel Aggerholm" userId="cc7af402-8c19-46cd-b1f9-6529bae68021" providerId="ADAL" clId="{2AB434AE-870A-4EC4-9DF7-6923FA79856B}" dt="2025-08-20T13:00:25.677" v="161" actId="1076"/>
          <ac:picMkLst>
            <pc:docMk/>
            <pc:sldMk cId="2852481744" sldId="267"/>
            <ac:picMk id="4" creationId="{189E9551-2D35-9EC8-A495-836B8C0F5796}"/>
          </ac:picMkLst>
        </pc:picChg>
        <pc:picChg chg="del">
          <ac:chgData name="Lasse Kappel Aggerholm" userId="cc7af402-8c19-46cd-b1f9-6529bae68021" providerId="ADAL" clId="{2AB434AE-870A-4EC4-9DF7-6923FA79856B}" dt="2025-08-20T12:59:05.285" v="137" actId="21"/>
          <ac:picMkLst>
            <pc:docMk/>
            <pc:sldMk cId="2852481744" sldId="267"/>
            <ac:picMk id="6" creationId="{D10DA63C-2407-C1AE-A1D2-5AE51B360037}"/>
          </ac:picMkLst>
        </pc:picChg>
        <pc:picChg chg="add del mod">
          <ac:chgData name="Lasse Kappel Aggerholm" userId="cc7af402-8c19-46cd-b1f9-6529bae68021" providerId="ADAL" clId="{2AB434AE-870A-4EC4-9DF7-6923FA79856B}" dt="2025-08-20T12:59:13.013" v="140" actId="478"/>
          <ac:picMkLst>
            <pc:docMk/>
            <pc:sldMk cId="2852481744" sldId="267"/>
            <ac:picMk id="9" creationId="{D10DA63C-2407-C1AE-A1D2-5AE51B360037}"/>
          </ac:picMkLst>
        </pc:picChg>
        <pc:picChg chg="add mod">
          <ac:chgData name="Lasse Kappel Aggerholm" userId="cc7af402-8c19-46cd-b1f9-6529bae68021" providerId="ADAL" clId="{2AB434AE-870A-4EC4-9DF7-6923FA79856B}" dt="2025-08-20T13:00:22.174" v="159" actId="1076"/>
          <ac:picMkLst>
            <pc:docMk/>
            <pc:sldMk cId="2852481744" sldId="267"/>
            <ac:picMk id="10" creationId="{F47A5E5C-F633-EB80-B943-DD46A864F25D}"/>
          </ac:picMkLst>
        </pc:picChg>
      </pc:sldChg>
      <pc:sldChg chg="addSp delSp modSp new mod">
        <pc:chgData name="Lasse Kappel Aggerholm" userId="cc7af402-8c19-46cd-b1f9-6529bae68021" providerId="ADAL" clId="{2AB434AE-870A-4EC4-9DF7-6923FA79856B}" dt="2025-08-20T13:02:44.648" v="198" actId="1076"/>
        <pc:sldMkLst>
          <pc:docMk/>
          <pc:sldMk cId="3789056058" sldId="268"/>
        </pc:sldMkLst>
        <pc:spChg chg="mod">
          <ac:chgData name="Lasse Kappel Aggerholm" userId="cc7af402-8c19-46cd-b1f9-6529bae68021" providerId="ADAL" clId="{2AB434AE-870A-4EC4-9DF7-6923FA79856B}" dt="2025-08-20T13:01:19.889" v="185" actId="20577"/>
          <ac:spMkLst>
            <pc:docMk/>
            <pc:sldMk cId="3789056058" sldId="268"/>
            <ac:spMk id="2" creationId="{21035B3E-ABF1-1542-D242-4A15AB1B9308}"/>
          </ac:spMkLst>
        </pc:spChg>
        <pc:spChg chg="mod">
          <ac:chgData name="Lasse Kappel Aggerholm" userId="cc7af402-8c19-46cd-b1f9-6529bae68021" providerId="ADAL" clId="{2AB434AE-870A-4EC4-9DF7-6923FA79856B}" dt="2025-08-20T13:02:44.648" v="198" actId="1076"/>
          <ac:spMkLst>
            <pc:docMk/>
            <pc:sldMk cId="3789056058" sldId="268"/>
            <ac:spMk id="3" creationId="{47D14BFA-CCDD-9DCA-5A01-0E88ECE81B40}"/>
          </ac:spMkLst>
        </pc:spChg>
        <pc:spChg chg="del">
          <ac:chgData name="Lasse Kappel Aggerholm" userId="cc7af402-8c19-46cd-b1f9-6529bae68021" providerId="ADAL" clId="{2AB434AE-870A-4EC4-9DF7-6923FA79856B}" dt="2025-08-20T13:01:39.865" v="186"/>
          <ac:spMkLst>
            <pc:docMk/>
            <pc:sldMk cId="3789056058" sldId="268"/>
            <ac:spMk id="4" creationId="{119099AD-2185-316D-0FA8-3AA9AF2F75E0}"/>
          </ac:spMkLst>
        </pc:spChg>
        <pc:spChg chg="mod">
          <ac:chgData name="Lasse Kappel Aggerholm" userId="cc7af402-8c19-46cd-b1f9-6529bae68021" providerId="ADAL" clId="{2AB434AE-870A-4EC4-9DF7-6923FA79856B}" dt="2025-08-20T13:02:33.674" v="196" actId="122"/>
          <ac:spMkLst>
            <pc:docMk/>
            <pc:sldMk cId="3789056058" sldId="268"/>
            <ac:spMk id="5" creationId="{7C323DC3-5A24-CA97-0105-D2C2D26CF092}"/>
          </ac:spMkLst>
        </pc:spChg>
        <pc:spChg chg="del">
          <ac:chgData name="Lasse Kappel Aggerholm" userId="cc7af402-8c19-46cd-b1f9-6529bae68021" providerId="ADAL" clId="{2AB434AE-870A-4EC4-9DF7-6923FA79856B}" dt="2025-08-20T13:01:54.321" v="189"/>
          <ac:spMkLst>
            <pc:docMk/>
            <pc:sldMk cId="3789056058" sldId="268"/>
            <ac:spMk id="6" creationId="{4A61C0D5-EA0D-5AC3-C50C-E99E2C906BA2}"/>
          </ac:spMkLst>
        </pc:spChg>
        <pc:picChg chg="add mod">
          <ac:chgData name="Lasse Kappel Aggerholm" userId="cc7af402-8c19-46cd-b1f9-6529bae68021" providerId="ADAL" clId="{2AB434AE-870A-4EC4-9DF7-6923FA79856B}" dt="2025-08-20T13:01:44.769" v="187" actId="1076"/>
          <ac:picMkLst>
            <pc:docMk/>
            <pc:sldMk cId="3789056058" sldId="268"/>
            <ac:picMk id="7" creationId="{64DED1FB-2CCD-FFD2-9A12-69A713CF7C63}"/>
          </ac:picMkLst>
        </pc:picChg>
        <pc:picChg chg="add mod">
          <ac:chgData name="Lasse Kappel Aggerholm" userId="cc7af402-8c19-46cd-b1f9-6529bae68021" providerId="ADAL" clId="{2AB434AE-870A-4EC4-9DF7-6923FA79856B}" dt="2025-08-20T13:02:06.303" v="192" actId="14100"/>
          <ac:picMkLst>
            <pc:docMk/>
            <pc:sldMk cId="3789056058" sldId="268"/>
            <ac:picMk id="8" creationId="{8A26823D-B539-A9B8-EB76-71766C92337E}"/>
          </ac:picMkLst>
        </pc:picChg>
      </pc:sldChg>
      <pc:sldChg chg="new del">
        <pc:chgData name="Lasse Kappel Aggerholm" userId="cc7af402-8c19-46cd-b1f9-6529bae68021" providerId="ADAL" clId="{2AB434AE-870A-4EC4-9DF7-6923FA79856B}" dt="2025-08-21T07:43:25.782" v="203" actId="47"/>
        <pc:sldMkLst>
          <pc:docMk/>
          <pc:sldMk cId="2375449252" sldId="26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hyperlink" Target="https://timeguessr.com/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timeguessr.com/" TargetMode="External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B01BE-BDB8-4B28-AFB4-89660E9E6C0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B1D68C9-6F09-4A96-BF20-1EA5CC16D35F}">
      <dgm:prSet phldrT="[Tekst]" phldr="0"/>
      <dgm:spPr/>
      <dgm:t>
        <a:bodyPr/>
        <a:lstStyle/>
        <a:p>
          <a:r>
            <a:rPr lang="da-DK" dirty="0"/>
            <a:t>Danfoss Universe</a:t>
          </a:r>
        </a:p>
      </dgm:t>
    </dgm:pt>
    <dgm:pt modelId="{A724E11A-8C34-4F84-A88E-25CBC09BED22}" type="parTrans" cxnId="{BC57B300-9E1C-4CCC-B720-9C0A60C33EE1}">
      <dgm:prSet/>
      <dgm:spPr/>
      <dgm:t>
        <a:bodyPr/>
        <a:lstStyle/>
        <a:p>
          <a:endParaRPr lang="da-DK"/>
        </a:p>
      </dgm:t>
    </dgm:pt>
    <dgm:pt modelId="{DDD11733-2805-4E07-AC1E-EDEDC5A1121E}" type="sibTrans" cxnId="{BC57B300-9E1C-4CCC-B720-9C0A60C33EE1}">
      <dgm:prSet/>
      <dgm:spPr>
        <a:blipFill>
          <a:blip xmlns:r="http://schemas.openxmlformats.org/officeDocument/2006/relationships" r:embed="rId1"/>
          <a:srcRect/>
          <a:stretch>
            <a:fillRect l="-8000" r="-8000"/>
          </a:stretch>
        </a:blipFill>
      </dgm:spPr>
      <dgm:t>
        <a:bodyPr/>
        <a:lstStyle/>
        <a:p>
          <a:endParaRPr lang="da-DK"/>
        </a:p>
      </dgm:t>
    </dgm:pt>
    <dgm:pt modelId="{15937472-8735-4791-8A8E-B30299C90180}" type="pres">
      <dgm:prSet presAssocID="{176B01BE-BDB8-4B28-AFB4-89660E9E6C0E}" presName="Name0" presStyleCnt="0">
        <dgm:presLayoutVars>
          <dgm:chMax val="7"/>
          <dgm:chPref val="7"/>
          <dgm:dir/>
        </dgm:presLayoutVars>
      </dgm:prSet>
      <dgm:spPr/>
    </dgm:pt>
    <dgm:pt modelId="{EAEDC1C1-B771-4452-96AF-23D84F5D71BF}" type="pres">
      <dgm:prSet presAssocID="{176B01BE-BDB8-4B28-AFB4-89660E9E6C0E}" presName="Name1" presStyleCnt="0"/>
      <dgm:spPr/>
    </dgm:pt>
    <dgm:pt modelId="{6BC368A2-53A7-48CF-BBE9-44F52526857F}" type="pres">
      <dgm:prSet presAssocID="{DDD11733-2805-4E07-AC1E-EDEDC5A1121E}" presName="picture_1" presStyleCnt="0"/>
      <dgm:spPr/>
    </dgm:pt>
    <dgm:pt modelId="{C1EA1273-E8BB-46C0-BDCE-F8EDEEEE93C3}" type="pres">
      <dgm:prSet presAssocID="{DDD11733-2805-4E07-AC1E-EDEDC5A1121E}" presName="pictureRepeatNode" presStyleLbl="alignImgPlace1" presStyleIdx="0" presStyleCnt="1" custScaleX="159359" custScaleY="158444"/>
      <dgm:spPr/>
    </dgm:pt>
    <dgm:pt modelId="{A891F931-A44E-4976-8A5E-874ED1EFD272}" type="pres">
      <dgm:prSet presAssocID="{6B1D68C9-6F09-4A96-BF20-1EA5CC16D35F}" presName="text_1" presStyleLbl="node1" presStyleIdx="0" presStyleCnt="0" custScaleX="131405" custScaleY="133286" custLinFactNeighborX="-2556" custLinFactNeighborY="84283">
        <dgm:presLayoutVars>
          <dgm:bulletEnabled val="1"/>
        </dgm:presLayoutVars>
      </dgm:prSet>
      <dgm:spPr/>
    </dgm:pt>
  </dgm:ptLst>
  <dgm:cxnLst>
    <dgm:cxn modelId="{BC57B300-9E1C-4CCC-B720-9C0A60C33EE1}" srcId="{176B01BE-BDB8-4B28-AFB4-89660E9E6C0E}" destId="{6B1D68C9-6F09-4A96-BF20-1EA5CC16D35F}" srcOrd="0" destOrd="0" parTransId="{A724E11A-8C34-4F84-A88E-25CBC09BED22}" sibTransId="{DDD11733-2805-4E07-AC1E-EDEDC5A1121E}"/>
    <dgm:cxn modelId="{5F87BF5F-770E-4ECB-A15D-B40896FD1714}" type="presOf" srcId="{DDD11733-2805-4E07-AC1E-EDEDC5A1121E}" destId="{C1EA1273-E8BB-46C0-BDCE-F8EDEEEE93C3}" srcOrd="0" destOrd="0" presId="urn:microsoft.com/office/officeart/2008/layout/CircularPictureCallout"/>
    <dgm:cxn modelId="{605B05BF-7E73-4590-A11B-AF0323F89440}" type="presOf" srcId="{176B01BE-BDB8-4B28-AFB4-89660E9E6C0E}" destId="{15937472-8735-4791-8A8E-B30299C90180}" srcOrd="0" destOrd="0" presId="urn:microsoft.com/office/officeart/2008/layout/CircularPictureCallout"/>
    <dgm:cxn modelId="{1119EBE4-5810-4BB9-BF5E-292CEC59EE2A}" type="presOf" srcId="{6B1D68C9-6F09-4A96-BF20-1EA5CC16D35F}" destId="{A891F931-A44E-4976-8A5E-874ED1EFD272}" srcOrd="0" destOrd="0" presId="urn:microsoft.com/office/officeart/2008/layout/CircularPictureCallout"/>
    <dgm:cxn modelId="{157DA87C-E9C3-4465-AE32-2BED3D8ABE86}" type="presParOf" srcId="{15937472-8735-4791-8A8E-B30299C90180}" destId="{EAEDC1C1-B771-4452-96AF-23D84F5D71BF}" srcOrd="0" destOrd="0" presId="urn:microsoft.com/office/officeart/2008/layout/CircularPictureCallout"/>
    <dgm:cxn modelId="{0A470B6F-52A8-48FA-91B4-D1FC5E7CAF22}" type="presParOf" srcId="{EAEDC1C1-B771-4452-96AF-23D84F5D71BF}" destId="{6BC368A2-53A7-48CF-BBE9-44F52526857F}" srcOrd="0" destOrd="0" presId="urn:microsoft.com/office/officeart/2008/layout/CircularPictureCallout"/>
    <dgm:cxn modelId="{F9116BC4-DB76-48A1-8E1B-2B2FC17723CB}" type="presParOf" srcId="{6BC368A2-53A7-48CF-BBE9-44F52526857F}" destId="{C1EA1273-E8BB-46C0-BDCE-F8EDEEEE93C3}" srcOrd="0" destOrd="0" presId="urn:microsoft.com/office/officeart/2008/layout/CircularPictureCallout"/>
    <dgm:cxn modelId="{89940306-7F79-4784-B1FD-5120C776AFF4}" type="presParOf" srcId="{EAEDC1C1-B771-4452-96AF-23D84F5D71BF}" destId="{A891F931-A44E-4976-8A5E-874ED1EFD27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2DCFF-F4C5-48BC-A4DE-A344A5AD81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058B3115-4A73-488A-AF0F-F4AD4B02826E}">
      <dgm:prSet/>
      <dgm:spPr/>
      <dgm:t>
        <a:bodyPr/>
        <a:lstStyle/>
        <a:p>
          <a:r>
            <a:rPr lang="da-DK" dirty="0"/>
            <a:t>Upload til Lectio, eller send til mig: LK@morsoe-gym.dk</a:t>
          </a:r>
          <a:endParaRPr lang="en-US" dirty="0"/>
        </a:p>
      </dgm:t>
    </dgm:pt>
    <dgm:pt modelId="{2BD5A84A-2D17-4BB4-90DF-D5C1E0FA4A33}" type="parTrans" cxnId="{787D539C-350E-4CD6-ABC7-32EB81F9AEC2}">
      <dgm:prSet/>
      <dgm:spPr/>
      <dgm:t>
        <a:bodyPr/>
        <a:lstStyle/>
        <a:p>
          <a:endParaRPr lang="en-US"/>
        </a:p>
      </dgm:t>
    </dgm:pt>
    <dgm:pt modelId="{42C252B2-D0AF-4E16-A1EA-D7153886205A}" type="sibTrans" cxnId="{787D539C-350E-4CD6-ABC7-32EB81F9AEC2}">
      <dgm:prSet/>
      <dgm:spPr/>
      <dgm:t>
        <a:bodyPr/>
        <a:lstStyle/>
        <a:p>
          <a:endParaRPr lang="en-US"/>
        </a:p>
      </dgm:t>
    </dgm:pt>
    <dgm:pt modelId="{01094349-ADF4-4B6B-A7EC-D606D19D71F9}">
      <dgm:prSet/>
      <dgm:spPr/>
      <dgm:t>
        <a:bodyPr/>
        <a:lstStyle/>
        <a:p>
          <a:r>
            <a:rPr lang="da-DK"/>
            <a:t>5 min forberedelse </a:t>
          </a:r>
          <a:endParaRPr lang="en-US"/>
        </a:p>
      </dgm:t>
    </dgm:pt>
    <dgm:pt modelId="{F0A4ED90-54C1-446C-BF6B-8294F22B959D}" type="parTrans" cxnId="{439E2EF4-EE78-42B0-969C-E30C438F0769}">
      <dgm:prSet/>
      <dgm:spPr/>
      <dgm:t>
        <a:bodyPr/>
        <a:lstStyle/>
        <a:p>
          <a:endParaRPr lang="en-US"/>
        </a:p>
      </dgm:t>
    </dgm:pt>
    <dgm:pt modelId="{F2326404-AA7A-46EA-96C3-555BBF63F5F4}" type="sibTrans" cxnId="{439E2EF4-EE78-42B0-969C-E30C438F0769}">
      <dgm:prSet/>
      <dgm:spPr/>
      <dgm:t>
        <a:bodyPr/>
        <a:lstStyle/>
        <a:p>
          <a:endParaRPr lang="en-US"/>
        </a:p>
      </dgm:t>
    </dgm:pt>
    <dgm:pt modelId="{D31FE0ED-9C7B-4071-8E12-80D7EA33A898}">
      <dgm:prSet/>
      <dgm:spPr/>
      <dgm:t>
        <a:bodyPr/>
        <a:lstStyle/>
        <a:p>
          <a:r>
            <a:rPr lang="da-DK"/>
            <a:t>Er man bare super klar, kan man tage en runde </a:t>
          </a:r>
          <a:r>
            <a:rPr lang="da-DK">
              <a:hlinkClick xmlns:r="http://schemas.openxmlformats.org/officeDocument/2006/relationships" r:id="rId1"/>
            </a:rPr>
            <a:t>https://timeguessr.com/</a:t>
          </a:r>
          <a:endParaRPr lang="en-US"/>
        </a:p>
      </dgm:t>
    </dgm:pt>
    <dgm:pt modelId="{9BF12DAC-6DB5-498C-B6FE-5046D80745E3}" type="parTrans" cxnId="{39C7B295-B5A9-4C2B-929F-0BD0693479D8}">
      <dgm:prSet/>
      <dgm:spPr/>
      <dgm:t>
        <a:bodyPr/>
        <a:lstStyle/>
        <a:p>
          <a:endParaRPr lang="en-US"/>
        </a:p>
      </dgm:t>
    </dgm:pt>
    <dgm:pt modelId="{9AB76294-9C70-4D56-8B0D-AFF77F4F1832}" type="sibTrans" cxnId="{39C7B295-B5A9-4C2B-929F-0BD0693479D8}">
      <dgm:prSet/>
      <dgm:spPr/>
      <dgm:t>
        <a:bodyPr/>
        <a:lstStyle/>
        <a:p>
          <a:endParaRPr lang="en-US"/>
        </a:p>
      </dgm:t>
    </dgm:pt>
    <dgm:pt modelId="{A4C333FB-97B3-4BB0-BECA-A04A83B9030E}">
      <dgm:prSet/>
      <dgm:spPr/>
      <dgm:t>
        <a:bodyPr/>
        <a:lstStyle/>
        <a:p>
          <a:r>
            <a:rPr lang="da-DK"/>
            <a:t>Alle fremlægger</a:t>
          </a:r>
          <a:endParaRPr lang="en-US"/>
        </a:p>
      </dgm:t>
    </dgm:pt>
    <dgm:pt modelId="{84972750-5292-44D3-A5F3-E64500CF12C2}" type="parTrans" cxnId="{EE01DFCE-3C61-43E9-9A8E-266754097E69}">
      <dgm:prSet/>
      <dgm:spPr/>
      <dgm:t>
        <a:bodyPr/>
        <a:lstStyle/>
        <a:p>
          <a:endParaRPr lang="en-US"/>
        </a:p>
      </dgm:t>
    </dgm:pt>
    <dgm:pt modelId="{D4347AB5-A5DC-40FC-8E5F-312F6E960696}" type="sibTrans" cxnId="{EE01DFCE-3C61-43E9-9A8E-266754097E69}">
      <dgm:prSet/>
      <dgm:spPr/>
      <dgm:t>
        <a:bodyPr/>
        <a:lstStyle/>
        <a:p>
          <a:endParaRPr lang="en-US"/>
        </a:p>
      </dgm:t>
    </dgm:pt>
    <dgm:pt modelId="{EDFBD4A1-5217-4765-81A5-CB2307D86C05}">
      <dgm:prSet/>
      <dgm:spPr/>
      <dgm:t>
        <a:bodyPr/>
        <a:lstStyle/>
        <a:p>
          <a:r>
            <a:rPr lang="da-DK"/>
            <a:t>Laver 30 m tidslinje</a:t>
          </a:r>
          <a:endParaRPr lang="en-US"/>
        </a:p>
      </dgm:t>
    </dgm:pt>
    <dgm:pt modelId="{C1BAF215-77E9-4F90-B617-A84BF079B52D}" type="parTrans" cxnId="{0AC5D295-EB1F-4CD5-8654-811C97B23754}">
      <dgm:prSet/>
      <dgm:spPr/>
      <dgm:t>
        <a:bodyPr/>
        <a:lstStyle/>
        <a:p>
          <a:endParaRPr lang="en-US"/>
        </a:p>
      </dgm:t>
    </dgm:pt>
    <dgm:pt modelId="{928DF25A-A253-4D51-8B23-57F25DD2062A}" type="sibTrans" cxnId="{0AC5D295-EB1F-4CD5-8654-811C97B23754}">
      <dgm:prSet/>
      <dgm:spPr/>
      <dgm:t>
        <a:bodyPr/>
        <a:lstStyle/>
        <a:p>
          <a:endParaRPr lang="en-US"/>
        </a:p>
      </dgm:t>
    </dgm:pt>
    <dgm:pt modelId="{8177115F-6887-471C-97F2-BAF017E6C570}" type="pres">
      <dgm:prSet presAssocID="{40A2DCFF-F4C5-48BC-A4DE-A344A5AD815F}" presName="root" presStyleCnt="0">
        <dgm:presLayoutVars>
          <dgm:dir/>
          <dgm:resizeHandles val="exact"/>
        </dgm:presLayoutVars>
      </dgm:prSet>
      <dgm:spPr/>
    </dgm:pt>
    <dgm:pt modelId="{0F701789-C009-4D1D-9DB6-D29BBB252115}" type="pres">
      <dgm:prSet presAssocID="{058B3115-4A73-488A-AF0F-F4AD4B02826E}" presName="compNode" presStyleCnt="0"/>
      <dgm:spPr/>
    </dgm:pt>
    <dgm:pt modelId="{EC1B10AD-D24F-4EDD-A504-8497A0ED72C7}" type="pres">
      <dgm:prSet presAssocID="{058B3115-4A73-488A-AF0F-F4AD4B02826E}" presName="bgRect" presStyleLbl="bgShp" presStyleIdx="0" presStyleCnt="5"/>
      <dgm:spPr/>
    </dgm:pt>
    <dgm:pt modelId="{02416B5D-EAC7-40DD-BF41-785DE77073CE}" type="pres">
      <dgm:prSet presAssocID="{058B3115-4A73-488A-AF0F-F4AD4B02826E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6CBBCC2A-62A4-4CA3-8F75-43AF9C22DC37}" type="pres">
      <dgm:prSet presAssocID="{058B3115-4A73-488A-AF0F-F4AD4B02826E}" presName="spaceRect" presStyleCnt="0"/>
      <dgm:spPr/>
    </dgm:pt>
    <dgm:pt modelId="{444EAA90-2965-4014-BD5E-FDA90438345D}" type="pres">
      <dgm:prSet presAssocID="{058B3115-4A73-488A-AF0F-F4AD4B02826E}" presName="parTx" presStyleLbl="revTx" presStyleIdx="0" presStyleCnt="5">
        <dgm:presLayoutVars>
          <dgm:chMax val="0"/>
          <dgm:chPref val="0"/>
        </dgm:presLayoutVars>
      </dgm:prSet>
      <dgm:spPr/>
    </dgm:pt>
    <dgm:pt modelId="{590E85E0-5A48-4731-BA11-54B0AF58276B}" type="pres">
      <dgm:prSet presAssocID="{42C252B2-D0AF-4E16-A1EA-D7153886205A}" presName="sibTrans" presStyleCnt="0"/>
      <dgm:spPr/>
    </dgm:pt>
    <dgm:pt modelId="{FA9175E3-E6AE-44BB-964D-1758032485DB}" type="pres">
      <dgm:prSet presAssocID="{01094349-ADF4-4B6B-A7EC-D606D19D71F9}" presName="compNode" presStyleCnt="0"/>
      <dgm:spPr/>
    </dgm:pt>
    <dgm:pt modelId="{E92E634E-7436-4128-90C2-A88DAA0E43BD}" type="pres">
      <dgm:prSet presAssocID="{01094349-ADF4-4B6B-A7EC-D606D19D71F9}" presName="bgRect" presStyleLbl="bgShp" presStyleIdx="1" presStyleCnt="5"/>
      <dgm:spPr/>
    </dgm:pt>
    <dgm:pt modelId="{98EED698-7900-4072-B67C-544F2072F39E}" type="pres">
      <dgm:prSet presAssocID="{01094349-ADF4-4B6B-A7EC-D606D19D71F9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ur"/>
        </a:ext>
      </dgm:extLst>
    </dgm:pt>
    <dgm:pt modelId="{1F765B8C-2101-4016-BB5A-ECD66271E218}" type="pres">
      <dgm:prSet presAssocID="{01094349-ADF4-4B6B-A7EC-D606D19D71F9}" presName="spaceRect" presStyleCnt="0"/>
      <dgm:spPr/>
    </dgm:pt>
    <dgm:pt modelId="{9F8A41DD-7D90-4F3F-8AED-C813AF691887}" type="pres">
      <dgm:prSet presAssocID="{01094349-ADF4-4B6B-A7EC-D606D19D71F9}" presName="parTx" presStyleLbl="revTx" presStyleIdx="1" presStyleCnt="5">
        <dgm:presLayoutVars>
          <dgm:chMax val="0"/>
          <dgm:chPref val="0"/>
        </dgm:presLayoutVars>
      </dgm:prSet>
      <dgm:spPr/>
    </dgm:pt>
    <dgm:pt modelId="{0C6A5129-57F9-47B5-B719-32DDDAB3721E}" type="pres">
      <dgm:prSet presAssocID="{F2326404-AA7A-46EA-96C3-555BBF63F5F4}" presName="sibTrans" presStyleCnt="0"/>
      <dgm:spPr/>
    </dgm:pt>
    <dgm:pt modelId="{FE19E4F5-CB39-434E-A4E0-58113D45F3DB}" type="pres">
      <dgm:prSet presAssocID="{D31FE0ED-9C7B-4071-8E12-80D7EA33A898}" presName="compNode" presStyleCnt="0"/>
      <dgm:spPr/>
    </dgm:pt>
    <dgm:pt modelId="{1DA89E5E-C31A-46E3-97F8-33073EAEF5D9}" type="pres">
      <dgm:prSet presAssocID="{D31FE0ED-9C7B-4071-8E12-80D7EA33A898}" presName="bgRect" presStyleLbl="bgShp" presStyleIdx="2" presStyleCnt="5"/>
      <dgm:spPr/>
    </dgm:pt>
    <dgm:pt modelId="{7FA9037B-8267-46F1-88B1-7C8B4E65098F}" type="pres">
      <dgm:prSet presAssocID="{D31FE0ED-9C7B-4071-8E12-80D7EA33A898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ptajn"/>
        </a:ext>
      </dgm:extLst>
    </dgm:pt>
    <dgm:pt modelId="{CD93DEE8-7FA2-416E-87D7-5D82E48EFDBC}" type="pres">
      <dgm:prSet presAssocID="{D31FE0ED-9C7B-4071-8E12-80D7EA33A898}" presName="spaceRect" presStyleCnt="0"/>
      <dgm:spPr/>
    </dgm:pt>
    <dgm:pt modelId="{BE3FCA8A-2560-4245-836D-38C970DE3965}" type="pres">
      <dgm:prSet presAssocID="{D31FE0ED-9C7B-4071-8E12-80D7EA33A898}" presName="parTx" presStyleLbl="revTx" presStyleIdx="2" presStyleCnt="5">
        <dgm:presLayoutVars>
          <dgm:chMax val="0"/>
          <dgm:chPref val="0"/>
        </dgm:presLayoutVars>
      </dgm:prSet>
      <dgm:spPr/>
    </dgm:pt>
    <dgm:pt modelId="{00BA56B2-D808-4C5E-AE8B-D2976DF55164}" type="pres">
      <dgm:prSet presAssocID="{9AB76294-9C70-4D56-8B0D-AFF77F4F1832}" presName="sibTrans" presStyleCnt="0"/>
      <dgm:spPr/>
    </dgm:pt>
    <dgm:pt modelId="{EAEF6BA7-4D67-4FAC-80FB-EE6670B062FB}" type="pres">
      <dgm:prSet presAssocID="{A4C333FB-97B3-4BB0-BECA-A04A83B9030E}" presName="compNode" presStyleCnt="0"/>
      <dgm:spPr/>
    </dgm:pt>
    <dgm:pt modelId="{29D93D49-3D1D-4DE3-84C6-8AE34A5DD6A0}" type="pres">
      <dgm:prSet presAssocID="{A4C333FB-97B3-4BB0-BECA-A04A83B9030E}" presName="bgRect" presStyleLbl="bgShp" presStyleIdx="3" presStyleCnt="5"/>
      <dgm:spPr/>
    </dgm:pt>
    <dgm:pt modelId="{9D169D44-4C3D-4611-B81A-F5D3A3D39549}" type="pres">
      <dgm:prSet presAssocID="{A4C333FB-97B3-4BB0-BECA-A04A83B9030E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e"/>
        </a:ext>
      </dgm:extLst>
    </dgm:pt>
    <dgm:pt modelId="{DB17ED7B-BC52-4FF8-B016-5416E03D9329}" type="pres">
      <dgm:prSet presAssocID="{A4C333FB-97B3-4BB0-BECA-A04A83B9030E}" presName="spaceRect" presStyleCnt="0"/>
      <dgm:spPr/>
    </dgm:pt>
    <dgm:pt modelId="{4C8D8582-38D8-483A-B02D-B33A2E9E13F5}" type="pres">
      <dgm:prSet presAssocID="{A4C333FB-97B3-4BB0-BECA-A04A83B9030E}" presName="parTx" presStyleLbl="revTx" presStyleIdx="3" presStyleCnt="5">
        <dgm:presLayoutVars>
          <dgm:chMax val="0"/>
          <dgm:chPref val="0"/>
        </dgm:presLayoutVars>
      </dgm:prSet>
      <dgm:spPr/>
    </dgm:pt>
    <dgm:pt modelId="{FEC5BCB3-6817-453B-841C-A8E10853D41A}" type="pres">
      <dgm:prSet presAssocID="{D4347AB5-A5DC-40FC-8E5F-312F6E960696}" presName="sibTrans" presStyleCnt="0"/>
      <dgm:spPr/>
    </dgm:pt>
    <dgm:pt modelId="{5C23023F-ECD3-40E3-A6DB-C160E4B19288}" type="pres">
      <dgm:prSet presAssocID="{EDFBD4A1-5217-4765-81A5-CB2307D86C05}" presName="compNode" presStyleCnt="0"/>
      <dgm:spPr/>
    </dgm:pt>
    <dgm:pt modelId="{FF4F1E4E-4BA6-4C28-9168-6954D567078E}" type="pres">
      <dgm:prSet presAssocID="{EDFBD4A1-5217-4765-81A5-CB2307D86C05}" presName="bgRect" presStyleLbl="bgShp" presStyleIdx="4" presStyleCnt="5"/>
      <dgm:spPr/>
    </dgm:pt>
    <dgm:pt modelId="{62A558D1-C4BD-4B17-8FA2-C0F9DB500935}" type="pres">
      <dgm:prSet presAssocID="{EDFBD4A1-5217-4765-81A5-CB2307D86C05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8A9E195F-91EA-4DE6-A6FF-21B7A81453AD}" type="pres">
      <dgm:prSet presAssocID="{EDFBD4A1-5217-4765-81A5-CB2307D86C05}" presName="spaceRect" presStyleCnt="0"/>
      <dgm:spPr/>
    </dgm:pt>
    <dgm:pt modelId="{A608FDCB-923F-4D5C-BB83-044ECC69F237}" type="pres">
      <dgm:prSet presAssocID="{EDFBD4A1-5217-4765-81A5-CB2307D86C0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CD3A034-D452-4F03-AA7D-DC7AD5CD5E0C}" type="presOf" srcId="{D31FE0ED-9C7B-4071-8E12-80D7EA33A898}" destId="{BE3FCA8A-2560-4245-836D-38C970DE3965}" srcOrd="0" destOrd="0" presId="urn:microsoft.com/office/officeart/2018/2/layout/IconVerticalSolidList"/>
    <dgm:cxn modelId="{C62B375C-77D5-4E65-B08F-E173BE23DD96}" type="presOf" srcId="{01094349-ADF4-4B6B-A7EC-D606D19D71F9}" destId="{9F8A41DD-7D90-4F3F-8AED-C813AF691887}" srcOrd="0" destOrd="0" presId="urn:microsoft.com/office/officeart/2018/2/layout/IconVerticalSolidList"/>
    <dgm:cxn modelId="{717DAB52-DCAC-463E-A4D6-ECE795D5016E}" type="presOf" srcId="{EDFBD4A1-5217-4765-81A5-CB2307D86C05}" destId="{A608FDCB-923F-4D5C-BB83-044ECC69F237}" srcOrd="0" destOrd="0" presId="urn:microsoft.com/office/officeart/2018/2/layout/IconVerticalSolidList"/>
    <dgm:cxn modelId="{EE4B0273-1CFC-4D24-917A-844A17B36919}" type="presOf" srcId="{40A2DCFF-F4C5-48BC-A4DE-A344A5AD815F}" destId="{8177115F-6887-471C-97F2-BAF017E6C570}" srcOrd="0" destOrd="0" presId="urn:microsoft.com/office/officeart/2018/2/layout/IconVerticalSolidList"/>
    <dgm:cxn modelId="{C015967E-672A-437C-A906-E4E58B01D931}" type="presOf" srcId="{A4C333FB-97B3-4BB0-BECA-A04A83B9030E}" destId="{4C8D8582-38D8-483A-B02D-B33A2E9E13F5}" srcOrd="0" destOrd="0" presId="urn:microsoft.com/office/officeart/2018/2/layout/IconVerticalSolidList"/>
    <dgm:cxn modelId="{39C7B295-B5A9-4C2B-929F-0BD0693479D8}" srcId="{40A2DCFF-F4C5-48BC-A4DE-A344A5AD815F}" destId="{D31FE0ED-9C7B-4071-8E12-80D7EA33A898}" srcOrd="2" destOrd="0" parTransId="{9BF12DAC-6DB5-498C-B6FE-5046D80745E3}" sibTransId="{9AB76294-9C70-4D56-8B0D-AFF77F4F1832}"/>
    <dgm:cxn modelId="{0AC5D295-EB1F-4CD5-8654-811C97B23754}" srcId="{40A2DCFF-F4C5-48BC-A4DE-A344A5AD815F}" destId="{EDFBD4A1-5217-4765-81A5-CB2307D86C05}" srcOrd="4" destOrd="0" parTransId="{C1BAF215-77E9-4F90-B617-A84BF079B52D}" sibTransId="{928DF25A-A253-4D51-8B23-57F25DD2062A}"/>
    <dgm:cxn modelId="{787D539C-350E-4CD6-ABC7-32EB81F9AEC2}" srcId="{40A2DCFF-F4C5-48BC-A4DE-A344A5AD815F}" destId="{058B3115-4A73-488A-AF0F-F4AD4B02826E}" srcOrd="0" destOrd="0" parTransId="{2BD5A84A-2D17-4BB4-90DF-D5C1E0FA4A33}" sibTransId="{42C252B2-D0AF-4E16-A1EA-D7153886205A}"/>
    <dgm:cxn modelId="{B63DBAC9-CBBE-4177-99ED-76E1D6B10109}" type="presOf" srcId="{058B3115-4A73-488A-AF0F-F4AD4B02826E}" destId="{444EAA90-2965-4014-BD5E-FDA90438345D}" srcOrd="0" destOrd="0" presId="urn:microsoft.com/office/officeart/2018/2/layout/IconVerticalSolidList"/>
    <dgm:cxn modelId="{EE01DFCE-3C61-43E9-9A8E-266754097E69}" srcId="{40A2DCFF-F4C5-48BC-A4DE-A344A5AD815F}" destId="{A4C333FB-97B3-4BB0-BECA-A04A83B9030E}" srcOrd="3" destOrd="0" parTransId="{84972750-5292-44D3-A5F3-E64500CF12C2}" sibTransId="{D4347AB5-A5DC-40FC-8E5F-312F6E960696}"/>
    <dgm:cxn modelId="{439E2EF4-EE78-42B0-969C-E30C438F0769}" srcId="{40A2DCFF-F4C5-48BC-A4DE-A344A5AD815F}" destId="{01094349-ADF4-4B6B-A7EC-D606D19D71F9}" srcOrd="1" destOrd="0" parTransId="{F0A4ED90-54C1-446C-BF6B-8294F22B959D}" sibTransId="{F2326404-AA7A-46EA-96C3-555BBF63F5F4}"/>
    <dgm:cxn modelId="{7CD22C2A-36DC-4F24-8E9B-065C10D8EE38}" type="presParOf" srcId="{8177115F-6887-471C-97F2-BAF017E6C570}" destId="{0F701789-C009-4D1D-9DB6-D29BBB252115}" srcOrd="0" destOrd="0" presId="urn:microsoft.com/office/officeart/2018/2/layout/IconVerticalSolidList"/>
    <dgm:cxn modelId="{7850C438-FC8E-4F4F-948C-15E78D6B22DB}" type="presParOf" srcId="{0F701789-C009-4D1D-9DB6-D29BBB252115}" destId="{EC1B10AD-D24F-4EDD-A504-8497A0ED72C7}" srcOrd="0" destOrd="0" presId="urn:microsoft.com/office/officeart/2018/2/layout/IconVerticalSolidList"/>
    <dgm:cxn modelId="{6EFF1FB3-45CB-4B23-8361-6E84E5F14849}" type="presParOf" srcId="{0F701789-C009-4D1D-9DB6-D29BBB252115}" destId="{02416B5D-EAC7-40DD-BF41-785DE77073CE}" srcOrd="1" destOrd="0" presId="urn:microsoft.com/office/officeart/2018/2/layout/IconVerticalSolidList"/>
    <dgm:cxn modelId="{CB3408A6-BC97-4EE4-9D27-C8CD764F23A2}" type="presParOf" srcId="{0F701789-C009-4D1D-9DB6-D29BBB252115}" destId="{6CBBCC2A-62A4-4CA3-8F75-43AF9C22DC37}" srcOrd="2" destOrd="0" presId="urn:microsoft.com/office/officeart/2018/2/layout/IconVerticalSolidList"/>
    <dgm:cxn modelId="{06F6C165-9C9F-48B3-8CC5-0B769234DF4A}" type="presParOf" srcId="{0F701789-C009-4D1D-9DB6-D29BBB252115}" destId="{444EAA90-2965-4014-BD5E-FDA90438345D}" srcOrd="3" destOrd="0" presId="urn:microsoft.com/office/officeart/2018/2/layout/IconVerticalSolidList"/>
    <dgm:cxn modelId="{EC060B2E-F63C-437F-9BB2-0513F144A247}" type="presParOf" srcId="{8177115F-6887-471C-97F2-BAF017E6C570}" destId="{590E85E0-5A48-4731-BA11-54B0AF58276B}" srcOrd="1" destOrd="0" presId="urn:microsoft.com/office/officeart/2018/2/layout/IconVerticalSolidList"/>
    <dgm:cxn modelId="{4D4B14D8-2630-4707-B6C8-CB6A1A56CCC2}" type="presParOf" srcId="{8177115F-6887-471C-97F2-BAF017E6C570}" destId="{FA9175E3-E6AE-44BB-964D-1758032485DB}" srcOrd="2" destOrd="0" presId="urn:microsoft.com/office/officeart/2018/2/layout/IconVerticalSolidList"/>
    <dgm:cxn modelId="{D6B6660E-5353-4593-8DDC-8D6E3644ABD1}" type="presParOf" srcId="{FA9175E3-E6AE-44BB-964D-1758032485DB}" destId="{E92E634E-7436-4128-90C2-A88DAA0E43BD}" srcOrd="0" destOrd="0" presId="urn:microsoft.com/office/officeart/2018/2/layout/IconVerticalSolidList"/>
    <dgm:cxn modelId="{AACE9EBA-AF69-443D-BE86-B7CE3F843A98}" type="presParOf" srcId="{FA9175E3-E6AE-44BB-964D-1758032485DB}" destId="{98EED698-7900-4072-B67C-544F2072F39E}" srcOrd="1" destOrd="0" presId="urn:microsoft.com/office/officeart/2018/2/layout/IconVerticalSolidList"/>
    <dgm:cxn modelId="{569A93E1-1BD3-4500-85A1-919B0B36B90C}" type="presParOf" srcId="{FA9175E3-E6AE-44BB-964D-1758032485DB}" destId="{1F765B8C-2101-4016-BB5A-ECD66271E218}" srcOrd="2" destOrd="0" presId="urn:microsoft.com/office/officeart/2018/2/layout/IconVerticalSolidList"/>
    <dgm:cxn modelId="{2A99B860-C5D5-454E-AE5C-749A75DCDF5B}" type="presParOf" srcId="{FA9175E3-E6AE-44BB-964D-1758032485DB}" destId="{9F8A41DD-7D90-4F3F-8AED-C813AF691887}" srcOrd="3" destOrd="0" presId="urn:microsoft.com/office/officeart/2018/2/layout/IconVerticalSolidList"/>
    <dgm:cxn modelId="{87303007-66C9-4A74-A556-0C2A3D761CEB}" type="presParOf" srcId="{8177115F-6887-471C-97F2-BAF017E6C570}" destId="{0C6A5129-57F9-47B5-B719-32DDDAB3721E}" srcOrd="3" destOrd="0" presId="urn:microsoft.com/office/officeart/2018/2/layout/IconVerticalSolidList"/>
    <dgm:cxn modelId="{5AFB37C7-1D3A-463B-A583-99BDDDF4BDE1}" type="presParOf" srcId="{8177115F-6887-471C-97F2-BAF017E6C570}" destId="{FE19E4F5-CB39-434E-A4E0-58113D45F3DB}" srcOrd="4" destOrd="0" presId="urn:microsoft.com/office/officeart/2018/2/layout/IconVerticalSolidList"/>
    <dgm:cxn modelId="{A703912A-335A-4BE1-A904-E5F61EB06EF1}" type="presParOf" srcId="{FE19E4F5-CB39-434E-A4E0-58113D45F3DB}" destId="{1DA89E5E-C31A-46E3-97F8-33073EAEF5D9}" srcOrd="0" destOrd="0" presId="urn:microsoft.com/office/officeart/2018/2/layout/IconVerticalSolidList"/>
    <dgm:cxn modelId="{266D970D-4680-407B-84F9-325E162F3999}" type="presParOf" srcId="{FE19E4F5-CB39-434E-A4E0-58113D45F3DB}" destId="{7FA9037B-8267-46F1-88B1-7C8B4E65098F}" srcOrd="1" destOrd="0" presId="urn:microsoft.com/office/officeart/2018/2/layout/IconVerticalSolidList"/>
    <dgm:cxn modelId="{C9BB5281-8EDC-427C-A7CF-8344EAFF290E}" type="presParOf" srcId="{FE19E4F5-CB39-434E-A4E0-58113D45F3DB}" destId="{CD93DEE8-7FA2-416E-87D7-5D82E48EFDBC}" srcOrd="2" destOrd="0" presId="urn:microsoft.com/office/officeart/2018/2/layout/IconVerticalSolidList"/>
    <dgm:cxn modelId="{A87ACCC9-B3CC-46E4-8DD9-D98D00CB1DC9}" type="presParOf" srcId="{FE19E4F5-CB39-434E-A4E0-58113D45F3DB}" destId="{BE3FCA8A-2560-4245-836D-38C970DE3965}" srcOrd="3" destOrd="0" presId="urn:microsoft.com/office/officeart/2018/2/layout/IconVerticalSolidList"/>
    <dgm:cxn modelId="{ECB80366-465A-4A07-9383-2840EA209E8C}" type="presParOf" srcId="{8177115F-6887-471C-97F2-BAF017E6C570}" destId="{00BA56B2-D808-4C5E-AE8B-D2976DF55164}" srcOrd="5" destOrd="0" presId="urn:microsoft.com/office/officeart/2018/2/layout/IconVerticalSolidList"/>
    <dgm:cxn modelId="{44B7499F-125E-413B-80A7-CE493008217C}" type="presParOf" srcId="{8177115F-6887-471C-97F2-BAF017E6C570}" destId="{EAEF6BA7-4D67-4FAC-80FB-EE6670B062FB}" srcOrd="6" destOrd="0" presId="urn:microsoft.com/office/officeart/2018/2/layout/IconVerticalSolidList"/>
    <dgm:cxn modelId="{79F4DF60-E77D-4E0C-A913-B3D3A68163A1}" type="presParOf" srcId="{EAEF6BA7-4D67-4FAC-80FB-EE6670B062FB}" destId="{29D93D49-3D1D-4DE3-84C6-8AE34A5DD6A0}" srcOrd="0" destOrd="0" presId="urn:microsoft.com/office/officeart/2018/2/layout/IconVerticalSolidList"/>
    <dgm:cxn modelId="{FF20E3D6-54D0-467D-84B2-ECEFAFB19D08}" type="presParOf" srcId="{EAEF6BA7-4D67-4FAC-80FB-EE6670B062FB}" destId="{9D169D44-4C3D-4611-B81A-F5D3A3D39549}" srcOrd="1" destOrd="0" presId="urn:microsoft.com/office/officeart/2018/2/layout/IconVerticalSolidList"/>
    <dgm:cxn modelId="{205DFDB8-F583-470B-94B8-DBAB5D654538}" type="presParOf" srcId="{EAEF6BA7-4D67-4FAC-80FB-EE6670B062FB}" destId="{DB17ED7B-BC52-4FF8-B016-5416E03D9329}" srcOrd="2" destOrd="0" presId="urn:microsoft.com/office/officeart/2018/2/layout/IconVerticalSolidList"/>
    <dgm:cxn modelId="{5B3542B7-1377-47B6-A816-9F464042048A}" type="presParOf" srcId="{EAEF6BA7-4D67-4FAC-80FB-EE6670B062FB}" destId="{4C8D8582-38D8-483A-B02D-B33A2E9E13F5}" srcOrd="3" destOrd="0" presId="urn:microsoft.com/office/officeart/2018/2/layout/IconVerticalSolidList"/>
    <dgm:cxn modelId="{4764255D-C80D-460D-AE52-D1CB3D7CCABF}" type="presParOf" srcId="{8177115F-6887-471C-97F2-BAF017E6C570}" destId="{FEC5BCB3-6817-453B-841C-A8E10853D41A}" srcOrd="7" destOrd="0" presId="urn:microsoft.com/office/officeart/2018/2/layout/IconVerticalSolidList"/>
    <dgm:cxn modelId="{07B6DF7B-4F49-4241-9CD8-A9734768D4B1}" type="presParOf" srcId="{8177115F-6887-471C-97F2-BAF017E6C570}" destId="{5C23023F-ECD3-40E3-A6DB-C160E4B19288}" srcOrd="8" destOrd="0" presId="urn:microsoft.com/office/officeart/2018/2/layout/IconVerticalSolidList"/>
    <dgm:cxn modelId="{B0E05682-26E1-4A3B-AEAA-89DAED4E3C81}" type="presParOf" srcId="{5C23023F-ECD3-40E3-A6DB-C160E4B19288}" destId="{FF4F1E4E-4BA6-4C28-9168-6954D567078E}" srcOrd="0" destOrd="0" presId="urn:microsoft.com/office/officeart/2018/2/layout/IconVerticalSolidList"/>
    <dgm:cxn modelId="{A7B89E1F-FEA3-46B5-931A-0C777B622E99}" type="presParOf" srcId="{5C23023F-ECD3-40E3-A6DB-C160E4B19288}" destId="{62A558D1-C4BD-4B17-8FA2-C0F9DB500935}" srcOrd="1" destOrd="0" presId="urn:microsoft.com/office/officeart/2018/2/layout/IconVerticalSolidList"/>
    <dgm:cxn modelId="{AFEC6815-5943-426B-9B07-8135CEE663AF}" type="presParOf" srcId="{5C23023F-ECD3-40E3-A6DB-C160E4B19288}" destId="{8A9E195F-91EA-4DE6-A6FF-21B7A81453AD}" srcOrd="2" destOrd="0" presId="urn:microsoft.com/office/officeart/2018/2/layout/IconVerticalSolidList"/>
    <dgm:cxn modelId="{71B8594B-B612-4759-9500-506D7C054B8C}" type="presParOf" srcId="{5C23023F-ECD3-40E3-A6DB-C160E4B19288}" destId="{A608FDCB-923F-4D5C-BB83-044ECC69F2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A1273-E8BB-46C0-BDCE-F8EDEEEE93C3}">
      <dsp:nvSpPr>
        <dsp:cNvPr id="0" name=""/>
        <dsp:cNvSpPr/>
      </dsp:nvSpPr>
      <dsp:spPr>
        <a:xfrm>
          <a:off x="292007" y="68207"/>
          <a:ext cx="2290001" cy="227685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8000" r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1F931-A44E-4976-8A5E-874ED1EFD272}">
      <dsp:nvSpPr>
        <dsp:cNvPr id="0" name=""/>
        <dsp:cNvSpPr/>
      </dsp:nvSpPr>
      <dsp:spPr>
        <a:xfrm>
          <a:off x="809244" y="1571938"/>
          <a:ext cx="1208512" cy="632059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Danfoss Universe</a:t>
          </a:r>
        </a:p>
      </dsp:txBody>
      <dsp:txXfrm>
        <a:off x="809244" y="1571938"/>
        <a:ext cx="1208512" cy="632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B10AD-D24F-4EDD-A504-8497A0ED72C7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16B5D-EAC7-40DD-BF41-785DE77073CE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EAA90-2965-4014-BD5E-FDA90438345D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Upload til Lectio, eller send til mig: LK@morsoe-gym.dk</a:t>
          </a:r>
          <a:endParaRPr lang="en-US" sz="1900" kern="1200" dirty="0"/>
        </a:p>
      </dsp:txBody>
      <dsp:txXfrm>
        <a:off x="1057996" y="4300"/>
        <a:ext cx="5205643" cy="916014"/>
      </dsp:txXfrm>
    </dsp:sp>
    <dsp:sp modelId="{E92E634E-7436-4128-90C2-A88DAA0E43BD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ED698-7900-4072-B67C-544F2072F39E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A41DD-7D90-4F3F-8AED-C813AF691887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5 min forberedelse </a:t>
          </a:r>
          <a:endParaRPr lang="en-US" sz="1900" kern="1200"/>
        </a:p>
      </dsp:txBody>
      <dsp:txXfrm>
        <a:off x="1057996" y="1149318"/>
        <a:ext cx="5205643" cy="916014"/>
      </dsp:txXfrm>
    </dsp:sp>
    <dsp:sp modelId="{1DA89E5E-C31A-46E3-97F8-33073EAEF5D9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9037B-8267-46F1-88B1-7C8B4E65098F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FCA8A-2560-4245-836D-38C970DE3965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Er man bare super klar, kan man tage en runde </a:t>
          </a:r>
          <a:r>
            <a:rPr lang="da-DK" sz="1900" kern="1200">
              <a:hlinkClick xmlns:r="http://schemas.openxmlformats.org/officeDocument/2006/relationships" r:id="rId7"/>
            </a:rPr>
            <a:t>https://timeguessr.com/</a:t>
          </a:r>
          <a:endParaRPr lang="en-US" sz="1900" kern="1200"/>
        </a:p>
      </dsp:txBody>
      <dsp:txXfrm>
        <a:off x="1057996" y="2294336"/>
        <a:ext cx="5205643" cy="916014"/>
      </dsp:txXfrm>
    </dsp:sp>
    <dsp:sp modelId="{29D93D49-3D1D-4DE3-84C6-8AE34A5DD6A0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69D44-4C3D-4611-B81A-F5D3A3D39549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D8582-38D8-483A-B02D-B33A2E9E13F5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Alle fremlægger</a:t>
          </a:r>
          <a:endParaRPr lang="en-US" sz="1900" kern="1200"/>
        </a:p>
      </dsp:txBody>
      <dsp:txXfrm>
        <a:off x="1057996" y="3439354"/>
        <a:ext cx="5205643" cy="916014"/>
      </dsp:txXfrm>
    </dsp:sp>
    <dsp:sp modelId="{FF4F1E4E-4BA6-4C28-9168-6954D567078E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558D1-C4BD-4B17-8FA2-C0F9DB500935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8FDCB-923F-4D5C-BB83-044ECC69F237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Laver 30 m tidslinje</a:t>
          </a:r>
          <a:endParaRPr lang="en-US" sz="1900" kern="1200"/>
        </a:p>
      </dsp:txBody>
      <dsp:txXfrm>
        <a:off x="1057996" y="4584372"/>
        <a:ext cx="5205643" cy="916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5DD06-227E-781D-1B95-992E58133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B86CAF7-DFD5-E229-8AB9-F76A2E0D6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ED98EE-F169-D6C0-9486-8A80F54A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76E-F700-4C4C-A49B-F35B45C2BD85}" type="datetimeFigureOut">
              <a:rPr lang="da-DK" smtClean="0"/>
              <a:t>21-08-2025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6FC800-4251-276F-A9E0-EDB30D12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A9A65F-EAAA-1E7C-0969-0C65D4DB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F8A-65C2-48BF-84C1-E59521BE8A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230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DBF04-DA78-5D94-E446-198B7EF2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5D5491B-855B-CAFD-E50D-DCBF15015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C87E24-DDEE-BE2C-AA21-7CDA723F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76E-F700-4C4C-A49B-F35B45C2BD85}" type="datetimeFigureOut">
              <a:rPr lang="da-DK" smtClean="0"/>
              <a:t>21-08-2025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C60FE3-C802-4B18-986E-9F46A078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634E7E-ADB6-B0B3-B3E1-F32E91E9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F8A-65C2-48BF-84C1-E59521BE8A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57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DAF4D70-4C67-EC7C-EA61-9D03E2AD0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AA16114-1E7D-BF3D-6DD4-962A35C73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45A12C-8602-2FC4-29EA-35706A9D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76E-F700-4C4C-A49B-F35B45C2BD85}" type="datetimeFigureOut">
              <a:rPr lang="da-DK" smtClean="0"/>
              <a:t>21-08-2025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F3DA1D-F871-12DF-0FA0-D7B4C0AC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9F9267-DFBA-A2D9-E8C3-A6E0A39D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F8A-65C2-48BF-84C1-E59521BE8A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88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2B824-5020-FEB9-13BD-D8378C32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BD0638-E1D5-74E3-DD21-E1B8AF99D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4A47A3-CA8E-9415-958E-72921C91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76E-F700-4C4C-A49B-F35B45C2BD85}" type="datetimeFigureOut">
              <a:rPr lang="da-DK" smtClean="0"/>
              <a:t>21-08-2025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7A6E53-BEAD-3F75-6FD6-431CB56B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006967-D895-5BDC-A047-0AE7DE4D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F8A-65C2-48BF-84C1-E59521BE8A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058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32EE6-2FA7-DA1E-2607-DE10DB51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4D6D7F5-6949-FBD9-958A-3DBE9261F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F626AB-FC2A-BD18-02AC-BAADAE4F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76E-F700-4C4C-A49B-F35B45C2BD85}" type="datetimeFigureOut">
              <a:rPr lang="da-DK" smtClean="0"/>
              <a:t>21-08-2025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0074BF-5C04-D666-157E-7917A115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C96C8A-AD1C-32BD-5F05-F9DE7EB7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F8A-65C2-48BF-84C1-E59521BE8A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07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70C94-8541-9A8C-AC67-DDAA5E77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22092C-6A08-D35B-C2D9-1C366A4B4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BD8100D-5E33-37F9-6367-DE65CB9AC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AA38E8-4AE4-EFAC-18DB-FA6C9849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76E-F700-4C4C-A49B-F35B45C2BD85}" type="datetimeFigureOut">
              <a:rPr lang="da-DK" smtClean="0"/>
              <a:t>21-08-2025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069B1F-FE2A-CF9D-F055-E710B8A0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2355467-8D83-1F6E-F776-89455623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F8A-65C2-48BF-84C1-E59521BE8A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298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CD5A1-0949-3950-96D4-71550DAD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0D61A-2047-34F4-71B3-89D8C9D3D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E8289BC-2F4E-3564-9E36-D25CE006C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4F7851E-C5FB-FA03-F782-7650EAEA6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BED090B-8606-0DAB-B81D-EA01E5D2B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3B40068-40D1-E43F-9597-117B8135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76E-F700-4C4C-A49B-F35B45C2BD85}" type="datetimeFigureOut">
              <a:rPr lang="da-DK" smtClean="0"/>
              <a:t>21-08-2025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518144A-F62C-8197-4917-107FF165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91CDE21-61BA-CE6E-5AEC-D2D9A9BF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F8A-65C2-48BF-84C1-E59521BE8A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75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7DE63-F4E5-A3E0-ECA1-26BF081B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F139B45-06E5-7DC1-9154-C6100AC7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76E-F700-4C4C-A49B-F35B45C2BD85}" type="datetimeFigureOut">
              <a:rPr lang="da-DK" smtClean="0"/>
              <a:t>21-08-2025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67A13B-E6A5-A377-F313-F0ECC904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9BF401-F60E-0F58-CB97-CB5D1692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F8A-65C2-48BF-84C1-E59521BE8A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53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3A52241-D038-1A0A-9F72-ECCC75C5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76E-F700-4C4C-A49B-F35B45C2BD85}" type="datetimeFigureOut">
              <a:rPr lang="da-DK" smtClean="0"/>
              <a:t>21-08-2025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D65513F-15A6-C8B0-0AAD-63F09C66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7AA36FF-09E5-0A2F-FDA8-52E55BCF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F8A-65C2-48BF-84C1-E59521BE8A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78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41A0D-B504-8F45-1D94-12E4CDBA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9E9380-69D8-974C-4D1F-B17A8BE3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83B283-1E3B-8B35-69A4-D36B24727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340183-1186-6506-E731-68D58A9C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76E-F700-4C4C-A49B-F35B45C2BD85}" type="datetimeFigureOut">
              <a:rPr lang="da-DK" smtClean="0"/>
              <a:t>21-08-2025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1F73DB2-4B6F-8FCA-6D49-36295385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E0241D-471D-133C-6344-08FDB258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F8A-65C2-48BF-84C1-E59521BE8A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8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41868-EBA6-18BB-0293-6D8A21D6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60F7DDD-3DE4-D75D-7D9E-D719306DB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C2E58E-3385-1F9B-DFBD-BE36BD9A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9C7BD9C-E192-3625-5298-46E08468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76E-F700-4C4C-A49B-F35B45C2BD85}" type="datetimeFigureOut">
              <a:rPr lang="da-DK" smtClean="0"/>
              <a:t>21-08-2025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95B6F8-95D8-A069-1DE0-9C1FC83F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7316F6-3DF1-212A-230F-FD7C86FA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BF8A-65C2-48BF-84C1-E59521BE8A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28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C7AF52C-490E-66CC-57A0-4F35C97E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C47551-1735-CE89-A4C7-93F67F919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7F9FB6-7F0E-9D9E-B72C-BBE97E86C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2376E-F700-4C4C-A49B-F35B45C2BD85}" type="datetimeFigureOut">
              <a:rPr lang="da-DK" smtClean="0"/>
              <a:t>21-08-2025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62B915-664E-D17D-232E-17114898E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AD8D1F-F562-2DA4-1FBE-80B3E27E8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9CBF8A-65C2-48BF-84C1-E59521BE8A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55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A1B29-9843-E9F2-D009-57FA84E55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1B196-AE3F-D193-DC87-BEAFBA1EE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876300"/>
            <a:ext cx="3156857" cy="1507998"/>
          </a:xfrm>
        </p:spPr>
        <p:txBody>
          <a:bodyPr anchor="b">
            <a:normAutofit/>
          </a:bodyPr>
          <a:lstStyle/>
          <a:p>
            <a:r>
              <a:rPr lang="da-DK" sz="4400" dirty="0"/>
              <a:t>Geologisk udvikling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311F99-405D-79C5-FBE9-7F1B91A1A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2605223"/>
            <a:ext cx="3156857" cy="3376477"/>
          </a:xfrm>
        </p:spPr>
        <p:txBody>
          <a:bodyPr anchor="t">
            <a:normAutofit fontScale="92500" lnSpcReduction="20000"/>
          </a:bodyPr>
          <a:lstStyle/>
          <a:p>
            <a:r>
              <a:rPr lang="da-DK" dirty="0"/>
              <a:t>Tredje af tre lektioner</a:t>
            </a:r>
          </a:p>
          <a:p>
            <a:endParaRPr lang="da-DK" dirty="0"/>
          </a:p>
          <a:p>
            <a:r>
              <a:rPr lang="da-DK" dirty="0"/>
              <a:t>Formål med dette forløb er: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En basis indsigt i Jordens og livets udvikling samt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Et tidsperspektiv vedr. menneskets (homo sapiens’) plads i Jordens tidslinje. </a:t>
            </a:r>
          </a:p>
          <a:p>
            <a:endParaRPr lang="da-DK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5347B9E-C4C9-2AEA-5002-DB3D56E9F3E2}"/>
              </a:ext>
            </a:extLst>
          </p:cNvPr>
          <p:cNvGraphicFramePr/>
          <p:nvPr/>
        </p:nvGraphicFramePr>
        <p:xfrm>
          <a:off x="6958058" y="191955"/>
          <a:ext cx="2874016" cy="241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Billede 7">
            <a:extLst>
              <a:ext uri="{FF2B5EF4-FFF2-40B4-BE49-F238E27FC236}">
                <a16:creationId xmlns:a16="http://schemas.microsoft.com/office/drawing/2014/main" id="{F429C33D-57BD-CB92-7832-ACB84ED20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615" y="2781300"/>
            <a:ext cx="7233958" cy="38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3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191910-FC28-11C0-2C75-272C31E8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da-DK" sz="4000"/>
              <a:t>Fremlæggelser 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C4F95BF1-3B14-CA95-1681-7201F0517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49398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12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35B3E-ABF1-1542-D242-4A15AB1B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Anbefalinger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7D14BFA-CCDD-9DCA-5A01-0E88ECE81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43" y="1690688"/>
            <a:ext cx="5157787" cy="823912"/>
          </a:xfrm>
        </p:spPr>
        <p:txBody>
          <a:bodyPr/>
          <a:lstStyle/>
          <a:p>
            <a:pPr algn="ctr"/>
            <a:r>
              <a:rPr lang="da-DK" dirty="0"/>
              <a:t>Jorden kalder (Dr 1)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4DED1FB-2CCD-FFD2-9A12-69A713CF7C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5209" y="2571324"/>
            <a:ext cx="4462659" cy="2499577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C323DC3-5A24-CA97-0105-D2C2D26CF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73484" y="1681163"/>
            <a:ext cx="6380617" cy="823912"/>
          </a:xfrm>
        </p:spPr>
        <p:txBody>
          <a:bodyPr/>
          <a:lstStyle/>
          <a:p>
            <a:pPr algn="ctr"/>
            <a:r>
              <a:rPr lang="da-DK" dirty="0"/>
              <a:t>Voldsom vejr (TV 2) Marting Johannes Larsen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8A26823D-B539-A9B8-EB76-71766C9233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36910" y="2571324"/>
            <a:ext cx="5853766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56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94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Office-tema</vt:lpstr>
      <vt:lpstr>Geologisk udvikling</vt:lpstr>
      <vt:lpstr>Fremlæggelser </vt:lpstr>
      <vt:lpstr>Anbefalinger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Lasse Kappel Aggerholm</dc:creator>
  <cp:lastModifiedBy>Lasse Kappel Aggerholm</cp:lastModifiedBy>
  <cp:revision>1</cp:revision>
  <dcterms:created xsi:type="dcterms:W3CDTF">2025-08-18T09:50:20Z</dcterms:created>
  <dcterms:modified xsi:type="dcterms:W3CDTF">2025-08-21T08:15:14Z</dcterms:modified>
</cp:coreProperties>
</file>