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3" r:id="rId5"/>
    <p:sldId id="262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13061-0226-4C69-A561-BAC0F3E88E85}" v="12" dt="2025-08-25T07:20:08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200" y="-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Kappel Aggerholm" userId="cc7af402-8c19-46cd-b1f9-6529bae68021" providerId="ADAL" clId="{0A013061-0226-4C69-A561-BAC0F3E88E85}"/>
    <pc:docChg chg="undo redo custSel addSld delSld modSld sldOrd">
      <pc:chgData name="Lasse Kappel Aggerholm" userId="cc7af402-8c19-46cd-b1f9-6529bae68021" providerId="ADAL" clId="{0A013061-0226-4C69-A561-BAC0F3E88E85}" dt="2025-08-25T07:22:15.656" v="688" actId="14100"/>
      <pc:docMkLst>
        <pc:docMk/>
      </pc:docMkLst>
      <pc:sldChg chg="addSp modSp mod setBg">
        <pc:chgData name="Lasse Kappel Aggerholm" userId="cc7af402-8c19-46cd-b1f9-6529bae68021" providerId="ADAL" clId="{0A013061-0226-4C69-A561-BAC0F3E88E85}" dt="2025-08-25T07:10:10.578" v="462" actId="1076"/>
        <pc:sldMkLst>
          <pc:docMk/>
          <pc:sldMk cId="1651339880" sldId="257"/>
        </pc:sldMkLst>
        <pc:spChg chg="mod">
          <ac:chgData name="Lasse Kappel Aggerholm" userId="cc7af402-8c19-46cd-b1f9-6529bae68021" providerId="ADAL" clId="{0A013061-0226-4C69-A561-BAC0F3E88E85}" dt="2025-08-25T07:10:00.793" v="459" actId="26606"/>
          <ac:spMkLst>
            <pc:docMk/>
            <pc:sldMk cId="1651339880" sldId="257"/>
            <ac:spMk id="2" creationId="{75EDF5FD-1B93-92BD-F2D1-96D1CD0F279C}"/>
          </ac:spMkLst>
        </pc:spChg>
        <pc:spChg chg="add mod">
          <ac:chgData name="Lasse Kappel Aggerholm" userId="cc7af402-8c19-46cd-b1f9-6529bae68021" providerId="ADAL" clId="{0A013061-0226-4C69-A561-BAC0F3E88E85}" dt="2025-08-25T07:10:00.793" v="459" actId="26606"/>
          <ac:spMkLst>
            <pc:docMk/>
            <pc:sldMk cId="1651339880" sldId="257"/>
            <ac:spMk id="4" creationId="{F46F2498-2888-5EE6-EE31-6500ADEE94E2}"/>
          </ac:spMkLst>
        </pc:spChg>
        <pc:spChg chg="add">
          <ac:chgData name="Lasse Kappel Aggerholm" userId="cc7af402-8c19-46cd-b1f9-6529bae68021" providerId="ADAL" clId="{0A013061-0226-4C69-A561-BAC0F3E88E85}" dt="2025-08-25T07:10:00.793" v="459" actId="26606"/>
          <ac:spMkLst>
            <pc:docMk/>
            <pc:sldMk cId="1651339880" sldId="257"/>
            <ac:spMk id="10" creationId="{0288C6B4-AFC3-407F-A595-EFFD38D4CCAF}"/>
          </ac:spMkLst>
        </pc:spChg>
        <pc:spChg chg="add">
          <ac:chgData name="Lasse Kappel Aggerholm" userId="cc7af402-8c19-46cd-b1f9-6529bae68021" providerId="ADAL" clId="{0A013061-0226-4C69-A561-BAC0F3E88E85}" dt="2025-08-25T07:10:00.793" v="459" actId="26606"/>
          <ac:spMkLst>
            <pc:docMk/>
            <pc:sldMk cId="1651339880" sldId="257"/>
            <ac:spMk id="12" creationId="{CF236821-17FE-429B-8D2C-08E13A64EA40}"/>
          </ac:spMkLst>
        </pc:spChg>
        <pc:spChg chg="add">
          <ac:chgData name="Lasse Kappel Aggerholm" userId="cc7af402-8c19-46cd-b1f9-6529bae68021" providerId="ADAL" clId="{0A013061-0226-4C69-A561-BAC0F3E88E85}" dt="2025-08-25T07:10:00.793" v="459" actId="26606"/>
          <ac:spMkLst>
            <pc:docMk/>
            <pc:sldMk cId="1651339880" sldId="257"/>
            <ac:spMk id="14" creationId="{C0BDBCD2-E081-43AB-9119-C55465E59757}"/>
          </ac:spMkLst>
        </pc:spChg>
        <pc:spChg chg="add">
          <ac:chgData name="Lasse Kappel Aggerholm" userId="cc7af402-8c19-46cd-b1f9-6529bae68021" providerId="ADAL" clId="{0A013061-0226-4C69-A561-BAC0F3E88E85}" dt="2025-08-25T07:10:00.793" v="459" actId="26606"/>
          <ac:spMkLst>
            <pc:docMk/>
            <pc:sldMk cId="1651339880" sldId="257"/>
            <ac:spMk id="16" creationId="{98E79BE4-34FE-485A-98A5-92CE8F7C4743}"/>
          </ac:spMkLst>
        </pc:spChg>
        <pc:spChg chg="add">
          <ac:chgData name="Lasse Kappel Aggerholm" userId="cc7af402-8c19-46cd-b1f9-6529bae68021" providerId="ADAL" clId="{0A013061-0226-4C69-A561-BAC0F3E88E85}" dt="2025-08-25T07:10:00.793" v="459" actId="26606"/>
          <ac:spMkLst>
            <pc:docMk/>
            <pc:sldMk cId="1651339880" sldId="257"/>
            <ac:spMk id="18" creationId="{7A5F0580-5EE9-419F-96EE-B6529EF6E7D0}"/>
          </ac:spMkLst>
        </pc:spChg>
        <pc:picChg chg="mod ord">
          <ac:chgData name="Lasse Kappel Aggerholm" userId="cc7af402-8c19-46cd-b1f9-6529bae68021" providerId="ADAL" clId="{0A013061-0226-4C69-A561-BAC0F3E88E85}" dt="2025-08-25T07:10:10.578" v="462" actId="1076"/>
          <ac:picMkLst>
            <pc:docMk/>
            <pc:sldMk cId="1651339880" sldId="257"/>
            <ac:picMk id="5" creationId="{6B49A396-48B1-6556-C0B2-AA33AA43854D}"/>
          </ac:picMkLst>
        </pc:picChg>
      </pc:sldChg>
      <pc:sldChg chg="new del">
        <pc:chgData name="Lasse Kappel Aggerholm" userId="cc7af402-8c19-46cd-b1f9-6529bae68021" providerId="ADAL" clId="{0A013061-0226-4C69-A561-BAC0F3E88E85}" dt="2025-08-25T04:22:29.985" v="8" actId="47"/>
        <pc:sldMkLst>
          <pc:docMk/>
          <pc:sldMk cId="3465754430" sldId="258"/>
        </pc:sldMkLst>
      </pc:sldChg>
      <pc:sldChg chg="add ord">
        <pc:chgData name="Lasse Kappel Aggerholm" userId="cc7af402-8c19-46cd-b1f9-6529bae68021" providerId="ADAL" clId="{0A013061-0226-4C69-A561-BAC0F3E88E85}" dt="2025-08-25T04:22:08.922" v="3"/>
        <pc:sldMkLst>
          <pc:docMk/>
          <pc:sldMk cId="2751008290" sldId="259"/>
        </pc:sldMkLst>
      </pc:sldChg>
      <pc:sldChg chg="delSp modSp add del mod ord setBg delDesignElem">
        <pc:chgData name="Lasse Kappel Aggerholm" userId="cc7af402-8c19-46cd-b1f9-6529bae68021" providerId="ADAL" clId="{0A013061-0226-4C69-A561-BAC0F3E88E85}" dt="2025-08-25T07:05:15.196" v="412" actId="47"/>
        <pc:sldMkLst>
          <pc:docMk/>
          <pc:sldMk cId="2427843449" sldId="260"/>
        </pc:sldMkLst>
        <pc:grpChg chg="del">
          <ac:chgData name="Lasse Kappel Aggerholm" userId="cc7af402-8c19-46cd-b1f9-6529bae68021" providerId="ADAL" clId="{0A013061-0226-4C69-A561-BAC0F3E88E85}" dt="2025-08-25T04:22:26.516" v="5"/>
          <ac:grpSpMkLst>
            <pc:docMk/>
            <pc:sldMk cId="2427843449" sldId="260"/>
            <ac:grpSpMk id="9" creationId="{117ED9EE-380C-224B-8619-61C6C01B1B1D}"/>
          </ac:grpSpMkLst>
        </pc:grpChg>
        <pc:graphicFrameChg chg="modGraphic">
          <ac:chgData name="Lasse Kappel Aggerholm" userId="cc7af402-8c19-46cd-b1f9-6529bae68021" providerId="ADAL" clId="{0A013061-0226-4C69-A561-BAC0F3E88E85}" dt="2025-08-25T07:05:12.990" v="411" actId="6549"/>
          <ac:graphicFrameMkLst>
            <pc:docMk/>
            <pc:sldMk cId="2427843449" sldId="260"/>
            <ac:graphicFrameMk id="4" creationId="{E6075169-890D-41BC-DF92-D086528802FC}"/>
          </ac:graphicFrameMkLst>
        </pc:graphicFrameChg>
      </pc:sldChg>
      <pc:sldChg chg="addSp delSp modSp new del mod">
        <pc:chgData name="Lasse Kappel Aggerholm" userId="cc7af402-8c19-46cd-b1f9-6529bae68021" providerId="ADAL" clId="{0A013061-0226-4C69-A561-BAC0F3E88E85}" dt="2025-08-25T07:03:19.854" v="334" actId="47"/>
        <pc:sldMkLst>
          <pc:docMk/>
          <pc:sldMk cId="3085422247" sldId="261"/>
        </pc:sldMkLst>
        <pc:spChg chg="mod">
          <ac:chgData name="Lasse Kappel Aggerholm" userId="cc7af402-8c19-46cd-b1f9-6529bae68021" providerId="ADAL" clId="{0A013061-0226-4C69-A561-BAC0F3E88E85}" dt="2025-08-25T07:02:53.808" v="329" actId="14100"/>
          <ac:spMkLst>
            <pc:docMk/>
            <pc:sldMk cId="3085422247" sldId="261"/>
            <ac:spMk id="2" creationId="{3D41B927-E678-AE2F-1C8B-48225CF7E86D}"/>
          </ac:spMkLst>
        </pc:spChg>
        <pc:spChg chg="del">
          <ac:chgData name="Lasse Kappel Aggerholm" userId="cc7af402-8c19-46cd-b1f9-6529bae68021" providerId="ADAL" clId="{0A013061-0226-4C69-A561-BAC0F3E88E85}" dt="2025-08-25T06:53:36.170" v="325"/>
          <ac:spMkLst>
            <pc:docMk/>
            <pc:sldMk cId="3085422247" sldId="261"/>
            <ac:spMk id="3" creationId="{1F51FFA6-6A20-21B3-F6E8-3A94082F6160}"/>
          </ac:spMkLst>
        </pc:spChg>
        <pc:picChg chg="add mod">
          <ac:chgData name="Lasse Kappel Aggerholm" userId="cc7af402-8c19-46cd-b1f9-6529bae68021" providerId="ADAL" clId="{0A013061-0226-4C69-A561-BAC0F3E88E85}" dt="2025-08-25T07:02:48.123" v="328" actId="1076"/>
          <ac:picMkLst>
            <pc:docMk/>
            <pc:sldMk cId="3085422247" sldId="261"/>
            <ac:picMk id="4" creationId="{8A67BF3A-8DB5-9F8B-F8D8-58B3FA48531C}"/>
          </ac:picMkLst>
        </pc:picChg>
      </pc:sldChg>
      <pc:sldChg chg="addSp modSp new mod">
        <pc:chgData name="Lasse Kappel Aggerholm" userId="cc7af402-8c19-46cd-b1f9-6529bae68021" providerId="ADAL" clId="{0A013061-0226-4C69-A561-BAC0F3E88E85}" dt="2025-08-25T07:09:30.522" v="458" actId="1076"/>
        <pc:sldMkLst>
          <pc:docMk/>
          <pc:sldMk cId="2024570134" sldId="262"/>
        </pc:sldMkLst>
        <pc:spChg chg="mod">
          <ac:chgData name="Lasse Kappel Aggerholm" userId="cc7af402-8c19-46cd-b1f9-6529bae68021" providerId="ADAL" clId="{0A013061-0226-4C69-A561-BAC0F3E88E85}" dt="2025-08-25T07:08:49.755" v="449" actId="1076"/>
          <ac:spMkLst>
            <pc:docMk/>
            <pc:sldMk cId="2024570134" sldId="262"/>
            <ac:spMk id="2" creationId="{2B2E23A0-361A-926E-4604-5FE7F48072FA}"/>
          </ac:spMkLst>
        </pc:spChg>
        <pc:spChg chg="mod">
          <ac:chgData name="Lasse Kappel Aggerholm" userId="cc7af402-8c19-46cd-b1f9-6529bae68021" providerId="ADAL" clId="{0A013061-0226-4C69-A561-BAC0F3E88E85}" dt="2025-08-25T07:09:22.589" v="456" actId="1076"/>
          <ac:spMkLst>
            <pc:docMk/>
            <pc:sldMk cId="2024570134" sldId="262"/>
            <ac:spMk id="3" creationId="{D31D808C-D580-02C3-9DF7-C34B0D7E8EDD}"/>
          </ac:spMkLst>
        </pc:spChg>
        <pc:picChg chg="add mod">
          <ac:chgData name="Lasse Kappel Aggerholm" userId="cc7af402-8c19-46cd-b1f9-6529bae68021" providerId="ADAL" clId="{0A013061-0226-4C69-A561-BAC0F3E88E85}" dt="2025-08-25T07:09:26.068" v="457" actId="1076"/>
          <ac:picMkLst>
            <pc:docMk/>
            <pc:sldMk cId="2024570134" sldId="262"/>
            <ac:picMk id="4" creationId="{724EEA5C-F4B7-52DD-F53A-5E187FE77600}"/>
          </ac:picMkLst>
        </pc:picChg>
        <pc:picChg chg="add mod">
          <ac:chgData name="Lasse Kappel Aggerholm" userId="cc7af402-8c19-46cd-b1f9-6529bae68021" providerId="ADAL" clId="{0A013061-0226-4C69-A561-BAC0F3E88E85}" dt="2025-08-25T07:09:30.522" v="458" actId="1076"/>
          <ac:picMkLst>
            <pc:docMk/>
            <pc:sldMk cId="2024570134" sldId="262"/>
            <ac:picMk id="6" creationId="{7A67A363-1235-7BBD-06FC-5A93292F5BD0}"/>
          </ac:picMkLst>
        </pc:picChg>
      </pc:sldChg>
      <pc:sldChg chg="addSp delSp modSp new mod ord setBg">
        <pc:chgData name="Lasse Kappel Aggerholm" userId="cc7af402-8c19-46cd-b1f9-6529bae68021" providerId="ADAL" clId="{0A013061-0226-4C69-A561-BAC0F3E88E85}" dt="2025-08-25T07:22:15.656" v="688" actId="14100"/>
        <pc:sldMkLst>
          <pc:docMk/>
          <pc:sldMk cId="456583159" sldId="263"/>
        </pc:sldMkLst>
        <pc:spChg chg="mod">
          <ac:chgData name="Lasse Kappel Aggerholm" userId="cc7af402-8c19-46cd-b1f9-6529bae68021" providerId="ADAL" clId="{0A013061-0226-4C69-A561-BAC0F3E88E85}" dt="2025-08-25T07:19:46.803" v="649" actId="1076"/>
          <ac:spMkLst>
            <pc:docMk/>
            <pc:sldMk cId="456583159" sldId="263"/>
            <ac:spMk id="2" creationId="{07044F67-CE6F-7279-5564-475188F67531}"/>
          </ac:spMkLst>
        </pc:spChg>
        <pc:spChg chg="del">
          <ac:chgData name="Lasse Kappel Aggerholm" userId="cc7af402-8c19-46cd-b1f9-6529bae68021" providerId="ADAL" clId="{0A013061-0226-4C69-A561-BAC0F3E88E85}" dt="2025-08-25T07:13:20.638" v="464" actId="22"/>
          <ac:spMkLst>
            <pc:docMk/>
            <pc:sldMk cId="456583159" sldId="263"/>
            <ac:spMk id="3" creationId="{35865790-91B4-E1A8-AF6A-F822B984F487}"/>
          </ac:spMkLst>
        </pc:spChg>
        <pc:spChg chg="add mod">
          <ac:chgData name="Lasse Kappel Aggerholm" userId="cc7af402-8c19-46cd-b1f9-6529bae68021" providerId="ADAL" clId="{0A013061-0226-4C69-A561-BAC0F3E88E85}" dt="2025-08-25T07:22:15.656" v="688" actId="14100"/>
          <ac:spMkLst>
            <pc:docMk/>
            <pc:sldMk cId="456583159" sldId="263"/>
            <ac:spMk id="9" creationId="{9651C3B7-53EE-B4E2-D4E3-E31E7037D558}"/>
          </ac:spMkLst>
        </pc:spChg>
        <pc:spChg chg="add">
          <ac:chgData name="Lasse Kappel Aggerholm" userId="cc7af402-8c19-46cd-b1f9-6529bae68021" providerId="ADAL" clId="{0A013061-0226-4C69-A561-BAC0F3E88E85}" dt="2025-08-25T07:14:26.433" v="485" actId="26606"/>
          <ac:spMkLst>
            <pc:docMk/>
            <pc:sldMk cId="456583159" sldId="263"/>
            <ac:spMk id="12" creationId="{0B9EE3F3-89B7-43C3-8651-C4C96830993D}"/>
          </ac:spMkLst>
        </pc:spChg>
        <pc:spChg chg="add">
          <ac:chgData name="Lasse Kappel Aggerholm" userId="cc7af402-8c19-46cd-b1f9-6529bae68021" providerId="ADAL" clId="{0A013061-0226-4C69-A561-BAC0F3E88E85}" dt="2025-08-25T07:14:26.433" v="485" actId="26606"/>
          <ac:spMkLst>
            <pc:docMk/>
            <pc:sldMk cId="456583159" sldId="263"/>
            <ac:spMk id="14" creationId="{33AE4636-AEEC-45D6-84D4-7AC2DA48ECF8}"/>
          </ac:spMkLst>
        </pc:spChg>
        <pc:spChg chg="add">
          <ac:chgData name="Lasse Kappel Aggerholm" userId="cc7af402-8c19-46cd-b1f9-6529bae68021" providerId="ADAL" clId="{0A013061-0226-4C69-A561-BAC0F3E88E85}" dt="2025-08-25T07:14:26.433" v="485" actId="26606"/>
          <ac:spMkLst>
            <pc:docMk/>
            <pc:sldMk cId="456583159" sldId="263"/>
            <ac:spMk id="16" creationId="{8D9CE0F4-2EB2-4F1F-8AAC-DB3571D9FE10}"/>
          </ac:spMkLst>
        </pc:spChg>
        <pc:picChg chg="add mod ord">
          <ac:chgData name="Lasse Kappel Aggerholm" userId="cc7af402-8c19-46cd-b1f9-6529bae68021" providerId="ADAL" clId="{0A013061-0226-4C69-A561-BAC0F3E88E85}" dt="2025-08-25T07:14:35.604" v="489" actId="1076"/>
          <ac:picMkLst>
            <pc:docMk/>
            <pc:sldMk cId="456583159" sldId="263"/>
            <ac:picMk id="5" creationId="{3A86C1F6-EBAA-5E9C-627D-41FEACB1B7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113E-012F-43CF-B009-F2C00ADC961F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92A56-EB40-4275-9FBB-4E7EFBFD5B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69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92A56-EB40-4275-9FBB-4E7EFBFD5B3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800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C99CC-A1E4-8D35-727E-1069A9B17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5863493-FA86-CA33-5769-08703306E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536B94-E6B8-B81D-AF1D-95624C47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1F2-0C66-46FC-A4C8-680CA47027D2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46C930-7D9A-BE19-E617-20A150CD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D814419-0672-5257-3656-CEFD7640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64B1-E68C-4489-A2BD-29D94A1F7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023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1B998-C127-3D9E-0E9C-573EE2BF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D6D7A91-F237-5884-013E-1CA7B5B9E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34355E-0636-606E-B633-3A239555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1F2-0C66-46FC-A4C8-680CA47027D2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656F12-2166-9ACC-9E51-5066EB63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E3F4CF-32E6-8B86-2041-213552B1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64B1-E68C-4489-A2BD-29D94A1F7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60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EBE887D-C981-0328-C7C9-EA65A70C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A4E70F4-A54B-3264-9808-A03D6D06E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8254E3-A63A-74AA-FC6D-64C70862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1F2-0C66-46FC-A4C8-680CA47027D2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97DA29-B333-51A1-FAD3-A4804BD2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A84963-F067-C955-CA74-7D1074CC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64B1-E68C-4489-A2BD-29D94A1F7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025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F22EB-14E4-EAD4-7AF7-2C751A07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0E93E1-AC47-89D0-BE22-5DCE55AE1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A948F6-FE92-FE26-6135-5E4133C5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1F2-0C66-46FC-A4C8-680CA47027D2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50C9C5-1C8A-43FA-4592-B699C0EF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FE4529-F51D-631D-C8B8-65F7A69C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64B1-E68C-4489-A2BD-29D94A1F7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999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DDC67-332B-62AD-B9E5-36CB6EA0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9D6208F-401D-8690-BC03-1596FE164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451E34-FC4B-F799-3B2C-2A4D2339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1F2-0C66-46FC-A4C8-680CA47027D2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E020CD-5FC0-9F44-AB62-06C70FE0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2D589C-C40D-8C3D-7102-58FC8EB0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64B1-E68C-4489-A2BD-29D94A1F7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299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44C7B-EBBD-642C-777C-9DD4E5A4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2C7D47-BD9F-9C37-4F0A-9CE72EDC0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B6C23A-E97E-28B3-FCB5-C3D981126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1F334B2-DDC0-6924-07C5-CCE7EFCA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1F2-0C66-46FC-A4C8-680CA47027D2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DEA30F-DA78-9044-1024-F6A115E0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9E75360-4ABF-8C73-C5C4-E3AA483F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64B1-E68C-4489-A2BD-29D94A1F7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056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81AE6-5E61-DDDA-67EC-978577E1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A18AAF-B398-94B4-8DA2-D13771278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9628B93-DCBB-371E-AEA2-0016FD085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5A51EC-82F6-4BE1-EE94-4AC6E5F50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A2E6AF8-80C0-6771-902C-8CC72B5C1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E99BA23-6E7F-4F44-D6F0-82B6705C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1F2-0C66-46FC-A4C8-680CA47027D2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A0AE6D4-C301-C289-7E82-87776717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044D713-B69E-82CD-2671-C6B56FC7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64B1-E68C-4489-A2BD-29D94A1F7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82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264CA-DBC5-7309-F479-EFA964D1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9D65665-8561-05C7-0CFB-5B75C56D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1F2-0C66-46FC-A4C8-680CA47027D2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5692194-8950-E2B4-46A8-731AC19D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C9CE149-6608-8CF1-9CBB-38C407B1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64B1-E68C-4489-A2BD-29D94A1F7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788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80860E6-EB72-1FCD-DBB2-9038B1E8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1F2-0C66-46FC-A4C8-680CA47027D2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C10B54D-484A-7211-4DEE-8EBB3A74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6872333-3903-F424-F11D-3E042644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64B1-E68C-4489-A2BD-29D94A1F7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827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81B00-27B5-09F3-CEBF-B9C9F047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C6397B-32ED-E313-0897-8381EC0B5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F89CE7-52F6-2C58-E20D-FF8E8DA3B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2F13A7A-C13C-7D1A-776A-E9C95961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1F2-0C66-46FC-A4C8-680CA47027D2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7E18DD-0A89-1225-8820-2FA610FD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2BF645-7772-495E-CC0E-A338AE3C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64B1-E68C-4489-A2BD-29D94A1F7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26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99E44-3108-06E4-1035-E87EF1B6F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F3367C9-7041-902D-B5E9-D08CFF11A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31CCF34-7BC3-1C71-7B4A-E1AD62E35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9588E40-7B8F-7058-F56D-F16767CB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81F2-0C66-46FC-A4C8-680CA47027D2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5753A9F-63AF-3E01-FE4C-19B5A618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B35BBF5-2000-33AC-92C8-6BEFC1BC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64B1-E68C-4489-A2BD-29D94A1F7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598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6BA6673-D2BB-D542-5A88-75E4D6B4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E4CB3FC-8FF1-EC61-2BE5-CA35E24DE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3B738D-CD98-7EAA-86A4-AD86E2B45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5781F2-0C66-46FC-A4C8-680CA47027D2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887B9D-2715-2D8E-71C5-750EFFC20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599C412-0051-99D2-93A2-32B63E425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1B64B1-E68C-4489-A2BD-29D94A1F7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30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s=0&amp;sca_esv=eca8c9f14481773e&amp;q=San+Andreasforkastningen&amp;sa=X&amp;ved=2ahUKEwjilKuHtaWPAxVLSfEDHdLQKI0QxccNegQIKxAB&amp;mstk=AUtExfBW0Qs8xEw78Pf2BbXsaGHnPIJhANPhPsAgkgDdTY3iClyOQuav3cma8dmozPQ3zXvtHeDcLoc19i0iT1Zva_zdUuZqciF48HWyAF8QSd7VqllKuvUdwwOeza2PKfY-jKc&amp;csui=3" TargetMode="External"/><Relationship Id="rId2" Type="http://schemas.openxmlformats.org/officeDocument/2006/relationships/hyperlink" Target="https://www.google.com/search?cs=0&amp;sca_esv=eca8c9f14481773e&amp;q=Divergente%2FKonstruktive+pladegr%C3%A6nser&amp;sa=X&amp;ved=2ahUKEwjilKuHtaWPAxVLSfEDHdLQKI0QxccNegQILxAC&amp;mstk=AUtExfBW0Qs8xEw78Pf2BbXsaGHnPIJhANPhPsAgkgDdTY3iClyOQuav3cma8dmozPQ3zXvtHeDcLoc19i0iT1Zva_zdUuZqciF48HWyAF8QSd7VqllKuvUdwwOeza2PKfY-jKc&amp;csui=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quake.usgs.gov/earthquakes/map/?currentFeatureId=us6000r01m&amp;extent=-59.79584,-112.14844&amp;extent=18.65527,0.35156&amp;range=month&amp;magnitude=all&amp;settings=tru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8581E-6268-0D1F-AAFE-5768AAFFB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da-DK" sz="4000">
                <a:solidFill>
                  <a:srgbClr val="FFFFFF"/>
                </a:solidFill>
              </a:rPr>
              <a:t>5. Lektion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7D95BDE-EAA2-527C-8339-3A69EDE08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da-DK" sz="2000" dirty="0">
                <a:solidFill>
                  <a:srgbClr val="FFFFFF"/>
                </a:solidFill>
              </a:rPr>
              <a:t>1 Lektion Jordens opbygning og pladetektonik</a:t>
            </a:r>
          </a:p>
          <a:p>
            <a:pPr algn="l"/>
            <a:r>
              <a:rPr lang="da-DK" sz="2000" dirty="0">
                <a:solidFill>
                  <a:srgbClr val="FFFFFF"/>
                </a:solidFill>
              </a:rPr>
              <a:t>Sidste to grupper fremlægger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70685D4-B2FC-C55C-C1F2-CA6672A55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5" y="498154"/>
            <a:ext cx="11327549" cy="43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3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EDF5FD-1B93-92BD-F2D1-96D1CD0F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Jordens opbygning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46F2498-2888-5EE6-EE31-6500ADEE94E2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>
                <a:effectLst/>
              </a:rPr>
              <a:t>Mesosfæren (350 – 2883 km, ind kappe):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B</a:t>
            </a:r>
            <a:r>
              <a:rPr lang="en-US" sz="1200" b="0" i="0">
                <a:effectLst/>
              </a:rPr>
              <a:t>estår af fast bjergart, nær hotspot vil kappen være smeltet. </a:t>
            </a:r>
            <a:endParaRPr lang="en-US" sz="1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0" i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Asthenosfæren (100 – 350 km, ydre kappe):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Her er stenmaterialet plastisk, fordi temperaturen er ca. 1300 °C.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Lithosfæren (yderste 100 km, skorpen)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Jordens lithosfæreplader er i bevægelse. Pladernes bevægelse skaber jordskælv og vulkanisme.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Ved oceanpladerne er skorpen dog kun 5-10 km.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B49A396-48B1-6556-C0B2-AA33AA438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7772" y="110762"/>
            <a:ext cx="6536928" cy="66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78E34-1FD5-5B4D-664A-269EF3B2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Pladetektonik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6E11934-B590-D3C8-C6BF-BB6344B29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16" y="2141537"/>
            <a:ext cx="5801784" cy="435133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A1C121F-DDFB-900A-D24A-0409914EB01E}"/>
              </a:ext>
            </a:extLst>
          </p:cNvPr>
          <p:cNvSpPr txBox="1"/>
          <p:nvPr/>
        </p:nvSpPr>
        <p:spPr>
          <a:xfrm>
            <a:off x="2651016" y="1956871"/>
            <a:ext cx="108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Puslespil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CCCB87F-D66D-1D87-226A-5F9D71F35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33" y="2141538"/>
            <a:ext cx="55009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0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044F67-CE6F-7279-5564-475188F6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662259"/>
            <a:ext cx="4443154" cy="1087819"/>
          </a:xfrm>
        </p:spPr>
        <p:txBody>
          <a:bodyPr anchor="b">
            <a:normAutofit/>
          </a:bodyPr>
          <a:lstStyle/>
          <a:p>
            <a:r>
              <a:rPr lang="da-DK" sz="3400" dirty="0"/>
              <a:t>Pladegrænser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51C3B7-53EE-B4E2-D4E3-E31E7037D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540353"/>
            <a:ext cx="4443154" cy="36919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a-DK" sz="4900" b="1" dirty="0"/>
              <a:t>Tre hovedtyper af pladegrænser</a:t>
            </a:r>
          </a:p>
          <a:p>
            <a:pPr marL="0" indent="0">
              <a:buNone/>
            </a:pPr>
            <a:r>
              <a:rPr lang="da-DK" sz="4900" dirty="0"/>
              <a:t>Destruktive pladegrænser:</a:t>
            </a:r>
            <a:endParaRPr lang="da-DK" dirty="0"/>
          </a:p>
          <a:p>
            <a:pPr fontAlgn="ctr"/>
            <a:r>
              <a:rPr lang="da-DK" b="1" dirty="0"/>
              <a:t>Bevægelse</a:t>
            </a:r>
            <a:r>
              <a:rPr lang="da-DK" dirty="0"/>
              <a:t>: To plader bevæger sig mod hinanden. </a:t>
            </a:r>
          </a:p>
          <a:p>
            <a:pPr fontAlgn="ctr"/>
            <a:r>
              <a:rPr lang="da-DK" b="1" dirty="0"/>
              <a:t>Fænomener</a:t>
            </a:r>
            <a:r>
              <a:rPr lang="da-DK" dirty="0"/>
              <a:t>: Dette kan føre til dannelsen af bjergkæder eller </a:t>
            </a:r>
            <a:r>
              <a:rPr lang="da-DK" dirty="0" err="1"/>
              <a:t>subduktionszoner</a:t>
            </a:r>
            <a:r>
              <a:rPr lang="da-DK" dirty="0"/>
              <a:t>, hvor den ene plade presses under den anden. </a:t>
            </a:r>
          </a:p>
          <a:p>
            <a:pPr fontAlgn="ctr"/>
            <a:r>
              <a:rPr lang="da-DK" b="1" dirty="0"/>
              <a:t>Vulkanisme</a:t>
            </a:r>
            <a:r>
              <a:rPr lang="da-DK" dirty="0"/>
              <a:t>: Vulkaner kan opstå ved disse pladegrænser. </a:t>
            </a:r>
          </a:p>
          <a:p>
            <a:pPr marL="0" indent="0">
              <a:buNone/>
            </a:pPr>
            <a:r>
              <a:rPr lang="da-DK" sz="4800" dirty="0"/>
              <a:t>Konstruktive pladegrænser:</a:t>
            </a:r>
            <a:endParaRPr lang="da-DK" sz="4800" b="1" dirty="0">
              <a:hlinkClick r:id="rId2"/>
            </a:endParaRPr>
          </a:p>
          <a:p>
            <a:pPr fontAlgn="ctr"/>
            <a:r>
              <a:rPr lang="da-DK" b="1" dirty="0"/>
              <a:t>Bevægelse</a:t>
            </a:r>
            <a:r>
              <a:rPr lang="da-DK" dirty="0"/>
              <a:t>: To plader bevæger sig væk fra hinanden, hvilket skaber et "tomrum". </a:t>
            </a:r>
          </a:p>
          <a:p>
            <a:pPr fontAlgn="ctr"/>
            <a:r>
              <a:rPr lang="da-DK" b="1" dirty="0"/>
              <a:t>Fænomener</a:t>
            </a:r>
            <a:r>
              <a:rPr lang="da-DK" dirty="0"/>
              <a:t>: Magma fra Jordens indre stiger op for at udfylde tomrummet og danner ny oceanbundsskorpe. </a:t>
            </a:r>
          </a:p>
          <a:p>
            <a:pPr fontAlgn="ctr"/>
            <a:r>
              <a:rPr lang="da-DK" b="1" dirty="0"/>
              <a:t>Vulkanisme</a:t>
            </a:r>
            <a:r>
              <a:rPr lang="da-DK" dirty="0"/>
              <a:t>: Vulkanisme er almindelig her, ofte med lav viskositet. </a:t>
            </a:r>
          </a:p>
          <a:p>
            <a:pPr marL="0" indent="0">
              <a:buNone/>
            </a:pPr>
            <a:r>
              <a:rPr lang="da-DK" dirty="0"/>
              <a:t>Bevarende pladegrænser:</a:t>
            </a:r>
          </a:p>
          <a:p>
            <a:pPr fontAlgn="ctr"/>
            <a:r>
              <a:rPr lang="da-DK" b="1" dirty="0"/>
              <a:t>Bevægelse</a:t>
            </a:r>
            <a:r>
              <a:rPr lang="da-DK" dirty="0"/>
              <a:t>: To plader glider parallelt langs hinanden. </a:t>
            </a:r>
          </a:p>
          <a:p>
            <a:pPr fontAlgn="ctr"/>
            <a:r>
              <a:rPr lang="da-DK" b="1" dirty="0"/>
              <a:t>Fænomener</a:t>
            </a:r>
            <a:r>
              <a:rPr lang="da-DK" dirty="0"/>
              <a:t>: Der hverken skabes eller ødelægges jordskorpe. </a:t>
            </a:r>
          </a:p>
          <a:p>
            <a:r>
              <a:rPr lang="da-DK" b="1" dirty="0"/>
              <a:t>Jordskælv</a:t>
            </a:r>
            <a:r>
              <a:rPr lang="da-DK" dirty="0"/>
              <a:t>: Disse grænser er forbundet med jordskælv, da pladerne konstant gnider sig mod hinanden. Et klassisk eksempel er </a:t>
            </a:r>
            <a:r>
              <a:rPr lang="da-DK" dirty="0">
                <a:hlinkClick r:id="rId3"/>
              </a:rPr>
              <a:t>San Andreasforkastningen</a:t>
            </a:r>
            <a:r>
              <a:rPr lang="da-DK" dirty="0"/>
              <a:t> i Californien. 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A86C1F6-EBAA-5E9C-627D-41FEACB1B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139" y="991443"/>
            <a:ext cx="6915272" cy="48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8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E23A0-361A-926E-4604-5FE7F480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37" y="18255"/>
            <a:ext cx="10515600" cy="1325563"/>
          </a:xfrm>
        </p:spPr>
        <p:txBody>
          <a:bodyPr/>
          <a:lstStyle/>
          <a:p>
            <a:r>
              <a:rPr lang="da-DK" dirty="0"/>
              <a:t>Link til jordskælv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1D808C-D580-02C3-9DF7-C34B0D7E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654" y="477224"/>
            <a:ext cx="3410575" cy="4076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a-DK">
                <a:hlinkClick r:id="rId3"/>
              </a:rPr>
              <a:t>https://earthquake.usgs.gov/earthquakes/map/?currentFeatureId=us6000r01m&amp;extent=-59.79584,-112.14844&amp;extent=18.65527,0.35156&amp;range=month&amp;magnitude=all&amp;settings=true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24EEA5C-F4B7-52DD-F53A-5E187FE77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94" y="1230904"/>
            <a:ext cx="6919560" cy="562709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A67A363-1235-7BBD-06FC-5A93292F5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760" y="-18255"/>
            <a:ext cx="4341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7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276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Office-tema</vt:lpstr>
      <vt:lpstr>5. Lektion</vt:lpstr>
      <vt:lpstr>Jordens opbygning</vt:lpstr>
      <vt:lpstr>Pladetektonik</vt:lpstr>
      <vt:lpstr>Pladegrænser</vt:lpstr>
      <vt:lpstr>Link til jordskælv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Lasse Kappel Aggerholm</dc:creator>
  <cp:lastModifiedBy>Lasse Kappel Aggerholm</cp:lastModifiedBy>
  <cp:revision>1</cp:revision>
  <dcterms:created xsi:type="dcterms:W3CDTF">2025-08-25T04:07:47Z</dcterms:created>
  <dcterms:modified xsi:type="dcterms:W3CDTF">2025-08-25T07:22:20Z</dcterms:modified>
</cp:coreProperties>
</file>