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0" r:id="rId5"/>
    <p:sldId id="264" r:id="rId6"/>
    <p:sldId id="268" r:id="rId7"/>
    <p:sldId id="266" r:id="rId8"/>
    <p:sldId id="267" r:id="rId9"/>
    <p:sldId id="265" r:id="rId10"/>
    <p:sldId id="261" r:id="rId11"/>
    <p:sldId id="263" r:id="rId12"/>
    <p:sldId id="269" r:id="rId13"/>
    <p:sldId id="275" r:id="rId14"/>
    <p:sldId id="276" r:id="rId15"/>
    <p:sldId id="277" r:id="rId16"/>
    <p:sldId id="278" r:id="rId17"/>
    <p:sldId id="279" r:id="rId18"/>
    <p:sldId id="280"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E63AF-5515-4B8C-9F38-F02C695EDDD3}" v="61" dt="2025-08-28T07:07:14.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40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se Kappel Aggerholm" userId="cc7af402-8c19-46cd-b1f9-6529bae68021" providerId="ADAL" clId="{0A3E63AF-5515-4B8C-9F38-F02C695EDDD3}"/>
    <pc:docChg chg="undo custSel addSld delSld modSld sldOrd">
      <pc:chgData name="Lasse Kappel Aggerholm" userId="cc7af402-8c19-46cd-b1f9-6529bae68021" providerId="ADAL" clId="{0A3E63AF-5515-4B8C-9F38-F02C695EDDD3}" dt="2025-08-28T07:18:42.109" v="2162" actId="26606"/>
      <pc:docMkLst>
        <pc:docMk/>
      </pc:docMkLst>
      <pc:sldChg chg="add del">
        <pc:chgData name="Lasse Kappel Aggerholm" userId="cc7af402-8c19-46cd-b1f9-6529bae68021" providerId="ADAL" clId="{0A3E63AF-5515-4B8C-9F38-F02C695EDDD3}" dt="2025-08-25T14:16:23.203" v="5" actId="47"/>
        <pc:sldMkLst>
          <pc:docMk/>
          <pc:sldMk cId="2009127549" sldId="256"/>
        </pc:sldMkLst>
      </pc:sldChg>
      <pc:sldChg chg="addSp delSp modSp add mod setBg delDesignElem">
        <pc:chgData name="Lasse Kappel Aggerholm" userId="cc7af402-8c19-46cd-b1f9-6529bae68021" providerId="ADAL" clId="{0A3E63AF-5515-4B8C-9F38-F02C695EDDD3}" dt="2025-08-25T14:25:35.545" v="160" actId="20577"/>
        <pc:sldMkLst>
          <pc:docMk/>
          <pc:sldMk cId="2010830907" sldId="257"/>
        </pc:sldMkLst>
        <pc:spChg chg="mod">
          <ac:chgData name="Lasse Kappel Aggerholm" userId="cc7af402-8c19-46cd-b1f9-6529bae68021" providerId="ADAL" clId="{0A3E63AF-5515-4B8C-9F38-F02C695EDDD3}" dt="2025-08-25T14:16:26.932" v="7" actId="20577"/>
          <ac:spMkLst>
            <pc:docMk/>
            <pc:sldMk cId="2010830907" sldId="257"/>
            <ac:spMk id="2" creationId="{2558581E-6268-0D1F-AAFE-5768AAFFB9FE}"/>
          </ac:spMkLst>
        </pc:spChg>
        <pc:spChg chg="mod">
          <ac:chgData name="Lasse Kappel Aggerholm" userId="cc7af402-8c19-46cd-b1f9-6529bae68021" providerId="ADAL" clId="{0A3E63AF-5515-4B8C-9F38-F02C695EDDD3}" dt="2025-08-25T14:25:35.545" v="160" actId="20577"/>
          <ac:spMkLst>
            <pc:docMk/>
            <pc:sldMk cId="2010830907" sldId="257"/>
            <ac:spMk id="3" creationId="{07D95BDE-EAA2-527C-8339-3A69EDE08476}"/>
          </ac:spMkLst>
        </pc:spChg>
        <pc:spChg chg="add">
          <ac:chgData name="Lasse Kappel Aggerholm" userId="cc7af402-8c19-46cd-b1f9-6529bae68021" providerId="ADAL" clId="{0A3E63AF-5515-4B8C-9F38-F02C695EDDD3}" dt="2025-08-25T14:16:20.007" v="4" actId="26606"/>
          <ac:spMkLst>
            <pc:docMk/>
            <pc:sldMk cId="2010830907" sldId="257"/>
            <ac:spMk id="8" creationId="{F0A604E4-7307-451C-93BE-F1F7E1BF3BF8}"/>
          </ac:spMkLst>
        </pc:spChg>
        <pc:spChg chg="add">
          <ac:chgData name="Lasse Kappel Aggerholm" userId="cc7af402-8c19-46cd-b1f9-6529bae68021" providerId="ADAL" clId="{0A3E63AF-5515-4B8C-9F38-F02C695EDDD3}" dt="2025-08-25T14:16:20.007" v="4" actId="26606"/>
          <ac:spMkLst>
            <pc:docMk/>
            <pc:sldMk cId="2010830907" sldId="257"/>
            <ac:spMk id="9" creationId="{F7F3A0AA-35E5-4085-942B-737839030604}"/>
          </ac:spMkLst>
        </pc:spChg>
        <pc:spChg chg="add">
          <ac:chgData name="Lasse Kappel Aggerholm" userId="cc7af402-8c19-46cd-b1f9-6529bae68021" providerId="ADAL" clId="{0A3E63AF-5515-4B8C-9F38-F02C695EDDD3}" dt="2025-08-25T14:16:20.007" v="4" actId="26606"/>
          <ac:spMkLst>
            <pc:docMk/>
            <pc:sldMk cId="2010830907" sldId="257"/>
            <ac:spMk id="10" creationId="{402F5C38-C747-4173-ABBF-656E39E82130}"/>
          </ac:spMkLst>
        </pc:spChg>
        <pc:spChg chg="add">
          <ac:chgData name="Lasse Kappel Aggerholm" userId="cc7af402-8c19-46cd-b1f9-6529bae68021" providerId="ADAL" clId="{0A3E63AF-5515-4B8C-9F38-F02C695EDDD3}" dt="2025-08-25T14:16:20.007" v="4" actId="26606"/>
          <ac:spMkLst>
            <pc:docMk/>
            <pc:sldMk cId="2010830907" sldId="257"/>
            <ac:spMk id="12" creationId="{E37EECFC-A684-4391-AE85-4CDAF5565F61}"/>
          </ac:spMkLst>
        </pc:spChg>
      </pc:sldChg>
      <pc:sldChg chg="addSp modSp new mod setBg">
        <pc:chgData name="Lasse Kappel Aggerholm" userId="cc7af402-8c19-46cd-b1f9-6529bae68021" providerId="ADAL" clId="{0A3E63AF-5515-4B8C-9F38-F02C695EDDD3}" dt="2025-08-25T14:34:41.297" v="401" actId="20577"/>
        <pc:sldMkLst>
          <pc:docMk/>
          <pc:sldMk cId="2885799431" sldId="258"/>
        </pc:sldMkLst>
        <pc:spChg chg="mod">
          <ac:chgData name="Lasse Kappel Aggerholm" userId="cc7af402-8c19-46cd-b1f9-6529bae68021" providerId="ADAL" clId="{0A3E63AF-5515-4B8C-9F38-F02C695EDDD3}" dt="2025-08-25T14:25:13.014" v="137" actId="26606"/>
          <ac:spMkLst>
            <pc:docMk/>
            <pc:sldMk cId="2885799431" sldId="258"/>
            <ac:spMk id="2" creationId="{55C1B305-BFC3-2693-6A86-BE02CCF6CD48}"/>
          </ac:spMkLst>
        </pc:spChg>
        <pc:spChg chg="mod">
          <ac:chgData name="Lasse Kappel Aggerholm" userId="cc7af402-8c19-46cd-b1f9-6529bae68021" providerId="ADAL" clId="{0A3E63AF-5515-4B8C-9F38-F02C695EDDD3}" dt="2025-08-25T14:34:41.297" v="401" actId="20577"/>
          <ac:spMkLst>
            <pc:docMk/>
            <pc:sldMk cId="2885799431" sldId="258"/>
            <ac:spMk id="3" creationId="{21A2E2CF-4801-DB10-1014-A71F0720171B}"/>
          </ac:spMkLst>
        </pc:spChg>
        <pc:spChg chg="add">
          <ac:chgData name="Lasse Kappel Aggerholm" userId="cc7af402-8c19-46cd-b1f9-6529bae68021" providerId="ADAL" clId="{0A3E63AF-5515-4B8C-9F38-F02C695EDDD3}" dt="2025-08-25T14:25:13.014" v="137" actId="26606"/>
          <ac:spMkLst>
            <pc:docMk/>
            <pc:sldMk cId="2885799431" sldId="258"/>
            <ac:spMk id="11" creationId="{26FF42C2-EA15-4154-B242-E98E88CED99C}"/>
          </ac:spMkLst>
        </pc:spChg>
        <pc:spChg chg="add">
          <ac:chgData name="Lasse Kappel Aggerholm" userId="cc7af402-8c19-46cd-b1f9-6529bae68021" providerId="ADAL" clId="{0A3E63AF-5515-4B8C-9F38-F02C695EDDD3}" dt="2025-08-25T14:25:13.014" v="137" actId="26606"/>
          <ac:spMkLst>
            <pc:docMk/>
            <pc:sldMk cId="2885799431" sldId="258"/>
            <ac:spMk id="13" creationId="{D79DE9F7-28C4-4856-BA57-D696E124C137}"/>
          </ac:spMkLst>
        </pc:spChg>
        <pc:spChg chg="add">
          <ac:chgData name="Lasse Kappel Aggerholm" userId="cc7af402-8c19-46cd-b1f9-6529bae68021" providerId="ADAL" clId="{0A3E63AF-5515-4B8C-9F38-F02C695EDDD3}" dt="2025-08-25T14:25:13.014" v="137" actId="26606"/>
          <ac:spMkLst>
            <pc:docMk/>
            <pc:sldMk cId="2885799431" sldId="258"/>
            <ac:spMk id="15" creationId="{E1F9ED9C-121B-44C6-A308-5824769C40D5}"/>
          </ac:spMkLst>
        </pc:spChg>
        <pc:spChg chg="add">
          <ac:chgData name="Lasse Kappel Aggerholm" userId="cc7af402-8c19-46cd-b1f9-6529bae68021" providerId="ADAL" clId="{0A3E63AF-5515-4B8C-9F38-F02C695EDDD3}" dt="2025-08-25T14:25:13.014" v="137" actId="26606"/>
          <ac:spMkLst>
            <pc:docMk/>
            <pc:sldMk cId="2885799431" sldId="258"/>
            <ac:spMk id="17" creationId="{4A5F8185-F27B-4E99-A06C-007336FE3F2D}"/>
          </ac:spMkLst>
        </pc:spChg>
        <pc:picChg chg="add mod">
          <ac:chgData name="Lasse Kappel Aggerholm" userId="cc7af402-8c19-46cd-b1f9-6529bae68021" providerId="ADAL" clId="{0A3E63AF-5515-4B8C-9F38-F02C695EDDD3}" dt="2025-08-25T14:25:13.014" v="137" actId="26606"/>
          <ac:picMkLst>
            <pc:docMk/>
            <pc:sldMk cId="2885799431" sldId="258"/>
            <ac:picMk id="4" creationId="{99988035-EEDB-ACB7-90F0-4A70E367484A}"/>
          </ac:picMkLst>
        </pc:picChg>
        <pc:picChg chg="add mod ord">
          <ac:chgData name="Lasse Kappel Aggerholm" userId="cc7af402-8c19-46cd-b1f9-6529bae68021" providerId="ADAL" clId="{0A3E63AF-5515-4B8C-9F38-F02C695EDDD3}" dt="2025-08-25T14:25:13.014" v="137" actId="26606"/>
          <ac:picMkLst>
            <pc:docMk/>
            <pc:sldMk cId="2885799431" sldId="258"/>
            <ac:picMk id="5" creationId="{2CF881DB-3F5A-0C50-ADE1-34AD5AA2EB80}"/>
          </ac:picMkLst>
        </pc:picChg>
        <pc:picChg chg="add mod">
          <ac:chgData name="Lasse Kappel Aggerholm" userId="cc7af402-8c19-46cd-b1f9-6529bae68021" providerId="ADAL" clId="{0A3E63AF-5515-4B8C-9F38-F02C695EDDD3}" dt="2025-08-25T14:25:13.014" v="137" actId="26606"/>
          <ac:picMkLst>
            <pc:docMk/>
            <pc:sldMk cId="2885799431" sldId="258"/>
            <ac:picMk id="6" creationId="{917755D7-F934-3963-1B75-589C499A8273}"/>
          </ac:picMkLst>
        </pc:picChg>
      </pc:sldChg>
      <pc:sldChg chg="delSp add del setBg delDesignElem">
        <pc:chgData name="Lasse Kappel Aggerholm" userId="cc7af402-8c19-46cd-b1f9-6529bae68021" providerId="ADAL" clId="{0A3E63AF-5515-4B8C-9F38-F02C695EDDD3}" dt="2025-08-25T14:25:22.628" v="138" actId="47"/>
        <pc:sldMkLst>
          <pc:docMk/>
          <pc:sldMk cId="1651339880" sldId="259"/>
        </pc:sldMkLst>
      </pc:sldChg>
      <pc:sldChg chg="addSp delSp modSp new mod setBg">
        <pc:chgData name="Lasse Kappel Aggerholm" userId="cc7af402-8c19-46cd-b1f9-6529bae68021" providerId="ADAL" clId="{0A3E63AF-5515-4B8C-9F38-F02C695EDDD3}" dt="2025-08-28T05:50:09.030" v="1019" actId="20577"/>
        <pc:sldMkLst>
          <pc:docMk/>
          <pc:sldMk cId="1105802010" sldId="260"/>
        </pc:sldMkLst>
        <pc:spChg chg="mod">
          <ac:chgData name="Lasse Kappel Aggerholm" userId="cc7af402-8c19-46cd-b1f9-6529bae68021" providerId="ADAL" clId="{0A3E63AF-5515-4B8C-9F38-F02C695EDDD3}" dt="2025-08-25T14:48:34.912" v="489" actId="26606"/>
          <ac:spMkLst>
            <pc:docMk/>
            <pc:sldMk cId="1105802010" sldId="260"/>
            <ac:spMk id="2" creationId="{BEBD9220-2004-4B33-88BA-628B1F6CE8B2}"/>
          </ac:spMkLst>
        </pc:spChg>
        <pc:spChg chg="add del mod">
          <ac:chgData name="Lasse Kappel Aggerholm" userId="cc7af402-8c19-46cd-b1f9-6529bae68021" providerId="ADAL" clId="{0A3E63AF-5515-4B8C-9F38-F02C695EDDD3}" dt="2025-08-28T05:50:09.030" v="1019" actId="20577"/>
          <ac:spMkLst>
            <pc:docMk/>
            <pc:sldMk cId="1105802010" sldId="260"/>
            <ac:spMk id="3" creationId="{9B5E2593-700D-4E5A-3735-0C1AB8A4BC6E}"/>
          </ac:spMkLst>
        </pc:spChg>
        <pc:spChg chg="add mod">
          <ac:chgData name="Lasse Kappel Aggerholm" userId="cc7af402-8c19-46cd-b1f9-6529bae68021" providerId="ADAL" clId="{0A3E63AF-5515-4B8C-9F38-F02C695EDDD3}" dt="2025-08-25T14:51:16.805" v="592" actId="20577"/>
          <ac:spMkLst>
            <pc:docMk/>
            <pc:sldMk cId="1105802010" sldId="260"/>
            <ac:spMk id="9" creationId="{E3C98E6C-3D29-3220-C45C-0592B8209C36}"/>
          </ac:spMkLst>
        </pc:spChg>
        <pc:spChg chg="add">
          <ac:chgData name="Lasse Kappel Aggerholm" userId="cc7af402-8c19-46cd-b1f9-6529bae68021" providerId="ADAL" clId="{0A3E63AF-5515-4B8C-9F38-F02C695EDDD3}" dt="2025-08-25T14:48:34.912" v="489" actId="26606"/>
          <ac:spMkLst>
            <pc:docMk/>
            <pc:sldMk cId="1105802010" sldId="260"/>
            <ac:spMk id="12" creationId="{2B97F24A-32CE-4C1C-A50D-3016B394DCFB}"/>
          </ac:spMkLst>
        </pc:spChg>
        <pc:spChg chg="add">
          <ac:chgData name="Lasse Kappel Aggerholm" userId="cc7af402-8c19-46cd-b1f9-6529bae68021" providerId="ADAL" clId="{0A3E63AF-5515-4B8C-9F38-F02C695EDDD3}" dt="2025-08-25T14:48:34.912" v="489" actId="26606"/>
          <ac:spMkLst>
            <pc:docMk/>
            <pc:sldMk cId="1105802010" sldId="260"/>
            <ac:spMk id="14" creationId="{CD8B4F24-440B-49E9-B85D-733523DC064B}"/>
          </ac:spMkLst>
        </pc:spChg>
        <pc:picChg chg="add mod">
          <ac:chgData name="Lasse Kappel Aggerholm" userId="cc7af402-8c19-46cd-b1f9-6529bae68021" providerId="ADAL" clId="{0A3E63AF-5515-4B8C-9F38-F02C695EDDD3}" dt="2025-08-25T14:48:50.681" v="494" actId="14100"/>
          <ac:picMkLst>
            <pc:docMk/>
            <pc:sldMk cId="1105802010" sldId="260"/>
            <ac:picMk id="7" creationId="{5EDB9BE0-707E-27A5-CF5E-2A08EC9A048A}"/>
          </ac:picMkLst>
        </pc:picChg>
      </pc:sldChg>
      <pc:sldChg chg="addSp delSp modSp new mod setBg">
        <pc:chgData name="Lasse Kappel Aggerholm" userId="cc7af402-8c19-46cd-b1f9-6529bae68021" providerId="ADAL" clId="{0A3E63AF-5515-4B8C-9F38-F02C695EDDD3}" dt="2025-08-28T05:52:42.271" v="1034"/>
        <pc:sldMkLst>
          <pc:docMk/>
          <pc:sldMk cId="2642465697" sldId="261"/>
        </pc:sldMkLst>
        <pc:spChg chg="mod">
          <ac:chgData name="Lasse Kappel Aggerholm" userId="cc7af402-8c19-46cd-b1f9-6529bae68021" providerId="ADAL" clId="{0A3E63AF-5515-4B8C-9F38-F02C695EDDD3}" dt="2025-08-28T05:52:42.271" v="1034"/>
          <ac:spMkLst>
            <pc:docMk/>
            <pc:sldMk cId="2642465697" sldId="261"/>
            <ac:spMk id="2" creationId="{29F2E3DE-97DC-F291-0DFA-8E038685D99A}"/>
          </ac:spMkLst>
        </pc:spChg>
        <pc:spChg chg="add del mod">
          <ac:chgData name="Lasse Kappel Aggerholm" userId="cc7af402-8c19-46cd-b1f9-6529bae68021" providerId="ADAL" clId="{0A3E63AF-5515-4B8C-9F38-F02C695EDDD3}" dt="2025-08-28T05:52:34.801" v="1030" actId="26606"/>
          <ac:spMkLst>
            <pc:docMk/>
            <pc:sldMk cId="2642465697" sldId="261"/>
            <ac:spMk id="3" creationId="{272B51AA-CFBE-44A3-1885-5EDA0C1DCAAF}"/>
          </ac:spMkLst>
        </pc:spChg>
        <pc:spChg chg="add del">
          <ac:chgData name="Lasse Kappel Aggerholm" userId="cc7af402-8c19-46cd-b1f9-6529bae68021" providerId="ADAL" clId="{0A3E63AF-5515-4B8C-9F38-F02C695EDDD3}" dt="2025-08-28T05:52:34.792" v="1029" actId="26606"/>
          <ac:spMkLst>
            <pc:docMk/>
            <pc:sldMk cId="2642465697" sldId="261"/>
            <ac:spMk id="10" creationId="{45D37F4E-DDB4-456B-97E0-9937730A039F}"/>
          </ac:spMkLst>
        </pc:spChg>
        <pc:spChg chg="add del">
          <ac:chgData name="Lasse Kappel Aggerholm" userId="cc7af402-8c19-46cd-b1f9-6529bae68021" providerId="ADAL" clId="{0A3E63AF-5515-4B8C-9F38-F02C695EDDD3}" dt="2025-08-28T05:52:34.792" v="1029" actId="26606"/>
          <ac:spMkLst>
            <pc:docMk/>
            <pc:sldMk cId="2642465697" sldId="261"/>
            <ac:spMk id="12" creationId="{B2DD41CD-8F47-4F56-AD12-4E2FF7696987}"/>
          </ac:spMkLst>
        </pc:spChg>
        <pc:spChg chg="add">
          <ac:chgData name="Lasse Kappel Aggerholm" userId="cc7af402-8c19-46cd-b1f9-6529bae68021" providerId="ADAL" clId="{0A3E63AF-5515-4B8C-9F38-F02C695EDDD3}" dt="2025-08-28T05:52:34.801" v="1030" actId="26606"/>
          <ac:spMkLst>
            <pc:docMk/>
            <pc:sldMk cId="2642465697" sldId="261"/>
            <ac:spMk id="14" creationId="{16C5FA50-8D52-4617-AF91-5C7B1C8352F1}"/>
          </ac:spMkLst>
        </pc:spChg>
        <pc:spChg chg="add">
          <ac:chgData name="Lasse Kappel Aggerholm" userId="cc7af402-8c19-46cd-b1f9-6529bae68021" providerId="ADAL" clId="{0A3E63AF-5515-4B8C-9F38-F02C695EDDD3}" dt="2025-08-28T05:52:34.801" v="1030" actId="26606"/>
          <ac:spMkLst>
            <pc:docMk/>
            <pc:sldMk cId="2642465697" sldId="261"/>
            <ac:spMk id="15" creationId="{E223798C-12AD-4B0C-A50C-D676347D67CF}"/>
          </ac:spMkLst>
        </pc:spChg>
        <pc:picChg chg="add mod">
          <ac:chgData name="Lasse Kappel Aggerholm" userId="cc7af402-8c19-46cd-b1f9-6529bae68021" providerId="ADAL" clId="{0A3E63AF-5515-4B8C-9F38-F02C695EDDD3}" dt="2025-08-28T05:51:03.742" v="1023"/>
          <ac:picMkLst>
            <pc:docMk/>
            <pc:sldMk cId="2642465697" sldId="261"/>
            <ac:picMk id="4" creationId="{6270CBBF-AA11-7090-491E-73E5B02155CA}"/>
          </ac:picMkLst>
        </pc:picChg>
        <pc:picChg chg="add mod">
          <ac:chgData name="Lasse Kappel Aggerholm" userId="cc7af402-8c19-46cd-b1f9-6529bae68021" providerId="ADAL" clId="{0A3E63AF-5515-4B8C-9F38-F02C695EDDD3}" dt="2025-08-28T05:52:42.271" v="1034"/>
          <ac:picMkLst>
            <pc:docMk/>
            <pc:sldMk cId="2642465697" sldId="261"/>
            <ac:picMk id="5" creationId="{5C898756-A0D6-9E60-5B98-0524DAB820C4}"/>
          </ac:picMkLst>
        </pc:picChg>
      </pc:sldChg>
      <pc:sldChg chg="modSp new del mod">
        <pc:chgData name="Lasse Kappel Aggerholm" userId="cc7af402-8c19-46cd-b1f9-6529bae68021" providerId="ADAL" clId="{0A3E63AF-5515-4B8C-9F38-F02C695EDDD3}" dt="2025-08-25T14:47:47.260" v="475" actId="47"/>
        <pc:sldMkLst>
          <pc:docMk/>
          <pc:sldMk cId="306520840" sldId="262"/>
        </pc:sldMkLst>
      </pc:sldChg>
      <pc:sldChg chg="addSp modSp new mod setBg">
        <pc:chgData name="Lasse Kappel Aggerholm" userId="cc7af402-8c19-46cd-b1f9-6529bae68021" providerId="ADAL" clId="{0A3E63AF-5515-4B8C-9F38-F02C695EDDD3}" dt="2025-08-28T05:47:46.023" v="791" actId="1076"/>
        <pc:sldMkLst>
          <pc:docMk/>
          <pc:sldMk cId="2767187089" sldId="262"/>
        </pc:sldMkLst>
        <pc:spChg chg="mod">
          <ac:chgData name="Lasse Kappel Aggerholm" userId="cc7af402-8c19-46cd-b1f9-6529bae68021" providerId="ADAL" clId="{0A3E63AF-5515-4B8C-9F38-F02C695EDDD3}" dt="2025-08-25T14:57:39.628" v="690" actId="26606"/>
          <ac:spMkLst>
            <pc:docMk/>
            <pc:sldMk cId="2767187089" sldId="262"/>
            <ac:spMk id="2" creationId="{8EFDC0B2-08C7-ADCD-47F0-0646B83E541F}"/>
          </ac:spMkLst>
        </pc:spChg>
        <pc:spChg chg="mod">
          <ac:chgData name="Lasse Kappel Aggerholm" userId="cc7af402-8c19-46cd-b1f9-6529bae68021" providerId="ADAL" clId="{0A3E63AF-5515-4B8C-9F38-F02C695EDDD3}" dt="2025-08-25T14:57:39.628" v="690" actId="26606"/>
          <ac:spMkLst>
            <pc:docMk/>
            <pc:sldMk cId="2767187089" sldId="262"/>
            <ac:spMk id="3" creationId="{17A56248-9760-8827-8CBD-107A66DB468F}"/>
          </ac:spMkLst>
        </pc:spChg>
        <pc:spChg chg="add">
          <ac:chgData name="Lasse Kappel Aggerholm" userId="cc7af402-8c19-46cd-b1f9-6529bae68021" providerId="ADAL" clId="{0A3E63AF-5515-4B8C-9F38-F02C695EDDD3}" dt="2025-08-25T14:57:39.628" v="690" actId="26606"/>
          <ac:spMkLst>
            <pc:docMk/>
            <pc:sldMk cId="2767187089" sldId="262"/>
            <ac:spMk id="9" creationId="{058A14AF-9FB5-4CC7-BA35-E8E85D3EDF0E}"/>
          </ac:spMkLst>
        </pc:spChg>
        <pc:spChg chg="add">
          <ac:chgData name="Lasse Kappel Aggerholm" userId="cc7af402-8c19-46cd-b1f9-6529bae68021" providerId="ADAL" clId="{0A3E63AF-5515-4B8C-9F38-F02C695EDDD3}" dt="2025-08-25T14:57:39.628" v="690" actId="26606"/>
          <ac:spMkLst>
            <pc:docMk/>
            <pc:sldMk cId="2767187089" sldId="262"/>
            <ac:spMk id="11" creationId="{3A9A4357-BD1D-4622-A4FE-766E6AB8DE84}"/>
          </ac:spMkLst>
        </pc:spChg>
        <pc:spChg chg="add">
          <ac:chgData name="Lasse Kappel Aggerholm" userId="cc7af402-8c19-46cd-b1f9-6529bae68021" providerId="ADAL" clId="{0A3E63AF-5515-4B8C-9F38-F02C695EDDD3}" dt="2025-08-25T14:57:39.628" v="690" actId="26606"/>
          <ac:spMkLst>
            <pc:docMk/>
            <pc:sldMk cId="2767187089" sldId="262"/>
            <ac:spMk id="13" creationId="{E659831F-0D9A-4C63-9EBB-8435B85A440F}"/>
          </ac:spMkLst>
        </pc:spChg>
        <pc:spChg chg="add">
          <ac:chgData name="Lasse Kappel Aggerholm" userId="cc7af402-8c19-46cd-b1f9-6529bae68021" providerId="ADAL" clId="{0A3E63AF-5515-4B8C-9F38-F02C695EDDD3}" dt="2025-08-25T14:57:39.628" v="690" actId="26606"/>
          <ac:spMkLst>
            <pc:docMk/>
            <pc:sldMk cId="2767187089" sldId="262"/>
            <ac:spMk id="15" creationId="{E6995CE5-F890-4ABA-82A2-26507CE8D2A3}"/>
          </ac:spMkLst>
        </pc:spChg>
        <pc:picChg chg="add mod">
          <ac:chgData name="Lasse Kappel Aggerholm" userId="cc7af402-8c19-46cd-b1f9-6529bae68021" providerId="ADAL" clId="{0A3E63AF-5515-4B8C-9F38-F02C695EDDD3}" dt="2025-08-25T14:57:39.628" v="690" actId="26606"/>
          <ac:picMkLst>
            <pc:docMk/>
            <pc:sldMk cId="2767187089" sldId="262"/>
            <ac:picMk id="4" creationId="{D55CDE06-4235-9935-2751-78AA59CA29E5}"/>
          </ac:picMkLst>
        </pc:picChg>
        <pc:picChg chg="add mod">
          <ac:chgData name="Lasse Kappel Aggerholm" userId="cc7af402-8c19-46cd-b1f9-6529bae68021" providerId="ADAL" clId="{0A3E63AF-5515-4B8C-9F38-F02C695EDDD3}" dt="2025-08-28T05:47:46.023" v="791" actId="1076"/>
          <ac:picMkLst>
            <pc:docMk/>
            <pc:sldMk cId="2767187089" sldId="262"/>
            <ac:picMk id="5" creationId="{194F7D44-7DB0-5F08-1B4A-CCE78C997949}"/>
          </ac:picMkLst>
        </pc:picChg>
      </pc:sldChg>
      <pc:sldChg chg="addSp delSp modSp new mod setBg">
        <pc:chgData name="Lasse Kappel Aggerholm" userId="cc7af402-8c19-46cd-b1f9-6529bae68021" providerId="ADAL" clId="{0A3E63AF-5515-4B8C-9F38-F02C695EDDD3}" dt="2025-08-28T07:03:55.978" v="1784" actId="404"/>
        <pc:sldMkLst>
          <pc:docMk/>
          <pc:sldMk cId="1830562133" sldId="263"/>
        </pc:sldMkLst>
        <pc:spChg chg="mod">
          <ac:chgData name="Lasse Kappel Aggerholm" userId="cc7af402-8c19-46cd-b1f9-6529bae68021" providerId="ADAL" clId="{0A3E63AF-5515-4B8C-9F38-F02C695EDDD3}" dt="2025-08-28T07:03:55.978" v="1784" actId="404"/>
          <ac:spMkLst>
            <pc:docMk/>
            <pc:sldMk cId="1830562133" sldId="263"/>
            <ac:spMk id="2" creationId="{D7EBDA7B-5304-66E6-32A8-9029439DE593}"/>
          </ac:spMkLst>
        </pc:spChg>
        <pc:spChg chg="mod">
          <ac:chgData name="Lasse Kappel Aggerholm" userId="cc7af402-8c19-46cd-b1f9-6529bae68021" providerId="ADAL" clId="{0A3E63AF-5515-4B8C-9F38-F02C695EDDD3}" dt="2025-08-28T06:17:59.006" v="1386" actId="313"/>
          <ac:spMkLst>
            <pc:docMk/>
            <pc:sldMk cId="1830562133" sldId="263"/>
            <ac:spMk id="3" creationId="{97984886-DCD8-0965-DA75-EEF5EACB225E}"/>
          </ac:spMkLst>
        </pc:spChg>
        <pc:spChg chg="add del">
          <ac:chgData name="Lasse Kappel Aggerholm" userId="cc7af402-8c19-46cd-b1f9-6529bae68021" providerId="ADAL" clId="{0A3E63AF-5515-4B8C-9F38-F02C695EDDD3}" dt="2025-08-28T05:58:16.558" v="1087" actId="26606"/>
          <ac:spMkLst>
            <pc:docMk/>
            <pc:sldMk cId="1830562133" sldId="263"/>
            <ac:spMk id="9" creationId="{C0763A76-9F1C-4FC5-82B7-DD475DA461B2}"/>
          </ac:spMkLst>
        </pc:spChg>
        <pc:spChg chg="add del">
          <ac:chgData name="Lasse Kappel Aggerholm" userId="cc7af402-8c19-46cd-b1f9-6529bae68021" providerId="ADAL" clId="{0A3E63AF-5515-4B8C-9F38-F02C695EDDD3}" dt="2025-08-28T05:58:16.558" v="1087" actId="26606"/>
          <ac:spMkLst>
            <pc:docMk/>
            <pc:sldMk cId="1830562133" sldId="263"/>
            <ac:spMk id="11" creationId="{E81BF4F6-F2CF-4984-9D14-D6966D92F99F}"/>
          </ac:spMkLst>
        </pc:spChg>
        <pc:spChg chg="add del">
          <ac:chgData name="Lasse Kappel Aggerholm" userId="cc7af402-8c19-46cd-b1f9-6529bae68021" providerId="ADAL" clId="{0A3E63AF-5515-4B8C-9F38-F02C695EDDD3}" dt="2025-08-28T05:58:41.861" v="1089" actId="26606"/>
          <ac:spMkLst>
            <pc:docMk/>
            <pc:sldMk cId="1830562133" sldId="263"/>
            <ac:spMk id="16" creationId="{45D37F4E-DDB4-456B-97E0-9937730A039F}"/>
          </ac:spMkLst>
        </pc:spChg>
        <pc:spChg chg="add del">
          <ac:chgData name="Lasse Kappel Aggerholm" userId="cc7af402-8c19-46cd-b1f9-6529bae68021" providerId="ADAL" clId="{0A3E63AF-5515-4B8C-9F38-F02C695EDDD3}" dt="2025-08-28T05:58:41.861" v="1089" actId="26606"/>
          <ac:spMkLst>
            <pc:docMk/>
            <pc:sldMk cId="1830562133" sldId="263"/>
            <ac:spMk id="18" creationId="{B2DD41CD-8F47-4F56-AD12-4E2FF7696987}"/>
          </ac:spMkLst>
        </pc:spChg>
        <pc:spChg chg="add">
          <ac:chgData name="Lasse Kappel Aggerholm" userId="cc7af402-8c19-46cd-b1f9-6529bae68021" providerId="ADAL" clId="{0A3E63AF-5515-4B8C-9F38-F02C695EDDD3}" dt="2025-08-28T05:58:41.861" v="1089" actId="26606"/>
          <ac:spMkLst>
            <pc:docMk/>
            <pc:sldMk cId="1830562133" sldId="263"/>
            <ac:spMk id="23" creationId="{D009D6D5-DAC2-4A8B-A17A-E206B9012D09}"/>
          </ac:spMkLst>
        </pc:spChg>
        <pc:picChg chg="add mod">
          <ac:chgData name="Lasse Kappel Aggerholm" userId="cc7af402-8c19-46cd-b1f9-6529bae68021" providerId="ADAL" clId="{0A3E63AF-5515-4B8C-9F38-F02C695EDDD3}" dt="2025-08-28T05:58:41.861" v="1089" actId="26606"/>
          <ac:picMkLst>
            <pc:docMk/>
            <pc:sldMk cId="1830562133" sldId="263"/>
            <ac:picMk id="5" creationId="{1AC4A83F-2844-EBE9-D28E-849E693806B8}"/>
          </ac:picMkLst>
        </pc:picChg>
      </pc:sldChg>
      <pc:sldChg chg="modSp new del mod">
        <pc:chgData name="Lasse Kappel Aggerholm" userId="cc7af402-8c19-46cd-b1f9-6529bae68021" providerId="ADAL" clId="{0A3E63AF-5515-4B8C-9F38-F02C695EDDD3}" dt="2025-08-28T06:18:33.797" v="1387" actId="47"/>
        <pc:sldMkLst>
          <pc:docMk/>
          <pc:sldMk cId="1216477962" sldId="264"/>
        </pc:sldMkLst>
        <pc:spChg chg="mod">
          <ac:chgData name="Lasse Kappel Aggerholm" userId="cc7af402-8c19-46cd-b1f9-6529bae68021" providerId="ADAL" clId="{0A3E63AF-5515-4B8C-9F38-F02C695EDDD3}" dt="2025-08-28T06:14:37.020" v="1116" actId="20577"/>
          <ac:spMkLst>
            <pc:docMk/>
            <pc:sldMk cId="1216477962" sldId="264"/>
            <ac:spMk id="2" creationId="{D16907AA-3821-3EF2-7403-E66BC95C0A2F}"/>
          </ac:spMkLst>
        </pc:spChg>
      </pc:sldChg>
      <pc:sldChg chg="addSp delSp modSp new mod setBg">
        <pc:chgData name="Lasse Kappel Aggerholm" userId="cc7af402-8c19-46cd-b1f9-6529bae68021" providerId="ADAL" clId="{0A3E63AF-5515-4B8C-9F38-F02C695EDDD3}" dt="2025-08-28T06:48:30.737" v="1534" actId="14100"/>
        <pc:sldMkLst>
          <pc:docMk/>
          <pc:sldMk cId="1892733297" sldId="264"/>
        </pc:sldMkLst>
        <pc:spChg chg="mod">
          <ac:chgData name="Lasse Kappel Aggerholm" userId="cc7af402-8c19-46cd-b1f9-6529bae68021" providerId="ADAL" clId="{0A3E63AF-5515-4B8C-9F38-F02C695EDDD3}" dt="2025-08-28T06:35:04.721" v="1480" actId="26606"/>
          <ac:spMkLst>
            <pc:docMk/>
            <pc:sldMk cId="1892733297" sldId="264"/>
            <ac:spMk id="2" creationId="{F65A0A9E-1FED-BCC5-C678-C8E7A4F13D04}"/>
          </ac:spMkLst>
        </pc:spChg>
        <pc:spChg chg="add del mod">
          <ac:chgData name="Lasse Kappel Aggerholm" userId="cc7af402-8c19-46cd-b1f9-6529bae68021" providerId="ADAL" clId="{0A3E63AF-5515-4B8C-9F38-F02C695EDDD3}" dt="2025-08-28T06:48:30.737" v="1534" actId="14100"/>
          <ac:spMkLst>
            <pc:docMk/>
            <pc:sldMk cId="1892733297" sldId="264"/>
            <ac:spMk id="3" creationId="{0E41CC41-80BF-CBF6-DA31-20C683EAE952}"/>
          </ac:spMkLst>
        </pc:spChg>
        <pc:spChg chg="add mod">
          <ac:chgData name="Lasse Kappel Aggerholm" userId="cc7af402-8c19-46cd-b1f9-6529bae68021" providerId="ADAL" clId="{0A3E63AF-5515-4B8C-9F38-F02C695EDDD3}" dt="2025-08-28T06:34:09.776" v="1471"/>
          <ac:spMkLst>
            <pc:docMk/>
            <pc:sldMk cId="1892733297" sldId="264"/>
            <ac:spMk id="10" creationId="{610E4120-49FA-4667-66A5-93B2A063E82F}"/>
          </ac:spMkLst>
        </pc:spChg>
        <pc:spChg chg="add mod">
          <ac:chgData name="Lasse Kappel Aggerholm" userId="cc7af402-8c19-46cd-b1f9-6529bae68021" providerId="ADAL" clId="{0A3E63AF-5515-4B8C-9F38-F02C695EDDD3}" dt="2025-08-28T06:34:15.104" v="1473"/>
          <ac:spMkLst>
            <pc:docMk/>
            <pc:sldMk cId="1892733297" sldId="264"/>
            <ac:spMk id="11" creationId="{30C91006-DFB3-8DD5-4DE7-FABE4BA4285B}"/>
          </ac:spMkLst>
        </pc:spChg>
        <pc:spChg chg="add del">
          <ac:chgData name="Lasse Kappel Aggerholm" userId="cc7af402-8c19-46cd-b1f9-6529bae68021" providerId="ADAL" clId="{0A3E63AF-5515-4B8C-9F38-F02C695EDDD3}" dt="2025-08-28T06:35:04.721" v="1480" actId="26606"/>
          <ac:spMkLst>
            <pc:docMk/>
            <pc:sldMk cId="1892733297" sldId="264"/>
            <ac:spMk id="14" creationId="{352BEC0E-22F8-46D0-9632-375DB541B06C}"/>
          </ac:spMkLst>
        </pc:spChg>
        <pc:spChg chg="add del">
          <ac:chgData name="Lasse Kappel Aggerholm" userId="cc7af402-8c19-46cd-b1f9-6529bae68021" providerId="ADAL" clId="{0A3E63AF-5515-4B8C-9F38-F02C695EDDD3}" dt="2025-08-28T06:35:04.721" v="1480" actId="26606"/>
          <ac:spMkLst>
            <pc:docMk/>
            <pc:sldMk cId="1892733297" sldId="264"/>
            <ac:spMk id="16" creationId="{3FCFB1DE-0B7E-48CC-BA90-B2AB0889F9D6}"/>
          </ac:spMkLst>
        </pc:spChg>
        <pc:spChg chg="add">
          <ac:chgData name="Lasse Kappel Aggerholm" userId="cc7af402-8c19-46cd-b1f9-6529bae68021" providerId="ADAL" clId="{0A3E63AF-5515-4B8C-9F38-F02C695EDDD3}" dt="2025-08-28T06:35:04.721" v="1480" actId="26606"/>
          <ac:spMkLst>
            <pc:docMk/>
            <pc:sldMk cId="1892733297" sldId="264"/>
            <ac:spMk id="21" creationId="{5EF17487-C386-4F99-B5EB-4FD3DF4236B2}"/>
          </ac:spMkLst>
        </pc:spChg>
        <pc:spChg chg="add">
          <ac:chgData name="Lasse Kappel Aggerholm" userId="cc7af402-8c19-46cd-b1f9-6529bae68021" providerId="ADAL" clId="{0A3E63AF-5515-4B8C-9F38-F02C695EDDD3}" dt="2025-08-28T06:35:04.721" v="1480" actId="26606"/>
          <ac:spMkLst>
            <pc:docMk/>
            <pc:sldMk cId="1892733297" sldId="264"/>
            <ac:spMk id="23" creationId="{A0DE92DF-4769-4DE9-93FD-EE31271850CA}"/>
          </ac:spMkLst>
        </pc:spChg>
        <pc:picChg chg="add del mod ord">
          <ac:chgData name="Lasse Kappel Aggerholm" userId="cc7af402-8c19-46cd-b1f9-6529bae68021" providerId="ADAL" clId="{0A3E63AF-5515-4B8C-9F38-F02C695EDDD3}" dt="2025-08-28T06:20:40.257" v="1392" actId="22"/>
          <ac:picMkLst>
            <pc:docMk/>
            <pc:sldMk cId="1892733297" sldId="264"/>
            <ac:picMk id="5" creationId="{47448024-1AB4-F208-F751-66DA5F590F7C}"/>
          </ac:picMkLst>
        </pc:picChg>
        <pc:picChg chg="add mod ord">
          <ac:chgData name="Lasse Kappel Aggerholm" userId="cc7af402-8c19-46cd-b1f9-6529bae68021" providerId="ADAL" clId="{0A3E63AF-5515-4B8C-9F38-F02C695EDDD3}" dt="2025-08-28T06:35:18.605" v="1486" actId="1076"/>
          <ac:picMkLst>
            <pc:docMk/>
            <pc:sldMk cId="1892733297" sldId="264"/>
            <ac:picMk id="7" creationId="{0B4DE629-FFFF-8A77-01B4-BE2A9C845A1B}"/>
          </ac:picMkLst>
        </pc:picChg>
        <pc:picChg chg="add mod ord">
          <ac:chgData name="Lasse Kappel Aggerholm" userId="cc7af402-8c19-46cd-b1f9-6529bae68021" providerId="ADAL" clId="{0A3E63AF-5515-4B8C-9F38-F02C695EDDD3}" dt="2025-08-28T06:35:15.131" v="1485" actId="1076"/>
          <ac:picMkLst>
            <pc:docMk/>
            <pc:sldMk cId="1892733297" sldId="264"/>
            <ac:picMk id="9" creationId="{F4701EA1-E437-A4E6-E669-804B2A36A1BD}"/>
          </ac:picMkLst>
        </pc:picChg>
      </pc:sldChg>
      <pc:sldChg chg="addSp modSp new mod setBg">
        <pc:chgData name="Lasse Kappel Aggerholm" userId="cc7af402-8c19-46cd-b1f9-6529bae68021" providerId="ADAL" clId="{0A3E63AF-5515-4B8C-9F38-F02C695EDDD3}" dt="2025-08-28T06:49:40.919" v="1539" actId="14100"/>
        <pc:sldMkLst>
          <pc:docMk/>
          <pc:sldMk cId="4025776945" sldId="265"/>
        </pc:sldMkLst>
        <pc:spChg chg="mod">
          <ac:chgData name="Lasse Kappel Aggerholm" userId="cc7af402-8c19-46cd-b1f9-6529bae68021" providerId="ADAL" clId="{0A3E63AF-5515-4B8C-9F38-F02C695EDDD3}" dt="2025-08-28T06:35:51.161" v="1488" actId="26606"/>
          <ac:spMkLst>
            <pc:docMk/>
            <pc:sldMk cId="4025776945" sldId="265"/>
            <ac:spMk id="2" creationId="{475179BC-3FC4-5BB6-CF6C-6EF0DB2FD523}"/>
          </ac:spMkLst>
        </pc:spChg>
        <pc:spChg chg="mod">
          <ac:chgData name="Lasse Kappel Aggerholm" userId="cc7af402-8c19-46cd-b1f9-6529bae68021" providerId="ADAL" clId="{0A3E63AF-5515-4B8C-9F38-F02C695EDDD3}" dt="2025-08-28T06:49:40.919" v="1539" actId="14100"/>
          <ac:spMkLst>
            <pc:docMk/>
            <pc:sldMk cId="4025776945" sldId="265"/>
            <ac:spMk id="3" creationId="{3E6FB5BC-C4F4-E65C-B4F5-8F66EA6657E2}"/>
          </ac:spMkLst>
        </pc:spChg>
        <pc:picChg chg="add">
          <ac:chgData name="Lasse Kappel Aggerholm" userId="cc7af402-8c19-46cd-b1f9-6529bae68021" providerId="ADAL" clId="{0A3E63AF-5515-4B8C-9F38-F02C695EDDD3}" dt="2025-08-28T06:35:51.161" v="1488" actId="26606"/>
          <ac:picMkLst>
            <pc:docMk/>
            <pc:sldMk cId="4025776945" sldId="265"/>
            <ac:picMk id="5" creationId="{48365290-0D98-B263-9DFC-7A3B37341B55}"/>
          </ac:picMkLst>
        </pc:picChg>
        <pc:cxnChg chg="add">
          <ac:chgData name="Lasse Kappel Aggerholm" userId="cc7af402-8c19-46cd-b1f9-6529bae68021" providerId="ADAL" clId="{0A3E63AF-5515-4B8C-9F38-F02C695EDDD3}" dt="2025-08-28T06:35:51.161" v="1488" actId="26606"/>
          <ac:cxnSpMkLst>
            <pc:docMk/>
            <pc:sldMk cId="4025776945" sldId="265"/>
            <ac:cxnSpMk id="9" creationId="{1503BFE4-729B-D9D0-C17B-501E6AF1127A}"/>
          </ac:cxnSpMkLst>
        </pc:cxnChg>
      </pc:sldChg>
      <pc:sldChg chg="modSp add mod">
        <pc:chgData name="Lasse Kappel Aggerholm" userId="cc7af402-8c19-46cd-b1f9-6529bae68021" providerId="ADAL" clId="{0A3E63AF-5515-4B8C-9F38-F02C695EDDD3}" dt="2025-08-28T06:48:22.502" v="1531" actId="27636"/>
        <pc:sldMkLst>
          <pc:docMk/>
          <pc:sldMk cId="2403903402" sldId="266"/>
        </pc:sldMkLst>
        <pc:spChg chg="mod">
          <ac:chgData name="Lasse Kappel Aggerholm" userId="cc7af402-8c19-46cd-b1f9-6529bae68021" providerId="ADAL" clId="{0A3E63AF-5515-4B8C-9F38-F02C695EDDD3}" dt="2025-08-28T06:48:22.502" v="1531" actId="27636"/>
          <ac:spMkLst>
            <pc:docMk/>
            <pc:sldMk cId="2403903402" sldId="266"/>
            <ac:spMk id="3" creationId="{40D1AC28-DF42-042B-94CE-71EB22CFE2B3}"/>
          </ac:spMkLst>
        </pc:spChg>
      </pc:sldChg>
      <pc:sldChg chg="addSp modSp add mod modAnim">
        <pc:chgData name="Lasse Kappel Aggerholm" userId="cc7af402-8c19-46cd-b1f9-6529bae68021" providerId="ADAL" clId="{0A3E63AF-5515-4B8C-9F38-F02C695EDDD3}" dt="2025-08-28T06:58:51.801" v="1613"/>
        <pc:sldMkLst>
          <pc:docMk/>
          <pc:sldMk cId="163365639" sldId="267"/>
        </pc:sldMkLst>
        <pc:spChg chg="mod">
          <ac:chgData name="Lasse Kappel Aggerholm" userId="cc7af402-8c19-46cd-b1f9-6529bae68021" providerId="ADAL" clId="{0A3E63AF-5515-4B8C-9F38-F02C695EDDD3}" dt="2025-08-28T06:49:27.547" v="1537" actId="1036"/>
          <ac:spMkLst>
            <pc:docMk/>
            <pc:sldMk cId="163365639" sldId="267"/>
            <ac:spMk id="3" creationId="{9090F156-D20F-6EFC-5C38-D8BBDC7D24CB}"/>
          </ac:spMkLst>
        </pc:spChg>
        <pc:spChg chg="add mod">
          <ac:chgData name="Lasse Kappel Aggerholm" userId="cc7af402-8c19-46cd-b1f9-6529bae68021" providerId="ADAL" clId="{0A3E63AF-5515-4B8C-9F38-F02C695EDDD3}" dt="2025-08-28T06:55:50.816" v="1603" actId="1076"/>
          <ac:spMkLst>
            <pc:docMk/>
            <pc:sldMk cId="163365639" sldId="267"/>
            <ac:spMk id="4" creationId="{E8622A3E-FCE1-6856-6805-1C1D0FFFD7DA}"/>
          </ac:spMkLst>
        </pc:spChg>
      </pc:sldChg>
      <pc:sldChg chg="addSp delSp modSp add mod ord">
        <pc:chgData name="Lasse Kappel Aggerholm" userId="cc7af402-8c19-46cd-b1f9-6529bae68021" providerId="ADAL" clId="{0A3E63AF-5515-4B8C-9F38-F02C695EDDD3}" dt="2025-08-28T06:48:26.471" v="1533" actId="27636"/>
        <pc:sldMkLst>
          <pc:docMk/>
          <pc:sldMk cId="183495478" sldId="268"/>
        </pc:sldMkLst>
        <pc:spChg chg="add del mod">
          <ac:chgData name="Lasse Kappel Aggerholm" userId="cc7af402-8c19-46cd-b1f9-6529bae68021" providerId="ADAL" clId="{0A3E63AF-5515-4B8C-9F38-F02C695EDDD3}" dt="2025-08-28T06:48:26.471" v="1533" actId="27636"/>
          <ac:spMkLst>
            <pc:docMk/>
            <pc:sldMk cId="183495478" sldId="268"/>
            <ac:spMk id="3" creationId="{6B330797-9811-BA43-CF33-A55581D10B2E}"/>
          </ac:spMkLst>
        </pc:spChg>
        <pc:spChg chg="add mod">
          <ac:chgData name="Lasse Kappel Aggerholm" userId="cc7af402-8c19-46cd-b1f9-6529bae68021" providerId="ADAL" clId="{0A3E63AF-5515-4B8C-9F38-F02C695EDDD3}" dt="2025-08-28T06:40:14.643" v="1513"/>
          <ac:spMkLst>
            <pc:docMk/>
            <pc:sldMk cId="183495478" sldId="268"/>
            <ac:spMk id="4" creationId="{CEEFCF15-39AC-9FAF-D4E7-CFD9D54D7ED3}"/>
          </ac:spMkLst>
        </pc:spChg>
      </pc:sldChg>
      <pc:sldChg chg="addSp delSp modSp new mod modClrScheme chgLayout">
        <pc:chgData name="Lasse Kappel Aggerholm" userId="cc7af402-8c19-46cd-b1f9-6529bae68021" providerId="ADAL" clId="{0A3E63AF-5515-4B8C-9F38-F02C695EDDD3}" dt="2025-08-28T07:13:01.314" v="2084" actId="20577"/>
        <pc:sldMkLst>
          <pc:docMk/>
          <pc:sldMk cId="1255914330" sldId="269"/>
        </pc:sldMkLst>
        <pc:spChg chg="mod ord">
          <ac:chgData name="Lasse Kappel Aggerholm" userId="cc7af402-8c19-46cd-b1f9-6529bae68021" providerId="ADAL" clId="{0A3E63AF-5515-4B8C-9F38-F02C695EDDD3}" dt="2025-08-28T07:01:12.001" v="1637" actId="700"/>
          <ac:spMkLst>
            <pc:docMk/>
            <pc:sldMk cId="1255914330" sldId="269"/>
            <ac:spMk id="2" creationId="{4683168B-915E-796B-F68A-899F61C8084D}"/>
          </ac:spMkLst>
        </pc:spChg>
        <pc:spChg chg="mod ord">
          <ac:chgData name="Lasse Kappel Aggerholm" userId="cc7af402-8c19-46cd-b1f9-6529bae68021" providerId="ADAL" clId="{0A3E63AF-5515-4B8C-9F38-F02C695EDDD3}" dt="2025-08-28T07:01:12.001" v="1637" actId="700"/>
          <ac:spMkLst>
            <pc:docMk/>
            <pc:sldMk cId="1255914330" sldId="269"/>
            <ac:spMk id="3" creationId="{D294C9FF-33E7-D69B-E17C-ACB820C794D3}"/>
          </ac:spMkLst>
        </pc:spChg>
        <pc:spChg chg="add mod ord">
          <ac:chgData name="Lasse Kappel Aggerholm" userId="cc7af402-8c19-46cd-b1f9-6529bae68021" providerId="ADAL" clId="{0A3E63AF-5515-4B8C-9F38-F02C695EDDD3}" dt="2025-08-28T07:13:01.314" v="2084" actId="20577"/>
          <ac:spMkLst>
            <pc:docMk/>
            <pc:sldMk cId="1255914330" sldId="269"/>
            <ac:spMk id="4" creationId="{36A4FCC5-FA03-B94B-0C8A-4D9A32419D9A}"/>
          </ac:spMkLst>
        </pc:spChg>
        <pc:picChg chg="add del mod">
          <ac:chgData name="Lasse Kappel Aggerholm" userId="cc7af402-8c19-46cd-b1f9-6529bae68021" providerId="ADAL" clId="{0A3E63AF-5515-4B8C-9F38-F02C695EDDD3}" dt="2025-08-28T07:04:29.576" v="1787" actId="478"/>
          <ac:picMkLst>
            <pc:docMk/>
            <pc:sldMk cId="1255914330" sldId="269"/>
            <ac:picMk id="5" creationId="{D6079F0E-24B1-D7E4-F635-6BDEEACF0126}"/>
          </ac:picMkLst>
        </pc:picChg>
      </pc:sldChg>
      <pc:sldChg chg="new del">
        <pc:chgData name="Lasse Kappel Aggerholm" userId="cc7af402-8c19-46cd-b1f9-6529bae68021" providerId="ADAL" clId="{0A3E63AF-5515-4B8C-9F38-F02C695EDDD3}" dt="2025-08-28T07:14:03.883" v="2088" actId="47"/>
        <pc:sldMkLst>
          <pc:docMk/>
          <pc:sldMk cId="3913182256" sldId="270"/>
        </pc:sldMkLst>
      </pc:sldChg>
      <pc:sldChg chg="new del">
        <pc:chgData name="Lasse Kappel Aggerholm" userId="cc7af402-8c19-46cd-b1f9-6529bae68021" providerId="ADAL" clId="{0A3E63AF-5515-4B8C-9F38-F02C695EDDD3}" dt="2025-08-28T07:14:04.654" v="2089" actId="47"/>
        <pc:sldMkLst>
          <pc:docMk/>
          <pc:sldMk cId="2515038448" sldId="271"/>
        </pc:sldMkLst>
      </pc:sldChg>
      <pc:sldChg chg="addSp delSp modSp new del mod modClrScheme chgLayout">
        <pc:chgData name="Lasse Kappel Aggerholm" userId="cc7af402-8c19-46cd-b1f9-6529bae68021" providerId="ADAL" clId="{0A3E63AF-5515-4B8C-9F38-F02C695EDDD3}" dt="2025-08-28T07:15:02.959" v="2138" actId="47"/>
        <pc:sldMkLst>
          <pc:docMk/>
          <pc:sldMk cId="3867064002" sldId="272"/>
        </pc:sldMkLst>
        <pc:spChg chg="del mod ord">
          <ac:chgData name="Lasse Kappel Aggerholm" userId="cc7af402-8c19-46cd-b1f9-6529bae68021" providerId="ADAL" clId="{0A3E63AF-5515-4B8C-9F38-F02C695EDDD3}" dt="2025-08-28T07:14:10.861" v="2090" actId="700"/>
          <ac:spMkLst>
            <pc:docMk/>
            <pc:sldMk cId="3867064002" sldId="272"/>
            <ac:spMk id="2" creationId="{9CEFCF4E-7573-0A33-19F5-41D62BEAA801}"/>
          </ac:spMkLst>
        </pc:spChg>
        <pc:spChg chg="del mod ord">
          <ac:chgData name="Lasse Kappel Aggerholm" userId="cc7af402-8c19-46cd-b1f9-6529bae68021" providerId="ADAL" clId="{0A3E63AF-5515-4B8C-9F38-F02C695EDDD3}" dt="2025-08-28T07:14:10.861" v="2090" actId="700"/>
          <ac:spMkLst>
            <pc:docMk/>
            <pc:sldMk cId="3867064002" sldId="272"/>
            <ac:spMk id="3" creationId="{C2C9CEF4-1208-26D2-EDF8-6463016B698F}"/>
          </ac:spMkLst>
        </pc:spChg>
        <pc:spChg chg="del">
          <ac:chgData name="Lasse Kappel Aggerholm" userId="cc7af402-8c19-46cd-b1f9-6529bae68021" providerId="ADAL" clId="{0A3E63AF-5515-4B8C-9F38-F02C695EDDD3}" dt="2025-08-28T07:14:10.861" v="2090" actId="700"/>
          <ac:spMkLst>
            <pc:docMk/>
            <pc:sldMk cId="3867064002" sldId="272"/>
            <ac:spMk id="4" creationId="{38EA12A8-C42F-B26E-4154-96553B5D71F7}"/>
          </ac:spMkLst>
        </pc:spChg>
        <pc:spChg chg="add mod ord">
          <ac:chgData name="Lasse Kappel Aggerholm" userId="cc7af402-8c19-46cd-b1f9-6529bae68021" providerId="ADAL" clId="{0A3E63AF-5515-4B8C-9F38-F02C695EDDD3}" dt="2025-08-28T07:14:37.083" v="2130" actId="20577"/>
          <ac:spMkLst>
            <pc:docMk/>
            <pc:sldMk cId="3867064002" sldId="272"/>
            <ac:spMk id="5" creationId="{31936575-1842-A41D-5863-A71BBC9806A9}"/>
          </ac:spMkLst>
        </pc:spChg>
        <pc:spChg chg="add mod ord">
          <ac:chgData name="Lasse Kappel Aggerholm" userId="cc7af402-8c19-46cd-b1f9-6529bae68021" providerId="ADAL" clId="{0A3E63AF-5515-4B8C-9F38-F02C695EDDD3}" dt="2025-08-28T07:14:10.861" v="2090" actId="700"/>
          <ac:spMkLst>
            <pc:docMk/>
            <pc:sldMk cId="3867064002" sldId="272"/>
            <ac:spMk id="6" creationId="{3DB7973A-AC65-76A5-EACD-CDC3CEF7882C}"/>
          </ac:spMkLst>
        </pc:spChg>
        <pc:picChg chg="add mod">
          <ac:chgData name="Lasse Kappel Aggerholm" userId="cc7af402-8c19-46cd-b1f9-6529bae68021" providerId="ADAL" clId="{0A3E63AF-5515-4B8C-9F38-F02C695EDDD3}" dt="2025-08-28T07:14:17.511" v="2093" actId="1076"/>
          <ac:picMkLst>
            <pc:docMk/>
            <pc:sldMk cId="3867064002" sldId="272"/>
            <ac:picMk id="8" creationId="{E8605C84-EAF2-332C-3816-E797190B9E69}"/>
          </ac:picMkLst>
        </pc:picChg>
      </pc:sldChg>
      <pc:sldChg chg="add del">
        <pc:chgData name="Lasse Kappel Aggerholm" userId="cc7af402-8c19-46cd-b1f9-6529bae68021" providerId="ADAL" clId="{0A3E63AF-5515-4B8C-9F38-F02C695EDDD3}" dt="2025-08-28T07:15:05.014" v="2139" actId="47"/>
        <pc:sldMkLst>
          <pc:docMk/>
          <pc:sldMk cId="2231985224" sldId="273"/>
        </pc:sldMkLst>
      </pc:sldChg>
      <pc:sldChg chg="add del">
        <pc:chgData name="Lasse Kappel Aggerholm" userId="cc7af402-8c19-46cd-b1f9-6529bae68021" providerId="ADAL" clId="{0A3E63AF-5515-4B8C-9F38-F02C695EDDD3}" dt="2025-08-28T07:15:06.033" v="2140" actId="47"/>
        <pc:sldMkLst>
          <pc:docMk/>
          <pc:sldMk cId="3762526139" sldId="274"/>
        </pc:sldMkLst>
      </pc:sldChg>
      <pc:sldChg chg="addSp delSp modSp add mod ord setBg">
        <pc:chgData name="Lasse Kappel Aggerholm" userId="cc7af402-8c19-46cd-b1f9-6529bae68021" providerId="ADAL" clId="{0A3E63AF-5515-4B8C-9F38-F02C695EDDD3}" dt="2025-08-28T07:15:01.043" v="2137" actId="27614"/>
        <pc:sldMkLst>
          <pc:docMk/>
          <pc:sldMk cId="3144469752" sldId="275"/>
        </pc:sldMkLst>
        <pc:spChg chg="mod">
          <ac:chgData name="Lasse Kappel Aggerholm" userId="cc7af402-8c19-46cd-b1f9-6529bae68021" providerId="ADAL" clId="{0A3E63AF-5515-4B8C-9F38-F02C695EDDD3}" dt="2025-08-28T07:14:57.180" v="2134" actId="26606"/>
          <ac:spMkLst>
            <pc:docMk/>
            <pc:sldMk cId="3144469752" sldId="275"/>
            <ac:spMk id="5" creationId="{3C2A319C-69F1-D3C7-7506-2732A4E009D7}"/>
          </ac:spMkLst>
        </pc:spChg>
        <pc:spChg chg="del">
          <ac:chgData name="Lasse Kappel Aggerholm" userId="cc7af402-8c19-46cd-b1f9-6529bae68021" providerId="ADAL" clId="{0A3E63AF-5515-4B8C-9F38-F02C695EDDD3}" dt="2025-08-28T07:14:57.180" v="2134" actId="26606"/>
          <ac:spMkLst>
            <pc:docMk/>
            <pc:sldMk cId="3144469752" sldId="275"/>
            <ac:spMk id="6" creationId="{D0DEBFAB-D91B-C7F5-F0E4-45B26F7F9563}"/>
          </ac:spMkLst>
        </pc:spChg>
        <pc:spChg chg="add">
          <ac:chgData name="Lasse Kappel Aggerholm" userId="cc7af402-8c19-46cd-b1f9-6529bae68021" providerId="ADAL" clId="{0A3E63AF-5515-4B8C-9F38-F02C695EDDD3}" dt="2025-08-28T07:14:57.180" v="2134" actId="26606"/>
          <ac:spMkLst>
            <pc:docMk/>
            <pc:sldMk cId="3144469752" sldId="275"/>
            <ac:spMk id="13" creationId="{D4771268-CB57-404A-9271-370EB28F6090}"/>
          </ac:spMkLst>
        </pc:spChg>
        <pc:picChg chg="mod">
          <ac:chgData name="Lasse Kappel Aggerholm" userId="cc7af402-8c19-46cd-b1f9-6529bae68021" providerId="ADAL" clId="{0A3E63AF-5515-4B8C-9F38-F02C695EDDD3}" dt="2025-08-28T07:15:01.043" v="2137" actId="27614"/>
          <ac:picMkLst>
            <pc:docMk/>
            <pc:sldMk cId="3144469752" sldId="275"/>
            <ac:picMk id="8" creationId="{1C035528-B01D-73CE-8478-B824E0515F35}"/>
          </ac:picMkLst>
        </pc:picChg>
      </pc:sldChg>
      <pc:sldChg chg="addSp delSp modSp add mod">
        <pc:chgData name="Lasse Kappel Aggerholm" userId="cc7af402-8c19-46cd-b1f9-6529bae68021" providerId="ADAL" clId="{0A3E63AF-5515-4B8C-9F38-F02C695EDDD3}" dt="2025-08-28T07:15:40.937" v="2144" actId="26606"/>
        <pc:sldMkLst>
          <pc:docMk/>
          <pc:sldMk cId="2819635238" sldId="276"/>
        </pc:sldMkLst>
        <pc:spChg chg="add del mod">
          <ac:chgData name="Lasse Kappel Aggerholm" userId="cc7af402-8c19-46cd-b1f9-6529bae68021" providerId="ADAL" clId="{0A3E63AF-5515-4B8C-9F38-F02C695EDDD3}" dt="2025-08-28T07:15:40.937" v="2144" actId="26606"/>
          <ac:spMkLst>
            <pc:docMk/>
            <pc:sldMk cId="2819635238" sldId="276"/>
            <ac:spMk id="6" creationId="{56841DFE-0E10-DDCB-E485-95C5F42673B2}"/>
          </ac:spMkLst>
        </pc:spChg>
        <pc:spChg chg="del">
          <ac:chgData name="Lasse Kappel Aggerholm" userId="cc7af402-8c19-46cd-b1f9-6529bae68021" providerId="ADAL" clId="{0A3E63AF-5515-4B8C-9F38-F02C695EDDD3}" dt="2025-08-28T07:15:40.937" v="2144" actId="26606"/>
          <ac:spMkLst>
            <pc:docMk/>
            <pc:sldMk cId="2819635238" sldId="276"/>
            <ac:spMk id="13" creationId="{4381056B-3D60-4CEA-7D8E-752785B37C2D}"/>
          </ac:spMkLst>
        </pc:spChg>
        <pc:spChg chg="add">
          <ac:chgData name="Lasse Kappel Aggerholm" userId="cc7af402-8c19-46cd-b1f9-6529bae68021" providerId="ADAL" clId="{0A3E63AF-5515-4B8C-9F38-F02C695EDDD3}" dt="2025-08-28T07:15:40.937" v="2144" actId="26606"/>
          <ac:spMkLst>
            <pc:docMk/>
            <pc:sldMk cId="2819635238" sldId="276"/>
            <ac:spMk id="18" creationId="{D4771268-CB57-404A-9271-370EB28F6090}"/>
          </ac:spMkLst>
        </pc:spChg>
        <pc:picChg chg="add mod">
          <ac:chgData name="Lasse Kappel Aggerholm" userId="cc7af402-8c19-46cd-b1f9-6529bae68021" providerId="ADAL" clId="{0A3E63AF-5515-4B8C-9F38-F02C695EDDD3}" dt="2025-08-28T07:15:40.937" v="2144" actId="26606"/>
          <ac:picMkLst>
            <pc:docMk/>
            <pc:sldMk cId="2819635238" sldId="276"/>
            <ac:picMk id="3" creationId="{DF6788C8-1087-10EE-A07D-CB3EABB331B4}"/>
          </ac:picMkLst>
        </pc:picChg>
        <pc:picChg chg="del">
          <ac:chgData name="Lasse Kappel Aggerholm" userId="cc7af402-8c19-46cd-b1f9-6529bae68021" providerId="ADAL" clId="{0A3E63AF-5515-4B8C-9F38-F02C695EDDD3}" dt="2025-08-28T07:15:36.125" v="2143" actId="478"/>
          <ac:picMkLst>
            <pc:docMk/>
            <pc:sldMk cId="2819635238" sldId="276"/>
            <ac:picMk id="8" creationId="{D6CE59AF-5670-B713-ADBB-6DDAEB20EE59}"/>
          </ac:picMkLst>
        </pc:picChg>
      </pc:sldChg>
      <pc:sldChg chg="addSp delSp modSp add mod">
        <pc:chgData name="Lasse Kappel Aggerholm" userId="cc7af402-8c19-46cd-b1f9-6529bae68021" providerId="ADAL" clId="{0A3E63AF-5515-4B8C-9F38-F02C695EDDD3}" dt="2025-08-28T07:16:21.308" v="2149" actId="26606"/>
        <pc:sldMkLst>
          <pc:docMk/>
          <pc:sldMk cId="3766225642" sldId="277"/>
        </pc:sldMkLst>
        <pc:spChg chg="add del mod">
          <ac:chgData name="Lasse Kappel Aggerholm" userId="cc7af402-8c19-46cd-b1f9-6529bae68021" providerId="ADAL" clId="{0A3E63AF-5515-4B8C-9F38-F02C695EDDD3}" dt="2025-08-28T07:16:21.308" v="2149" actId="26606"/>
          <ac:spMkLst>
            <pc:docMk/>
            <pc:sldMk cId="3766225642" sldId="277"/>
            <ac:spMk id="4" creationId="{017EA93B-2089-2CA6-B32B-28281819FEF3}"/>
          </ac:spMkLst>
        </pc:spChg>
        <pc:spChg chg="del">
          <ac:chgData name="Lasse Kappel Aggerholm" userId="cc7af402-8c19-46cd-b1f9-6529bae68021" providerId="ADAL" clId="{0A3E63AF-5515-4B8C-9F38-F02C695EDDD3}" dt="2025-08-28T07:16:21.308" v="2149" actId="26606"/>
          <ac:spMkLst>
            <pc:docMk/>
            <pc:sldMk cId="3766225642" sldId="277"/>
            <ac:spMk id="18" creationId="{3D9B98D0-F885-3C1E-9246-079B96B13333}"/>
          </ac:spMkLst>
        </pc:spChg>
        <pc:spChg chg="add">
          <ac:chgData name="Lasse Kappel Aggerholm" userId="cc7af402-8c19-46cd-b1f9-6529bae68021" providerId="ADAL" clId="{0A3E63AF-5515-4B8C-9F38-F02C695EDDD3}" dt="2025-08-28T07:16:21.308" v="2149" actId="26606"/>
          <ac:spMkLst>
            <pc:docMk/>
            <pc:sldMk cId="3766225642" sldId="277"/>
            <ac:spMk id="23" creationId="{D4771268-CB57-404A-9271-370EB28F6090}"/>
          </ac:spMkLst>
        </pc:spChg>
        <pc:picChg chg="del">
          <ac:chgData name="Lasse Kappel Aggerholm" userId="cc7af402-8c19-46cd-b1f9-6529bae68021" providerId="ADAL" clId="{0A3E63AF-5515-4B8C-9F38-F02C695EDDD3}" dt="2025-08-28T07:15:47.930" v="2146" actId="478"/>
          <ac:picMkLst>
            <pc:docMk/>
            <pc:sldMk cId="3766225642" sldId="277"/>
            <ac:picMk id="3" creationId="{A13EB1BD-573B-161A-5249-8F96A5DF8443}"/>
          </ac:picMkLst>
        </pc:picChg>
        <pc:picChg chg="add mod">
          <ac:chgData name="Lasse Kappel Aggerholm" userId="cc7af402-8c19-46cd-b1f9-6529bae68021" providerId="ADAL" clId="{0A3E63AF-5515-4B8C-9F38-F02C695EDDD3}" dt="2025-08-28T07:16:21.308" v="2149" actId="26606"/>
          <ac:picMkLst>
            <pc:docMk/>
            <pc:sldMk cId="3766225642" sldId="277"/>
            <ac:picMk id="7" creationId="{65EBD292-E909-4F43-6B53-DB818A3FB56F}"/>
          </ac:picMkLst>
        </pc:picChg>
      </pc:sldChg>
      <pc:sldChg chg="addSp delSp modSp add mod">
        <pc:chgData name="Lasse Kappel Aggerholm" userId="cc7af402-8c19-46cd-b1f9-6529bae68021" providerId="ADAL" clId="{0A3E63AF-5515-4B8C-9F38-F02C695EDDD3}" dt="2025-08-28T07:17:10.934" v="2153" actId="26606"/>
        <pc:sldMkLst>
          <pc:docMk/>
          <pc:sldMk cId="2854972477" sldId="278"/>
        </pc:sldMkLst>
        <pc:spChg chg="add del mod">
          <ac:chgData name="Lasse Kappel Aggerholm" userId="cc7af402-8c19-46cd-b1f9-6529bae68021" providerId="ADAL" clId="{0A3E63AF-5515-4B8C-9F38-F02C695EDDD3}" dt="2025-08-28T07:17:10.934" v="2153" actId="26606"/>
          <ac:spMkLst>
            <pc:docMk/>
            <pc:sldMk cId="2854972477" sldId="278"/>
            <ac:spMk id="6" creationId="{82BDF063-DBCC-6763-CBA2-5B1583403080}"/>
          </ac:spMkLst>
        </pc:spChg>
        <pc:spChg chg="del">
          <ac:chgData name="Lasse Kappel Aggerholm" userId="cc7af402-8c19-46cd-b1f9-6529bae68021" providerId="ADAL" clId="{0A3E63AF-5515-4B8C-9F38-F02C695EDDD3}" dt="2025-08-28T07:17:10.934" v="2153" actId="26606"/>
          <ac:spMkLst>
            <pc:docMk/>
            <pc:sldMk cId="2854972477" sldId="278"/>
            <ac:spMk id="23" creationId="{622F7A5C-E6F3-FF22-7C92-209E31573A1C}"/>
          </ac:spMkLst>
        </pc:spChg>
        <pc:spChg chg="add">
          <ac:chgData name="Lasse Kappel Aggerholm" userId="cc7af402-8c19-46cd-b1f9-6529bae68021" providerId="ADAL" clId="{0A3E63AF-5515-4B8C-9F38-F02C695EDDD3}" dt="2025-08-28T07:17:10.934" v="2153" actId="26606"/>
          <ac:spMkLst>
            <pc:docMk/>
            <pc:sldMk cId="2854972477" sldId="278"/>
            <ac:spMk id="28" creationId="{D4771268-CB57-404A-9271-370EB28F6090}"/>
          </ac:spMkLst>
        </pc:spChg>
        <pc:picChg chg="add mod">
          <ac:chgData name="Lasse Kappel Aggerholm" userId="cc7af402-8c19-46cd-b1f9-6529bae68021" providerId="ADAL" clId="{0A3E63AF-5515-4B8C-9F38-F02C695EDDD3}" dt="2025-08-28T07:17:10.934" v="2153" actId="26606"/>
          <ac:picMkLst>
            <pc:docMk/>
            <pc:sldMk cId="2854972477" sldId="278"/>
            <ac:picMk id="3" creationId="{33361E57-E927-D8A8-BA72-AC6DF2A06790}"/>
          </ac:picMkLst>
        </pc:picChg>
        <pc:picChg chg="del">
          <ac:chgData name="Lasse Kappel Aggerholm" userId="cc7af402-8c19-46cd-b1f9-6529bae68021" providerId="ADAL" clId="{0A3E63AF-5515-4B8C-9F38-F02C695EDDD3}" dt="2025-08-28T07:17:07.960" v="2152" actId="478"/>
          <ac:picMkLst>
            <pc:docMk/>
            <pc:sldMk cId="2854972477" sldId="278"/>
            <ac:picMk id="7" creationId="{2D77093D-4EF7-8A9C-48A0-377AE8FBB303}"/>
          </ac:picMkLst>
        </pc:picChg>
      </pc:sldChg>
      <pc:sldChg chg="addSp delSp modSp add mod">
        <pc:chgData name="Lasse Kappel Aggerholm" userId="cc7af402-8c19-46cd-b1f9-6529bae68021" providerId="ADAL" clId="{0A3E63AF-5515-4B8C-9F38-F02C695EDDD3}" dt="2025-08-28T07:17:54.127" v="2157" actId="26606"/>
        <pc:sldMkLst>
          <pc:docMk/>
          <pc:sldMk cId="3455555489" sldId="279"/>
        </pc:sldMkLst>
        <pc:spChg chg="add del mod">
          <ac:chgData name="Lasse Kappel Aggerholm" userId="cc7af402-8c19-46cd-b1f9-6529bae68021" providerId="ADAL" clId="{0A3E63AF-5515-4B8C-9F38-F02C695EDDD3}" dt="2025-08-28T07:17:54.127" v="2157" actId="26606"/>
          <ac:spMkLst>
            <pc:docMk/>
            <pc:sldMk cId="3455555489" sldId="279"/>
            <ac:spMk id="4" creationId="{FA281A59-619A-C855-625A-B530B0981E2B}"/>
          </ac:spMkLst>
        </pc:spChg>
        <pc:spChg chg="del">
          <ac:chgData name="Lasse Kappel Aggerholm" userId="cc7af402-8c19-46cd-b1f9-6529bae68021" providerId="ADAL" clId="{0A3E63AF-5515-4B8C-9F38-F02C695EDDD3}" dt="2025-08-28T07:17:54.127" v="2157" actId="26606"/>
          <ac:spMkLst>
            <pc:docMk/>
            <pc:sldMk cId="3455555489" sldId="279"/>
            <ac:spMk id="28" creationId="{514ED59B-1F37-787B-EC20-DFC1B5E5A3C6}"/>
          </ac:spMkLst>
        </pc:spChg>
        <pc:spChg chg="add">
          <ac:chgData name="Lasse Kappel Aggerholm" userId="cc7af402-8c19-46cd-b1f9-6529bae68021" providerId="ADAL" clId="{0A3E63AF-5515-4B8C-9F38-F02C695EDDD3}" dt="2025-08-28T07:17:54.127" v="2157" actId="26606"/>
          <ac:spMkLst>
            <pc:docMk/>
            <pc:sldMk cId="3455555489" sldId="279"/>
            <ac:spMk id="33" creationId="{D4771268-CB57-404A-9271-370EB28F6090}"/>
          </ac:spMkLst>
        </pc:spChg>
        <pc:picChg chg="del">
          <ac:chgData name="Lasse Kappel Aggerholm" userId="cc7af402-8c19-46cd-b1f9-6529bae68021" providerId="ADAL" clId="{0A3E63AF-5515-4B8C-9F38-F02C695EDDD3}" dt="2025-08-28T07:17:49.382" v="2155" actId="478"/>
          <ac:picMkLst>
            <pc:docMk/>
            <pc:sldMk cId="3455555489" sldId="279"/>
            <ac:picMk id="3" creationId="{8BBC9678-594F-08D0-D280-1783A8E68949}"/>
          </ac:picMkLst>
        </pc:picChg>
        <pc:picChg chg="add mod">
          <ac:chgData name="Lasse Kappel Aggerholm" userId="cc7af402-8c19-46cd-b1f9-6529bae68021" providerId="ADAL" clId="{0A3E63AF-5515-4B8C-9F38-F02C695EDDD3}" dt="2025-08-28T07:17:54.127" v="2157" actId="26606"/>
          <ac:picMkLst>
            <pc:docMk/>
            <pc:sldMk cId="3455555489" sldId="279"/>
            <ac:picMk id="7" creationId="{E45B99E6-4342-33BC-22E8-DC557890C4E0}"/>
          </ac:picMkLst>
        </pc:picChg>
      </pc:sldChg>
      <pc:sldChg chg="addSp delSp modSp add mod">
        <pc:chgData name="Lasse Kappel Aggerholm" userId="cc7af402-8c19-46cd-b1f9-6529bae68021" providerId="ADAL" clId="{0A3E63AF-5515-4B8C-9F38-F02C695EDDD3}" dt="2025-08-28T07:18:42.109" v="2162" actId="26606"/>
        <pc:sldMkLst>
          <pc:docMk/>
          <pc:sldMk cId="1056526022" sldId="280"/>
        </pc:sldMkLst>
        <pc:spChg chg="add del mod">
          <ac:chgData name="Lasse Kappel Aggerholm" userId="cc7af402-8c19-46cd-b1f9-6529bae68021" providerId="ADAL" clId="{0A3E63AF-5515-4B8C-9F38-F02C695EDDD3}" dt="2025-08-28T07:18:42.109" v="2162" actId="26606"/>
          <ac:spMkLst>
            <pc:docMk/>
            <pc:sldMk cId="1056526022" sldId="280"/>
            <ac:spMk id="3" creationId="{BCF40CD6-E102-5B41-E79A-61BD24A64085}"/>
          </ac:spMkLst>
        </pc:spChg>
        <pc:spChg chg="del">
          <ac:chgData name="Lasse Kappel Aggerholm" userId="cc7af402-8c19-46cd-b1f9-6529bae68021" providerId="ADAL" clId="{0A3E63AF-5515-4B8C-9F38-F02C695EDDD3}" dt="2025-08-28T07:18:42.109" v="2162" actId="26606"/>
          <ac:spMkLst>
            <pc:docMk/>
            <pc:sldMk cId="1056526022" sldId="280"/>
            <ac:spMk id="33" creationId="{1B2EACEE-ADD7-ACAD-3FEA-D56F56D84184}"/>
          </ac:spMkLst>
        </pc:spChg>
        <pc:spChg chg="add">
          <ac:chgData name="Lasse Kappel Aggerholm" userId="cc7af402-8c19-46cd-b1f9-6529bae68021" providerId="ADAL" clId="{0A3E63AF-5515-4B8C-9F38-F02C695EDDD3}" dt="2025-08-28T07:18:42.109" v="2162" actId="26606"/>
          <ac:spMkLst>
            <pc:docMk/>
            <pc:sldMk cId="1056526022" sldId="280"/>
            <ac:spMk id="38" creationId="{D4771268-CB57-404A-9271-370EB28F6090}"/>
          </ac:spMkLst>
        </pc:spChg>
        <pc:picChg chg="add mod">
          <ac:chgData name="Lasse Kappel Aggerholm" userId="cc7af402-8c19-46cd-b1f9-6529bae68021" providerId="ADAL" clId="{0A3E63AF-5515-4B8C-9F38-F02C695EDDD3}" dt="2025-08-28T07:18:42.109" v="2162" actId="26606"/>
          <ac:picMkLst>
            <pc:docMk/>
            <pc:sldMk cId="1056526022" sldId="280"/>
            <ac:picMk id="6" creationId="{179E5CFE-8AB1-E2E8-DD19-F5C5AA554338}"/>
          </ac:picMkLst>
        </pc:picChg>
        <pc:picChg chg="del">
          <ac:chgData name="Lasse Kappel Aggerholm" userId="cc7af402-8c19-46cd-b1f9-6529bae68021" providerId="ADAL" clId="{0A3E63AF-5515-4B8C-9F38-F02C695EDDD3}" dt="2025-08-28T07:18:36.772" v="2159" actId="478"/>
          <ac:picMkLst>
            <pc:docMk/>
            <pc:sldMk cId="1056526022" sldId="280"/>
            <ac:picMk id="7" creationId="{6AC60116-EC89-F2B7-C592-9B6C211CF81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C37E0-DAC4-0C4F-5BCE-713C7A5EE56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3758806-98A6-FBA5-44EF-0888698C8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8CBD0A8-045D-F3E5-0792-290F9AB6719A}"/>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5" name="Pladsholder til sidefod 4">
            <a:extLst>
              <a:ext uri="{FF2B5EF4-FFF2-40B4-BE49-F238E27FC236}">
                <a16:creationId xmlns:a16="http://schemas.microsoft.com/office/drawing/2014/main" id="{86922946-0DF9-8D9B-2224-8C0891D4158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2141A24-EB0C-3EBB-B1FF-D26815AD316D}"/>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271975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183E7-DCEF-E698-265A-5310BA52A27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9C6E8F5-9D88-8B27-7583-0F5223F07C8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6BD0408-74CC-9698-3F23-07CCE91C1A54}"/>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5" name="Pladsholder til sidefod 4">
            <a:extLst>
              <a:ext uri="{FF2B5EF4-FFF2-40B4-BE49-F238E27FC236}">
                <a16:creationId xmlns:a16="http://schemas.microsoft.com/office/drawing/2014/main" id="{3EDE2E81-855B-ABFD-8043-4B2B4AEBC7D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72165F-3F13-EFFE-A534-4EC02DF63D58}"/>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163084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856B6F7-2ABB-9EF9-5C9E-498CB70E6EC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F907A3B-C611-E6BD-F1C0-F91881FC4DE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D9F0FA0-FFCC-0957-749B-B2125EAC3009}"/>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5" name="Pladsholder til sidefod 4">
            <a:extLst>
              <a:ext uri="{FF2B5EF4-FFF2-40B4-BE49-F238E27FC236}">
                <a16:creationId xmlns:a16="http://schemas.microsoft.com/office/drawing/2014/main" id="{B9828AF8-7E8B-8742-2755-E2723B16A8A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F894536-390F-F202-155F-8AB05D8690E8}"/>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143487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AFEDA-71AA-DC1D-A71F-E4F47B39F9E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2A4241F-1CBB-A447-563E-3658900E328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0D45AD3-1ACB-96BA-A34E-E821760C0EF2}"/>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5" name="Pladsholder til sidefod 4">
            <a:extLst>
              <a:ext uri="{FF2B5EF4-FFF2-40B4-BE49-F238E27FC236}">
                <a16:creationId xmlns:a16="http://schemas.microsoft.com/office/drawing/2014/main" id="{448CCF9E-9DC8-6C51-FC0F-A0EF5B17D0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AE911B-BFA7-EB85-0809-64E5B1A221CF}"/>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312370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38B0D-A833-A0B4-5EF7-346D8A4EAF7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EC813E6-3E5F-5217-F666-0E6AB49474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235B7A9-EC1E-A6C7-7D97-D9779F262530}"/>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5" name="Pladsholder til sidefod 4">
            <a:extLst>
              <a:ext uri="{FF2B5EF4-FFF2-40B4-BE49-F238E27FC236}">
                <a16:creationId xmlns:a16="http://schemas.microsoft.com/office/drawing/2014/main" id="{167A1E53-B14E-EC73-D142-621D02FDE77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DE91A50-AE38-3511-559D-BE9648029C1D}"/>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194745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6FC1F-8E2B-C542-1DF5-78B43E6FC2A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7043D9F-5210-DBF1-56FE-095E4958EDB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73EF1A4-7D61-C00D-7685-7C2C5CD3DDD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00BCCC9-688F-0FA8-A94B-6AD5033A94FF}"/>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6" name="Pladsholder til sidefod 5">
            <a:extLst>
              <a:ext uri="{FF2B5EF4-FFF2-40B4-BE49-F238E27FC236}">
                <a16:creationId xmlns:a16="http://schemas.microsoft.com/office/drawing/2014/main" id="{EBF9E2B9-FDCB-05A1-F734-B23AE9550B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463BAAE-26F5-BADD-DF34-634ACFACB10A}"/>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221670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80E96-DFC3-409F-8CD0-4B573BB1AB4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5C0205-673F-073D-7183-046747FF6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2CE3000-233A-EEB5-5B58-63BBBE313F7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E366156-4DC2-5FC8-45A7-5EAC6E919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4478292-F609-24BD-0585-56D9AC2AE0E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B01D658-17BB-A60B-8024-1EED402945CD}"/>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8" name="Pladsholder til sidefod 7">
            <a:extLst>
              <a:ext uri="{FF2B5EF4-FFF2-40B4-BE49-F238E27FC236}">
                <a16:creationId xmlns:a16="http://schemas.microsoft.com/office/drawing/2014/main" id="{685CA785-47C6-55B3-8BB7-856A03D54CB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F83EF80-B45A-C7C6-3560-A1B2E73D786B}"/>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325956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B3B6B-1E9F-6426-4882-AB4AB52BD05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FD2F481-C1DD-426D-703D-1318106DFA85}"/>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4" name="Pladsholder til sidefod 3">
            <a:extLst>
              <a:ext uri="{FF2B5EF4-FFF2-40B4-BE49-F238E27FC236}">
                <a16:creationId xmlns:a16="http://schemas.microsoft.com/office/drawing/2014/main" id="{B7E877E9-E027-038E-3D6F-10F8208C478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428D672-14C8-09EA-1316-B947D390E9B2}"/>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375786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64A870-424A-EE11-405F-CAE496B219BF}"/>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3" name="Pladsholder til sidefod 2">
            <a:extLst>
              <a:ext uri="{FF2B5EF4-FFF2-40B4-BE49-F238E27FC236}">
                <a16:creationId xmlns:a16="http://schemas.microsoft.com/office/drawing/2014/main" id="{71370CFC-D9E4-49AA-A3A3-F9263E6D0C9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11AE941-CD14-3BBE-C431-339161037CA3}"/>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418613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503CD-8C84-CDE8-4F3A-CF5F4A965B6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89AD500-0D5A-680C-B419-86B910864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B892B74-AE03-8669-B589-1BD78E824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DDDBE7A-C186-E2A0-054A-D10D114F02C6}"/>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6" name="Pladsholder til sidefod 5">
            <a:extLst>
              <a:ext uri="{FF2B5EF4-FFF2-40B4-BE49-F238E27FC236}">
                <a16:creationId xmlns:a16="http://schemas.microsoft.com/office/drawing/2014/main" id="{B7C04E94-086D-0EF8-9CA7-C4A535DB3FF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210BF1C-5A5A-0528-B941-74AC5EB24C9C}"/>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9533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8F48F-99E8-3703-38EE-5BF3BA3D6F6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20D7C82-CC09-AF72-EA70-2330BC553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A3D1344-ABB4-F3FF-315C-75F9711E8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C044A1D-63CB-1ED3-9457-34E4B026D1EA}"/>
              </a:ext>
            </a:extLst>
          </p:cNvPr>
          <p:cNvSpPr>
            <a:spLocks noGrp="1"/>
          </p:cNvSpPr>
          <p:nvPr>
            <p:ph type="dt" sz="half" idx="10"/>
          </p:nvPr>
        </p:nvSpPr>
        <p:spPr/>
        <p:txBody>
          <a:bodyPr/>
          <a:lstStyle/>
          <a:p>
            <a:fld id="{517DB5DC-BDFC-49C6-ACA3-D6DAE0A507D2}" type="datetimeFigureOut">
              <a:rPr lang="da-DK" smtClean="0"/>
              <a:t>28-08-2025</a:t>
            </a:fld>
            <a:endParaRPr lang="da-DK"/>
          </a:p>
        </p:txBody>
      </p:sp>
      <p:sp>
        <p:nvSpPr>
          <p:cNvPr id="6" name="Pladsholder til sidefod 5">
            <a:extLst>
              <a:ext uri="{FF2B5EF4-FFF2-40B4-BE49-F238E27FC236}">
                <a16:creationId xmlns:a16="http://schemas.microsoft.com/office/drawing/2014/main" id="{A037C9A9-F7F8-E0F1-C007-71702E584DF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603DA43-1E10-C20E-6FC9-307E6E0EF1C9}"/>
              </a:ext>
            </a:extLst>
          </p:cNvPr>
          <p:cNvSpPr>
            <a:spLocks noGrp="1"/>
          </p:cNvSpPr>
          <p:nvPr>
            <p:ph type="sldNum" sz="quarter" idx="12"/>
          </p:nvPr>
        </p:nvSpPr>
        <p:spPr/>
        <p:txBody>
          <a:bodyPr/>
          <a:lstStyle/>
          <a:p>
            <a:fld id="{08BB707B-AABD-4649-B0EB-2726D1B395FE}" type="slidenum">
              <a:rPr lang="da-DK" smtClean="0"/>
              <a:t>‹nr.›</a:t>
            </a:fld>
            <a:endParaRPr lang="da-DK"/>
          </a:p>
        </p:txBody>
      </p:sp>
    </p:spTree>
    <p:extLst>
      <p:ext uri="{BB962C8B-B14F-4D97-AF65-F5344CB8AC3E}">
        <p14:creationId xmlns:p14="http://schemas.microsoft.com/office/powerpoint/2010/main" val="14278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96BA924-65A4-74C9-F098-4DABF624E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F61A3CF-95B0-13D9-B27C-67D0707E4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087C5F-85EC-0909-5A92-DE94BA62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7DB5DC-BDFC-49C6-ACA3-D6DAE0A507D2}" type="datetimeFigureOut">
              <a:rPr lang="da-DK" smtClean="0"/>
              <a:t>28-08-2025</a:t>
            </a:fld>
            <a:endParaRPr lang="da-DK"/>
          </a:p>
        </p:txBody>
      </p:sp>
      <p:sp>
        <p:nvSpPr>
          <p:cNvPr id="5" name="Pladsholder til sidefod 4">
            <a:extLst>
              <a:ext uri="{FF2B5EF4-FFF2-40B4-BE49-F238E27FC236}">
                <a16:creationId xmlns:a16="http://schemas.microsoft.com/office/drawing/2014/main" id="{ECCFA747-620C-53AB-493E-FF8F658AB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D3AAD16-C139-C934-0A08-705100FA0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BB707B-AABD-4649-B0EB-2726D1B395FE}" type="slidenum">
              <a:rPr lang="da-DK" smtClean="0"/>
              <a:t>‹nr.›</a:t>
            </a:fld>
            <a:endParaRPr lang="da-DK"/>
          </a:p>
        </p:txBody>
      </p:sp>
    </p:spTree>
    <p:extLst>
      <p:ext uri="{BB962C8B-B14F-4D97-AF65-F5344CB8AC3E}">
        <p14:creationId xmlns:p14="http://schemas.microsoft.com/office/powerpoint/2010/main" val="9436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Vc1zpIBqqB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quakes.volcanodiscovery.com/?L=3"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58581E-6268-0D1F-AAFE-5768AAFFB9FE}"/>
              </a:ext>
            </a:extLst>
          </p:cNvPr>
          <p:cNvSpPr>
            <a:spLocks noGrp="1"/>
          </p:cNvSpPr>
          <p:nvPr>
            <p:ph type="ctrTitle"/>
          </p:nvPr>
        </p:nvSpPr>
        <p:spPr>
          <a:xfrm>
            <a:off x="699714" y="5490971"/>
            <a:ext cx="6962072" cy="1159200"/>
          </a:xfrm>
        </p:spPr>
        <p:txBody>
          <a:bodyPr anchor="ctr">
            <a:normAutofit/>
          </a:bodyPr>
          <a:lstStyle/>
          <a:p>
            <a:pPr algn="l"/>
            <a:r>
              <a:rPr lang="da-DK" sz="4000" dirty="0">
                <a:solidFill>
                  <a:srgbClr val="FFFFFF"/>
                </a:solidFill>
              </a:rPr>
              <a:t>6. Lektion</a:t>
            </a:r>
          </a:p>
        </p:txBody>
      </p:sp>
      <p:sp>
        <p:nvSpPr>
          <p:cNvPr id="3" name="Undertitel 2">
            <a:extLst>
              <a:ext uri="{FF2B5EF4-FFF2-40B4-BE49-F238E27FC236}">
                <a16:creationId xmlns:a16="http://schemas.microsoft.com/office/drawing/2014/main" id="{07D95BDE-EAA2-527C-8339-3A69EDE08476}"/>
              </a:ext>
            </a:extLst>
          </p:cNvPr>
          <p:cNvSpPr>
            <a:spLocks noGrp="1"/>
          </p:cNvSpPr>
          <p:nvPr>
            <p:ph type="subTitle" idx="1"/>
          </p:nvPr>
        </p:nvSpPr>
        <p:spPr>
          <a:xfrm>
            <a:off x="8456522" y="5633765"/>
            <a:ext cx="3408555" cy="873612"/>
          </a:xfrm>
        </p:spPr>
        <p:txBody>
          <a:bodyPr anchor="ctr">
            <a:normAutofit fontScale="85000" lnSpcReduction="10000"/>
          </a:bodyPr>
          <a:lstStyle/>
          <a:p>
            <a:pPr algn="l"/>
            <a:r>
              <a:rPr lang="da-DK" sz="1400" dirty="0">
                <a:solidFill>
                  <a:srgbClr val="FFFFFF"/>
                </a:solidFill>
              </a:rPr>
              <a:t>2. Lektion Jordens opbygning og pladetektonik</a:t>
            </a:r>
          </a:p>
          <a:p>
            <a:pPr algn="l"/>
            <a:r>
              <a:rPr lang="da-DK" sz="1400" dirty="0">
                <a:solidFill>
                  <a:srgbClr val="FFFFFF"/>
                </a:solidFill>
              </a:rPr>
              <a:t>Sidste to grupper fremlægger</a:t>
            </a:r>
          </a:p>
          <a:p>
            <a:pPr algn="l"/>
            <a:r>
              <a:rPr lang="da-DK" sz="1400" dirty="0">
                <a:solidFill>
                  <a:srgbClr val="FFFFFF"/>
                </a:solidFill>
              </a:rPr>
              <a:t>Repetition fra sidst</a:t>
            </a:r>
          </a:p>
        </p:txBody>
      </p:sp>
      <p:pic>
        <p:nvPicPr>
          <p:cNvPr id="6" name="Billede 5">
            <a:extLst>
              <a:ext uri="{FF2B5EF4-FFF2-40B4-BE49-F238E27FC236}">
                <a16:creationId xmlns:a16="http://schemas.microsoft.com/office/drawing/2014/main" id="{270685D4-B2FC-C55C-C1F2-CA6672A55646}"/>
              </a:ext>
            </a:extLst>
          </p:cNvPr>
          <p:cNvPicPr>
            <a:picLocks noChangeAspect="1"/>
          </p:cNvPicPr>
          <p:nvPr/>
        </p:nvPicPr>
        <p:blipFill>
          <a:blip r:embed="rId2"/>
          <a:stretch>
            <a:fillRect/>
          </a:stretch>
        </p:blipFill>
        <p:spPr>
          <a:xfrm>
            <a:off x="478535" y="498154"/>
            <a:ext cx="11327549" cy="4304469"/>
          </a:xfrm>
          <a:prstGeom prst="rect">
            <a:avLst/>
          </a:prstGeom>
        </p:spPr>
      </p:pic>
    </p:spTree>
    <p:extLst>
      <p:ext uri="{BB962C8B-B14F-4D97-AF65-F5344CB8AC3E}">
        <p14:creationId xmlns:p14="http://schemas.microsoft.com/office/powerpoint/2010/main" val="201083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5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F2E3DE-97DC-F291-0DFA-8E038685D99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err="1">
                <a:solidFill>
                  <a:srgbClr val="FFFFFF"/>
                </a:solidFill>
              </a:rPr>
              <a:t>Pompeji</a:t>
            </a:r>
            <a:r>
              <a:rPr lang="en-US" sz="3600" dirty="0">
                <a:solidFill>
                  <a:srgbClr val="FFFFFF"/>
                </a:solidFill>
              </a:rPr>
              <a:t> (</a:t>
            </a:r>
            <a:r>
              <a:rPr lang="en-US" sz="3600" dirty="0">
                <a:solidFill>
                  <a:srgbClr val="FFFFFF"/>
                </a:solidFill>
                <a:hlinkClick r:id="rId2"/>
              </a:rPr>
              <a:t>https://www.youtube.com/watch?v=Vc1zpIBqqBI</a:t>
            </a:r>
            <a:r>
              <a:rPr lang="en-US" sz="3600" dirty="0">
                <a:solidFill>
                  <a:srgbClr val="FFFFFF"/>
                </a:solidFill>
              </a:rPr>
              <a:t>)</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5C898756-A0D6-9E60-5B98-0524DAB820C4}"/>
              </a:ext>
            </a:extLst>
          </p:cNvPr>
          <p:cNvPicPr>
            <a:picLocks noGrp="1" noChangeAspect="1"/>
          </p:cNvPicPr>
          <p:nvPr>
            <p:ph idx="1"/>
          </p:nvPr>
        </p:nvPicPr>
        <p:blipFill>
          <a:blip r:embed="rId3"/>
          <a:srcRect l="1481" r="1870" b="-1"/>
          <a:stretch>
            <a:fillRect/>
          </a:stretch>
        </p:blipFill>
        <p:spPr>
          <a:xfrm>
            <a:off x="976251" y="942538"/>
            <a:ext cx="7163222" cy="4808332"/>
          </a:xfrm>
          <a:prstGeom prst="rect">
            <a:avLst/>
          </a:prstGeom>
          <a:effectLst/>
        </p:spPr>
      </p:pic>
    </p:spTree>
    <p:extLst>
      <p:ext uri="{BB962C8B-B14F-4D97-AF65-F5344CB8AC3E}">
        <p14:creationId xmlns:p14="http://schemas.microsoft.com/office/powerpoint/2010/main" val="264246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EBDA7B-5304-66E6-32A8-9029439DE593}"/>
              </a:ext>
            </a:extLst>
          </p:cNvPr>
          <p:cNvSpPr>
            <a:spLocks noGrp="1"/>
          </p:cNvSpPr>
          <p:nvPr>
            <p:ph type="title"/>
          </p:nvPr>
        </p:nvSpPr>
        <p:spPr>
          <a:xfrm>
            <a:off x="838201" y="365125"/>
            <a:ext cx="5251316" cy="1807305"/>
          </a:xfrm>
        </p:spPr>
        <p:txBody>
          <a:bodyPr>
            <a:normAutofit/>
          </a:bodyPr>
          <a:lstStyle/>
          <a:p>
            <a:r>
              <a:rPr lang="da-DK" sz="3200" dirty="0"/>
              <a:t>Bjergkæder kan opdeles i tre hovedtyper efter dannelse:</a:t>
            </a:r>
          </a:p>
        </p:txBody>
      </p:sp>
      <p:sp>
        <p:nvSpPr>
          <p:cNvPr id="3" name="Pladsholder til indhold 2">
            <a:extLst>
              <a:ext uri="{FF2B5EF4-FFF2-40B4-BE49-F238E27FC236}">
                <a16:creationId xmlns:a16="http://schemas.microsoft.com/office/drawing/2014/main" id="{97984886-DCD8-0965-DA75-EEF5EACB225E}"/>
              </a:ext>
            </a:extLst>
          </p:cNvPr>
          <p:cNvSpPr>
            <a:spLocks noGrp="1"/>
          </p:cNvSpPr>
          <p:nvPr>
            <p:ph idx="1"/>
          </p:nvPr>
        </p:nvSpPr>
        <p:spPr>
          <a:xfrm>
            <a:off x="804797" y="2015663"/>
            <a:ext cx="4619621" cy="4477211"/>
          </a:xfrm>
        </p:spPr>
        <p:txBody>
          <a:bodyPr>
            <a:normAutofit/>
          </a:bodyPr>
          <a:lstStyle/>
          <a:p>
            <a:r>
              <a:rPr lang="da-DK" sz="1300" b="1" dirty="0"/>
              <a:t>De undersøiske bjergkæder</a:t>
            </a:r>
            <a:r>
              <a:rPr lang="da-DK" sz="1300" dirty="0"/>
              <a:t> er dannet af opstigende magma ved den konstruktive pladegrænse.</a:t>
            </a:r>
          </a:p>
          <a:p>
            <a:pPr lvl="1"/>
            <a:r>
              <a:rPr lang="da-DK" sz="1300" dirty="0"/>
              <a:t>Eksempel: Den Midtatlantiske Ryg</a:t>
            </a:r>
          </a:p>
          <a:p>
            <a:r>
              <a:rPr lang="da-DK" sz="1300" b="1" dirty="0"/>
              <a:t>En kollisionsbjergkæde</a:t>
            </a:r>
            <a:r>
              <a:rPr lang="da-DK" sz="1300" dirty="0"/>
              <a:t> er dannet ved en destruktiv pladegrænse, hvor to kontinentalplader presses op og danner foldebjerge.</a:t>
            </a:r>
          </a:p>
          <a:p>
            <a:pPr lvl="1"/>
            <a:r>
              <a:rPr lang="da-DK" sz="1300" dirty="0"/>
              <a:t>Eksempel: Himalaya</a:t>
            </a:r>
          </a:p>
          <a:p>
            <a:r>
              <a:rPr lang="da-DK" sz="1300" b="1" dirty="0"/>
              <a:t>En </a:t>
            </a:r>
            <a:r>
              <a:rPr lang="da-DK" sz="1300" b="1" dirty="0" err="1"/>
              <a:t>subduktionsbjergkæde</a:t>
            </a:r>
            <a:r>
              <a:rPr lang="da-DK" sz="1300" dirty="0"/>
              <a:t> er dannet ved en destruktiv pladegrænse, hvor en oceanskorpe presses under kontinentalskorpe eller en anden oceanskorpe. Skorpen, der ikke indgår i </a:t>
            </a:r>
            <a:r>
              <a:rPr lang="da-DK" sz="1300" dirty="0" err="1"/>
              <a:t>subduktionen</a:t>
            </a:r>
            <a:r>
              <a:rPr lang="da-DK" sz="1300" dirty="0"/>
              <a:t>, bliver foldet og presset op, og herved bliver der dannet foldebjergkæder. Der kan opstå pladegrænse-vulkaner på grund af </a:t>
            </a:r>
            <a:r>
              <a:rPr lang="da-DK" sz="1300" dirty="0" err="1"/>
              <a:t>subduktionen</a:t>
            </a:r>
            <a:r>
              <a:rPr lang="da-DK" sz="1300" dirty="0"/>
              <a:t> af oceanpladen.</a:t>
            </a:r>
          </a:p>
          <a:p>
            <a:pPr lvl="1"/>
            <a:r>
              <a:rPr lang="da-DK" sz="1300" dirty="0"/>
              <a:t>Eksempel: Andesbjergene</a:t>
            </a:r>
          </a:p>
          <a:p>
            <a:pPr lvl="1"/>
            <a:r>
              <a:rPr lang="da-DK" sz="1300" dirty="0"/>
              <a:t>Eksempel: </a:t>
            </a:r>
            <a:r>
              <a:rPr lang="da-DK" sz="1300" dirty="0" err="1"/>
              <a:t>Atka</a:t>
            </a:r>
            <a:r>
              <a:rPr lang="da-DK" sz="1300" dirty="0"/>
              <a:t> Island (en del af en undersøisk bjergkæde)</a:t>
            </a:r>
          </a:p>
          <a:p>
            <a:r>
              <a:rPr lang="da-DK" sz="1300" dirty="0"/>
              <a:t>Find selv minimum 2 øvrige bjergkæder gennem Google Earth og prøv først at gæt på, hvordan de er dannet (begrund hvorfor) og undersøg derefter. </a:t>
            </a:r>
            <a:endParaRPr lang="da-DK" sz="1700" dirty="0"/>
          </a:p>
        </p:txBody>
      </p:sp>
      <p:pic>
        <p:nvPicPr>
          <p:cNvPr id="5" name="Picture 4" descr="Bjergområder dækket af sne">
            <a:extLst>
              <a:ext uri="{FF2B5EF4-FFF2-40B4-BE49-F238E27FC236}">
                <a16:creationId xmlns:a16="http://schemas.microsoft.com/office/drawing/2014/main" id="{1AC4A83F-2844-EBE9-D28E-849E693806B8}"/>
              </a:ext>
            </a:extLst>
          </p:cNvPr>
          <p:cNvPicPr>
            <a:picLocks noChangeAspect="1"/>
          </p:cNvPicPr>
          <p:nvPr/>
        </p:nvPicPr>
        <p:blipFill>
          <a:blip r:embed="rId2"/>
          <a:srcRect l="39837" r="11255"/>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3056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3168B-915E-796B-F68A-899F61C8084D}"/>
              </a:ext>
            </a:extLst>
          </p:cNvPr>
          <p:cNvSpPr>
            <a:spLocks noGrp="1"/>
          </p:cNvSpPr>
          <p:nvPr>
            <p:ph type="title"/>
          </p:nvPr>
        </p:nvSpPr>
        <p:spPr/>
        <p:txBody>
          <a:bodyPr/>
          <a:lstStyle/>
          <a:p>
            <a:r>
              <a:rPr lang="da-DK" dirty="0"/>
              <a:t>Afrundende spørgsmål</a:t>
            </a:r>
          </a:p>
        </p:txBody>
      </p:sp>
      <p:sp>
        <p:nvSpPr>
          <p:cNvPr id="3" name="Pladsholder til indhold 2">
            <a:extLst>
              <a:ext uri="{FF2B5EF4-FFF2-40B4-BE49-F238E27FC236}">
                <a16:creationId xmlns:a16="http://schemas.microsoft.com/office/drawing/2014/main" id="{D294C9FF-33E7-D69B-E17C-ACB820C794D3}"/>
              </a:ext>
            </a:extLst>
          </p:cNvPr>
          <p:cNvSpPr>
            <a:spLocks noGrp="1"/>
          </p:cNvSpPr>
          <p:nvPr>
            <p:ph sz="half" idx="1"/>
          </p:nvPr>
        </p:nvSpPr>
        <p:spPr/>
        <p:txBody>
          <a:bodyPr/>
          <a:lstStyle/>
          <a:p>
            <a:r>
              <a:rPr lang="da-DK" sz="1800" dirty="0"/>
              <a:t>Jordens opbygning</a:t>
            </a:r>
          </a:p>
          <a:p>
            <a:pPr lvl="1"/>
            <a:r>
              <a:rPr lang="da-DK" sz="1400" dirty="0"/>
              <a:t>Kappe (</a:t>
            </a:r>
            <a:r>
              <a:rPr lang="en-US" sz="1400" dirty="0" err="1"/>
              <a:t>Mesosfæren</a:t>
            </a:r>
            <a:r>
              <a:rPr lang="en-US" sz="1400" dirty="0"/>
              <a:t> </a:t>
            </a:r>
            <a:r>
              <a:rPr lang="en-US" sz="1400" dirty="0" err="1"/>
              <a:t>og</a:t>
            </a:r>
            <a:r>
              <a:rPr lang="en-US" sz="1400" dirty="0"/>
              <a:t> </a:t>
            </a:r>
            <a:r>
              <a:rPr lang="en-US" sz="1400" dirty="0" err="1"/>
              <a:t>Asthenosfæren</a:t>
            </a:r>
            <a:r>
              <a:rPr lang="da-DK" sz="1400" dirty="0"/>
              <a:t>), skorpe (</a:t>
            </a:r>
            <a:r>
              <a:rPr lang="en-US" sz="1400" dirty="0" err="1"/>
              <a:t>Lithosfæren</a:t>
            </a:r>
            <a:r>
              <a:rPr lang="da-DK" sz="1400" dirty="0"/>
              <a:t>) </a:t>
            </a:r>
          </a:p>
          <a:p>
            <a:r>
              <a:rPr lang="da-DK" sz="1800" dirty="0"/>
              <a:t>Superkontinenter</a:t>
            </a:r>
          </a:p>
          <a:p>
            <a:pPr lvl="1"/>
            <a:r>
              <a:rPr lang="da-DK" sz="1400" dirty="0"/>
              <a:t>Hvad er det?  </a:t>
            </a:r>
          </a:p>
          <a:p>
            <a:r>
              <a:rPr lang="da-DK" sz="1800" dirty="0"/>
              <a:t>Pladegrænser og deres kendetegn</a:t>
            </a:r>
          </a:p>
          <a:p>
            <a:pPr lvl="1"/>
            <a:r>
              <a:rPr lang="da-DK" sz="1400" dirty="0"/>
              <a:t>Bevarende, konstruktiv og deduktiv.</a:t>
            </a:r>
          </a:p>
          <a:p>
            <a:pPr lvl="1"/>
            <a:r>
              <a:rPr lang="da-DK" sz="1400" dirty="0"/>
              <a:t>Hvad er de forskellige?</a:t>
            </a:r>
          </a:p>
          <a:p>
            <a:r>
              <a:rPr lang="da-DK" sz="1800" dirty="0"/>
              <a:t>Jordskælv</a:t>
            </a:r>
          </a:p>
          <a:p>
            <a:pPr lvl="1"/>
            <a:r>
              <a:rPr lang="da-DK" sz="1400" dirty="0"/>
              <a:t>Hvordan opstår de? </a:t>
            </a:r>
          </a:p>
          <a:p>
            <a:pPr lvl="1"/>
            <a:r>
              <a:rPr lang="da-DK" sz="1400" dirty="0"/>
              <a:t>I hvilke af jordens lag kan de finde sted? </a:t>
            </a:r>
          </a:p>
          <a:p>
            <a:r>
              <a:rPr lang="da-DK" sz="1800" dirty="0"/>
              <a:t>Richter-skalaen </a:t>
            </a:r>
          </a:p>
          <a:p>
            <a:pPr lvl="1"/>
            <a:r>
              <a:rPr lang="da-DK" sz="1400" dirty="0"/>
              <a:t>Hvad viser og betyder den?</a:t>
            </a:r>
          </a:p>
          <a:p>
            <a:endParaRPr lang="da-DK" dirty="0"/>
          </a:p>
        </p:txBody>
      </p:sp>
      <p:sp>
        <p:nvSpPr>
          <p:cNvPr id="4" name="Pladsholder til indhold 3">
            <a:extLst>
              <a:ext uri="{FF2B5EF4-FFF2-40B4-BE49-F238E27FC236}">
                <a16:creationId xmlns:a16="http://schemas.microsoft.com/office/drawing/2014/main" id="{36A4FCC5-FA03-B94B-0C8A-4D9A32419D9A}"/>
              </a:ext>
            </a:extLst>
          </p:cNvPr>
          <p:cNvSpPr>
            <a:spLocks noGrp="1"/>
          </p:cNvSpPr>
          <p:nvPr>
            <p:ph sz="half" idx="2"/>
          </p:nvPr>
        </p:nvSpPr>
        <p:spPr/>
        <p:txBody>
          <a:bodyPr/>
          <a:lstStyle/>
          <a:p>
            <a:r>
              <a:rPr lang="da-DK" sz="1800" dirty="0"/>
              <a:t>Konvektionsstrømme</a:t>
            </a:r>
          </a:p>
          <a:p>
            <a:pPr lvl="1"/>
            <a:r>
              <a:rPr lang="da-DK" sz="1400" dirty="0"/>
              <a:t>Hvad er det?</a:t>
            </a:r>
          </a:p>
          <a:p>
            <a:r>
              <a:rPr lang="da-DK" sz="1800" dirty="0"/>
              <a:t>Vulkaners dannelse</a:t>
            </a:r>
          </a:p>
          <a:p>
            <a:pPr lvl="1"/>
            <a:r>
              <a:rPr lang="da-DK" sz="1400" dirty="0"/>
              <a:t>Hvordan dannes vulkaner?</a:t>
            </a:r>
          </a:p>
          <a:p>
            <a:r>
              <a:rPr lang="da-DK" sz="1800" dirty="0"/>
              <a:t>Vulkantyper</a:t>
            </a:r>
          </a:p>
          <a:p>
            <a:pPr lvl="1"/>
            <a:r>
              <a:rPr lang="da-DK" sz="1400" dirty="0"/>
              <a:t>Nævn lidt om hver: Spalte, Caldera, </a:t>
            </a:r>
            <a:r>
              <a:rPr lang="da-DK" sz="1400" dirty="0" err="1"/>
              <a:t>Strato</a:t>
            </a:r>
            <a:r>
              <a:rPr lang="da-DK" sz="1400" dirty="0"/>
              <a:t> og Skjold</a:t>
            </a:r>
          </a:p>
          <a:p>
            <a:r>
              <a:rPr lang="da-DK" sz="1800" dirty="0"/>
              <a:t>Vulkaner og byer</a:t>
            </a:r>
          </a:p>
          <a:p>
            <a:pPr lvl="1"/>
            <a:endParaRPr lang="da-DK" sz="1400" dirty="0"/>
          </a:p>
          <a:p>
            <a:r>
              <a:rPr lang="da-DK" sz="1800" dirty="0"/>
              <a:t>Pompeji </a:t>
            </a:r>
          </a:p>
          <a:p>
            <a:pPr lvl="1"/>
            <a:endParaRPr lang="da-DK" sz="1400" dirty="0"/>
          </a:p>
          <a:p>
            <a:r>
              <a:rPr lang="da-DK" sz="1800" dirty="0"/>
              <a:t>Bjergkæders opdeling i de tre hovedtyper:</a:t>
            </a:r>
          </a:p>
          <a:p>
            <a:pPr lvl="1"/>
            <a:r>
              <a:rPr lang="da-DK" sz="1400" dirty="0"/>
              <a:t>Hvordan opdeles de?</a:t>
            </a:r>
          </a:p>
          <a:p>
            <a:pPr lvl="1"/>
            <a:r>
              <a:rPr lang="da-DK" sz="1400" dirty="0"/>
              <a:t>Nævn og beskriv de tre forskellige</a:t>
            </a:r>
          </a:p>
          <a:p>
            <a:pPr lvl="1"/>
            <a:endParaRPr lang="da-DK" sz="1400" dirty="0"/>
          </a:p>
        </p:txBody>
      </p:sp>
    </p:spTree>
    <p:extLst>
      <p:ext uri="{BB962C8B-B14F-4D97-AF65-F5344CB8AC3E}">
        <p14:creationId xmlns:p14="http://schemas.microsoft.com/office/powerpoint/2010/main" val="125591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81BA94-9B95-A289-BB3A-00C1658DAFB9}"/>
            </a:ext>
          </a:extLst>
        </p:cNvPr>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3C2A319C-69F1-D3C7-7506-2732A4E009D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Øvelse vulkantype og hældning</a:t>
            </a:r>
          </a:p>
        </p:txBody>
      </p:sp>
      <p:pic>
        <p:nvPicPr>
          <p:cNvPr id="8" name="Pladsholder til indhold 7" descr="Et billede, der indeholder skærmbillede, Kurve, skibakke, tekst&#10;&#10;AI-genereret indhold kan være ukorrekt.">
            <a:extLst>
              <a:ext uri="{FF2B5EF4-FFF2-40B4-BE49-F238E27FC236}">
                <a16:creationId xmlns:a16="http://schemas.microsoft.com/office/drawing/2014/main" id="{1C035528-B01D-73CE-8478-B824E0515F35}"/>
              </a:ext>
            </a:extLst>
          </p:cNvPr>
          <p:cNvPicPr>
            <a:picLocks noGrp="1" noChangeAspect="1"/>
          </p:cNvPicPr>
          <p:nvPr>
            <p:ph idx="1"/>
          </p:nvPr>
        </p:nvPicPr>
        <p:blipFill>
          <a:blip r:embed="rId2"/>
          <a:stretch>
            <a:fillRect/>
          </a:stretch>
        </p:blipFill>
        <p:spPr>
          <a:xfrm>
            <a:off x="5099489" y="643466"/>
            <a:ext cx="6136353" cy="5568739"/>
          </a:xfrm>
          <a:prstGeom prst="rect">
            <a:avLst/>
          </a:prstGeom>
        </p:spPr>
      </p:pic>
    </p:spTree>
    <p:extLst>
      <p:ext uri="{BB962C8B-B14F-4D97-AF65-F5344CB8AC3E}">
        <p14:creationId xmlns:p14="http://schemas.microsoft.com/office/powerpoint/2010/main" val="314446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642A8A-7180-0226-366F-FD6E254B023B}"/>
            </a:ext>
          </a:extLst>
        </p:cNvPr>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C97321ED-2E14-2D76-C703-B5D3B998BCE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Øvelse vulkantype og hældning</a:t>
            </a:r>
          </a:p>
        </p:txBody>
      </p:sp>
      <p:pic>
        <p:nvPicPr>
          <p:cNvPr id="3" name="Pladsholder til indhold 2">
            <a:extLst>
              <a:ext uri="{FF2B5EF4-FFF2-40B4-BE49-F238E27FC236}">
                <a16:creationId xmlns:a16="http://schemas.microsoft.com/office/drawing/2014/main" id="{DF6788C8-1087-10EE-A07D-CB3EABB331B4}"/>
              </a:ext>
            </a:extLst>
          </p:cNvPr>
          <p:cNvPicPr>
            <a:picLocks noGrp="1" noChangeAspect="1"/>
          </p:cNvPicPr>
          <p:nvPr>
            <p:ph idx="1"/>
          </p:nvPr>
        </p:nvPicPr>
        <p:blipFill>
          <a:blip r:embed="rId2"/>
          <a:stretch>
            <a:fillRect/>
          </a:stretch>
        </p:blipFill>
        <p:spPr>
          <a:xfrm>
            <a:off x="5229017" y="643466"/>
            <a:ext cx="5877297" cy="5568739"/>
          </a:xfrm>
          <a:prstGeom prst="rect">
            <a:avLst/>
          </a:prstGeom>
        </p:spPr>
      </p:pic>
    </p:spTree>
    <p:extLst>
      <p:ext uri="{BB962C8B-B14F-4D97-AF65-F5344CB8AC3E}">
        <p14:creationId xmlns:p14="http://schemas.microsoft.com/office/powerpoint/2010/main" val="281963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366C88-EB79-A1E6-529D-CB8D4D73BCD0}"/>
            </a:ext>
          </a:extLst>
        </p:cNvPr>
        <p:cNvGrpSpPr/>
        <p:nvPr/>
      </p:nvGrpSpPr>
      <p:grpSpPr>
        <a:xfrm>
          <a:off x="0" y="0"/>
          <a:ext cx="0" cy="0"/>
          <a:chOff x="0" y="0"/>
          <a:chExt cx="0" cy="0"/>
        </a:xfrm>
      </p:grpSpPr>
      <p:sp>
        <p:nvSpPr>
          <p:cNvPr id="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3E51E4D5-EF30-74D8-9408-27AE939EEB8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Øvelse vulkantype og hældning</a:t>
            </a:r>
          </a:p>
        </p:txBody>
      </p:sp>
      <p:pic>
        <p:nvPicPr>
          <p:cNvPr id="7" name="Pladsholder til indhold 6">
            <a:extLst>
              <a:ext uri="{FF2B5EF4-FFF2-40B4-BE49-F238E27FC236}">
                <a16:creationId xmlns:a16="http://schemas.microsoft.com/office/drawing/2014/main" id="{65EBD292-E909-4F43-6B53-DB818A3FB56F}"/>
              </a:ext>
            </a:extLst>
          </p:cNvPr>
          <p:cNvPicPr>
            <a:picLocks noGrp="1" noChangeAspect="1"/>
          </p:cNvPicPr>
          <p:nvPr>
            <p:ph idx="1"/>
          </p:nvPr>
        </p:nvPicPr>
        <p:blipFill>
          <a:blip r:embed="rId2"/>
          <a:stretch>
            <a:fillRect/>
          </a:stretch>
        </p:blipFill>
        <p:spPr>
          <a:xfrm>
            <a:off x="5311902" y="643466"/>
            <a:ext cx="5711528" cy="5568739"/>
          </a:xfrm>
          <a:prstGeom prst="rect">
            <a:avLst/>
          </a:prstGeom>
        </p:spPr>
      </p:pic>
    </p:spTree>
    <p:extLst>
      <p:ext uri="{BB962C8B-B14F-4D97-AF65-F5344CB8AC3E}">
        <p14:creationId xmlns:p14="http://schemas.microsoft.com/office/powerpoint/2010/main" val="376622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7E66EC-69D9-57A6-78D4-86892EA74BAF}"/>
            </a:ext>
          </a:extLst>
        </p:cNvPr>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368C0BD8-5883-920B-84DD-A0734FA5BA5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Øvelse vulkantype og hældning</a:t>
            </a:r>
          </a:p>
        </p:txBody>
      </p:sp>
      <p:pic>
        <p:nvPicPr>
          <p:cNvPr id="3" name="Pladsholder til indhold 2">
            <a:extLst>
              <a:ext uri="{FF2B5EF4-FFF2-40B4-BE49-F238E27FC236}">
                <a16:creationId xmlns:a16="http://schemas.microsoft.com/office/drawing/2014/main" id="{33361E57-E927-D8A8-BA72-AC6DF2A06790}"/>
              </a:ext>
            </a:extLst>
          </p:cNvPr>
          <p:cNvPicPr>
            <a:picLocks noGrp="1" noChangeAspect="1"/>
          </p:cNvPicPr>
          <p:nvPr>
            <p:ph idx="1"/>
          </p:nvPr>
        </p:nvPicPr>
        <p:blipFill>
          <a:blip r:embed="rId2"/>
          <a:stretch>
            <a:fillRect/>
          </a:stretch>
        </p:blipFill>
        <p:spPr>
          <a:xfrm>
            <a:off x="4994595" y="643466"/>
            <a:ext cx="6346141" cy="5568739"/>
          </a:xfrm>
          <a:prstGeom prst="rect">
            <a:avLst/>
          </a:prstGeom>
        </p:spPr>
      </p:pic>
    </p:spTree>
    <p:extLst>
      <p:ext uri="{BB962C8B-B14F-4D97-AF65-F5344CB8AC3E}">
        <p14:creationId xmlns:p14="http://schemas.microsoft.com/office/powerpoint/2010/main" val="285497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0916BF-56EA-5D88-67C6-6BC2D3B10F0E}"/>
            </a:ext>
          </a:extLst>
        </p:cNvPr>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EC8B434-5979-E5C8-C6D8-939B7831432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Øvelse vulkantype og hældning</a:t>
            </a:r>
          </a:p>
        </p:txBody>
      </p:sp>
      <p:pic>
        <p:nvPicPr>
          <p:cNvPr id="7" name="Pladsholder til indhold 6">
            <a:extLst>
              <a:ext uri="{FF2B5EF4-FFF2-40B4-BE49-F238E27FC236}">
                <a16:creationId xmlns:a16="http://schemas.microsoft.com/office/drawing/2014/main" id="{E45B99E6-4342-33BC-22E8-DC557890C4E0}"/>
              </a:ext>
            </a:extLst>
          </p:cNvPr>
          <p:cNvPicPr>
            <a:picLocks noGrp="1" noChangeAspect="1"/>
          </p:cNvPicPr>
          <p:nvPr>
            <p:ph idx="1"/>
          </p:nvPr>
        </p:nvPicPr>
        <p:blipFill>
          <a:blip r:embed="rId2"/>
          <a:stretch>
            <a:fillRect/>
          </a:stretch>
        </p:blipFill>
        <p:spPr>
          <a:xfrm>
            <a:off x="5267280" y="643466"/>
            <a:ext cx="5800771" cy="5568739"/>
          </a:xfrm>
          <a:prstGeom prst="rect">
            <a:avLst/>
          </a:prstGeom>
        </p:spPr>
      </p:pic>
    </p:spTree>
    <p:extLst>
      <p:ext uri="{BB962C8B-B14F-4D97-AF65-F5344CB8AC3E}">
        <p14:creationId xmlns:p14="http://schemas.microsoft.com/office/powerpoint/2010/main" val="345555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684FE9-FA03-001F-7DD8-1CAB109005B6}"/>
            </a:ext>
          </a:extLst>
        </p:cNvPr>
        <p:cNvGrpSpPr/>
        <p:nvPr/>
      </p:nvGrpSpPr>
      <p:grpSpPr>
        <a:xfrm>
          <a:off x="0" y="0"/>
          <a:ext cx="0" cy="0"/>
          <a:chOff x="0" y="0"/>
          <a:chExt cx="0" cy="0"/>
        </a:xfrm>
      </p:grpSpPr>
      <p:sp>
        <p:nvSpPr>
          <p:cNvPr id="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6E8F6B35-EE9E-2813-192C-3C065BD802E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Øvelse vulkantype og hældning</a:t>
            </a:r>
          </a:p>
        </p:txBody>
      </p:sp>
      <p:pic>
        <p:nvPicPr>
          <p:cNvPr id="6" name="Pladsholder til indhold 5">
            <a:extLst>
              <a:ext uri="{FF2B5EF4-FFF2-40B4-BE49-F238E27FC236}">
                <a16:creationId xmlns:a16="http://schemas.microsoft.com/office/drawing/2014/main" id="{179E5CFE-8AB1-E2E8-DD19-F5C5AA554338}"/>
              </a:ext>
            </a:extLst>
          </p:cNvPr>
          <p:cNvPicPr>
            <a:picLocks noGrp="1" noChangeAspect="1"/>
          </p:cNvPicPr>
          <p:nvPr>
            <p:ph idx="1"/>
          </p:nvPr>
        </p:nvPicPr>
        <p:blipFill>
          <a:blip r:embed="rId2"/>
          <a:stretch>
            <a:fillRect/>
          </a:stretch>
        </p:blipFill>
        <p:spPr>
          <a:xfrm>
            <a:off x="5326472" y="643466"/>
            <a:ext cx="5682387" cy="5568739"/>
          </a:xfrm>
          <a:prstGeom prst="rect">
            <a:avLst/>
          </a:prstGeom>
        </p:spPr>
      </p:pic>
    </p:spTree>
    <p:extLst>
      <p:ext uri="{BB962C8B-B14F-4D97-AF65-F5344CB8AC3E}">
        <p14:creationId xmlns:p14="http://schemas.microsoft.com/office/powerpoint/2010/main" val="105652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5C1B305-BFC3-2693-6A86-BE02CCF6CD48}"/>
              </a:ext>
            </a:extLst>
          </p:cNvPr>
          <p:cNvSpPr>
            <a:spLocks noGrp="1"/>
          </p:cNvSpPr>
          <p:nvPr>
            <p:ph type="title"/>
          </p:nvPr>
        </p:nvSpPr>
        <p:spPr>
          <a:xfrm>
            <a:off x="838199" y="978408"/>
            <a:ext cx="4056530" cy="1106424"/>
          </a:xfrm>
        </p:spPr>
        <p:txBody>
          <a:bodyPr>
            <a:normAutofit/>
          </a:bodyPr>
          <a:lstStyle/>
          <a:p>
            <a:r>
              <a:rPr lang="da-DK" sz="2800"/>
              <a:t>Repetition fra sidst</a:t>
            </a:r>
          </a:p>
        </p:txBody>
      </p:sp>
      <p:sp>
        <p:nvSpPr>
          <p:cNvPr id="15" name="Rectangle 14">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21A2E2CF-4801-DB10-1014-A71F0720171B}"/>
              </a:ext>
            </a:extLst>
          </p:cNvPr>
          <p:cNvSpPr>
            <a:spLocks noGrp="1"/>
          </p:cNvSpPr>
          <p:nvPr>
            <p:ph idx="1"/>
          </p:nvPr>
        </p:nvSpPr>
        <p:spPr>
          <a:xfrm>
            <a:off x="838199" y="2359151"/>
            <a:ext cx="4056530" cy="3627991"/>
          </a:xfrm>
        </p:spPr>
        <p:txBody>
          <a:bodyPr>
            <a:normAutofit lnSpcReduction="10000"/>
          </a:bodyPr>
          <a:lstStyle/>
          <a:p>
            <a:r>
              <a:rPr lang="da-DK" sz="1800" dirty="0"/>
              <a:t>Jordens opbygning</a:t>
            </a:r>
          </a:p>
          <a:p>
            <a:pPr lvl="1"/>
            <a:r>
              <a:rPr lang="da-DK" sz="1400" dirty="0"/>
              <a:t>Kappe (</a:t>
            </a:r>
            <a:r>
              <a:rPr lang="en-US" sz="1400" b="0" i="0" dirty="0" err="1">
                <a:effectLst/>
              </a:rPr>
              <a:t>Mesosfæren</a:t>
            </a:r>
            <a:r>
              <a:rPr lang="en-US" sz="1400" b="0" i="0" dirty="0">
                <a:effectLst/>
              </a:rPr>
              <a:t> </a:t>
            </a:r>
            <a:r>
              <a:rPr lang="en-US" sz="1400" b="0" i="0" dirty="0" err="1">
                <a:effectLst/>
              </a:rPr>
              <a:t>og</a:t>
            </a:r>
            <a:r>
              <a:rPr lang="en-US" sz="1400" b="0" i="0" dirty="0">
                <a:effectLst/>
              </a:rPr>
              <a:t> </a:t>
            </a:r>
            <a:r>
              <a:rPr lang="en-US" sz="1400" dirty="0" err="1"/>
              <a:t>Asthenosfæren</a:t>
            </a:r>
            <a:r>
              <a:rPr lang="da-DK" sz="1400" dirty="0"/>
              <a:t>), skorpe (</a:t>
            </a:r>
            <a:r>
              <a:rPr lang="en-US" sz="1400" dirty="0" err="1"/>
              <a:t>Lithosfæren</a:t>
            </a:r>
            <a:r>
              <a:rPr lang="da-DK" sz="1400" dirty="0"/>
              <a:t>) </a:t>
            </a:r>
          </a:p>
          <a:p>
            <a:r>
              <a:rPr lang="da-DK" sz="1800" dirty="0"/>
              <a:t>Superkontinenter</a:t>
            </a:r>
          </a:p>
          <a:p>
            <a:pPr lvl="1"/>
            <a:r>
              <a:rPr lang="da-DK" sz="1400" dirty="0"/>
              <a:t>Hvad er det?  </a:t>
            </a:r>
          </a:p>
          <a:p>
            <a:r>
              <a:rPr lang="da-DK" sz="1800" dirty="0"/>
              <a:t>Pladegrænser og deres kendetegn</a:t>
            </a:r>
          </a:p>
          <a:p>
            <a:pPr lvl="1"/>
            <a:r>
              <a:rPr lang="da-DK" sz="1400" dirty="0"/>
              <a:t>Bevarende, konstruktiv og deduktiv.</a:t>
            </a:r>
          </a:p>
          <a:p>
            <a:pPr lvl="1"/>
            <a:r>
              <a:rPr lang="da-DK" sz="1400" dirty="0"/>
              <a:t>Hvad er de forskellige?</a:t>
            </a:r>
          </a:p>
          <a:p>
            <a:r>
              <a:rPr lang="da-DK" sz="1800" dirty="0"/>
              <a:t>Jordskælv</a:t>
            </a:r>
          </a:p>
          <a:p>
            <a:pPr lvl="1"/>
            <a:r>
              <a:rPr lang="da-DK" sz="1400" dirty="0"/>
              <a:t>Hvordan opstår de? </a:t>
            </a:r>
          </a:p>
          <a:p>
            <a:pPr lvl="1"/>
            <a:r>
              <a:rPr lang="da-DK" sz="1400" dirty="0"/>
              <a:t>I hvilke af jordens lag kan de finde sted? </a:t>
            </a:r>
          </a:p>
          <a:p>
            <a:r>
              <a:rPr lang="da-DK" sz="1800" dirty="0"/>
              <a:t>Richter-skalaen </a:t>
            </a:r>
          </a:p>
          <a:p>
            <a:pPr lvl="1"/>
            <a:r>
              <a:rPr lang="da-DK" sz="1400" dirty="0"/>
              <a:t>Hvad viser og betyder den?</a:t>
            </a:r>
          </a:p>
          <a:p>
            <a:pPr lvl="1"/>
            <a:endParaRPr lang="da-DK" sz="1400" dirty="0"/>
          </a:p>
          <a:p>
            <a:endParaRPr lang="da-DK" sz="1800" dirty="0"/>
          </a:p>
          <a:p>
            <a:endParaRPr lang="da-DK" sz="1800" dirty="0"/>
          </a:p>
        </p:txBody>
      </p:sp>
      <p:pic>
        <p:nvPicPr>
          <p:cNvPr id="4" name="Billede 3">
            <a:extLst>
              <a:ext uri="{FF2B5EF4-FFF2-40B4-BE49-F238E27FC236}">
                <a16:creationId xmlns:a16="http://schemas.microsoft.com/office/drawing/2014/main" id="{99988035-EEDB-ACB7-90F0-4A70E367484A}"/>
              </a:ext>
            </a:extLst>
          </p:cNvPr>
          <p:cNvPicPr>
            <a:picLocks noChangeAspect="1"/>
          </p:cNvPicPr>
          <p:nvPr/>
        </p:nvPicPr>
        <p:blipFill>
          <a:blip r:embed="rId2"/>
          <a:stretch>
            <a:fillRect/>
          </a:stretch>
        </p:blipFill>
        <p:spPr>
          <a:xfrm>
            <a:off x="6131624" y="566928"/>
            <a:ext cx="2303829" cy="2338913"/>
          </a:xfrm>
          <a:prstGeom prst="rect">
            <a:avLst/>
          </a:prstGeom>
        </p:spPr>
      </p:pic>
      <p:pic>
        <p:nvPicPr>
          <p:cNvPr id="6" name="Billede 5">
            <a:extLst>
              <a:ext uri="{FF2B5EF4-FFF2-40B4-BE49-F238E27FC236}">
                <a16:creationId xmlns:a16="http://schemas.microsoft.com/office/drawing/2014/main" id="{917755D7-F934-3963-1B75-589C499A8273}"/>
              </a:ext>
            </a:extLst>
          </p:cNvPr>
          <p:cNvPicPr>
            <a:picLocks noChangeAspect="1"/>
          </p:cNvPicPr>
          <p:nvPr/>
        </p:nvPicPr>
        <p:blipFill>
          <a:blip r:embed="rId3"/>
          <a:stretch>
            <a:fillRect/>
          </a:stretch>
        </p:blipFill>
        <p:spPr>
          <a:xfrm>
            <a:off x="8962365" y="566998"/>
            <a:ext cx="2873668" cy="2334855"/>
          </a:xfrm>
          <a:prstGeom prst="rect">
            <a:avLst/>
          </a:prstGeom>
        </p:spPr>
      </p:pic>
      <p:pic>
        <p:nvPicPr>
          <p:cNvPr id="5" name="Billede 4">
            <a:extLst>
              <a:ext uri="{FF2B5EF4-FFF2-40B4-BE49-F238E27FC236}">
                <a16:creationId xmlns:a16="http://schemas.microsoft.com/office/drawing/2014/main" id="{2CF881DB-3F5A-0C50-ADE1-34AD5AA2EB80}"/>
              </a:ext>
            </a:extLst>
          </p:cNvPr>
          <p:cNvPicPr>
            <a:picLocks noChangeAspect="1"/>
          </p:cNvPicPr>
          <p:nvPr/>
        </p:nvPicPr>
        <p:blipFill>
          <a:blip r:embed="rId4"/>
          <a:stretch>
            <a:fillRect/>
          </a:stretch>
        </p:blipFill>
        <p:spPr>
          <a:xfrm>
            <a:off x="6665466" y="3109523"/>
            <a:ext cx="4351805" cy="3057143"/>
          </a:xfrm>
          <a:prstGeom prst="rect">
            <a:avLst/>
          </a:prstGeom>
        </p:spPr>
      </p:pic>
    </p:spTree>
    <p:extLst>
      <p:ext uri="{BB962C8B-B14F-4D97-AF65-F5344CB8AC3E}">
        <p14:creationId xmlns:p14="http://schemas.microsoft.com/office/powerpoint/2010/main" val="288579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FDC0B2-08C7-ADCD-47F0-0646B83E541F}"/>
              </a:ext>
            </a:extLst>
          </p:cNvPr>
          <p:cNvSpPr>
            <a:spLocks noGrp="1"/>
          </p:cNvSpPr>
          <p:nvPr>
            <p:ph type="title"/>
          </p:nvPr>
        </p:nvSpPr>
        <p:spPr>
          <a:xfrm>
            <a:off x="793662" y="386930"/>
            <a:ext cx="10066122" cy="1298448"/>
          </a:xfrm>
        </p:spPr>
        <p:txBody>
          <a:bodyPr anchor="b">
            <a:normAutofit/>
          </a:bodyPr>
          <a:lstStyle/>
          <a:p>
            <a:r>
              <a:rPr lang="da-DK" sz="4800" dirty="0"/>
              <a:t>Konvektionsstrømme</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17A56248-9760-8827-8CBD-107A66DB468F}"/>
              </a:ext>
            </a:extLst>
          </p:cNvPr>
          <p:cNvSpPr>
            <a:spLocks noGrp="1"/>
          </p:cNvSpPr>
          <p:nvPr>
            <p:ph idx="1"/>
          </p:nvPr>
        </p:nvSpPr>
        <p:spPr>
          <a:xfrm>
            <a:off x="793661" y="2599509"/>
            <a:ext cx="4530898" cy="3639450"/>
          </a:xfrm>
        </p:spPr>
        <p:txBody>
          <a:bodyPr anchor="ctr">
            <a:normAutofit/>
          </a:bodyPr>
          <a:lstStyle/>
          <a:p>
            <a:r>
              <a:rPr lang="da-DK" sz="2000" dirty="0"/>
              <a:t>Cirkulær bevægelse der opstår som følge af temperaturforskelle og tyngdekraften. </a:t>
            </a:r>
            <a:br>
              <a:rPr lang="da-DK" sz="2000" dirty="0"/>
            </a:br>
            <a:endParaRPr lang="da-DK" sz="2000" dirty="0"/>
          </a:p>
        </p:txBody>
      </p:sp>
      <p:pic>
        <p:nvPicPr>
          <p:cNvPr id="4" name="Billede 3">
            <a:extLst>
              <a:ext uri="{FF2B5EF4-FFF2-40B4-BE49-F238E27FC236}">
                <a16:creationId xmlns:a16="http://schemas.microsoft.com/office/drawing/2014/main" id="{D55CDE06-4235-9935-2751-78AA59CA29E5}"/>
              </a:ext>
            </a:extLst>
          </p:cNvPr>
          <p:cNvPicPr>
            <a:picLocks noChangeAspect="1"/>
          </p:cNvPicPr>
          <p:nvPr/>
        </p:nvPicPr>
        <p:blipFill>
          <a:blip r:embed="rId2"/>
          <a:stretch>
            <a:fillRect/>
          </a:stretch>
        </p:blipFill>
        <p:spPr>
          <a:xfrm>
            <a:off x="5911532" y="3033370"/>
            <a:ext cx="5150277" cy="2616013"/>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194F7D44-7DB0-5F08-1B4A-CCE78C997949}"/>
              </a:ext>
            </a:extLst>
          </p:cNvPr>
          <p:cNvPicPr>
            <a:picLocks noChangeAspect="1"/>
          </p:cNvPicPr>
          <p:nvPr/>
        </p:nvPicPr>
        <p:blipFill>
          <a:blip r:embed="rId3"/>
          <a:stretch>
            <a:fillRect/>
          </a:stretch>
        </p:blipFill>
        <p:spPr>
          <a:xfrm>
            <a:off x="8883738" y="161223"/>
            <a:ext cx="2514600" cy="1676400"/>
          </a:xfrm>
          <a:prstGeom prst="rect">
            <a:avLst/>
          </a:prstGeom>
        </p:spPr>
      </p:pic>
    </p:spTree>
    <p:extLst>
      <p:ext uri="{BB962C8B-B14F-4D97-AF65-F5344CB8AC3E}">
        <p14:creationId xmlns:p14="http://schemas.microsoft.com/office/powerpoint/2010/main" val="276718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BD9220-2004-4B33-88BA-628B1F6CE8B2}"/>
              </a:ext>
            </a:extLst>
          </p:cNvPr>
          <p:cNvSpPr>
            <a:spLocks noGrp="1"/>
          </p:cNvSpPr>
          <p:nvPr>
            <p:ph type="title"/>
          </p:nvPr>
        </p:nvSpPr>
        <p:spPr>
          <a:xfrm>
            <a:off x="630936" y="639520"/>
            <a:ext cx="3429000" cy="1719072"/>
          </a:xfrm>
        </p:spPr>
        <p:txBody>
          <a:bodyPr anchor="b">
            <a:normAutofit/>
          </a:bodyPr>
          <a:lstStyle/>
          <a:p>
            <a:r>
              <a:rPr lang="da-DK" sz="5400"/>
              <a:t>Vulkaner</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9B5E2593-700D-4E5A-3735-0C1AB8A4BC6E}"/>
              </a:ext>
            </a:extLst>
          </p:cNvPr>
          <p:cNvSpPr>
            <a:spLocks noGrp="1"/>
          </p:cNvSpPr>
          <p:nvPr>
            <p:ph idx="1"/>
          </p:nvPr>
        </p:nvSpPr>
        <p:spPr>
          <a:xfrm>
            <a:off x="630936" y="2807208"/>
            <a:ext cx="3429000" cy="3410712"/>
          </a:xfrm>
        </p:spPr>
        <p:txBody>
          <a:bodyPr anchor="t">
            <a:normAutofit/>
          </a:bodyPr>
          <a:lstStyle/>
          <a:p>
            <a:r>
              <a:rPr lang="da-DK" sz="2200" dirty="0"/>
              <a:t>Kan vi genkende pladegrænser?</a:t>
            </a:r>
          </a:p>
          <a:p>
            <a:r>
              <a:rPr lang="da-DK" sz="2200" dirty="0"/>
              <a:t>Hvordan er de forskellige vulkaner opstået? (se på pladegrænserne, kan i finde nogle der ikke giver mening, så lokaliser dem, google dem og find ud af, hvordan de er opstået. </a:t>
            </a:r>
          </a:p>
        </p:txBody>
      </p:sp>
      <p:pic>
        <p:nvPicPr>
          <p:cNvPr id="7" name="Billede 6">
            <a:extLst>
              <a:ext uri="{FF2B5EF4-FFF2-40B4-BE49-F238E27FC236}">
                <a16:creationId xmlns:a16="http://schemas.microsoft.com/office/drawing/2014/main" id="{5EDB9BE0-707E-27A5-CF5E-2A08EC9A048A}"/>
              </a:ext>
            </a:extLst>
          </p:cNvPr>
          <p:cNvPicPr>
            <a:picLocks noChangeAspect="1"/>
          </p:cNvPicPr>
          <p:nvPr/>
        </p:nvPicPr>
        <p:blipFill>
          <a:blip r:embed="rId2"/>
          <a:stretch>
            <a:fillRect/>
          </a:stretch>
        </p:blipFill>
        <p:spPr>
          <a:xfrm>
            <a:off x="4190554" y="242678"/>
            <a:ext cx="7696646" cy="4175429"/>
          </a:xfrm>
          <a:prstGeom prst="rect">
            <a:avLst/>
          </a:prstGeom>
        </p:spPr>
      </p:pic>
      <p:sp>
        <p:nvSpPr>
          <p:cNvPr id="9" name="Tekstfelt 8">
            <a:extLst>
              <a:ext uri="{FF2B5EF4-FFF2-40B4-BE49-F238E27FC236}">
                <a16:creationId xmlns:a16="http://schemas.microsoft.com/office/drawing/2014/main" id="{E3C98E6C-3D29-3220-C45C-0592B8209C36}"/>
              </a:ext>
            </a:extLst>
          </p:cNvPr>
          <p:cNvSpPr txBox="1"/>
          <p:nvPr/>
        </p:nvSpPr>
        <p:spPr>
          <a:xfrm>
            <a:off x="4789714" y="4593770"/>
            <a:ext cx="6771350" cy="2031325"/>
          </a:xfrm>
          <a:prstGeom prst="rect">
            <a:avLst/>
          </a:prstGeom>
          <a:noFill/>
        </p:spPr>
        <p:txBody>
          <a:bodyPr wrap="square" rtlCol="0">
            <a:spAutoFit/>
          </a:bodyPr>
          <a:lstStyle/>
          <a:p>
            <a:r>
              <a:rPr lang="da-DK" dirty="0"/>
              <a:t>Hotspot-vulkaner: </a:t>
            </a:r>
          </a:p>
          <a:p>
            <a:r>
              <a:rPr lang="da-DK" dirty="0"/>
              <a:t>Hotspot-vulkaner dannes midt på pladerne, hvor det dybtliggende magmakammer har kontakt til grænsen af den flydende ydre kerne. Hotspot-vulkanerne er </a:t>
            </a:r>
            <a:r>
              <a:rPr lang="da-DK" dirty="0" err="1"/>
              <a:t>fastliggende</a:t>
            </a:r>
            <a:r>
              <a:rPr lang="da-DK" dirty="0"/>
              <a:t> i modsætning til </a:t>
            </a:r>
            <a:r>
              <a:rPr lang="da-DK" dirty="0" err="1"/>
              <a:t>lithosfærepladernes</a:t>
            </a:r>
            <a:r>
              <a:rPr lang="da-DK" dirty="0"/>
              <a:t> vulkaner.</a:t>
            </a:r>
          </a:p>
          <a:p>
            <a:endParaRPr lang="da-DK" dirty="0"/>
          </a:p>
          <a:p>
            <a:r>
              <a:rPr lang="da-DK" dirty="0"/>
              <a:t>Kan føre til vulkanøer, såsom Hawaii og Island</a:t>
            </a:r>
          </a:p>
        </p:txBody>
      </p:sp>
    </p:spTree>
    <p:extLst>
      <p:ext uri="{BB962C8B-B14F-4D97-AF65-F5344CB8AC3E}">
        <p14:creationId xmlns:p14="http://schemas.microsoft.com/office/powerpoint/2010/main" val="110580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F65A0A9E-1FED-BCC5-C678-C8E7A4F13D04}"/>
              </a:ext>
            </a:extLst>
          </p:cNvPr>
          <p:cNvSpPr>
            <a:spLocks noGrp="1"/>
          </p:cNvSpPr>
          <p:nvPr>
            <p:ph type="title"/>
          </p:nvPr>
        </p:nvSpPr>
        <p:spPr>
          <a:xfrm>
            <a:off x="1246824" y="643467"/>
            <a:ext cx="4772975" cy="1800526"/>
          </a:xfrm>
        </p:spPr>
        <p:txBody>
          <a:bodyPr>
            <a:normAutofit/>
          </a:bodyPr>
          <a:lstStyle/>
          <a:p>
            <a:r>
              <a:rPr lang="da-DK" dirty="0"/>
              <a:t>Vulkantyper</a:t>
            </a:r>
          </a:p>
        </p:txBody>
      </p:sp>
      <p:sp>
        <p:nvSpPr>
          <p:cNvPr id="3" name="Pladsholder til indhold 2">
            <a:extLst>
              <a:ext uri="{FF2B5EF4-FFF2-40B4-BE49-F238E27FC236}">
                <a16:creationId xmlns:a16="http://schemas.microsoft.com/office/drawing/2014/main" id="{0E41CC41-80BF-CBF6-DA31-20C683EAE952}"/>
              </a:ext>
            </a:extLst>
          </p:cNvPr>
          <p:cNvSpPr>
            <a:spLocks noGrp="1"/>
          </p:cNvSpPr>
          <p:nvPr>
            <p:ph idx="1"/>
          </p:nvPr>
        </p:nvSpPr>
        <p:spPr>
          <a:xfrm>
            <a:off x="1246824" y="2294617"/>
            <a:ext cx="4772974" cy="3882346"/>
          </a:xfrm>
        </p:spPr>
        <p:txBody>
          <a:bodyPr>
            <a:normAutofit/>
          </a:bodyPr>
          <a:lstStyle/>
          <a:p>
            <a:pPr marL="0" indent="0">
              <a:buNone/>
            </a:pPr>
            <a:r>
              <a:rPr lang="da-DK" sz="2000" dirty="0"/>
              <a:t>Spaltevulkan</a:t>
            </a:r>
          </a:p>
          <a:p>
            <a:r>
              <a:rPr lang="da-DK" sz="2000" dirty="0"/>
              <a:t>Spaltevulkanen er den mest udbredte vulkan på Jorden. Spaltevulkaner er dog kun synlige få steder, da de oftest findes ved de konstruktive pladegrænser, der er dækket af havet. Spaltevulkaner er flere kilometer i længden, hvor lavaen bryder op i én eller flere spalter.</a:t>
            </a:r>
          </a:p>
          <a:p>
            <a:r>
              <a:rPr lang="da-DK" sz="2000" dirty="0"/>
              <a:t>Spaltevulkaner findes i Island, Canada og den østafrikanske Great Rift Valley.</a:t>
            </a:r>
          </a:p>
        </p:txBody>
      </p:sp>
      <p:pic>
        <p:nvPicPr>
          <p:cNvPr id="7" name="Billede 6">
            <a:extLst>
              <a:ext uri="{FF2B5EF4-FFF2-40B4-BE49-F238E27FC236}">
                <a16:creationId xmlns:a16="http://schemas.microsoft.com/office/drawing/2014/main" id="{0B4DE629-FFFF-8A77-01B4-BE2A9C845A1B}"/>
              </a:ext>
            </a:extLst>
          </p:cNvPr>
          <p:cNvPicPr>
            <a:picLocks noChangeAspect="1"/>
          </p:cNvPicPr>
          <p:nvPr/>
        </p:nvPicPr>
        <p:blipFill>
          <a:blip r:embed="rId2"/>
          <a:stretch>
            <a:fillRect/>
          </a:stretch>
        </p:blipFill>
        <p:spPr>
          <a:xfrm>
            <a:off x="6256194" y="494091"/>
            <a:ext cx="5670951" cy="1800525"/>
          </a:xfrm>
          <a:prstGeom prst="rect">
            <a:avLst/>
          </a:prstGeom>
        </p:spPr>
      </p:pic>
      <p:pic>
        <p:nvPicPr>
          <p:cNvPr id="9" name="Billede 8">
            <a:extLst>
              <a:ext uri="{FF2B5EF4-FFF2-40B4-BE49-F238E27FC236}">
                <a16:creationId xmlns:a16="http://schemas.microsoft.com/office/drawing/2014/main" id="{F4701EA1-E437-A4E6-E669-804B2A36A1BD}"/>
              </a:ext>
            </a:extLst>
          </p:cNvPr>
          <p:cNvPicPr>
            <a:picLocks noChangeAspect="1"/>
          </p:cNvPicPr>
          <p:nvPr/>
        </p:nvPicPr>
        <p:blipFill>
          <a:blip r:embed="rId3"/>
          <a:stretch>
            <a:fillRect/>
          </a:stretch>
        </p:blipFill>
        <p:spPr>
          <a:xfrm>
            <a:off x="7674429" y="2788707"/>
            <a:ext cx="3538059" cy="3704775"/>
          </a:xfrm>
          <a:prstGeom prst="rect">
            <a:avLst/>
          </a:prstGeom>
        </p:spPr>
      </p:pic>
    </p:spTree>
    <p:extLst>
      <p:ext uri="{BB962C8B-B14F-4D97-AF65-F5344CB8AC3E}">
        <p14:creationId xmlns:p14="http://schemas.microsoft.com/office/powerpoint/2010/main" val="189273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C6E58D-2CA5-3502-9DAE-4EAA501C0E52}"/>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7818203-8C1E-1C59-90F0-D010E29A5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F24145-59D3-F2AF-007C-86CA56EA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A8B7EDC9-82A9-57B3-8BA3-6DCE78466AB9}"/>
              </a:ext>
            </a:extLst>
          </p:cNvPr>
          <p:cNvSpPr>
            <a:spLocks noGrp="1"/>
          </p:cNvSpPr>
          <p:nvPr>
            <p:ph type="title"/>
          </p:nvPr>
        </p:nvSpPr>
        <p:spPr>
          <a:xfrm>
            <a:off x="1246824" y="643467"/>
            <a:ext cx="4772975" cy="1800526"/>
          </a:xfrm>
        </p:spPr>
        <p:txBody>
          <a:bodyPr>
            <a:normAutofit/>
          </a:bodyPr>
          <a:lstStyle/>
          <a:p>
            <a:r>
              <a:rPr lang="da-DK"/>
              <a:t>Vulkantyper</a:t>
            </a:r>
          </a:p>
        </p:txBody>
      </p:sp>
      <p:sp>
        <p:nvSpPr>
          <p:cNvPr id="3" name="Pladsholder til indhold 2">
            <a:extLst>
              <a:ext uri="{FF2B5EF4-FFF2-40B4-BE49-F238E27FC236}">
                <a16:creationId xmlns:a16="http://schemas.microsoft.com/office/drawing/2014/main" id="{6B330797-9811-BA43-CF33-A55581D10B2E}"/>
              </a:ext>
            </a:extLst>
          </p:cNvPr>
          <p:cNvSpPr>
            <a:spLocks noGrp="1"/>
          </p:cNvSpPr>
          <p:nvPr>
            <p:ph idx="1"/>
          </p:nvPr>
        </p:nvSpPr>
        <p:spPr>
          <a:xfrm>
            <a:off x="1246824" y="2294617"/>
            <a:ext cx="4772974" cy="3882346"/>
          </a:xfrm>
        </p:spPr>
        <p:txBody>
          <a:bodyPr>
            <a:normAutofit fontScale="92500" lnSpcReduction="20000"/>
          </a:bodyPr>
          <a:lstStyle/>
          <a:p>
            <a:pPr marL="0" indent="0">
              <a:buNone/>
            </a:pPr>
            <a:r>
              <a:rPr lang="da-DK" sz="2000" dirty="0"/>
              <a:t>Calderavulkaner</a:t>
            </a:r>
          </a:p>
          <a:p>
            <a:pPr marL="0" indent="0">
              <a:buNone/>
            </a:pPr>
            <a:r>
              <a:rPr lang="da-DK" sz="2000" dirty="0"/>
              <a:t>En calderavulkan er en vulkan med et stort krater. Det store krater blev skabt, da magmakammeret under vulkanen styrtede sammen efter et stort udbrud. Calderavulkaner kan være tidligere skjold- eller stratovulkaner. Vulkantypen er farlig, da krateret ofte er fyldt med vand. Den store vægt fra vandet i krateret vil give eksplosivt udbrud, da magmaen skal bryde gennem både vulkanen og kratersøen. En calderavulkan varierer i størrelse fra 1-100 kilometer i diameter.</a:t>
            </a:r>
          </a:p>
          <a:p>
            <a:pPr marL="0" indent="0">
              <a:buNone/>
            </a:pPr>
            <a:endParaRPr lang="da-DK" sz="2000" dirty="0"/>
          </a:p>
          <a:p>
            <a:pPr marL="0" indent="0">
              <a:buNone/>
            </a:pPr>
            <a:r>
              <a:rPr lang="da-DK" sz="2000" dirty="0"/>
              <a:t>Calderavulkaner findes bl.a. i Indonesien, Mexico, Tenerife og USA.</a:t>
            </a:r>
          </a:p>
        </p:txBody>
      </p:sp>
      <p:pic>
        <p:nvPicPr>
          <p:cNvPr id="7" name="Billede 6">
            <a:extLst>
              <a:ext uri="{FF2B5EF4-FFF2-40B4-BE49-F238E27FC236}">
                <a16:creationId xmlns:a16="http://schemas.microsoft.com/office/drawing/2014/main" id="{3D654CED-69DE-37B8-A664-C3B3AB67FDCA}"/>
              </a:ext>
            </a:extLst>
          </p:cNvPr>
          <p:cNvPicPr>
            <a:picLocks noChangeAspect="1"/>
          </p:cNvPicPr>
          <p:nvPr/>
        </p:nvPicPr>
        <p:blipFill>
          <a:blip r:embed="rId2"/>
          <a:stretch>
            <a:fillRect/>
          </a:stretch>
        </p:blipFill>
        <p:spPr>
          <a:xfrm>
            <a:off x="6256194" y="494091"/>
            <a:ext cx="5670951" cy="1800525"/>
          </a:xfrm>
          <a:prstGeom prst="rect">
            <a:avLst/>
          </a:prstGeom>
        </p:spPr>
      </p:pic>
      <p:pic>
        <p:nvPicPr>
          <p:cNvPr id="9" name="Billede 8">
            <a:extLst>
              <a:ext uri="{FF2B5EF4-FFF2-40B4-BE49-F238E27FC236}">
                <a16:creationId xmlns:a16="http://schemas.microsoft.com/office/drawing/2014/main" id="{F45AB4CB-B378-0AEE-F383-86DEDBEAC432}"/>
              </a:ext>
            </a:extLst>
          </p:cNvPr>
          <p:cNvPicPr>
            <a:picLocks noChangeAspect="1"/>
          </p:cNvPicPr>
          <p:nvPr/>
        </p:nvPicPr>
        <p:blipFill>
          <a:blip r:embed="rId3"/>
          <a:stretch>
            <a:fillRect/>
          </a:stretch>
        </p:blipFill>
        <p:spPr>
          <a:xfrm>
            <a:off x="7674429" y="2788707"/>
            <a:ext cx="3538059" cy="3704775"/>
          </a:xfrm>
          <a:prstGeom prst="rect">
            <a:avLst/>
          </a:prstGeom>
        </p:spPr>
      </p:pic>
    </p:spTree>
    <p:extLst>
      <p:ext uri="{BB962C8B-B14F-4D97-AF65-F5344CB8AC3E}">
        <p14:creationId xmlns:p14="http://schemas.microsoft.com/office/powerpoint/2010/main" val="18349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D4DBE-190E-2DF8-E86A-DB26C06BDDC1}"/>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9775CB-AEFC-877A-11FB-AE78FE1AC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4B83B2D-9852-9070-CAE4-1D5418B26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D5DFF550-BE72-3708-1416-7CD6CC1464E7}"/>
              </a:ext>
            </a:extLst>
          </p:cNvPr>
          <p:cNvSpPr>
            <a:spLocks noGrp="1"/>
          </p:cNvSpPr>
          <p:nvPr>
            <p:ph type="title"/>
          </p:nvPr>
        </p:nvSpPr>
        <p:spPr>
          <a:xfrm>
            <a:off x="1246824" y="643467"/>
            <a:ext cx="4772975" cy="1800526"/>
          </a:xfrm>
        </p:spPr>
        <p:txBody>
          <a:bodyPr>
            <a:normAutofit/>
          </a:bodyPr>
          <a:lstStyle/>
          <a:p>
            <a:r>
              <a:rPr lang="da-DK"/>
              <a:t>Vulkantyper</a:t>
            </a:r>
          </a:p>
        </p:txBody>
      </p:sp>
      <p:sp>
        <p:nvSpPr>
          <p:cNvPr id="3" name="Pladsholder til indhold 2">
            <a:extLst>
              <a:ext uri="{FF2B5EF4-FFF2-40B4-BE49-F238E27FC236}">
                <a16:creationId xmlns:a16="http://schemas.microsoft.com/office/drawing/2014/main" id="{40D1AC28-DF42-042B-94CE-71EB22CFE2B3}"/>
              </a:ext>
            </a:extLst>
          </p:cNvPr>
          <p:cNvSpPr>
            <a:spLocks noGrp="1"/>
          </p:cNvSpPr>
          <p:nvPr>
            <p:ph idx="1"/>
          </p:nvPr>
        </p:nvSpPr>
        <p:spPr>
          <a:xfrm>
            <a:off x="1246824" y="2294617"/>
            <a:ext cx="4772974" cy="3835250"/>
          </a:xfrm>
        </p:spPr>
        <p:txBody>
          <a:bodyPr>
            <a:normAutofit fontScale="92500" lnSpcReduction="20000"/>
          </a:bodyPr>
          <a:lstStyle/>
          <a:p>
            <a:pPr marL="0" indent="0">
              <a:buNone/>
            </a:pPr>
            <a:r>
              <a:rPr lang="da-DK" sz="2000" dirty="0"/>
              <a:t>Stratovulkan</a:t>
            </a:r>
          </a:p>
          <a:p>
            <a:r>
              <a:rPr lang="da-DK" sz="2000" dirty="0"/>
              <a:t>En stratovulkan kan have flere mindre sidekratere. Det latinske ord </a:t>
            </a:r>
            <a:r>
              <a:rPr lang="da-DK" sz="2000" dirty="0" err="1"/>
              <a:t>strato</a:t>
            </a:r>
            <a:r>
              <a:rPr lang="da-DK" sz="2000" dirty="0"/>
              <a:t> betyder lag. Vulkanen er opbygget af flere lag fra tidligere udbrud. Lavaen har et højt indhold af silikater, og derfor er lavaen tyktflydende. Den tyktflydende lava giver en høj vulkan med stejle sider. Vulkanen har en lille omkreds. Lavaen når ikke at strømme langt fra krateret, inden lavaen størkner. Nær krateret er sidernes hældning op til 30 grader. Nær vulkanens fod er hældningen 6-10 grader på grund af </a:t>
            </a:r>
            <a:r>
              <a:rPr lang="da-DK" sz="2000" dirty="0" err="1"/>
              <a:t>tefra</a:t>
            </a:r>
            <a:r>
              <a:rPr lang="da-DK" sz="2000" dirty="0"/>
              <a:t> og aflejret materiale.</a:t>
            </a:r>
          </a:p>
          <a:p>
            <a:endParaRPr lang="da-DK" sz="2000" dirty="0"/>
          </a:p>
          <a:p>
            <a:r>
              <a:rPr lang="da-DK" sz="2000" dirty="0"/>
              <a:t>Stratovulkaner findes fx i Italien og Chile.</a:t>
            </a:r>
          </a:p>
        </p:txBody>
      </p:sp>
      <p:pic>
        <p:nvPicPr>
          <p:cNvPr id="7" name="Billede 6">
            <a:extLst>
              <a:ext uri="{FF2B5EF4-FFF2-40B4-BE49-F238E27FC236}">
                <a16:creationId xmlns:a16="http://schemas.microsoft.com/office/drawing/2014/main" id="{C763D4A0-FCAE-1EA0-1C8E-F9D1F3D5C68D}"/>
              </a:ext>
            </a:extLst>
          </p:cNvPr>
          <p:cNvPicPr>
            <a:picLocks noChangeAspect="1"/>
          </p:cNvPicPr>
          <p:nvPr/>
        </p:nvPicPr>
        <p:blipFill>
          <a:blip r:embed="rId2"/>
          <a:stretch>
            <a:fillRect/>
          </a:stretch>
        </p:blipFill>
        <p:spPr>
          <a:xfrm>
            <a:off x="6256194" y="494091"/>
            <a:ext cx="5670951" cy="1800525"/>
          </a:xfrm>
          <a:prstGeom prst="rect">
            <a:avLst/>
          </a:prstGeom>
        </p:spPr>
      </p:pic>
      <p:pic>
        <p:nvPicPr>
          <p:cNvPr id="9" name="Billede 8">
            <a:extLst>
              <a:ext uri="{FF2B5EF4-FFF2-40B4-BE49-F238E27FC236}">
                <a16:creationId xmlns:a16="http://schemas.microsoft.com/office/drawing/2014/main" id="{25BF5E23-98EE-879A-900A-30FBBA565D0D}"/>
              </a:ext>
            </a:extLst>
          </p:cNvPr>
          <p:cNvPicPr>
            <a:picLocks noChangeAspect="1"/>
          </p:cNvPicPr>
          <p:nvPr/>
        </p:nvPicPr>
        <p:blipFill>
          <a:blip r:embed="rId3"/>
          <a:stretch>
            <a:fillRect/>
          </a:stretch>
        </p:blipFill>
        <p:spPr>
          <a:xfrm>
            <a:off x="7674429" y="2788707"/>
            <a:ext cx="3538059" cy="3704775"/>
          </a:xfrm>
          <a:prstGeom prst="rect">
            <a:avLst/>
          </a:prstGeom>
        </p:spPr>
      </p:pic>
    </p:spTree>
    <p:extLst>
      <p:ext uri="{BB962C8B-B14F-4D97-AF65-F5344CB8AC3E}">
        <p14:creationId xmlns:p14="http://schemas.microsoft.com/office/powerpoint/2010/main" val="240390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A02727-141C-F1DC-8396-D1CDF1F50F1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1EB80A-8976-EA9F-F83A-C8BC89E8F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84A530D-A806-8974-77EC-2E6A94534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355636DB-DEDB-73E8-502B-B7F0A96A19BF}"/>
              </a:ext>
            </a:extLst>
          </p:cNvPr>
          <p:cNvSpPr>
            <a:spLocks noGrp="1"/>
          </p:cNvSpPr>
          <p:nvPr>
            <p:ph type="title"/>
          </p:nvPr>
        </p:nvSpPr>
        <p:spPr>
          <a:xfrm>
            <a:off x="1246824" y="643467"/>
            <a:ext cx="4772975" cy="1800526"/>
          </a:xfrm>
        </p:spPr>
        <p:txBody>
          <a:bodyPr>
            <a:normAutofit/>
          </a:bodyPr>
          <a:lstStyle/>
          <a:p>
            <a:r>
              <a:rPr lang="da-DK"/>
              <a:t>Vulkantyper</a:t>
            </a:r>
          </a:p>
        </p:txBody>
      </p:sp>
      <p:sp>
        <p:nvSpPr>
          <p:cNvPr id="3" name="Pladsholder til indhold 2">
            <a:extLst>
              <a:ext uri="{FF2B5EF4-FFF2-40B4-BE49-F238E27FC236}">
                <a16:creationId xmlns:a16="http://schemas.microsoft.com/office/drawing/2014/main" id="{9090F156-D20F-6EFC-5C38-D8BBDC7D24CB}"/>
              </a:ext>
            </a:extLst>
          </p:cNvPr>
          <p:cNvSpPr>
            <a:spLocks noGrp="1"/>
          </p:cNvSpPr>
          <p:nvPr>
            <p:ph idx="1"/>
          </p:nvPr>
        </p:nvSpPr>
        <p:spPr>
          <a:xfrm>
            <a:off x="1246824" y="2201334"/>
            <a:ext cx="4772974" cy="3984095"/>
          </a:xfrm>
        </p:spPr>
        <p:txBody>
          <a:bodyPr>
            <a:normAutofit fontScale="92500" lnSpcReduction="10000"/>
          </a:bodyPr>
          <a:lstStyle/>
          <a:p>
            <a:pPr marL="0" indent="0">
              <a:buNone/>
            </a:pPr>
            <a:r>
              <a:rPr lang="da-DK" sz="2000" dirty="0"/>
              <a:t>Skjoldvulkan</a:t>
            </a:r>
          </a:p>
          <a:p>
            <a:pPr marL="0" indent="0">
              <a:buNone/>
            </a:pPr>
            <a:r>
              <a:rPr lang="da-DK" sz="2000" dirty="0"/>
              <a:t>Skjoldvulkaner har en stor omkreds, og sidernes hældning er lav, nemlig 5-10 grader. Tykkelsen af lavaen fra hvert udbrud er mellem 1-10 meter. En skjoldvulkan er bygget op af mange udbrud fra det centrale krater. Vulkanen består af basaltisk lava, der har et lavt indhold af siliciumoxid. Udbruddene er svage sammenlignet med stratovulkanens udbrud. Skjoldvulkaner har som regel ikke eksplosive udbrud.</a:t>
            </a:r>
          </a:p>
          <a:p>
            <a:pPr marL="0" indent="0">
              <a:buNone/>
            </a:pPr>
            <a:endParaRPr lang="da-DK" sz="2000" dirty="0"/>
          </a:p>
          <a:p>
            <a:pPr marL="0" indent="0">
              <a:buNone/>
            </a:pPr>
            <a:r>
              <a:rPr lang="da-DK" sz="2000" dirty="0"/>
              <a:t>Skjoldvulkaner findes ofte nær et hotspot. Der findes skjoldvulkaner på Island, </a:t>
            </a:r>
            <a:r>
              <a:rPr lang="da-DK" sz="2000" dirty="0" err="1"/>
              <a:t>Tahiti</a:t>
            </a:r>
            <a:r>
              <a:rPr lang="da-DK" sz="2000" dirty="0"/>
              <a:t> og Hawaii.</a:t>
            </a:r>
          </a:p>
        </p:txBody>
      </p:sp>
      <p:pic>
        <p:nvPicPr>
          <p:cNvPr id="7" name="Billede 6">
            <a:extLst>
              <a:ext uri="{FF2B5EF4-FFF2-40B4-BE49-F238E27FC236}">
                <a16:creationId xmlns:a16="http://schemas.microsoft.com/office/drawing/2014/main" id="{1910FD98-C4DE-E1E8-ED13-781E4867CF9A}"/>
              </a:ext>
            </a:extLst>
          </p:cNvPr>
          <p:cNvPicPr>
            <a:picLocks noChangeAspect="1"/>
          </p:cNvPicPr>
          <p:nvPr/>
        </p:nvPicPr>
        <p:blipFill>
          <a:blip r:embed="rId2"/>
          <a:stretch>
            <a:fillRect/>
          </a:stretch>
        </p:blipFill>
        <p:spPr>
          <a:xfrm>
            <a:off x="6256194" y="494091"/>
            <a:ext cx="5670951" cy="1800525"/>
          </a:xfrm>
          <a:prstGeom prst="rect">
            <a:avLst/>
          </a:prstGeom>
        </p:spPr>
      </p:pic>
      <p:pic>
        <p:nvPicPr>
          <p:cNvPr id="9" name="Billede 8">
            <a:extLst>
              <a:ext uri="{FF2B5EF4-FFF2-40B4-BE49-F238E27FC236}">
                <a16:creationId xmlns:a16="http://schemas.microsoft.com/office/drawing/2014/main" id="{38B78AC2-513D-555F-1879-6473B314D609}"/>
              </a:ext>
            </a:extLst>
          </p:cNvPr>
          <p:cNvPicPr>
            <a:picLocks noChangeAspect="1"/>
          </p:cNvPicPr>
          <p:nvPr/>
        </p:nvPicPr>
        <p:blipFill>
          <a:blip r:embed="rId3"/>
          <a:stretch>
            <a:fillRect/>
          </a:stretch>
        </p:blipFill>
        <p:spPr>
          <a:xfrm>
            <a:off x="7674429" y="2788707"/>
            <a:ext cx="3538059" cy="3704775"/>
          </a:xfrm>
          <a:prstGeom prst="rect">
            <a:avLst/>
          </a:prstGeom>
        </p:spPr>
      </p:pic>
      <p:sp>
        <p:nvSpPr>
          <p:cNvPr id="4" name="Tekstfelt 3">
            <a:extLst>
              <a:ext uri="{FF2B5EF4-FFF2-40B4-BE49-F238E27FC236}">
                <a16:creationId xmlns:a16="http://schemas.microsoft.com/office/drawing/2014/main" id="{E8622A3E-FCE1-6856-6805-1C1D0FFFD7DA}"/>
              </a:ext>
            </a:extLst>
          </p:cNvPr>
          <p:cNvSpPr txBox="1"/>
          <p:nvPr/>
        </p:nvSpPr>
        <p:spPr>
          <a:xfrm>
            <a:off x="121331" y="6185429"/>
            <a:ext cx="7023960" cy="523220"/>
          </a:xfrm>
          <a:prstGeom prst="rect">
            <a:avLst/>
          </a:prstGeom>
          <a:noFill/>
        </p:spPr>
        <p:txBody>
          <a:bodyPr wrap="square" rtlCol="0">
            <a:spAutoFit/>
          </a:bodyPr>
          <a:lstStyle/>
          <a:p>
            <a:r>
              <a:rPr lang="da-DK" sz="2800" dirty="0"/>
              <a:t>Find minimum en af hver i Google Earth</a:t>
            </a:r>
          </a:p>
        </p:txBody>
      </p:sp>
    </p:spTree>
    <p:extLst>
      <p:ext uri="{BB962C8B-B14F-4D97-AF65-F5344CB8AC3E}">
        <p14:creationId xmlns:p14="http://schemas.microsoft.com/office/powerpoint/2010/main" val="1633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179BC-3FC4-5BB6-CF6C-6EF0DB2FD523}"/>
              </a:ext>
            </a:extLst>
          </p:cNvPr>
          <p:cNvSpPr>
            <a:spLocks noGrp="1"/>
          </p:cNvSpPr>
          <p:nvPr>
            <p:ph type="title"/>
          </p:nvPr>
        </p:nvSpPr>
        <p:spPr>
          <a:xfrm>
            <a:off x="5868557" y="1138036"/>
            <a:ext cx="5444382" cy="1402470"/>
          </a:xfrm>
        </p:spPr>
        <p:txBody>
          <a:bodyPr anchor="t">
            <a:normAutofit/>
          </a:bodyPr>
          <a:lstStyle/>
          <a:p>
            <a:r>
              <a:rPr lang="da-DK" sz="3200"/>
              <a:t>Vulkaner og byer.</a:t>
            </a:r>
          </a:p>
        </p:txBody>
      </p:sp>
      <p:pic>
        <p:nvPicPr>
          <p:cNvPr id="5" name="Picture 4" descr="En vulkan erupting">
            <a:extLst>
              <a:ext uri="{FF2B5EF4-FFF2-40B4-BE49-F238E27FC236}">
                <a16:creationId xmlns:a16="http://schemas.microsoft.com/office/drawing/2014/main" id="{48365290-0D98-B263-9DFC-7A3B37341B55}"/>
              </a:ext>
            </a:extLst>
          </p:cNvPr>
          <p:cNvPicPr>
            <a:picLocks noChangeAspect="1"/>
          </p:cNvPicPr>
          <p:nvPr/>
        </p:nvPicPr>
        <p:blipFill>
          <a:blip r:embed="rId2"/>
          <a:srcRect l="29352" r="20510" b="-1"/>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3E6FB5BC-C4F4-E65C-B4F5-8F66EA6657E2}"/>
              </a:ext>
            </a:extLst>
          </p:cNvPr>
          <p:cNvSpPr>
            <a:spLocks noGrp="1"/>
          </p:cNvSpPr>
          <p:nvPr>
            <p:ph idx="1"/>
          </p:nvPr>
        </p:nvSpPr>
        <p:spPr>
          <a:xfrm>
            <a:off x="5868557" y="2540506"/>
            <a:ext cx="5444382" cy="3601878"/>
          </a:xfrm>
        </p:spPr>
        <p:txBody>
          <a:bodyPr>
            <a:normAutofit/>
          </a:bodyPr>
          <a:lstStyle/>
          <a:p>
            <a:pPr marL="0" indent="0">
              <a:buNone/>
            </a:pPr>
            <a:r>
              <a:rPr lang="da-DK" sz="1700" dirty="0"/>
              <a:t>Oprindelig er byerne opstået på grund af gode jordbundsforhold. Asken fra vulkanudbruddene indeholder plantenæringsstoffer frigives gennem </a:t>
            </a:r>
            <a:r>
              <a:rPr lang="da-DK" sz="1700" u="sng" dirty="0"/>
              <a:t>forvitring</a:t>
            </a:r>
            <a:r>
              <a:rPr lang="da-DK" sz="1700" dirty="0"/>
              <a:t> af jordens </a:t>
            </a:r>
            <a:r>
              <a:rPr lang="da-DK" sz="1700" u="sng" dirty="0"/>
              <a:t>mineraler</a:t>
            </a:r>
            <a:r>
              <a:rPr lang="da-DK" sz="1700" dirty="0"/>
              <a:t>. Aske og pimpsten giver en god jordbundsstruktur. </a:t>
            </a:r>
            <a:r>
              <a:rPr lang="da-DK" sz="1700" u="sng" dirty="0"/>
              <a:t>Jordbunden</a:t>
            </a:r>
            <a:r>
              <a:rPr lang="da-DK" sz="1700" dirty="0"/>
              <a:t> er </a:t>
            </a:r>
            <a:r>
              <a:rPr lang="da-DK" sz="1700" u="sng" dirty="0" err="1"/>
              <a:t>veldrænet</a:t>
            </a:r>
            <a:r>
              <a:rPr lang="da-DK" sz="1700" dirty="0"/>
              <a:t>, når der falder </a:t>
            </a:r>
            <a:r>
              <a:rPr lang="da-DK" sz="1700" u="sng" dirty="0"/>
              <a:t>nedbør</a:t>
            </a:r>
            <a:r>
              <a:rPr lang="da-DK" sz="1700" dirty="0"/>
              <a:t>. Varmen fra vulkanen har givet gode dyrkningsforhold. Der har været en let tilgængelighed til byggematerialer i form af sten fra vulkanen. De vulkanske jorde dækker 1 % af Jordens areal.</a:t>
            </a:r>
          </a:p>
          <a:p>
            <a:pPr marL="0" indent="0">
              <a:buNone/>
            </a:pPr>
            <a:endParaRPr lang="da-DK" sz="1700" dirty="0"/>
          </a:p>
          <a:p>
            <a:pPr marL="0" indent="0">
              <a:buNone/>
            </a:pPr>
            <a:r>
              <a:rPr lang="da-DK" sz="1700" dirty="0">
                <a:hlinkClick r:id="rId3"/>
              </a:rPr>
              <a:t>https://earthquakes.volcanodiscovery.com/?L=3</a:t>
            </a:r>
            <a:endParaRPr lang="da-DK" sz="1700" dirty="0"/>
          </a:p>
          <a:p>
            <a:pPr marL="0" indent="0">
              <a:buNone/>
            </a:pPr>
            <a:endParaRPr lang="da-DK" sz="1700" dirty="0"/>
          </a:p>
        </p:txBody>
      </p:sp>
    </p:spTree>
    <p:extLst>
      <p:ext uri="{BB962C8B-B14F-4D97-AF65-F5344CB8AC3E}">
        <p14:creationId xmlns:p14="http://schemas.microsoft.com/office/powerpoint/2010/main" val="40257769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TotalTime>
  <Words>903</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Aptos</vt:lpstr>
      <vt:lpstr>Aptos Display</vt:lpstr>
      <vt:lpstr>Arial</vt:lpstr>
      <vt:lpstr>Calibri</vt:lpstr>
      <vt:lpstr>Office-tema</vt:lpstr>
      <vt:lpstr>6. Lektion</vt:lpstr>
      <vt:lpstr>Repetition fra sidst</vt:lpstr>
      <vt:lpstr>Konvektionsstrømme</vt:lpstr>
      <vt:lpstr>Vulkaner</vt:lpstr>
      <vt:lpstr>Vulkantyper</vt:lpstr>
      <vt:lpstr>Vulkantyper</vt:lpstr>
      <vt:lpstr>Vulkantyper</vt:lpstr>
      <vt:lpstr>Vulkantyper</vt:lpstr>
      <vt:lpstr>Vulkaner og byer.</vt:lpstr>
      <vt:lpstr>Pompeji (https://www.youtube.com/watch?v=Vc1zpIBqqBI)</vt:lpstr>
      <vt:lpstr>Bjergkæder kan opdeles i tre hovedtyper efter dannelse:</vt:lpstr>
      <vt:lpstr>Afrundende spørgsmål</vt:lpstr>
      <vt:lpstr>Øvelse vulkantype og hældning</vt:lpstr>
      <vt:lpstr>Øvelse vulkantype og hældning</vt:lpstr>
      <vt:lpstr>Øvelse vulkantype og hældning</vt:lpstr>
      <vt:lpstr>Øvelse vulkantype og hældning</vt:lpstr>
      <vt:lpstr>Øvelse vulkantype og hældning</vt:lpstr>
      <vt:lpstr>Øvelse vulkantype og hældning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Lasse Kappel Aggerholm</dc:creator>
  <cp:lastModifiedBy>Lasse Kappel Aggerholm</cp:lastModifiedBy>
  <cp:revision>1</cp:revision>
  <dcterms:created xsi:type="dcterms:W3CDTF">2025-08-25T14:03:48Z</dcterms:created>
  <dcterms:modified xsi:type="dcterms:W3CDTF">2025-08-28T07:18:45Z</dcterms:modified>
</cp:coreProperties>
</file>