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93" r:id="rId3"/>
    <p:sldId id="258" r:id="rId4"/>
    <p:sldId id="264" r:id="rId5"/>
    <p:sldId id="268" r:id="rId6"/>
    <p:sldId id="266" r:id="rId7"/>
    <p:sldId id="267" r:id="rId8"/>
    <p:sldId id="275" r:id="rId9"/>
    <p:sldId id="276" r:id="rId10"/>
    <p:sldId id="277" r:id="rId11"/>
    <p:sldId id="278" r:id="rId12"/>
    <p:sldId id="279" r:id="rId13"/>
    <p:sldId id="280" r:id="rId14"/>
    <p:sldId id="263" r:id="rId15"/>
    <p:sldId id="281" r:id="rId16"/>
    <p:sldId id="287" r:id="rId17"/>
    <p:sldId id="286" r:id="rId18"/>
    <p:sldId id="282" r:id="rId19"/>
    <p:sldId id="285" r:id="rId20"/>
    <p:sldId id="284" r:id="rId21"/>
    <p:sldId id="283" r:id="rId22"/>
    <p:sldId id="288" r:id="rId23"/>
    <p:sldId id="289" r:id="rId24"/>
    <p:sldId id="290" r:id="rId25"/>
    <p:sldId id="292" r:id="rId2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74FDAD-A2FB-4497-A4DB-FEB2125D18B2}" v="65" dt="2025-09-01T08:45:04.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sse Kappel Aggerholm" userId="cc7af402-8c19-46cd-b1f9-6529bae68021" providerId="ADAL" clId="{3C74FDAD-A2FB-4497-A4DB-FEB2125D18B2}"/>
    <pc:docChg chg="undo custSel addSld delSld modSld sldOrd">
      <pc:chgData name="Lasse Kappel Aggerholm" userId="cc7af402-8c19-46cd-b1f9-6529bae68021" providerId="ADAL" clId="{3C74FDAD-A2FB-4497-A4DB-FEB2125D18B2}" dt="2025-09-01T08:49:01.233" v="2228" actId="20577"/>
      <pc:docMkLst>
        <pc:docMk/>
      </pc:docMkLst>
      <pc:sldChg chg="modSp mod">
        <pc:chgData name="Lasse Kappel Aggerholm" userId="cc7af402-8c19-46cd-b1f9-6529bae68021" providerId="ADAL" clId="{3C74FDAD-A2FB-4497-A4DB-FEB2125D18B2}" dt="2025-09-01T08:49:01.233" v="2228" actId="20577"/>
        <pc:sldMkLst>
          <pc:docMk/>
          <pc:sldMk cId="2885799431" sldId="258"/>
        </pc:sldMkLst>
        <pc:spChg chg="mod">
          <ac:chgData name="Lasse Kappel Aggerholm" userId="cc7af402-8c19-46cd-b1f9-6529bae68021" providerId="ADAL" clId="{3C74FDAD-A2FB-4497-A4DB-FEB2125D18B2}" dt="2025-09-01T08:49:01.233" v="2228" actId="20577"/>
          <ac:spMkLst>
            <pc:docMk/>
            <pc:sldMk cId="2885799431" sldId="258"/>
            <ac:spMk id="3" creationId="{21A2E2CF-4801-DB10-1014-A71F0720171B}"/>
          </ac:spMkLst>
        </pc:spChg>
      </pc:sldChg>
      <pc:sldChg chg="delSp add del mod">
        <pc:chgData name="Lasse Kappel Aggerholm" userId="cc7af402-8c19-46cd-b1f9-6529bae68021" providerId="ADAL" clId="{3C74FDAD-A2FB-4497-A4DB-FEB2125D18B2}" dt="2025-09-01T08:45:01.894" v="2190" actId="47"/>
        <pc:sldMkLst>
          <pc:docMk/>
          <pc:sldMk cId="2024570134" sldId="262"/>
        </pc:sldMkLst>
        <pc:picChg chg="del">
          <ac:chgData name="Lasse Kappel Aggerholm" userId="cc7af402-8c19-46cd-b1f9-6529bae68021" providerId="ADAL" clId="{3C74FDAD-A2FB-4497-A4DB-FEB2125D18B2}" dt="2025-09-01T08:43:47.529" v="2081" actId="478"/>
          <ac:picMkLst>
            <pc:docMk/>
            <pc:sldMk cId="2024570134" sldId="262"/>
            <ac:picMk id="6" creationId="{7A67A363-1235-7BBD-06FC-5A93292F5BD0}"/>
          </ac:picMkLst>
        </pc:picChg>
      </pc:sldChg>
      <pc:sldChg chg="addSp delSp modSp new mod ord setBg">
        <pc:chgData name="Lasse Kappel Aggerholm" userId="cc7af402-8c19-46cd-b1f9-6529bae68021" providerId="ADAL" clId="{3C74FDAD-A2FB-4497-A4DB-FEB2125D18B2}" dt="2025-09-01T06:37:37.320" v="733" actId="20577"/>
        <pc:sldMkLst>
          <pc:docMk/>
          <pc:sldMk cId="809217671" sldId="281"/>
        </pc:sldMkLst>
        <pc:spChg chg="mod">
          <ac:chgData name="Lasse Kappel Aggerholm" userId="cc7af402-8c19-46cd-b1f9-6529bae68021" providerId="ADAL" clId="{3C74FDAD-A2FB-4497-A4DB-FEB2125D18B2}" dt="2025-09-01T05:54:21.172" v="187" actId="26606"/>
          <ac:spMkLst>
            <pc:docMk/>
            <pc:sldMk cId="809217671" sldId="281"/>
            <ac:spMk id="2" creationId="{C4988246-62D1-F913-35E5-B9B5F667C8D8}"/>
          </ac:spMkLst>
        </pc:spChg>
        <pc:spChg chg="mod">
          <ac:chgData name="Lasse Kappel Aggerholm" userId="cc7af402-8c19-46cd-b1f9-6529bae68021" providerId="ADAL" clId="{3C74FDAD-A2FB-4497-A4DB-FEB2125D18B2}" dt="2025-09-01T06:37:37.320" v="733" actId="20577"/>
          <ac:spMkLst>
            <pc:docMk/>
            <pc:sldMk cId="809217671" sldId="281"/>
            <ac:spMk id="3" creationId="{694731ED-402C-B8A0-4254-5585A96A92E0}"/>
          </ac:spMkLst>
        </pc:spChg>
        <pc:spChg chg="add">
          <ac:chgData name="Lasse Kappel Aggerholm" userId="cc7af402-8c19-46cd-b1f9-6529bae68021" providerId="ADAL" clId="{3C74FDAD-A2FB-4497-A4DB-FEB2125D18B2}" dt="2025-09-01T05:54:21.172" v="187" actId="26606"/>
          <ac:spMkLst>
            <pc:docMk/>
            <pc:sldMk cId="809217671" sldId="281"/>
            <ac:spMk id="11" creationId="{7FF47CB7-972F-479F-A36D-9E72D26EC8DA}"/>
          </ac:spMkLst>
        </pc:spChg>
        <pc:spChg chg="add">
          <ac:chgData name="Lasse Kappel Aggerholm" userId="cc7af402-8c19-46cd-b1f9-6529bae68021" providerId="ADAL" clId="{3C74FDAD-A2FB-4497-A4DB-FEB2125D18B2}" dt="2025-09-01T05:54:21.172" v="187" actId="26606"/>
          <ac:spMkLst>
            <pc:docMk/>
            <pc:sldMk cId="809217671" sldId="281"/>
            <ac:spMk id="12" creationId="{0D153B68-5844-490D-8E67-F616D6D721CA}"/>
          </ac:spMkLst>
        </pc:spChg>
        <pc:spChg chg="add">
          <ac:chgData name="Lasse Kappel Aggerholm" userId="cc7af402-8c19-46cd-b1f9-6529bae68021" providerId="ADAL" clId="{3C74FDAD-A2FB-4497-A4DB-FEB2125D18B2}" dt="2025-09-01T05:54:21.172" v="187" actId="26606"/>
          <ac:spMkLst>
            <pc:docMk/>
            <pc:sldMk cId="809217671" sldId="281"/>
            <ac:spMk id="13" creationId="{9A0D773F-7A7D-4DBB-9DEA-86BB8B8F4BC8}"/>
          </ac:spMkLst>
        </pc:spChg>
        <pc:spChg chg="add del">
          <ac:chgData name="Lasse Kappel Aggerholm" userId="cc7af402-8c19-46cd-b1f9-6529bae68021" providerId="ADAL" clId="{3C74FDAD-A2FB-4497-A4DB-FEB2125D18B2}" dt="2025-09-01T05:53:59.793" v="182" actId="26606"/>
          <ac:spMkLst>
            <pc:docMk/>
            <pc:sldMk cId="809217671" sldId="281"/>
            <ac:spMk id="14" creationId="{058A14AF-9FB5-4CC7-BA35-E8E85D3EDF0E}"/>
          </ac:spMkLst>
        </pc:spChg>
        <pc:spChg chg="add del">
          <ac:chgData name="Lasse Kappel Aggerholm" userId="cc7af402-8c19-46cd-b1f9-6529bae68021" providerId="ADAL" clId="{3C74FDAD-A2FB-4497-A4DB-FEB2125D18B2}" dt="2025-09-01T05:53:59.793" v="182" actId="26606"/>
          <ac:spMkLst>
            <pc:docMk/>
            <pc:sldMk cId="809217671" sldId="281"/>
            <ac:spMk id="16" creationId="{3A9A4357-BD1D-4622-A4FE-766E6AB8DE84}"/>
          </ac:spMkLst>
        </pc:spChg>
        <pc:spChg chg="add del">
          <ac:chgData name="Lasse Kappel Aggerholm" userId="cc7af402-8c19-46cd-b1f9-6529bae68021" providerId="ADAL" clId="{3C74FDAD-A2FB-4497-A4DB-FEB2125D18B2}" dt="2025-09-01T05:53:59.793" v="182" actId="26606"/>
          <ac:spMkLst>
            <pc:docMk/>
            <pc:sldMk cId="809217671" sldId="281"/>
            <ac:spMk id="18" creationId="{E659831F-0D9A-4C63-9EBB-8435B85A440F}"/>
          </ac:spMkLst>
        </pc:spChg>
        <pc:spChg chg="add del">
          <ac:chgData name="Lasse Kappel Aggerholm" userId="cc7af402-8c19-46cd-b1f9-6529bae68021" providerId="ADAL" clId="{3C74FDAD-A2FB-4497-A4DB-FEB2125D18B2}" dt="2025-09-01T05:53:59.793" v="182" actId="26606"/>
          <ac:spMkLst>
            <pc:docMk/>
            <pc:sldMk cId="809217671" sldId="281"/>
            <ac:spMk id="20" creationId="{E6995CE5-F890-4ABA-82A2-26507CE8D2A3}"/>
          </ac:spMkLst>
        </pc:spChg>
        <pc:spChg chg="add del">
          <ac:chgData name="Lasse Kappel Aggerholm" userId="cc7af402-8c19-46cd-b1f9-6529bae68021" providerId="ADAL" clId="{3C74FDAD-A2FB-4497-A4DB-FEB2125D18B2}" dt="2025-09-01T05:54:05.833" v="186" actId="26606"/>
          <ac:spMkLst>
            <pc:docMk/>
            <pc:sldMk cId="809217671" sldId="281"/>
            <ac:spMk id="22" creationId="{45D37F4E-DDB4-456B-97E0-9937730A039F}"/>
          </ac:spMkLst>
        </pc:spChg>
        <pc:spChg chg="add del">
          <ac:chgData name="Lasse Kappel Aggerholm" userId="cc7af402-8c19-46cd-b1f9-6529bae68021" providerId="ADAL" clId="{3C74FDAD-A2FB-4497-A4DB-FEB2125D18B2}" dt="2025-09-01T05:54:05.833" v="186" actId="26606"/>
          <ac:spMkLst>
            <pc:docMk/>
            <pc:sldMk cId="809217671" sldId="281"/>
            <ac:spMk id="23" creationId="{B2DD41CD-8F47-4F56-AD12-4E2FF7696987}"/>
          </ac:spMkLst>
        </pc:spChg>
        <pc:picChg chg="add del mod">
          <ac:chgData name="Lasse Kappel Aggerholm" userId="cc7af402-8c19-46cd-b1f9-6529bae68021" providerId="ADAL" clId="{3C74FDAD-A2FB-4497-A4DB-FEB2125D18B2}" dt="2025-09-01T05:51:05.205" v="157" actId="478"/>
          <ac:picMkLst>
            <pc:docMk/>
            <pc:sldMk cId="809217671" sldId="281"/>
            <ac:picMk id="5" creationId="{7FF7087A-0FAD-E675-1CD3-0C4FE1BCCCB4}"/>
          </ac:picMkLst>
        </pc:picChg>
        <pc:picChg chg="add del mod modCrop">
          <ac:chgData name="Lasse Kappel Aggerholm" userId="cc7af402-8c19-46cd-b1f9-6529bae68021" providerId="ADAL" clId="{3C74FDAD-A2FB-4497-A4DB-FEB2125D18B2}" dt="2025-09-01T05:53:17.808" v="178" actId="478"/>
          <ac:picMkLst>
            <pc:docMk/>
            <pc:sldMk cId="809217671" sldId="281"/>
            <ac:picMk id="7" creationId="{77A38B7B-EB07-D97D-0E9C-9D08AFE09451}"/>
          </ac:picMkLst>
        </pc:picChg>
        <pc:picChg chg="add mod">
          <ac:chgData name="Lasse Kappel Aggerholm" userId="cc7af402-8c19-46cd-b1f9-6529bae68021" providerId="ADAL" clId="{3C74FDAD-A2FB-4497-A4DB-FEB2125D18B2}" dt="2025-09-01T05:54:21.172" v="187" actId="26606"/>
          <ac:picMkLst>
            <pc:docMk/>
            <pc:sldMk cId="809217671" sldId="281"/>
            <ac:picMk id="9" creationId="{EB353964-5F1C-A9CB-7A8B-89C195422AB8}"/>
          </ac:picMkLst>
        </pc:picChg>
      </pc:sldChg>
      <pc:sldChg chg="addSp delSp modSp new mod setBg">
        <pc:chgData name="Lasse Kappel Aggerholm" userId="cc7af402-8c19-46cd-b1f9-6529bae68021" providerId="ADAL" clId="{3C74FDAD-A2FB-4497-A4DB-FEB2125D18B2}" dt="2025-09-01T07:34:03.642" v="2028" actId="20577"/>
        <pc:sldMkLst>
          <pc:docMk/>
          <pc:sldMk cId="3510592341" sldId="282"/>
        </pc:sldMkLst>
        <pc:spChg chg="mod">
          <ac:chgData name="Lasse Kappel Aggerholm" userId="cc7af402-8c19-46cd-b1f9-6529bae68021" providerId="ADAL" clId="{3C74FDAD-A2FB-4497-A4DB-FEB2125D18B2}" dt="2025-09-01T05:43:36.585" v="81" actId="26606"/>
          <ac:spMkLst>
            <pc:docMk/>
            <pc:sldMk cId="3510592341" sldId="282"/>
            <ac:spMk id="2" creationId="{ABCC6500-7DF3-600B-7DB2-83E3B0A30B53}"/>
          </ac:spMkLst>
        </pc:spChg>
        <pc:spChg chg="add del mod">
          <ac:chgData name="Lasse Kappel Aggerholm" userId="cc7af402-8c19-46cd-b1f9-6529bae68021" providerId="ADAL" clId="{3C74FDAD-A2FB-4497-A4DB-FEB2125D18B2}" dt="2025-09-01T07:34:03.642" v="2028" actId="20577"/>
          <ac:spMkLst>
            <pc:docMk/>
            <pc:sldMk cId="3510592341" sldId="282"/>
            <ac:spMk id="3" creationId="{392BF3E1-0D03-CD9E-C000-9715778E756B}"/>
          </ac:spMkLst>
        </pc:spChg>
        <pc:spChg chg="add">
          <ac:chgData name="Lasse Kappel Aggerholm" userId="cc7af402-8c19-46cd-b1f9-6529bae68021" providerId="ADAL" clId="{3C74FDAD-A2FB-4497-A4DB-FEB2125D18B2}" dt="2025-09-01T05:43:36.585" v="81" actId="26606"/>
          <ac:spMkLst>
            <pc:docMk/>
            <pc:sldMk cId="3510592341" sldId="282"/>
            <ac:spMk id="10" creationId="{201CC55D-ED54-4C5C-95E6-10947BD1103B}"/>
          </ac:spMkLst>
        </pc:spChg>
        <pc:spChg chg="add">
          <ac:chgData name="Lasse Kappel Aggerholm" userId="cc7af402-8c19-46cd-b1f9-6529bae68021" providerId="ADAL" clId="{3C74FDAD-A2FB-4497-A4DB-FEB2125D18B2}" dt="2025-09-01T05:43:36.585" v="81" actId="26606"/>
          <ac:spMkLst>
            <pc:docMk/>
            <pc:sldMk cId="3510592341" sldId="282"/>
            <ac:spMk id="16" creationId="{3873B707-463F-40B0-8227-E8CC6C67EB25}"/>
          </ac:spMkLst>
        </pc:spChg>
        <pc:spChg chg="add">
          <ac:chgData name="Lasse Kappel Aggerholm" userId="cc7af402-8c19-46cd-b1f9-6529bae68021" providerId="ADAL" clId="{3C74FDAD-A2FB-4497-A4DB-FEB2125D18B2}" dt="2025-09-01T05:43:36.585" v="81" actId="26606"/>
          <ac:spMkLst>
            <pc:docMk/>
            <pc:sldMk cId="3510592341" sldId="282"/>
            <ac:spMk id="18" creationId="{C13237C8-E62C-4F0D-A318-BD6FB6C2D138}"/>
          </ac:spMkLst>
        </pc:spChg>
        <pc:spChg chg="add">
          <ac:chgData name="Lasse Kappel Aggerholm" userId="cc7af402-8c19-46cd-b1f9-6529bae68021" providerId="ADAL" clId="{3C74FDAD-A2FB-4497-A4DB-FEB2125D18B2}" dt="2025-09-01T05:43:36.585" v="81" actId="26606"/>
          <ac:spMkLst>
            <pc:docMk/>
            <pc:sldMk cId="3510592341" sldId="282"/>
            <ac:spMk id="20" creationId="{19C9EAEA-39D0-4B0E-A0EB-51E7B26740B1}"/>
          </ac:spMkLst>
        </pc:spChg>
        <pc:grpChg chg="add">
          <ac:chgData name="Lasse Kappel Aggerholm" userId="cc7af402-8c19-46cd-b1f9-6529bae68021" providerId="ADAL" clId="{3C74FDAD-A2FB-4497-A4DB-FEB2125D18B2}" dt="2025-09-01T05:43:36.585" v="81" actId="26606"/>
          <ac:grpSpMkLst>
            <pc:docMk/>
            <pc:sldMk cId="3510592341" sldId="282"/>
            <ac:grpSpMk id="12" creationId="{1DE889C7-FAD6-4397-98E2-05D503484459}"/>
          </ac:grpSpMkLst>
        </pc:grpChg>
        <pc:picChg chg="add mod">
          <ac:chgData name="Lasse Kappel Aggerholm" userId="cc7af402-8c19-46cd-b1f9-6529bae68021" providerId="ADAL" clId="{3C74FDAD-A2FB-4497-A4DB-FEB2125D18B2}" dt="2025-09-01T05:42:36.174" v="46"/>
          <ac:picMkLst>
            <pc:docMk/>
            <pc:sldMk cId="3510592341" sldId="282"/>
            <ac:picMk id="4" creationId="{44DFCF13-E268-87F1-441D-1B7D8552C0A2}"/>
          </ac:picMkLst>
        </pc:picChg>
        <pc:picChg chg="add mod">
          <ac:chgData name="Lasse Kappel Aggerholm" userId="cc7af402-8c19-46cd-b1f9-6529bae68021" providerId="ADAL" clId="{3C74FDAD-A2FB-4497-A4DB-FEB2125D18B2}" dt="2025-09-01T05:43:36.585" v="81" actId="26606"/>
          <ac:picMkLst>
            <pc:docMk/>
            <pc:sldMk cId="3510592341" sldId="282"/>
            <ac:picMk id="5" creationId="{D826FE78-FE0B-F798-4837-C36BC8B1CFC7}"/>
          </ac:picMkLst>
        </pc:picChg>
      </pc:sldChg>
      <pc:sldChg chg="addSp modSp new mod setBg">
        <pc:chgData name="Lasse Kappel Aggerholm" userId="cc7af402-8c19-46cd-b1f9-6529bae68021" providerId="ADAL" clId="{3C74FDAD-A2FB-4497-A4DB-FEB2125D18B2}" dt="2025-09-01T05:56:16.253" v="190" actId="20577"/>
        <pc:sldMkLst>
          <pc:docMk/>
          <pc:sldMk cId="1013706967" sldId="283"/>
        </pc:sldMkLst>
        <pc:spChg chg="mod">
          <ac:chgData name="Lasse Kappel Aggerholm" userId="cc7af402-8c19-46cd-b1f9-6529bae68021" providerId="ADAL" clId="{3C74FDAD-A2FB-4497-A4DB-FEB2125D18B2}" dt="2025-09-01T05:48:01.908" v="152" actId="26606"/>
          <ac:spMkLst>
            <pc:docMk/>
            <pc:sldMk cId="1013706967" sldId="283"/>
            <ac:spMk id="2" creationId="{FE166759-137B-D423-E28F-2074339113C3}"/>
          </ac:spMkLst>
        </pc:spChg>
        <pc:spChg chg="mod">
          <ac:chgData name="Lasse Kappel Aggerholm" userId="cc7af402-8c19-46cd-b1f9-6529bae68021" providerId="ADAL" clId="{3C74FDAD-A2FB-4497-A4DB-FEB2125D18B2}" dt="2025-09-01T05:56:16.253" v="190" actId="20577"/>
          <ac:spMkLst>
            <pc:docMk/>
            <pc:sldMk cId="1013706967" sldId="283"/>
            <ac:spMk id="3" creationId="{E7E8D53F-12F5-809B-8104-18A79627F962}"/>
          </ac:spMkLst>
        </pc:spChg>
        <pc:spChg chg="add">
          <ac:chgData name="Lasse Kappel Aggerholm" userId="cc7af402-8c19-46cd-b1f9-6529bae68021" providerId="ADAL" clId="{3C74FDAD-A2FB-4497-A4DB-FEB2125D18B2}" dt="2025-09-01T05:48:01.908" v="152" actId="26606"/>
          <ac:spMkLst>
            <pc:docMk/>
            <pc:sldMk cId="1013706967" sldId="283"/>
            <ac:spMk id="9" creationId="{201CC55D-ED54-4C5C-95E6-10947BD1103B}"/>
          </ac:spMkLst>
        </pc:spChg>
        <pc:spChg chg="add">
          <ac:chgData name="Lasse Kappel Aggerholm" userId="cc7af402-8c19-46cd-b1f9-6529bae68021" providerId="ADAL" clId="{3C74FDAD-A2FB-4497-A4DB-FEB2125D18B2}" dt="2025-09-01T05:48:01.908" v="152" actId="26606"/>
          <ac:spMkLst>
            <pc:docMk/>
            <pc:sldMk cId="1013706967" sldId="283"/>
            <ac:spMk id="15" creationId="{3873B707-463F-40B0-8227-E8CC6C67EB25}"/>
          </ac:spMkLst>
        </pc:spChg>
        <pc:spChg chg="add">
          <ac:chgData name="Lasse Kappel Aggerholm" userId="cc7af402-8c19-46cd-b1f9-6529bae68021" providerId="ADAL" clId="{3C74FDAD-A2FB-4497-A4DB-FEB2125D18B2}" dt="2025-09-01T05:48:01.908" v="152" actId="26606"/>
          <ac:spMkLst>
            <pc:docMk/>
            <pc:sldMk cId="1013706967" sldId="283"/>
            <ac:spMk id="17" creationId="{C13237C8-E62C-4F0D-A318-BD6FB6C2D138}"/>
          </ac:spMkLst>
        </pc:spChg>
        <pc:spChg chg="add">
          <ac:chgData name="Lasse Kappel Aggerholm" userId="cc7af402-8c19-46cd-b1f9-6529bae68021" providerId="ADAL" clId="{3C74FDAD-A2FB-4497-A4DB-FEB2125D18B2}" dt="2025-09-01T05:48:01.908" v="152" actId="26606"/>
          <ac:spMkLst>
            <pc:docMk/>
            <pc:sldMk cId="1013706967" sldId="283"/>
            <ac:spMk id="19" creationId="{19C9EAEA-39D0-4B0E-A0EB-51E7B26740B1}"/>
          </ac:spMkLst>
        </pc:spChg>
        <pc:grpChg chg="add">
          <ac:chgData name="Lasse Kappel Aggerholm" userId="cc7af402-8c19-46cd-b1f9-6529bae68021" providerId="ADAL" clId="{3C74FDAD-A2FB-4497-A4DB-FEB2125D18B2}" dt="2025-09-01T05:48:01.908" v="152" actId="26606"/>
          <ac:grpSpMkLst>
            <pc:docMk/>
            <pc:sldMk cId="1013706967" sldId="283"/>
            <ac:grpSpMk id="11" creationId="{1DE889C7-FAD6-4397-98E2-05D503484459}"/>
          </ac:grpSpMkLst>
        </pc:grpChg>
        <pc:picChg chg="add mod">
          <ac:chgData name="Lasse Kappel Aggerholm" userId="cc7af402-8c19-46cd-b1f9-6529bae68021" providerId="ADAL" clId="{3C74FDAD-A2FB-4497-A4DB-FEB2125D18B2}" dt="2025-09-01T05:48:01.908" v="152" actId="26606"/>
          <ac:picMkLst>
            <pc:docMk/>
            <pc:sldMk cId="1013706967" sldId="283"/>
            <ac:picMk id="4" creationId="{FC57E201-F69C-AC97-8A8D-3E320874609D}"/>
          </ac:picMkLst>
        </pc:picChg>
      </pc:sldChg>
      <pc:sldChg chg="addSp modSp new mod ord setBg">
        <pc:chgData name="Lasse Kappel Aggerholm" userId="cc7af402-8c19-46cd-b1f9-6529bae68021" providerId="ADAL" clId="{3C74FDAD-A2FB-4497-A4DB-FEB2125D18B2}" dt="2025-09-01T06:47:16.749" v="744" actId="27636"/>
        <pc:sldMkLst>
          <pc:docMk/>
          <pc:sldMk cId="1349409159" sldId="284"/>
        </pc:sldMkLst>
        <pc:spChg chg="mod">
          <ac:chgData name="Lasse Kappel Aggerholm" userId="cc7af402-8c19-46cd-b1f9-6529bae68021" providerId="ADAL" clId="{3C74FDAD-A2FB-4497-A4DB-FEB2125D18B2}" dt="2025-09-01T06:46:52.381" v="735" actId="26606"/>
          <ac:spMkLst>
            <pc:docMk/>
            <pc:sldMk cId="1349409159" sldId="284"/>
            <ac:spMk id="2" creationId="{6F237DF7-73ED-9F71-4AA3-718F6C2373E0}"/>
          </ac:spMkLst>
        </pc:spChg>
        <pc:spChg chg="mod">
          <ac:chgData name="Lasse Kappel Aggerholm" userId="cc7af402-8c19-46cd-b1f9-6529bae68021" providerId="ADAL" clId="{3C74FDAD-A2FB-4497-A4DB-FEB2125D18B2}" dt="2025-09-01T06:47:16.749" v="744" actId="27636"/>
          <ac:spMkLst>
            <pc:docMk/>
            <pc:sldMk cId="1349409159" sldId="284"/>
            <ac:spMk id="3" creationId="{036C7170-6D3A-C51D-A135-03BA053661BA}"/>
          </ac:spMkLst>
        </pc:spChg>
        <pc:spChg chg="add">
          <ac:chgData name="Lasse Kappel Aggerholm" userId="cc7af402-8c19-46cd-b1f9-6529bae68021" providerId="ADAL" clId="{3C74FDAD-A2FB-4497-A4DB-FEB2125D18B2}" dt="2025-09-01T06:46:52.381" v="735" actId="26606"/>
          <ac:spMkLst>
            <pc:docMk/>
            <pc:sldMk cId="1349409159" sldId="284"/>
            <ac:spMk id="9" creationId="{F13C74B1-5B17-4795-BED0-7140497B445A}"/>
          </ac:spMkLst>
        </pc:spChg>
        <pc:spChg chg="add">
          <ac:chgData name="Lasse Kappel Aggerholm" userId="cc7af402-8c19-46cd-b1f9-6529bae68021" providerId="ADAL" clId="{3C74FDAD-A2FB-4497-A4DB-FEB2125D18B2}" dt="2025-09-01T06:46:52.381" v="735" actId="26606"/>
          <ac:spMkLst>
            <pc:docMk/>
            <pc:sldMk cId="1349409159" sldId="284"/>
            <ac:spMk id="11" creationId="{D4974D33-8DC5-464E-8C6D-BE58F0669C17}"/>
          </ac:spMkLst>
        </pc:spChg>
        <pc:picChg chg="add mod">
          <ac:chgData name="Lasse Kappel Aggerholm" userId="cc7af402-8c19-46cd-b1f9-6529bae68021" providerId="ADAL" clId="{3C74FDAD-A2FB-4497-A4DB-FEB2125D18B2}" dt="2025-09-01T06:46:52.381" v="735" actId="26606"/>
          <ac:picMkLst>
            <pc:docMk/>
            <pc:sldMk cId="1349409159" sldId="284"/>
            <ac:picMk id="4" creationId="{C8F62CE9-3BB0-0077-CE8D-2937A1B4E5B6}"/>
          </ac:picMkLst>
        </pc:picChg>
      </pc:sldChg>
      <pc:sldChg chg="modSp add mod">
        <pc:chgData name="Lasse Kappel Aggerholm" userId="cc7af402-8c19-46cd-b1f9-6529bae68021" providerId="ADAL" clId="{3C74FDAD-A2FB-4497-A4DB-FEB2125D18B2}" dt="2025-09-01T07:34:21.041" v="2029" actId="6549"/>
        <pc:sldMkLst>
          <pc:docMk/>
          <pc:sldMk cId="2586672596" sldId="285"/>
        </pc:sldMkLst>
        <pc:spChg chg="mod">
          <ac:chgData name="Lasse Kappel Aggerholm" userId="cc7af402-8c19-46cd-b1f9-6529bae68021" providerId="ADAL" clId="{3C74FDAD-A2FB-4497-A4DB-FEB2125D18B2}" dt="2025-09-01T07:34:21.041" v="2029" actId="6549"/>
          <ac:spMkLst>
            <pc:docMk/>
            <pc:sldMk cId="2586672596" sldId="285"/>
            <ac:spMk id="3" creationId="{7271D8C3-A0C3-A119-052C-5A5AACD1BF0D}"/>
          </ac:spMkLst>
        </pc:spChg>
      </pc:sldChg>
      <pc:sldChg chg="addSp delSp modSp new mod ord setBg">
        <pc:chgData name="Lasse Kappel Aggerholm" userId="cc7af402-8c19-46cd-b1f9-6529bae68021" providerId="ADAL" clId="{3C74FDAD-A2FB-4497-A4DB-FEB2125D18B2}" dt="2025-09-01T07:35:17.002" v="2033"/>
        <pc:sldMkLst>
          <pc:docMk/>
          <pc:sldMk cId="555683107" sldId="286"/>
        </pc:sldMkLst>
        <pc:spChg chg="del">
          <ac:chgData name="Lasse Kappel Aggerholm" userId="cc7af402-8c19-46cd-b1f9-6529bae68021" providerId="ADAL" clId="{3C74FDAD-A2FB-4497-A4DB-FEB2125D18B2}" dt="2025-09-01T06:10:19.630" v="267" actId="478"/>
          <ac:spMkLst>
            <pc:docMk/>
            <pc:sldMk cId="555683107" sldId="286"/>
            <ac:spMk id="2" creationId="{8B7B3692-EB34-FC9B-5247-81E8A8CDF11E}"/>
          </ac:spMkLst>
        </pc:spChg>
        <pc:spChg chg="del mod">
          <ac:chgData name="Lasse Kappel Aggerholm" userId="cc7af402-8c19-46cd-b1f9-6529bae68021" providerId="ADAL" clId="{3C74FDAD-A2FB-4497-A4DB-FEB2125D18B2}" dt="2025-09-01T06:10:27.151" v="269" actId="478"/>
          <ac:spMkLst>
            <pc:docMk/>
            <pc:sldMk cId="555683107" sldId="286"/>
            <ac:spMk id="3" creationId="{19ABBF0E-B880-B57C-5B67-ACADB7521683}"/>
          </ac:spMkLst>
        </pc:spChg>
        <pc:spChg chg="add del">
          <ac:chgData name="Lasse Kappel Aggerholm" userId="cc7af402-8c19-46cd-b1f9-6529bae68021" providerId="ADAL" clId="{3C74FDAD-A2FB-4497-A4DB-FEB2125D18B2}" dt="2025-09-01T06:15:03.017" v="318" actId="26606"/>
          <ac:spMkLst>
            <pc:docMk/>
            <pc:sldMk cId="555683107" sldId="286"/>
            <ac:spMk id="1043" creationId="{417CDA24-35F8-4540-8C52-3096D6D94949}"/>
          </ac:spMkLst>
        </pc:spChg>
        <pc:spChg chg="add del">
          <ac:chgData name="Lasse Kappel Aggerholm" userId="cc7af402-8c19-46cd-b1f9-6529bae68021" providerId="ADAL" clId="{3C74FDAD-A2FB-4497-A4DB-FEB2125D18B2}" dt="2025-09-01T06:15:03.017" v="318" actId="26606"/>
          <ac:spMkLst>
            <pc:docMk/>
            <pc:sldMk cId="555683107" sldId="286"/>
            <ac:spMk id="1045" creationId="{8658BFE0-4E65-4174-9C75-687C94E88273}"/>
          </ac:spMkLst>
        </pc:spChg>
        <pc:spChg chg="add del">
          <ac:chgData name="Lasse Kappel Aggerholm" userId="cc7af402-8c19-46cd-b1f9-6529bae68021" providerId="ADAL" clId="{3C74FDAD-A2FB-4497-A4DB-FEB2125D18B2}" dt="2025-09-01T06:15:03.017" v="318" actId="26606"/>
          <ac:spMkLst>
            <pc:docMk/>
            <pc:sldMk cId="555683107" sldId="286"/>
            <ac:spMk id="1047" creationId="{FA75DFED-A0C1-4A83-BE1D-0271C1826EF6}"/>
          </ac:spMkLst>
        </pc:spChg>
        <pc:spChg chg="add">
          <ac:chgData name="Lasse Kappel Aggerholm" userId="cc7af402-8c19-46cd-b1f9-6529bae68021" providerId="ADAL" clId="{3C74FDAD-A2FB-4497-A4DB-FEB2125D18B2}" dt="2025-09-01T06:15:03.017" v="318" actId="26606"/>
          <ac:spMkLst>
            <pc:docMk/>
            <pc:sldMk cId="555683107" sldId="286"/>
            <ac:spMk id="1052" creationId="{A9F529C3-C941-49FD-8C67-82F134F64BDB}"/>
          </ac:spMkLst>
        </pc:spChg>
        <pc:spChg chg="add">
          <ac:chgData name="Lasse Kappel Aggerholm" userId="cc7af402-8c19-46cd-b1f9-6529bae68021" providerId="ADAL" clId="{3C74FDAD-A2FB-4497-A4DB-FEB2125D18B2}" dt="2025-09-01T06:15:03.017" v="318" actId="26606"/>
          <ac:spMkLst>
            <pc:docMk/>
            <pc:sldMk cId="555683107" sldId="286"/>
            <ac:spMk id="1054" creationId="{20586029-32A0-47E5-9AEC-AE3ABA6B94D0}"/>
          </ac:spMkLst>
        </pc:spChg>
        <pc:picChg chg="add del mod ord">
          <ac:chgData name="Lasse Kappel Aggerholm" userId="cc7af402-8c19-46cd-b1f9-6529bae68021" providerId="ADAL" clId="{3C74FDAD-A2FB-4497-A4DB-FEB2125D18B2}" dt="2025-09-01T06:14:52.261" v="316" actId="478"/>
          <ac:picMkLst>
            <pc:docMk/>
            <pc:sldMk cId="555683107" sldId="286"/>
            <ac:picMk id="1026" creationId="{D7824153-644C-08BE-9801-70C14C869F5E}"/>
          </ac:picMkLst>
        </pc:picChg>
        <pc:picChg chg="add del mod ord">
          <ac:chgData name="Lasse Kappel Aggerholm" userId="cc7af402-8c19-46cd-b1f9-6529bae68021" providerId="ADAL" clId="{3C74FDAD-A2FB-4497-A4DB-FEB2125D18B2}" dt="2025-09-01T06:14:53.694" v="317" actId="478"/>
          <ac:picMkLst>
            <pc:docMk/>
            <pc:sldMk cId="555683107" sldId="286"/>
            <ac:picMk id="1027" creationId="{4B22D6FC-16A8-C7E8-E2BC-4D5E98C49B9E}"/>
          </ac:picMkLst>
        </pc:picChg>
        <pc:picChg chg="add mod">
          <ac:chgData name="Lasse Kappel Aggerholm" userId="cc7af402-8c19-46cd-b1f9-6529bae68021" providerId="ADAL" clId="{3C74FDAD-A2FB-4497-A4DB-FEB2125D18B2}" dt="2025-09-01T06:15:03.017" v="318" actId="26606"/>
          <ac:picMkLst>
            <pc:docMk/>
            <pc:sldMk cId="555683107" sldId="286"/>
            <ac:picMk id="1028" creationId="{6A49AC9B-8460-7775-42E4-C4C44C1202F3}"/>
          </ac:picMkLst>
        </pc:picChg>
        <pc:picChg chg="add mod">
          <ac:chgData name="Lasse Kappel Aggerholm" userId="cc7af402-8c19-46cd-b1f9-6529bae68021" providerId="ADAL" clId="{3C74FDAD-A2FB-4497-A4DB-FEB2125D18B2}" dt="2025-09-01T06:15:03.017" v="318" actId="26606"/>
          <ac:picMkLst>
            <pc:docMk/>
            <pc:sldMk cId="555683107" sldId="286"/>
            <ac:picMk id="1029" creationId="{0DABC2F3-3B56-4433-B04D-58F1DE031668}"/>
          </ac:picMkLst>
        </pc:picChg>
        <pc:picChg chg="add del">
          <ac:chgData name="Lasse Kappel Aggerholm" userId="cc7af402-8c19-46cd-b1f9-6529bae68021" providerId="ADAL" clId="{3C74FDAD-A2FB-4497-A4DB-FEB2125D18B2}" dt="2025-09-01T06:08:20.006" v="261" actId="478"/>
          <ac:picMkLst>
            <pc:docMk/>
            <pc:sldMk cId="555683107" sldId="286"/>
            <ac:picMk id="1030" creationId="{422C1604-19A1-F532-700B-DF85CE275959}"/>
          </ac:picMkLst>
        </pc:picChg>
        <pc:cxnChg chg="add del">
          <ac:chgData name="Lasse Kappel Aggerholm" userId="cc7af402-8c19-46cd-b1f9-6529bae68021" providerId="ADAL" clId="{3C74FDAD-A2FB-4497-A4DB-FEB2125D18B2}" dt="2025-09-01T06:11:01.595" v="275" actId="26606"/>
          <ac:cxnSpMkLst>
            <pc:docMk/>
            <pc:sldMk cId="555683107" sldId="286"/>
            <ac:cxnSpMk id="1034" creationId="{91B6081D-D3E8-4209-B85B-EB1C655A6272}"/>
          </ac:cxnSpMkLst>
        </pc:cxnChg>
        <pc:cxnChg chg="add del">
          <ac:chgData name="Lasse Kappel Aggerholm" userId="cc7af402-8c19-46cd-b1f9-6529bae68021" providerId="ADAL" clId="{3C74FDAD-A2FB-4497-A4DB-FEB2125D18B2}" dt="2025-09-01T06:11:01.595" v="275" actId="26606"/>
          <ac:cxnSpMkLst>
            <pc:docMk/>
            <pc:sldMk cId="555683107" sldId="286"/>
            <ac:cxnSpMk id="1036" creationId="{28CA55E4-1295-45C8-BA05-5A9E705B749A}"/>
          </ac:cxnSpMkLst>
        </pc:cxnChg>
        <pc:cxnChg chg="add del">
          <ac:chgData name="Lasse Kappel Aggerholm" userId="cc7af402-8c19-46cd-b1f9-6529bae68021" providerId="ADAL" clId="{3C74FDAD-A2FB-4497-A4DB-FEB2125D18B2}" dt="2025-09-01T06:11:01.595" v="275" actId="26606"/>
          <ac:cxnSpMkLst>
            <pc:docMk/>
            <pc:sldMk cId="555683107" sldId="286"/>
            <ac:cxnSpMk id="1038" creationId="{08C5794E-A9A1-4A23-AF68-C79A7822334C}"/>
          </ac:cxnSpMkLst>
        </pc:cxnChg>
        <pc:cxnChg chg="add">
          <ac:chgData name="Lasse Kappel Aggerholm" userId="cc7af402-8c19-46cd-b1f9-6529bae68021" providerId="ADAL" clId="{3C74FDAD-A2FB-4497-A4DB-FEB2125D18B2}" dt="2025-09-01T06:15:03.017" v="318" actId="26606"/>
          <ac:cxnSpMkLst>
            <pc:docMk/>
            <pc:sldMk cId="555683107" sldId="286"/>
            <ac:cxnSpMk id="1056" creationId="{8C730EAB-A532-4295-A302-FB4B90DB9F5E}"/>
          </ac:cxnSpMkLst>
        </pc:cxnChg>
      </pc:sldChg>
      <pc:sldChg chg="addSp delSp modSp new mod ord setBg">
        <pc:chgData name="Lasse Kappel Aggerholm" userId="cc7af402-8c19-46cd-b1f9-6529bae68021" providerId="ADAL" clId="{3C74FDAD-A2FB-4497-A4DB-FEB2125D18B2}" dt="2025-09-01T07:35:12.263" v="2031"/>
        <pc:sldMkLst>
          <pc:docMk/>
          <pc:sldMk cId="268642814" sldId="287"/>
        </pc:sldMkLst>
        <pc:spChg chg="add del mod">
          <ac:chgData name="Lasse Kappel Aggerholm" userId="cc7af402-8c19-46cd-b1f9-6529bae68021" providerId="ADAL" clId="{3C74FDAD-A2FB-4497-A4DB-FEB2125D18B2}" dt="2025-09-01T06:14:32.448" v="309" actId="478"/>
          <ac:spMkLst>
            <pc:docMk/>
            <pc:sldMk cId="268642814" sldId="287"/>
            <ac:spMk id="2" creationId="{A8ED31BD-C9F5-59CE-A296-9860844A0D70}"/>
          </ac:spMkLst>
        </pc:spChg>
        <pc:spChg chg="add del mod ord">
          <ac:chgData name="Lasse Kappel Aggerholm" userId="cc7af402-8c19-46cd-b1f9-6529bae68021" providerId="ADAL" clId="{3C74FDAD-A2FB-4497-A4DB-FEB2125D18B2}" dt="2025-09-01T06:14:35.621" v="311" actId="478"/>
          <ac:spMkLst>
            <pc:docMk/>
            <pc:sldMk cId="268642814" sldId="287"/>
            <ac:spMk id="3" creationId="{E3C91BE7-9FFE-A332-4B41-CE69BA9D1ACD}"/>
          </ac:spMkLst>
        </pc:spChg>
        <pc:spChg chg="add del">
          <ac:chgData name="Lasse Kappel Aggerholm" userId="cc7af402-8c19-46cd-b1f9-6529bae68021" providerId="ADAL" clId="{3C74FDAD-A2FB-4497-A4DB-FEB2125D18B2}" dt="2025-09-01T06:14:44.541" v="313" actId="26606"/>
          <ac:spMkLst>
            <pc:docMk/>
            <pc:sldMk cId="268642814" sldId="287"/>
            <ac:spMk id="6" creationId="{AE3A741D-C19B-960A-5803-1C5887147820}"/>
          </ac:spMkLst>
        </pc:spChg>
        <pc:spChg chg="add del">
          <ac:chgData name="Lasse Kappel Aggerholm" userId="cc7af402-8c19-46cd-b1f9-6529bae68021" providerId="ADAL" clId="{3C74FDAD-A2FB-4497-A4DB-FEB2125D18B2}" dt="2025-09-01T06:14:44.541" v="313" actId="26606"/>
          <ac:spMkLst>
            <pc:docMk/>
            <pc:sldMk cId="268642814" sldId="287"/>
            <ac:spMk id="11" creationId="{DC39DE25-0E4E-0AA7-0932-1D78C2372786}"/>
          </ac:spMkLst>
        </pc:spChg>
        <pc:spChg chg="add del">
          <ac:chgData name="Lasse Kappel Aggerholm" userId="cc7af402-8c19-46cd-b1f9-6529bae68021" providerId="ADAL" clId="{3C74FDAD-A2FB-4497-A4DB-FEB2125D18B2}" dt="2025-09-01T06:14:44.541" v="313" actId="26606"/>
          <ac:spMkLst>
            <pc:docMk/>
            <pc:sldMk cId="268642814" sldId="287"/>
            <ac:spMk id="13" creationId="{8D6EA299-0840-6DEA-E670-C49AEBC87E89}"/>
          </ac:spMkLst>
        </pc:spChg>
        <pc:spChg chg="add">
          <ac:chgData name="Lasse Kappel Aggerholm" userId="cc7af402-8c19-46cd-b1f9-6529bae68021" providerId="ADAL" clId="{3C74FDAD-A2FB-4497-A4DB-FEB2125D18B2}" dt="2025-09-01T06:14:44.541" v="313" actId="26606"/>
          <ac:spMkLst>
            <pc:docMk/>
            <pc:sldMk cId="268642814" sldId="287"/>
            <ac:spMk id="18" creationId="{A9F529C3-C941-49FD-8C67-82F134F64BDB}"/>
          </ac:spMkLst>
        </pc:spChg>
        <pc:spChg chg="add">
          <ac:chgData name="Lasse Kappel Aggerholm" userId="cc7af402-8c19-46cd-b1f9-6529bae68021" providerId="ADAL" clId="{3C74FDAD-A2FB-4497-A4DB-FEB2125D18B2}" dt="2025-09-01T06:14:44.541" v="313" actId="26606"/>
          <ac:spMkLst>
            <pc:docMk/>
            <pc:sldMk cId="268642814" sldId="287"/>
            <ac:spMk id="20" creationId="{20586029-32A0-47E5-9AEC-AE3ABA6B94D0}"/>
          </ac:spMkLst>
        </pc:spChg>
        <pc:grpChg chg="add del">
          <ac:chgData name="Lasse Kappel Aggerholm" userId="cc7af402-8c19-46cd-b1f9-6529bae68021" providerId="ADAL" clId="{3C74FDAD-A2FB-4497-A4DB-FEB2125D18B2}" dt="2025-09-01T06:13:41.523" v="301" actId="26606"/>
          <ac:grpSpMkLst>
            <pc:docMk/>
            <pc:sldMk cId="268642814" sldId="287"/>
            <ac:grpSpMk id="9" creationId="{723C66ED-DBBF-12CA-7F5E-813E0E7D036A}"/>
          </ac:grpSpMkLst>
        </pc:grpChg>
        <pc:picChg chg="add mod">
          <ac:chgData name="Lasse Kappel Aggerholm" userId="cc7af402-8c19-46cd-b1f9-6529bae68021" providerId="ADAL" clId="{3C74FDAD-A2FB-4497-A4DB-FEB2125D18B2}" dt="2025-09-01T06:14:44.541" v="313" actId="26606"/>
          <ac:picMkLst>
            <pc:docMk/>
            <pc:sldMk cId="268642814" sldId="287"/>
            <ac:picMk id="4" creationId="{F6DD8D7C-932E-6828-B94A-F434F1511B38}"/>
          </ac:picMkLst>
        </pc:picChg>
        <pc:picChg chg="add mod">
          <ac:chgData name="Lasse Kappel Aggerholm" userId="cc7af402-8c19-46cd-b1f9-6529bae68021" providerId="ADAL" clId="{3C74FDAD-A2FB-4497-A4DB-FEB2125D18B2}" dt="2025-09-01T06:14:44.541" v="313" actId="26606"/>
          <ac:picMkLst>
            <pc:docMk/>
            <pc:sldMk cId="268642814" sldId="287"/>
            <ac:picMk id="5" creationId="{73C97533-8A77-EC32-FAE2-9AAAB5FC0963}"/>
          </ac:picMkLst>
        </pc:picChg>
        <pc:cxnChg chg="add">
          <ac:chgData name="Lasse Kappel Aggerholm" userId="cc7af402-8c19-46cd-b1f9-6529bae68021" providerId="ADAL" clId="{3C74FDAD-A2FB-4497-A4DB-FEB2125D18B2}" dt="2025-09-01T06:14:44.541" v="313" actId="26606"/>
          <ac:cxnSpMkLst>
            <pc:docMk/>
            <pc:sldMk cId="268642814" sldId="287"/>
            <ac:cxnSpMk id="22" creationId="{8C730EAB-A532-4295-A302-FB4B90DB9F5E}"/>
          </ac:cxnSpMkLst>
        </pc:cxnChg>
      </pc:sldChg>
      <pc:sldChg chg="addSp delSp modSp new mod setBg modClrScheme delDesignElem chgLayout">
        <pc:chgData name="Lasse Kappel Aggerholm" userId="cc7af402-8c19-46cd-b1f9-6529bae68021" providerId="ADAL" clId="{3C74FDAD-A2FB-4497-A4DB-FEB2125D18B2}" dt="2025-09-01T06:35:40.304" v="730" actId="122"/>
        <pc:sldMkLst>
          <pc:docMk/>
          <pc:sldMk cId="2581028741" sldId="288"/>
        </pc:sldMkLst>
        <pc:spChg chg="add del mod ord">
          <ac:chgData name="Lasse Kappel Aggerholm" userId="cc7af402-8c19-46cd-b1f9-6529bae68021" providerId="ADAL" clId="{3C74FDAD-A2FB-4497-A4DB-FEB2125D18B2}" dt="2025-09-01T06:33:23.412" v="687" actId="27636"/>
          <ac:spMkLst>
            <pc:docMk/>
            <pc:sldMk cId="2581028741" sldId="288"/>
            <ac:spMk id="2" creationId="{ABE56C27-910D-AC98-9B36-1C22C9551425}"/>
          </ac:spMkLst>
        </pc:spChg>
        <pc:spChg chg="add del mod ord">
          <ac:chgData name="Lasse Kappel Aggerholm" userId="cc7af402-8c19-46cd-b1f9-6529bae68021" providerId="ADAL" clId="{3C74FDAD-A2FB-4497-A4DB-FEB2125D18B2}" dt="2025-09-01T06:33:47.591" v="690" actId="26606"/>
          <ac:spMkLst>
            <pc:docMk/>
            <pc:sldMk cId="2581028741" sldId="288"/>
            <ac:spMk id="3" creationId="{0FA2B8A8-6FE8-235D-9BAC-430CB5F7B74F}"/>
          </ac:spMkLst>
        </pc:spChg>
        <pc:spChg chg="add mod ord">
          <ac:chgData name="Lasse Kappel Aggerholm" userId="cc7af402-8c19-46cd-b1f9-6529bae68021" providerId="ADAL" clId="{3C74FDAD-A2FB-4497-A4DB-FEB2125D18B2}" dt="2025-09-01T06:34:41.612" v="704" actId="1076"/>
          <ac:spMkLst>
            <pc:docMk/>
            <pc:sldMk cId="2581028741" sldId="288"/>
            <ac:spMk id="6" creationId="{2F9CD6CF-EA99-2863-E47D-984BBA864A0E}"/>
          </ac:spMkLst>
        </pc:spChg>
        <pc:spChg chg="add del mod">
          <ac:chgData name="Lasse Kappel Aggerholm" userId="cc7af402-8c19-46cd-b1f9-6529bae68021" providerId="ADAL" clId="{3C74FDAD-A2FB-4497-A4DB-FEB2125D18B2}" dt="2025-09-01T06:32:57.793" v="685" actId="21"/>
          <ac:spMkLst>
            <pc:docMk/>
            <pc:sldMk cId="2581028741" sldId="288"/>
            <ac:spMk id="7" creationId="{112DCB87-8861-16FA-54B3-37E7DB5C214F}"/>
          </ac:spMkLst>
        </pc:spChg>
        <pc:spChg chg="add del">
          <ac:chgData name="Lasse Kappel Aggerholm" userId="cc7af402-8c19-46cd-b1f9-6529bae68021" providerId="ADAL" clId="{3C74FDAD-A2FB-4497-A4DB-FEB2125D18B2}" dt="2025-09-01T06:33:23.382" v="686" actId="700"/>
          <ac:spMkLst>
            <pc:docMk/>
            <pc:sldMk cId="2581028741" sldId="288"/>
            <ac:spMk id="11" creationId="{E35A04CF-97D4-4FF7-B359-C546B1F62E54}"/>
          </ac:spMkLst>
        </pc:spChg>
        <pc:spChg chg="add del">
          <ac:chgData name="Lasse Kappel Aggerholm" userId="cc7af402-8c19-46cd-b1f9-6529bae68021" providerId="ADAL" clId="{3C74FDAD-A2FB-4497-A4DB-FEB2125D18B2}" dt="2025-09-01T06:33:23.382" v="686" actId="700"/>
          <ac:spMkLst>
            <pc:docMk/>
            <pc:sldMk cId="2581028741" sldId="288"/>
            <ac:spMk id="13" creationId="{1DE7243B-5109-444B-8FAF-7437C66BC0E9}"/>
          </ac:spMkLst>
        </pc:spChg>
        <pc:spChg chg="add del">
          <ac:chgData name="Lasse Kappel Aggerholm" userId="cc7af402-8c19-46cd-b1f9-6529bae68021" providerId="ADAL" clId="{3C74FDAD-A2FB-4497-A4DB-FEB2125D18B2}" dt="2025-09-01T06:33:23.382" v="686" actId="700"/>
          <ac:spMkLst>
            <pc:docMk/>
            <pc:sldMk cId="2581028741" sldId="288"/>
            <ac:spMk id="15" creationId="{4C5D6221-DA7B-4611-AA26-7D8E349FDE96}"/>
          </ac:spMkLst>
        </pc:spChg>
        <pc:spChg chg="add mod">
          <ac:chgData name="Lasse Kappel Aggerholm" userId="cc7af402-8c19-46cd-b1f9-6529bae68021" providerId="ADAL" clId="{3C74FDAD-A2FB-4497-A4DB-FEB2125D18B2}" dt="2025-09-01T06:34:34.030" v="702" actId="1076"/>
          <ac:spMkLst>
            <pc:docMk/>
            <pc:sldMk cId="2581028741" sldId="288"/>
            <ac:spMk id="16" creationId="{068F9155-CF77-D875-99D2-00E29790DB1E}"/>
          </ac:spMkLst>
        </pc:spChg>
        <pc:spChg chg="add mod">
          <ac:chgData name="Lasse Kappel Aggerholm" userId="cc7af402-8c19-46cd-b1f9-6529bae68021" providerId="ADAL" clId="{3C74FDAD-A2FB-4497-A4DB-FEB2125D18B2}" dt="2025-09-01T06:35:40.304" v="730" actId="122"/>
          <ac:spMkLst>
            <pc:docMk/>
            <pc:sldMk cId="2581028741" sldId="288"/>
            <ac:spMk id="17" creationId="{C6C82BAC-F36F-D4EF-06F8-B6D9F90C0574}"/>
          </ac:spMkLst>
        </pc:spChg>
        <pc:grpChg chg="add del">
          <ac:chgData name="Lasse Kappel Aggerholm" userId="cc7af402-8c19-46cd-b1f9-6529bae68021" providerId="ADAL" clId="{3C74FDAD-A2FB-4497-A4DB-FEB2125D18B2}" dt="2025-09-01T06:17:50.170" v="325" actId="26606"/>
          <ac:grpSpMkLst>
            <pc:docMk/>
            <pc:sldMk cId="2581028741" sldId="288"/>
            <ac:grpSpMk id="10" creationId="{723C66ED-DBBF-12CA-7F5E-813E0E7D036A}"/>
          </ac:grpSpMkLst>
        </pc:grpChg>
        <pc:graphicFrameChg chg="add mod">
          <ac:chgData name="Lasse Kappel Aggerholm" userId="cc7af402-8c19-46cd-b1f9-6529bae68021" providerId="ADAL" clId="{3C74FDAD-A2FB-4497-A4DB-FEB2125D18B2}" dt="2025-09-01T06:34:05.860" v="695" actId="1076"/>
          <ac:graphicFrameMkLst>
            <pc:docMk/>
            <pc:sldMk cId="2581028741" sldId="288"/>
            <ac:graphicFrameMk id="12" creationId="{72863267-026F-0892-B8B3-A1B205604918}"/>
          </ac:graphicFrameMkLst>
        </pc:graphicFrameChg>
        <pc:picChg chg="add del mod">
          <ac:chgData name="Lasse Kappel Aggerholm" userId="cc7af402-8c19-46cd-b1f9-6529bae68021" providerId="ADAL" clId="{3C74FDAD-A2FB-4497-A4DB-FEB2125D18B2}" dt="2025-09-01T06:21:17.982" v="641" actId="478"/>
          <ac:picMkLst>
            <pc:docMk/>
            <pc:sldMk cId="2581028741" sldId="288"/>
            <ac:picMk id="5" creationId="{50965162-05A1-BEB3-AA0C-641729F4435C}"/>
          </ac:picMkLst>
        </pc:picChg>
        <pc:picChg chg="add mod">
          <ac:chgData name="Lasse Kappel Aggerholm" userId="cc7af402-8c19-46cd-b1f9-6529bae68021" providerId="ADAL" clId="{3C74FDAD-A2FB-4497-A4DB-FEB2125D18B2}" dt="2025-09-01T06:34:47.330" v="707" actId="1076"/>
          <ac:picMkLst>
            <pc:docMk/>
            <pc:sldMk cId="2581028741" sldId="288"/>
            <ac:picMk id="9" creationId="{07691414-325E-5676-9858-12A91FDBD37A}"/>
          </ac:picMkLst>
        </pc:picChg>
      </pc:sldChg>
      <pc:sldChg chg="new del">
        <pc:chgData name="Lasse Kappel Aggerholm" userId="cc7af402-8c19-46cd-b1f9-6529bae68021" providerId="ADAL" clId="{3C74FDAD-A2FB-4497-A4DB-FEB2125D18B2}" dt="2025-09-01T06:14:47.745" v="314" actId="47"/>
        <pc:sldMkLst>
          <pc:docMk/>
          <pc:sldMk cId="2901114527" sldId="288"/>
        </pc:sldMkLst>
      </pc:sldChg>
      <pc:sldChg chg="addSp delSp new del mod ord">
        <pc:chgData name="Lasse Kappel Aggerholm" userId="cc7af402-8c19-46cd-b1f9-6529bae68021" providerId="ADAL" clId="{3C74FDAD-A2FB-4497-A4DB-FEB2125D18B2}" dt="2025-09-01T06:32:24.134" v="676" actId="47"/>
        <pc:sldMkLst>
          <pc:docMk/>
          <pc:sldMk cId="549100725" sldId="289"/>
        </pc:sldMkLst>
        <pc:picChg chg="add del">
          <ac:chgData name="Lasse Kappel Aggerholm" userId="cc7af402-8c19-46cd-b1f9-6529bae68021" providerId="ADAL" clId="{3C74FDAD-A2FB-4497-A4DB-FEB2125D18B2}" dt="2025-09-01T06:32:22.498" v="675" actId="478"/>
          <ac:picMkLst>
            <pc:docMk/>
            <pc:sldMk cId="549100725" sldId="289"/>
            <ac:picMk id="5" creationId="{526D6517-1A28-91CC-267A-1ADF1E189037}"/>
          </ac:picMkLst>
        </pc:picChg>
      </pc:sldChg>
      <pc:sldChg chg="addSp delSp modSp new mod setBg">
        <pc:chgData name="Lasse Kappel Aggerholm" userId="cc7af402-8c19-46cd-b1f9-6529bae68021" providerId="ADAL" clId="{3C74FDAD-A2FB-4497-A4DB-FEB2125D18B2}" dt="2025-09-01T07:11:58.258" v="1986" actId="26606"/>
        <pc:sldMkLst>
          <pc:docMk/>
          <pc:sldMk cId="2327631660" sldId="289"/>
        </pc:sldMkLst>
        <pc:spChg chg="mod">
          <ac:chgData name="Lasse Kappel Aggerholm" userId="cc7af402-8c19-46cd-b1f9-6529bae68021" providerId="ADAL" clId="{3C74FDAD-A2FB-4497-A4DB-FEB2125D18B2}" dt="2025-09-01T07:11:58.258" v="1986" actId="26606"/>
          <ac:spMkLst>
            <pc:docMk/>
            <pc:sldMk cId="2327631660" sldId="289"/>
            <ac:spMk id="2" creationId="{60524680-2ABC-1BC3-20C1-4DD76BEB42D6}"/>
          </ac:spMkLst>
        </pc:spChg>
        <pc:spChg chg="mod">
          <ac:chgData name="Lasse Kappel Aggerholm" userId="cc7af402-8c19-46cd-b1f9-6529bae68021" providerId="ADAL" clId="{3C74FDAD-A2FB-4497-A4DB-FEB2125D18B2}" dt="2025-09-01T07:11:58.258" v="1986" actId="26606"/>
          <ac:spMkLst>
            <pc:docMk/>
            <pc:sldMk cId="2327631660" sldId="289"/>
            <ac:spMk id="3" creationId="{5B201790-62C2-2104-3215-36073CE755E7}"/>
          </ac:spMkLst>
        </pc:spChg>
        <pc:spChg chg="add del">
          <ac:chgData name="Lasse Kappel Aggerholm" userId="cc7af402-8c19-46cd-b1f9-6529bae68021" providerId="ADAL" clId="{3C74FDAD-A2FB-4497-A4DB-FEB2125D18B2}" dt="2025-09-01T06:51:45.208" v="822"/>
          <ac:spMkLst>
            <pc:docMk/>
            <pc:sldMk cId="2327631660" sldId="289"/>
            <ac:spMk id="4" creationId="{94ED9F3E-3670-EC18-697B-51CEAEBFA6A7}"/>
          </ac:spMkLst>
        </pc:spChg>
        <pc:spChg chg="add">
          <ac:chgData name="Lasse Kappel Aggerholm" userId="cc7af402-8c19-46cd-b1f9-6529bae68021" providerId="ADAL" clId="{3C74FDAD-A2FB-4497-A4DB-FEB2125D18B2}" dt="2025-09-01T07:11:58.258" v="1986" actId="26606"/>
          <ac:spMkLst>
            <pc:docMk/>
            <pc:sldMk cId="2327631660" sldId="289"/>
            <ac:spMk id="13" creationId="{C0763A76-9F1C-4FC5-82B7-DD475DA461B2}"/>
          </ac:spMkLst>
        </pc:spChg>
        <pc:spChg chg="add">
          <ac:chgData name="Lasse Kappel Aggerholm" userId="cc7af402-8c19-46cd-b1f9-6529bae68021" providerId="ADAL" clId="{3C74FDAD-A2FB-4497-A4DB-FEB2125D18B2}" dt="2025-09-01T07:11:58.258" v="1986" actId="26606"/>
          <ac:spMkLst>
            <pc:docMk/>
            <pc:sldMk cId="2327631660" sldId="289"/>
            <ac:spMk id="15" creationId="{E81BF4F6-F2CF-4984-9D14-D6966D92F99F}"/>
          </ac:spMkLst>
        </pc:spChg>
        <pc:picChg chg="add mod">
          <ac:chgData name="Lasse Kappel Aggerholm" userId="cc7af402-8c19-46cd-b1f9-6529bae68021" providerId="ADAL" clId="{3C74FDAD-A2FB-4497-A4DB-FEB2125D18B2}" dt="2025-09-01T06:51:04.289" v="818"/>
          <ac:picMkLst>
            <pc:docMk/>
            <pc:sldMk cId="2327631660" sldId="289"/>
            <ac:picMk id="5" creationId="{8911763A-A256-0B10-F3CA-40888596E38E}"/>
          </ac:picMkLst>
        </pc:picChg>
        <pc:picChg chg="add del mod">
          <ac:chgData name="Lasse Kappel Aggerholm" userId="cc7af402-8c19-46cd-b1f9-6529bae68021" providerId="ADAL" clId="{3C74FDAD-A2FB-4497-A4DB-FEB2125D18B2}" dt="2025-09-01T06:51:38.640" v="821" actId="21"/>
          <ac:picMkLst>
            <pc:docMk/>
            <pc:sldMk cId="2327631660" sldId="289"/>
            <ac:picMk id="7" creationId="{16EFE6B2-6966-1B33-570F-AE9488A9C4AB}"/>
          </ac:picMkLst>
        </pc:picChg>
        <pc:picChg chg="add mod">
          <ac:chgData name="Lasse Kappel Aggerholm" userId="cc7af402-8c19-46cd-b1f9-6529bae68021" providerId="ADAL" clId="{3C74FDAD-A2FB-4497-A4DB-FEB2125D18B2}" dt="2025-09-01T07:11:58.258" v="1986" actId="26606"/>
          <ac:picMkLst>
            <pc:docMk/>
            <pc:sldMk cId="2327631660" sldId="289"/>
            <ac:picMk id="8" creationId="{7167D2C0-92A5-D7E2-A64B-4C4ED4FCC9DF}"/>
          </ac:picMkLst>
        </pc:picChg>
      </pc:sldChg>
      <pc:sldChg chg="new del">
        <pc:chgData name="Lasse Kappel Aggerholm" userId="cc7af402-8c19-46cd-b1f9-6529bae68021" providerId="ADAL" clId="{3C74FDAD-A2FB-4497-A4DB-FEB2125D18B2}" dt="2025-09-01T06:14:49.693" v="315" actId="47"/>
        <pc:sldMkLst>
          <pc:docMk/>
          <pc:sldMk cId="3585706551" sldId="289"/>
        </pc:sldMkLst>
      </pc:sldChg>
      <pc:sldChg chg="new del">
        <pc:chgData name="Lasse Kappel Aggerholm" userId="cc7af402-8c19-46cd-b1f9-6529bae68021" providerId="ADAL" clId="{3C74FDAD-A2FB-4497-A4DB-FEB2125D18B2}" dt="2025-09-01T06:31:55.294" v="674" actId="47"/>
        <pc:sldMkLst>
          <pc:docMk/>
          <pc:sldMk cId="1516399908" sldId="290"/>
        </pc:sldMkLst>
      </pc:sldChg>
      <pc:sldChg chg="addSp delSp modSp new mod setBg">
        <pc:chgData name="Lasse Kappel Aggerholm" userId="cc7af402-8c19-46cd-b1f9-6529bae68021" providerId="ADAL" clId="{3C74FDAD-A2FB-4497-A4DB-FEB2125D18B2}" dt="2025-09-01T07:12:14.510" v="1989" actId="26606"/>
        <pc:sldMkLst>
          <pc:docMk/>
          <pc:sldMk cId="1553165039" sldId="290"/>
        </pc:sldMkLst>
        <pc:spChg chg="mod">
          <ac:chgData name="Lasse Kappel Aggerholm" userId="cc7af402-8c19-46cd-b1f9-6529bae68021" providerId="ADAL" clId="{3C74FDAD-A2FB-4497-A4DB-FEB2125D18B2}" dt="2025-09-01T07:12:14.510" v="1989" actId="26606"/>
          <ac:spMkLst>
            <pc:docMk/>
            <pc:sldMk cId="1553165039" sldId="290"/>
            <ac:spMk id="2" creationId="{96A4AD6E-DA47-CAE9-295C-09E06603CA4B}"/>
          </ac:spMkLst>
        </pc:spChg>
        <pc:spChg chg="mod">
          <ac:chgData name="Lasse Kappel Aggerholm" userId="cc7af402-8c19-46cd-b1f9-6529bae68021" providerId="ADAL" clId="{3C74FDAD-A2FB-4497-A4DB-FEB2125D18B2}" dt="2025-09-01T07:12:14.510" v="1989" actId="26606"/>
          <ac:spMkLst>
            <pc:docMk/>
            <pc:sldMk cId="1553165039" sldId="290"/>
            <ac:spMk id="3" creationId="{DFBD86FB-318A-D5B7-4E8C-14492F531B22}"/>
          </ac:spMkLst>
        </pc:spChg>
        <pc:spChg chg="del">
          <ac:chgData name="Lasse Kappel Aggerholm" userId="cc7af402-8c19-46cd-b1f9-6529bae68021" providerId="ADAL" clId="{3C74FDAD-A2FB-4497-A4DB-FEB2125D18B2}" dt="2025-09-01T06:57:28.618" v="1132" actId="22"/>
          <ac:spMkLst>
            <pc:docMk/>
            <pc:sldMk cId="1553165039" sldId="290"/>
            <ac:spMk id="4" creationId="{50821EFC-BCF3-5974-5ECD-987BB5DFACE9}"/>
          </ac:spMkLst>
        </pc:spChg>
        <pc:spChg chg="add">
          <ac:chgData name="Lasse Kappel Aggerholm" userId="cc7af402-8c19-46cd-b1f9-6529bae68021" providerId="ADAL" clId="{3C74FDAD-A2FB-4497-A4DB-FEB2125D18B2}" dt="2025-09-01T07:12:14.510" v="1989" actId="26606"/>
          <ac:spMkLst>
            <pc:docMk/>
            <pc:sldMk cId="1553165039" sldId="290"/>
            <ac:spMk id="8" creationId="{C0763A76-9F1C-4FC5-82B7-DD475DA461B2}"/>
          </ac:spMkLst>
        </pc:spChg>
        <pc:spChg chg="add">
          <ac:chgData name="Lasse Kappel Aggerholm" userId="cc7af402-8c19-46cd-b1f9-6529bae68021" providerId="ADAL" clId="{3C74FDAD-A2FB-4497-A4DB-FEB2125D18B2}" dt="2025-09-01T07:12:14.510" v="1989" actId="26606"/>
          <ac:spMkLst>
            <pc:docMk/>
            <pc:sldMk cId="1553165039" sldId="290"/>
            <ac:spMk id="9" creationId="{E81BF4F6-F2CF-4984-9D14-D6966D92F99F}"/>
          </ac:spMkLst>
        </pc:spChg>
        <pc:spChg chg="add del">
          <ac:chgData name="Lasse Kappel Aggerholm" userId="cc7af402-8c19-46cd-b1f9-6529bae68021" providerId="ADAL" clId="{3C74FDAD-A2FB-4497-A4DB-FEB2125D18B2}" dt="2025-09-01T07:12:13.062" v="1988" actId="26606"/>
          <ac:spMkLst>
            <pc:docMk/>
            <pc:sldMk cId="1553165039" sldId="290"/>
            <ac:spMk id="11" creationId="{C0763A76-9F1C-4FC5-82B7-DD475DA461B2}"/>
          </ac:spMkLst>
        </pc:spChg>
        <pc:spChg chg="add del">
          <ac:chgData name="Lasse Kappel Aggerholm" userId="cc7af402-8c19-46cd-b1f9-6529bae68021" providerId="ADAL" clId="{3C74FDAD-A2FB-4497-A4DB-FEB2125D18B2}" dt="2025-09-01T07:12:13.062" v="1988" actId="26606"/>
          <ac:spMkLst>
            <pc:docMk/>
            <pc:sldMk cId="1553165039" sldId="290"/>
            <ac:spMk id="13" creationId="{E81BF4F6-F2CF-4984-9D14-D6966D92F99F}"/>
          </ac:spMkLst>
        </pc:spChg>
        <pc:picChg chg="add mod ord">
          <ac:chgData name="Lasse Kappel Aggerholm" userId="cc7af402-8c19-46cd-b1f9-6529bae68021" providerId="ADAL" clId="{3C74FDAD-A2FB-4497-A4DB-FEB2125D18B2}" dt="2025-09-01T07:12:14.510" v="1989" actId="26606"/>
          <ac:picMkLst>
            <pc:docMk/>
            <pc:sldMk cId="1553165039" sldId="290"/>
            <ac:picMk id="6" creationId="{01E0B50C-DAB3-1667-46F1-AF4D2FCE8B47}"/>
          </ac:picMkLst>
        </pc:picChg>
      </pc:sldChg>
      <pc:sldChg chg="new del">
        <pc:chgData name="Lasse Kappel Aggerholm" userId="cc7af402-8c19-46cd-b1f9-6529bae68021" providerId="ADAL" clId="{3C74FDAD-A2FB-4497-A4DB-FEB2125D18B2}" dt="2025-09-01T06:15:13.240" v="321" actId="47"/>
        <pc:sldMkLst>
          <pc:docMk/>
          <pc:sldMk cId="3354191592" sldId="290"/>
        </pc:sldMkLst>
      </pc:sldChg>
      <pc:sldChg chg="addSp delSp modSp new del mod">
        <pc:chgData name="Lasse Kappel Aggerholm" userId="cc7af402-8c19-46cd-b1f9-6529bae68021" providerId="ADAL" clId="{3C74FDAD-A2FB-4497-A4DB-FEB2125D18B2}" dt="2025-09-01T07:14:30.998" v="2004" actId="47"/>
        <pc:sldMkLst>
          <pc:docMk/>
          <pc:sldMk cId="3892441353" sldId="291"/>
        </pc:sldMkLst>
        <pc:spChg chg="mod">
          <ac:chgData name="Lasse Kappel Aggerholm" userId="cc7af402-8c19-46cd-b1f9-6529bae68021" providerId="ADAL" clId="{3C74FDAD-A2FB-4497-A4DB-FEB2125D18B2}" dt="2025-09-01T06:50:43.038" v="816" actId="20577"/>
          <ac:spMkLst>
            <pc:docMk/>
            <pc:sldMk cId="3892441353" sldId="291"/>
            <ac:spMk id="2" creationId="{D2FAFA37-50BB-B790-1445-FA3BF3C079C0}"/>
          </ac:spMkLst>
        </pc:spChg>
        <pc:spChg chg="mod">
          <ac:chgData name="Lasse Kappel Aggerholm" userId="cc7af402-8c19-46cd-b1f9-6529bae68021" providerId="ADAL" clId="{3C74FDAD-A2FB-4497-A4DB-FEB2125D18B2}" dt="2025-09-01T07:11:22.134" v="1983" actId="27636"/>
          <ac:spMkLst>
            <pc:docMk/>
            <pc:sldMk cId="3892441353" sldId="291"/>
            <ac:spMk id="3" creationId="{5881B93D-2DCF-3544-7D21-401D1775DDFC}"/>
          </ac:spMkLst>
        </pc:spChg>
        <pc:spChg chg="del">
          <ac:chgData name="Lasse Kappel Aggerholm" userId="cc7af402-8c19-46cd-b1f9-6529bae68021" providerId="ADAL" clId="{3C74FDAD-A2FB-4497-A4DB-FEB2125D18B2}" dt="2025-09-01T06:57:54.279" v="1133" actId="22"/>
          <ac:spMkLst>
            <pc:docMk/>
            <pc:sldMk cId="3892441353" sldId="291"/>
            <ac:spMk id="4" creationId="{44874C02-0746-1C69-1772-F12FAFED1251}"/>
          </ac:spMkLst>
        </pc:spChg>
        <pc:picChg chg="add mod ord">
          <ac:chgData name="Lasse Kappel Aggerholm" userId="cc7af402-8c19-46cd-b1f9-6529bae68021" providerId="ADAL" clId="{3C74FDAD-A2FB-4497-A4DB-FEB2125D18B2}" dt="2025-09-01T07:11:39.603" v="1985" actId="14100"/>
          <ac:picMkLst>
            <pc:docMk/>
            <pc:sldMk cId="3892441353" sldId="291"/>
            <ac:picMk id="6" creationId="{0AEA4794-20E3-AFE5-3F6E-8FBFA5D47AB4}"/>
          </ac:picMkLst>
        </pc:picChg>
      </pc:sldChg>
      <pc:sldChg chg="addSp delSp modSp add mod">
        <pc:chgData name="Lasse Kappel Aggerholm" userId="cc7af402-8c19-46cd-b1f9-6529bae68021" providerId="ADAL" clId="{3C74FDAD-A2FB-4497-A4DB-FEB2125D18B2}" dt="2025-09-01T07:21:39.102" v="2025" actId="20577"/>
        <pc:sldMkLst>
          <pc:docMk/>
          <pc:sldMk cId="3735290387" sldId="292"/>
        </pc:sldMkLst>
        <pc:spChg chg="mod">
          <ac:chgData name="Lasse Kappel Aggerholm" userId="cc7af402-8c19-46cd-b1f9-6529bae68021" providerId="ADAL" clId="{3C74FDAD-A2FB-4497-A4DB-FEB2125D18B2}" dt="2025-09-01T07:14:11.805" v="2002" actId="26606"/>
          <ac:spMkLst>
            <pc:docMk/>
            <pc:sldMk cId="3735290387" sldId="292"/>
            <ac:spMk id="2" creationId="{034346D7-2160-278A-5CF2-D85DEA2FBA5D}"/>
          </ac:spMkLst>
        </pc:spChg>
        <pc:spChg chg="mod">
          <ac:chgData name="Lasse Kappel Aggerholm" userId="cc7af402-8c19-46cd-b1f9-6529bae68021" providerId="ADAL" clId="{3C74FDAD-A2FB-4497-A4DB-FEB2125D18B2}" dt="2025-09-01T07:21:39.102" v="2025" actId="20577"/>
          <ac:spMkLst>
            <pc:docMk/>
            <pc:sldMk cId="3735290387" sldId="292"/>
            <ac:spMk id="3" creationId="{BC8F00C7-FB1E-B774-1863-5E8A007062C0}"/>
          </ac:spMkLst>
        </pc:spChg>
        <pc:spChg chg="add del mod">
          <ac:chgData name="Lasse Kappel Aggerholm" userId="cc7af402-8c19-46cd-b1f9-6529bae68021" providerId="ADAL" clId="{3C74FDAD-A2FB-4497-A4DB-FEB2125D18B2}" dt="2025-09-01T07:14:06.752" v="2001"/>
          <ac:spMkLst>
            <pc:docMk/>
            <pc:sldMk cId="3735290387" sldId="292"/>
            <ac:spMk id="7" creationId="{347001E9-9D8A-0C77-710F-60D7C05EB22B}"/>
          </ac:spMkLst>
        </pc:spChg>
        <pc:spChg chg="del">
          <ac:chgData name="Lasse Kappel Aggerholm" userId="cc7af402-8c19-46cd-b1f9-6529bae68021" providerId="ADAL" clId="{3C74FDAD-A2FB-4497-A4DB-FEB2125D18B2}" dt="2025-09-01T07:14:11.805" v="2002" actId="26606"/>
          <ac:spMkLst>
            <pc:docMk/>
            <pc:sldMk cId="3735290387" sldId="292"/>
            <ac:spMk id="8" creationId="{615F9C2D-7469-1A53-AD49-B2262253CDEE}"/>
          </ac:spMkLst>
        </pc:spChg>
        <pc:spChg chg="del">
          <ac:chgData name="Lasse Kappel Aggerholm" userId="cc7af402-8c19-46cd-b1f9-6529bae68021" providerId="ADAL" clId="{3C74FDAD-A2FB-4497-A4DB-FEB2125D18B2}" dt="2025-09-01T07:14:11.805" v="2002" actId="26606"/>
          <ac:spMkLst>
            <pc:docMk/>
            <pc:sldMk cId="3735290387" sldId="292"/>
            <ac:spMk id="9" creationId="{2DE9AE29-0ACB-2AB9-61A7-21520452DDE5}"/>
          </ac:spMkLst>
        </pc:spChg>
        <pc:spChg chg="add">
          <ac:chgData name="Lasse Kappel Aggerholm" userId="cc7af402-8c19-46cd-b1f9-6529bae68021" providerId="ADAL" clId="{3C74FDAD-A2FB-4497-A4DB-FEB2125D18B2}" dt="2025-09-01T07:14:11.805" v="2002" actId="26606"/>
          <ac:spMkLst>
            <pc:docMk/>
            <pc:sldMk cId="3735290387" sldId="292"/>
            <ac:spMk id="15" creationId="{C0763A76-9F1C-4FC5-82B7-DD475DA461B2}"/>
          </ac:spMkLst>
        </pc:spChg>
        <pc:spChg chg="add">
          <ac:chgData name="Lasse Kappel Aggerholm" userId="cc7af402-8c19-46cd-b1f9-6529bae68021" providerId="ADAL" clId="{3C74FDAD-A2FB-4497-A4DB-FEB2125D18B2}" dt="2025-09-01T07:14:11.805" v="2002" actId="26606"/>
          <ac:spMkLst>
            <pc:docMk/>
            <pc:sldMk cId="3735290387" sldId="292"/>
            <ac:spMk id="17" creationId="{E81BF4F6-F2CF-4984-9D14-D6966D92F99F}"/>
          </ac:spMkLst>
        </pc:spChg>
        <pc:picChg chg="add del mod">
          <ac:chgData name="Lasse Kappel Aggerholm" userId="cc7af402-8c19-46cd-b1f9-6529bae68021" providerId="ADAL" clId="{3C74FDAD-A2FB-4497-A4DB-FEB2125D18B2}" dt="2025-09-01T07:14:04.547" v="2000" actId="478"/>
          <ac:picMkLst>
            <pc:docMk/>
            <pc:sldMk cId="3735290387" sldId="292"/>
            <ac:picMk id="4" creationId="{E0591532-94A5-9EEE-FC76-C12D312169AB}"/>
          </ac:picMkLst>
        </pc:picChg>
        <pc:picChg chg="del">
          <ac:chgData name="Lasse Kappel Aggerholm" userId="cc7af402-8c19-46cd-b1f9-6529bae68021" providerId="ADAL" clId="{3C74FDAD-A2FB-4497-A4DB-FEB2125D18B2}" dt="2025-09-01T07:13:58.491" v="1998" actId="478"/>
          <ac:picMkLst>
            <pc:docMk/>
            <pc:sldMk cId="3735290387" sldId="292"/>
            <ac:picMk id="6" creationId="{955B55FD-C067-D3A2-FA41-869AB696AAD6}"/>
          </ac:picMkLst>
        </pc:picChg>
        <pc:picChg chg="add mod">
          <ac:chgData name="Lasse Kappel Aggerholm" userId="cc7af402-8c19-46cd-b1f9-6529bae68021" providerId="ADAL" clId="{3C74FDAD-A2FB-4497-A4DB-FEB2125D18B2}" dt="2025-09-01T07:14:11.805" v="2002" actId="26606"/>
          <ac:picMkLst>
            <pc:docMk/>
            <pc:sldMk cId="3735290387" sldId="292"/>
            <ac:picMk id="10" creationId="{239F142B-0F61-753D-A15F-480AD1B3B4D6}"/>
          </ac:picMkLst>
        </pc:picChg>
      </pc:sldChg>
      <pc:sldChg chg="addSp modSp new mod setBg">
        <pc:chgData name="Lasse Kappel Aggerholm" userId="cc7af402-8c19-46cd-b1f9-6529bae68021" providerId="ADAL" clId="{3C74FDAD-A2FB-4497-A4DB-FEB2125D18B2}" dt="2025-09-01T08:48:49.334" v="2214" actId="20577"/>
        <pc:sldMkLst>
          <pc:docMk/>
          <pc:sldMk cId="1188922901" sldId="293"/>
        </pc:sldMkLst>
        <pc:spChg chg="mod">
          <ac:chgData name="Lasse Kappel Aggerholm" userId="cc7af402-8c19-46cd-b1f9-6529bae68021" providerId="ADAL" clId="{3C74FDAD-A2FB-4497-A4DB-FEB2125D18B2}" dt="2025-09-01T08:45:27.088" v="2195" actId="26606"/>
          <ac:spMkLst>
            <pc:docMk/>
            <pc:sldMk cId="1188922901" sldId="293"/>
            <ac:spMk id="2" creationId="{C062465C-0029-B8A1-16FA-9E884248A0B0}"/>
          </ac:spMkLst>
        </pc:spChg>
        <pc:spChg chg="mod">
          <ac:chgData name="Lasse Kappel Aggerholm" userId="cc7af402-8c19-46cd-b1f9-6529bae68021" providerId="ADAL" clId="{3C74FDAD-A2FB-4497-A4DB-FEB2125D18B2}" dt="2025-09-01T08:48:49.334" v="2214" actId="20577"/>
          <ac:spMkLst>
            <pc:docMk/>
            <pc:sldMk cId="1188922901" sldId="293"/>
            <ac:spMk id="3" creationId="{37FCB87B-0FE3-1AD5-9B5E-C3F2B0DC4A3D}"/>
          </ac:spMkLst>
        </pc:spChg>
        <pc:spChg chg="add">
          <ac:chgData name="Lasse Kappel Aggerholm" userId="cc7af402-8c19-46cd-b1f9-6529bae68021" providerId="ADAL" clId="{3C74FDAD-A2FB-4497-A4DB-FEB2125D18B2}" dt="2025-09-01T08:45:27.088" v="2195" actId="26606"/>
          <ac:spMkLst>
            <pc:docMk/>
            <pc:sldMk cId="1188922901" sldId="293"/>
            <ac:spMk id="10" creationId="{61293230-B0F6-45B1-96D1-13D18E242995}"/>
          </ac:spMkLst>
        </pc:spChg>
        <pc:spChg chg="add">
          <ac:chgData name="Lasse Kappel Aggerholm" userId="cc7af402-8c19-46cd-b1f9-6529bae68021" providerId="ADAL" clId="{3C74FDAD-A2FB-4497-A4DB-FEB2125D18B2}" dt="2025-09-01T08:45:27.088" v="2195" actId="26606"/>
          <ac:spMkLst>
            <pc:docMk/>
            <pc:sldMk cId="1188922901" sldId="293"/>
            <ac:spMk id="12" creationId="{0A1E0707-4985-454B-ACE0-4855BB55875E}"/>
          </ac:spMkLst>
        </pc:spChg>
        <pc:picChg chg="add mod">
          <ac:chgData name="Lasse Kappel Aggerholm" userId="cc7af402-8c19-46cd-b1f9-6529bae68021" providerId="ADAL" clId="{3C74FDAD-A2FB-4497-A4DB-FEB2125D18B2}" dt="2025-09-01T08:45:27.088" v="2195" actId="26606"/>
          <ac:picMkLst>
            <pc:docMk/>
            <pc:sldMk cId="1188922901" sldId="293"/>
            <ac:picMk id="4" creationId="{1D6175F1-EF52-19CE-9433-63F4E7035DAA}"/>
          </ac:picMkLst>
        </pc:picChg>
        <pc:picChg chg="add mod">
          <ac:chgData name="Lasse Kappel Aggerholm" userId="cc7af402-8c19-46cd-b1f9-6529bae68021" providerId="ADAL" clId="{3C74FDAD-A2FB-4497-A4DB-FEB2125D18B2}" dt="2025-09-01T08:45:27.088" v="2195" actId="26606"/>
          <ac:picMkLst>
            <pc:docMk/>
            <pc:sldMk cId="1188922901" sldId="293"/>
            <ac:picMk id="5" creationId="{363E7A0B-0514-448E-72AF-1D3B2F5C2C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BBF5A-C5A9-4F5D-A57D-C6D80705E7C2}"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248B9294-AB73-40DA-BE6F-7C54C5F3BEFF}">
      <dgm:prSet/>
      <dgm:spPr/>
      <dgm:t>
        <a:bodyPr/>
        <a:lstStyle/>
        <a:p>
          <a:r>
            <a:rPr lang="da-DK"/>
            <a:t>Fysisk forvitring</a:t>
          </a:r>
          <a:endParaRPr lang="en-US"/>
        </a:p>
      </dgm:t>
    </dgm:pt>
    <dgm:pt modelId="{1FDA1987-43E3-47D5-A001-C5BACE202289}" type="parTrans" cxnId="{DB59325A-9793-4654-8BA9-8C74AFD381A4}">
      <dgm:prSet/>
      <dgm:spPr/>
      <dgm:t>
        <a:bodyPr/>
        <a:lstStyle/>
        <a:p>
          <a:endParaRPr lang="en-US"/>
        </a:p>
      </dgm:t>
    </dgm:pt>
    <dgm:pt modelId="{9BD01F58-CB07-4FF2-8455-F2F49BC3B30F}" type="sibTrans" cxnId="{DB59325A-9793-4654-8BA9-8C74AFD381A4}">
      <dgm:prSet/>
      <dgm:spPr/>
      <dgm:t>
        <a:bodyPr/>
        <a:lstStyle/>
        <a:p>
          <a:endParaRPr lang="en-US"/>
        </a:p>
      </dgm:t>
    </dgm:pt>
    <dgm:pt modelId="{ED95008A-BDB3-40ED-8616-18296EC587E9}">
      <dgm:prSet/>
      <dgm:spPr/>
      <dgm:t>
        <a:bodyPr/>
        <a:lstStyle/>
        <a:p>
          <a:r>
            <a:rPr lang="da-DK"/>
            <a:t>Sprækkedannelse</a:t>
          </a:r>
          <a:endParaRPr lang="en-US"/>
        </a:p>
      </dgm:t>
    </dgm:pt>
    <dgm:pt modelId="{BC1EB142-D095-4321-A147-7F653869A011}" type="parTrans" cxnId="{E28A682C-88AB-43F2-AE83-AA3B14CE76B5}">
      <dgm:prSet/>
      <dgm:spPr/>
      <dgm:t>
        <a:bodyPr/>
        <a:lstStyle/>
        <a:p>
          <a:endParaRPr lang="en-US"/>
        </a:p>
      </dgm:t>
    </dgm:pt>
    <dgm:pt modelId="{E2D60B1B-3F07-43C3-B1FB-796B0EC4CFC2}" type="sibTrans" cxnId="{E28A682C-88AB-43F2-AE83-AA3B14CE76B5}">
      <dgm:prSet/>
      <dgm:spPr/>
      <dgm:t>
        <a:bodyPr/>
        <a:lstStyle/>
        <a:p>
          <a:endParaRPr lang="en-US"/>
        </a:p>
      </dgm:t>
    </dgm:pt>
    <dgm:pt modelId="{E53AAB29-139D-4E34-A143-40644FCDC87B}">
      <dgm:prSet/>
      <dgm:spPr/>
      <dgm:t>
        <a:bodyPr/>
        <a:lstStyle/>
        <a:p>
          <a:r>
            <a:rPr lang="da-DK"/>
            <a:t>Krystalvækst</a:t>
          </a:r>
          <a:endParaRPr lang="en-US"/>
        </a:p>
      </dgm:t>
    </dgm:pt>
    <dgm:pt modelId="{625BCAB4-3D6F-49B9-AE9B-AE606F1ABB69}" type="parTrans" cxnId="{0C9D6E71-2A2C-4366-BD79-347231B0360F}">
      <dgm:prSet/>
      <dgm:spPr/>
      <dgm:t>
        <a:bodyPr/>
        <a:lstStyle/>
        <a:p>
          <a:endParaRPr lang="en-US"/>
        </a:p>
      </dgm:t>
    </dgm:pt>
    <dgm:pt modelId="{628EF4CA-5C03-4135-934E-A4DB2A20A3B4}" type="sibTrans" cxnId="{0C9D6E71-2A2C-4366-BD79-347231B0360F}">
      <dgm:prSet/>
      <dgm:spPr/>
      <dgm:t>
        <a:bodyPr/>
        <a:lstStyle/>
        <a:p>
          <a:endParaRPr lang="en-US"/>
        </a:p>
      </dgm:t>
    </dgm:pt>
    <dgm:pt modelId="{1E848184-30A3-44E7-9B3B-914347DA4B46}">
      <dgm:prSet/>
      <dgm:spPr/>
      <dgm:t>
        <a:bodyPr/>
        <a:lstStyle/>
        <a:p>
          <a:r>
            <a:rPr lang="da-DK"/>
            <a:t>Frostsprængning</a:t>
          </a:r>
          <a:endParaRPr lang="en-US"/>
        </a:p>
      </dgm:t>
    </dgm:pt>
    <dgm:pt modelId="{1CB83683-57A2-43F9-A330-78B343F822AA}" type="parTrans" cxnId="{356258F5-4F48-4731-80B7-07A6C15F12D4}">
      <dgm:prSet/>
      <dgm:spPr/>
      <dgm:t>
        <a:bodyPr/>
        <a:lstStyle/>
        <a:p>
          <a:endParaRPr lang="en-US"/>
        </a:p>
      </dgm:t>
    </dgm:pt>
    <dgm:pt modelId="{9BF1AA55-DBEF-4495-93A8-F66F03271F8A}" type="sibTrans" cxnId="{356258F5-4F48-4731-80B7-07A6C15F12D4}">
      <dgm:prSet/>
      <dgm:spPr/>
      <dgm:t>
        <a:bodyPr/>
        <a:lstStyle/>
        <a:p>
          <a:endParaRPr lang="en-US"/>
        </a:p>
      </dgm:t>
    </dgm:pt>
    <dgm:pt modelId="{E528FB87-4CC3-4762-BFEB-58C38403BDFD}">
      <dgm:prSet/>
      <dgm:spPr/>
      <dgm:t>
        <a:bodyPr/>
        <a:lstStyle/>
        <a:p>
          <a:r>
            <a:rPr lang="da-DK"/>
            <a:t>Opvarmning/afkøling</a:t>
          </a:r>
          <a:endParaRPr lang="en-US"/>
        </a:p>
      </dgm:t>
    </dgm:pt>
    <dgm:pt modelId="{654A1DE4-3542-417A-9462-DD09D5686B13}" type="parTrans" cxnId="{BD802CC3-F598-4094-AF07-C4B9D712269E}">
      <dgm:prSet/>
      <dgm:spPr/>
      <dgm:t>
        <a:bodyPr/>
        <a:lstStyle/>
        <a:p>
          <a:endParaRPr lang="en-US"/>
        </a:p>
      </dgm:t>
    </dgm:pt>
    <dgm:pt modelId="{D642B380-B99C-4B1C-B10A-B9D49D3D2B42}" type="sibTrans" cxnId="{BD802CC3-F598-4094-AF07-C4B9D712269E}">
      <dgm:prSet/>
      <dgm:spPr/>
      <dgm:t>
        <a:bodyPr/>
        <a:lstStyle/>
        <a:p>
          <a:endParaRPr lang="en-US"/>
        </a:p>
      </dgm:t>
    </dgm:pt>
    <dgm:pt modelId="{F38A91F5-68BE-446C-A7AC-866BE9008903}">
      <dgm:prSet/>
      <dgm:spPr/>
      <dgm:t>
        <a:bodyPr/>
        <a:lstStyle/>
        <a:p>
          <a:r>
            <a:rPr lang="da-DK"/>
            <a:t>Plantevækst/rødder</a:t>
          </a:r>
          <a:endParaRPr lang="en-US"/>
        </a:p>
      </dgm:t>
    </dgm:pt>
    <dgm:pt modelId="{9F174D5F-B75D-4E9A-9088-157727412DEF}" type="parTrans" cxnId="{5E1AA666-8A25-4ADA-B664-0A839380911D}">
      <dgm:prSet/>
      <dgm:spPr/>
      <dgm:t>
        <a:bodyPr/>
        <a:lstStyle/>
        <a:p>
          <a:endParaRPr lang="en-US"/>
        </a:p>
      </dgm:t>
    </dgm:pt>
    <dgm:pt modelId="{83F87E65-5B3E-4B69-BC6B-109BEF7FBB43}" type="sibTrans" cxnId="{5E1AA666-8A25-4ADA-B664-0A839380911D}">
      <dgm:prSet/>
      <dgm:spPr/>
      <dgm:t>
        <a:bodyPr/>
        <a:lstStyle/>
        <a:p>
          <a:endParaRPr lang="en-US"/>
        </a:p>
      </dgm:t>
    </dgm:pt>
    <dgm:pt modelId="{311EC8AB-07C9-4D92-8145-410B97F34513}">
      <dgm:prSet/>
      <dgm:spPr/>
      <dgm:t>
        <a:bodyPr/>
        <a:lstStyle/>
        <a:p>
          <a:r>
            <a:rPr lang="da-DK"/>
            <a:t>Afskalning pga. brand</a:t>
          </a:r>
          <a:endParaRPr lang="en-US"/>
        </a:p>
      </dgm:t>
    </dgm:pt>
    <dgm:pt modelId="{BEFE3315-DF46-4EE0-964D-A3D1A6D6EEED}" type="parTrans" cxnId="{45252E9B-7287-41BC-94E0-9B20F32A2B9C}">
      <dgm:prSet/>
      <dgm:spPr/>
      <dgm:t>
        <a:bodyPr/>
        <a:lstStyle/>
        <a:p>
          <a:endParaRPr lang="en-US"/>
        </a:p>
      </dgm:t>
    </dgm:pt>
    <dgm:pt modelId="{372A7847-2B85-454C-957A-11958E88C963}" type="sibTrans" cxnId="{45252E9B-7287-41BC-94E0-9B20F32A2B9C}">
      <dgm:prSet/>
      <dgm:spPr/>
      <dgm:t>
        <a:bodyPr/>
        <a:lstStyle/>
        <a:p>
          <a:endParaRPr lang="en-US"/>
        </a:p>
      </dgm:t>
    </dgm:pt>
    <dgm:pt modelId="{B0228B1D-647D-4674-B967-A691AE8F59D3}">
      <dgm:prSet/>
      <dgm:spPr/>
      <dgm:t>
        <a:bodyPr/>
        <a:lstStyle/>
        <a:p>
          <a:r>
            <a:rPr lang="da-DK"/>
            <a:t>Kemisk forvitring</a:t>
          </a:r>
          <a:endParaRPr lang="en-US"/>
        </a:p>
      </dgm:t>
    </dgm:pt>
    <dgm:pt modelId="{4E025381-CCE6-405E-BAFA-EB5E33A8E9CC}" type="parTrans" cxnId="{99342300-A330-4203-907D-9C3D49707BF2}">
      <dgm:prSet/>
      <dgm:spPr/>
      <dgm:t>
        <a:bodyPr/>
        <a:lstStyle/>
        <a:p>
          <a:endParaRPr lang="en-US"/>
        </a:p>
      </dgm:t>
    </dgm:pt>
    <dgm:pt modelId="{8EBC9DE9-03B9-4E4A-ABBE-A3DD7B01F12E}" type="sibTrans" cxnId="{99342300-A330-4203-907D-9C3D49707BF2}">
      <dgm:prSet/>
      <dgm:spPr/>
      <dgm:t>
        <a:bodyPr/>
        <a:lstStyle/>
        <a:p>
          <a:endParaRPr lang="en-US"/>
        </a:p>
      </dgm:t>
    </dgm:pt>
    <dgm:pt modelId="{3B3E99AA-7419-4D93-A299-319DFEF762DA}">
      <dgm:prSet/>
      <dgm:spPr/>
      <dgm:t>
        <a:bodyPr/>
        <a:lstStyle/>
        <a:p>
          <a:r>
            <a:rPr lang="da-DK"/>
            <a:t>Opløsning</a:t>
          </a:r>
          <a:endParaRPr lang="en-US"/>
        </a:p>
      </dgm:t>
    </dgm:pt>
    <dgm:pt modelId="{972080F1-BFE3-4E2B-8E98-D2F7C5A38F53}" type="parTrans" cxnId="{1EB7C90F-0099-4C63-94EF-F7E83BBA715E}">
      <dgm:prSet/>
      <dgm:spPr/>
      <dgm:t>
        <a:bodyPr/>
        <a:lstStyle/>
        <a:p>
          <a:endParaRPr lang="en-US"/>
        </a:p>
      </dgm:t>
    </dgm:pt>
    <dgm:pt modelId="{A79EA734-D5B3-4321-998E-022630A9BB69}" type="sibTrans" cxnId="{1EB7C90F-0099-4C63-94EF-F7E83BBA715E}">
      <dgm:prSet/>
      <dgm:spPr/>
      <dgm:t>
        <a:bodyPr/>
        <a:lstStyle/>
        <a:p>
          <a:endParaRPr lang="en-US"/>
        </a:p>
      </dgm:t>
    </dgm:pt>
    <dgm:pt modelId="{831CE0AD-C7BA-4606-98A3-98CFB00CCE81}">
      <dgm:prSet/>
      <dgm:spPr/>
      <dgm:t>
        <a:bodyPr/>
        <a:lstStyle/>
        <a:p>
          <a:r>
            <a:rPr lang="da-DK"/>
            <a:t>Hydrolyse</a:t>
          </a:r>
          <a:endParaRPr lang="en-US"/>
        </a:p>
      </dgm:t>
    </dgm:pt>
    <dgm:pt modelId="{4D0EE0EA-EF54-4FCB-81FB-EF253D3F2070}" type="parTrans" cxnId="{7B61A402-4FD5-4091-8915-0BD7C04B6F48}">
      <dgm:prSet/>
      <dgm:spPr/>
      <dgm:t>
        <a:bodyPr/>
        <a:lstStyle/>
        <a:p>
          <a:endParaRPr lang="en-US"/>
        </a:p>
      </dgm:t>
    </dgm:pt>
    <dgm:pt modelId="{FBC92CC1-A826-4BCC-8F20-BE6BEFD92568}" type="sibTrans" cxnId="{7B61A402-4FD5-4091-8915-0BD7C04B6F48}">
      <dgm:prSet/>
      <dgm:spPr/>
      <dgm:t>
        <a:bodyPr/>
        <a:lstStyle/>
        <a:p>
          <a:endParaRPr lang="en-US"/>
        </a:p>
      </dgm:t>
    </dgm:pt>
    <dgm:pt modelId="{0C62FA9E-D676-443F-B674-3FEED4DB976A}">
      <dgm:prSet/>
      <dgm:spPr/>
      <dgm:t>
        <a:bodyPr/>
        <a:lstStyle/>
        <a:p>
          <a:r>
            <a:rPr lang="da-DK"/>
            <a:t>Udvaskning</a:t>
          </a:r>
          <a:endParaRPr lang="en-US"/>
        </a:p>
      </dgm:t>
    </dgm:pt>
    <dgm:pt modelId="{778A8ED6-F4A0-4E29-8ECE-98E5C3D752EF}" type="parTrans" cxnId="{092F1383-34B4-4A40-8251-D621BC35A1AF}">
      <dgm:prSet/>
      <dgm:spPr/>
      <dgm:t>
        <a:bodyPr/>
        <a:lstStyle/>
        <a:p>
          <a:endParaRPr lang="en-US"/>
        </a:p>
      </dgm:t>
    </dgm:pt>
    <dgm:pt modelId="{798CAA16-A3B2-45CD-ADC5-C6A075B565EE}" type="sibTrans" cxnId="{092F1383-34B4-4A40-8251-D621BC35A1AF}">
      <dgm:prSet/>
      <dgm:spPr/>
      <dgm:t>
        <a:bodyPr/>
        <a:lstStyle/>
        <a:p>
          <a:endParaRPr lang="en-US"/>
        </a:p>
      </dgm:t>
    </dgm:pt>
    <dgm:pt modelId="{6EC68E75-72F7-4A81-A1F2-A03356F5D245}">
      <dgm:prSet/>
      <dgm:spPr/>
      <dgm:t>
        <a:bodyPr/>
        <a:lstStyle/>
        <a:p>
          <a:r>
            <a:rPr lang="da-DK"/>
            <a:t>Oxidation</a:t>
          </a:r>
          <a:endParaRPr lang="en-US"/>
        </a:p>
      </dgm:t>
    </dgm:pt>
    <dgm:pt modelId="{3836255C-8F79-47AD-BB83-A71008156217}" type="parTrans" cxnId="{8E63074A-5651-4A17-AE52-2190448C58A7}">
      <dgm:prSet/>
      <dgm:spPr/>
      <dgm:t>
        <a:bodyPr/>
        <a:lstStyle/>
        <a:p>
          <a:endParaRPr lang="en-US"/>
        </a:p>
      </dgm:t>
    </dgm:pt>
    <dgm:pt modelId="{55BF1C89-A8D9-41C1-BC38-A7F7C8C97DA9}" type="sibTrans" cxnId="{8E63074A-5651-4A17-AE52-2190448C58A7}">
      <dgm:prSet/>
      <dgm:spPr/>
      <dgm:t>
        <a:bodyPr/>
        <a:lstStyle/>
        <a:p>
          <a:endParaRPr lang="en-US"/>
        </a:p>
      </dgm:t>
    </dgm:pt>
    <dgm:pt modelId="{C7582812-C6D4-4AED-821F-8F49838BCB0B}" type="pres">
      <dgm:prSet presAssocID="{5B2BBF5A-C5A9-4F5D-A57D-C6D80705E7C2}" presName="Name0" presStyleCnt="0">
        <dgm:presLayoutVars>
          <dgm:dir/>
          <dgm:animLvl val="lvl"/>
          <dgm:resizeHandles val="exact"/>
        </dgm:presLayoutVars>
      </dgm:prSet>
      <dgm:spPr/>
    </dgm:pt>
    <dgm:pt modelId="{FD3D3EFF-54BF-4145-86EF-F3BB74329DC4}" type="pres">
      <dgm:prSet presAssocID="{248B9294-AB73-40DA-BE6F-7C54C5F3BEFF}" presName="composite" presStyleCnt="0"/>
      <dgm:spPr/>
    </dgm:pt>
    <dgm:pt modelId="{AB928A15-2A1F-4F3A-91E8-DC284044FE83}" type="pres">
      <dgm:prSet presAssocID="{248B9294-AB73-40DA-BE6F-7C54C5F3BEFF}" presName="parTx" presStyleLbl="alignNode1" presStyleIdx="0" presStyleCnt="2">
        <dgm:presLayoutVars>
          <dgm:chMax val="0"/>
          <dgm:chPref val="0"/>
          <dgm:bulletEnabled val="1"/>
        </dgm:presLayoutVars>
      </dgm:prSet>
      <dgm:spPr/>
    </dgm:pt>
    <dgm:pt modelId="{0984E22D-41F2-4EF2-88F7-6DF2529CF68D}" type="pres">
      <dgm:prSet presAssocID="{248B9294-AB73-40DA-BE6F-7C54C5F3BEFF}" presName="desTx" presStyleLbl="alignAccFollowNode1" presStyleIdx="0" presStyleCnt="2">
        <dgm:presLayoutVars>
          <dgm:bulletEnabled val="1"/>
        </dgm:presLayoutVars>
      </dgm:prSet>
      <dgm:spPr/>
    </dgm:pt>
    <dgm:pt modelId="{7E86AE49-F52F-4B2C-B322-3A461FFAB2FA}" type="pres">
      <dgm:prSet presAssocID="{9BD01F58-CB07-4FF2-8455-F2F49BC3B30F}" presName="space" presStyleCnt="0"/>
      <dgm:spPr/>
    </dgm:pt>
    <dgm:pt modelId="{18501CC0-801B-471D-8049-413647C25B86}" type="pres">
      <dgm:prSet presAssocID="{B0228B1D-647D-4674-B967-A691AE8F59D3}" presName="composite" presStyleCnt="0"/>
      <dgm:spPr/>
    </dgm:pt>
    <dgm:pt modelId="{693604D1-8DD8-4510-B264-FB8CD4F1A686}" type="pres">
      <dgm:prSet presAssocID="{B0228B1D-647D-4674-B967-A691AE8F59D3}" presName="parTx" presStyleLbl="alignNode1" presStyleIdx="1" presStyleCnt="2">
        <dgm:presLayoutVars>
          <dgm:chMax val="0"/>
          <dgm:chPref val="0"/>
          <dgm:bulletEnabled val="1"/>
        </dgm:presLayoutVars>
      </dgm:prSet>
      <dgm:spPr/>
    </dgm:pt>
    <dgm:pt modelId="{0CCB1A20-4CD6-442E-A6BD-927E78379214}" type="pres">
      <dgm:prSet presAssocID="{B0228B1D-647D-4674-B967-A691AE8F59D3}" presName="desTx" presStyleLbl="alignAccFollowNode1" presStyleIdx="1" presStyleCnt="2">
        <dgm:presLayoutVars>
          <dgm:bulletEnabled val="1"/>
        </dgm:presLayoutVars>
      </dgm:prSet>
      <dgm:spPr/>
    </dgm:pt>
  </dgm:ptLst>
  <dgm:cxnLst>
    <dgm:cxn modelId="{99342300-A330-4203-907D-9C3D49707BF2}" srcId="{5B2BBF5A-C5A9-4F5D-A57D-C6D80705E7C2}" destId="{B0228B1D-647D-4674-B967-A691AE8F59D3}" srcOrd="1" destOrd="0" parTransId="{4E025381-CCE6-405E-BAFA-EB5E33A8E9CC}" sibTransId="{8EBC9DE9-03B9-4E4A-ABBE-A3DD7B01F12E}"/>
    <dgm:cxn modelId="{7B61A402-4FD5-4091-8915-0BD7C04B6F48}" srcId="{B0228B1D-647D-4674-B967-A691AE8F59D3}" destId="{831CE0AD-C7BA-4606-98A3-98CFB00CCE81}" srcOrd="1" destOrd="0" parTransId="{4D0EE0EA-EF54-4FCB-81FB-EF253D3F2070}" sibTransId="{FBC92CC1-A826-4BCC-8F20-BE6BEFD92568}"/>
    <dgm:cxn modelId="{1EB7C90F-0099-4C63-94EF-F7E83BBA715E}" srcId="{B0228B1D-647D-4674-B967-A691AE8F59D3}" destId="{3B3E99AA-7419-4D93-A299-319DFEF762DA}" srcOrd="0" destOrd="0" parTransId="{972080F1-BFE3-4E2B-8E98-D2F7C5A38F53}" sibTransId="{A79EA734-D5B3-4321-998E-022630A9BB69}"/>
    <dgm:cxn modelId="{BD61EE0F-7EDC-4D99-90C9-27ABEE191F82}" type="presOf" srcId="{311EC8AB-07C9-4D92-8145-410B97F34513}" destId="{0984E22D-41F2-4EF2-88F7-6DF2529CF68D}" srcOrd="0" destOrd="5" presId="urn:microsoft.com/office/officeart/2005/8/layout/hList1"/>
    <dgm:cxn modelId="{DDCDB028-E57B-4B33-AA05-CFD10F49E845}" type="presOf" srcId="{ED95008A-BDB3-40ED-8616-18296EC587E9}" destId="{0984E22D-41F2-4EF2-88F7-6DF2529CF68D}" srcOrd="0" destOrd="0" presId="urn:microsoft.com/office/officeart/2005/8/layout/hList1"/>
    <dgm:cxn modelId="{E28A682C-88AB-43F2-AE83-AA3B14CE76B5}" srcId="{248B9294-AB73-40DA-BE6F-7C54C5F3BEFF}" destId="{ED95008A-BDB3-40ED-8616-18296EC587E9}" srcOrd="0" destOrd="0" parTransId="{BC1EB142-D095-4321-A147-7F653869A011}" sibTransId="{E2D60B1B-3F07-43C3-B1FB-796B0EC4CFC2}"/>
    <dgm:cxn modelId="{FBF40037-1636-4EB3-B4FD-FB2B05B9FA28}" type="presOf" srcId="{6EC68E75-72F7-4A81-A1F2-A03356F5D245}" destId="{0CCB1A20-4CD6-442E-A6BD-927E78379214}" srcOrd="0" destOrd="3" presId="urn:microsoft.com/office/officeart/2005/8/layout/hList1"/>
    <dgm:cxn modelId="{5E1AA666-8A25-4ADA-B664-0A839380911D}" srcId="{248B9294-AB73-40DA-BE6F-7C54C5F3BEFF}" destId="{F38A91F5-68BE-446C-A7AC-866BE9008903}" srcOrd="4" destOrd="0" parTransId="{9F174D5F-B75D-4E9A-9088-157727412DEF}" sibTransId="{83F87E65-5B3E-4B69-BC6B-109BEF7FBB43}"/>
    <dgm:cxn modelId="{8E63074A-5651-4A17-AE52-2190448C58A7}" srcId="{B0228B1D-647D-4674-B967-A691AE8F59D3}" destId="{6EC68E75-72F7-4A81-A1F2-A03356F5D245}" srcOrd="3" destOrd="0" parTransId="{3836255C-8F79-47AD-BB83-A71008156217}" sibTransId="{55BF1C89-A8D9-41C1-BC38-A7F7C8C97DA9}"/>
    <dgm:cxn modelId="{4BE91C4F-3D7D-4CED-8111-57AFD461AA51}" type="presOf" srcId="{F38A91F5-68BE-446C-A7AC-866BE9008903}" destId="{0984E22D-41F2-4EF2-88F7-6DF2529CF68D}" srcOrd="0" destOrd="4" presId="urn:microsoft.com/office/officeart/2005/8/layout/hList1"/>
    <dgm:cxn modelId="{0C9D6E71-2A2C-4366-BD79-347231B0360F}" srcId="{248B9294-AB73-40DA-BE6F-7C54C5F3BEFF}" destId="{E53AAB29-139D-4E34-A143-40644FCDC87B}" srcOrd="1" destOrd="0" parTransId="{625BCAB4-3D6F-49B9-AE9B-AE606F1ABB69}" sibTransId="{628EF4CA-5C03-4135-934E-A4DB2A20A3B4}"/>
    <dgm:cxn modelId="{DB59325A-9793-4654-8BA9-8C74AFD381A4}" srcId="{5B2BBF5A-C5A9-4F5D-A57D-C6D80705E7C2}" destId="{248B9294-AB73-40DA-BE6F-7C54C5F3BEFF}" srcOrd="0" destOrd="0" parTransId="{1FDA1987-43E3-47D5-A001-C5BACE202289}" sibTransId="{9BD01F58-CB07-4FF2-8455-F2F49BC3B30F}"/>
    <dgm:cxn modelId="{82AD1A80-9F75-477C-9F59-0BA4259B71B5}" type="presOf" srcId="{E53AAB29-139D-4E34-A143-40644FCDC87B}" destId="{0984E22D-41F2-4EF2-88F7-6DF2529CF68D}" srcOrd="0" destOrd="1" presId="urn:microsoft.com/office/officeart/2005/8/layout/hList1"/>
    <dgm:cxn modelId="{092F1383-34B4-4A40-8251-D621BC35A1AF}" srcId="{B0228B1D-647D-4674-B967-A691AE8F59D3}" destId="{0C62FA9E-D676-443F-B674-3FEED4DB976A}" srcOrd="2" destOrd="0" parTransId="{778A8ED6-F4A0-4E29-8ECE-98E5C3D752EF}" sibTransId="{798CAA16-A3B2-45CD-ADC5-C6A075B565EE}"/>
    <dgm:cxn modelId="{CB690686-C0B1-409F-9AAD-5EC5BAB74691}" type="presOf" srcId="{E528FB87-4CC3-4762-BFEB-58C38403BDFD}" destId="{0984E22D-41F2-4EF2-88F7-6DF2529CF68D}" srcOrd="0" destOrd="3" presId="urn:microsoft.com/office/officeart/2005/8/layout/hList1"/>
    <dgm:cxn modelId="{4E2FA296-AB79-49ED-865A-3765563ED5DF}" type="presOf" srcId="{1E848184-30A3-44E7-9B3B-914347DA4B46}" destId="{0984E22D-41F2-4EF2-88F7-6DF2529CF68D}" srcOrd="0" destOrd="2" presId="urn:microsoft.com/office/officeart/2005/8/layout/hList1"/>
    <dgm:cxn modelId="{45252E9B-7287-41BC-94E0-9B20F32A2B9C}" srcId="{248B9294-AB73-40DA-BE6F-7C54C5F3BEFF}" destId="{311EC8AB-07C9-4D92-8145-410B97F34513}" srcOrd="5" destOrd="0" parTransId="{BEFE3315-DF46-4EE0-964D-A3D1A6D6EEED}" sibTransId="{372A7847-2B85-454C-957A-11958E88C963}"/>
    <dgm:cxn modelId="{2C4E8E9C-32A8-457A-B22B-7E2E936EFD0D}" type="presOf" srcId="{B0228B1D-647D-4674-B967-A691AE8F59D3}" destId="{693604D1-8DD8-4510-B264-FB8CD4F1A686}" srcOrd="0" destOrd="0" presId="urn:microsoft.com/office/officeart/2005/8/layout/hList1"/>
    <dgm:cxn modelId="{BFF924A6-872B-4395-B51C-EE2A02F3212E}" type="presOf" srcId="{5B2BBF5A-C5A9-4F5D-A57D-C6D80705E7C2}" destId="{C7582812-C6D4-4AED-821F-8F49838BCB0B}" srcOrd="0" destOrd="0" presId="urn:microsoft.com/office/officeart/2005/8/layout/hList1"/>
    <dgm:cxn modelId="{1DBF1BB8-4918-4518-A683-280F5BAADA02}" type="presOf" srcId="{831CE0AD-C7BA-4606-98A3-98CFB00CCE81}" destId="{0CCB1A20-4CD6-442E-A6BD-927E78379214}" srcOrd="0" destOrd="1" presId="urn:microsoft.com/office/officeart/2005/8/layout/hList1"/>
    <dgm:cxn modelId="{BD802CC3-F598-4094-AF07-C4B9D712269E}" srcId="{248B9294-AB73-40DA-BE6F-7C54C5F3BEFF}" destId="{E528FB87-4CC3-4762-BFEB-58C38403BDFD}" srcOrd="3" destOrd="0" parTransId="{654A1DE4-3542-417A-9462-DD09D5686B13}" sibTransId="{D642B380-B99C-4B1C-B10A-B9D49D3D2B42}"/>
    <dgm:cxn modelId="{616BDDD5-9D70-48C0-A9AD-99BBA7EAD9F4}" type="presOf" srcId="{248B9294-AB73-40DA-BE6F-7C54C5F3BEFF}" destId="{AB928A15-2A1F-4F3A-91E8-DC284044FE83}" srcOrd="0" destOrd="0" presId="urn:microsoft.com/office/officeart/2005/8/layout/hList1"/>
    <dgm:cxn modelId="{6CBB65F3-C7AD-4A84-987A-F33BEF692780}" type="presOf" srcId="{3B3E99AA-7419-4D93-A299-319DFEF762DA}" destId="{0CCB1A20-4CD6-442E-A6BD-927E78379214}" srcOrd="0" destOrd="0" presId="urn:microsoft.com/office/officeart/2005/8/layout/hList1"/>
    <dgm:cxn modelId="{356258F5-4F48-4731-80B7-07A6C15F12D4}" srcId="{248B9294-AB73-40DA-BE6F-7C54C5F3BEFF}" destId="{1E848184-30A3-44E7-9B3B-914347DA4B46}" srcOrd="2" destOrd="0" parTransId="{1CB83683-57A2-43F9-A330-78B343F822AA}" sibTransId="{9BF1AA55-DBEF-4495-93A8-F66F03271F8A}"/>
    <dgm:cxn modelId="{9C77EAF9-1FA5-427C-A5E0-E0567856AB8D}" type="presOf" srcId="{0C62FA9E-D676-443F-B674-3FEED4DB976A}" destId="{0CCB1A20-4CD6-442E-A6BD-927E78379214}" srcOrd="0" destOrd="2" presId="urn:microsoft.com/office/officeart/2005/8/layout/hList1"/>
    <dgm:cxn modelId="{4E0C91A1-6FC0-470C-9A55-7798B1AF99CC}" type="presParOf" srcId="{C7582812-C6D4-4AED-821F-8F49838BCB0B}" destId="{FD3D3EFF-54BF-4145-86EF-F3BB74329DC4}" srcOrd="0" destOrd="0" presId="urn:microsoft.com/office/officeart/2005/8/layout/hList1"/>
    <dgm:cxn modelId="{5B6DC8F1-12DC-4714-8C35-21E266579D54}" type="presParOf" srcId="{FD3D3EFF-54BF-4145-86EF-F3BB74329DC4}" destId="{AB928A15-2A1F-4F3A-91E8-DC284044FE83}" srcOrd="0" destOrd="0" presId="urn:microsoft.com/office/officeart/2005/8/layout/hList1"/>
    <dgm:cxn modelId="{BB7E6D46-09E2-44E8-B950-75312B7239D6}" type="presParOf" srcId="{FD3D3EFF-54BF-4145-86EF-F3BB74329DC4}" destId="{0984E22D-41F2-4EF2-88F7-6DF2529CF68D}" srcOrd="1" destOrd="0" presId="urn:microsoft.com/office/officeart/2005/8/layout/hList1"/>
    <dgm:cxn modelId="{DCC57D88-FF97-4F1B-AC31-15084E18B095}" type="presParOf" srcId="{C7582812-C6D4-4AED-821F-8F49838BCB0B}" destId="{7E86AE49-F52F-4B2C-B322-3A461FFAB2FA}" srcOrd="1" destOrd="0" presId="urn:microsoft.com/office/officeart/2005/8/layout/hList1"/>
    <dgm:cxn modelId="{ED9DC815-3D48-4ED3-BAAB-E30C173813AD}" type="presParOf" srcId="{C7582812-C6D4-4AED-821F-8F49838BCB0B}" destId="{18501CC0-801B-471D-8049-413647C25B86}" srcOrd="2" destOrd="0" presId="urn:microsoft.com/office/officeart/2005/8/layout/hList1"/>
    <dgm:cxn modelId="{C35A7E40-76D2-4465-8DDE-11525EFDBF76}" type="presParOf" srcId="{18501CC0-801B-471D-8049-413647C25B86}" destId="{693604D1-8DD8-4510-B264-FB8CD4F1A686}" srcOrd="0" destOrd="0" presId="urn:microsoft.com/office/officeart/2005/8/layout/hList1"/>
    <dgm:cxn modelId="{07785596-B86A-4BC9-BF4E-2714F9301509}" type="presParOf" srcId="{18501CC0-801B-471D-8049-413647C25B86}" destId="{0CCB1A20-4CD6-442E-A6BD-927E783792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28A15-2A1F-4F3A-91E8-DC284044FE83}">
      <dsp:nvSpPr>
        <dsp:cNvPr id="0" name=""/>
        <dsp:cNvSpPr/>
      </dsp:nvSpPr>
      <dsp:spPr>
        <a:xfrm>
          <a:off x="29" y="288881"/>
          <a:ext cx="2812963" cy="5760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da-DK" sz="2000" kern="1200"/>
            <a:t>Fysisk forvitring</a:t>
          </a:r>
          <a:endParaRPr lang="en-US" sz="2000" kern="1200"/>
        </a:p>
      </dsp:txBody>
      <dsp:txXfrm>
        <a:off x="29" y="288881"/>
        <a:ext cx="2812963" cy="576000"/>
      </dsp:txXfrm>
    </dsp:sp>
    <dsp:sp modelId="{0984E22D-41F2-4EF2-88F7-6DF2529CF68D}">
      <dsp:nvSpPr>
        <dsp:cNvPr id="0" name=""/>
        <dsp:cNvSpPr/>
      </dsp:nvSpPr>
      <dsp:spPr>
        <a:xfrm>
          <a:off x="29" y="864881"/>
          <a:ext cx="2812963" cy="24704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a-DK" sz="2000" kern="1200"/>
            <a:t>Sprækkedannelse</a:t>
          </a:r>
          <a:endParaRPr lang="en-US" sz="2000" kern="1200"/>
        </a:p>
        <a:p>
          <a:pPr marL="228600" lvl="1" indent="-228600" algn="l" defTabSz="889000">
            <a:lnSpc>
              <a:spcPct val="90000"/>
            </a:lnSpc>
            <a:spcBef>
              <a:spcPct val="0"/>
            </a:spcBef>
            <a:spcAft>
              <a:spcPct val="15000"/>
            </a:spcAft>
            <a:buChar char="•"/>
          </a:pPr>
          <a:r>
            <a:rPr lang="da-DK" sz="2000" kern="1200"/>
            <a:t>Krystalvækst</a:t>
          </a:r>
          <a:endParaRPr lang="en-US" sz="2000" kern="1200"/>
        </a:p>
        <a:p>
          <a:pPr marL="228600" lvl="1" indent="-228600" algn="l" defTabSz="889000">
            <a:lnSpc>
              <a:spcPct val="90000"/>
            </a:lnSpc>
            <a:spcBef>
              <a:spcPct val="0"/>
            </a:spcBef>
            <a:spcAft>
              <a:spcPct val="15000"/>
            </a:spcAft>
            <a:buChar char="•"/>
          </a:pPr>
          <a:r>
            <a:rPr lang="da-DK" sz="2000" kern="1200"/>
            <a:t>Frostsprængning</a:t>
          </a:r>
          <a:endParaRPr lang="en-US" sz="2000" kern="1200"/>
        </a:p>
        <a:p>
          <a:pPr marL="228600" lvl="1" indent="-228600" algn="l" defTabSz="889000">
            <a:lnSpc>
              <a:spcPct val="90000"/>
            </a:lnSpc>
            <a:spcBef>
              <a:spcPct val="0"/>
            </a:spcBef>
            <a:spcAft>
              <a:spcPct val="15000"/>
            </a:spcAft>
            <a:buChar char="•"/>
          </a:pPr>
          <a:r>
            <a:rPr lang="da-DK" sz="2000" kern="1200"/>
            <a:t>Opvarmning/afkøling</a:t>
          </a:r>
          <a:endParaRPr lang="en-US" sz="2000" kern="1200"/>
        </a:p>
        <a:p>
          <a:pPr marL="228600" lvl="1" indent="-228600" algn="l" defTabSz="889000">
            <a:lnSpc>
              <a:spcPct val="90000"/>
            </a:lnSpc>
            <a:spcBef>
              <a:spcPct val="0"/>
            </a:spcBef>
            <a:spcAft>
              <a:spcPct val="15000"/>
            </a:spcAft>
            <a:buChar char="•"/>
          </a:pPr>
          <a:r>
            <a:rPr lang="da-DK" sz="2000" kern="1200"/>
            <a:t>Plantevækst/rødder</a:t>
          </a:r>
          <a:endParaRPr lang="en-US" sz="2000" kern="1200"/>
        </a:p>
        <a:p>
          <a:pPr marL="228600" lvl="1" indent="-228600" algn="l" defTabSz="889000">
            <a:lnSpc>
              <a:spcPct val="90000"/>
            </a:lnSpc>
            <a:spcBef>
              <a:spcPct val="0"/>
            </a:spcBef>
            <a:spcAft>
              <a:spcPct val="15000"/>
            </a:spcAft>
            <a:buChar char="•"/>
          </a:pPr>
          <a:r>
            <a:rPr lang="da-DK" sz="2000" kern="1200"/>
            <a:t>Afskalning pga. brand</a:t>
          </a:r>
          <a:endParaRPr lang="en-US" sz="2000" kern="1200"/>
        </a:p>
      </dsp:txBody>
      <dsp:txXfrm>
        <a:off x="29" y="864881"/>
        <a:ext cx="2812963" cy="2470499"/>
      </dsp:txXfrm>
    </dsp:sp>
    <dsp:sp modelId="{693604D1-8DD8-4510-B264-FB8CD4F1A686}">
      <dsp:nvSpPr>
        <dsp:cNvPr id="0" name=""/>
        <dsp:cNvSpPr/>
      </dsp:nvSpPr>
      <dsp:spPr>
        <a:xfrm>
          <a:off x="3206807" y="288881"/>
          <a:ext cx="2812963" cy="5760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da-DK" sz="2000" kern="1200"/>
            <a:t>Kemisk forvitring</a:t>
          </a:r>
          <a:endParaRPr lang="en-US" sz="2000" kern="1200"/>
        </a:p>
      </dsp:txBody>
      <dsp:txXfrm>
        <a:off x="3206807" y="288881"/>
        <a:ext cx="2812963" cy="576000"/>
      </dsp:txXfrm>
    </dsp:sp>
    <dsp:sp modelId="{0CCB1A20-4CD6-442E-A6BD-927E78379214}">
      <dsp:nvSpPr>
        <dsp:cNvPr id="0" name=""/>
        <dsp:cNvSpPr/>
      </dsp:nvSpPr>
      <dsp:spPr>
        <a:xfrm>
          <a:off x="3206807" y="864881"/>
          <a:ext cx="2812963" cy="24704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a-DK" sz="2000" kern="1200"/>
            <a:t>Opløsning</a:t>
          </a:r>
          <a:endParaRPr lang="en-US" sz="2000" kern="1200"/>
        </a:p>
        <a:p>
          <a:pPr marL="228600" lvl="1" indent="-228600" algn="l" defTabSz="889000">
            <a:lnSpc>
              <a:spcPct val="90000"/>
            </a:lnSpc>
            <a:spcBef>
              <a:spcPct val="0"/>
            </a:spcBef>
            <a:spcAft>
              <a:spcPct val="15000"/>
            </a:spcAft>
            <a:buChar char="•"/>
          </a:pPr>
          <a:r>
            <a:rPr lang="da-DK" sz="2000" kern="1200"/>
            <a:t>Hydrolyse</a:t>
          </a:r>
          <a:endParaRPr lang="en-US" sz="2000" kern="1200"/>
        </a:p>
        <a:p>
          <a:pPr marL="228600" lvl="1" indent="-228600" algn="l" defTabSz="889000">
            <a:lnSpc>
              <a:spcPct val="90000"/>
            </a:lnSpc>
            <a:spcBef>
              <a:spcPct val="0"/>
            </a:spcBef>
            <a:spcAft>
              <a:spcPct val="15000"/>
            </a:spcAft>
            <a:buChar char="•"/>
          </a:pPr>
          <a:r>
            <a:rPr lang="da-DK" sz="2000" kern="1200"/>
            <a:t>Udvaskning</a:t>
          </a:r>
          <a:endParaRPr lang="en-US" sz="2000" kern="1200"/>
        </a:p>
        <a:p>
          <a:pPr marL="228600" lvl="1" indent="-228600" algn="l" defTabSz="889000">
            <a:lnSpc>
              <a:spcPct val="90000"/>
            </a:lnSpc>
            <a:spcBef>
              <a:spcPct val="0"/>
            </a:spcBef>
            <a:spcAft>
              <a:spcPct val="15000"/>
            </a:spcAft>
            <a:buChar char="•"/>
          </a:pPr>
          <a:r>
            <a:rPr lang="da-DK" sz="2000" kern="1200"/>
            <a:t>Oxidation</a:t>
          </a:r>
          <a:endParaRPr lang="en-US" sz="2000" kern="1200"/>
        </a:p>
      </dsp:txBody>
      <dsp:txXfrm>
        <a:off x="3206807" y="864881"/>
        <a:ext cx="2812963" cy="247049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A05AD-5BAD-410E-99B8-20C199C4B87C}" type="datetimeFigureOut">
              <a:rPr lang="da-DK" smtClean="0"/>
              <a:t>01-09-2025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A4F99-45F1-4C84-84F9-F7CEB66CAA8E}" type="slidenum">
              <a:rPr lang="da-DK" smtClean="0"/>
              <a:t>‹nr.›</a:t>
            </a:fld>
            <a:endParaRPr lang="da-DK"/>
          </a:p>
        </p:txBody>
      </p:sp>
    </p:spTree>
    <p:extLst>
      <p:ext uri="{BB962C8B-B14F-4D97-AF65-F5344CB8AC3E}">
        <p14:creationId xmlns:p14="http://schemas.microsoft.com/office/powerpoint/2010/main" val="3023735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257277-5CC8-5154-F18E-324E3614FFE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3AB89DD-727D-A5E2-F515-555493E772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8F5CE2C-90E3-B87E-44AB-94D47DDC0298}"/>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5" name="Pladsholder til sidefod 4">
            <a:extLst>
              <a:ext uri="{FF2B5EF4-FFF2-40B4-BE49-F238E27FC236}">
                <a16:creationId xmlns:a16="http://schemas.microsoft.com/office/drawing/2014/main" id="{91C6B265-A24D-1F08-6323-DBB8E6FFA7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1052C2E-60AD-FD24-44CC-F67CE3C3ED9F}"/>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304816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84F29-2272-713C-6423-CD72EA95D77A}"/>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4F1CAED-45FB-3DC7-DA04-5BB856794C0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0D1077C-8226-B068-2066-5E5F5C585D88}"/>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5" name="Pladsholder til sidefod 4">
            <a:extLst>
              <a:ext uri="{FF2B5EF4-FFF2-40B4-BE49-F238E27FC236}">
                <a16:creationId xmlns:a16="http://schemas.microsoft.com/office/drawing/2014/main" id="{176C7D19-F6A4-9823-C5A6-D2BC7E531E9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B7DB7D2-AE11-F06F-F535-1BCD41AEC109}"/>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28546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78D32BD-EE5C-265F-E4B7-51289DBAD1D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5E75859C-B390-DB3C-9765-A511EC6FFBB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37D6751-1699-3CCB-C588-C80E90E7E007}"/>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5" name="Pladsholder til sidefod 4">
            <a:extLst>
              <a:ext uri="{FF2B5EF4-FFF2-40B4-BE49-F238E27FC236}">
                <a16:creationId xmlns:a16="http://schemas.microsoft.com/office/drawing/2014/main" id="{AAEDA7BE-9D22-E012-D6AB-B0300D20DE7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8C888E1-6772-0BED-5A09-33F527DDD943}"/>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365980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B2BE0F-8C84-022F-E0BB-597B69C6DF0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1E6CDF2-8288-9236-DDDB-D5FAFFF8E8C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6ABD90C-B040-3938-BD68-BF60A8BA3CE9}"/>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5" name="Pladsholder til sidefod 4">
            <a:extLst>
              <a:ext uri="{FF2B5EF4-FFF2-40B4-BE49-F238E27FC236}">
                <a16:creationId xmlns:a16="http://schemas.microsoft.com/office/drawing/2014/main" id="{A6922D00-22C8-71A6-8531-B5837D556E6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FD1A6AA-03E0-C9F5-DDF3-422F117E8800}"/>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521223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D68EC-0077-4728-E43F-4617D586873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2EF0D4B4-072D-7056-F842-12088D866C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FCDB3BF8-A8C5-9873-CF7C-C88501C14CC0}"/>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5" name="Pladsholder til sidefod 4">
            <a:extLst>
              <a:ext uri="{FF2B5EF4-FFF2-40B4-BE49-F238E27FC236}">
                <a16:creationId xmlns:a16="http://schemas.microsoft.com/office/drawing/2014/main" id="{049E2175-4CA5-EFCD-23B6-FD27EC08B02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5953798-D0AF-395A-9C9C-6ADEBFA7F0D9}"/>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1499989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DA1CE-FE76-C319-5106-349A1317E7A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E07444A-A390-598D-3021-C890EA03C30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2D7FBD9-79B1-F8DC-767D-E44CE89313B1}"/>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0EF6259-6E16-AC6A-0163-2B2470A05692}"/>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6" name="Pladsholder til sidefod 5">
            <a:extLst>
              <a:ext uri="{FF2B5EF4-FFF2-40B4-BE49-F238E27FC236}">
                <a16:creationId xmlns:a16="http://schemas.microsoft.com/office/drawing/2014/main" id="{6A2F872D-6640-6C9E-7F47-6EB77982C40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4C96EF6-AF5B-122D-662E-C157F8D9A467}"/>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113035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359F6-D168-0781-5E80-70EC55CC7D0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4601EE7-BDCF-CB3D-0615-FA7DC50B3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A11818A-70E5-F3B9-2B7C-53B7AC31663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CE64779-798F-F781-B871-DEAC5C481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192910B-A353-BB32-FC48-33D99C07B14E}"/>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4B6E64B-C47E-5977-C925-6DF74DADE8EE}"/>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8" name="Pladsholder til sidefod 7">
            <a:extLst>
              <a:ext uri="{FF2B5EF4-FFF2-40B4-BE49-F238E27FC236}">
                <a16:creationId xmlns:a16="http://schemas.microsoft.com/office/drawing/2014/main" id="{5DF6AEEB-02BA-0733-A3D9-B4EEAC0D99A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A331D16-1329-5AF4-14A8-7B70B7099359}"/>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240386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041E9B-433D-172A-7CC1-25CF10C436D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FFCEF58D-28F3-03AD-A92E-6BA81DFC5F0D}"/>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4" name="Pladsholder til sidefod 3">
            <a:extLst>
              <a:ext uri="{FF2B5EF4-FFF2-40B4-BE49-F238E27FC236}">
                <a16:creationId xmlns:a16="http://schemas.microsoft.com/office/drawing/2014/main" id="{BD389AD6-66E4-DAF8-C642-46E47595EB3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48F195D-5E5F-AF56-A9B7-44A9774ED296}"/>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57621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4C46D8D-602F-202C-699C-8747A1F3358F}"/>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3" name="Pladsholder til sidefod 2">
            <a:extLst>
              <a:ext uri="{FF2B5EF4-FFF2-40B4-BE49-F238E27FC236}">
                <a16:creationId xmlns:a16="http://schemas.microsoft.com/office/drawing/2014/main" id="{A7C44854-D8C7-3FD5-BEE8-E093646C5A4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CAC7433-49DF-33FE-4BE1-AC75D03DC42B}"/>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935533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AFC4D-E4A6-FCC4-101B-0DAE60A82AA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2BAB113-EF93-9A3E-4B5B-0554496CF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54A971D-3CFE-91D0-6B94-B195148FA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B5B9294-6276-0C92-D8EC-8059E263527C}"/>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6" name="Pladsholder til sidefod 5">
            <a:extLst>
              <a:ext uri="{FF2B5EF4-FFF2-40B4-BE49-F238E27FC236}">
                <a16:creationId xmlns:a16="http://schemas.microsoft.com/office/drawing/2014/main" id="{9EFC4530-4BF1-0E63-23BD-2E280EF815A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21320DA-ADEE-DB91-5E58-8BAB63646247}"/>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3815747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8BC49-6C4A-2099-AF7F-41A179E1866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B16D985F-9142-5938-CB54-E3C350D979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189F039-218A-5646-E350-318F9B636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64F4CFD-86E4-ACBF-C413-255D9237E7CC}"/>
              </a:ext>
            </a:extLst>
          </p:cNvPr>
          <p:cNvSpPr>
            <a:spLocks noGrp="1"/>
          </p:cNvSpPr>
          <p:nvPr>
            <p:ph type="dt" sz="half" idx="10"/>
          </p:nvPr>
        </p:nvSpPr>
        <p:spPr/>
        <p:txBody>
          <a:bodyPr/>
          <a:lstStyle/>
          <a:p>
            <a:fld id="{D09B50D4-E6D5-4F46-9F6C-A3A8B9E3B1FD}" type="datetimeFigureOut">
              <a:rPr lang="da-DK" smtClean="0"/>
              <a:t>01-09-2025</a:t>
            </a:fld>
            <a:endParaRPr lang="da-DK"/>
          </a:p>
        </p:txBody>
      </p:sp>
      <p:sp>
        <p:nvSpPr>
          <p:cNvPr id="6" name="Pladsholder til sidefod 5">
            <a:extLst>
              <a:ext uri="{FF2B5EF4-FFF2-40B4-BE49-F238E27FC236}">
                <a16:creationId xmlns:a16="http://schemas.microsoft.com/office/drawing/2014/main" id="{582399C7-7C87-C7F5-A752-8D0F088F50E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EC731DD-92A4-A3B0-6CD2-0D56052CC54A}"/>
              </a:ext>
            </a:extLst>
          </p:cNvPr>
          <p:cNvSpPr>
            <a:spLocks noGrp="1"/>
          </p:cNvSpPr>
          <p:nvPr>
            <p:ph type="sldNum" sz="quarter" idx="12"/>
          </p:nvPr>
        </p:nvSpPr>
        <p:spPr/>
        <p:txBody>
          <a:bodyPr/>
          <a:lstStyle/>
          <a:p>
            <a:fld id="{0FAC8378-C016-4527-B39C-C0D42B4C50CB}" type="slidenum">
              <a:rPr lang="da-DK" smtClean="0"/>
              <a:t>‹nr.›</a:t>
            </a:fld>
            <a:endParaRPr lang="da-DK"/>
          </a:p>
        </p:txBody>
      </p:sp>
    </p:spTree>
    <p:extLst>
      <p:ext uri="{BB962C8B-B14F-4D97-AF65-F5344CB8AC3E}">
        <p14:creationId xmlns:p14="http://schemas.microsoft.com/office/powerpoint/2010/main" val="168601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FECC53E-CF94-20E9-E50B-0437F57A4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F433F8A-7319-75FC-E55C-8B8BFCCB3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91751B7-71E9-AAC4-CA14-7BA0C8D761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9B50D4-E6D5-4F46-9F6C-A3A8B9E3B1FD}" type="datetimeFigureOut">
              <a:rPr lang="da-DK" smtClean="0"/>
              <a:t>01-09-2025</a:t>
            </a:fld>
            <a:endParaRPr lang="da-DK"/>
          </a:p>
        </p:txBody>
      </p:sp>
      <p:sp>
        <p:nvSpPr>
          <p:cNvPr id="5" name="Pladsholder til sidefod 4">
            <a:extLst>
              <a:ext uri="{FF2B5EF4-FFF2-40B4-BE49-F238E27FC236}">
                <a16:creationId xmlns:a16="http://schemas.microsoft.com/office/drawing/2014/main" id="{EDB0F188-682A-4EED-56B3-E96DBFAD2B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548E52AA-AE04-905D-C3A7-0C8A07BE5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AC8378-C016-4527-B39C-C0D42B4C50CB}" type="slidenum">
              <a:rPr lang="da-DK" smtClean="0"/>
              <a:t>‹nr.›</a:t>
            </a:fld>
            <a:endParaRPr lang="da-DK"/>
          </a:p>
        </p:txBody>
      </p:sp>
    </p:spTree>
    <p:extLst>
      <p:ext uri="{BB962C8B-B14F-4D97-AF65-F5344CB8AC3E}">
        <p14:creationId xmlns:p14="http://schemas.microsoft.com/office/powerpoint/2010/main" val="1815367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arthquake.usgs.gov/earthquakes/map/?currentFeatureId=us6000r01m&amp;extent=-59.79584,-112.14844&amp;extent=18.65527,0.35156&amp;range=month&amp;magnitude=all&amp;settings=true"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2558581E-6268-0D1F-AAFE-5768AAFFB9FE}"/>
              </a:ext>
            </a:extLst>
          </p:cNvPr>
          <p:cNvSpPr>
            <a:spLocks noGrp="1"/>
          </p:cNvSpPr>
          <p:nvPr>
            <p:ph type="ctrTitle"/>
          </p:nvPr>
        </p:nvSpPr>
        <p:spPr>
          <a:xfrm>
            <a:off x="660041" y="2767106"/>
            <a:ext cx="2880828" cy="3071906"/>
          </a:xfrm>
        </p:spPr>
        <p:txBody>
          <a:bodyPr anchor="t">
            <a:normAutofit/>
          </a:bodyPr>
          <a:lstStyle/>
          <a:p>
            <a:pPr algn="l"/>
            <a:r>
              <a:rPr lang="da-DK" sz="4000" dirty="0">
                <a:solidFill>
                  <a:srgbClr val="FFFFFF"/>
                </a:solidFill>
              </a:rPr>
              <a:t>7. Lektion</a:t>
            </a:r>
          </a:p>
        </p:txBody>
      </p:sp>
      <p:sp>
        <p:nvSpPr>
          <p:cNvPr id="3" name="Undertitel 2">
            <a:extLst>
              <a:ext uri="{FF2B5EF4-FFF2-40B4-BE49-F238E27FC236}">
                <a16:creationId xmlns:a16="http://schemas.microsoft.com/office/drawing/2014/main" id="{07D95BDE-EAA2-527C-8339-3A69EDE08476}"/>
              </a:ext>
            </a:extLst>
          </p:cNvPr>
          <p:cNvSpPr>
            <a:spLocks noGrp="1"/>
          </p:cNvSpPr>
          <p:nvPr>
            <p:ph type="subTitle" idx="1"/>
          </p:nvPr>
        </p:nvSpPr>
        <p:spPr>
          <a:xfrm>
            <a:off x="660042" y="806824"/>
            <a:ext cx="2919738" cy="1494117"/>
          </a:xfrm>
        </p:spPr>
        <p:txBody>
          <a:bodyPr anchor="b">
            <a:normAutofit/>
          </a:bodyPr>
          <a:lstStyle/>
          <a:p>
            <a:pPr algn="l"/>
            <a:r>
              <a:rPr lang="da-DK" sz="2000" dirty="0">
                <a:solidFill>
                  <a:srgbClr val="FFFFFF"/>
                </a:solidFill>
              </a:rPr>
              <a:t>3. Lektion Jordens opbygning og pladetektonik</a:t>
            </a:r>
          </a:p>
          <a:p>
            <a:pPr algn="l"/>
            <a:r>
              <a:rPr lang="da-DK" sz="2000" dirty="0">
                <a:solidFill>
                  <a:srgbClr val="FFFFFF"/>
                </a:solidFill>
              </a:rPr>
              <a:t>Repetition fra sidst</a:t>
            </a:r>
          </a:p>
        </p:txBody>
      </p:sp>
      <p:pic>
        <p:nvPicPr>
          <p:cNvPr id="7" name="Billede 6">
            <a:extLst>
              <a:ext uri="{FF2B5EF4-FFF2-40B4-BE49-F238E27FC236}">
                <a16:creationId xmlns:a16="http://schemas.microsoft.com/office/drawing/2014/main" id="{0F998FDD-787D-4820-E873-C0C01B0C7A6D}"/>
              </a:ext>
            </a:extLst>
          </p:cNvPr>
          <p:cNvPicPr>
            <a:picLocks noChangeAspect="1"/>
          </p:cNvPicPr>
          <p:nvPr/>
        </p:nvPicPr>
        <p:blipFill>
          <a:blip r:embed="rId2"/>
          <a:stretch>
            <a:fillRect/>
          </a:stretch>
        </p:blipFill>
        <p:spPr>
          <a:xfrm>
            <a:off x="4502428" y="529669"/>
            <a:ext cx="7225748" cy="5798662"/>
          </a:xfrm>
          <a:prstGeom prst="rect">
            <a:avLst/>
          </a:prstGeom>
        </p:spPr>
      </p:pic>
    </p:spTree>
    <p:extLst>
      <p:ext uri="{BB962C8B-B14F-4D97-AF65-F5344CB8AC3E}">
        <p14:creationId xmlns:p14="http://schemas.microsoft.com/office/powerpoint/2010/main" val="2010830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366C88-EB79-A1E6-529D-CB8D4D73BCD0}"/>
            </a:ext>
          </a:extLst>
        </p:cNvPr>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3E51E4D5-EF30-74D8-9408-27AE939EEB8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Øvelse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vulkantype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og</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hældning</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Ikke </a:t>
            </a:r>
            <a:r>
              <a:rPr lang="en-US" sz="3600" kern="1200" dirty="0" err="1">
                <a:solidFill>
                  <a:srgbClr val="FFFFFF"/>
                </a:solidFill>
                <a:latin typeface="+mj-lt"/>
                <a:ea typeface="+mj-ea"/>
                <a:cs typeface="+mj-cs"/>
              </a:rPr>
              <a:t>aktiv</a:t>
            </a:r>
            <a:endParaRPr lang="en-US" sz="3600" kern="1200" dirty="0">
              <a:solidFill>
                <a:srgbClr val="FFFFFF"/>
              </a:solidFill>
              <a:latin typeface="+mj-lt"/>
              <a:ea typeface="+mj-ea"/>
              <a:cs typeface="+mj-cs"/>
            </a:endParaRPr>
          </a:p>
        </p:txBody>
      </p:sp>
      <p:pic>
        <p:nvPicPr>
          <p:cNvPr id="7" name="Pladsholder til indhold 6">
            <a:extLst>
              <a:ext uri="{FF2B5EF4-FFF2-40B4-BE49-F238E27FC236}">
                <a16:creationId xmlns:a16="http://schemas.microsoft.com/office/drawing/2014/main" id="{65EBD292-E909-4F43-6B53-DB818A3FB56F}"/>
              </a:ext>
            </a:extLst>
          </p:cNvPr>
          <p:cNvPicPr>
            <a:picLocks noGrp="1" noChangeAspect="1"/>
          </p:cNvPicPr>
          <p:nvPr>
            <p:ph idx="1"/>
          </p:nvPr>
        </p:nvPicPr>
        <p:blipFill>
          <a:blip r:embed="rId2"/>
          <a:stretch>
            <a:fillRect/>
          </a:stretch>
        </p:blipFill>
        <p:spPr>
          <a:xfrm>
            <a:off x="5311902" y="643466"/>
            <a:ext cx="5711528" cy="5568739"/>
          </a:xfrm>
          <a:prstGeom prst="rect">
            <a:avLst/>
          </a:prstGeom>
        </p:spPr>
      </p:pic>
    </p:spTree>
    <p:extLst>
      <p:ext uri="{BB962C8B-B14F-4D97-AF65-F5344CB8AC3E}">
        <p14:creationId xmlns:p14="http://schemas.microsoft.com/office/powerpoint/2010/main" val="3766225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7E66EC-69D9-57A6-78D4-86892EA74BAF}"/>
            </a:ext>
          </a:extLst>
        </p:cNvPr>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368C0BD8-5883-920B-84DD-A0734FA5BA5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Øvelse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vulkantype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og</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hældning</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Ikke </a:t>
            </a:r>
            <a:r>
              <a:rPr lang="en-US" sz="3600" kern="1200" dirty="0" err="1">
                <a:solidFill>
                  <a:srgbClr val="FFFFFF"/>
                </a:solidFill>
                <a:latin typeface="+mj-lt"/>
                <a:ea typeface="+mj-ea"/>
                <a:cs typeface="+mj-cs"/>
              </a:rPr>
              <a:t>aktiv</a:t>
            </a:r>
            <a:endParaRPr lang="en-US" sz="3600" kern="1200" dirty="0">
              <a:solidFill>
                <a:srgbClr val="FFFFFF"/>
              </a:solidFill>
              <a:latin typeface="+mj-lt"/>
              <a:ea typeface="+mj-ea"/>
              <a:cs typeface="+mj-cs"/>
            </a:endParaRPr>
          </a:p>
        </p:txBody>
      </p:sp>
      <p:pic>
        <p:nvPicPr>
          <p:cNvPr id="3" name="Pladsholder til indhold 2">
            <a:extLst>
              <a:ext uri="{FF2B5EF4-FFF2-40B4-BE49-F238E27FC236}">
                <a16:creationId xmlns:a16="http://schemas.microsoft.com/office/drawing/2014/main" id="{33361E57-E927-D8A8-BA72-AC6DF2A06790}"/>
              </a:ext>
            </a:extLst>
          </p:cNvPr>
          <p:cNvPicPr>
            <a:picLocks noGrp="1" noChangeAspect="1"/>
          </p:cNvPicPr>
          <p:nvPr>
            <p:ph idx="1"/>
          </p:nvPr>
        </p:nvPicPr>
        <p:blipFill>
          <a:blip r:embed="rId2"/>
          <a:stretch>
            <a:fillRect/>
          </a:stretch>
        </p:blipFill>
        <p:spPr>
          <a:xfrm>
            <a:off x="4994595" y="643466"/>
            <a:ext cx="6346141" cy="5568739"/>
          </a:xfrm>
          <a:prstGeom prst="rect">
            <a:avLst/>
          </a:prstGeom>
        </p:spPr>
      </p:pic>
    </p:spTree>
    <p:extLst>
      <p:ext uri="{BB962C8B-B14F-4D97-AF65-F5344CB8AC3E}">
        <p14:creationId xmlns:p14="http://schemas.microsoft.com/office/powerpoint/2010/main" val="2854972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0916BF-56EA-5D88-67C6-6BC2D3B10F0E}"/>
            </a:ext>
          </a:extLst>
        </p:cNvPr>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BEC8B434-5979-E5C8-C6D8-939B7831432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Øvelse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vulkantype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og</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hældning</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Chimborazo</a:t>
            </a:r>
          </a:p>
        </p:txBody>
      </p:sp>
      <p:pic>
        <p:nvPicPr>
          <p:cNvPr id="7" name="Pladsholder til indhold 6">
            <a:extLst>
              <a:ext uri="{FF2B5EF4-FFF2-40B4-BE49-F238E27FC236}">
                <a16:creationId xmlns:a16="http://schemas.microsoft.com/office/drawing/2014/main" id="{E45B99E6-4342-33BC-22E8-DC557890C4E0}"/>
              </a:ext>
            </a:extLst>
          </p:cNvPr>
          <p:cNvPicPr>
            <a:picLocks noGrp="1" noChangeAspect="1"/>
          </p:cNvPicPr>
          <p:nvPr>
            <p:ph idx="1"/>
          </p:nvPr>
        </p:nvPicPr>
        <p:blipFill>
          <a:blip r:embed="rId2"/>
          <a:stretch>
            <a:fillRect/>
          </a:stretch>
        </p:blipFill>
        <p:spPr>
          <a:xfrm>
            <a:off x="5267280" y="643466"/>
            <a:ext cx="5800771" cy="5568739"/>
          </a:xfrm>
          <a:prstGeom prst="rect">
            <a:avLst/>
          </a:prstGeom>
        </p:spPr>
      </p:pic>
    </p:spTree>
    <p:extLst>
      <p:ext uri="{BB962C8B-B14F-4D97-AF65-F5344CB8AC3E}">
        <p14:creationId xmlns:p14="http://schemas.microsoft.com/office/powerpoint/2010/main" val="3455555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684FE9-FA03-001F-7DD8-1CAB109005B6}"/>
            </a:ext>
          </a:extLst>
        </p:cNvPr>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6E8F6B35-EE9E-2813-192C-3C065BD802E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Øvelse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vulkantype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og</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hældning</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Fuji</a:t>
            </a:r>
          </a:p>
        </p:txBody>
      </p:sp>
      <p:pic>
        <p:nvPicPr>
          <p:cNvPr id="6" name="Pladsholder til indhold 5">
            <a:extLst>
              <a:ext uri="{FF2B5EF4-FFF2-40B4-BE49-F238E27FC236}">
                <a16:creationId xmlns:a16="http://schemas.microsoft.com/office/drawing/2014/main" id="{179E5CFE-8AB1-E2E8-DD19-F5C5AA554338}"/>
              </a:ext>
            </a:extLst>
          </p:cNvPr>
          <p:cNvPicPr>
            <a:picLocks noGrp="1" noChangeAspect="1"/>
          </p:cNvPicPr>
          <p:nvPr>
            <p:ph idx="1"/>
          </p:nvPr>
        </p:nvPicPr>
        <p:blipFill>
          <a:blip r:embed="rId2"/>
          <a:stretch>
            <a:fillRect/>
          </a:stretch>
        </p:blipFill>
        <p:spPr>
          <a:xfrm>
            <a:off x="5326472" y="643466"/>
            <a:ext cx="5682387" cy="5568739"/>
          </a:xfrm>
          <a:prstGeom prst="rect">
            <a:avLst/>
          </a:prstGeom>
        </p:spPr>
      </p:pic>
    </p:spTree>
    <p:extLst>
      <p:ext uri="{BB962C8B-B14F-4D97-AF65-F5344CB8AC3E}">
        <p14:creationId xmlns:p14="http://schemas.microsoft.com/office/powerpoint/2010/main" val="1056526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BDA7B-5304-66E6-32A8-9029439DE593}"/>
              </a:ext>
            </a:extLst>
          </p:cNvPr>
          <p:cNvSpPr>
            <a:spLocks noGrp="1"/>
          </p:cNvSpPr>
          <p:nvPr>
            <p:ph type="title"/>
          </p:nvPr>
        </p:nvSpPr>
        <p:spPr>
          <a:xfrm>
            <a:off x="838201" y="365125"/>
            <a:ext cx="5251316" cy="1807305"/>
          </a:xfrm>
        </p:spPr>
        <p:txBody>
          <a:bodyPr>
            <a:normAutofit/>
          </a:bodyPr>
          <a:lstStyle/>
          <a:p>
            <a:r>
              <a:rPr lang="da-DK" sz="3200" dirty="0"/>
              <a:t>Bjergkæder kan opdeles i tre hovedtyper efter dannelse:</a:t>
            </a:r>
          </a:p>
        </p:txBody>
      </p:sp>
      <p:sp>
        <p:nvSpPr>
          <p:cNvPr id="3" name="Pladsholder til indhold 2">
            <a:extLst>
              <a:ext uri="{FF2B5EF4-FFF2-40B4-BE49-F238E27FC236}">
                <a16:creationId xmlns:a16="http://schemas.microsoft.com/office/drawing/2014/main" id="{97984886-DCD8-0965-DA75-EEF5EACB225E}"/>
              </a:ext>
            </a:extLst>
          </p:cNvPr>
          <p:cNvSpPr>
            <a:spLocks noGrp="1"/>
          </p:cNvSpPr>
          <p:nvPr>
            <p:ph idx="1"/>
          </p:nvPr>
        </p:nvSpPr>
        <p:spPr>
          <a:xfrm>
            <a:off x="804797" y="2015663"/>
            <a:ext cx="4619621" cy="4477211"/>
          </a:xfrm>
        </p:spPr>
        <p:txBody>
          <a:bodyPr>
            <a:normAutofit/>
          </a:bodyPr>
          <a:lstStyle/>
          <a:p>
            <a:r>
              <a:rPr lang="da-DK" sz="1300" b="1" dirty="0"/>
              <a:t>De undersøiske bjergkæder</a:t>
            </a:r>
            <a:r>
              <a:rPr lang="da-DK" sz="1300" dirty="0"/>
              <a:t> er dannet af opstigende magma ved den konstruktive pladegrænse.</a:t>
            </a:r>
          </a:p>
          <a:p>
            <a:pPr lvl="1"/>
            <a:r>
              <a:rPr lang="da-DK" sz="1300" dirty="0"/>
              <a:t>Eksempel: Den Midtatlantiske Ryg</a:t>
            </a:r>
          </a:p>
          <a:p>
            <a:r>
              <a:rPr lang="da-DK" sz="1300" b="1" dirty="0"/>
              <a:t>En kollisionsbjergkæde</a:t>
            </a:r>
            <a:r>
              <a:rPr lang="da-DK" sz="1300" dirty="0"/>
              <a:t> er dannet ved en destruktiv pladegrænse, hvor to kontinentalplader presses op og danner foldebjerge.</a:t>
            </a:r>
          </a:p>
          <a:p>
            <a:pPr lvl="1"/>
            <a:r>
              <a:rPr lang="da-DK" sz="1300" dirty="0"/>
              <a:t>Eksempel: Himalaya</a:t>
            </a:r>
          </a:p>
          <a:p>
            <a:r>
              <a:rPr lang="da-DK" sz="1300" b="1" dirty="0"/>
              <a:t>En </a:t>
            </a:r>
            <a:r>
              <a:rPr lang="da-DK" sz="1300" b="1" dirty="0" err="1"/>
              <a:t>subduktionsbjergkæde</a:t>
            </a:r>
            <a:r>
              <a:rPr lang="da-DK" sz="1300" dirty="0"/>
              <a:t> er dannet ved en destruktiv pladegrænse, hvor en oceanskorpe presses under kontinentalskorpe eller en anden oceanskorpe. Skorpen, der ikke indgår i </a:t>
            </a:r>
            <a:r>
              <a:rPr lang="da-DK" sz="1300" dirty="0" err="1"/>
              <a:t>subduktionen</a:t>
            </a:r>
            <a:r>
              <a:rPr lang="da-DK" sz="1300" dirty="0"/>
              <a:t>, bliver foldet og presset op, og herved bliver der dannet foldebjergkæder. Der kan opstå pladegrænse-vulkaner på grund af </a:t>
            </a:r>
            <a:r>
              <a:rPr lang="da-DK" sz="1300" dirty="0" err="1"/>
              <a:t>subduktionen</a:t>
            </a:r>
            <a:r>
              <a:rPr lang="da-DK" sz="1300" dirty="0"/>
              <a:t> af oceanpladen.</a:t>
            </a:r>
          </a:p>
          <a:p>
            <a:pPr lvl="1"/>
            <a:r>
              <a:rPr lang="da-DK" sz="1300" dirty="0"/>
              <a:t>Eksempel: Andesbjergene</a:t>
            </a:r>
          </a:p>
          <a:p>
            <a:pPr lvl="1"/>
            <a:r>
              <a:rPr lang="da-DK" sz="1300" dirty="0"/>
              <a:t>Eksempel: </a:t>
            </a:r>
            <a:r>
              <a:rPr lang="da-DK" sz="1300" dirty="0" err="1"/>
              <a:t>Atka</a:t>
            </a:r>
            <a:r>
              <a:rPr lang="da-DK" sz="1300" dirty="0"/>
              <a:t> Island (en del af en undersøisk bjergkæde)</a:t>
            </a:r>
          </a:p>
          <a:p>
            <a:r>
              <a:rPr lang="da-DK" sz="1300" dirty="0"/>
              <a:t>Find selv minimum 2 øvrige bjergkæder gennem Google Earth og prøv først at gæt på, hvordan de er dannet (begrund hvorfor) og undersøg derefter. </a:t>
            </a:r>
            <a:endParaRPr lang="da-DK" sz="1700" dirty="0"/>
          </a:p>
        </p:txBody>
      </p:sp>
      <p:pic>
        <p:nvPicPr>
          <p:cNvPr id="5" name="Picture 4" descr="Bjergområder dækket af sne">
            <a:extLst>
              <a:ext uri="{FF2B5EF4-FFF2-40B4-BE49-F238E27FC236}">
                <a16:creationId xmlns:a16="http://schemas.microsoft.com/office/drawing/2014/main" id="{1AC4A83F-2844-EBE9-D28E-849E693806B8}"/>
              </a:ext>
            </a:extLst>
          </p:cNvPr>
          <p:cNvPicPr>
            <a:picLocks noChangeAspect="1"/>
          </p:cNvPicPr>
          <p:nvPr/>
        </p:nvPicPr>
        <p:blipFill>
          <a:blip r:embed="rId2"/>
          <a:srcRect l="39837" r="11255"/>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30562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C4988246-62D1-F913-35E5-B9B5F667C8D8}"/>
              </a:ext>
            </a:extLst>
          </p:cNvPr>
          <p:cNvSpPr>
            <a:spLocks noGrp="1"/>
          </p:cNvSpPr>
          <p:nvPr>
            <p:ph type="title"/>
          </p:nvPr>
        </p:nvSpPr>
        <p:spPr>
          <a:xfrm>
            <a:off x="1137034" y="609597"/>
            <a:ext cx="9392421" cy="1330841"/>
          </a:xfrm>
        </p:spPr>
        <p:txBody>
          <a:bodyPr>
            <a:normAutofit/>
          </a:bodyPr>
          <a:lstStyle/>
          <a:p>
            <a:r>
              <a:rPr lang="da-DK"/>
              <a:t>Bjergarter</a:t>
            </a:r>
            <a:endParaRPr lang="da-DK" dirty="0"/>
          </a:p>
        </p:txBody>
      </p:sp>
      <p:sp>
        <p:nvSpPr>
          <p:cNvPr id="3" name="Pladsholder til indhold 2">
            <a:extLst>
              <a:ext uri="{FF2B5EF4-FFF2-40B4-BE49-F238E27FC236}">
                <a16:creationId xmlns:a16="http://schemas.microsoft.com/office/drawing/2014/main" id="{694731ED-402C-B8A0-4254-5585A96A92E0}"/>
              </a:ext>
            </a:extLst>
          </p:cNvPr>
          <p:cNvSpPr>
            <a:spLocks noGrp="1"/>
          </p:cNvSpPr>
          <p:nvPr>
            <p:ph idx="1"/>
          </p:nvPr>
        </p:nvSpPr>
        <p:spPr>
          <a:xfrm>
            <a:off x="1137034" y="2198362"/>
            <a:ext cx="4958966" cy="3917773"/>
          </a:xfrm>
        </p:spPr>
        <p:txBody>
          <a:bodyPr>
            <a:normAutofit/>
          </a:bodyPr>
          <a:lstStyle/>
          <a:p>
            <a:pPr marL="0" indent="0">
              <a:buNone/>
            </a:pPr>
            <a:r>
              <a:rPr lang="da-DK" sz="1300" dirty="0"/>
              <a:t>Når man samler sten på en strand, kan man se, at stenene har forskellige farver og mønstre. En sten er en bjergart, og bjergarter består af mineraler. Et mineral består af et eller flere grundstoffer. Stenene er ikke ens, da de består af forskellige mineraler.</a:t>
            </a:r>
          </a:p>
          <a:p>
            <a:pPr marL="0" indent="0">
              <a:buNone/>
            </a:pPr>
            <a:r>
              <a:rPr lang="da-DK" sz="1300" dirty="0"/>
              <a:t>Bjergarterne kan bestemmes på baggrund af deres:</a:t>
            </a:r>
          </a:p>
          <a:p>
            <a:r>
              <a:rPr lang="da-DK" sz="1300" dirty="0"/>
              <a:t>Dannelse</a:t>
            </a:r>
          </a:p>
          <a:p>
            <a:r>
              <a:rPr lang="da-DK" sz="1300" dirty="0"/>
              <a:t>Mineralindhold</a:t>
            </a:r>
          </a:p>
          <a:p>
            <a:pPr lvl="1"/>
            <a:r>
              <a:rPr lang="da-DK" sz="1300" dirty="0"/>
              <a:t>Et mineral er et fast uorganisk stof, der har en krystalstruktur. Mineralernes sammensætning kan variere fra rene grundstoffer til mere komplicerede kemiske sammensætninger. Mineralerne dannes gennem de geologiske processer.</a:t>
            </a:r>
          </a:p>
          <a:p>
            <a:r>
              <a:rPr lang="da-DK" sz="1300" dirty="0"/>
              <a:t>Farve</a:t>
            </a:r>
          </a:p>
          <a:p>
            <a:r>
              <a:rPr lang="da-DK" sz="1300" dirty="0"/>
              <a:t>Tekstur.</a:t>
            </a:r>
          </a:p>
          <a:p>
            <a:pPr lvl="1"/>
            <a:r>
              <a:rPr lang="da-DK" sz="1300" dirty="0"/>
              <a:t>Tekstur beskriver sammensætningen af mineraler som fx krystaller. Farven kan give en indikation af bjergartens mineraler.</a:t>
            </a:r>
          </a:p>
          <a:p>
            <a:endParaRPr lang="da-DK" sz="1300" dirty="0"/>
          </a:p>
        </p:txBody>
      </p:sp>
      <p:pic>
        <p:nvPicPr>
          <p:cNvPr id="9" name="Billede 8">
            <a:extLst>
              <a:ext uri="{FF2B5EF4-FFF2-40B4-BE49-F238E27FC236}">
                <a16:creationId xmlns:a16="http://schemas.microsoft.com/office/drawing/2014/main" id="{EB353964-5F1C-A9CB-7A8B-89C195422AB8}"/>
              </a:ext>
            </a:extLst>
          </p:cNvPr>
          <p:cNvPicPr>
            <a:picLocks noChangeAspect="1"/>
          </p:cNvPicPr>
          <p:nvPr/>
        </p:nvPicPr>
        <p:blipFill>
          <a:blip r:embed="rId2"/>
          <a:stretch>
            <a:fillRect/>
          </a:stretch>
        </p:blipFill>
        <p:spPr>
          <a:xfrm>
            <a:off x="6719367" y="2350982"/>
            <a:ext cx="4788505" cy="3423779"/>
          </a:xfrm>
          <a:prstGeom prst="rect">
            <a:avLst/>
          </a:prstGeom>
        </p:spPr>
      </p:pic>
      <p:sp>
        <p:nvSpPr>
          <p:cNvPr id="13" name="Freeform: Shape 17">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09217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e basale byggesten &#10;Atomer / elektroner &#10;Elementer (grundstoffer) &#10;Mineraler &#10;Bjergarter &#10;34 ">
            <a:extLst>
              <a:ext uri="{FF2B5EF4-FFF2-40B4-BE49-F238E27FC236}">
                <a16:creationId xmlns:a16="http://schemas.microsoft.com/office/drawing/2014/main" id="{F6DD8D7C-932E-6828-B94A-F434F1511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97" r="9582"/>
          <a:stretch>
            <a:fillRect/>
          </a:stretch>
        </p:blipFill>
        <p:spPr bwMode="auto">
          <a:xfrm>
            <a:off x="643467" y="972313"/>
            <a:ext cx="5294716" cy="491337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Billede 4">
            <a:extLst>
              <a:ext uri="{FF2B5EF4-FFF2-40B4-BE49-F238E27FC236}">
                <a16:creationId xmlns:a16="http://schemas.microsoft.com/office/drawing/2014/main" id="{73C97533-8A77-EC32-FAE2-9AAAB5FC0963}"/>
              </a:ext>
            </a:extLst>
          </p:cNvPr>
          <p:cNvPicPr>
            <a:picLocks noChangeAspect="1"/>
          </p:cNvPicPr>
          <p:nvPr/>
        </p:nvPicPr>
        <p:blipFill>
          <a:blip r:embed="rId3"/>
          <a:stretch>
            <a:fillRect/>
          </a:stretch>
        </p:blipFill>
        <p:spPr>
          <a:xfrm>
            <a:off x="6253817" y="1443481"/>
            <a:ext cx="5294715" cy="3971037"/>
          </a:xfrm>
          <a:prstGeom prst="rect">
            <a:avLst/>
          </a:prstGeom>
        </p:spPr>
      </p:pic>
    </p:spTree>
    <p:extLst>
      <p:ext uri="{BB962C8B-B14F-4D97-AF65-F5344CB8AC3E}">
        <p14:creationId xmlns:p14="http://schemas.microsoft.com/office/powerpoint/2010/main" val="26864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2" name="Rectangle 105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Mineralers opbygning &#10;• Få mineraler er opbygget af enkelte &#10;elementer (grundstoffer): &#10;— Guld, kobber, svovl, diamanter, grafit &#10;• De fleste mineraler består dog af flere &#10;— Kvarts (Si02), Feldspat (KAISi308) &#10;• For at forstå opbygningen af mineralerne er &#10;det nødvendigt vide noget om hvordan &#10;grundstoffer danner forbindelser... &#10;36 ">
            <a:extLst>
              <a:ext uri="{FF2B5EF4-FFF2-40B4-BE49-F238E27FC236}">
                <a16:creationId xmlns:a16="http://schemas.microsoft.com/office/drawing/2014/main" id="{6A49AC9B-8460-7775-42E4-C4C44C1202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443481"/>
            <a:ext cx="5294716" cy="3971036"/>
          </a:xfrm>
          <a:prstGeom prst="rect">
            <a:avLst/>
          </a:prstGeom>
          <a:noFill/>
          <a:extLst>
            <a:ext uri="{909E8E84-426E-40DD-AFC4-6F175D3DCCD1}">
              <a14:hiddenFill xmlns:a14="http://schemas.microsoft.com/office/drawing/2010/main">
                <a:solidFill>
                  <a:srgbClr val="FFFFFF"/>
                </a:solidFill>
              </a14:hiddenFill>
            </a:ext>
          </a:extLst>
        </p:spPr>
      </p:pic>
      <p:cxnSp>
        <p:nvCxnSpPr>
          <p:cNvPr id="1056" name="Straight Connector 105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9" name="Picture 5" descr="Bindinger mellem grundstoffer &#10;• lonbindinger &#10;— Overførsel af elektroner imellem atomer &#10;• Kovalente bindinger &#10;— Atomerne går sammen i et molekyle for at dele atomer &#10;med deres nærmeste naboer &#10;• Metalliske bindinger &#10;— Atomerne deler her elektroner med flere naboatomer. &#10;Forårsager de typiske metalliske egenskaber (gode varme &#10;og elektrisk ledere) &#10;• Van der Waals bindinger &#10;— Svage bindinger mellem molekylelag &#10;37 ">
            <a:extLst>
              <a:ext uri="{FF2B5EF4-FFF2-40B4-BE49-F238E27FC236}">
                <a16:creationId xmlns:a16="http://schemas.microsoft.com/office/drawing/2014/main" id="{0DABC2F3-3B56-4433-B04D-58F1DE0316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3817" y="1443482"/>
            <a:ext cx="5294715" cy="397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683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BCC6500-7DF3-600B-7DB2-83E3B0A30B53}"/>
              </a:ext>
            </a:extLst>
          </p:cNvPr>
          <p:cNvSpPr>
            <a:spLocks noGrp="1"/>
          </p:cNvSpPr>
          <p:nvPr>
            <p:ph type="title"/>
          </p:nvPr>
        </p:nvSpPr>
        <p:spPr>
          <a:xfrm>
            <a:off x="589560" y="856180"/>
            <a:ext cx="4560584" cy="1128068"/>
          </a:xfrm>
        </p:spPr>
        <p:txBody>
          <a:bodyPr anchor="ctr">
            <a:normAutofit/>
          </a:bodyPr>
          <a:lstStyle/>
          <a:p>
            <a:r>
              <a:rPr lang="da-DK" sz="3700"/>
              <a:t>Det geologiske kredsløb</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392BF3E1-0D03-CD9E-C000-9715778E756B}"/>
              </a:ext>
            </a:extLst>
          </p:cNvPr>
          <p:cNvSpPr>
            <a:spLocks noGrp="1"/>
          </p:cNvSpPr>
          <p:nvPr>
            <p:ph idx="1"/>
          </p:nvPr>
        </p:nvSpPr>
        <p:spPr>
          <a:xfrm>
            <a:off x="590719" y="2330505"/>
            <a:ext cx="4559425" cy="3979585"/>
          </a:xfrm>
        </p:spPr>
        <p:txBody>
          <a:bodyPr anchor="ctr">
            <a:normAutofit/>
          </a:bodyPr>
          <a:lstStyle/>
          <a:p>
            <a:pPr marL="0" indent="0">
              <a:buNone/>
            </a:pPr>
            <a:r>
              <a:rPr lang="da-DK" sz="2000" dirty="0"/>
              <a:t>Det geologiske kredsløb beskriver den cyklus, hvor bjergarter dannes og nedbrydes. De ydre kræfter er Solen, der er den bagvedliggende kraft bag vejrprocesserne – herunder vind, vand og temperaturændringer.</a:t>
            </a:r>
          </a:p>
          <a:p>
            <a:endParaRPr lang="da-DK"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D826FE78-FE0B-F798-4837-C36BC8B1CFC7}"/>
              </a:ext>
            </a:extLst>
          </p:cNvPr>
          <p:cNvPicPr>
            <a:picLocks noChangeAspect="1"/>
          </p:cNvPicPr>
          <p:nvPr/>
        </p:nvPicPr>
        <p:blipFill>
          <a:blip r:embed="rId2"/>
          <a:srcRect l="5985" r="11229" b="-1"/>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3510592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1C5324-85E1-4903-7610-0DA9B996E40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0262B5-D560-91D2-462E-31C0EE663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168960-E1F4-8CDD-D65C-D71252AB37C1}"/>
              </a:ext>
            </a:extLst>
          </p:cNvPr>
          <p:cNvSpPr>
            <a:spLocks noGrp="1"/>
          </p:cNvSpPr>
          <p:nvPr>
            <p:ph type="title"/>
          </p:nvPr>
        </p:nvSpPr>
        <p:spPr>
          <a:xfrm>
            <a:off x="589560" y="856180"/>
            <a:ext cx="4560584" cy="1128068"/>
          </a:xfrm>
        </p:spPr>
        <p:txBody>
          <a:bodyPr anchor="ctr">
            <a:normAutofit/>
          </a:bodyPr>
          <a:lstStyle/>
          <a:p>
            <a:r>
              <a:rPr lang="da-DK" sz="3700" dirty="0"/>
              <a:t>Det geologiske kredsløb</a:t>
            </a:r>
          </a:p>
        </p:txBody>
      </p:sp>
      <p:grpSp>
        <p:nvGrpSpPr>
          <p:cNvPr id="12" name="Group 11">
            <a:extLst>
              <a:ext uri="{FF2B5EF4-FFF2-40B4-BE49-F238E27FC236}">
                <a16:creationId xmlns:a16="http://schemas.microsoft.com/office/drawing/2014/main" id="{C1E5A022-7F9E-662E-17AE-1AF75406BA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48068F67-D9DE-E00F-6FA3-669527EEA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B3E8BD-74FB-DAA7-E56C-351299936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BC4E93B-263A-CC6F-2B77-E2A6D7609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7271D8C3-A0C3-A119-052C-5A5AACD1BF0D}"/>
              </a:ext>
            </a:extLst>
          </p:cNvPr>
          <p:cNvSpPr>
            <a:spLocks noGrp="1"/>
          </p:cNvSpPr>
          <p:nvPr>
            <p:ph idx="1"/>
          </p:nvPr>
        </p:nvSpPr>
        <p:spPr>
          <a:xfrm>
            <a:off x="355197" y="2330505"/>
            <a:ext cx="5038636" cy="4293234"/>
          </a:xfrm>
        </p:spPr>
        <p:txBody>
          <a:bodyPr anchor="ctr">
            <a:normAutofit fontScale="85000" lnSpcReduction="20000"/>
          </a:bodyPr>
          <a:lstStyle/>
          <a:p>
            <a:pPr marL="0" indent="0">
              <a:lnSpc>
                <a:spcPct val="120000"/>
              </a:lnSpc>
              <a:buNone/>
            </a:pPr>
            <a:r>
              <a:rPr lang="da-DK" sz="2000" dirty="0"/>
              <a:t>På jordoverfladen sker der en forvitring, hvor fx </a:t>
            </a:r>
            <a:r>
              <a:rPr lang="da-DK" sz="2000" u="sng" dirty="0" err="1"/>
              <a:t>magmatiske</a:t>
            </a:r>
            <a:r>
              <a:rPr lang="da-DK" sz="2000" u="sng" dirty="0"/>
              <a:t> bjergarter</a:t>
            </a:r>
            <a:r>
              <a:rPr lang="da-DK" sz="2000" dirty="0"/>
              <a:t> nedbrydes og omdannes til </a:t>
            </a:r>
            <a:r>
              <a:rPr lang="da-DK" sz="2000" u="sng" dirty="0"/>
              <a:t>sedimenter</a:t>
            </a:r>
            <a:r>
              <a:rPr lang="da-DK" sz="2000" dirty="0"/>
              <a:t>. De løse sedimenter transporteres af vand og vind. Sedimenterne vil på et tidspunkt aflejres, og her vil der ske en </a:t>
            </a:r>
            <a:r>
              <a:rPr lang="da-DK" sz="2000" u="sng" dirty="0"/>
              <a:t>sedimentation</a:t>
            </a:r>
            <a:r>
              <a:rPr lang="da-DK" sz="2000" dirty="0"/>
              <a:t>. Det betyder, at de løse sedimenter bliver udsat for kompaktion på grund af vægten fra de overliggende sedimenter. De løse sedimenter vil med tiden blive omdannet til </a:t>
            </a:r>
            <a:r>
              <a:rPr lang="da-DK" sz="2000" u="sng" dirty="0"/>
              <a:t>sedimentære bjergarter</a:t>
            </a:r>
            <a:r>
              <a:rPr lang="da-DK" sz="2000" dirty="0"/>
              <a:t> på grund af stigende tryk og </a:t>
            </a:r>
            <a:r>
              <a:rPr lang="da-DK" sz="2000" u="sng" dirty="0"/>
              <a:t>temperatur</a:t>
            </a:r>
            <a:r>
              <a:rPr lang="da-DK" sz="2000" dirty="0"/>
              <a:t>. Når det sker, kan de sedimentære bjergarter omdannes til </a:t>
            </a:r>
            <a:r>
              <a:rPr lang="da-DK" sz="2000" u="sng" dirty="0"/>
              <a:t>metamorfe bjergarter</a:t>
            </a:r>
            <a:r>
              <a:rPr lang="da-DK" sz="2000" dirty="0"/>
              <a:t>. Ved en </a:t>
            </a:r>
            <a:r>
              <a:rPr lang="da-DK" sz="2000" u="sng" dirty="0"/>
              <a:t>pladegrænse</a:t>
            </a:r>
            <a:r>
              <a:rPr lang="da-DK" sz="2000" dirty="0"/>
              <a:t> kan der dannes </a:t>
            </a:r>
            <a:r>
              <a:rPr lang="da-DK" sz="2000" u="sng" dirty="0"/>
              <a:t>vulkaner</a:t>
            </a:r>
            <a:r>
              <a:rPr lang="da-DK" sz="2000" dirty="0"/>
              <a:t>, hvor de oprindelige bjergarter omdannes til </a:t>
            </a:r>
            <a:r>
              <a:rPr lang="da-DK" sz="2000" dirty="0" err="1"/>
              <a:t>magmatiske</a:t>
            </a:r>
            <a:r>
              <a:rPr lang="da-DK" sz="2000" dirty="0"/>
              <a:t> bjergarter. Det geologiske kredsløb er en cyklus, hvor bjergarter dannes og nedbrydes.</a:t>
            </a:r>
            <a:endParaRPr lang="da-DK" sz="1400" dirty="0"/>
          </a:p>
        </p:txBody>
      </p:sp>
      <p:sp>
        <p:nvSpPr>
          <p:cNvPr id="18" name="Rectangle 17">
            <a:extLst>
              <a:ext uri="{FF2B5EF4-FFF2-40B4-BE49-F238E27FC236}">
                <a16:creationId xmlns:a16="http://schemas.microsoft.com/office/drawing/2014/main" id="{92977C21-8D21-3828-0973-90EAF5DED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B768EDD-6F8F-2B9D-F376-899DFDD27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286A5E0E-AED7-6FF4-5DD9-A3D06244BBF8}"/>
              </a:ext>
            </a:extLst>
          </p:cNvPr>
          <p:cNvPicPr>
            <a:picLocks noChangeAspect="1"/>
          </p:cNvPicPr>
          <p:nvPr/>
        </p:nvPicPr>
        <p:blipFill>
          <a:blip r:embed="rId2"/>
          <a:srcRect l="5985" r="11229" b="-1"/>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2586672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C062465C-0029-B8A1-16FA-9E884248A0B0}"/>
              </a:ext>
            </a:extLst>
          </p:cNvPr>
          <p:cNvSpPr>
            <a:spLocks noGrp="1"/>
          </p:cNvSpPr>
          <p:nvPr>
            <p:ph type="title"/>
          </p:nvPr>
        </p:nvSpPr>
        <p:spPr>
          <a:xfrm>
            <a:off x="733427" y="609599"/>
            <a:ext cx="3686174" cy="1322888"/>
          </a:xfrm>
        </p:spPr>
        <p:txBody>
          <a:bodyPr>
            <a:normAutofit/>
          </a:bodyPr>
          <a:lstStyle/>
          <a:p>
            <a:r>
              <a:rPr lang="da-DK" dirty="0"/>
              <a:t>Jordskælv i Afghanistan</a:t>
            </a:r>
          </a:p>
        </p:txBody>
      </p:sp>
      <p:sp>
        <p:nvSpPr>
          <p:cNvPr id="3" name="Pladsholder til indhold 2">
            <a:extLst>
              <a:ext uri="{FF2B5EF4-FFF2-40B4-BE49-F238E27FC236}">
                <a16:creationId xmlns:a16="http://schemas.microsoft.com/office/drawing/2014/main" id="{37FCB87B-0FE3-1AD5-9B5E-C3F2B0DC4A3D}"/>
              </a:ext>
            </a:extLst>
          </p:cNvPr>
          <p:cNvSpPr>
            <a:spLocks noGrp="1"/>
          </p:cNvSpPr>
          <p:nvPr>
            <p:ph idx="1"/>
          </p:nvPr>
        </p:nvSpPr>
        <p:spPr>
          <a:xfrm>
            <a:off x="733427" y="2194101"/>
            <a:ext cx="3543298" cy="3973337"/>
          </a:xfrm>
        </p:spPr>
        <p:txBody>
          <a:bodyPr>
            <a:normAutofit/>
          </a:bodyPr>
          <a:lstStyle/>
          <a:p>
            <a:r>
              <a:rPr lang="da-DK" sz="2000" dirty="0"/>
              <a:t>Find nyheder</a:t>
            </a:r>
          </a:p>
          <a:p>
            <a:r>
              <a:rPr lang="da-DK" sz="2000" dirty="0"/>
              <a:t>Find jordskælvet </a:t>
            </a:r>
            <a:r>
              <a:rPr lang="da-DK" sz="1200" dirty="0">
                <a:hlinkClick r:id="rId2"/>
              </a:rPr>
              <a:t>https://earthquake.usgs.gov/earthquakes/map/?currentFeatureId=us6000r01m&amp;extent=-59.79584,-112.14844&amp;extent=18.65527,0.35156&amp;range=month&amp;magnitude=all&amp;settings=true</a:t>
            </a:r>
            <a:endParaRPr lang="da-DK" sz="1200" dirty="0"/>
          </a:p>
          <a:p>
            <a:r>
              <a:rPr lang="da-DK" sz="2000" dirty="0"/>
              <a:t>Undersøg jordskælvet</a:t>
            </a:r>
          </a:p>
          <a:p>
            <a:pPr lvl="1"/>
            <a:r>
              <a:rPr lang="da-DK" sz="2000" dirty="0"/>
              <a:t>Hvordan er det opstået?</a:t>
            </a:r>
          </a:p>
          <a:p>
            <a:pPr lvl="1"/>
            <a:r>
              <a:rPr lang="da-DK" sz="2000" dirty="0"/>
              <a:t>Richter-skalaen</a:t>
            </a:r>
          </a:p>
        </p:txBody>
      </p:sp>
      <p:pic>
        <p:nvPicPr>
          <p:cNvPr id="4" name="Billede 3">
            <a:extLst>
              <a:ext uri="{FF2B5EF4-FFF2-40B4-BE49-F238E27FC236}">
                <a16:creationId xmlns:a16="http://schemas.microsoft.com/office/drawing/2014/main" id="{1D6175F1-EF52-19CE-9433-63F4E7035DAA}"/>
              </a:ext>
            </a:extLst>
          </p:cNvPr>
          <p:cNvPicPr>
            <a:picLocks noChangeAspect="1"/>
          </p:cNvPicPr>
          <p:nvPr/>
        </p:nvPicPr>
        <p:blipFill>
          <a:blip r:embed="rId3"/>
          <a:stretch>
            <a:fillRect/>
          </a:stretch>
        </p:blipFill>
        <p:spPr>
          <a:xfrm>
            <a:off x="5539138" y="1194070"/>
            <a:ext cx="2828925" cy="4469860"/>
          </a:xfrm>
          <a:prstGeom prst="rect">
            <a:avLst/>
          </a:prstGeom>
        </p:spPr>
      </p:pic>
      <p:pic>
        <p:nvPicPr>
          <p:cNvPr id="5" name="Billede 4">
            <a:extLst>
              <a:ext uri="{FF2B5EF4-FFF2-40B4-BE49-F238E27FC236}">
                <a16:creationId xmlns:a16="http://schemas.microsoft.com/office/drawing/2014/main" id="{363E7A0B-0514-448E-72AF-1D3B2F5C2C00}"/>
              </a:ext>
            </a:extLst>
          </p:cNvPr>
          <p:cNvPicPr>
            <a:picLocks noChangeAspect="1"/>
          </p:cNvPicPr>
          <p:nvPr/>
        </p:nvPicPr>
        <p:blipFill>
          <a:blip r:embed="rId4"/>
          <a:stretch>
            <a:fillRect/>
          </a:stretch>
        </p:blipFill>
        <p:spPr>
          <a:xfrm>
            <a:off x="8673211" y="2279749"/>
            <a:ext cx="2828925" cy="2298502"/>
          </a:xfrm>
          <a:prstGeom prst="rect">
            <a:avLst/>
          </a:prstGeom>
        </p:spPr>
      </p:pic>
    </p:spTree>
    <p:extLst>
      <p:ext uri="{BB962C8B-B14F-4D97-AF65-F5344CB8AC3E}">
        <p14:creationId xmlns:p14="http://schemas.microsoft.com/office/powerpoint/2010/main" val="1188922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F237DF7-73ED-9F71-4AA3-718F6C2373E0}"/>
              </a:ext>
            </a:extLst>
          </p:cNvPr>
          <p:cNvSpPr>
            <a:spLocks noGrp="1"/>
          </p:cNvSpPr>
          <p:nvPr>
            <p:ph type="title"/>
          </p:nvPr>
        </p:nvSpPr>
        <p:spPr>
          <a:xfrm>
            <a:off x="640080" y="325369"/>
            <a:ext cx="4368602" cy="1956841"/>
          </a:xfrm>
        </p:spPr>
        <p:txBody>
          <a:bodyPr anchor="b">
            <a:normAutofit/>
          </a:bodyPr>
          <a:lstStyle/>
          <a:p>
            <a:r>
              <a:rPr lang="da-DK" sz="4600"/>
              <a:t>Opkoncentrering af råstoffer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036C7170-6D3A-C51D-A135-03BA053661BA}"/>
              </a:ext>
            </a:extLst>
          </p:cNvPr>
          <p:cNvSpPr>
            <a:spLocks noGrp="1"/>
          </p:cNvSpPr>
          <p:nvPr>
            <p:ph idx="1"/>
          </p:nvPr>
        </p:nvSpPr>
        <p:spPr>
          <a:xfrm>
            <a:off x="293914" y="2872899"/>
            <a:ext cx="4844143" cy="3810930"/>
          </a:xfrm>
        </p:spPr>
        <p:txBody>
          <a:bodyPr>
            <a:normAutofit/>
          </a:bodyPr>
          <a:lstStyle/>
          <a:p>
            <a:r>
              <a:rPr lang="da-DK" sz="2000" dirty="0"/>
              <a:t>Nogle råstoffer bliver brudt samme sted, som de er dannet. Andre råstoffer er eroderet og herefter transporteret af vand. Når et råstof bliver aflejret, sker der ofte en </a:t>
            </a:r>
            <a:r>
              <a:rPr lang="da-DK" sz="2000" dirty="0" err="1"/>
              <a:t>opkoncentrering</a:t>
            </a:r>
            <a:r>
              <a:rPr lang="da-DK" sz="2000" dirty="0"/>
              <a:t> af råstoffet. Når fx guld transporteres af strømmende vand, sker der en sortering, hvor guldet og den nedbrudte bjergart aflejres hver for sig på grund af densitetsforskelle. Sorteringen betyder, at der sker en </a:t>
            </a:r>
            <a:r>
              <a:rPr lang="da-DK" sz="2000" dirty="0" err="1"/>
              <a:t>opkoncentrering</a:t>
            </a:r>
            <a:r>
              <a:rPr lang="da-DK" sz="2000" dirty="0"/>
              <a:t> af råstoffet. Herved bliver råstoffet økonomisk rentabelt at udvinde.</a:t>
            </a:r>
          </a:p>
        </p:txBody>
      </p:sp>
      <p:pic>
        <p:nvPicPr>
          <p:cNvPr id="4" name="Billede 3">
            <a:extLst>
              <a:ext uri="{FF2B5EF4-FFF2-40B4-BE49-F238E27FC236}">
                <a16:creationId xmlns:a16="http://schemas.microsoft.com/office/drawing/2014/main" id="{C8F62CE9-3BB0-0077-CE8D-2937A1B4E5B6}"/>
              </a:ext>
            </a:extLst>
          </p:cNvPr>
          <p:cNvPicPr>
            <a:picLocks noChangeAspect="1"/>
          </p:cNvPicPr>
          <p:nvPr/>
        </p:nvPicPr>
        <p:blipFill>
          <a:blip r:embed="rId2"/>
          <a:srcRect l="16703" r="16344"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49409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166759-137B-D423-E28F-2074339113C3}"/>
              </a:ext>
            </a:extLst>
          </p:cNvPr>
          <p:cNvSpPr>
            <a:spLocks noGrp="1"/>
          </p:cNvSpPr>
          <p:nvPr>
            <p:ph type="title"/>
          </p:nvPr>
        </p:nvSpPr>
        <p:spPr>
          <a:xfrm>
            <a:off x="589560" y="856180"/>
            <a:ext cx="4560584" cy="1128068"/>
          </a:xfrm>
        </p:spPr>
        <p:txBody>
          <a:bodyPr anchor="ctr">
            <a:normAutofit/>
          </a:bodyPr>
          <a:lstStyle/>
          <a:p>
            <a:r>
              <a:rPr lang="da-DK" sz="3700"/>
              <a:t>Dannelse af råstoffer og bjergarter</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E7E8D53F-12F5-809B-8104-18A79627F962}"/>
              </a:ext>
            </a:extLst>
          </p:cNvPr>
          <p:cNvSpPr>
            <a:spLocks noGrp="1"/>
          </p:cNvSpPr>
          <p:nvPr>
            <p:ph idx="1"/>
          </p:nvPr>
        </p:nvSpPr>
        <p:spPr>
          <a:xfrm>
            <a:off x="590719" y="2330505"/>
            <a:ext cx="4559425" cy="3979585"/>
          </a:xfrm>
        </p:spPr>
        <p:txBody>
          <a:bodyPr anchor="ctr">
            <a:normAutofit/>
          </a:bodyPr>
          <a:lstStyle/>
          <a:p>
            <a:pPr marL="0" indent="0">
              <a:buNone/>
            </a:pPr>
            <a:r>
              <a:rPr lang="da-DK" sz="1300" dirty="0"/>
              <a:t>Dannelsen af bjergarter og råstoffer sker via processerne i det geologiske kredsløb: </a:t>
            </a:r>
          </a:p>
          <a:p>
            <a:r>
              <a:rPr lang="da-DK" sz="1300" dirty="0"/>
              <a:t>Forvitring</a:t>
            </a:r>
          </a:p>
          <a:p>
            <a:r>
              <a:rPr lang="da-DK" sz="1300" dirty="0"/>
              <a:t>Erosion</a:t>
            </a:r>
          </a:p>
          <a:p>
            <a:r>
              <a:rPr lang="da-DK" sz="1300" dirty="0"/>
              <a:t>Transport</a:t>
            </a:r>
          </a:p>
          <a:p>
            <a:r>
              <a:rPr lang="da-DK" sz="1300" dirty="0"/>
              <a:t>Aflejring</a:t>
            </a:r>
          </a:p>
          <a:p>
            <a:r>
              <a:rPr lang="da-DK" sz="1300" dirty="0"/>
              <a:t>Sedimentære processer</a:t>
            </a:r>
          </a:p>
          <a:p>
            <a:r>
              <a:rPr lang="da-DK" sz="1300" dirty="0"/>
              <a:t>Metamorfe processer</a:t>
            </a:r>
          </a:p>
          <a:p>
            <a:r>
              <a:rPr lang="da-DK" sz="1300" dirty="0" err="1"/>
              <a:t>Magmatiske</a:t>
            </a:r>
            <a:r>
              <a:rPr lang="da-DK" sz="1300" dirty="0"/>
              <a:t> processer.</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a:extLst>
              <a:ext uri="{FF2B5EF4-FFF2-40B4-BE49-F238E27FC236}">
                <a16:creationId xmlns:a16="http://schemas.microsoft.com/office/drawing/2014/main" id="{FC57E201-F69C-AC97-8A8D-3E320874609D}"/>
              </a:ext>
            </a:extLst>
          </p:cNvPr>
          <p:cNvPicPr>
            <a:picLocks noChangeAspect="1"/>
          </p:cNvPicPr>
          <p:nvPr/>
        </p:nvPicPr>
        <p:blipFill>
          <a:blip r:embed="rId2"/>
          <a:srcRect t="64" r="4" b="3"/>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1013706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56C27-910D-AC98-9B36-1C22C9551425}"/>
              </a:ext>
            </a:extLst>
          </p:cNvPr>
          <p:cNvSpPr>
            <a:spLocks noGrp="1"/>
          </p:cNvSpPr>
          <p:nvPr>
            <p:ph type="title"/>
          </p:nvPr>
        </p:nvSpPr>
        <p:spPr/>
        <p:txBody>
          <a:bodyPr anchor="t">
            <a:normAutofit/>
          </a:bodyPr>
          <a:lstStyle/>
          <a:p>
            <a:r>
              <a:rPr lang="da-DK" sz="3600" dirty="0">
                <a:solidFill>
                  <a:srgbClr val="FFFFFF"/>
                </a:solidFill>
              </a:rPr>
              <a:t>Forvitring</a:t>
            </a:r>
          </a:p>
        </p:txBody>
      </p:sp>
      <p:graphicFrame>
        <p:nvGraphicFramePr>
          <p:cNvPr id="12" name="Pladsholder til indhold 2">
            <a:extLst>
              <a:ext uri="{FF2B5EF4-FFF2-40B4-BE49-F238E27FC236}">
                <a16:creationId xmlns:a16="http://schemas.microsoft.com/office/drawing/2014/main" id="{72863267-026F-0892-B8B3-A1B205604918}"/>
              </a:ext>
            </a:extLst>
          </p:cNvPr>
          <p:cNvGraphicFramePr>
            <a:graphicFrameLocks noGrp="1"/>
          </p:cNvGraphicFramePr>
          <p:nvPr>
            <p:ph sz="half" idx="1"/>
            <p:extLst>
              <p:ext uri="{D42A27DB-BD31-4B8C-83A1-F6EECF244321}">
                <p14:modId xmlns:p14="http://schemas.microsoft.com/office/powerpoint/2010/main" val="2541375242"/>
              </p:ext>
            </p:extLst>
          </p:nvPr>
        </p:nvGraphicFramePr>
        <p:xfrm>
          <a:off x="518814" y="1270000"/>
          <a:ext cx="6019800" cy="3624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ladsholder til indhold 5">
            <a:extLst>
              <a:ext uri="{FF2B5EF4-FFF2-40B4-BE49-F238E27FC236}">
                <a16:creationId xmlns:a16="http://schemas.microsoft.com/office/drawing/2014/main" id="{2F9CD6CF-EA99-2863-E47D-984BBA864A0E}"/>
              </a:ext>
            </a:extLst>
          </p:cNvPr>
          <p:cNvSpPr>
            <a:spLocks noGrp="1"/>
          </p:cNvSpPr>
          <p:nvPr>
            <p:ph sz="half" idx="2"/>
          </p:nvPr>
        </p:nvSpPr>
        <p:spPr>
          <a:xfrm>
            <a:off x="937913" y="5588000"/>
            <a:ext cx="5181600" cy="769938"/>
          </a:xfrm>
        </p:spPr>
        <p:txBody>
          <a:bodyPr>
            <a:normAutofit/>
          </a:bodyPr>
          <a:lstStyle/>
          <a:p>
            <a:pPr marL="0" indent="0">
              <a:buNone/>
            </a:pPr>
            <a:r>
              <a:rPr lang="da-DK" sz="2000" dirty="0"/>
              <a:t>Forvitring sker ofte som en kombination af flere fysiske og kemiske processer</a:t>
            </a:r>
          </a:p>
        </p:txBody>
      </p:sp>
      <p:pic>
        <p:nvPicPr>
          <p:cNvPr id="9" name="Billede 8">
            <a:extLst>
              <a:ext uri="{FF2B5EF4-FFF2-40B4-BE49-F238E27FC236}">
                <a16:creationId xmlns:a16="http://schemas.microsoft.com/office/drawing/2014/main" id="{07691414-325E-5676-9858-12A91FDBD37A}"/>
              </a:ext>
            </a:extLst>
          </p:cNvPr>
          <p:cNvPicPr>
            <a:picLocks noChangeAspect="1"/>
          </p:cNvPicPr>
          <p:nvPr/>
        </p:nvPicPr>
        <p:blipFill>
          <a:blip r:embed="rId7"/>
          <a:stretch>
            <a:fillRect/>
          </a:stretch>
        </p:blipFill>
        <p:spPr>
          <a:xfrm>
            <a:off x="6676427" y="655725"/>
            <a:ext cx="5174453" cy="5546549"/>
          </a:xfrm>
          <a:prstGeom prst="rect">
            <a:avLst/>
          </a:prstGeom>
        </p:spPr>
      </p:pic>
      <p:sp>
        <p:nvSpPr>
          <p:cNvPr id="16" name="Højre klammeparentes 15">
            <a:extLst>
              <a:ext uri="{FF2B5EF4-FFF2-40B4-BE49-F238E27FC236}">
                <a16:creationId xmlns:a16="http://schemas.microsoft.com/office/drawing/2014/main" id="{068F9155-CF77-D875-99D2-00E29790DB1E}"/>
              </a:ext>
            </a:extLst>
          </p:cNvPr>
          <p:cNvSpPr/>
          <p:nvPr/>
        </p:nvSpPr>
        <p:spPr>
          <a:xfrm rot="5400000">
            <a:off x="3233085" y="2179992"/>
            <a:ext cx="591256" cy="601979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p>
        </p:txBody>
      </p:sp>
      <p:sp>
        <p:nvSpPr>
          <p:cNvPr id="17" name="Tekstfelt 16">
            <a:extLst>
              <a:ext uri="{FF2B5EF4-FFF2-40B4-BE49-F238E27FC236}">
                <a16:creationId xmlns:a16="http://schemas.microsoft.com/office/drawing/2014/main" id="{C6C82BAC-F36F-D4EF-06F8-B6D9F90C0574}"/>
              </a:ext>
            </a:extLst>
          </p:cNvPr>
          <p:cNvSpPr txBox="1"/>
          <p:nvPr/>
        </p:nvSpPr>
        <p:spPr>
          <a:xfrm>
            <a:off x="381000" y="365125"/>
            <a:ext cx="6157612" cy="923330"/>
          </a:xfrm>
          <a:prstGeom prst="rect">
            <a:avLst/>
          </a:prstGeom>
          <a:noFill/>
        </p:spPr>
        <p:txBody>
          <a:bodyPr wrap="square" rtlCol="0">
            <a:spAutoFit/>
          </a:bodyPr>
          <a:lstStyle/>
          <a:p>
            <a:pPr algn="ctr"/>
            <a:r>
              <a:rPr lang="da-DK" sz="5400" dirty="0"/>
              <a:t>Forvitring</a:t>
            </a:r>
          </a:p>
        </p:txBody>
      </p:sp>
    </p:spTree>
    <p:extLst>
      <p:ext uri="{BB962C8B-B14F-4D97-AF65-F5344CB8AC3E}">
        <p14:creationId xmlns:p14="http://schemas.microsoft.com/office/powerpoint/2010/main" val="2581028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5" name="Rectangle 1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0524680-2ABC-1BC3-20C1-4DD76BEB42D6}"/>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a:t>Sedimentære bjergarter</a:t>
            </a:r>
          </a:p>
        </p:txBody>
      </p:sp>
      <p:sp>
        <p:nvSpPr>
          <p:cNvPr id="3" name="Pladsholder til indhold 2">
            <a:extLst>
              <a:ext uri="{FF2B5EF4-FFF2-40B4-BE49-F238E27FC236}">
                <a16:creationId xmlns:a16="http://schemas.microsoft.com/office/drawing/2014/main" id="{5B201790-62C2-2104-3215-36073CE755E7}"/>
              </a:ext>
            </a:extLst>
          </p:cNvPr>
          <p:cNvSpPr>
            <a:spLocks noGrp="1"/>
          </p:cNvSpPr>
          <p:nvPr>
            <p:ph sz="half" idx="1"/>
          </p:nvPr>
        </p:nvSpPr>
        <p:spPr>
          <a:xfrm>
            <a:off x="761802" y="2743200"/>
            <a:ext cx="4646905" cy="3613149"/>
          </a:xfrm>
        </p:spPr>
        <p:txBody>
          <a:bodyPr vert="horz" lIns="91440" tIns="45720" rIns="91440" bIns="45720" rtlCol="0" anchor="ctr">
            <a:normAutofit/>
          </a:bodyPr>
          <a:lstStyle/>
          <a:p>
            <a:r>
              <a:rPr lang="en-US" sz="2000"/>
              <a:t>Dannes ved aflejring af sediment – fx ler silt og sand</a:t>
            </a:r>
          </a:p>
          <a:p>
            <a:r>
              <a:rPr lang="en-US" sz="2000"/>
              <a:t>Kan være organiske indhold, er indholdet stort kan det omdannes til olie og gas.</a:t>
            </a:r>
          </a:p>
          <a:p>
            <a:r>
              <a:rPr lang="en-US" sz="2000"/>
              <a:t>Er omdannet fra løst materiale til fast bjergart gennem stigende tryk og øget temperatur, hvor der sker en kemisk udfældning af mineraler. </a:t>
            </a:r>
          </a:p>
          <a:p>
            <a:endParaRPr lang="en-US" sz="2000"/>
          </a:p>
        </p:txBody>
      </p:sp>
      <p:pic>
        <p:nvPicPr>
          <p:cNvPr id="8" name="Pladsholder til indhold 7">
            <a:extLst>
              <a:ext uri="{FF2B5EF4-FFF2-40B4-BE49-F238E27FC236}">
                <a16:creationId xmlns:a16="http://schemas.microsoft.com/office/drawing/2014/main" id="{7167D2C0-92A5-D7E2-A64B-4C4ED4FCC9DF}"/>
              </a:ext>
            </a:extLst>
          </p:cNvPr>
          <p:cNvPicPr>
            <a:picLocks noGrp="1" noChangeAspect="1"/>
          </p:cNvPicPr>
          <p:nvPr>
            <p:ph sz="half" idx="2"/>
          </p:nvPr>
        </p:nvPicPr>
        <p:blipFill>
          <a:blip r:embed="rId2"/>
          <a:srcRect l="17402" r="23421"/>
          <a:stretch>
            <a:fillRect/>
          </a:stretch>
        </p:blipFill>
        <p:spPr>
          <a:xfrm>
            <a:off x="6096000" y="1"/>
            <a:ext cx="6102825" cy="6858000"/>
          </a:xfrm>
          <a:prstGeom prst="rect">
            <a:avLst/>
          </a:prstGeom>
        </p:spPr>
      </p:pic>
    </p:spTree>
    <p:extLst>
      <p:ext uri="{BB962C8B-B14F-4D97-AF65-F5344CB8AC3E}">
        <p14:creationId xmlns:p14="http://schemas.microsoft.com/office/powerpoint/2010/main" val="2327631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9"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6A4AD6E-DA47-CAE9-295C-09E06603CA4B}"/>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a:t>Magmatiske bjergarter</a:t>
            </a:r>
          </a:p>
        </p:txBody>
      </p:sp>
      <p:sp>
        <p:nvSpPr>
          <p:cNvPr id="3" name="Pladsholder til indhold 2">
            <a:extLst>
              <a:ext uri="{FF2B5EF4-FFF2-40B4-BE49-F238E27FC236}">
                <a16:creationId xmlns:a16="http://schemas.microsoft.com/office/drawing/2014/main" id="{DFBD86FB-318A-D5B7-4E8C-14492F531B22}"/>
              </a:ext>
            </a:extLst>
          </p:cNvPr>
          <p:cNvSpPr>
            <a:spLocks noGrp="1"/>
          </p:cNvSpPr>
          <p:nvPr>
            <p:ph sz="half" idx="1"/>
          </p:nvPr>
        </p:nvSpPr>
        <p:spPr>
          <a:xfrm>
            <a:off x="761802" y="2743200"/>
            <a:ext cx="4646905" cy="3613149"/>
          </a:xfrm>
        </p:spPr>
        <p:txBody>
          <a:bodyPr vert="horz" lIns="91440" tIns="45720" rIns="91440" bIns="45720" rtlCol="0" anchor="ctr">
            <a:normAutofit/>
          </a:bodyPr>
          <a:lstStyle/>
          <a:p>
            <a:r>
              <a:rPr lang="en-US" sz="1700"/>
              <a:t>Dannes enten dybt nede, eller når lava størkner på overfladen. </a:t>
            </a:r>
          </a:p>
          <a:p>
            <a:r>
              <a:rPr lang="en-US" sz="1700"/>
              <a:t>Magma består af smeltede mineraler og er derfor en omsmeltning af andre bjergarter. </a:t>
            </a:r>
          </a:p>
          <a:p>
            <a:r>
              <a:rPr lang="en-US" sz="1700"/>
              <a:t>Dyb- og dagbjergarter </a:t>
            </a:r>
          </a:p>
          <a:p>
            <a:pPr lvl="1"/>
            <a:r>
              <a:rPr lang="en-US" sz="1700"/>
              <a:t>Dyb langsom afkøling, store krystaller</a:t>
            </a:r>
          </a:p>
          <a:p>
            <a:pPr lvl="1"/>
            <a:r>
              <a:rPr lang="en-US" sz="1700"/>
              <a:t>Dag hurtig afkøling, små krystaller, der kun ses gennem mikroskop. </a:t>
            </a:r>
          </a:p>
          <a:p>
            <a:pPr lvl="1"/>
            <a:r>
              <a:rPr lang="en-US" sz="1700"/>
              <a:t>Vi kan altså se, om en bjergart er dannet under eller over jordoverfladen.</a:t>
            </a:r>
          </a:p>
          <a:p>
            <a:pPr lvl="1"/>
            <a:endParaRPr lang="en-US" sz="1700"/>
          </a:p>
          <a:p>
            <a:pPr lvl="1"/>
            <a:endParaRPr lang="en-US" sz="1700"/>
          </a:p>
        </p:txBody>
      </p:sp>
      <p:pic>
        <p:nvPicPr>
          <p:cNvPr id="6" name="Pladsholder til indhold 5">
            <a:extLst>
              <a:ext uri="{FF2B5EF4-FFF2-40B4-BE49-F238E27FC236}">
                <a16:creationId xmlns:a16="http://schemas.microsoft.com/office/drawing/2014/main" id="{01E0B50C-DAB3-1667-46F1-AF4D2FCE8B47}"/>
              </a:ext>
            </a:extLst>
          </p:cNvPr>
          <p:cNvPicPr>
            <a:picLocks noGrp="1" noChangeAspect="1"/>
          </p:cNvPicPr>
          <p:nvPr>
            <p:ph sz="half" idx="2"/>
          </p:nvPr>
        </p:nvPicPr>
        <p:blipFill>
          <a:blip r:embed="rId2"/>
          <a:srcRect l="16253" r="17227" b="-2"/>
          <a:stretch>
            <a:fillRect/>
          </a:stretch>
        </p:blipFill>
        <p:spPr>
          <a:xfrm>
            <a:off x="6096000" y="1"/>
            <a:ext cx="6102825" cy="6858000"/>
          </a:xfrm>
          <a:prstGeom prst="rect">
            <a:avLst/>
          </a:prstGeom>
        </p:spPr>
      </p:pic>
    </p:spTree>
    <p:extLst>
      <p:ext uri="{BB962C8B-B14F-4D97-AF65-F5344CB8AC3E}">
        <p14:creationId xmlns:p14="http://schemas.microsoft.com/office/powerpoint/2010/main" val="1553165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0DE20B-3F83-491E-6B16-B237D78637B2}"/>
            </a:ext>
          </a:extLst>
        </p:cNvPr>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7" name="Rectangle 1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34346D7-2160-278A-5CF2-D85DEA2FBA5D}"/>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a:t>Metamorfe bjergarter</a:t>
            </a:r>
            <a:endParaRPr lang="en-US" sz="4000" dirty="0"/>
          </a:p>
        </p:txBody>
      </p:sp>
      <p:sp>
        <p:nvSpPr>
          <p:cNvPr id="3" name="Pladsholder til indhold 2">
            <a:extLst>
              <a:ext uri="{FF2B5EF4-FFF2-40B4-BE49-F238E27FC236}">
                <a16:creationId xmlns:a16="http://schemas.microsoft.com/office/drawing/2014/main" id="{BC8F00C7-FB1E-B774-1863-5E8A007062C0}"/>
              </a:ext>
            </a:extLst>
          </p:cNvPr>
          <p:cNvSpPr>
            <a:spLocks noGrp="1"/>
          </p:cNvSpPr>
          <p:nvPr>
            <p:ph sz="half" idx="1"/>
          </p:nvPr>
        </p:nvSpPr>
        <p:spPr>
          <a:xfrm>
            <a:off x="761802" y="2743200"/>
            <a:ext cx="4646905" cy="3613149"/>
          </a:xfrm>
        </p:spPr>
        <p:txBody>
          <a:bodyPr vert="horz" lIns="91440" tIns="45720" rIns="91440" bIns="45720" rtlCol="0" anchor="ctr">
            <a:normAutofit/>
          </a:bodyPr>
          <a:lstStyle/>
          <a:p>
            <a:r>
              <a:rPr lang="en-US" sz="2000" dirty="0"/>
              <a:t>Har </a:t>
            </a:r>
            <a:r>
              <a:rPr lang="en-US" sz="2000" dirty="0" err="1"/>
              <a:t>været</a:t>
            </a:r>
            <a:r>
              <a:rPr lang="en-US" sz="2000" dirty="0"/>
              <a:t> </a:t>
            </a:r>
            <a:r>
              <a:rPr lang="en-US" sz="2000" dirty="0" err="1"/>
              <a:t>udsat</a:t>
            </a:r>
            <a:r>
              <a:rPr lang="en-US" sz="2000" dirty="0"/>
              <a:t> for </a:t>
            </a:r>
            <a:r>
              <a:rPr lang="en-US" sz="2000" dirty="0" err="1"/>
              <a:t>højt</a:t>
            </a:r>
            <a:r>
              <a:rPr lang="en-US" sz="2000" dirty="0"/>
              <a:t> </a:t>
            </a:r>
            <a:r>
              <a:rPr lang="en-US" sz="2000" dirty="0" err="1"/>
              <a:t>tryk</a:t>
            </a:r>
            <a:r>
              <a:rPr lang="en-US" sz="2000" dirty="0"/>
              <a:t> </a:t>
            </a:r>
            <a:r>
              <a:rPr lang="en-US" sz="2000" dirty="0">
                <a:sym typeface="Wingdings" panose="05000000000000000000" pitchFamily="2" charset="2"/>
              </a:rPr>
              <a:t></a:t>
            </a:r>
            <a:r>
              <a:rPr lang="en-US" sz="2000" dirty="0"/>
              <a:t> </a:t>
            </a:r>
            <a:r>
              <a:rPr lang="en-US" sz="2000" dirty="0" err="1"/>
              <a:t>høje</a:t>
            </a:r>
            <a:r>
              <a:rPr lang="en-US" sz="2000" dirty="0"/>
              <a:t> </a:t>
            </a:r>
            <a:r>
              <a:rPr lang="en-US" sz="2000" dirty="0" err="1"/>
              <a:t>temperaturer</a:t>
            </a:r>
            <a:r>
              <a:rPr lang="en-US" sz="2000" dirty="0"/>
              <a:t>.</a:t>
            </a:r>
          </a:p>
          <a:p>
            <a:r>
              <a:rPr lang="en-US" sz="2000" dirty="0" err="1"/>
              <a:t>Genkendes</a:t>
            </a:r>
            <a:r>
              <a:rPr lang="en-US" sz="2000" dirty="0"/>
              <a:t> </a:t>
            </a:r>
            <a:r>
              <a:rPr lang="en-US" sz="2000" dirty="0" err="1"/>
              <a:t>ofte</a:t>
            </a:r>
            <a:r>
              <a:rPr lang="en-US" sz="2000" dirty="0"/>
              <a:t> </a:t>
            </a:r>
            <a:r>
              <a:rPr lang="en-US" sz="2000" dirty="0" err="1"/>
              <a:t>på</a:t>
            </a:r>
            <a:r>
              <a:rPr lang="en-US" sz="2000" dirty="0"/>
              <a:t> </a:t>
            </a:r>
            <a:r>
              <a:rPr lang="en-US" sz="2000" dirty="0" err="1"/>
              <a:t>mørke</a:t>
            </a:r>
            <a:r>
              <a:rPr lang="en-US" sz="2000" dirty="0"/>
              <a:t> </a:t>
            </a:r>
            <a:r>
              <a:rPr lang="en-US" sz="2000" dirty="0" err="1"/>
              <a:t>bånd</a:t>
            </a:r>
            <a:r>
              <a:rPr lang="en-US" sz="2000" dirty="0"/>
              <a:t> </a:t>
            </a:r>
            <a:r>
              <a:rPr lang="en-US" sz="2000" dirty="0" err="1"/>
              <a:t>af</a:t>
            </a:r>
            <a:r>
              <a:rPr lang="en-US" sz="2000" dirty="0"/>
              <a:t> </a:t>
            </a:r>
            <a:r>
              <a:rPr lang="en-US" sz="2000" dirty="0" err="1"/>
              <a:t>mineraler</a:t>
            </a:r>
            <a:r>
              <a:rPr lang="en-US" sz="2000" dirty="0"/>
              <a:t>.</a:t>
            </a:r>
          </a:p>
          <a:p>
            <a:r>
              <a:rPr lang="en-US" sz="2000" dirty="0"/>
              <a:t>Varmen </a:t>
            </a:r>
            <a:r>
              <a:rPr lang="en-US" sz="2000" dirty="0" err="1"/>
              <a:t>og</a:t>
            </a:r>
            <a:r>
              <a:rPr lang="en-US" sz="2000" dirty="0"/>
              <a:t> det </a:t>
            </a:r>
            <a:r>
              <a:rPr lang="en-US" sz="2000" dirty="0" err="1"/>
              <a:t>høje</a:t>
            </a:r>
            <a:r>
              <a:rPr lang="en-US" sz="2000" dirty="0"/>
              <a:t> </a:t>
            </a:r>
            <a:r>
              <a:rPr lang="en-US" sz="2000" dirty="0" err="1"/>
              <a:t>tryk</a:t>
            </a:r>
            <a:r>
              <a:rPr lang="en-US" sz="2000" dirty="0"/>
              <a:t> </a:t>
            </a:r>
            <a:r>
              <a:rPr lang="en-US" sz="2000" dirty="0" err="1"/>
              <a:t>betyder</a:t>
            </a:r>
            <a:r>
              <a:rPr lang="en-US" sz="2000" dirty="0"/>
              <a:t>, at </a:t>
            </a:r>
            <a:r>
              <a:rPr lang="en-US" sz="2000" dirty="0" err="1"/>
              <a:t>krystallerne</a:t>
            </a:r>
            <a:r>
              <a:rPr lang="en-US" sz="2000" dirty="0"/>
              <a:t> </a:t>
            </a:r>
            <a:r>
              <a:rPr lang="en-US" sz="2000" dirty="0" err="1"/>
              <a:t>og</a:t>
            </a:r>
            <a:r>
              <a:rPr lang="en-US" sz="2000" dirty="0"/>
              <a:t> </a:t>
            </a:r>
            <a:r>
              <a:rPr lang="en-US" sz="2000" dirty="0" err="1"/>
              <a:t>mineralerne</a:t>
            </a:r>
            <a:r>
              <a:rPr lang="en-US" sz="2000" dirty="0"/>
              <a:t> </a:t>
            </a:r>
            <a:r>
              <a:rPr lang="en-US" sz="2000" dirty="0" err="1"/>
              <a:t>omdannes</a:t>
            </a:r>
            <a:r>
              <a:rPr lang="en-US" sz="2000" dirty="0"/>
              <a:t>.</a:t>
            </a:r>
          </a:p>
          <a:p>
            <a:pPr lvl="1"/>
            <a:r>
              <a:rPr lang="en-US" sz="1600" dirty="0" err="1"/>
              <a:t>Kræver</a:t>
            </a:r>
            <a:r>
              <a:rPr lang="en-US" sz="1600" dirty="0"/>
              <a:t> </a:t>
            </a:r>
            <a:r>
              <a:rPr lang="en-US" sz="1600" dirty="0" err="1"/>
              <a:t>højt</a:t>
            </a:r>
            <a:r>
              <a:rPr lang="en-US" sz="1600" dirty="0"/>
              <a:t> </a:t>
            </a:r>
            <a:r>
              <a:rPr lang="en-US" sz="1600" dirty="0" err="1"/>
              <a:t>vandindhold</a:t>
            </a:r>
            <a:r>
              <a:rPr lang="en-US" sz="1600" dirty="0"/>
              <a:t> </a:t>
            </a:r>
            <a:r>
              <a:rPr lang="en-US" sz="1600" dirty="0" err="1"/>
              <a:t>og</a:t>
            </a:r>
            <a:r>
              <a:rPr lang="en-US" sz="1600" dirty="0"/>
              <a:t> </a:t>
            </a:r>
            <a:r>
              <a:rPr lang="en-US" sz="1600" dirty="0" err="1"/>
              <a:t>temperaturer</a:t>
            </a:r>
            <a:r>
              <a:rPr lang="en-US" sz="1600" dirty="0"/>
              <a:t> </a:t>
            </a:r>
            <a:r>
              <a:rPr lang="en-US" sz="1600" dirty="0" err="1"/>
              <a:t>mellem</a:t>
            </a:r>
            <a:r>
              <a:rPr lang="en-US" sz="1600" dirty="0"/>
              <a:t> 320-600° C.</a:t>
            </a:r>
          </a:p>
          <a:p>
            <a:r>
              <a:rPr lang="en-US" sz="2000" dirty="0"/>
              <a:t>Ses </a:t>
            </a:r>
            <a:r>
              <a:rPr lang="en-US" sz="2000" dirty="0" err="1"/>
              <a:t>fx</a:t>
            </a:r>
            <a:r>
              <a:rPr lang="en-US" sz="2000" dirty="0"/>
              <a:t> </a:t>
            </a:r>
            <a:r>
              <a:rPr lang="en-US" sz="2000" dirty="0" err="1"/>
              <a:t>ved</a:t>
            </a:r>
            <a:r>
              <a:rPr lang="en-US" sz="2000" dirty="0"/>
              <a:t> </a:t>
            </a:r>
            <a:r>
              <a:rPr lang="en-US" sz="2000" dirty="0" err="1"/>
              <a:t>foldebjergkæder</a:t>
            </a:r>
            <a:endParaRPr lang="en-US" sz="2000" dirty="0"/>
          </a:p>
          <a:p>
            <a:pPr lvl="1"/>
            <a:endParaRPr lang="en-US" sz="2000" dirty="0"/>
          </a:p>
          <a:p>
            <a:pPr lvl="1"/>
            <a:endParaRPr lang="en-US" sz="2000" dirty="0"/>
          </a:p>
        </p:txBody>
      </p:sp>
      <p:pic>
        <p:nvPicPr>
          <p:cNvPr id="10" name="Pladsholder til indhold 9">
            <a:extLst>
              <a:ext uri="{FF2B5EF4-FFF2-40B4-BE49-F238E27FC236}">
                <a16:creationId xmlns:a16="http://schemas.microsoft.com/office/drawing/2014/main" id="{239F142B-0F61-753D-A15F-480AD1B3B4D6}"/>
              </a:ext>
            </a:extLst>
          </p:cNvPr>
          <p:cNvPicPr>
            <a:picLocks noGrp="1" noChangeAspect="1"/>
          </p:cNvPicPr>
          <p:nvPr>
            <p:ph sz="half" idx="2"/>
          </p:nvPr>
        </p:nvPicPr>
        <p:blipFill>
          <a:blip r:embed="rId2"/>
          <a:srcRect l="11228" r="22474" b="-2"/>
          <a:stretch>
            <a:fillRect/>
          </a:stretch>
        </p:blipFill>
        <p:spPr>
          <a:xfrm>
            <a:off x="6096000" y="1"/>
            <a:ext cx="6102825" cy="6858000"/>
          </a:xfrm>
          <a:prstGeom prst="rect">
            <a:avLst/>
          </a:prstGeom>
        </p:spPr>
      </p:pic>
    </p:spTree>
    <p:extLst>
      <p:ext uri="{BB962C8B-B14F-4D97-AF65-F5344CB8AC3E}">
        <p14:creationId xmlns:p14="http://schemas.microsoft.com/office/powerpoint/2010/main" val="3735290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6" name="Rectangle 15">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5C1B305-BFC3-2693-6A86-BE02CCF6CD48}"/>
              </a:ext>
            </a:extLst>
          </p:cNvPr>
          <p:cNvSpPr>
            <a:spLocks noGrp="1"/>
          </p:cNvSpPr>
          <p:nvPr>
            <p:ph type="title"/>
          </p:nvPr>
        </p:nvSpPr>
        <p:spPr>
          <a:xfrm>
            <a:off x="1057025" y="922644"/>
            <a:ext cx="5040285" cy="1169585"/>
          </a:xfrm>
        </p:spPr>
        <p:txBody>
          <a:bodyPr anchor="b">
            <a:normAutofit/>
          </a:bodyPr>
          <a:lstStyle/>
          <a:p>
            <a:r>
              <a:rPr lang="da-DK" sz="4000"/>
              <a:t>Repetition fra sidst</a:t>
            </a:r>
          </a:p>
        </p:txBody>
      </p:sp>
      <p:sp>
        <p:nvSpPr>
          <p:cNvPr id="21" name="Rectangle 20">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21A2E2CF-4801-DB10-1014-A71F0720171B}"/>
              </a:ext>
            </a:extLst>
          </p:cNvPr>
          <p:cNvSpPr>
            <a:spLocks noGrp="1"/>
          </p:cNvSpPr>
          <p:nvPr>
            <p:ph idx="1"/>
          </p:nvPr>
        </p:nvSpPr>
        <p:spPr>
          <a:xfrm>
            <a:off x="1055715" y="2508105"/>
            <a:ext cx="5040285" cy="3632493"/>
          </a:xfrm>
        </p:spPr>
        <p:txBody>
          <a:bodyPr anchor="ctr">
            <a:normAutofit/>
          </a:bodyPr>
          <a:lstStyle/>
          <a:p>
            <a:r>
              <a:rPr lang="da-DK" sz="2000" dirty="0"/>
              <a:t>Konvektionsstrømme</a:t>
            </a:r>
          </a:p>
          <a:p>
            <a:pPr lvl="1"/>
            <a:r>
              <a:rPr lang="da-DK" sz="2000" dirty="0"/>
              <a:t>Cirkulær bevægelse der opstår som følge af temperaturforskelle og tyngdekraften.  </a:t>
            </a:r>
          </a:p>
          <a:p>
            <a:r>
              <a:rPr lang="da-DK" sz="2000" dirty="0"/>
              <a:t>Vulkaner</a:t>
            </a:r>
          </a:p>
          <a:p>
            <a:pPr lvl="1"/>
            <a:r>
              <a:rPr lang="da-DK" sz="2000" dirty="0"/>
              <a:t>Vulkantyper og deres kendetegn</a:t>
            </a:r>
          </a:p>
          <a:p>
            <a:pPr lvl="1"/>
            <a:r>
              <a:rPr lang="da-DK" sz="2000" dirty="0"/>
              <a:t>Pompeji</a:t>
            </a:r>
          </a:p>
          <a:p>
            <a:endParaRPr lang="da-DK" sz="2000" dirty="0"/>
          </a:p>
          <a:p>
            <a:r>
              <a:rPr lang="da-DK" sz="2000" dirty="0"/>
              <a:t>Geoviden.dk</a:t>
            </a:r>
          </a:p>
          <a:p>
            <a:endParaRPr lang="da-DK" sz="2000" dirty="0"/>
          </a:p>
        </p:txBody>
      </p:sp>
      <p:pic>
        <p:nvPicPr>
          <p:cNvPr id="7" name="Billede 6">
            <a:extLst>
              <a:ext uri="{FF2B5EF4-FFF2-40B4-BE49-F238E27FC236}">
                <a16:creationId xmlns:a16="http://schemas.microsoft.com/office/drawing/2014/main" id="{B96DE561-76FA-B488-DE10-3A49F6D9D28D}"/>
              </a:ext>
            </a:extLst>
          </p:cNvPr>
          <p:cNvPicPr>
            <a:picLocks noChangeAspect="1"/>
          </p:cNvPicPr>
          <p:nvPr/>
        </p:nvPicPr>
        <p:blipFill>
          <a:blip r:embed="rId2"/>
          <a:stretch>
            <a:fillRect/>
          </a:stretch>
        </p:blipFill>
        <p:spPr>
          <a:xfrm>
            <a:off x="6946667" y="951132"/>
            <a:ext cx="4389120" cy="2227478"/>
          </a:xfrm>
          <a:prstGeom prst="rect">
            <a:avLst/>
          </a:prstGeom>
        </p:spPr>
      </p:pic>
      <p:pic>
        <p:nvPicPr>
          <p:cNvPr id="8" name="Billede 7">
            <a:extLst>
              <a:ext uri="{FF2B5EF4-FFF2-40B4-BE49-F238E27FC236}">
                <a16:creationId xmlns:a16="http://schemas.microsoft.com/office/drawing/2014/main" id="{ECFA5CFA-AB54-74CF-CCCF-0429CA404420}"/>
              </a:ext>
            </a:extLst>
          </p:cNvPr>
          <p:cNvPicPr>
            <a:picLocks noChangeAspect="1"/>
          </p:cNvPicPr>
          <p:nvPr/>
        </p:nvPicPr>
        <p:blipFill>
          <a:blip r:embed="rId3"/>
          <a:stretch>
            <a:fillRect/>
          </a:stretch>
        </p:blipFill>
        <p:spPr>
          <a:xfrm>
            <a:off x="6946667" y="4168888"/>
            <a:ext cx="4389120" cy="1393545"/>
          </a:xfrm>
          <a:prstGeom prst="rect">
            <a:avLst/>
          </a:prstGeom>
        </p:spPr>
      </p:pic>
    </p:spTree>
    <p:extLst>
      <p:ext uri="{BB962C8B-B14F-4D97-AF65-F5344CB8AC3E}">
        <p14:creationId xmlns:p14="http://schemas.microsoft.com/office/powerpoint/2010/main" val="2885799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A0A9E-1FED-BCC5-C678-C8E7A4F13D04}"/>
              </a:ext>
            </a:extLst>
          </p:cNvPr>
          <p:cNvSpPr>
            <a:spLocks noGrp="1"/>
          </p:cNvSpPr>
          <p:nvPr>
            <p:ph type="title"/>
          </p:nvPr>
        </p:nvSpPr>
        <p:spPr>
          <a:xfrm>
            <a:off x="1246824" y="643467"/>
            <a:ext cx="4772975" cy="1800526"/>
          </a:xfrm>
        </p:spPr>
        <p:txBody>
          <a:bodyPr>
            <a:normAutofit/>
          </a:bodyPr>
          <a:lstStyle/>
          <a:p>
            <a:r>
              <a:rPr lang="da-DK" dirty="0"/>
              <a:t>Vulkantyper</a:t>
            </a:r>
          </a:p>
        </p:txBody>
      </p:sp>
      <p:sp>
        <p:nvSpPr>
          <p:cNvPr id="3" name="Pladsholder til indhold 2">
            <a:extLst>
              <a:ext uri="{FF2B5EF4-FFF2-40B4-BE49-F238E27FC236}">
                <a16:creationId xmlns:a16="http://schemas.microsoft.com/office/drawing/2014/main" id="{0E41CC41-80BF-CBF6-DA31-20C683EAE952}"/>
              </a:ext>
            </a:extLst>
          </p:cNvPr>
          <p:cNvSpPr>
            <a:spLocks noGrp="1"/>
          </p:cNvSpPr>
          <p:nvPr>
            <p:ph idx="1"/>
          </p:nvPr>
        </p:nvSpPr>
        <p:spPr>
          <a:xfrm>
            <a:off x="1246824" y="2294617"/>
            <a:ext cx="4772974" cy="3882346"/>
          </a:xfrm>
        </p:spPr>
        <p:txBody>
          <a:bodyPr>
            <a:normAutofit/>
          </a:bodyPr>
          <a:lstStyle/>
          <a:p>
            <a:pPr marL="0" indent="0">
              <a:buNone/>
            </a:pPr>
            <a:r>
              <a:rPr lang="da-DK" sz="2000" dirty="0"/>
              <a:t>Spaltevulkan</a:t>
            </a:r>
          </a:p>
          <a:p>
            <a:r>
              <a:rPr lang="da-DK" sz="2000" dirty="0"/>
              <a:t>Spaltevulkanen er den mest udbredte vulkan på Jorden. Spaltevulkaner er dog kun synlige få steder, da de oftest findes ved de konstruktive pladegrænser, der er dækket af havet. Spaltevulkaner er flere kilometer i længden, hvor lavaen bryder op i én eller flere spalter.</a:t>
            </a:r>
          </a:p>
          <a:p>
            <a:r>
              <a:rPr lang="da-DK" sz="2000" dirty="0"/>
              <a:t>Spaltevulkaner findes i Island, Canada og den østafrikanske Great Rift Valley.</a:t>
            </a:r>
          </a:p>
        </p:txBody>
      </p:sp>
      <p:pic>
        <p:nvPicPr>
          <p:cNvPr id="7" name="Billede 6">
            <a:extLst>
              <a:ext uri="{FF2B5EF4-FFF2-40B4-BE49-F238E27FC236}">
                <a16:creationId xmlns:a16="http://schemas.microsoft.com/office/drawing/2014/main" id="{0B4DE629-FFFF-8A77-01B4-BE2A9C845A1B}"/>
              </a:ext>
            </a:extLst>
          </p:cNvPr>
          <p:cNvPicPr>
            <a:picLocks noChangeAspect="1"/>
          </p:cNvPicPr>
          <p:nvPr/>
        </p:nvPicPr>
        <p:blipFill>
          <a:blip r:embed="rId2"/>
          <a:stretch>
            <a:fillRect/>
          </a:stretch>
        </p:blipFill>
        <p:spPr>
          <a:xfrm>
            <a:off x="6256194" y="494091"/>
            <a:ext cx="5670951" cy="1800525"/>
          </a:xfrm>
          <a:prstGeom prst="rect">
            <a:avLst/>
          </a:prstGeom>
        </p:spPr>
      </p:pic>
      <p:pic>
        <p:nvPicPr>
          <p:cNvPr id="9" name="Billede 8">
            <a:extLst>
              <a:ext uri="{FF2B5EF4-FFF2-40B4-BE49-F238E27FC236}">
                <a16:creationId xmlns:a16="http://schemas.microsoft.com/office/drawing/2014/main" id="{F4701EA1-E437-A4E6-E669-804B2A36A1BD}"/>
              </a:ext>
            </a:extLst>
          </p:cNvPr>
          <p:cNvPicPr>
            <a:picLocks noChangeAspect="1"/>
          </p:cNvPicPr>
          <p:nvPr/>
        </p:nvPicPr>
        <p:blipFill>
          <a:blip r:embed="rId3"/>
          <a:stretch>
            <a:fillRect/>
          </a:stretch>
        </p:blipFill>
        <p:spPr>
          <a:xfrm>
            <a:off x="7674429" y="2788707"/>
            <a:ext cx="3538059" cy="3704775"/>
          </a:xfrm>
          <a:prstGeom prst="rect">
            <a:avLst/>
          </a:prstGeom>
        </p:spPr>
      </p:pic>
    </p:spTree>
    <p:extLst>
      <p:ext uri="{BB962C8B-B14F-4D97-AF65-F5344CB8AC3E}">
        <p14:creationId xmlns:p14="http://schemas.microsoft.com/office/powerpoint/2010/main" val="1892733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6E58D-2CA5-3502-9DAE-4EAA501C0E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B7EDC9-82A9-57B3-8BA3-6DCE78466AB9}"/>
              </a:ext>
            </a:extLst>
          </p:cNvPr>
          <p:cNvSpPr>
            <a:spLocks noGrp="1"/>
          </p:cNvSpPr>
          <p:nvPr>
            <p:ph type="title"/>
          </p:nvPr>
        </p:nvSpPr>
        <p:spPr>
          <a:xfrm>
            <a:off x="1246824" y="643467"/>
            <a:ext cx="4772975" cy="1800526"/>
          </a:xfrm>
        </p:spPr>
        <p:txBody>
          <a:bodyPr>
            <a:normAutofit/>
          </a:bodyPr>
          <a:lstStyle/>
          <a:p>
            <a:r>
              <a:rPr lang="da-DK"/>
              <a:t>Vulkantyper</a:t>
            </a:r>
          </a:p>
        </p:txBody>
      </p:sp>
      <p:sp>
        <p:nvSpPr>
          <p:cNvPr id="3" name="Pladsholder til indhold 2">
            <a:extLst>
              <a:ext uri="{FF2B5EF4-FFF2-40B4-BE49-F238E27FC236}">
                <a16:creationId xmlns:a16="http://schemas.microsoft.com/office/drawing/2014/main" id="{6B330797-9811-BA43-CF33-A55581D10B2E}"/>
              </a:ext>
            </a:extLst>
          </p:cNvPr>
          <p:cNvSpPr>
            <a:spLocks noGrp="1"/>
          </p:cNvSpPr>
          <p:nvPr>
            <p:ph idx="1"/>
          </p:nvPr>
        </p:nvSpPr>
        <p:spPr>
          <a:xfrm>
            <a:off x="1246824" y="2294617"/>
            <a:ext cx="4772974" cy="3882346"/>
          </a:xfrm>
        </p:spPr>
        <p:txBody>
          <a:bodyPr>
            <a:normAutofit fontScale="92500" lnSpcReduction="20000"/>
          </a:bodyPr>
          <a:lstStyle/>
          <a:p>
            <a:pPr marL="0" indent="0">
              <a:buNone/>
            </a:pPr>
            <a:r>
              <a:rPr lang="da-DK" sz="2000" dirty="0"/>
              <a:t>Calderavulkaner</a:t>
            </a:r>
          </a:p>
          <a:p>
            <a:pPr marL="0" indent="0">
              <a:buNone/>
            </a:pPr>
            <a:r>
              <a:rPr lang="da-DK" sz="2000" dirty="0"/>
              <a:t>En calderavulkan er en vulkan med et stort krater. Det store krater blev skabt, da magmakammeret under vulkanen styrtede sammen efter et stort udbrud. Calderavulkaner kan være tidligere skjold- eller stratovulkaner. Vulkantypen er farlig, da krateret ofte er fyldt med vand. Den store vægt fra vandet i krateret vil give eksplosivt udbrud, da magmaen skal bryde gennem både vulkanen og kratersøen. En calderavulkan varierer i størrelse fra 1-100 kilometer i diameter.</a:t>
            </a:r>
          </a:p>
          <a:p>
            <a:pPr marL="0" indent="0">
              <a:buNone/>
            </a:pPr>
            <a:endParaRPr lang="da-DK" sz="2000" dirty="0"/>
          </a:p>
          <a:p>
            <a:pPr marL="0" indent="0">
              <a:buNone/>
            </a:pPr>
            <a:r>
              <a:rPr lang="da-DK" sz="2000" dirty="0"/>
              <a:t>Calderavulkaner findes bl.a. i Indonesien, Mexico, Tenerife og USA.</a:t>
            </a:r>
          </a:p>
        </p:txBody>
      </p:sp>
      <p:pic>
        <p:nvPicPr>
          <p:cNvPr id="7" name="Billede 6">
            <a:extLst>
              <a:ext uri="{FF2B5EF4-FFF2-40B4-BE49-F238E27FC236}">
                <a16:creationId xmlns:a16="http://schemas.microsoft.com/office/drawing/2014/main" id="{3D654CED-69DE-37B8-A664-C3B3AB67FDCA}"/>
              </a:ext>
            </a:extLst>
          </p:cNvPr>
          <p:cNvPicPr>
            <a:picLocks noChangeAspect="1"/>
          </p:cNvPicPr>
          <p:nvPr/>
        </p:nvPicPr>
        <p:blipFill>
          <a:blip r:embed="rId2"/>
          <a:stretch>
            <a:fillRect/>
          </a:stretch>
        </p:blipFill>
        <p:spPr>
          <a:xfrm>
            <a:off x="6256194" y="494091"/>
            <a:ext cx="5670951" cy="1800525"/>
          </a:xfrm>
          <a:prstGeom prst="rect">
            <a:avLst/>
          </a:prstGeom>
        </p:spPr>
      </p:pic>
      <p:pic>
        <p:nvPicPr>
          <p:cNvPr id="9" name="Billede 8">
            <a:extLst>
              <a:ext uri="{FF2B5EF4-FFF2-40B4-BE49-F238E27FC236}">
                <a16:creationId xmlns:a16="http://schemas.microsoft.com/office/drawing/2014/main" id="{F45AB4CB-B378-0AEE-F383-86DEDBEAC432}"/>
              </a:ext>
            </a:extLst>
          </p:cNvPr>
          <p:cNvPicPr>
            <a:picLocks noChangeAspect="1"/>
          </p:cNvPicPr>
          <p:nvPr/>
        </p:nvPicPr>
        <p:blipFill>
          <a:blip r:embed="rId3"/>
          <a:stretch>
            <a:fillRect/>
          </a:stretch>
        </p:blipFill>
        <p:spPr>
          <a:xfrm>
            <a:off x="7674429" y="2788707"/>
            <a:ext cx="3538059" cy="3704775"/>
          </a:xfrm>
          <a:prstGeom prst="rect">
            <a:avLst/>
          </a:prstGeom>
        </p:spPr>
      </p:pic>
    </p:spTree>
    <p:extLst>
      <p:ext uri="{BB962C8B-B14F-4D97-AF65-F5344CB8AC3E}">
        <p14:creationId xmlns:p14="http://schemas.microsoft.com/office/powerpoint/2010/main" val="183495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D4DBE-190E-2DF8-E86A-DB26C06BDD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DFF550-BE72-3708-1416-7CD6CC1464E7}"/>
              </a:ext>
            </a:extLst>
          </p:cNvPr>
          <p:cNvSpPr>
            <a:spLocks noGrp="1"/>
          </p:cNvSpPr>
          <p:nvPr>
            <p:ph type="title"/>
          </p:nvPr>
        </p:nvSpPr>
        <p:spPr>
          <a:xfrm>
            <a:off x="1246824" y="643467"/>
            <a:ext cx="4772975" cy="1800526"/>
          </a:xfrm>
        </p:spPr>
        <p:txBody>
          <a:bodyPr>
            <a:normAutofit/>
          </a:bodyPr>
          <a:lstStyle/>
          <a:p>
            <a:r>
              <a:rPr lang="da-DK"/>
              <a:t>Vulkantyper</a:t>
            </a:r>
          </a:p>
        </p:txBody>
      </p:sp>
      <p:sp>
        <p:nvSpPr>
          <p:cNvPr id="3" name="Pladsholder til indhold 2">
            <a:extLst>
              <a:ext uri="{FF2B5EF4-FFF2-40B4-BE49-F238E27FC236}">
                <a16:creationId xmlns:a16="http://schemas.microsoft.com/office/drawing/2014/main" id="{40D1AC28-DF42-042B-94CE-71EB22CFE2B3}"/>
              </a:ext>
            </a:extLst>
          </p:cNvPr>
          <p:cNvSpPr>
            <a:spLocks noGrp="1"/>
          </p:cNvSpPr>
          <p:nvPr>
            <p:ph idx="1"/>
          </p:nvPr>
        </p:nvSpPr>
        <p:spPr>
          <a:xfrm>
            <a:off x="1246824" y="2294617"/>
            <a:ext cx="4772974" cy="3835250"/>
          </a:xfrm>
        </p:spPr>
        <p:txBody>
          <a:bodyPr>
            <a:normAutofit fontScale="92500" lnSpcReduction="20000"/>
          </a:bodyPr>
          <a:lstStyle/>
          <a:p>
            <a:pPr marL="0" indent="0">
              <a:buNone/>
            </a:pPr>
            <a:r>
              <a:rPr lang="da-DK" sz="2000" dirty="0"/>
              <a:t>Stratovulkan</a:t>
            </a:r>
          </a:p>
          <a:p>
            <a:r>
              <a:rPr lang="da-DK" sz="2000" dirty="0"/>
              <a:t>En stratovulkan kan have flere mindre sidekratere. Det latinske ord </a:t>
            </a:r>
            <a:r>
              <a:rPr lang="da-DK" sz="2000" dirty="0" err="1"/>
              <a:t>strato</a:t>
            </a:r>
            <a:r>
              <a:rPr lang="da-DK" sz="2000" dirty="0"/>
              <a:t> betyder lag. Vulkanen er opbygget af flere lag fra tidligere udbrud. Lavaen har et højt indhold af silikater, og derfor er lavaen tyktflydende. Den tyktflydende lava giver en høj vulkan med stejle sider. Vulkanen har en lille omkreds. Lavaen når ikke at strømme langt fra krateret, inden lavaen størkner. Nær krateret er sidernes hældning op til 30 grader. Nær vulkanens fod er hældningen 6-10 grader på grund af </a:t>
            </a:r>
            <a:r>
              <a:rPr lang="da-DK" sz="2000" dirty="0" err="1"/>
              <a:t>tefra</a:t>
            </a:r>
            <a:r>
              <a:rPr lang="da-DK" sz="2000" dirty="0"/>
              <a:t> og aflejret materiale.</a:t>
            </a:r>
          </a:p>
          <a:p>
            <a:endParaRPr lang="da-DK" sz="2000" dirty="0"/>
          </a:p>
          <a:p>
            <a:r>
              <a:rPr lang="da-DK" sz="2000" dirty="0"/>
              <a:t>Stratovulkaner findes fx i Italien og Chile.</a:t>
            </a:r>
          </a:p>
        </p:txBody>
      </p:sp>
      <p:pic>
        <p:nvPicPr>
          <p:cNvPr id="7" name="Billede 6">
            <a:extLst>
              <a:ext uri="{FF2B5EF4-FFF2-40B4-BE49-F238E27FC236}">
                <a16:creationId xmlns:a16="http://schemas.microsoft.com/office/drawing/2014/main" id="{C763D4A0-FCAE-1EA0-1C8E-F9D1F3D5C68D}"/>
              </a:ext>
            </a:extLst>
          </p:cNvPr>
          <p:cNvPicPr>
            <a:picLocks noChangeAspect="1"/>
          </p:cNvPicPr>
          <p:nvPr/>
        </p:nvPicPr>
        <p:blipFill>
          <a:blip r:embed="rId2"/>
          <a:stretch>
            <a:fillRect/>
          </a:stretch>
        </p:blipFill>
        <p:spPr>
          <a:xfrm>
            <a:off x="6256194" y="494091"/>
            <a:ext cx="5670951" cy="1800525"/>
          </a:xfrm>
          <a:prstGeom prst="rect">
            <a:avLst/>
          </a:prstGeom>
        </p:spPr>
      </p:pic>
      <p:pic>
        <p:nvPicPr>
          <p:cNvPr id="9" name="Billede 8">
            <a:extLst>
              <a:ext uri="{FF2B5EF4-FFF2-40B4-BE49-F238E27FC236}">
                <a16:creationId xmlns:a16="http://schemas.microsoft.com/office/drawing/2014/main" id="{25BF5E23-98EE-879A-900A-30FBBA565D0D}"/>
              </a:ext>
            </a:extLst>
          </p:cNvPr>
          <p:cNvPicPr>
            <a:picLocks noChangeAspect="1"/>
          </p:cNvPicPr>
          <p:nvPr/>
        </p:nvPicPr>
        <p:blipFill>
          <a:blip r:embed="rId3"/>
          <a:stretch>
            <a:fillRect/>
          </a:stretch>
        </p:blipFill>
        <p:spPr>
          <a:xfrm>
            <a:off x="7674429" y="2788707"/>
            <a:ext cx="3538059" cy="3704775"/>
          </a:xfrm>
          <a:prstGeom prst="rect">
            <a:avLst/>
          </a:prstGeom>
        </p:spPr>
      </p:pic>
    </p:spTree>
    <p:extLst>
      <p:ext uri="{BB962C8B-B14F-4D97-AF65-F5344CB8AC3E}">
        <p14:creationId xmlns:p14="http://schemas.microsoft.com/office/powerpoint/2010/main" val="2403903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02727-141C-F1DC-8396-D1CDF1F50F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5636DB-DEDB-73E8-502B-B7F0A96A19BF}"/>
              </a:ext>
            </a:extLst>
          </p:cNvPr>
          <p:cNvSpPr>
            <a:spLocks noGrp="1"/>
          </p:cNvSpPr>
          <p:nvPr>
            <p:ph type="title"/>
          </p:nvPr>
        </p:nvSpPr>
        <p:spPr>
          <a:xfrm>
            <a:off x="1246824" y="643467"/>
            <a:ext cx="4772975" cy="1800526"/>
          </a:xfrm>
        </p:spPr>
        <p:txBody>
          <a:bodyPr>
            <a:normAutofit/>
          </a:bodyPr>
          <a:lstStyle/>
          <a:p>
            <a:r>
              <a:rPr lang="da-DK"/>
              <a:t>Vulkantyper</a:t>
            </a:r>
          </a:p>
        </p:txBody>
      </p:sp>
      <p:sp>
        <p:nvSpPr>
          <p:cNvPr id="3" name="Pladsholder til indhold 2">
            <a:extLst>
              <a:ext uri="{FF2B5EF4-FFF2-40B4-BE49-F238E27FC236}">
                <a16:creationId xmlns:a16="http://schemas.microsoft.com/office/drawing/2014/main" id="{9090F156-D20F-6EFC-5C38-D8BBDC7D24CB}"/>
              </a:ext>
            </a:extLst>
          </p:cNvPr>
          <p:cNvSpPr>
            <a:spLocks noGrp="1"/>
          </p:cNvSpPr>
          <p:nvPr>
            <p:ph idx="1"/>
          </p:nvPr>
        </p:nvSpPr>
        <p:spPr>
          <a:xfrm>
            <a:off x="1246824" y="2201334"/>
            <a:ext cx="4772974" cy="3984095"/>
          </a:xfrm>
        </p:spPr>
        <p:txBody>
          <a:bodyPr>
            <a:normAutofit fontScale="92500" lnSpcReduction="10000"/>
          </a:bodyPr>
          <a:lstStyle/>
          <a:p>
            <a:pPr marL="0" indent="0">
              <a:buNone/>
            </a:pPr>
            <a:r>
              <a:rPr lang="da-DK" sz="2000" dirty="0"/>
              <a:t>Skjoldvulkan</a:t>
            </a:r>
          </a:p>
          <a:p>
            <a:pPr marL="0" indent="0">
              <a:buNone/>
            </a:pPr>
            <a:r>
              <a:rPr lang="da-DK" sz="2000" dirty="0"/>
              <a:t>Skjoldvulkaner har en stor omkreds, og sidernes hældning er lav, nemlig 5-10 grader. Tykkelsen af lavaen fra hvert udbrud er mellem 1-10 meter. En skjoldvulkan er bygget op af mange udbrud fra det centrale krater. Vulkanen består af basaltisk lava, der har et lavt indhold af siliciumoxid. Udbruddene er svage sammenlignet med stratovulkanens udbrud. Skjoldvulkaner har som regel ikke eksplosive udbrud.</a:t>
            </a:r>
          </a:p>
          <a:p>
            <a:pPr marL="0" indent="0">
              <a:buNone/>
            </a:pPr>
            <a:endParaRPr lang="da-DK" sz="2000" dirty="0"/>
          </a:p>
          <a:p>
            <a:pPr marL="0" indent="0">
              <a:buNone/>
            </a:pPr>
            <a:r>
              <a:rPr lang="da-DK" sz="2000" dirty="0"/>
              <a:t>Skjoldvulkaner findes ofte nær et hotspot. Der findes skjoldvulkaner på Island, </a:t>
            </a:r>
            <a:r>
              <a:rPr lang="da-DK" sz="2000" dirty="0" err="1"/>
              <a:t>Tahiti</a:t>
            </a:r>
            <a:r>
              <a:rPr lang="da-DK" sz="2000" dirty="0"/>
              <a:t> og Hawaii.</a:t>
            </a:r>
          </a:p>
        </p:txBody>
      </p:sp>
      <p:pic>
        <p:nvPicPr>
          <p:cNvPr id="7" name="Billede 6">
            <a:extLst>
              <a:ext uri="{FF2B5EF4-FFF2-40B4-BE49-F238E27FC236}">
                <a16:creationId xmlns:a16="http://schemas.microsoft.com/office/drawing/2014/main" id="{1910FD98-C4DE-E1E8-ED13-781E4867CF9A}"/>
              </a:ext>
            </a:extLst>
          </p:cNvPr>
          <p:cNvPicPr>
            <a:picLocks noChangeAspect="1"/>
          </p:cNvPicPr>
          <p:nvPr/>
        </p:nvPicPr>
        <p:blipFill>
          <a:blip r:embed="rId2"/>
          <a:stretch>
            <a:fillRect/>
          </a:stretch>
        </p:blipFill>
        <p:spPr>
          <a:xfrm>
            <a:off x="6256194" y="494091"/>
            <a:ext cx="5670951" cy="1800525"/>
          </a:xfrm>
          <a:prstGeom prst="rect">
            <a:avLst/>
          </a:prstGeom>
        </p:spPr>
      </p:pic>
      <p:pic>
        <p:nvPicPr>
          <p:cNvPr id="9" name="Billede 8">
            <a:extLst>
              <a:ext uri="{FF2B5EF4-FFF2-40B4-BE49-F238E27FC236}">
                <a16:creationId xmlns:a16="http://schemas.microsoft.com/office/drawing/2014/main" id="{38B78AC2-513D-555F-1879-6473B314D609}"/>
              </a:ext>
            </a:extLst>
          </p:cNvPr>
          <p:cNvPicPr>
            <a:picLocks noChangeAspect="1"/>
          </p:cNvPicPr>
          <p:nvPr/>
        </p:nvPicPr>
        <p:blipFill>
          <a:blip r:embed="rId3"/>
          <a:stretch>
            <a:fillRect/>
          </a:stretch>
        </p:blipFill>
        <p:spPr>
          <a:xfrm>
            <a:off x="7674429" y="2788707"/>
            <a:ext cx="3538059" cy="3704775"/>
          </a:xfrm>
          <a:prstGeom prst="rect">
            <a:avLst/>
          </a:prstGeom>
        </p:spPr>
      </p:pic>
    </p:spTree>
    <p:extLst>
      <p:ext uri="{BB962C8B-B14F-4D97-AF65-F5344CB8AC3E}">
        <p14:creationId xmlns:p14="http://schemas.microsoft.com/office/powerpoint/2010/main" val="163365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81BA94-9B95-A289-BB3A-00C1658DAFB9}"/>
            </a:ext>
          </a:extLst>
        </p:cNvPr>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3C2A319C-69F1-D3C7-7506-2732A4E009D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Øvelse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vulkantype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og</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hældning</a:t>
            </a:r>
            <a:br>
              <a:rPr lang="en-US" sz="3600" kern="1200" dirty="0">
                <a:solidFill>
                  <a:srgbClr val="FFFFFF"/>
                </a:solidFill>
                <a:latin typeface="+mj-lt"/>
                <a:ea typeface="+mj-ea"/>
                <a:cs typeface="+mj-cs"/>
              </a:rPr>
            </a:br>
            <a:r>
              <a:rPr lang="en-US" sz="3600" kern="1200" dirty="0" err="1">
                <a:solidFill>
                  <a:srgbClr val="FFFFFF"/>
                </a:solidFill>
                <a:latin typeface="+mj-lt"/>
                <a:ea typeface="+mj-ea"/>
                <a:cs typeface="+mj-cs"/>
              </a:rPr>
              <a:t>Vesuv</a:t>
            </a:r>
            <a:endParaRPr lang="en-US" sz="3600" kern="1200" dirty="0">
              <a:solidFill>
                <a:srgbClr val="FFFFFF"/>
              </a:solidFill>
              <a:latin typeface="+mj-lt"/>
              <a:ea typeface="+mj-ea"/>
              <a:cs typeface="+mj-cs"/>
            </a:endParaRPr>
          </a:p>
        </p:txBody>
      </p:sp>
      <p:pic>
        <p:nvPicPr>
          <p:cNvPr id="8" name="Pladsholder til indhold 7" descr="Et billede, der indeholder skærmbillede, Kurve, skibakke, tekst&#10;&#10;AI-genereret indhold kan være ukorrekt.">
            <a:extLst>
              <a:ext uri="{FF2B5EF4-FFF2-40B4-BE49-F238E27FC236}">
                <a16:creationId xmlns:a16="http://schemas.microsoft.com/office/drawing/2014/main" id="{1C035528-B01D-73CE-8478-B824E0515F35}"/>
              </a:ext>
            </a:extLst>
          </p:cNvPr>
          <p:cNvPicPr>
            <a:picLocks noGrp="1" noChangeAspect="1"/>
          </p:cNvPicPr>
          <p:nvPr>
            <p:ph idx="1"/>
          </p:nvPr>
        </p:nvPicPr>
        <p:blipFill>
          <a:blip r:embed="rId2"/>
          <a:stretch>
            <a:fillRect/>
          </a:stretch>
        </p:blipFill>
        <p:spPr>
          <a:xfrm>
            <a:off x="5099489" y="643466"/>
            <a:ext cx="6136353" cy="5568739"/>
          </a:xfrm>
          <a:prstGeom prst="rect">
            <a:avLst/>
          </a:prstGeom>
        </p:spPr>
      </p:pic>
    </p:spTree>
    <p:extLst>
      <p:ext uri="{BB962C8B-B14F-4D97-AF65-F5344CB8AC3E}">
        <p14:creationId xmlns:p14="http://schemas.microsoft.com/office/powerpoint/2010/main" val="3144469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642A8A-7180-0226-366F-FD6E254B023B}"/>
            </a:ext>
          </a:extLst>
        </p:cNvPr>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C97321ED-2E14-2D76-C703-B5D3B998BCE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Øvelse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vulkantype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og</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hældning</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Tambora</a:t>
            </a:r>
          </a:p>
        </p:txBody>
      </p:sp>
      <p:pic>
        <p:nvPicPr>
          <p:cNvPr id="3" name="Pladsholder til indhold 2">
            <a:extLst>
              <a:ext uri="{FF2B5EF4-FFF2-40B4-BE49-F238E27FC236}">
                <a16:creationId xmlns:a16="http://schemas.microsoft.com/office/drawing/2014/main" id="{DF6788C8-1087-10EE-A07D-CB3EABB331B4}"/>
              </a:ext>
            </a:extLst>
          </p:cNvPr>
          <p:cNvPicPr>
            <a:picLocks noGrp="1" noChangeAspect="1"/>
          </p:cNvPicPr>
          <p:nvPr>
            <p:ph idx="1"/>
          </p:nvPr>
        </p:nvPicPr>
        <p:blipFill>
          <a:blip r:embed="rId2"/>
          <a:stretch>
            <a:fillRect/>
          </a:stretch>
        </p:blipFill>
        <p:spPr>
          <a:xfrm>
            <a:off x="5229017" y="643466"/>
            <a:ext cx="5877297" cy="5568739"/>
          </a:xfrm>
          <a:prstGeom prst="rect">
            <a:avLst/>
          </a:prstGeom>
        </p:spPr>
      </p:pic>
    </p:spTree>
    <p:extLst>
      <p:ext uri="{BB962C8B-B14F-4D97-AF65-F5344CB8AC3E}">
        <p14:creationId xmlns:p14="http://schemas.microsoft.com/office/powerpoint/2010/main" val="281963523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1179</TotalTime>
  <Words>1220</Words>
  <Application>Microsoft Office PowerPoint</Application>
  <PresentationFormat>Widescreen</PresentationFormat>
  <Paragraphs>107</Paragraphs>
  <Slides>25</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25</vt:i4>
      </vt:variant>
    </vt:vector>
  </HeadingPairs>
  <TitlesOfParts>
    <vt:vector size="30" baseType="lpstr">
      <vt:lpstr>Aptos</vt:lpstr>
      <vt:lpstr>Aptos Display</vt:lpstr>
      <vt:lpstr>Arial</vt:lpstr>
      <vt:lpstr>Wingdings</vt:lpstr>
      <vt:lpstr>Office-tema</vt:lpstr>
      <vt:lpstr>7. Lektion</vt:lpstr>
      <vt:lpstr>Jordskælv i Afghanistan</vt:lpstr>
      <vt:lpstr>Repetition fra sidst</vt:lpstr>
      <vt:lpstr>Vulkantyper</vt:lpstr>
      <vt:lpstr>Vulkantyper</vt:lpstr>
      <vt:lpstr>Vulkantyper</vt:lpstr>
      <vt:lpstr>Vulkantyper</vt:lpstr>
      <vt:lpstr>Øvelse vulkantype og hældning Vesuv</vt:lpstr>
      <vt:lpstr>Øvelse vulkantype og hældning Tambora</vt:lpstr>
      <vt:lpstr>Øvelse vulkantype og hældning Ikke aktiv</vt:lpstr>
      <vt:lpstr>Øvelse vulkantype og hældning Ikke aktiv</vt:lpstr>
      <vt:lpstr>Øvelse vulkantype og hældning Chimborazo</vt:lpstr>
      <vt:lpstr>Øvelse vulkantype og hældning Fuji</vt:lpstr>
      <vt:lpstr>Bjergkæder kan opdeles i tre hovedtyper efter dannelse:</vt:lpstr>
      <vt:lpstr>Bjergarter</vt:lpstr>
      <vt:lpstr>PowerPoint-præsentation</vt:lpstr>
      <vt:lpstr>PowerPoint-præsentation</vt:lpstr>
      <vt:lpstr>Det geologiske kredsløb</vt:lpstr>
      <vt:lpstr>Det geologiske kredsløb</vt:lpstr>
      <vt:lpstr>Opkoncentrering af råstoffer</vt:lpstr>
      <vt:lpstr>Dannelse af råstoffer og bjergarter</vt:lpstr>
      <vt:lpstr>Forvitring</vt:lpstr>
      <vt:lpstr>Sedimentære bjergarter</vt:lpstr>
      <vt:lpstr>Magmatiske bjergarter</vt:lpstr>
      <vt:lpstr>Metamorfe bjergarter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Lasse Kappel Aggerholm</dc:creator>
  <cp:lastModifiedBy>Lasse Kappel Aggerholm</cp:lastModifiedBy>
  <cp:revision>1</cp:revision>
  <dcterms:created xsi:type="dcterms:W3CDTF">2025-08-31T12:02:55Z</dcterms:created>
  <dcterms:modified xsi:type="dcterms:W3CDTF">2025-09-01T08:49:03Z</dcterms:modified>
</cp:coreProperties>
</file>