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76" r:id="rId7"/>
    <p:sldId id="274" r:id="rId8"/>
    <p:sldId id="275" r:id="rId9"/>
    <p:sldId id="263" r:id="rId10"/>
    <p:sldId id="271" r:id="rId11"/>
    <p:sldId id="264" r:id="rId12"/>
    <p:sldId id="272" r:id="rId13"/>
    <p:sldId id="267" r:id="rId14"/>
    <p:sldId id="258" r:id="rId15"/>
    <p:sldId id="265" r:id="rId16"/>
    <p:sldId id="266" r:id="rId17"/>
    <p:sldId id="268" r:id="rId18"/>
    <p:sldId id="269" r:id="rId1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8C1285-62AB-4C9B-B9BF-B6B068847BEA}" v="37" dt="2025-09-04T04:41:35.3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4660"/>
  </p:normalViewPr>
  <p:slideViewPr>
    <p:cSldViewPr snapToGrid="0">
      <p:cViewPr varScale="1">
        <p:scale>
          <a:sx n="60" d="100"/>
          <a:sy n="60" d="100"/>
        </p:scale>
        <p:origin x="5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sse Kappel Aggerholm" userId="cc7af402-8c19-46cd-b1f9-6529bae68021" providerId="ADAL" clId="{1B8C1285-62AB-4C9B-B9BF-B6B068847BEA}"/>
    <pc:docChg chg="undo redo custSel addSld delSld modSld sldOrd">
      <pc:chgData name="Lasse Kappel Aggerholm" userId="cc7af402-8c19-46cd-b1f9-6529bae68021" providerId="ADAL" clId="{1B8C1285-62AB-4C9B-B9BF-B6B068847BEA}" dt="2025-09-04T04:47:38.540" v="1145" actId="1076"/>
      <pc:docMkLst>
        <pc:docMk/>
      </pc:docMkLst>
      <pc:sldChg chg="addSp modSp mod setBg">
        <pc:chgData name="Lasse Kappel Aggerholm" userId="cc7af402-8c19-46cd-b1f9-6529bae68021" providerId="ADAL" clId="{1B8C1285-62AB-4C9B-B9BF-B6B068847BEA}" dt="2025-09-03T19:02:02.261" v="895" actId="26606"/>
        <pc:sldMkLst>
          <pc:docMk/>
          <pc:sldMk cId="771024318" sldId="256"/>
        </pc:sldMkLst>
        <pc:spChg chg="mod">
          <ac:chgData name="Lasse Kappel Aggerholm" userId="cc7af402-8c19-46cd-b1f9-6529bae68021" providerId="ADAL" clId="{1B8C1285-62AB-4C9B-B9BF-B6B068847BEA}" dt="2025-09-03T19:02:02.261" v="895" actId="26606"/>
          <ac:spMkLst>
            <pc:docMk/>
            <pc:sldMk cId="771024318" sldId="256"/>
            <ac:spMk id="2" creationId="{8440975D-4E9D-9759-CECB-263A60E9A0D0}"/>
          </ac:spMkLst>
        </pc:spChg>
        <pc:spChg chg="mod">
          <ac:chgData name="Lasse Kappel Aggerholm" userId="cc7af402-8c19-46cd-b1f9-6529bae68021" providerId="ADAL" clId="{1B8C1285-62AB-4C9B-B9BF-B6B068847BEA}" dt="2025-09-03T19:02:02.261" v="895" actId="26606"/>
          <ac:spMkLst>
            <pc:docMk/>
            <pc:sldMk cId="771024318" sldId="256"/>
            <ac:spMk id="3" creationId="{86C4723C-1E48-7053-0559-613B1C6E6E4A}"/>
          </ac:spMkLst>
        </pc:spChg>
        <pc:spChg chg="add">
          <ac:chgData name="Lasse Kappel Aggerholm" userId="cc7af402-8c19-46cd-b1f9-6529bae68021" providerId="ADAL" clId="{1B8C1285-62AB-4C9B-B9BF-B6B068847BEA}" dt="2025-09-03T19:02:02.261" v="895" actId="26606"/>
          <ac:spMkLst>
            <pc:docMk/>
            <pc:sldMk cId="771024318" sldId="256"/>
            <ac:spMk id="10" creationId="{68AF5748-FED8-45BA-8631-26D1D10F3246}"/>
          </ac:spMkLst>
        </pc:spChg>
        <pc:spChg chg="add">
          <ac:chgData name="Lasse Kappel Aggerholm" userId="cc7af402-8c19-46cd-b1f9-6529bae68021" providerId="ADAL" clId="{1B8C1285-62AB-4C9B-B9BF-B6B068847BEA}" dt="2025-09-03T19:02:02.261" v="895" actId="26606"/>
          <ac:spMkLst>
            <pc:docMk/>
            <pc:sldMk cId="771024318" sldId="256"/>
            <ac:spMk id="12" creationId="{AF2F604E-43BE-4DC3-B983-E071523364F8}"/>
          </ac:spMkLst>
        </pc:spChg>
        <pc:spChg chg="add">
          <ac:chgData name="Lasse Kappel Aggerholm" userId="cc7af402-8c19-46cd-b1f9-6529bae68021" providerId="ADAL" clId="{1B8C1285-62AB-4C9B-B9BF-B6B068847BEA}" dt="2025-09-03T19:02:02.261" v="895" actId="26606"/>
          <ac:spMkLst>
            <pc:docMk/>
            <pc:sldMk cId="771024318" sldId="256"/>
            <ac:spMk id="14" creationId="{08C9B587-E65E-4B52-B37C-ABEBB6E87928}"/>
          </ac:spMkLst>
        </pc:spChg>
        <pc:picChg chg="add mod">
          <ac:chgData name="Lasse Kappel Aggerholm" userId="cc7af402-8c19-46cd-b1f9-6529bae68021" providerId="ADAL" clId="{1B8C1285-62AB-4C9B-B9BF-B6B068847BEA}" dt="2025-09-03T19:02:02.261" v="895" actId="26606"/>
          <ac:picMkLst>
            <pc:docMk/>
            <pc:sldMk cId="771024318" sldId="256"/>
            <ac:picMk id="5" creationId="{6D7DB4EE-B136-41E6-EA58-C1835E377595}"/>
          </ac:picMkLst>
        </pc:picChg>
      </pc:sldChg>
      <pc:sldChg chg="modSp del mod ord">
        <pc:chgData name="Lasse Kappel Aggerholm" userId="cc7af402-8c19-46cd-b1f9-6529bae68021" providerId="ADAL" clId="{1B8C1285-62AB-4C9B-B9BF-B6B068847BEA}" dt="2025-09-03T18:57:59.433" v="863" actId="47"/>
        <pc:sldMkLst>
          <pc:docMk/>
          <pc:sldMk cId="4191967400" sldId="257"/>
        </pc:sldMkLst>
        <pc:picChg chg="mod">
          <ac:chgData name="Lasse Kappel Aggerholm" userId="cc7af402-8c19-46cd-b1f9-6529bae68021" providerId="ADAL" clId="{1B8C1285-62AB-4C9B-B9BF-B6B068847BEA}" dt="2025-09-03T16:16:03.725" v="265" actId="1076"/>
          <ac:picMkLst>
            <pc:docMk/>
            <pc:sldMk cId="4191967400" sldId="257"/>
            <ac:picMk id="6" creationId="{8360E61D-AC3E-C5F8-CF02-A6F93CE8A434}"/>
          </ac:picMkLst>
        </pc:picChg>
        <pc:picChg chg="mod">
          <ac:chgData name="Lasse Kappel Aggerholm" userId="cc7af402-8c19-46cd-b1f9-6529bae68021" providerId="ADAL" clId="{1B8C1285-62AB-4C9B-B9BF-B6B068847BEA}" dt="2025-09-03T16:15:56.692" v="264" actId="1076"/>
          <ac:picMkLst>
            <pc:docMk/>
            <pc:sldMk cId="4191967400" sldId="257"/>
            <ac:picMk id="8" creationId="{B8EC335F-8CB8-BDF4-BB14-E61CF99235FA}"/>
          </ac:picMkLst>
        </pc:picChg>
      </pc:sldChg>
      <pc:sldChg chg="addSp delSp modSp mod ord setBg">
        <pc:chgData name="Lasse Kappel Aggerholm" userId="cc7af402-8c19-46cd-b1f9-6529bae68021" providerId="ADAL" clId="{1B8C1285-62AB-4C9B-B9BF-B6B068847BEA}" dt="2025-09-03T18:56:48.156" v="852" actId="20577"/>
        <pc:sldMkLst>
          <pc:docMk/>
          <pc:sldMk cId="1362998490" sldId="258"/>
        </pc:sldMkLst>
        <pc:spChg chg="del mod">
          <ac:chgData name="Lasse Kappel Aggerholm" userId="cc7af402-8c19-46cd-b1f9-6529bae68021" providerId="ADAL" clId="{1B8C1285-62AB-4C9B-B9BF-B6B068847BEA}" dt="2025-09-03T18:55:54.918" v="722" actId="478"/>
          <ac:spMkLst>
            <pc:docMk/>
            <pc:sldMk cId="1362998490" sldId="258"/>
            <ac:spMk id="2" creationId="{CF1B2685-C625-F144-6398-9B667AD72591}"/>
          </ac:spMkLst>
        </pc:spChg>
        <pc:spChg chg="mod">
          <ac:chgData name="Lasse Kappel Aggerholm" userId="cc7af402-8c19-46cd-b1f9-6529bae68021" providerId="ADAL" clId="{1B8C1285-62AB-4C9B-B9BF-B6B068847BEA}" dt="2025-09-03T18:56:48.156" v="852" actId="20577"/>
          <ac:spMkLst>
            <pc:docMk/>
            <pc:sldMk cId="1362998490" sldId="258"/>
            <ac:spMk id="3" creationId="{14E0E50B-B3A3-2F5F-6382-1A7348316D3F}"/>
          </ac:spMkLst>
        </pc:spChg>
        <pc:spChg chg="add del mod">
          <ac:chgData name="Lasse Kappel Aggerholm" userId="cc7af402-8c19-46cd-b1f9-6529bae68021" providerId="ADAL" clId="{1B8C1285-62AB-4C9B-B9BF-B6B068847BEA}" dt="2025-09-03T18:55:56.823" v="723" actId="478"/>
          <ac:spMkLst>
            <pc:docMk/>
            <pc:sldMk cId="1362998490" sldId="258"/>
            <ac:spMk id="7" creationId="{A96BAE26-28C6-03E6-8E86-39C473463EC6}"/>
          </ac:spMkLst>
        </pc:spChg>
        <pc:spChg chg="add">
          <ac:chgData name="Lasse Kappel Aggerholm" userId="cc7af402-8c19-46cd-b1f9-6529bae68021" providerId="ADAL" clId="{1B8C1285-62AB-4C9B-B9BF-B6B068847BEA}" dt="2025-09-03T18:56:43.640" v="851" actId="26606"/>
          <ac:spMkLst>
            <pc:docMk/>
            <pc:sldMk cId="1362998490" sldId="258"/>
            <ac:spMk id="10" creationId="{0288C6B4-AFC3-407F-A595-EFFD38D4CCAF}"/>
          </ac:spMkLst>
        </pc:spChg>
        <pc:spChg chg="add">
          <ac:chgData name="Lasse Kappel Aggerholm" userId="cc7af402-8c19-46cd-b1f9-6529bae68021" providerId="ADAL" clId="{1B8C1285-62AB-4C9B-B9BF-B6B068847BEA}" dt="2025-09-03T18:56:43.640" v="851" actId="26606"/>
          <ac:spMkLst>
            <pc:docMk/>
            <pc:sldMk cId="1362998490" sldId="258"/>
            <ac:spMk id="12" creationId="{CF236821-17FE-429B-8D2C-08E13A64EA40}"/>
          </ac:spMkLst>
        </pc:spChg>
        <pc:spChg chg="add">
          <ac:chgData name="Lasse Kappel Aggerholm" userId="cc7af402-8c19-46cd-b1f9-6529bae68021" providerId="ADAL" clId="{1B8C1285-62AB-4C9B-B9BF-B6B068847BEA}" dt="2025-09-03T18:56:43.640" v="851" actId="26606"/>
          <ac:spMkLst>
            <pc:docMk/>
            <pc:sldMk cId="1362998490" sldId="258"/>
            <ac:spMk id="14" creationId="{C0BDBCD2-E081-43AB-9119-C55465E59757}"/>
          </ac:spMkLst>
        </pc:spChg>
        <pc:spChg chg="add">
          <ac:chgData name="Lasse Kappel Aggerholm" userId="cc7af402-8c19-46cd-b1f9-6529bae68021" providerId="ADAL" clId="{1B8C1285-62AB-4C9B-B9BF-B6B068847BEA}" dt="2025-09-03T18:56:43.640" v="851" actId="26606"/>
          <ac:spMkLst>
            <pc:docMk/>
            <pc:sldMk cId="1362998490" sldId="258"/>
            <ac:spMk id="16" creationId="{98E79BE4-34FE-485A-98A5-92CE8F7C4743}"/>
          </ac:spMkLst>
        </pc:spChg>
        <pc:spChg chg="add">
          <ac:chgData name="Lasse Kappel Aggerholm" userId="cc7af402-8c19-46cd-b1f9-6529bae68021" providerId="ADAL" clId="{1B8C1285-62AB-4C9B-B9BF-B6B068847BEA}" dt="2025-09-03T18:56:43.640" v="851" actId="26606"/>
          <ac:spMkLst>
            <pc:docMk/>
            <pc:sldMk cId="1362998490" sldId="258"/>
            <ac:spMk id="18" creationId="{7A5F0580-5EE9-419F-96EE-B6529EF6E7D0}"/>
          </ac:spMkLst>
        </pc:spChg>
        <pc:picChg chg="mod">
          <ac:chgData name="Lasse Kappel Aggerholm" userId="cc7af402-8c19-46cd-b1f9-6529bae68021" providerId="ADAL" clId="{1B8C1285-62AB-4C9B-B9BF-B6B068847BEA}" dt="2025-09-03T18:56:43.640" v="851" actId="26606"/>
          <ac:picMkLst>
            <pc:docMk/>
            <pc:sldMk cId="1362998490" sldId="258"/>
            <ac:picMk id="5" creationId="{A0A49BB9-5A9B-6065-0928-60D16FAB31DA}"/>
          </ac:picMkLst>
        </pc:picChg>
      </pc:sldChg>
      <pc:sldChg chg="addSp modSp mod setBg">
        <pc:chgData name="Lasse Kappel Aggerholm" userId="cc7af402-8c19-46cd-b1f9-6529bae68021" providerId="ADAL" clId="{1B8C1285-62AB-4C9B-B9BF-B6B068847BEA}" dt="2025-09-03T16:02:16.436" v="77" actId="26606"/>
        <pc:sldMkLst>
          <pc:docMk/>
          <pc:sldMk cId="2623074520" sldId="259"/>
        </pc:sldMkLst>
        <pc:spChg chg="mod">
          <ac:chgData name="Lasse Kappel Aggerholm" userId="cc7af402-8c19-46cd-b1f9-6529bae68021" providerId="ADAL" clId="{1B8C1285-62AB-4C9B-B9BF-B6B068847BEA}" dt="2025-09-03T16:02:16.436" v="77" actId="26606"/>
          <ac:spMkLst>
            <pc:docMk/>
            <pc:sldMk cId="2623074520" sldId="259"/>
            <ac:spMk id="2" creationId="{3E8AE96C-1B8F-D7DC-7A32-6579CD9F769C}"/>
          </ac:spMkLst>
        </pc:spChg>
        <pc:spChg chg="mod">
          <ac:chgData name="Lasse Kappel Aggerholm" userId="cc7af402-8c19-46cd-b1f9-6529bae68021" providerId="ADAL" clId="{1B8C1285-62AB-4C9B-B9BF-B6B068847BEA}" dt="2025-09-03T16:02:16.436" v="77" actId="26606"/>
          <ac:spMkLst>
            <pc:docMk/>
            <pc:sldMk cId="2623074520" sldId="259"/>
            <ac:spMk id="3" creationId="{040173C4-DA0C-EC9E-03AB-83B0479C1861}"/>
          </ac:spMkLst>
        </pc:spChg>
        <pc:spChg chg="add">
          <ac:chgData name="Lasse Kappel Aggerholm" userId="cc7af402-8c19-46cd-b1f9-6529bae68021" providerId="ADAL" clId="{1B8C1285-62AB-4C9B-B9BF-B6B068847BEA}" dt="2025-09-03T16:02:16.436" v="77" actId="26606"/>
          <ac:spMkLst>
            <pc:docMk/>
            <pc:sldMk cId="2623074520" sldId="259"/>
            <ac:spMk id="12" creationId="{2B97F24A-32CE-4C1C-A50D-3016B394DCFB}"/>
          </ac:spMkLst>
        </pc:spChg>
        <pc:spChg chg="add">
          <ac:chgData name="Lasse Kappel Aggerholm" userId="cc7af402-8c19-46cd-b1f9-6529bae68021" providerId="ADAL" clId="{1B8C1285-62AB-4C9B-B9BF-B6B068847BEA}" dt="2025-09-03T16:02:16.436" v="77" actId="26606"/>
          <ac:spMkLst>
            <pc:docMk/>
            <pc:sldMk cId="2623074520" sldId="259"/>
            <ac:spMk id="14" creationId="{CD8B4F24-440B-49E9-B85D-733523DC064B}"/>
          </ac:spMkLst>
        </pc:spChg>
        <pc:picChg chg="mod">
          <ac:chgData name="Lasse Kappel Aggerholm" userId="cc7af402-8c19-46cd-b1f9-6529bae68021" providerId="ADAL" clId="{1B8C1285-62AB-4C9B-B9BF-B6B068847BEA}" dt="2025-09-03T16:02:16.436" v="77" actId="26606"/>
          <ac:picMkLst>
            <pc:docMk/>
            <pc:sldMk cId="2623074520" sldId="259"/>
            <ac:picMk id="7" creationId="{02F764C2-7A3A-F54B-E3A8-DAAD4416DCD1}"/>
          </ac:picMkLst>
        </pc:picChg>
      </pc:sldChg>
      <pc:sldChg chg="addSp delSp modSp mod modClrScheme chgLayout">
        <pc:chgData name="Lasse Kappel Aggerholm" userId="cc7af402-8c19-46cd-b1f9-6529bae68021" providerId="ADAL" clId="{1B8C1285-62AB-4C9B-B9BF-B6B068847BEA}" dt="2025-09-04T04:30:36.853" v="964" actId="1076"/>
        <pc:sldMkLst>
          <pc:docMk/>
          <pc:sldMk cId="151781942" sldId="260"/>
        </pc:sldMkLst>
        <pc:spChg chg="mod ord">
          <ac:chgData name="Lasse Kappel Aggerholm" userId="cc7af402-8c19-46cd-b1f9-6529bae68021" providerId="ADAL" clId="{1B8C1285-62AB-4C9B-B9BF-B6B068847BEA}" dt="2025-09-03T16:08:13.243" v="212" actId="20577"/>
          <ac:spMkLst>
            <pc:docMk/>
            <pc:sldMk cId="151781942" sldId="260"/>
            <ac:spMk id="2" creationId="{C6CE9BFC-8ECA-4B78-449D-279D6FF111D3}"/>
          </ac:spMkLst>
        </pc:spChg>
        <pc:spChg chg="add mod">
          <ac:chgData name="Lasse Kappel Aggerholm" userId="cc7af402-8c19-46cd-b1f9-6529bae68021" providerId="ADAL" clId="{1B8C1285-62AB-4C9B-B9BF-B6B068847BEA}" dt="2025-09-04T04:30:36.853" v="964" actId="1076"/>
          <ac:spMkLst>
            <pc:docMk/>
            <pc:sldMk cId="151781942" sldId="260"/>
            <ac:spMk id="3" creationId="{ACF23886-617C-A8DE-AAF2-548C472E2034}"/>
          </ac:spMkLst>
        </pc:spChg>
        <pc:spChg chg="del mod ord">
          <ac:chgData name="Lasse Kappel Aggerholm" userId="cc7af402-8c19-46cd-b1f9-6529bae68021" providerId="ADAL" clId="{1B8C1285-62AB-4C9B-B9BF-B6B068847BEA}" dt="2025-09-03T16:03:16.934" v="109" actId="700"/>
          <ac:spMkLst>
            <pc:docMk/>
            <pc:sldMk cId="151781942" sldId="260"/>
            <ac:spMk id="3" creationId="{AF361F71-01CD-D929-B951-9DBE2EEE3771}"/>
          </ac:spMkLst>
        </pc:spChg>
        <pc:spChg chg="add del mod ord">
          <ac:chgData name="Lasse Kappel Aggerholm" userId="cc7af402-8c19-46cd-b1f9-6529bae68021" providerId="ADAL" clId="{1B8C1285-62AB-4C9B-B9BF-B6B068847BEA}" dt="2025-09-03T16:03:20.591" v="110"/>
          <ac:spMkLst>
            <pc:docMk/>
            <pc:sldMk cId="151781942" sldId="260"/>
            <ac:spMk id="8" creationId="{D9F4EE52-FABF-CDFB-77B1-DF00C692FF02}"/>
          </ac:spMkLst>
        </pc:spChg>
        <pc:spChg chg="add del mod ord">
          <ac:chgData name="Lasse Kappel Aggerholm" userId="cc7af402-8c19-46cd-b1f9-6529bae68021" providerId="ADAL" clId="{1B8C1285-62AB-4C9B-B9BF-B6B068847BEA}" dt="2025-09-03T16:03:25.314" v="112"/>
          <ac:spMkLst>
            <pc:docMk/>
            <pc:sldMk cId="151781942" sldId="260"/>
            <ac:spMk id="9" creationId="{6AC25A36-4EFD-70AC-C6FF-80868F0010F6}"/>
          </ac:spMkLst>
        </pc:spChg>
        <pc:picChg chg="del mod">
          <ac:chgData name="Lasse Kappel Aggerholm" userId="cc7af402-8c19-46cd-b1f9-6529bae68021" providerId="ADAL" clId="{1B8C1285-62AB-4C9B-B9BF-B6B068847BEA}" dt="2025-09-03T16:03:22.541" v="111" actId="478"/>
          <ac:picMkLst>
            <pc:docMk/>
            <pc:sldMk cId="151781942" sldId="260"/>
            <ac:picMk id="5" creationId="{54BACFD5-C02E-91BC-04C8-4D8943EAC3BC}"/>
          </ac:picMkLst>
        </pc:picChg>
        <pc:picChg chg="del mod">
          <ac:chgData name="Lasse Kappel Aggerholm" userId="cc7af402-8c19-46cd-b1f9-6529bae68021" providerId="ADAL" clId="{1B8C1285-62AB-4C9B-B9BF-B6B068847BEA}" dt="2025-09-03T16:03:27.149" v="113" actId="478"/>
          <ac:picMkLst>
            <pc:docMk/>
            <pc:sldMk cId="151781942" sldId="260"/>
            <ac:picMk id="7" creationId="{CC6BC5F1-0C64-FF3B-9ABA-AC03C1A24031}"/>
          </ac:picMkLst>
        </pc:picChg>
        <pc:picChg chg="add mod">
          <ac:chgData name="Lasse Kappel Aggerholm" userId="cc7af402-8c19-46cd-b1f9-6529bae68021" providerId="ADAL" clId="{1B8C1285-62AB-4C9B-B9BF-B6B068847BEA}" dt="2025-09-03T16:04:28.413" v="124" actId="1076"/>
          <ac:picMkLst>
            <pc:docMk/>
            <pc:sldMk cId="151781942" sldId="260"/>
            <ac:picMk id="10" creationId="{2B6F7468-E755-B674-5EC4-7477CB3180CE}"/>
          </ac:picMkLst>
        </pc:picChg>
        <pc:picChg chg="add mod">
          <ac:chgData name="Lasse Kappel Aggerholm" userId="cc7af402-8c19-46cd-b1f9-6529bae68021" providerId="ADAL" clId="{1B8C1285-62AB-4C9B-B9BF-B6B068847BEA}" dt="2025-09-03T16:04:32.480" v="125" actId="14100"/>
          <ac:picMkLst>
            <pc:docMk/>
            <pc:sldMk cId="151781942" sldId="260"/>
            <ac:picMk id="11" creationId="{917CC957-407F-E0FB-1B70-0FE0C34DD564}"/>
          </ac:picMkLst>
        </pc:picChg>
      </pc:sldChg>
      <pc:sldChg chg="addSp delSp modSp mod setBg">
        <pc:chgData name="Lasse Kappel Aggerholm" userId="cc7af402-8c19-46cd-b1f9-6529bae68021" providerId="ADAL" clId="{1B8C1285-62AB-4C9B-B9BF-B6B068847BEA}" dt="2025-09-03T16:06:44.956" v="170" actId="26606"/>
        <pc:sldMkLst>
          <pc:docMk/>
          <pc:sldMk cId="3714848459" sldId="261"/>
        </pc:sldMkLst>
        <pc:spChg chg="mod">
          <ac:chgData name="Lasse Kappel Aggerholm" userId="cc7af402-8c19-46cd-b1f9-6529bae68021" providerId="ADAL" clId="{1B8C1285-62AB-4C9B-B9BF-B6B068847BEA}" dt="2025-09-03T16:06:44.956" v="170" actId="26606"/>
          <ac:spMkLst>
            <pc:docMk/>
            <pc:sldMk cId="3714848459" sldId="261"/>
            <ac:spMk id="2" creationId="{DF4AFF48-861A-4817-9CC2-48165FDCDCF7}"/>
          </ac:spMkLst>
        </pc:spChg>
        <pc:spChg chg="del">
          <ac:chgData name="Lasse Kappel Aggerholm" userId="cc7af402-8c19-46cd-b1f9-6529bae68021" providerId="ADAL" clId="{1B8C1285-62AB-4C9B-B9BF-B6B068847BEA}" dt="2025-09-03T16:06:44.956" v="170" actId="26606"/>
          <ac:spMkLst>
            <pc:docMk/>
            <pc:sldMk cId="3714848459" sldId="261"/>
            <ac:spMk id="3" creationId="{BFDD527C-7836-2E26-CE51-B447203EDC2E}"/>
          </ac:spMkLst>
        </pc:spChg>
        <pc:spChg chg="add">
          <ac:chgData name="Lasse Kappel Aggerholm" userId="cc7af402-8c19-46cd-b1f9-6529bae68021" providerId="ADAL" clId="{1B8C1285-62AB-4C9B-B9BF-B6B068847BEA}" dt="2025-09-03T16:06:44.956" v="170" actId="26606"/>
          <ac:spMkLst>
            <pc:docMk/>
            <pc:sldMk cId="3714848459" sldId="261"/>
            <ac:spMk id="10" creationId="{6753252F-4873-4F63-801D-CC719279A7D5}"/>
          </ac:spMkLst>
        </pc:spChg>
        <pc:spChg chg="add">
          <ac:chgData name="Lasse Kappel Aggerholm" userId="cc7af402-8c19-46cd-b1f9-6529bae68021" providerId="ADAL" clId="{1B8C1285-62AB-4C9B-B9BF-B6B068847BEA}" dt="2025-09-03T16:06:44.956" v="170" actId="26606"/>
          <ac:spMkLst>
            <pc:docMk/>
            <pc:sldMk cId="3714848459" sldId="261"/>
            <ac:spMk id="12" creationId="{047C8CCB-F95D-4249-92DD-651249D3535A}"/>
          </ac:spMkLst>
        </pc:spChg>
        <pc:picChg chg="mod">
          <ac:chgData name="Lasse Kappel Aggerholm" userId="cc7af402-8c19-46cd-b1f9-6529bae68021" providerId="ADAL" clId="{1B8C1285-62AB-4C9B-B9BF-B6B068847BEA}" dt="2025-09-03T16:06:44.956" v="170" actId="26606"/>
          <ac:picMkLst>
            <pc:docMk/>
            <pc:sldMk cId="3714848459" sldId="261"/>
            <ac:picMk id="5" creationId="{EFF6C594-78A3-FD39-7381-CA55898E91E8}"/>
          </ac:picMkLst>
        </pc:picChg>
      </pc:sldChg>
      <pc:sldChg chg="addSp delSp modSp mod">
        <pc:chgData name="Lasse Kappel Aggerholm" userId="cc7af402-8c19-46cd-b1f9-6529bae68021" providerId="ADAL" clId="{1B8C1285-62AB-4C9B-B9BF-B6B068847BEA}" dt="2025-09-03T18:50:54.807" v="693" actId="478"/>
        <pc:sldMkLst>
          <pc:docMk/>
          <pc:sldMk cId="522591353" sldId="262"/>
        </pc:sldMkLst>
        <pc:spChg chg="mod">
          <ac:chgData name="Lasse Kappel Aggerholm" userId="cc7af402-8c19-46cd-b1f9-6529bae68021" providerId="ADAL" clId="{1B8C1285-62AB-4C9B-B9BF-B6B068847BEA}" dt="2025-09-03T18:50:47.949" v="692" actId="20577"/>
          <ac:spMkLst>
            <pc:docMk/>
            <pc:sldMk cId="522591353" sldId="262"/>
            <ac:spMk id="2" creationId="{FB00EE25-D7F8-94D5-31F9-F11C534A2C5F}"/>
          </ac:spMkLst>
        </pc:spChg>
        <pc:spChg chg="add del">
          <ac:chgData name="Lasse Kappel Aggerholm" userId="cc7af402-8c19-46cd-b1f9-6529bae68021" providerId="ADAL" clId="{1B8C1285-62AB-4C9B-B9BF-B6B068847BEA}" dt="2025-09-03T18:50:54.807" v="693" actId="478"/>
          <ac:spMkLst>
            <pc:docMk/>
            <pc:sldMk cId="522591353" sldId="262"/>
            <ac:spMk id="3" creationId="{298F98E6-1374-46B9-CB53-B1E54BA8B1EF}"/>
          </ac:spMkLst>
        </pc:spChg>
        <pc:picChg chg="mod">
          <ac:chgData name="Lasse Kappel Aggerholm" userId="cc7af402-8c19-46cd-b1f9-6529bae68021" providerId="ADAL" clId="{1B8C1285-62AB-4C9B-B9BF-B6B068847BEA}" dt="2025-09-03T16:09:04.351" v="219" actId="14100"/>
          <ac:picMkLst>
            <pc:docMk/>
            <pc:sldMk cId="522591353" sldId="262"/>
            <ac:picMk id="5" creationId="{77427975-ACBE-0681-7388-323869940C34}"/>
          </ac:picMkLst>
        </pc:picChg>
        <pc:picChg chg="mod">
          <ac:chgData name="Lasse Kappel Aggerholm" userId="cc7af402-8c19-46cd-b1f9-6529bae68021" providerId="ADAL" clId="{1B8C1285-62AB-4C9B-B9BF-B6B068847BEA}" dt="2025-09-03T16:08:57.062" v="216" actId="1076"/>
          <ac:picMkLst>
            <pc:docMk/>
            <pc:sldMk cId="522591353" sldId="262"/>
            <ac:picMk id="7" creationId="{7ABD5ABF-83C0-2653-AFB4-3E25B6517A41}"/>
          </ac:picMkLst>
        </pc:picChg>
      </pc:sldChg>
      <pc:sldChg chg="addSp delSp modSp mod setBg">
        <pc:chgData name="Lasse Kappel Aggerholm" userId="cc7af402-8c19-46cd-b1f9-6529bae68021" providerId="ADAL" clId="{1B8C1285-62AB-4C9B-B9BF-B6B068847BEA}" dt="2025-09-03T16:15:46.772" v="263" actId="1076"/>
        <pc:sldMkLst>
          <pc:docMk/>
          <pc:sldMk cId="2220505842" sldId="263"/>
        </pc:sldMkLst>
        <pc:spChg chg="mod">
          <ac:chgData name="Lasse Kappel Aggerholm" userId="cc7af402-8c19-46cd-b1f9-6529bae68021" providerId="ADAL" clId="{1B8C1285-62AB-4C9B-B9BF-B6B068847BEA}" dt="2025-09-03T16:15:21.973" v="253" actId="20577"/>
          <ac:spMkLst>
            <pc:docMk/>
            <pc:sldMk cId="2220505842" sldId="263"/>
            <ac:spMk id="2" creationId="{6AB00BEF-69D5-1843-D72B-34AFB112918D}"/>
          </ac:spMkLst>
        </pc:spChg>
        <pc:spChg chg="del">
          <ac:chgData name="Lasse Kappel Aggerholm" userId="cc7af402-8c19-46cd-b1f9-6529bae68021" providerId="ADAL" clId="{1B8C1285-62AB-4C9B-B9BF-B6B068847BEA}" dt="2025-09-03T16:12:47.434" v="221"/>
          <ac:spMkLst>
            <pc:docMk/>
            <pc:sldMk cId="2220505842" sldId="263"/>
            <ac:spMk id="3" creationId="{B6640C30-7CAA-76A0-D495-09C4597EEBDF}"/>
          </ac:spMkLst>
        </pc:spChg>
        <pc:spChg chg="add del mod">
          <ac:chgData name="Lasse Kappel Aggerholm" userId="cc7af402-8c19-46cd-b1f9-6529bae68021" providerId="ADAL" clId="{1B8C1285-62AB-4C9B-B9BF-B6B068847BEA}" dt="2025-09-03T16:14:31.629" v="227"/>
          <ac:spMkLst>
            <pc:docMk/>
            <pc:sldMk cId="2220505842" sldId="263"/>
            <ac:spMk id="8" creationId="{E3D0A824-650F-1F01-F047-2A1BE82E4067}"/>
          </ac:spMkLst>
        </pc:spChg>
        <pc:spChg chg="add mod">
          <ac:chgData name="Lasse Kappel Aggerholm" userId="cc7af402-8c19-46cd-b1f9-6529bae68021" providerId="ADAL" clId="{1B8C1285-62AB-4C9B-B9BF-B6B068847BEA}" dt="2025-09-03T16:15:46.772" v="263" actId="1076"/>
          <ac:spMkLst>
            <pc:docMk/>
            <pc:sldMk cId="2220505842" sldId="263"/>
            <ac:spMk id="10" creationId="{76108160-F4FF-3884-A89E-BE446CA7C9F1}"/>
          </ac:spMkLst>
        </pc:spChg>
        <pc:spChg chg="add del">
          <ac:chgData name="Lasse Kappel Aggerholm" userId="cc7af402-8c19-46cd-b1f9-6529bae68021" providerId="ADAL" clId="{1B8C1285-62AB-4C9B-B9BF-B6B068847BEA}" dt="2025-09-03T16:14:44.339" v="231" actId="26606"/>
          <ac:spMkLst>
            <pc:docMk/>
            <pc:sldMk cId="2220505842" sldId="263"/>
            <ac:spMk id="14" creationId="{2151139A-886F-4B97-8815-729AD3831BBD}"/>
          </ac:spMkLst>
        </pc:spChg>
        <pc:spChg chg="add del">
          <ac:chgData name="Lasse Kappel Aggerholm" userId="cc7af402-8c19-46cd-b1f9-6529bae68021" providerId="ADAL" clId="{1B8C1285-62AB-4C9B-B9BF-B6B068847BEA}" dt="2025-09-03T16:14:44.339" v="231" actId="26606"/>
          <ac:spMkLst>
            <pc:docMk/>
            <pc:sldMk cId="2220505842" sldId="263"/>
            <ac:spMk id="16" creationId="{AB5E08C4-8CDD-4623-A5B8-E998C6DEE3B7}"/>
          </ac:spMkLst>
        </pc:spChg>
        <pc:spChg chg="add del">
          <ac:chgData name="Lasse Kappel Aggerholm" userId="cc7af402-8c19-46cd-b1f9-6529bae68021" providerId="ADAL" clId="{1B8C1285-62AB-4C9B-B9BF-B6B068847BEA}" dt="2025-09-03T16:14:44.339" v="231" actId="26606"/>
          <ac:spMkLst>
            <pc:docMk/>
            <pc:sldMk cId="2220505842" sldId="263"/>
            <ac:spMk id="18" creationId="{15F33878-D502-4FFA-8ACE-F2AECDB2A23F}"/>
          </ac:spMkLst>
        </pc:spChg>
        <pc:spChg chg="add del">
          <ac:chgData name="Lasse Kappel Aggerholm" userId="cc7af402-8c19-46cd-b1f9-6529bae68021" providerId="ADAL" clId="{1B8C1285-62AB-4C9B-B9BF-B6B068847BEA}" dt="2025-09-03T16:14:44.339" v="231" actId="26606"/>
          <ac:spMkLst>
            <pc:docMk/>
            <pc:sldMk cId="2220505842" sldId="263"/>
            <ac:spMk id="20" creationId="{D3539FEE-81D3-4406-802E-60B20B16F4F6}"/>
          </ac:spMkLst>
        </pc:spChg>
        <pc:spChg chg="add del">
          <ac:chgData name="Lasse Kappel Aggerholm" userId="cc7af402-8c19-46cd-b1f9-6529bae68021" providerId="ADAL" clId="{1B8C1285-62AB-4C9B-B9BF-B6B068847BEA}" dt="2025-09-03T16:14:44.339" v="231" actId="26606"/>
          <ac:spMkLst>
            <pc:docMk/>
            <pc:sldMk cId="2220505842" sldId="263"/>
            <ac:spMk id="22" creationId="{DC701763-729E-462F-A5A8-E0DEFEB1E2E4}"/>
          </ac:spMkLst>
        </pc:spChg>
        <pc:grpChg chg="add del">
          <ac:chgData name="Lasse Kappel Aggerholm" userId="cc7af402-8c19-46cd-b1f9-6529bae68021" providerId="ADAL" clId="{1B8C1285-62AB-4C9B-B9BF-B6B068847BEA}" dt="2025-09-03T16:15:03.065" v="246" actId="26606"/>
          <ac:grpSpMkLst>
            <pc:docMk/>
            <pc:sldMk cId="2220505842" sldId="263"/>
            <ac:grpSpMk id="24" creationId="{4FAA5DCB-E796-5631-BEDF-C3538DF184E0}"/>
          </ac:grpSpMkLst>
        </pc:grpChg>
        <pc:picChg chg="mod">
          <ac:chgData name="Lasse Kappel Aggerholm" userId="cc7af402-8c19-46cd-b1f9-6529bae68021" providerId="ADAL" clId="{1B8C1285-62AB-4C9B-B9BF-B6B068847BEA}" dt="2025-09-03T16:15:10.447" v="251" actId="14100"/>
          <ac:picMkLst>
            <pc:docMk/>
            <pc:sldMk cId="2220505842" sldId="263"/>
            <ac:picMk id="5" creationId="{BA28B3D4-3027-4EA0-F958-4C7BD4EE575A}"/>
          </ac:picMkLst>
        </pc:picChg>
        <pc:picChg chg="add del mod">
          <ac:chgData name="Lasse Kappel Aggerholm" userId="cc7af402-8c19-46cd-b1f9-6529bae68021" providerId="ADAL" clId="{1B8C1285-62AB-4C9B-B9BF-B6B068847BEA}" dt="2025-09-03T16:13:11.557" v="226" actId="478"/>
          <ac:picMkLst>
            <pc:docMk/>
            <pc:sldMk cId="2220505842" sldId="263"/>
            <ac:picMk id="6" creationId="{2A502EFB-12D8-3FC2-9A78-9F3718FEE003}"/>
          </ac:picMkLst>
        </pc:picChg>
        <pc:picChg chg="add mod">
          <ac:chgData name="Lasse Kappel Aggerholm" userId="cc7af402-8c19-46cd-b1f9-6529bae68021" providerId="ADAL" clId="{1B8C1285-62AB-4C9B-B9BF-B6B068847BEA}" dt="2025-09-03T16:15:03.065" v="246" actId="26606"/>
          <ac:picMkLst>
            <pc:docMk/>
            <pc:sldMk cId="2220505842" sldId="263"/>
            <ac:picMk id="9" creationId="{36023DEB-0B90-CAD5-4EBB-6BB56239F039}"/>
          </ac:picMkLst>
        </pc:picChg>
      </pc:sldChg>
      <pc:sldChg chg="addSp delSp modSp mod ord">
        <pc:chgData name="Lasse Kappel Aggerholm" userId="cc7af402-8c19-46cd-b1f9-6529bae68021" providerId="ADAL" clId="{1B8C1285-62AB-4C9B-B9BF-B6B068847BEA}" dt="2025-09-03T18:50:21.091" v="691" actId="1076"/>
        <pc:sldMkLst>
          <pc:docMk/>
          <pc:sldMk cId="3949871137" sldId="264"/>
        </pc:sldMkLst>
        <pc:spChg chg="mod">
          <ac:chgData name="Lasse Kappel Aggerholm" userId="cc7af402-8c19-46cd-b1f9-6529bae68021" providerId="ADAL" clId="{1B8C1285-62AB-4C9B-B9BF-B6B068847BEA}" dt="2025-09-03T16:22:14.189" v="366" actId="20577"/>
          <ac:spMkLst>
            <pc:docMk/>
            <pc:sldMk cId="3949871137" sldId="264"/>
            <ac:spMk id="2" creationId="{6EF0D437-EBB9-7F1A-4B88-0F19EB3941A3}"/>
          </ac:spMkLst>
        </pc:spChg>
        <pc:spChg chg="mod">
          <ac:chgData name="Lasse Kappel Aggerholm" userId="cc7af402-8c19-46cd-b1f9-6529bae68021" providerId="ADAL" clId="{1B8C1285-62AB-4C9B-B9BF-B6B068847BEA}" dt="2025-09-03T16:21:51.413" v="349" actId="20577"/>
          <ac:spMkLst>
            <pc:docMk/>
            <pc:sldMk cId="3949871137" sldId="264"/>
            <ac:spMk id="3" creationId="{1187A05F-7EE7-2B53-4DE8-7F7EEF99BEE8}"/>
          </ac:spMkLst>
        </pc:spChg>
        <pc:picChg chg="del mod">
          <ac:chgData name="Lasse Kappel Aggerholm" userId="cc7af402-8c19-46cd-b1f9-6529bae68021" providerId="ADAL" clId="{1B8C1285-62AB-4C9B-B9BF-B6B068847BEA}" dt="2025-09-03T16:23:11.240" v="372" actId="478"/>
          <ac:picMkLst>
            <pc:docMk/>
            <pc:sldMk cId="3949871137" sldId="264"/>
            <ac:picMk id="5" creationId="{B6F7AEFD-6DC7-55CB-21DB-C40EF674A5D5}"/>
          </ac:picMkLst>
        </pc:picChg>
        <pc:picChg chg="mod">
          <ac:chgData name="Lasse Kappel Aggerholm" userId="cc7af402-8c19-46cd-b1f9-6529bae68021" providerId="ADAL" clId="{1B8C1285-62AB-4C9B-B9BF-B6B068847BEA}" dt="2025-09-03T18:50:18.271" v="690" actId="1076"/>
          <ac:picMkLst>
            <pc:docMk/>
            <pc:sldMk cId="3949871137" sldId="264"/>
            <ac:picMk id="7" creationId="{6792F9DD-1848-86B0-104D-3CE1382DB3BE}"/>
          </ac:picMkLst>
        </pc:picChg>
        <pc:picChg chg="add del mod">
          <ac:chgData name="Lasse Kappel Aggerholm" userId="cc7af402-8c19-46cd-b1f9-6529bae68021" providerId="ADAL" clId="{1B8C1285-62AB-4C9B-B9BF-B6B068847BEA}" dt="2025-09-03T18:50:21.091" v="691" actId="1076"/>
          <ac:picMkLst>
            <pc:docMk/>
            <pc:sldMk cId="3949871137" sldId="264"/>
            <ac:picMk id="9" creationId="{CE32109F-AAE8-FE52-262D-755851D8F3F9}"/>
          </ac:picMkLst>
        </pc:picChg>
      </pc:sldChg>
      <pc:sldChg chg="modSp mod">
        <pc:chgData name="Lasse Kappel Aggerholm" userId="cc7af402-8c19-46cd-b1f9-6529bae68021" providerId="ADAL" clId="{1B8C1285-62AB-4C9B-B9BF-B6B068847BEA}" dt="2025-09-03T18:57:15.214" v="862" actId="1076"/>
        <pc:sldMkLst>
          <pc:docMk/>
          <pc:sldMk cId="4164741355" sldId="265"/>
        </pc:sldMkLst>
        <pc:spChg chg="mod">
          <ac:chgData name="Lasse Kappel Aggerholm" userId="cc7af402-8c19-46cd-b1f9-6529bae68021" providerId="ADAL" clId="{1B8C1285-62AB-4C9B-B9BF-B6B068847BEA}" dt="2025-09-03T18:57:09.608" v="861" actId="20577"/>
          <ac:spMkLst>
            <pc:docMk/>
            <pc:sldMk cId="4164741355" sldId="265"/>
            <ac:spMk id="2" creationId="{D783AC88-1F38-3DD4-23E2-9BE799B8D7B5}"/>
          </ac:spMkLst>
        </pc:spChg>
        <pc:picChg chg="mod">
          <ac:chgData name="Lasse Kappel Aggerholm" userId="cc7af402-8c19-46cd-b1f9-6529bae68021" providerId="ADAL" clId="{1B8C1285-62AB-4C9B-B9BF-B6B068847BEA}" dt="2025-09-03T18:57:15.214" v="862" actId="1076"/>
          <ac:picMkLst>
            <pc:docMk/>
            <pc:sldMk cId="4164741355" sldId="265"/>
            <ac:picMk id="5" creationId="{73B1D18A-C2F8-CBEE-84C4-519FA2DC7BA8}"/>
          </ac:picMkLst>
        </pc:picChg>
      </pc:sldChg>
      <pc:sldChg chg="modSp mod">
        <pc:chgData name="Lasse Kappel Aggerholm" userId="cc7af402-8c19-46cd-b1f9-6529bae68021" providerId="ADAL" clId="{1B8C1285-62AB-4C9B-B9BF-B6B068847BEA}" dt="2025-09-03T15:59:57.068" v="11" actId="14100"/>
        <pc:sldMkLst>
          <pc:docMk/>
          <pc:sldMk cId="3066342507" sldId="266"/>
        </pc:sldMkLst>
        <pc:picChg chg="mod">
          <ac:chgData name="Lasse Kappel Aggerholm" userId="cc7af402-8c19-46cd-b1f9-6529bae68021" providerId="ADAL" clId="{1B8C1285-62AB-4C9B-B9BF-B6B068847BEA}" dt="2025-09-03T15:59:57.068" v="11" actId="14100"/>
          <ac:picMkLst>
            <pc:docMk/>
            <pc:sldMk cId="3066342507" sldId="266"/>
            <ac:picMk id="4" creationId="{8CA5A016-939F-328E-7518-FCD2A5419A78}"/>
          </ac:picMkLst>
        </pc:picChg>
      </pc:sldChg>
      <pc:sldChg chg="modSp mod">
        <pc:chgData name="Lasse Kappel Aggerholm" userId="cc7af402-8c19-46cd-b1f9-6529bae68021" providerId="ADAL" clId="{1B8C1285-62AB-4C9B-B9BF-B6B068847BEA}" dt="2025-09-03T18:19:07.814" v="489" actId="20577"/>
        <pc:sldMkLst>
          <pc:docMk/>
          <pc:sldMk cId="3828025603" sldId="267"/>
        </pc:sldMkLst>
        <pc:spChg chg="mod">
          <ac:chgData name="Lasse Kappel Aggerholm" userId="cc7af402-8c19-46cd-b1f9-6529bae68021" providerId="ADAL" clId="{1B8C1285-62AB-4C9B-B9BF-B6B068847BEA}" dt="2025-09-03T18:17:14.365" v="406" actId="20577"/>
          <ac:spMkLst>
            <pc:docMk/>
            <pc:sldMk cId="3828025603" sldId="267"/>
            <ac:spMk id="2" creationId="{BA260360-9D9D-1D31-FC93-78360991A09E}"/>
          </ac:spMkLst>
        </pc:spChg>
        <pc:spChg chg="mod">
          <ac:chgData name="Lasse Kappel Aggerholm" userId="cc7af402-8c19-46cd-b1f9-6529bae68021" providerId="ADAL" clId="{1B8C1285-62AB-4C9B-B9BF-B6B068847BEA}" dt="2025-09-03T18:19:07.814" v="489" actId="20577"/>
          <ac:spMkLst>
            <pc:docMk/>
            <pc:sldMk cId="3828025603" sldId="267"/>
            <ac:spMk id="3" creationId="{A59A12F8-1F80-2A90-6D70-A1BB9472E74B}"/>
          </ac:spMkLst>
        </pc:spChg>
        <pc:picChg chg="mod">
          <ac:chgData name="Lasse Kappel Aggerholm" userId="cc7af402-8c19-46cd-b1f9-6529bae68021" providerId="ADAL" clId="{1B8C1285-62AB-4C9B-B9BF-B6B068847BEA}" dt="2025-09-03T16:19:07.104" v="285" actId="14100"/>
          <ac:picMkLst>
            <pc:docMk/>
            <pc:sldMk cId="3828025603" sldId="267"/>
            <ac:picMk id="5" creationId="{83123C34-1542-3108-2BEA-CD9CA76A8489}"/>
          </ac:picMkLst>
        </pc:picChg>
      </pc:sldChg>
      <pc:sldChg chg="addSp modSp new mod">
        <pc:chgData name="Lasse Kappel Aggerholm" userId="cc7af402-8c19-46cd-b1f9-6529bae68021" providerId="ADAL" clId="{1B8C1285-62AB-4C9B-B9BF-B6B068847BEA}" dt="2025-09-03T15:58:52.728" v="7" actId="14100"/>
        <pc:sldMkLst>
          <pc:docMk/>
          <pc:sldMk cId="2862098703" sldId="268"/>
        </pc:sldMkLst>
        <pc:picChg chg="add mod">
          <ac:chgData name="Lasse Kappel Aggerholm" userId="cc7af402-8c19-46cd-b1f9-6529bae68021" providerId="ADAL" clId="{1B8C1285-62AB-4C9B-B9BF-B6B068847BEA}" dt="2025-09-03T15:58:52.728" v="7" actId="14100"/>
          <ac:picMkLst>
            <pc:docMk/>
            <pc:sldMk cId="2862098703" sldId="268"/>
            <ac:picMk id="5" creationId="{ABA0544B-9DA6-B216-8A98-65E5B34EE1B2}"/>
          </ac:picMkLst>
        </pc:picChg>
      </pc:sldChg>
      <pc:sldChg chg="addSp delSp modSp new mod setBg">
        <pc:chgData name="Lasse Kappel Aggerholm" userId="cc7af402-8c19-46cd-b1f9-6529bae68021" providerId="ADAL" clId="{1B8C1285-62AB-4C9B-B9BF-B6B068847BEA}" dt="2025-09-03T15:59:01.139" v="9" actId="14100"/>
        <pc:sldMkLst>
          <pc:docMk/>
          <pc:sldMk cId="4180392498" sldId="269"/>
        </pc:sldMkLst>
        <pc:spChg chg="add del">
          <ac:chgData name="Lasse Kappel Aggerholm" userId="cc7af402-8c19-46cd-b1f9-6529bae68021" providerId="ADAL" clId="{1B8C1285-62AB-4C9B-B9BF-B6B068847BEA}" dt="2025-09-03T15:58:17.072" v="5" actId="26606"/>
          <ac:spMkLst>
            <pc:docMk/>
            <pc:sldMk cId="4180392498" sldId="269"/>
            <ac:spMk id="2" creationId="{C90F061B-D85B-CFEC-9F98-3CFEBE0C4418}"/>
          </ac:spMkLst>
        </pc:spChg>
        <pc:spChg chg="add del">
          <ac:chgData name="Lasse Kappel Aggerholm" userId="cc7af402-8c19-46cd-b1f9-6529bae68021" providerId="ADAL" clId="{1B8C1285-62AB-4C9B-B9BF-B6B068847BEA}" dt="2025-09-03T15:58:17.072" v="5" actId="26606"/>
          <ac:spMkLst>
            <pc:docMk/>
            <pc:sldMk cId="4180392498" sldId="269"/>
            <ac:spMk id="3" creationId="{C8421550-498B-6FD7-3967-07328F366BBF}"/>
          </ac:spMkLst>
        </pc:spChg>
        <pc:spChg chg="add del">
          <ac:chgData name="Lasse Kappel Aggerholm" userId="cc7af402-8c19-46cd-b1f9-6529bae68021" providerId="ADAL" clId="{1B8C1285-62AB-4C9B-B9BF-B6B068847BEA}" dt="2025-09-03T15:58:17.072" v="5" actId="26606"/>
          <ac:spMkLst>
            <pc:docMk/>
            <pc:sldMk cId="4180392498" sldId="269"/>
            <ac:spMk id="10" creationId="{42A4FC2C-047E-45A5-965D-8E1E3BF09BC6}"/>
          </ac:spMkLst>
        </pc:spChg>
        <pc:picChg chg="add mod">
          <ac:chgData name="Lasse Kappel Aggerholm" userId="cc7af402-8c19-46cd-b1f9-6529bae68021" providerId="ADAL" clId="{1B8C1285-62AB-4C9B-B9BF-B6B068847BEA}" dt="2025-09-03T15:59:01.139" v="9" actId="14100"/>
          <ac:picMkLst>
            <pc:docMk/>
            <pc:sldMk cId="4180392498" sldId="269"/>
            <ac:picMk id="5" creationId="{A931C246-1A06-6C41-DD35-8889ED36FF78}"/>
          </ac:picMkLst>
        </pc:picChg>
      </pc:sldChg>
      <pc:sldChg chg="addSp delSp modSp new del mod">
        <pc:chgData name="Lasse Kappel Aggerholm" userId="cc7af402-8c19-46cd-b1f9-6529bae68021" providerId="ADAL" clId="{1B8C1285-62AB-4C9B-B9BF-B6B068847BEA}" dt="2025-09-03T18:28:32.166" v="500" actId="47"/>
        <pc:sldMkLst>
          <pc:docMk/>
          <pc:sldMk cId="3741774046" sldId="270"/>
        </pc:sldMkLst>
        <pc:spChg chg="del">
          <ac:chgData name="Lasse Kappel Aggerholm" userId="cc7af402-8c19-46cd-b1f9-6529bae68021" providerId="ADAL" clId="{1B8C1285-62AB-4C9B-B9BF-B6B068847BEA}" dt="2025-09-03T16:23:14.645" v="373"/>
          <ac:spMkLst>
            <pc:docMk/>
            <pc:sldMk cId="3741774046" sldId="270"/>
            <ac:spMk id="3" creationId="{40BBB065-6032-D47A-04C9-D7951FB6F966}"/>
          </ac:spMkLst>
        </pc:spChg>
        <pc:picChg chg="add mod">
          <ac:chgData name="Lasse Kappel Aggerholm" userId="cc7af402-8c19-46cd-b1f9-6529bae68021" providerId="ADAL" clId="{1B8C1285-62AB-4C9B-B9BF-B6B068847BEA}" dt="2025-09-03T18:28:18.489" v="498" actId="1076"/>
          <ac:picMkLst>
            <pc:docMk/>
            <pc:sldMk cId="3741774046" sldId="270"/>
            <ac:picMk id="4" creationId="{1C2E85F9-E4D8-C359-D466-EECDDF22B4C1}"/>
          </ac:picMkLst>
        </pc:picChg>
      </pc:sldChg>
      <pc:sldChg chg="addSp modSp new mod setBg">
        <pc:chgData name="Lasse Kappel Aggerholm" userId="cc7af402-8c19-46cd-b1f9-6529bae68021" providerId="ADAL" clId="{1B8C1285-62AB-4C9B-B9BF-B6B068847BEA}" dt="2025-09-03T18:46:41.374" v="685" actId="14100"/>
        <pc:sldMkLst>
          <pc:docMk/>
          <pc:sldMk cId="3483417306" sldId="271"/>
        </pc:sldMkLst>
        <pc:spChg chg="mod">
          <ac:chgData name="Lasse Kappel Aggerholm" userId="cc7af402-8c19-46cd-b1f9-6529bae68021" providerId="ADAL" clId="{1B8C1285-62AB-4C9B-B9BF-B6B068847BEA}" dt="2025-09-03T18:46:30.937" v="682" actId="26606"/>
          <ac:spMkLst>
            <pc:docMk/>
            <pc:sldMk cId="3483417306" sldId="271"/>
            <ac:spMk id="2" creationId="{5B3E65FA-BD7E-0570-874F-311306DED0AE}"/>
          </ac:spMkLst>
        </pc:spChg>
        <pc:spChg chg="mod">
          <ac:chgData name="Lasse Kappel Aggerholm" userId="cc7af402-8c19-46cd-b1f9-6529bae68021" providerId="ADAL" clId="{1B8C1285-62AB-4C9B-B9BF-B6B068847BEA}" dt="2025-09-03T18:46:30.937" v="682" actId="26606"/>
          <ac:spMkLst>
            <pc:docMk/>
            <pc:sldMk cId="3483417306" sldId="271"/>
            <ac:spMk id="3" creationId="{1848A1C0-5C81-B75D-1152-146F7E8C7E68}"/>
          </ac:spMkLst>
        </pc:spChg>
        <pc:spChg chg="add">
          <ac:chgData name="Lasse Kappel Aggerholm" userId="cc7af402-8c19-46cd-b1f9-6529bae68021" providerId="ADAL" clId="{1B8C1285-62AB-4C9B-B9BF-B6B068847BEA}" dt="2025-09-03T18:46:30.937" v="682" actId="26606"/>
          <ac:spMkLst>
            <pc:docMk/>
            <pc:sldMk cId="3483417306" sldId="271"/>
            <ac:spMk id="9" creationId="{7FF47CB7-972F-479F-A36D-9E72D26EC8DA}"/>
          </ac:spMkLst>
        </pc:spChg>
        <pc:spChg chg="add">
          <ac:chgData name="Lasse Kappel Aggerholm" userId="cc7af402-8c19-46cd-b1f9-6529bae68021" providerId="ADAL" clId="{1B8C1285-62AB-4C9B-B9BF-B6B068847BEA}" dt="2025-09-03T18:46:30.937" v="682" actId="26606"/>
          <ac:spMkLst>
            <pc:docMk/>
            <pc:sldMk cId="3483417306" sldId="271"/>
            <ac:spMk id="11" creationId="{0D153B68-5844-490D-8E67-F616D6D721CA}"/>
          </ac:spMkLst>
        </pc:spChg>
        <pc:spChg chg="add">
          <ac:chgData name="Lasse Kappel Aggerholm" userId="cc7af402-8c19-46cd-b1f9-6529bae68021" providerId="ADAL" clId="{1B8C1285-62AB-4C9B-B9BF-B6B068847BEA}" dt="2025-09-03T18:46:30.937" v="682" actId="26606"/>
          <ac:spMkLst>
            <pc:docMk/>
            <pc:sldMk cId="3483417306" sldId="271"/>
            <ac:spMk id="13" creationId="{9A0D773F-7A7D-4DBB-9DEA-86BB8B8F4BC8}"/>
          </ac:spMkLst>
        </pc:spChg>
        <pc:picChg chg="add mod">
          <ac:chgData name="Lasse Kappel Aggerholm" userId="cc7af402-8c19-46cd-b1f9-6529bae68021" providerId="ADAL" clId="{1B8C1285-62AB-4C9B-B9BF-B6B068847BEA}" dt="2025-09-03T18:46:41.374" v="685" actId="14100"/>
          <ac:picMkLst>
            <pc:docMk/>
            <pc:sldMk cId="3483417306" sldId="271"/>
            <ac:picMk id="4" creationId="{5D5DA07F-BA4E-0910-2BB7-42D985F034EC}"/>
          </ac:picMkLst>
        </pc:picChg>
        <pc:picChg chg="add mod">
          <ac:chgData name="Lasse Kappel Aggerholm" userId="cc7af402-8c19-46cd-b1f9-6529bae68021" providerId="ADAL" clId="{1B8C1285-62AB-4C9B-B9BF-B6B068847BEA}" dt="2025-09-03T18:32:52.294" v="574" actId="1076"/>
          <ac:picMkLst>
            <pc:docMk/>
            <pc:sldMk cId="3483417306" sldId="271"/>
            <ac:picMk id="5" creationId="{0C53AE97-E853-280C-581F-818E25932438}"/>
          </ac:picMkLst>
        </pc:picChg>
      </pc:sldChg>
      <pc:sldChg chg="addSp delSp modSp new mod ord setBg">
        <pc:chgData name="Lasse Kappel Aggerholm" userId="cc7af402-8c19-46cd-b1f9-6529bae68021" providerId="ADAL" clId="{1B8C1285-62AB-4C9B-B9BF-B6B068847BEA}" dt="2025-09-03T18:43:51.619" v="681" actId="5793"/>
        <pc:sldMkLst>
          <pc:docMk/>
          <pc:sldMk cId="242157339" sldId="272"/>
        </pc:sldMkLst>
        <pc:spChg chg="mod">
          <ac:chgData name="Lasse Kappel Aggerholm" userId="cc7af402-8c19-46cd-b1f9-6529bae68021" providerId="ADAL" clId="{1B8C1285-62AB-4C9B-B9BF-B6B068847BEA}" dt="2025-09-03T18:40:01.553" v="658" actId="14100"/>
          <ac:spMkLst>
            <pc:docMk/>
            <pc:sldMk cId="242157339" sldId="272"/>
            <ac:spMk id="2" creationId="{D9E5E66B-D5F4-1D31-7B92-B9110752AC5F}"/>
          </ac:spMkLst>
        </pc:spChg>
        <pc:spChg chg="mod ord">
          <ac:chgData name="Lasse Kappel Aggerholm" userId="cc7af402-8c19-46cd-b1f9-6529bae68021" providerId="ADAL" clId="{1B8C1285-62AB-4C9B-B9BF-B6B068847BEA}" dt="2025-09-03T18:43:51.619" v="681" actId="5793"/>
          <ac:spMkLst>
            <pc:docMk/>
            <pc:sldMk cId="242157339" sldId="272"/>
            <ac:spMk id="3" creationId="{5F6E4F75-C1F6-1B15-A4E6-BA5CB4FCC122}"/>
          </ac:spMkLst>
        </pc:spChg>
        <pc:spChg chg="add del">
          <ac:chgData name="Lasse Kappel Aggerholm" userId="cc7af402-8c19-46cd-b1f9-6529bae68021" providerId="ADAL" clId="{1B8C1285-62AB-4C9B-B9BF-B6B068847BEA}" dt="2025-09-03T18:39:53.283" v="655" actId="26606"/>
          <ac:spMkLst>
            <pc:docMk/>
            <pc:sldMk cId="242157339" sldId="272"/>
            <ac:spMk id="9" creationId="{9A724DBA-D2D9-471E-8ED7-2015DDD950DF}"/>
          </ac:spMkLst>
        </pc:spChg>
        <pc:spChg chg="add del">
          <ac:chgData name="Lasse Kappel Aggerholm" userId="cc7af402-8c19-46cd-b1f9-6529bae68021" providerId="ADAL" clId="{1B8C1285-62AB-4C9B-B9BF-B6B068847BEA}" dt="2025-09-03T18:39:53.283" v="655" actId="26606"/>
          <ac:spMkLst>
            <pc:docMk/>
            <pc:sldMk cId="242157339" sldId="272"/>
            <ac:spMk id="11" creationId="{08980754-6F4B-43C9-B9BE-127B6BED6586}"/>
          </ac:spMkLst>
        </pc:spChg>
        <pc:spChg chg="add del">
          <ac:chgData name="Lasse Kappel Aggerholm" userId="cc7af402-8c19-46cd-b1f9-6529bae68021" providerId="ADAL" clId="{1B8C1285-62AB-4C9B-B9BF-B6B068847BEA}" dt="2025-09-03T18:39:53.283" v="655" actId="26606"/>
          <ac:spMkLst>
            <pc:docMk/>
            <pc:sldMk cId="242157339" sldId="272"/>
            <ac:spMk id="13" creationId="{2C1BBA94-3F40-40AA-8BB9-E69E25E537C1}"/>
          </ac:spMkLst>
        </pc:spChg>
        <pc:spChg chg="add del">
          <ac:chgData name="Lasse Kappel Aggerholm" userId="cc7af402-8c19-46cd-b1f9-6529bae68021" providerId="ADAL" clId="{1B8C1285-62AB-4C9B-B9BF-B6B068847BEA}" dt="2025-09-03T18:39:53.283" v="655" actId="26606"/>
          <ac:spMkLst>
            <pc:docMk/>
            <pc:sldMk cId="242157339" sldId="272"/>
            <ac:spMk id="15" creationId="{169CC832-2974-4E8D-90ED-3E2941BA7336}"/>
          </ac:spMkLst>
        </pc:spChg>
        <pc:spChg chg="add del">
          <ac:chgData name="Lasse Kappel Aggerholm" userId="cc7af402-8c19-46cd-b1f9-6529bae68021" providerId="ADAL" clId="{1B8C1285-62AB-4C9B-B9BF-B6B068847BEA}" dt="2025-09-03T18:39:53.283" v="655" actId="26606"/>
          <ac:spMkLst>
            <pc:docMk/>
            <pc:sldMk cId="242157339" sldId="272"/>
            <ac:spMk id="17" creationId="{55222F96-971A-4F90-B841-6BAB416C7AC1}"/>
          </ac:spMkLst>
        </pc:spChg>
        <pc:spChg chg="add">
          <ac:chgData name="Lasse Kappel Aggerholm" userId="cc7af402-8c19-46cd-b1f9-6529bae68021" providerId="ADAL" clId="{1B8C1285-62AB-4C9B-B9BF-B6B068847BEA}" dt="2025-09-03T18:39:53.391" v="656" actId="26606"/>
          <ac:spMkLst>
            <pc:docMk/>
            <pc:sldMk cId="242157339" sldId="272"/>
            <ac:spMk id="19" creationId="{7FF47CB7-972F-479F-A36D-9E72D26EC8DA}"/>
          </ac:spMkLst>
        </pc:spChg>
        <pc:spChg chg="add">
          <ac:chgData name="Lasse Kappel Aggerholm" userId="cc7af402-8c19-46cd-b1f9-6529bae68021" providerId="ADAL" clId="{1B8C1285-62AB-4C9B-B9BF-B6B068847BEA}" dt="2025-09-03T18:39:53.391" v="656" actId="26606"/>
          <ac:spMkLst>
            <pc:docMk/>
            <pc:sldMk cId="242157339" sldId="272"/>
            <ac:spMk id="20" creationId="{0D153B68-5844-490D-8E67-F616D6D721CA}"/>
          </ac:spMkLst>
        </pc:spChg>
        <pc:spChg chg="add">
          <ac:chgData name="Lasse Kappel Aggerholm" userId="cc7af402-8c19-46cd-b1f9-6529bae68021" providerId="ADAL" clId="{1B8C1285-62AB-4C9B-B9BF-B6B068847BEA}" dt="2025-09-03T18:39:53.391" v="656" actId="26606"/>
          <ac:spMkLst>
            <pc:docMk/>
            <pc:sldMk cId="242157339" sldId="272"/>
            <ac:spMk id="21" creationId="{9A0D773F-7A7D-4DBB-9DEA-86BB8B8F4BC8}"/>
          </ac:spMkLst>
        </pc:spChg>
        <pc:picChg chg="add mod">
          <ac:chgData name="Lasse Kappel Aggerholm" userId="cc7af402-8c19-46cd-b1f9-6529bae68021" providerId="ADAL" clId="{1B8C1285-62AB-4C9B-B9BF-B6B068847BEA}" dt="2025-09-03T18:40:10.288" v="660" actId="14100"/>
          <ac:picMkLst>
            <pc:docMk/>
            <pc:sldMk cId="242157339" sldId="272"/>
            <ac:picMk id="4" creationId="{59807C61-CE2E-C56B-C26B-8688A41D68C6}"/>
          </ac:picMkLst>
        </pc:picChg>
      </pc:sldChg>
      <pc:sldChg chg="addSp delSp modSp new del mod setBg">
        <pc:chgData name="Lasse Kappel Aggerholm" userId="cc7af402-8c19-46cd-b1f9-6529bae68021" providerId="ADAL" clId="{1B8C1285-62AB-4C9B-B9BF-B6B068847BEA}" dt="2025-09-04T04:39:43.726" v="1046" actId="47"/>
        <pc:sldMkLst>
          <pc:docMk/>
          <pc:sldMk cId="1488404833" sldId="273"/>
        </pc:sldMkLst>
        <pc:spChg chg="mod">
          <ac:chgData name="Lasse Kappel Aggerholm" userId="cc7af402-8c19-46cd-b1f9-6529bae68021" providerId="ADAL" clId="{1B8C1285-62AB-4C9B-B9BF-B6B068847BEA}" dt="2025-09-04T04:39:29.832" v="1042" actId="26606"/>
          <ac:spMkLst>
            <pc:docMk/>
            <pc:sldMk cId="1488404833" sldId="273"/>
            <ac:spMk id="2" creationId="{61D1490E-F584-A980-C262-F8425E1F3299}"/>
          </ac:spMkLst>
        </pc:spChg>
        <pc:spChg chg="add del">
          <ac:chgData name="Lasse Kappel Aggerholm" userId="cc7af402-8c19-46cd-b1f9-6529bae68021" providerId="ADAL" clId="{1B8C1285-62AB-4C9B-B9BF-B6B068847BEA}" dt="2025-09-04T04:39:29.832" v="1042" actId="26606"/>
          <ac:spMkLst>
            <pc:docMk/>
            <pc:sldMk cId="1488404833" sldId="273"/>
            <ac:spMk id="3" creationId="{1C217B63-BC7B-313A-408E-05C51CA39838}"/>
          </ac:spMkLst>
        </pc:spChg>
        <pc:spChg chg="add del">
          <ac:chgData name="Lasse Kappel Aggerholm" userId="cc7af402-8c19-46cd-b1f9-6529bae68021" providerId="ADAL" clId="{1B8C1285-62AB-4C9B-B9BF-B6B068847BEA}" dt="2025-09-04T04:39:29.832" v="1042" actId="26606"/>
          <ac:spMkLst>
            <pc:docMk/>
            <pc:sldMk cId="1488404833" sldId="273"/>
            <ac:spMk id="13" creationId="{A8384FB5-9ADC-4DDC-881B-597D56F5B15D}"/>
          </ac:spMkLst>
        </pc:spChg>
        <pc:spChg chg="add del">
          <ac:chgData name="Lasse Kappel Aggerholm" userId="cc7af402-8c19-46cd-b1f9-6529bae68021" providerId="ADAL" clId="{1B8C1285-62AB-4C9B-B9BF-B6B068847BEA}" dt="2025-09-04T04:39:22.839" v="1040" actId="26606"/>
          <ac:spMkLst>
            <pc:docMk/>
            <pc:sldMk cId="1488404833" sldId="273"/>
            <ac:spMk id="16" creationId="{A4AC5506-6312-4701-8D3C-40187889A947}"/>
          </ac:spMkLst>
        </pc:spChg>
        <pc:spChg chg="add del">
          <ac:chgData name="Lasse Kappel Aggerholm" userId="cc7af402-8c19-46cd-b1f9-6529bae68021" providerId="ADAL" clId="{1B8C1285-62AB-4C9B-B9BF-B6B068847BEA}" dt="2025-09-04T04:39:29.832" v="1042" actId="26606"/>
          <ac:spMkLst>
            <pc:docMk/>
            <pc:sldMk cId="1488404833" sldId="273"/>
            <ac:spMk id="18" creationId="{91E5A9A7-95C6-4F4F-B00E-C82E07FE62EF}"/>
          </ac:spMkLst>
        </pc:spChg>
        <pc:spChg chg="add del">
          <ac:chgData name="Lasse Kappel Aggerholm" userId="cc7af402-8c19-46cd-b1f9-6529bae68021" providerId="ADAL" clId="{1B8C1285-62AB-4C9B-B9BF-B6B068847BEA}" dt="2025-09-04T04:39:29.832" v="1042" actId="26606"/>
          <ac:spMkLst>
            <pc:docMk/>
            <pc:sldMk cId="1488404833" sldId="273"/>
            <ac:spMk id="20" creationId="{D07DD2DE-F619-49DD-B5E7-03A290FF4ED1}"/>
          </ac:spMkLst>
        </pc:spChg>
        <pc:spChg chg="add del">
          <ac:chgData name="Lasse Kappel Aggerholm" userId="cc7af402-8c19-46cd-b1f9-6529bae68021" providerId="ADAL" clId="{1B8C1285-62AB-4C9B-B9BF-B6B068847BEA}" dt="2025-09-04T04:39:29.832" v="1042" actId="26606"/>
          <ac:spMkLst>
            <pc:docMk/>
            <pc:sldMk cId="1488404833" sldId="273"/>
            <ac:spMk id="22" creationId="{85149191-5F60-4A28-AAFF-039F96B0F3EC}"/>
          </ac:spMkLst>
        </pc:spChg>
        <pc:spChg chg="add del">
          <ac:chgData name="Lasse Kappel Aggerholm" userId="cc7af402-8c19-46cd-b1f9-6529bae68021" providerId="ADAL" clId="{1B8C1285-62AB-4C9B-B9BF-B6B068847BEA}" dt="2025-09-04T04:39:29.832" v="1042" actId="26606"/>
          <ac:spMkLst>
            <pc:docMk/>
            <pc:sldMk cId="1488404833" sldId="273"/>
            <ac:spMk id="24" creationId="{F8260ED5-17F7-4158-B241-D51DD4CF1B7E}"/>
          </ac:spMkLst>
        </pc:spChg>
        <pc:picChg chg="add del">
          <ac:chgData name="Lasse Kappel Aggerholm" userId="cc7af402-8c19-46cd-b1f9-6529bae68021" providerId="ADAL" clId="{1B8C1285-62AB-4C9B-B9BF-B6B068847BEA}" dt="2025-09-04T04:35:59.979" v="967" actId="478"/>
          <ac:picMkLst>
            <pc:docMk/>
            <pc:sldMk cId="1488404833" sldId="273"/>
            <ac:picMk id="5" creationId="{6E04853F-D04A-DFAF-986E-F8A77FA1F493}"/>
          </ac:picMkLst>
        </pc:picChg>
        <pc:picChg chg="add del">
          <ac:chgData name="Lasse Kappel Aggerholm" userId="cc7af402-8c19-46cd-b1f9-6529bae68021" providerId="ADAL" clId="{1B8C1285-62AB-4C9B-B9BF-B6B068847BEA}" dt="2025-09-04T04:36:16.144" v="969" actId="478"/>
          <ac:picMkLst>
            <pc:docMk/>
            <pc:sldMk cId="1488404833" sldId="273"/>
            <ac:picMk id="6" creationId="{33A4D989-7A71-6072-37F5-336030235EC8}"/>
          </ac:picMkLst>
        </pc:picChg>
        <pc:picChg chg="add del mod">
          <ac:chgData name="Lasse Kappel Aggerholm" userId="cc7af402-8c19-46cd-b1f9-6529bae68021" providerId="ADAL" clId="{1B8C1285-62AB-4C9B-B9BF-B6B068847BEA}" dt="2025-09-04T04:37:36.246" v="999" actId="478"/>
          <ac:picMkLst>
            <pc:docMk/>
            <pc:sldMk cId="1488404833" sldId="273"/>
            <ac:picMk id="8" creationId="{9591E6D7-C539-4284-B98E-7FCAE946CE55}"/>
          </ac:picMkLst>
        </pc:picChg>
        <pc:picChg chg="add del mod">
          <ac:chgData name="Lasse Kappel Aggerholm" userId="cc7af402-8c19-46cd-b1f9-6529bae68021" providerId="ADAL" clId="{1B8C1285-62AB-4C9B-B9BF-B6B068847BEA}" dt="2025-09-04T04:38:19.588" v="1028" actId="21"/>
          <ac:picMkLst>
            <pc:docMk/>
            <pc:sldMk cId="1488404833" sldId="273"/>
            <ac:picMk id="9" creationId="{6F57BD86-76B9-360A-B42E-3149389457AF}"/>
          </ac:picMkLst>
        </pc:picChg>
        <pc:picChg chg="add mod">
          <ac:chgData name="Lasse Kappel Aggerholm" userId="cc7af402-8c19-46cd-b1f9-6529bae68021" providerId="ADAL" clId="{1B8C1285-62AB-4C9B-B9BF-B6B068847BEA}" dt="2025-09-04T04:39:29.832" v="1042" actId="26606"/>
          <ac:picMkLst>
            <pc:docMk/>
            <pc:sldMk cId="1488404833" sldId="273"/>
            <ac:picMk id="11" creationId="{91946522-4EFF-53C6-E9F4-E7D38C8FB646}"/>
          </ac:picMkLst>
        </pc:picChg>
        <pc:picChg chg="add mod">
          <ac:chgData name="Lasse Kappel Aggerholm" userId="cc7af402-8c19-46cd-b1f9-6529bae68021" providerId="ADAL" clId="{1B8C1285-62AB-4C9B-B9BF-B6B068847BEA}" dt="2025-09-04T04:36:37.549" v="976" actId="1076"/>
          <ac:picMkLst>
            <pc:docMk/>
            <pc:sldMk cId="1488404833" sldId="273"/>
            <ac:picMk id="1026" creationId="{FFABBC34-307E-D9B9-4A04-7D3991AE22E3}"/>
          </ac:picMkLst>
        </pc:picChg>
        <pc:picChg chg="add mod">
          <ac:chgData name="Lasse Kappel Aggerholm" userId="cc7af402-8c19-46cd-b1f9-6529bae68021" providerId="ADAL" clId="{1B8C1285-62AB-4C9B-B9BF-B6B068847BEA}" dt="2025-09-04T04:36:37.549" v="976" actId="1076"/>
          <ac:picMkLst>
            <pc:docMk/>
            <pc:sldMk cId="1488404833" sldId="273"/>
            <ac:picMk id="1027" creationId="{E6801FE2-0144-D242-136C-C73E07EA5027}"/>
          </ac:picMkLst>
        </pc:picChg>
        <pc:picChg chg="add mod">
          <ac:chgData name="Lasse Kappel Aggerholm" userId="cc7af402-8c19-46cd-b1f9-6529bae68021" providerId="ADAL" clId="{1B8C1285-62AB-4C9B-B9BF-B6B068847BEA}" dt="2025-09-04T04:36:43.038" v="979" actId="1076"/>
          <ac:picMkLst>
            <pc:docMk/>
            <pc:sldMk cId="1488404833" sldId="273"/>
            <ac:picMk id="1029" creationId="{D6ECD940-92DF-B074-DB8B-8C48247A16E8}"/>
          </ac:picMkLst>
        </pc:picChg>
        <pc:picChg chg="add mod">
          <ac:chgData name="Lasse Kappel Aggerholm" userId="cc7af402-8c19-46cd-b1f9-6529bae68021" providerId="ADAL" clId="{1B8C1285-62AB-4C9B-B9BF-B6B068847BEA}" dt="2025-09-04T04:36:43.038" v="979" actId="1076"/>
          <ac:picMkLst>
            <pc:docMk/>
            <pc:sldMk cId="1488404833" sldId="273"/>
            <ac:picMk id="1030" creationId="{24AC9A0E-C65D-7CAB-3403-D11AB42DB923}"/>
          </ac:picMkLst>
        </pc:picChg>
      </pc:sldChg>
      <pc:sldChg chg="addSp delSp modSp new mod ord setBg">
        <pc:chgData name="Lasse Kappel Aggerholm" userId="cc7af402-8c19-46cd-b1f9-6529bae68021" providerId="ADAL" clId="{1B8C1285-62AB-4C9B-B9BF-B6B068847BEA}" dt="2025-09-04T04:47:38.540" v="1145" actId="1076"/>
        <pc:sldMkLst>
          <pc:docMk/>
          <pc:sldMk cId="627947188" sldId="274"/>
        </pc:sldMkLst>
        <pc:spChg chg="mod">
          <ac:chgData name="Lasse Kappel Aggerholm" userId="cc7af402-8c19-46cd-b1f9-6529bae68021" providerId="ADAL" clId="{1B8C1285-62AB-4C9B-B9BF-B6B068847BEA}" dt="2025-09-04T04:38:51.924" v="1033" actId="26606"/>
          <ac:spMkLst>
            <pc:docMk/>
            <pc:sldMk cId="627947188" sldId="274"/>
            <ac:spMk id="2" creationId="{081C84F0-C371-129C-2255-A2F0F5CC0F7A}"/>
          </ac:spMkLst>
        </pc:spChg>
        <pc:spChg chg="del mod">
          <ac:chgData name="Lasse Kappel Aggerholm" userId="cc7af402-8c19-46cd-b1f9-6529bae68021" providerId="ADAL" clId="{1B8C1285-62AB-4C9B-B9BF-B6B068847BEA}" dt="2025-09-04T04:38:45.276" v="1032" actId="478"/>
          <ac:spMkLst>
            <pc:docMk/>
            <pc:sldMk cId="627947188" sldId="274"/>
            <ac:spMk id="3" creationId="{F0332BC9-BD46-80A7-8AA3-86AD29EA5076}"/>
          </ac:spMkLst>
        </pc:spChg>
        <pc:spChg chg="add del">
          <ac:chgData name="Lasse Kappel Aggerholm" userId="cc7af402-8c19-46cd-b1f9-6529bae68021" providerId="ADAL" clId="{1B8C1285-62AB-4C9B-B9BF-B6B068847BEA}" dt="2025-09-04T04:38:51.924" v="1033" actId="26606"/>
          <ac:spMkLst>
            <pc:docMk/>
            <pc:sldMk cId="627947188" sldId="274"/>
            <ac:spMk id="10" creationId="{69D47016-023F-44BD-981C-50E7A10A6609}"/>
          </ac:spMkLst>
        </pc:spChg>
        <pc:spChg chg="add del">
          <ac:chgData name="Lasse Kappel Aggerholm" userId="cc7af402-8c19-46cd-b1f9-6529bae68021" providerId="ADAL" clId="{1B8C1285-62AB-4C9B-B9BF-B6B068847BEA}" dt="2025-09-04T04:38:51.924" v="1033" actId="26606"/>
          <ac:spMkLst>
            <pc:docMk/>
            <pc:sldMk cId="627947188" sldId="274"/>
            <ac:spMk id="12" creationId="{6D8B37B0-0682-433E-BC8D-498C04ABD9A7}"/>
          </ac:spMkLst>
        </pc:spChg>
        <pc:spChg chg="add">
          <ac:chgData name="Lasse Kappel Aggerholm" userId="cc7af402-8c19-46cd-b1f9-6529bae68021" providerId="ADAL" clId="{1B8C1285-62AB-4C9B-B9BF-B6B068847BEA}" dt="2025-09-04T04:38:51.924" v="1033" actId="26606"/>
          <ac:spMkLst>
            <pc:docMk/>
            <pc:sldMk cId="627947188" sldId="274"/>
            <ac:spMk id="17" creationId="{2151139A-886F-4B97-8815-729AD3831BBD}"/>
          </ac:spMkLst>
        </pc:spChg>
        <pc:spChg chg="add">
          <ac:chgData name="Lasse Kappel Aggerholm" userId="cc7af402-8c19-46cd-b1f9-6529bae68021" providerId="ADAL" clId="{1B8C1285-62AB-4C9B-B9BF-B6B068847BEA}" dt="2025-09-04T04:38:51.924" v="1033" actId="26606"/>
          <ac:spMkLst>
            <pc:docMk/>
            <pc:sldMk cId="627947188" sldId="274"/>
            <ac:spMk id="19" creationId="{AB5E08C4-8CDD-4623-A5B8-E998C6DEE3B7}"/>
          </ac:spMkLst>
        </pc:spChg>
        <pc:spChg chg="add">
          <ac:chgData name="Lasse Kappel Aggerholm" userId="cc7af402-8c19-46cd-b1f9-6529bae68021" providerId="ADAL" clId="{1B8C1285-62AB-4C9B-B9BF-B6B068847BEA}" dt="2025-09-04T04:38:51.924" v="1033" actId="26606"/>
          <ac:spMkLst>
            <pc:docMk/>
            <pc:sldMk cId="627947188" sldId="274"/>
            <ac:spMk id="21" creationId="{15F33878-D502-4FFA-8ACE-F2AECDB2A23F}"/>
          </ac:spMkLst>
        </pc:spChg>
        <pc:spChg chg="add">
          <ac:chgData name="Lasse Kappel Aggerholm" userId="cc7af402-8c19-46cd-b1f9-6529bae68021" providerId="ADAL" clId="{1B8C1285-62AB-4C9B-B9BF-B6B068847BEA}" dt="2025-09-04T04:38:51.924" v="1033" actId="26606"/>
          <ac:spMkLst>
            <pc:docMk/>
            <pc:sldMk cId="627947188" sldId="274"/>
            <ac:spMk id="23" creationId="{D3539FEE-81D3-4406-802E-60B20B16F4F6}"/>
          </ac:spMkLst>
        </pc:spChg>
        <pc:spChg chg="add">
          <ac:chgData name="Lasse Kappel Aggerholm" userId="cc7af402-8c19-46cd-b1f9-6529bae68021" providerId="ADAL" clId="{1B8C1285-62AB-4C9B-B9BF-B6B068847BEA}" dt="2025-09-04T04:38:51.924" v="1033" actId="26606"/>
          <ac:spMkLst>
            <pc:docMk/>
            <pc:sldMk cId="627947188" sldId="274"/>
            <ac:spMk id="25" creationId="{DC701763-729E-462F-A5A8-E0DEFEB1E2E4}"/>
          </ac:spMkLst>
        </pc:spChg>
        <pc:picChg chg="add mod ord">
          <ac:chgData name="Lasse Kappel Aggerholm" userId="cc7af402-8c19-46cd-b1f9-6529bae68021" providerId="ADAL" clId="{1B8C1285-62AB-4C9B-B9BF-B6B068847BEA}" dt="2025-09-04T04:47:36.402" v="1144" actId="14100"/>
          <ac:picMkLst>
            <pc:docMk/>
            <pc:sldMk cId="627947188" sldId="274"/>
            <ac:picMk id="4" creationId="{4582BF9F-2D31-4100-2D2B-DF7DA3232FFF}"/>
          </ac:picMkLst>
        </pc:picChg>
        <pc:picChg chg="add mod ord">
          <ac:chgData name="Lasse Kappel Aggerholm" userId="cc7af402-8c19-46cd-b1f9-6529bae68021" providerId="ADAL" clId="{1B8C1285-62AB-4C9B-B9BF-B6B068847BEA}" dt="2025-09-04T04:47:38.540" v="1145" actId="1076"/>
          <ac:picMkLst>
            <pc:docMk/>
            <pc:sldMk cId="627947188" sldId="274"/>
            <ac:picMk id="5" creationId="{51DC1C36-9993-CDE1-F558-BD086FDB0E29}"/>
          </ac:picMkLst>
        </pc:picChg>
      </pc:sldChg>
      <pc:sldChg chg="addSp delSp modSp add mod">
        <pc:chgData name="Lasse Kappel Aggerholm" userId="cc7af402-8c19-46cd-b1f9-6529bae68021" providerId="ADAL" clId="{1B8C1285-62AB-4C9B-B9BF-B6B068847BEA}" dt="2025-09-04T04:39:54.638" v="1049" actId="1076"/>
        <pc:sldMkLst>
          <pc:docMk/>
          <pc:sldMk cId="798499917" sldId="275"/>
        </pc:sldMkLst>
        <pc:picChg chg="add mod">
          <ac:chgData name="Lasse Kappel Aggerholm" userId="cc7af402-8c19-46cd-b1f9-6529bae68021" providerId="ADAL" clId="{1B8C1285-62AB-4C9B-B9BF-B6B068847BEA}" dt="2025-09-04T04:39:54.638" v="1049" actId="1076"/>
          <ac:picMkLst>
            <pc:docMk/>
            <pc:sldMk cId="798499917" sldId="275"/>
            <ac:picMk id="3" creationId="{221BF12F-B709-35FB-4D86-6B84EEFD36DB}"/>
          </ac:picMkLst>
        </pc:picChg>
        <pc:picChg chg="del">
          <ac:chgData name="Lasse Kappel Aggerholm" userId="cc7af402-8c19-46cd-b1f9-6529bae68021" providerId="ADAL" clId="{1B8C1285-62AB-4C9B-B9BF-B6B068847BEA}" dt="2025-09-04T04:39:37.077" v="1044" actId="478"/>
          <ac:picMkLst>
            <pc:docMk/>
            <pc:sldMk cId="798499917" sldId="275"/>
            <ac:picMk id="4" creationId="{3002985A-C448-F3F8-AA0D-F0B97E848AC7}"/>
          </ac:picMkLst>
        </pc:picChg>
        <pc:picChg chg="del">
          <ac:chgData name="Lasse Kappel Aggerholm" userId="cc7af402-8c19-46cd-b1f9-6529bae68021" providerId="ADAL" clId="{1B8C1285-62AB-4C9B-B9BF-B6B068847BEA}" dt="2025-09-04T04:39:38.379" v="1045" actId="478"/>
          <ac:picMkLst>
            <pc:docMk/>
            <pc:sldMk cId="798499917" sldId="275"/>
            <ac:picMk id="5" creationId="{DB01729F-E6BC-F46F-9546-C0F1D6825145}"/>
          </ac:picMkLst>
        </pc:picChg>
      </pc:sldChg>
      <pc:sldChg chg="addSp delSp modSp new mod setBg setClrOvrMap">
        <pc:chgData name="Lasse Kappel Aggerholm" userId="cc7af402-8c19-46cd-b1f9-6529bae68021" providerId="ADAL" clId="{1B8C1285-62AB-4C9B-B9BF-B6B068847BEA}" dt="2025-09-04T04:46:38.622" v="1142" actId="1076"/>
        <pc:sldMkLst>
          <pc:docMk/>
          <pc:sldMk cId="3692630219" sldId="276"/>
        </pc:sldMkLst>
        <pc:spChg chg="mod ord">
          <ac:chgData name="Lasse Kappel Aggerholm" userId="cc7af402-8c19-46cd-b1f9-6529bae68021" providerId="ADAL" clId="{1B8C1285-62AB-4C9B-B9BF-B6B068847BEA}" dt="2025-09-04T04:46:38.622" v="1142" actId="1076"/>
          <ac:spMkLst>
            <pc:docMk/>
            <pc:sldMk cId="3692630219" sldId="276"/>
            <ac:spMk id="2" creationId="{8A5F2FCF-460D-6905-00B7-AD50D5A4517E}"/>
          </ac:spMkLst>
        </pc:spChg>
        <pc:spChg chg="add del">
          <ac:chgData name="Lasse Kappel Aggerholm" userId="cc7af402-8c19-46cd-b1f9-6529bae68021" providerId="ADAL" clId="{1B8C1285-62AB-4C9B-B9BF-B6B068847BEA}" dt="2025-09-04T04:43:52.316" v="1082" actId="478"/>
          <ac:spMkLst>
            <pc:docMk/>
            <pc:sldMk cId="3692630219" sldId="276"/>
            <ac:spMk id="3" creationId="{DA4E3988-688B-074C-CC68-C8B7F679D440}"/>
          </ac:spMkLst>
        </pc:spChg>
        <pc:spChg chg="add del">
          <ac:chgData name="Lasse Kappel Aggerholm" userId="cc7af402-8c19-46cd-b1f9-6529bae68021" providerId="ADAL" clId="{1B8C1285-62AB-4C9B-B9BF-B6B068847BEA}" dt="2025-09-04T04:43:46.244" v="1081" actId="26606"/>
          <ac:spMkLst>
            <pc:docMk/>
            <pc:sldMk cId="3692630219" sldId="276"/>
            <ac:spMk id="8" creationId="{37C89E4B-3C9F-44B9-8B86-D9E3D112D8EC}"/>
          </ac:spMkLst>
        </pc:spChg>
        <pc:spChg chg="add del">
          <ac:chgData name="Lasse Kappel Aggerholm" userId="cc7af402-8c19-46cd-b1f9-6529bae68021" providerId="ADAL" clId="{1B8C1285-62AB-4C9B-B9BF-B6B068847BEA}" dt="2025-09-04T04:42:06.107" v="1072" actId="26606"/>
          <ac:spMkLst>
            <pc:docMk/>
            <pc:sldMk cId="3692630219" sldId="276"/>
            <ac:spMk id="9" creationId="{0C0CCF94-9536-4A63-8FF2-E37827C92756}"/>
          </ac:spMkLst>
        </pc:spChg>
        <pc:spChg chg="add del">
          <ac:chgData name="Lasse Kappel Aggerholm" userId="cc7af402-8c19-46cd-b1f9-6529bae68021" providerId="ADAL" clId="{1B8C1285-62AB-4C9B-B9BF-B6B068847BEA}" dt="2025-09-04T04:42:06.107" v="1072" actId="26606"/>
          <ac:spMkLst>
            <pc:docMk/>
            <pc:sldMk cId="3692630219" sldId="276"/>
            <ac:spMk id="11" creationId="{C970655A-F4C2-4D7E-BAB6-D3BFC5CAE148}"/>
          </ac:spMkLst>
        </pc:spChg>
        <pc:spChg chg="add del">
          <ac:chgData name="Lasse Kappel Aggerholm" userId="cc7af402-8c19-46cd-b1f9-6529bae68021" providerId="ADAL" clId="{1B8C1285-62AB-4C9B-B9BF-B6B068847BEA}" dt="2025-09-04T04:44:05.853" v="1084" actId="26606"/>
          <ac:spMkLst>
            <pc:docMk/>
            <pc:sldMk cId="3692630219" sldId="276"/>
            <ac:spMk id="12" creationId="{71B2258F-86CA-4D4D-8270-BC05FCDEBFB3}"/>
          </ac:spMkLst>
        </pc:spChg>
        <pc:spChg chg="add del">
          <ac:chgData name="Lasse Kappel Aggerholm" userId="cc7af402-8c19-46cd-b1f9-6529bae68021" providerId="ADAL" clId="{1B8C1285-62AB-4C9B-B9BF-B6B068847BEA}" dt="2025-09-04T04:42:06.107" v="1072" actId="26606"/>
          <ac:spMkLst>
            <pc:docMk/>
            <pc:sldMk cId="3692630219" sldId="276"/>
            <ac:spMk id="13" creationId="{3389D0BC-BA1D-4360-88F9-D9ECCBDAB50E}"/>
          </ac:spMkLst>
        </pc:spChg>
        <pc:spChg chg="add del">
          <ac:chgData name="Lasse Kappel Aggerholm" userId="cc7af402-8c19-46cd-b1f9-6529bae68021" providerId="ADAL" clId="{1B8C1285-62AB-4C9B-B9BF-B6B068847BEA}" dt="2025-09-04T04:44:27.739" v="1092" actId="26606"/>
          <ac:spMkLst>
            <pc:docMk/>
            <pc:sldMk cId="3692630219" sldId="276"/>
            <ac:spMk id="14" creationId="{A8384FB5-9ADC-4DDC-881B-597D56F5B15D}"/>
          </ac:spMkLst>
        </pc:spChg>
        <pc:spChg chg="add del">
          <ac:chgData name="Lasse Kappel Aggerholm" userId="cc7af402-8c19-46cd-b1f9-6529bae68021" providerId="ADAL" clId="{1B8C1285-62AB-4C9B-B9BF-B6B068847BEA}" dt="2025-09-04T04:44:27.739" v="1092" actId="26606"/>
          <ac:spMkLst>
            <pc:docMk/>
            <pc:sldMk cId="3692630219" sldId="276"/>
            <ac:spMk id="16" creationId="{1199E1B1-A8C0-4FE8-A5A8-1CB41D69F857}"/>
          </ac:spMkLst>
        </pc:spChg>
        <pc:spChg chg="add del">
          <ac:chgData name="Lasse Kappel Aggerholm" userId="cc7af402-8c19-46cd-b1f9-6529bae68021" providerId="ADAL" clId="{1B8C1285-62AB-4C9B-B9BF-B6B068847BEA}" dt="2025-09-04T04:44:27.739" v="1092" actId="26606"/>
          <ac:spMkLst>
            <pc:docMk/>
            <pc:sldMk cId="3692630219" sldId="276"/>
            <ac:spMk id="17" creationId="{A7009A0A-BEF5-4EAC-AF15-E4F9F002E239}"/>
          </ac:spMkLst>
        </pc:spChg>
        <pc:spChg chg="add del">
          <ac:chgData name="Lasse Kappel Aggerholm" userId="cc7af402-8c19-46cd-b1f9-6529bae68021" providerId="ADAL" clId="{1B8C1285-62AB-4C9B-B9BF-B6B068847BEA}" dt="2025-09-04T04:44:27.739" v="1092" actId="26606"/>
          <ac:spMkLst>
            <pc:docMk/>
            <pc:sldMk cId="3692630219" sldId="276"/>
            <ac:spMk id="18" creationId="{84A8DE83-DE75-4B41-9DB4-A7EC0B0DEC0B}"/>
          </ac:spMkLst>
        </pc:spChg>
        <pc:picChg chg="add del mod">
          <ac:chgData name="Lasse Kappel Aggerholm" userId="cc7af402-8c19-46cd-b1f9-6529bae68021" providerId="ADAL" clId="{1B8C1285-62AB-4C9B-B9BF-B6B068847BEA}" dt="2025-09-04T04:42:13.139" v="1075" actId="478"/>
          <ac:picMkLst>
            <pc:docMk/>
            <pc:sldMk cId="3692630219" sldId="276"/>
            <ac:picMk id="4" creationId="{B64EFFCC-BCDC-E81D-63E4-D03E34A09E1D}"/>
          </ac:picMkLst>
        </pc:picChg>
        <pc:picChg chg="add mod">
          <ac:chgData name="Lasse Kappel Aggerholm" userId="cc7af402-8c19-46cd-b1f9-6529bae68021" providerId="ADAL" clId="{1B8C1285-62AB-4C9B-B9BF-B6B068847BEA}" dt="2025-09-04T04:44:37.660" v="1095" actId="1076"/>
          <ac:picMkLst>
            <pc:docMk/>
            <pc:sldMk cId="3692630219" sldId="276"/>
            <ac:picMk id="6" creationId="{310DBD24-2EF7-078F-6D32-5E0BE05E65FD}"/>
          </ac:picMkLst>
        </pc:picChg>
        <pc:cxnChg chg="add del">
          <ac:chgData name="Lasse Kappel Aggerholm" userId="cc7af402-8c19-46cd-b1f9-6529bae68021" providerId="ADAL" clId="{1B8C1285-62AB-4C9B-B9BF-B6B068847BEA}" dt="2025-09-04T04:43:46.244" v="1081" actId="26606"/>
          <ac:cxnSpMkLst>
            <pc:docMk/>
            <pc:sldMk cId="3692630219" sldId="276"/>
            <ac:cxnSpMk id="10" creationId="{AA2EAA10-076F-46BD-8F0F-B9A2FB77A85C}"/>
          </ac:cxnSpMkLst>
        </pc:cxnChg>
        <pc:cxnChg chg="add del">
          <ac:chgData name="Lasse Kappel Aggerholm" userId="cc7af402-8c19-46cd-b1f9-6529bae68021" providerId="ADAL" clId="{1B8C1285-62AB-4C9B-B9BF-B6B068847BEA}" dt="2025-09-04T04:43:46.244" v="1081" actId="26606"/>
          <ac:cxnSpMkLst>
            <pc:docMk/>
            <pc:sldMk cId="3692630219" sldId="276"/>
            <ac:cxnSpMk id="15" creationId="{D891E407-403B-4764-86C9-33A56D3BCAA3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48B4DE-2C55-0B88-E6C0-800A0B505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E61286B-453F-AC0E-1FBE-DAA971AB0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BBC9AD5-41FB-38E7-8422-06104986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04-09-2025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F55D273-51F4-F54C-5979-E126E1EF5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C0BBAC-061A-14CE-EFE4-80DB354CD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588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9DC38D-FE2B-FA8F-F32F-740881B87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8E2B01B-B986-3D95-F266-C11F18490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B5B1059-6FA3-4E93-E8C0-AEFCFC7D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04-09-2025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54494E5-64E5-AD7D-79CE-D110406D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866DF1F-673B-551D-1D61-ADBF984D7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0248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BAF6C214-B382-4646-F29A-42ECCD7865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90D4AB6-0E47-BB07-B9E4-4AA15A449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D7D2A4B-01F0-3CBD-AEC3-FDE451716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04-09-2025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257748A-316C-F2FF-850D-F66EA924A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6006F0D-08AC-A1A4-A741-92AB2C97C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401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15A65-CF48-CC59-38E4-A8621CE92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9E33861-5E5B-E037-6CF1-3650F4597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67187FE-A9FB-18F0-0432-773731C78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04-09-2025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2DCD7A-5D2A-DFD1-ACDA-513A075E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B952FF5-3868-1F17-A19B-7518846FE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3441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5A6794-E069-B50F-D7D8-6A5CE82D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4A2E8D7-C611-F037-EC28-F32595973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7ADEB38-3902-8A24-EA14-EF5E06EE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04-09-2025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65A78A5-E77B-FB89-29B5-F5BEAF78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DC21208-3E95-E759-A917-4007EFA0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7983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863AC1-7E9A-5610-59D3-C1FDD90D8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176364A-9737-7FDB-062A-E66D598E25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7DBEE49-3125-F0C1-D1A8-5CC24FAC9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0A32B99-7FF5-69AC-B0F1-6DA6DD9E3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04-09-2025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FE71740-0576-B43F-D35E-025650183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03FB0EF-1512-0DCE-5510-DE162F045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7786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25EA88-30F4-F61F-8DAD-BEFCBB9A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3C314DB-F954-AD31-586D-47E565807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7B0EDAA-AD47-2C68-6795-CBC4C6D6C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C13548E-35B1-8D73-443B-D9B654078A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5EF2B8F-6796-2BB2-63AE-DF6C4680F0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27240CFD-9495-869B-C689-E6A70A72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04-09-2025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398FB048-029F-3146-D5B8-A7BB5931C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48A184D9-50A5-AC02-DC3C-77E93F636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960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07FD53-C818-5917-DA6B-7127E7975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F5AD0DE-7100-39AC-17D9-F75910D41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04-09-2025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D93482E-4BC9-90AA-71CD-141D1EE8B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5779D1C-7B87-DE86-547A-AC4D77389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8274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CC508AB-7D69-4ED4-690E-98BF65356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04-09-2025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7524705-9A5C-CC45-827F-84A302DF3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7C2EE8E-95FC-93A8-1C31-8256CC854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9667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2FB0D4-AE31-552C-50BD-FCDC3040E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B11473E-C263-1303-A1C9-62305EDD5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9B5DD27-EBF6-91F6-71C7-0F6DFC1FFD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A299097-55E2-B6A9-C530-BFA95ED4B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04-09-2025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6793DA9-279A-5848-276B-2F5F6F925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2BE4ED7-A73D-EE60-B0C8-9127D8FE2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579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34827D-FD9D-1780-5073-4DBE44959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90DB3E68-5BB5-E181-CE8B-A7A0EDC7CE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9117414-63BD-2CA0-BA40-2817E0078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D2C0424-0566-55C4-0CD7-2E6C7FFBB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04-09-2025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7CF13CA-10FF-1A6D-2D4B-026483211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F7F0531-8327-FAE9-1C5B-E4E328BDB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4552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319E0CF1-581E-C75F-EA13-0461FA243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45E84C0-D661-9087-9DD6-EFC2A9A7D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DBE89BB-AACC-C4DA-C6A7-05D4E73C4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074F19-8B8E-4263-A14E-156AE29275F1}" type="datetimeFigureOut">
              <a:rPr lang="da-DK" smtClean="0"/>
              <a:t>04-09-2025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D8D460C-CA50-DFB7-8940-87E4383FC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C80C4AC-9E26-8B1A-B532-D3C483D2F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275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40975D-4E9D-9759-CECB-263A60E9A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da-DK" sz="4800"/>
              <a:t>Klimatologi og hydrologi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6C4723C-1E48-7053-0559-613B1C6E6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>
            <a:normAutofit/>
          </a:bodyPr>
          <a:lstStyle/>
          <a:p>
            <a:pPr algn="l"/>
            <a:r>
              <a:rPr lang="da-DK" sz="2000"/>
              <a:t>Lektion 8</a:t>
            </a:r>
          </a:p>
          <a:p>
            <a:pPr algn="l"/>
            <a:r>
              <a:rPr lang="da-DK" sz="2000"/>
              <a:t>1. Lektion Klimatologi og hydrologi.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D7DB4EE-B136-41E6-EA58-C1835E377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608" y="631944"/>
            <a:ext cx="6846363" cy="54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24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3E65FA-BD7E-0570-874F-311306DED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da-DK" dirty="0"/>
              <a:t>Vanddamp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48A1C0-5C81-B75D-1152-146F7E8C7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da-DK" sz="2000"/>
              <a:t>Luftfugtighed og temperatur</a:t>
            </a:r>
          </a:p>
          <a:p>
            <a:r>
              <a:rPr lang="da-DK" sz="2000"/>
              <a:t>Fortætning</a:t>
            </a:r>
          </a:p>
          <a:p>
            <a:r>
              <a:rPr lang="da-DK" sz="2000"/>
              <a:t>Relativ luftfugtighed </a:t>
            </a:r>
          </a:p>
          <a:p>
            <a:r>
              <a:rPr lang="da-DK" sz="2000"/>
              <a:t>Dugpunktet</a:t>
            </a:r>
          </a:p>
          <a:p>
            <a:r>
              <a:rPr lang="da-DK" sz="2000"/>
              <a:t>Dugpunktstemperaturen</a:t>
            </a:r>
          </a:p>
          <a:p>
            <a:pPr marL="0" indent="0">
              <a:buNone/>
            </a:pPr>
            <a:endParaRPr lang="da-DK" sz="200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D5DA07F-BA4E-0910-2BB7-42D985F03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803" y="477304"/>
            <a:ext cx="7380729" cy="5517096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17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F0D437-EBB9-7F1A-4B88-0F19EB394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Føhn</a:t>
            </a:r>
            <a:r>
              <a:rPr lang="da-DK" dirty="0"/>
              <a:t> princippet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187A05F-7EE7-2B53-4DE8-7F7EEF99B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Find eksempler på google Earth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792F9DD-1848-86B0-104D-3CE1382DB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667" y="2658534"/>
            <a:ext cx="9150665" cy="3834341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E32109F-AAE8-FE52-262D-755851D8F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680" y="786792"/>
            <a:ext cx="4280120" cy="15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71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E5E66B-D5F4-1D31-7B92-B9110752A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76444"/>
            <a:ext cx="1932737" cy="1330841"/>
          </a:xfrm>
        </p:spPr>
        <p:txBody>
          <a:bodyPr>
            <a:normAutofit/>
          </a:bodyPr>
          <a:lstStyle/>
          <a:p>
            <a:r>
              <a:rPr lang="da-DK" dirty="0"/>
              <a:t>Opgave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F6E4F75-C1F6-1B15-A4E6-BA5CB4FCC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4" y="2112074"/>
            <a:ext cx="5802086" cy="43213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/>
              <a:t>De højeste fjelde i Norge ligger i 2500 m’s højde og ved Bergen (Norge), er der målt 18 °C og en luftfugtighed på 7,8 g/m</a:t>
            </a:r>
            <a:r>
              <a:rPr lang="da-DK" sz="2000" baseline="30000" dirty="0"/>
              <a:t>3</a:t>
            </a:r>
            <a:r>
              <a:rPr lang="da-DK" sz="2000" dirty="0"/>
              <a:t>.</a:t>
            </a:r>
          </a:p>
          <a:p>
            <a:r>
              <a:rPr lang="da-DK" sz="2000" dirty="0"/>
              <a:t>Hvad er den relative fugtighed i Bergen? </a:t>
            </a:r>
            <a:endParaRPr lang="da-DK" sz="2000" i="1" dirty="0"/>
          </a:p>
          <a:p>
            <a:r>
              <a:rPr lang="da-DK" sz="2000" dirty="0"/>
              <a:t>Re=absolutte luftfugtighed /mætningspunktet ved den egentlige temperatur </a:t>
            </a:r>
          </a:p>
          <a:p>
            <a:r>
              <a:rPr lang="da-DK" sz="2000" dirty="0"/>
              <a:t>I hvilken højde ligger dugpunktet og hvad er temperaturen og den absolutte fugtighed der?</a:t>
            </a:r>
          </a:p>
          <a:p>
            <a:r>
              <a:rPr lang="da-DK" sz="2000" dirty="0"/>
              <a:t>Hvad er temperaturen, den abs. og den </a:t>
            </a:r>
            <a:r>
              <a:rPr lang="da-DK" sz="2000" dirty="0" err="1"/>
              <a:t>rel</a:t>
            </a:r>
            <a:r>
              <a:rPr lang="da-DK" sz="2000" dirty="0"/>
              <a:t>. fugtighed i 2500 m, hvor skyerne forsvinder?</a:t>
            </a:r>
          </a:p>
          <a:p>
            <a:r>
              <a:rPr lang="da-DK" sz="2000" dirty="0"/>
              <a:t>Hvad er temperaturen, den absolutte og den relative fugtighed i Skagen? (Vi antager der ikke er hav mellem Norge og </a:t>
            </a:r>
            <a:r>
              <a:rPr lang="da-DK" sz="2000" dirty="0" err="1"/>
              <a:t>skagen</a:t>
            </a:r>
            <a:r>
              <a:rPr lang="da-DK" sz="2000" dirty="0"/>
              <a:t>.)</a:t>
            </a:r>
          </a:p>
          <a:p>
            <a:endParaRPr lang="da-DK" sz="2000" dirty="0"/>
          </a:p>
          <a:p>
            <a:endParaRPr lang="da-DK" sz="20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9807C61-CE2E-C56B-C26B-8688A41D6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139" y="1524000"/>
            <a:ext cx="6143324" cy="4592135"/>
          </a:xfrm>
          <a:prstGeom prst="rect">
            <a:avLst/>
          </a:prstGeom>
        </p:spPr>
      </p:pic>
      <p:sp>
        <p:nvSpPr>
          <p:cNvPr id="21" name="Freeform: Shape 12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7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260360-9D9D-1D31-FC93-78360991A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Årsnedbør [mm/år]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59A12F8-1F80-2A90-6D70-A1BB9472E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Hvorfor ser det således ud?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3123C34-1542-3108-2BEA-CD9CA76A8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257" y="0"/>
            <a:ext cx="6205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25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4E0E50B-B3A3-2F5F-6382-1A7348316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a-DK" sz="1700" dirty="0"/>
              <a:t>Kan i gætte, hvad der er hvad og hvorfor det ser således ud?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0A49BB9-5A9B-6065-0928-60D16FAB3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184" y="892191"/>
            <a:ext cx="6922008" cy="517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98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83AC88-1F38-3DD4-23E2-9BE799B8D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Skyer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66B591C-8A57-850D-8B3C-5CCA66BD6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Se video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3B1D18A-C2F8-CBEE-84C4-519FA2DC7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111" y="681037"/>
            <a:ext cx="7778889" cy="558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41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687BB-B000-CCDF-F567-A6640A665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399046D-0A50-1E9A-9D29-5DD66F794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CA5A016-939F-328E-7518-FCD2A5419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42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01580-6C1A-5D2A-8709-646D39A66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31A101E-CA87-0AE4-9DF9-40791845B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BA0544B-9DA6-B216-8A98-65E5B34EE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98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0F061B-D85B-CFEC-9F98-3CFEBE0C4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8421550-498B-6FD7-3967-07328F366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931C246-1A06-6C41-DD35-8889ED36F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92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E8AE96C-1B8F-D7DC-7A32-6579CD9F7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da-DK" sz="5400"/>
              <a:t>Jordens hældning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40173C4-DA0C-EC9E-03AB-83B0479C1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a-DK" sz="2200"/>
              <a:t>Energiafsætning</a:t>
            </a:r>
          </a:p>
          <a:p>
            <a:pPr marL="0" indent="0">
              <a:buNone/>
            </a:pPr>
            <a:r>
              <a:rPr lang="da-DK" sz="2200"/>
              <a:t>Årstidsvariation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2F764C2-7A3A-F54B-E3A8-DAAD4416D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857365"/>
            <a:ext cx="6903720" cy="514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74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E9BFC-8ECA-4B78-449D-279D6FF11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Årstidsvariation indstråling</a:t>
            </a:r>
          </a:p>
        </p:txBody>
      </p:sp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2B6F7468-E755-B674-5EC4-7477CB3180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" y="2149632"/>
            <a:ext cx="5917783" cy="3401933"/>
          </a:xfrm>
          <a:prstGeom prst="rect">
            <a:avLst/>
          </a:prstGeom>
        </p:spPr>
      </p:pic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917CC957-407F-E0FB-1B70-0FE0C34DD5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2641" y="2149632"/>
            <a:ext cx="5959359" cy="3401933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ACF23886-617C-A8DE-AAF2-548C472E2034}"/>
              </a:ext>
            </a:extLst>
          </p:cNvPr>
          <p:cNvSpPr txBox="1"/>
          <p:nvPr/>
        </p:nvSpPr>
        <p:spPr>
          <a:xfrm>
            <a:off x="3116320" y="6010509"/>
            <a:ext cx="595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Kan vi lokalisere regnskove verdens to største regnskove ? </a:t>
            </a:r>
          </a:p>
        </p:txBody>
      </p:sp>
    </p:spTree>
    <p:extLst>
      <p:ext uri="{BB962C8B-B14F-4D97-AF65-F5344CB8AC3E}">
        <p14:creationId xmlns:p14="http://schemas.microsoft.com/office/powerpoint/2010/main" val="151781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84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4AFF48-861A-4817-9CC2-48165FDCD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Indstråling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EFF6C594-78A3-FD39-7381-CA55898E9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2623" y="961812"/>
            <a:ext cx="6400152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48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0EE25-D7F8-94D5-31F9-F11C534A2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Årstidsvariation temperatur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7427975-ACBE-0681-7388-323869940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2" y="2104954"/>
            <a:ext cx="5924608" cy="3406846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7ABD5ABF-83C0-2653-AFB4-3E25B6517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449" y="2104954"/>
            <a:ext cx="5922549" cy="340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91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5F2FCF-460D-6905-00B7-AD50D5A45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48342"/>
            <a:ext cx="1088571" cy="6858000"/>
          </a:xfrm>
        </p:spPr>
        <p:txBody>
          <a:bodyPr/>
          <a:lstStyle/>
          <a:p>
            <a:pPr algn="just"/>
            <a:r>
              <a:rPr lang="da-DK" dirty="0"/>
              <a:t>K</a:t>
            </a:r>
            <a:br>
              <a:rPr lang="da-DK" dirty="0"/>
            </a:br>
            <a:r>
              <a:rPr lang="da-DK" dirty="0"/>
              <a:t>L</a:t>
            </a:r>
            <a:br>
              <a:rPr lang="da-DK" dirty="0"/>
            </a:br>
            <a:r>
              <a:rPr lang="da-DK" dirty="0"/>
              <a:t>I</a:t>
            </a:r>
            <a:br>
              <a:rPr lang="da-DK" dirty="0"/>
            </a:br>
            <a:r>
              <a:rPr lang="da-DK" dirty="0"/>
              <a:t>M</a:t>
            </a:r>
            <a:br>
              <a:rPr lang="da-DK" dirty="0"/>
            </a:br>
            <a:r>
              <a:rPr lang="da-DK" dirty="0"/>
              <a:t>A</a:t>
            </a:r>
            <a:br>
              <a:rPr lang="da-DK" dirty="0"/>
            </a:br>
            <a:r>
              <a:rPr lang="da-DK" dirty="0"/>
              <a:t>Z</a:t>
            </a:r>
            <a:br>
              <a:rPr lang="da-DK" dirty="0"/>
            </a:br>
            <a:r>
              <a:rPr lang="da-DK" dirty="0"/>
              <a:t>O</a:t>
            </a:r>
            <a:br>
              <a:rPr lang="da-DK" dirty="0"/>
            </a:br>
            <a:r>
              <a:rPr lang="da-DK" dirty="0"/>
              <a:t>N</a:t>
            </a:r>
            <a:br>
              <a:rPr lang="da-DK" dirty="0"/>
            </a:br>
            <a:r>
              <a:rPr lang="da-DK" dirty="0"/>
              <a:t>E</a:t>
            </a:r>
            <a:br>
              <a:rPr lang="da-DK" dirty="0"/>
            </a:br>
            <a:r>
              <a:rPr lang="da-DK" dirty="0"/>
              <a:t>R</a:t>
            </a:r>
            <a:br>
              <a:rPr lang="da-DK" dirty="0"/>
            </a:br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10DBD24-2EF7-078F-6D32-5E0BE05E6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083" y="0"/>
            <a:ext cx="10779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30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1C84F0-C371-129C-2255-A2F0F5CC0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Klimazoner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582BF9F-2D31-4100-2D2B-DF7DA3232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92" y="2472160"/>
            <a:ext cx="6402094" cy="348914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1DC1C36-9993-CDE1-F558-BD086FDB0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286" y="2472160"/>
            <a:ext cx="5131087" cy="348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47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820C39-ED18-D1CA-AACC-A391AA699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21B2DF8-AEFF-478A-BF60-22CF96286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25932D-E36F-294C-1744-234D6C8FD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46BF23-D091-99C6-A847-3B1FC446C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B772A63-1FE4-6196-B094-451DE7250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CB3C8D7-1CC6-555D-8990-84A15EFE2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C5E47C-CC3F-071B-762A-BB78AFCD5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Klimazoner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221BF12F-B709-35FB-4D86-6B84EEFD3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343" y="1387345"/>
            <a:ext cx="9809314" cy="5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99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B00BEF-69D5-1843-D72B-34AFB112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2341"/>
            <a:ext cx="7061616" cy="8041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Albedo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A28B3D4-3027-4EA0-F958-4C7BD4EE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855"/>
          <a:stretch>
            <a:fillRect/>
          </a:stretch>
        </p:blipFill>
        <p:spPr>
          <a:xfrm>
            <a:off x="-9" y="10"/>
            <a:ext cx="6096000" cy="5186475"/>
          </a:xfrm>
          <a:prstGeom prst="rect">
            <a:avLst/>
          </a:prstGeom>
        </p:spPr>
      </p:pic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36023DEB-0B90-CAD5-4EBB-6BB56239F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6364"/>
          <a:stretch>
            <a:fillRect/>
          </a:stretch>
        </p:blipFill>
        <p:spPr>
          <a:xfrm>
            <a:off x="6096008" y="10"/>
            <a:ext cx="6095999" cy="5279933"/>
          </a:xfrm>
          <a:prstGeom prst="rect">
            <a:avLst/>
          </a:prstGeom>
        </p:spPr>
      </p:pic>
      <p:grpSp>
        <p:nvGrpSpPr>
          <p:cNvPr id="24" name="Group 13">
            <a:extLst>
              <a:ext uri="{FF2B5EF4-FFF2-40B4-BE49-F238E27FC236}">
                <a16:creationId xmlns:a16="http://schemas.microsoft.com/office/drawing/2014/main" id="{4FAA5DCB-E796-5631-BEDF-C3538DF18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186489"/>
            <a:ext cx="12192000" cy="123364"/>
            <a:chOff x="1" y="6737460"/>
            <a:chExt cx="12192000" cy="12336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0E53FB-E9D7-2C90-1C0C-D8E0FA5DB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91AE1BA7-C690-2F30-65D6-3759194F2C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kstfelt 9">
            <a:extLst>
              <a:ext uri="{FF2B5EF4-FFF2-40B4-BE49-F238E27FC236}">
                <a16:creationId xmlns:a16="http://schemas.microsoft.com/office/drawing/2014/main" id="{76108160-F4FF-3884-A89E-BE446CA7C9F1}"/>
              </a:ext>
            </a:extLst>
          </p:cNvPr>
          <p:cNvSpPr txBox="1"/>
          <p:nvPr/>
        </p:nvSpPr>
        <p:spPr>
          <a:xfrm>
            <a:off x="1406209" y="3759200"/>
            <a:ext cx="1094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Vand 5 %</a:t>
            </a:r>
          </a:p>
        </p:txBody>
      </p:sp>
    </p:spTree>
    <p:extLst>
      <p:ext uri="{BB962C8B-B14F-4D97-AF65-F5344CB8AC3E}">
        <p14:creationId xmlns:p14="http://schemas.microsoft.com/office/powerpoint/2010/main" val="2220505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212</Words>
  <Application>Microsoft Office PowerPoint</Application>
  <PresentationFormat>Widescreen</PresentationFormat>
  <Paragraphs>35</Paragraphs>
  <Slides>18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Office-tema</vt:lpstr>
      <vt:lpstr>Klimatologi og hydrologi</vt:lpstr>
      <vt:lpstr>Jordens hældning</vt:lpstr>
      <vt:lpstr>Årstidsvariation indstråling</vt:lpstr>
      <vt:lpstr>Indstråling</vt:lpstr>
      <vt:lpstr>Årstidsvariation temperatur</vt:lpstr>
      <vt:lpstr>K L I M A Z O N E R </vt:lpstr>
      <vt:lpstr>Klimazoner</vt:lpstr>
      <vt:lpstr>Klimazoner</vt:lpstr>
      <vt:lpstr>Albedo </vt:lpstr>
      <vt:lpstr>Vanddamp</vt:lpstr>
      <vt:lpstr>Føhn princippet</vt:lpstr>
      <vt:lpstr>Opgave</vt:lpstr>
      <vt:lpstr>Årsnedbør [mm/år]</vt:lpstr>
      <vt:lpstr>PowerPoint-præsentation</vt:lpstr>
      <vt:lpstr>Skyer 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Lasse Kappel Aggerholm</dc:creator>
  <cp:lastModifiedBy>Lasse Kappel Aggerholm</cp:lastModifiedBy>
  <cp:revision>1</cp:revision>
  <dcterms:created xsi:type="dcterms:W3CDTF">2025-09-03T14:05:14Z</dcterms:created>
  <dcterms:modified xsi:type="dcterms:W3CDTF">2025-09-04T04:47:42Z</dcterms:modified>
</cp:coreProperties>
</file>