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6" r:id="rId3"/>
    <p:sldId id="280" r:id="rId4"/>
    <p:sldId id="264" r:id="rId5"/>
    <p:sldId id="274" r:id="rId6"/>
    <p:sldId id="275" r:id="rId7"/>
    <p:sldId id="277" r:id="rId8"/>
    <p:sldId id="290" r:id="rId9"/>
    <p:sldId id="289" r:id="rId10"/>
    <p:sldId id="303" r:id="rId11"/>
    <p:sldId id="305" r:id="rId12"/>
    <p:sldId id="291" r:id="rId13"/>
    <p:sldId id="304" r:id="rId14"/>
    <p:sldId id="282" r:id="rId15"/>
    <p:sldId id="265" r:id="rId16"/>
    <p:sldId id="266" r:id="rId17"/>
    <p:sldId id="286" r:id="rId18"/>
    <p:sldId id="292" r:id="rId19"/>
    <p:sldId id="293" r:id="rId20"/>
    <p:sldId id="294" r:id="rId21"/>
    <p:sldId id="295" r:id="rId22"/>
    <p:sldId id="302" r:id="rId23"/>
    <p:sldId id="301" r:id="rId24"/>
    <p:sldId id="298" r:id="rId25"/>
    <p:sldId id="296" r:id="rId26"/>
    <p:sldId id="297" r:id="rId27"/>
    <p:sldId id="299" r:id="rId28"/>
    <p:sldId id="300" r:id="rId2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AFDA94-6342-4D69-BBCC-255FDA73B0F7}" v="61" dt="2025-09-11T07:44:34.6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" y="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sse Kappel Aggerholm" userId="cc7af402-8c19-46cd-b1f9-6529bae68021" providerId="ADAL" clId="{47AFDA94-6342-4D69-BBCC-255FDA73B0F7}"/>
    <pc:docChg chg="undo custSel addSld delSld modSld sldOrd">
      <pc:chgData name="Lasse Kappel Aggerholm" userId="cc7af402-8c19-46cd-b1f9-6529bae68021" providerId="ADAL" clId="{47AFDA94-6342-4D69-BBCC-255FDA73B0F7}" dt="2025-09-11T08:29:09.244" v="1386" actId="20577"/>
      <pc:docMkLst>
        <pc:docMk/>
      </pc:docMkLst>
      <pc:sldChg chg="modSp mod">
        <pc:chgData name="Lasse Kappel Aggerholm" userId="cc7af402-8c19-46cd-b1f9-6529bae68021" providerId="ADAL" clId="{47AFDA94-6342-4D69-BBCC-255FDA73B0F7}" dt="2025-09-04T13:35:52.815" v="3" actId="20577"/>
        <pc:sldMkLst>
          <pc:docMk/>
          <pc:sldMk cId="771024318" sldId="256"/>
        </pc:sldMkLst>
        <pc:spChg chg="mod">
          <ac:chgData name="Lasse Kappel Aggerholm" userId="cc7af402-8c19-46cd-b1f9-6529bae68021" providerId="ADAL" clId="{47AFDA94-6342-4D69-BBCC-255FDA73B0F7}" dt="2025-09-04T13:35:52.815" v="3" actId="20577"/>
          <ac:spMkLst>
            <pc:docMk/>
            <pc:sldMk cId="771024318" sldId="256"/>
            <ac:spMk id="3" creationId="{86C4723C-1E48-7053-0559-613B1C6E6E4A}"/>
          </ac:spMkLst>
        </pc:spChg>
      </pc:sldChg>
      <pc:sldChg chg="del">
        <pc:chgData name="Lasse Kappel Aggerholm" userId="cc7af402-8c19-46cd-b1f9-6529bae68021" providerId="ADAL" clId="{47AFDA94-6342-4D69-BBCC-255FDA73B0F7}" dt="2025-09-04T14:02:14.625" v="363" actId="47"/>
        <pc:sldMkLst>
          <pc:docMk/>
          <pc:sldMk cId="1362998490" sldId="258"/>
        </pc:sldMkLst>
      </pc:sldChg>
      <pc:sldChg chg="del">
        <pc:chgData name="Lasse Kappel Aggerholm" userId="cc7af402-8c19-46cd-b1f9-6529bae68021" providerId="ADAL" clId="{47AFDA94-6342-4D69-BBCC-255FDA73B0F7}" dt="2025-09-04T13:35:59.968" v="4" actId="47"/>
        <pc:sldMkLst>
          <pc:docMk/>
          <pc:sldMk cId="2623074520" sldId="259"/>
        </pc:sldMkLst>
      </pc:sldChg>
      <pc:sldChg chg="del">
        <pc:chgData name="Lasse Kappel Aggerholm" userId="cc7af402-8c19-46cd-b1f9-6529bae68021" providerId="ADAL" clId="{47AFDA94-6342-4D69-BBCC-255FDA73B0F7}" dt="2025-09-04T13:36:09.577" v="5" actId="47"/>
        <pc:sldMkLst>
          <pc:docMk/>
          <pc:sldMk cId="151781942" sldId="260"/>
        </pc:sldMkLst>
      </pc:sldChg>
      <pc:sldChg chg="del">
        <pc:chgData name="Lasse Kappel Aggerholm" userId="cc7af402-8c19-46cd-b1f9-6529bae68021" providerId="ADAL" clId="{47AFDA94-6342-4D69-BBCC-255FDA73B0F7}" dt="2025-09-04T13:36:12.874" v="6" actId="47"/>
        <pc:sldMkLst>
          <pc:docMk/>
          <pc:sldMk cId="3714848459" sldId="261"/>
        </pc:sldMkLst>
      </pc:sldChg>
      <pc:sldChg chg="del">
        <pc:chgData name="Lasse Kappel Aggerholm" userId="cc7af402-8c19-46cd-b1f9-6529bae68021" providerId="ADAL" clId="{47AFDA94-6342-4D69-BBCC-255FDA73B0F7}" dt="2025-09-04T13:36:18.981" v="7" actId="47"/>
        <pc:sldMkLst>
          <pc:docMk/>
          <pc:sldMk cId="522591353" sldId="262"/>
        </pc:sldMkLst>
      </pc:sldChg>
      <pc:sldChg chg="del ord">
        <pc:chgData name="Lasse Kappel Aggerholm" userId="cc7af402-8c19-46cd-b1f9-6529bae68021" providerId="ADAL" clId="{47AFDA94-6342-4D69-BBCC-255FDA73B0F7}" dt="2025-09-11T08:08:28.835" v="1347" actId="47"/>
        <pc:sldMkLst>
          <pc:docMk/>
          <pc:sldMk cId="2220505842" sldId="263"/>
        </pc:sldMkLst>
      </pc:sldChg>
      <pc:sldChg chg="add del ord">
        <pc:chgData name="Lasse Kappel Aggerholm" userId="cc7af402-8c19-46cd-b1f9-6529bae68021" providerId="ADAL" clId="{47AFDA94-6342-4D69-BBCC-255FDA73B0F7}" dt="2025-09-11T06:44:07.625" v="1267"/>
        <pc:sldMkLst>
          <pc:docMk/>
          <pc:sldMk cId="3949871137" sldId="264"/>
        </pc:sldMkLst>
      </pc:sldChg>
      <pc:sldChg chg="delSp modSp mod ord">
        <pc:chgData name="Lasse Kappel Aggerholm" userId="cc7af402-8c19-46cd-b1f9-6529bae68021" providerId="ADAL" clId="{47AFDA94-6342-4D69-BBCC-255FDA73B0F7}" dt="2025-09-11T07:38:33.827" v="1310"/>
        <pc:sldMkLst>
          <pc:docMk/>
          <pc:sldMk cId="4164741355" sldId="265"/>
        </pc:sldMkLst>
        <pc:spChg chg="del mod">
          <ac:chgData name="Lasse Kappel Aggerholm" userId="cc7af402-8c19-46cd-b1f9-6529bae68021" providerId="ADAL" clId="{47AFDA94-6342-4D69-BBCC-255FDA73B0F7}" dt="2025-09-11T05:11:55.269" v="1061" actId="478"/>
          <ac:spMkLst>
            <pc:docMk/>
            <pc:sldMk cId="4164741355" sldId="265"/>
            <ac:spMk id="3" creationId="{D66B591C-8A57-850D-8B3C-5CCA66BD61DB}"/>
          </ac:spMkLst>
        </pc:spChg>
        <pc:picChg chg="mod">
          <ac:chgData name="Lasse Kappel Aggerholm" userId="cc7af402-8c19-46cd-b1f9-6529bae68021" providerId="ADAL" clId="{47AFDA94-6342-4D69-BBCC-255FDA73B0F7}" dt="2025-09-11T05:11:58.899" v="1062" actId="1076"/>
          <ac:picMkLst>
            <pc:docMk/>
            <pc:sldMk cId="4164741355" sldId="265"/>
            <ac:picMk id="5" creationId="{73B1D18A-C2F8-CBEE-84C4-519FA2DC7BA8}"/>
          </ac:picMkLst>
        </pc:picChg>
      </pc:sldChg>
      <pc:sldChg chg="ord">
        <pc:chgData name="Lasse Kappel Aggerholm" userId="cc7af402-8c19-46cd-b1f9-6529bae68021" providerId="ADAL" clId="{47AFDA94-6342-4D69-BBCC-255FDA73B0F7}" dt="2025-09-11T07:38:33.827" v="1310"/>
        <pc:sldMkLst>
          <pc:docMk/>
          <pc:sldMk cId="3066342507" sldId="266"/>
        </pc:sldMkLst>
      </pc:sldChg>
      <pc:sldChg chg="del">
        <pc:chgData name="Lasse Kappel Aggerholm" userId="cc7af402-8c19-46cd-b1f9-6529bae68021" providerId="ADAL" clId="{47AFDA94-6342-4D69-BBCC-255FDA73B0F7}" dt="2025-09-04T13:39:29.144" v="17" actId="47"/>
        <pc:sldMkLst>
          <pc:docMk/>
          <pc:sldMk cId="3828025603" sldId="267"/>
        </pc:sldMkLst>
      </pc:sldChg>
      <pc:sldChg chg="del ord">
        <pc:chgData name="Lasse Kappel Aggerholm" userId="cc7af402-8c19-46cd-b1f9-6529bae68021" providerId="ADAL" clId="{47AFDA94-6342-4D69-BBCC-255FDA73B0F7}" dt="2025-09-11T05:19:59.361" v="1086" actId="47"/>
        <pc:sldMkLst>
          <pc:docMk/>
          <pc:sldMk cId="2862098703" sldId="268"/>
        </pc:sldMkLst>
      </pc:sldChg>
      <pc:sldChg chg="del ord">
        <pc:chgData name="Lasse Kappel Aggerholm" userId="cc7af402-8c19-46cd-b1f9-6529bae68021" providerId="ADAL" clId="{47AFDA94-6342-4D69-BBCC-255FDA73B0F7}" dt="2025-09-11T05:20:01.366" v="1087" actId="47"/>
        <pc:sldMkLst>
          <pc:docMk/>
          <pc:sldMk cId="4180392498" sldId="269"/>
        </pc:sldMkLst>
      </pc:sldChg>
      <pc:sldChg chg="add del">
        <pc:chgData name="Lasse Kappel Aggerholm" userId="cc7af402-8c19-46cd-b1f9-6529bae68021" providerId="ADAL" clId="{47AFDA94-6342-4D69-BBCC-255FDA73B0F7}" dt="2025-09-04T13:39:24.035" v="16" actId="47"/>
        <pc:sldMkLst>
          <pc:docMk/>
          <pc:sldMk cId="3483417306" sldId="271"/>
        </pc:sldMkLst>
      </pc:sldChg>
      <pc:sldChg chg="modSp del mod">
        <pc:chgData name="Lasse Kappel Aggerholm" userId="cc7af402-8c19-46cd-b1f9-6529bae68021" providerId="ADAL" clId="{47AFDA94-6342-4D69-BBCC-255FDA73B0F7}" dt="2025-09-04T13:38:35.146" v="11" actId="47"/>
        <pc:sldMkLst>
          <pc:docMk/>
          <pc:sldMk cId="242157339" sldId="272"/>
        </pc:sldMkLst>
      </pc:sldChg>
      <pc:sldChg chg="addSp modSp mod ord">
        <pc:chgData name="Lasse Kappel Aggerholm" userId="cc7af402-8c19-46cd-b1f9-6529bae68021" providerId="ADAL" clId="{47AFDA94-6342-4D69-BBCC-255FDA73B0F7}" dt="2025-09-10T17:54:48.859" v="839" actId="1076"/>
        <pc:sldMkLst>
          <pc:docMk/>
          <pc:sldMk cId="627947188" sldId="274"/>
        </pc:sldMkLst>
        <pc:spChg chg="add mod">
          <ac:chgData name="Lasse Kappel Aggerholm" userId="cc7af402-8c19-46cd-b1f9-6529bae68021" providerId="ADAL" clId="{47AFDA94-6342-4D69-BBCC-255FDA73B0F7}" dt="2025-09-10T17:54:48.859" v="839" actId="1076"/>
          <ac:spMkLst>
            <pc:docMk/>
            <pc:sldMk cId="627947188" sldId="274"/>
            <ac:spMk id="3" creationId="{1F71DF40-F0C8-0423-39D6-F1354E022629}"/>
          </ac:spMkLst>
        </pc:spChg>
      </pc:sldChg>
      <pc:sldChg chg="addSp delSp modSp mod ord">
        <pc:chgData name="Lasse Kappel Aggerholm" userId="cc7af402-8c19-46cd-b1f9-6529bae68021" providerId="ADAL" clId="{47AFDA94-6342-4D69-BBCC-255FDA73B0F7}" dt="2025-09-10T14:58:04.619" v="597" actId="20578"/>
        <pc:sldMkLst>
          <pc:docMk/>
          <pc:sldMk cId="798499917" sldId="275"/>
        </pc:sldMkLst>
        <pc:picChg chg="del">
          <ac:chgData name="Lasse Kappel Aggerholm" userId="cc7af402-8c19-46cd-b1f9-6529bae68021" providerId="ADAL" clId="{47AFDA94-6342-4D69-BBCC-255FDA73B0F7}" dt="2025-09-10T14:55:55.648" v="573" actId="478"/>
          <ac:picMkLst>
            <pc:docMk/>
            <pc:sldMk cId="798499917" sldId="275"/>
            <ac:picMk id="3" creationId="{221BF12F-B709-35FB-4D86-6B84EEFD36DB}"/>
          </ac:picMkLst>
        </pc:picChg>
        <pc:picChg chg="add mod">
          <ac:chgData name="Lasse Kappel Aggerholm" userId="cc7af402-8c19-46cd-b1f9-6529bae68021" providerId="ADAL" clId="{47AFDA94-6342-4D69-BBCC-255FDA73B0F7}" dt="2025-09-10T14:56:03.338" v="576" actId="1076"/>
          <ac:picMkLst>
            <pc:docMk/>
            <pc:sldMk cId="798499917" sldId="275"/>
            <ac:picMk id="5" creationId="{11EADDF8-627A-539C-2BAE-091C0156AEDD}"/>
          </ac:picMkLst>
        </pc:picChg>
      </pc:sldChg>
      <pc:sldChg chg="addSp delSp modSp new mod setBg">
        <pc:chgData name="Lasse Kappel Aggerholm" userId="cc7af402-8c19-46cd-b1f9-6529bae68021" providerId="ADAL" clId="{47AFDA94-6342-4D69-BBCC-255FDA73B0F7}" dt="2025-09-10T17:55:12.293" v="840" actId="20577"/>
        <pc:sldMkLst>
          <pc:docMk/>
          <pc:sldMk cId="1883613213" sldId="276"/>
        </pc:sldMkLst>
        <pc:spChg chg="mod">
          <ac:chgData name="Lasse Kappel Aggerholm" userId="cc7af402-8c19-46cd-b1f9-6529bae68021" providerId="ADAL" clId="{47AFDA94-6342-4D69-BBCC-255FDA73B0F7}" dt="2025-09-10T17:55:12.293" v="840" actId="20577"/>
          <ac:spMkLst>
            <pc:docMk/>
            <pc:sldMk cId="1883613213" sldId="276"/>
            <ac:spMk id="2" creationId="{CE4A6158-56CA-120D-5DC5-9F572C9E21FA}"/>
          </ac:spMkLst>
        </pc:spChg>
        <pc:spChg chg="mod">
          <ac:chgData name="Lasse Kappel Aggerholm" userId="cc7af402-8c19-46cd-b1f9-6529bae68021" providerId="ADAL" clId="{47AFDA94-6342-4D69-BBCC-255FDA73B0F7}" dt="2025-09-04T13:58:17.548" v="256" actId="26606"/>
          <ac:spMkLst>
            <pc:docMk/>
            <pc:sldMk cId="1883613213" sldId="276"/>
            <ac:spMk id="3" creationId="{792AD778-7856-2199-2788-C4C379D86496}"/>
          </ac:spMkLst>
        </pc:spChg>
        <pc:spChg chg="add">
          <ac:chgData name="Lasse Kappel Aggerholm" userId="cc7af402-8c19-46cd-b1f9-6529bae68021" providerId="ADAL" clId="{47AFDA94-6342-4D69-BBCC-255FDA73B0F7}" dt="2025-09-04T13:58:17.548" v="256" actId="26606"/>
          <ac:spMkLst>
            <pc:docMk/>
            <pc:sldMk cId="1883613213" sldId="276"/>
            <ac:spMk id="18" creationId="{352BEC0E-22F8-46D0-9632-375DB541B06C}"/>
          </ac:spMkLst>
        </pc:spChg>
        <pc:spChg chg="add">
          <ac:chgData name="Lasse Kappel Aggerholm" userId="cc7af402-8c19-46cd-b1f9-6529bae68021" providerId="ADAL" clId="{47AFDA94-6342-4D69-BBCC-255FDA73B0F7}" dt="2025-09-04T13:58:17.548" v="256" actId="26606"/>
          <ac:spMkLst>
            <pc:docMk/>
            <pc:sldMk cId="1883613213" sldId="276"/>
            <ac:spMk id="19" creationId="{3FCFB1DE-0B7E-48CC-BA90-B2AB0889F9D6}"/>
          </ac:spMkLst>
        </pc:spChg>
        <pc:picChg chg="add mod ord">
          <ac:chgData name="Lasse Kappel Aggerholm" userId="cc7af402-8c19-46cd-b1f9-6529bae68021" providerId="ADAL" clId="{47AFDA94-6342-4D69-BBCC-255FDA73B0F7}" dt="2025-09-04T13:58:41.784" v="260" actId="1076"/>
          <ac:picMkLst>
            <pc:docMk/>
            <pc:sldMk cId="1883613213" sldId="276"/>
            <ac:picMk id="5" creationId="{E475B79A-BDFC-4301-457F-02FB64B14418}"/>
          </ac:picMkLst>
        </pc:picChg>
        <pc:picChg chg="add mod">
          <ac:chgData name="Lasse Kappel Aggerholm" userId="cc7af402-8c19-46cd-b1f9-6529bae68021" providerId="ADAL" clId="{47AFDA94-6342-4D69-BBCC-255FDA73B0F7}" dt="2025-09-04T13:58:26.183" v="259" actId="1076"/>
          <ac:picMkLst>
            <pc:docMk/>
            <pc:sldMk cId="1883613213" sldId="276"/>
            <ac:picMk id="7" creationId="{CDF13FF4-F422-8695-0A41-F14A9D6F3E07}"/>
          </ac:picMkLst>
        </pc:picChg>
      </pc:sldChg>
      <pc:sldChg chg="del">
        <pc:chgData name="Lasse Kappel Aggerholm" userId="cc7af402-8c19-46cd-b1f9-6529bae68021" providerId="ADAL" clId="{47AFDA94-6342-4D69-BBCC-255FDA73B0F7}" dt="2025-09-04T13:36:20.433" v="8" actId="47"/>
        <pc:sldMkLst>
          <pc:docMk/>
          <pc:sldMk cId="3692630219" sldId="276"/>
        </pc:sldMkLst>
      </pc:sldChg>
      <pc:sldChg chg="addSp delSp modSp new mod ord setBg">
        <pc:chgData name="Lasse Kappel Aggerholm" userId="cc7af402-8c19-46cd-b1f9-6529bae68021" providerId="ADAL" clId="{47AFDA94-6342-4D69-BBCC-255FDA73B0F7}" dt="2025-09-11T06:44:24.170" v="1269"/>
        <pc:sldMkLst>
          <pc:docMk/>
          <pc:sldMk cId="3406378896" sldId="277"/>
        </pc:sldMkLst>
        <pc:spChg chg="mod">
          <ac:chgData name="Lasse Kappel Aggerholm" userId="cc7af402-8c19-46cd-b1f9-6529bae68021" providerId="ADAL" clId="{47AFDA94-6342-4D69-BBCC-255FDA73B0F7}" dt="2025-09-10T17:25:37.542" v="740" actId="26606"/>
          <ac:spMkLst>
            <pc:docMk/>
            <pc:sldMk cId="3406378896" sldId="277"/>
            <ac:spMk id="2" creationId="{C2C9134D-329E-3561-D1A1-1D72FEFE2AD2}"/>
          </ac:spMkLst>
        </pc:spChg>
        <pc:spChg chg="mod ord">
          <ac:chgData name="Lasse Kappel Aggerholm" userId="cc7af402-8c19-46cd-b1f9-6529bae68021" providerId="ADAL" clId="{47AFDA94-6342-4D69-BBCC-255FDA73B0F7}" dt="2025-09-10T17:58:59.389" v="982" actId="20577"/>
          <ac:spMkLst>
            <pc:docMk/>
            <pc:sldMk cId="3406378896" sldId="277"/>
            <ac:spMk id="3" creationId="{B9A40BAC-B577-9878-E315-0FE8A9C97BE9}"/>
          </ac:spMkLst>
        </pc:spChg>
        <pc:spChg chg="add">
          <ac:chgData name="Lasse Kappel Aggerholm" userId="cc7af402-8c19-46cd-b1f9-6529bae68021" providerId="ADAL" clId="{47AFDA94-6342-4D69-BBCC-255FDA73B0F7}" dt="2025-09-10T17:25:37.542" v="740" actId="26606"/>
          <ac:spMkLst>
            <pc:docMk/>
            <pc:sldMk cId="3406378896" sldId="277"/>
            <ac:spMk id="12" creationId="{922F19F4-FE70-43DC-856F-2CE5F521DC48}"/>
          </ac:spMkLst>
        </pc:spChg>
        <pc:spChg chg="add">
          <ac:chgData name="Lasse Kappel Aggerholm" userId="cc7af402-8c19-46cd-b1f9-6529bae68021" providerId="ADAL" clId="{47AFDA94-6342-4D69-BBCC-255FDA73B0F7}" dt="2025-09-10T17:25:37.542" v="740" actId="26606"/>
          <ac:spMkLst>
            <pc:docMk/>
            <pc:sldMk cId="3406378896" sldId="277"/>
            <ac:spMk id="19" creationId="{D5B0017B-2ECA-49AF-B397-DC140825DF8D}"/>
          </ac:spMkLst>
        </pc:spChg>
        <pc:spChg chg="add">
          <ac:chgData name="Lasse Kappel Aggerholm" userId="cc7af402-8c19-46cd-b1f9-6529bae68021" providerId="ADAL" clId="{47AFDA94-6342-4D69-BBCC-255FDA73B0F7}" dt="2025-09-10T17:25:37.542" v="740" actId="26606"/>
          <ac:spMkLst>
            <pc:docMk/>
            <pc:sldMk cId="3406378896" sldId="277"/>
            <ac:spMk id="21" creationId="{395ECC94-3D5E-46A7-A7A1-DE807E1563B4}"/>
          </ac:spMkLst>
        </pc:spChg>
        <pc:spChg chg="add">
          <ac:chgData name="Lasse Kappel Aggerholm" userId="cc7af402-8c19-46cd-b1f9-6529bae68021" providerId="ADAL" clId="{47AFDA94-6342-4D69-BBCC-255FDA73B0F7}" dt="2025-09-10T17:25:37.542" v="740" actId="26606"/>
          <ac:spMkLst>
            <pc:docMk/>
            <pc:sldMk cId="3406378896" sldId="277"/>
            <ac:spMk id="23" creationId="{7E549738-9961-462D-81B7-4A7A44691102}"/>
          </ac:spMkLst>
        </pc:spChg>
        <pc:grpChg chg="add">
          <ac:chgData name="Lasse Kappel Aggerholm" userId="cc7af402-8c19-46cd-b1f9-6529bae68021" providerId="ADAL" clId="{47AFDA94-6342-4D69-BBCC-255FDA73B0F7}" dt="2025-09-10T17:25:37.542" v="740" actId="26606"/>
          <ac:grpSpMkLst>
            <pc:docMk/>
            <pc:sldMk cId="3406378896" sldId="277"/>
            <ac:grpSpMk id="14" creationId="{AE1C45F0-260A-458C-96ED-C1F6D2151219}"/>
          </ac:grpSpMkLst>
        </pc:grpChg>
        <pc:picChg chg="add mod ord">
          <ac:chgData name="Lasse Kappel Aggerholm" userId="cc7af402-8c19-46cd-b1f9-6529bae68021" providerId="ADAL" clId="{47AFDA94-6342-4D69-BBCC-255FDA73B0F7}" dt="2025-09-10T17:26:06.829" v="747" actId="1076"/>
          <ac:picMkLst>
            <pc:docMk/>
            <pc:sldMk cId="3406378896" sldId="277"/>
            <ac:picMk id="5" creationId="{B07D1D1D-13DC-CA76-AFCF-FF0007936C95}"/>
          </ac:picMkLst>
        </pc:picChg>
        <pc:picChg chg="add del mod">
          <ac:chgData name="Lasse Kappel Aggerholm" userId="cc7af402-8c19-46cd-b1f9-6529bae68021" providerId="ADAL" clId="{47AFDA94-6342-4D69-BBCC-255FDA73B0F7}" dt="2025-09-10T17:49:21.376" v="781" actId="478"/>
          <ac:picMkLst>
            <pc:docMk/>
            <pc:sldMk cId="3406378896" sldId="277"/>
            <ac:picMk id="7" creationId="{D0D5C70E-AE34-CE6D-06FF-2EEFC0B79A8C}"/>
          </ac:picMkLst>
        </pc:picChg>
        <pc:picChg chg="add del mod">
          <ac:chgData name="Lasse Kappel Aggerholm" userId="cc7af402-8c19-46cd-b1f9-6529bae68021" providerId="ADAL" clId="{47AFDA94-6342-4D69-BBCC-255FDA73B0F7}" dt="2025-09-10T17:50:30.329" v="786" actId="478"/>
          <ac:picMkLst>
            <pc:docMk/>
            <pc:sldMk cId="3406378896" sldId="277"/>
            <ac:picMk id="8" creationId="{738564F0-79BD-2173-72F4-1076A127AA56}"/>
          </ac:picMkLst>
        </pc:picChg>
        <pc:picChg chg="add mod">
          <ac:chgData name="Lasse Kappel Aggerholm" userId="cc7af402-8c19-46cd-b1f9-6529bae68021" providerId="ADAL" clId="{47AFDA94-6342-4D69-BBCC-255FDA73B0F7}" dt="2025-09-10T17:50:43.257" v="790" actId="1076"/>
          <ac:picMkLst>
            <pc:docMk/>
            <pc:sldMk cId="3406378896" sldId="277"/>
            <ac:picMk id="9" creationId="{E4266BEA-319F-7C70-09D0-B86C75F4AF75}"/>
          </ac:picMkLst>
        </pc:picChg>
        <pc:cxnChg chg="add">
          <ac:chgData name="Lasse Kappel Aggerholm" userId="cc7af402-8c19-46cd-b1f9-6529bae68021" providerId="ADAL" clId="{47AFDA94-6342-4D69-BBCC-255FDA73B0F7}" dt="2025-09-10T17:25:37.542" v="740" actId="26606"/>
          <ac:cxnSpMkLst>
            <pc:docMk/>
            <pc:sldMk cId="3406378896" sldId="277"/>
            <ac:cxnSpMk id="25" creationId="{6CF1BAF6-AD41-4082-B212-8A1F9A2E8779}"/>
          </ac:cxnSpMkLst>
        </pc:cxnChg>
      </pc:sldChg>
      <pc:sldChg chg="modSp new del mod ord">
        <pc:chgData name="Lasse Kappel Aggerholm" userId="cc7af402-8c19-46cd-b1f9-6529bae68021" providerId="ADAL" clId="{47AFDA94-6342-4D69-BBCC-255FDA73B0F7}" dt="2025-09-11T08:08:28.835" v="1347" actId="47"/>
        <pc:sldMkLst>
          <pc:docMk/>
          <pc:sldMk cId="2869455705" sldId="278"/>
        </pc:sldMkLst>
      </pc:sldChg>
      <pc:sldChg chg="modSp new del mod ord">
        <pc:chgData name="Lasse Kappel Aggerholm" userId="cc7af402-8c19-46cd-b1f9-6529bae68021" providerId="ADAL" clId="{47AFDA94-6342-4D69-BBCC-255FDA73B0F7}" dt="2025-09-11T08:08:28.835" v="1347" actId="47"/>
        <pc:sldMkLst>
          <pc:docMk/>
          <pc:sldMk cId="3901224380" sldId="279"/>
        </pc:sldMkLst>
      </pc:sldChg>
      <pc:sldChg chg="addSp delSp modSp new mod ord setBg">
        <pc:chgData name="Lasse Kappel Aggerholm" userId="cc7af402-8c19-46cd-b1f9-6529bae68021" providerId="ADAL" clId="{47AFDA94-6342-4D69-BBCC-255FDA73B0F7}" dt="2025-09-11T07:48:06.320" v="1335" actId="20577"/>
        <pc:sldMkLst>
          <pc:docMk/>
          <pc:sldMk cId="3070882698" sldId="280"/>
        </pc:sldMkLst>
        <pc:spChg chg="mod">
          <ac:chgData name="Lasse Kappel Aggerholm" userId="cc7af402-8c19-46cd-b1f9-6529bae68021" providerId="ADAL" clId="{47AFDA94-6342-4D69-BBCC-255FDA73B0F7}" dt="2025-09-11T07:48:06.320" v="1335" actId="20577"/>
          <ac:spMkLst>
            <pc:docMk/>
            <pc:sldMk cId="3070882698" sldId="280"/>
            <ac:spMk id="2" creationId="{40B68C5D-1826-2053-47BD-90C0ECFACD65}"/>
          </ac:spMkLst>
        </pc:spChg>
        <pc:spChg chg="add del mod">
          <ac:chgData name="Lasse Kappel Aggerholm" userId="cc7af402-8c19-46cd-b1f9-6529bae68021" providerId="ADAL" clId="{47AFDA94-6342-4D69-BBCC-255FDA73B0F7}" dt="2025-09-11T07:47:42.589" v="1329" actId="26606"/>
          <ac:spMkLst>
            <pc:docMk/>
            <pc:sldMk cId="3070882698" sldId="280"/>
            <ac:spMk id="3" creationId="{61386DDE-267E-4756-7A01-8BACFA5711EF}"/>
          </ac:spMkLst>
        </pc:spChg>
        <pc:spChg chg="add del">
          <ac:chgData name="Lasse Kappel Aggerholm" userId="cc7af402-8c19-46cd-b1f9-6529bae68021" providerId="ADAL" clId="{47AFDA94-6342-4D69-BBCC-255FDA73B0F7}" dt="2025-09-11T07:47:42.576" v="1328" actId="26606"/>
          <ac:spMkLst>
            <pc:docMk/>
            <pc:sldMk cId="3070882698" sldId="280"/>
            <ac:spMk id="12" creationId="{201CC55D-ED54-4C5C-95E6-10947BD1103B}"/>
          </ac:spMkLst>
        </pc:spChg>
        <pc:spChg chg="add del">
          <ac:chgData name="Lasse Kappel Aggerholm" userId="cc7af402-8c19-46cd-b1f9-6529bae68021" providerId="ADAL" clId="{47AFDA94-6342-4D69-BBCC-255FDA73B0F7}" dt="2025-09-11T07:47:42.576" v="1328" actId="26606"/>
          <ac:spMkLst>
            <pc:docMk/>
            <pc:sldMk cId="3070882698" sldId="280"/>
            <ac:spMk id="18" creationId="{3873B707-463F-40B0-8227-E8CC6C67EB25}"/>
          </ac:spMkLst>
        </pc:spChg>
        <pc:spChg chg="add">
          <ac:chgData name="Lasse Kappel Aggerholm" userId="cc7af402-8c19-46cd-b1f9-6529bae68021" providerId="ADAL" clId="{47AFDA94-6342-4D69-BBCC-255FDA73B0F7}" dt="2025-09-11T07:47:42.589" v="1329" actId="26606"/>
          <ac:spMkLst>
            <pc:docMk/>
            <pc:sldMk cId="3070882698" sldId="280"/>
            <ac:spMk id="19" creationId="{D5B0017B-2ECA-49AF-B397-DC140825DF8D}"/>
          </ac:spMkLst>
        </pc:spChg>
        <pc:spChg chg="add del">
          <ac:chgData name="Lasse Kappel Aggerholm" userId="cc7af402-8c19-46cd-b1f9-6529bae68021" providerId="ADAL" clId="{47AFDA94-6342-4D69-BBCC-255FDA73B0F7}" dt="2025-09-11T07:47:42.576" v="1328" actId="26606"/>
          <ac:spMkLst>
            <pc:docMk/>
            <pc:sldMk cId="3070882698" sldId="280"/>
            <ac:spMk id="20" creationId="{C13237C8-E62C-4F0D-A318-BD6FB6C2D138}"/>
          </ac:spMkLst>
        </pc:spChg>
        <pc:spChg chg="add">
          <ac:chgData name="Lasse Kappel Aggerholm" userId="cc7af402-8c19-46cd-b1f9-6529bae68021" providerId="ADAL" clId="{47AFDA94-6342-4D69-BBCC-255FDA73B0F7}" dt="2025-09-11T07:47:42.589" v="1329" actId="26606"/>
          <ac:spMkLst>
            <pc:docMk/>
            <pc:sldMk cId="3070882698" sldId="280"/>
            <ac:spMk id="21" creationId="{70E96339-907C-46C3-99AC-31179B6F0EBD}"/>
          </ac:spMkLst>
        </pc:spChg>
        <pc:spChg chg="add del">
          <ac:chgData name="Lasse Kappel Aggerholm" userId="cc7af402-8c19-46cd-b1f9-6529bae68021" providerId="ADAL" clId="{47AFDA94-6342-4D69-BBCC-255FDA73B0F7}" dt="2025-09-11T07:47:42.576" v="1328" actId="26606"/>
          <ac:spMkLst>
            <pc:docMk/>
            <pc:sldMk cId="3070882698" sldId="280"/>
            <ac:spMk id="22" creationId="{19C9EAEA-39D0-4B0E-A0EB-51E7B26740B1}"/>
          </ac:spMkLst>
        </pc:spChg>
        <pc:spChg chg="add">
          <ac:chgData name="Lasse Kappel Aggerholm" userId="cc7af402-8c19-46cd-b1f9-6529bae68021" providerId="ADAL" clId="{47AFDA94-6342-4D69-BBCC-255FDA73B0F7}" dt="2025-09-11T07:47:42.589" v="1329" actId="26606"/>
          <ac:spMkLst>
            <pc:docMk/>
            <pc:sldMk cId="3070882698" sldId="280"/>
            <ac:spMk id="24" creationId="{28D31E1B-0407-4223-9642-0B642CBF57D9}"/>
          </ac:spMkLst>
        </pc:spChg>
        <pc:grpChg chg="add del">
          <ac:chgData name="Lasse Kappel Aggerholm" userId="cc7af402-8c19-46cd-b1f9-6529bae68021" providerId="ADAL" clId="{47AFDA94-6342-4D69-BBCC-255FDA73B0F7}" dt="2025-09-11T07:47:42.576" v="1328" actId="26606"/>
          <ac:grpSpMkLst>
            <pc:docMk/>
            <pc:sldMk cId="3070882698" sldId="280"/>
            <ac:grpSpMk id="14" creationId="{1DE889C7-FAD6-4397-98E2-05D503484459}"/>
          </ac:grpSpMkLst>
        </pc:grpChg>
        <pc:grpChg chg="add">
          <ac:chgData name="Lasse Kappel Aggerholm" userId="cc7af402-8c19-46cd-b1f9-6529bae68021" providerId="ADAL" clId="{47AFDA94-6342-4D69-BBCC-255FDA73B0F7}" dt="2025-09-11T07:47:42.589" v="1329" actId="26606"/>
          <ac:grpSpMkLst>
            <pc:docMk/>
            <pc:sldMk cId="3070882698" sldId="280"/>
            <ac:grpSpMk id="25" creationId="{AE1C45F0-260A-458C-96ED-C1F6D2151219}"/>
          </ac:grpSpMkLst>
        </pc:grpChg>
        <pc:picChg chg="add del mod ord">
          <ac:chgData name="Lasse Kappel Aggerholm" userId="cc7af402-8c19-46cd-b1f9-6529bae68021" providerId="ADAL" clId="{47AFDA94-6342-4D69-BBCC-255FDA73B0F7}" dt="2025-09-10T14:06:23.457" v="539" actId="22"/>
          <ac:picMkLst>
            <pc:docMk/>
            <pc:sldMk cId="3070882698" sldId="280"/>
            <ac:picMk id="5" creationId="{9F5A1224-2A31-BC77-190D-052A38CE885A}"/>
          </ac:picMkLst>
        </pc:picChg>
        <pc:picChg chg="add mod">
          <ac:chgData name="Lasse Kappel Aggerholm" userId="cc7af402-8c19-46cd-b1f9-6529bae68021" providerId="ADAL" clId="{47AFDA94-6342-4D69-BBCC-255FDA73B0F7}" dt="2025-09-11T07:47:42.589" v="1329" actId="26606"/>
          <ac:picMkLst>
            <pc:docMk/>
            <pc:sldMk cId="3070882698" sldId="280"/>
            <ac:picMk id="7" creationId="{2798F2D5-1A20-D62F-38D4-F8402A4715D7}"/>
          </ac:picMkLst>
        </pc:picChg>
        <pc:picChg chg="add del mod">
          <ac:chgData name="Lasse Kappel Aggerholm" userId="cc7af402-8c19-46cd-b1f9-6529bae68021" providerId="ADAL" clId="{47AFDA94-6342-4D69-BBCC-255FDA73B0F7}" dt="2025-09-10T18:00:57.021" v="1042" actId="478"/>
          <ac:picMkLst>
            <pc:docMk/>
            <pc:sldMk cId="3070882698" sldId="280"/>
            <ac:picMk id="8" creationId="{2FEB504F-CC15-B2FE-B5BD-6E3E2FCFD766}"/>
          </ac:picMkLst>
        </pc:picChg>
        <pc:cxnChg chg="add">
          <ac:chgData name="Lasse Kappel Aggerholm" userId="cc7af402-8c19-46cd-b1f9-6529bae68021" providerId="ADAL" clId="{47AFDA94-6342-4D69-BBCC-255FDA73B0F7}" dt="2025-09-11T07:47:42.589" v="1329" actId="26606"/>
          <ac:cxnSpMkLst>
            <pc:docMk/>
            <pc:sldMk cId="3070882698" sldId="280"/>
            <ac:cxnSpMk id="23" creationId="{6CF1BAF6-AD41-4082-B212-8A1F9A2E8779}"/>
          </ac:cxnSpMkLst>
        </pc:cxnChg>
      </pc:sldChg>
      <pc:sldChg chg="modSp new del mod">
        <pc:chgData name="Lasse Kappel Aggerholm" userId="cc7af402-8c19-46cd-b1f9-6529bae68021" providerId="ADAL" clId="{47AFDA94-6342-4D69-BBCC-255FDA73B0F7}" dt="2025-09-11T05:11:44.906" v="1059" actId="47"/>
        <pc:sldMkLst>
          <pc:docMk/>
          <pc:sldMk cId="1766142605" sldId="281"/>
        </pc:sldMkLst>
      </pc:sldChg>
      <pc:sldChg chg="addSp modSp new mod setBg">
        <pc:chgData name="Lasse Kappel Aggerholm" userId="cc7af402-8c19-46cd-b1f9-6529bae68021" providerId="ADAL" clId="{47AFDA94-6342-4D69-BBCC-255FDA73B0F7}" dt="2025-09-11T06:00:46.832" v="1210" actId="1076"/>
        <pc:sldMkLst>
          <pc:docMk/>
          <pc:sldMk cId="4195099419" sldId="282"/>
        </pc:sldMkLst>
        <pc:spChg chg="mod">
          <ac:chgData name="Lasse Kappel Aggerholm" userId="cc7af402-8c19-46cd-b1f9-6529bae68021" providerId="ADAL" clId="{47AFDA94-6342-4D69-BBCC-255FDA73B0F7}" dt="2025-09-11T06:00:35.061" v="1207" actId="26606"/>
          <ac:spMkLst>
            <pc:docMk/>
            <pc:sldMk cId="4195099419" sldId="282"/>
            <ac:spMk id="2" creationId="{428B1A98-82F3-AB45-C2FC-5CFF7CCFB118}"/>
          </ac:spMkLst>
        </pc:spChg>
        <pc:spChg chg="mod">
          <ac:chgData name="Lasse Kappel Aggerholm" userId="cc7af402-8c19-46cd-b1f9-6529bae68021" providerId="ADAL" clId="{47AFDA94-6342-4D69-BBCC-255FDA73B0F7}" dt="2025-09-11T06:00:35.061" v="1207" actId="26606"/>
          <ac:spMkLst>
            <pc:docMk/>
            <pc:sldMk cId="4195099419" sldId="282"/>
            <ac:spMk id="3" creationId="{C88960EE-18D0-4943-E360-D271EF42C2B8}"/>
          </ac:spMkLst>
        </pc:spChg>
        <pc:spChg chg="add">
          <ac:chgData name="Lasse Kappel Aggerholm" userId="cc7af402-8c19-46cd-b1f9-6529bae68021" providerId="ADAL" clId="{47AFDA94-6342-4D69-BBCC-255FDA73B0F7}" dt="2025-09-11T06:00:35.061" v="1207" actId="26606"/>
          <ac:spMkLst>
            <pc:docMk/>
            <pc:sldMk cId="4195099419" sldId="282"/>
            <ac:spMk id="10" creationId="{19D32F93-50AC-4C46-A5DB-291C60DDB7BD}"/>
          </ac:spMkLst>
        </pc:spChg>
        <pc:spChg chg="add">
          <ac:chgData name="Lasse Kappel Aggerholm" userId="cc7af402-8c19-46cd-b1f9-6529bae68021" providerId="ADAL" clId="{47AFDA94-6342-4D69-BBCC-255FDA73B0F7}" dt="2025-09-11T06:00:35.061" v="1207" actId="26606"/>
          <ac:spMkLst>
            <pc:docMk/>
            <pc:sldMk cId="4195099419" sldId="282"/>
            <ac:spMk id="12" creationId="{86FD7672-78BE-4D6F-A711-2CDB79B52DFF}"/>
          </ac:spMkLst>
        </pc:spChg>
        <pc:spChg chg="add">
          <ac:chgData name="Lasse Kappel Aggerholm" userId="cc7af402-8c19-46cd-b1f9-6529bae68021" providerId="ADAL" clId="{47AFDA94-6342-4D69-BBCC-255FDA73B0F7}" dt="2025-09-11T06:00:35.061" v="1207" actId="26606"/>
          <ac:spMkLst>
            <pc:docMk/>
            <pc:sldMk cId="4195099419" sldId="282"/>
            <ac:spMk id="14" creationId="{827DC2C4-B485-428A-BF4A-472D2967F47F}"/>
          </ac:spMkLst>
        </pc:spChg>
        <pc:spChg chg="add">
          <ac:chgData name="Lasse Kappel Aggerholm" userId="cc7af402-8c19-46cd-b1f9-6529bae68021" providerId="ADAL" clId="{47AFDA94-6342-4D69-BBCC-255FDA73B0F7}" dt="2025-09-11T06:00:35.061" v="1207" actId="26606"/>
          <ac:spMkLst>
            <pc:docMk/>
            <pc:sldMk cId="4195099419" sldId="282"/>
            <ac:spMk id="16" creationId="{4A62647B-1222-407C-8740-5A497612B1F5}"/>
          </ac:spMkLst>
        </pc:spChg>
        <pc:picChg chg="add mod">
          <ac:chgData name="Lasse Kappel Aggerholm" userId="cc7af402-8c19-46cd-b1f9-6529bae68021" providerId="ADAL" clId="{47AFDA94-6342-4D69-BBCC-255FDA73B0F7}" dt="2025-09-11T06:00:46.832" v="1210" actId="1076"/>
          <ac:picMkLst>
            <pc:docMk/>
            <pc:sldMk cId="4195099419" sldId="282"/>
            <ac:picMk id="5" creationId="{0F385CF3-31AD-73B1-EC1D-9FE75C940D22}"/>
          </ac:picMkLst>
        </pc:picChg>
      </pc:sldChg>
      <pc:sldChg chg="modSp new del mod">
        <pc:chgData name="Lasse Kappel Aggerholm" userId="cc7af402-8c19-46cd-b1f9-6529bae68021" providerId="ADAL" clId="{47AFDA94-6342-4D69-BBCC-255FDA73B0F7}" dt="2025-09-11T08:08:28.835" v="1347" actId="47"/>
        <pc:sldMkLst>
          <pc:docMk/>
          <pc:sldMk cId="4235879304" sldId="283"/>
        </pc:sldMkLst>
      </pc:sldChg>
      <pc:sldChg chg="modSp new del mod">
        <pc:chgData name="Lasse Kappel Aggerholm" userId="cc7af402-8c19-46cd-b1f9-6529bae68021" providerId="ADAL" clId="{47AFDA94-6342-4D69-BBCC-255FDA73B0F7}" dt="2025-09-11T08:08:28.835" v="1347" actId="47"/>
        <pc:sldMkLst>
          <pc:docMk/>
          <pc:sldMk cId="978058146" sldId="284"/>
        </pc:sldMkLst>
      </pc:sldChg>
      <pc:sldChg chg="addSp delSp modSp new del mod ord modClrScheme chgLayout">
        <pc:chgData name="Lasse Kappel Aggerholm" userId="cc7af402-8c19-46cd-b1f9-6529bae68021" providerId="ADAL" clId="{47AFDA94-6342-4D69-BBCC-255FDA73B0F7}" dt="2025-09-11T06:00:11.925" v="1196" actId="47"/>
        <pc:sldMkLst>
          <pc:docMk/>
          <pc:sldMk cId="2634461723" sldId="285"/>
        </pc:sldMkLst>
        <pc:spChg chg="add del mod">
          <ac:chgData name="Lasse Kappel Aggerholm" userId="cc7af402-8c19-46cd-b1f9-6529bae68021" providerId="ADAL" clId="{47AFDA94-6342-4D69-BBCC-255FDA73B0F7}" dt="2025-09-11T05:53:31.755" v="1127" actId="21"/>
          <ac:spMkLst>
            <pc:docMk/>
            <pc:sldMk cId="2634461723" sldId="285"/>
            <ac:spMk id="3" creationId="{E78B4EB1-1AC4-4D25-9238-A113F0BC25C0}"/>
          </ac:spMkLst>
        </pc:spChg>
        <pc:spChg chg="add del mod ord">
          <ac:chgData name="Lasse Kappel Aggerholm" userId="cc7af402-8c19-46cd-b1f9-6529bae68021" providerId="ADAL" clId="{47AFDA94-6342-4D69-BBCC-255FDA73B0F7}" dt="2025-09-11T05:53:16.523" v="1124" actId="27636"/>
          <ac:spMkLst>
            <pc:docMk/>
            <pc:sldMk cId="2634461723" sldId="285"/>
            <ac:spMk id="5" creationId="{04E8D9D4-B04C-8C69-CD2D-0CD9B48ECEBC}"/>
          </ac:spMkLst>
        </pc:spChg>
        <pc:spChg chg="add mod ord">
          <ac:chgData name="Lasse Kappel Aggerholm" userId="cc7af402-8c19-46cd-b1f9-6529bae68021" providerId="ADAL" clId="{47AFDA94-6342-4D69-BBCC-255FDA73B0F7}" dt="2025-09-11T05:53:16.525" v="1125" actId="27636"/>
          <ac:spMkLst>
            <pc:docMk/>
            <pc:sldMk cId="2634461723" sldId="285"/>
            <ac:spMk id="7" creationId="{FB68E005-F986-B1F7-A913-8F03BFCCD665}"/>
          </ac:spMkLst>
        </pc:spChg>
        <pc:spChg chg="add mod">
          <ac:chgData name="Lasse Kappel Aggerholm" userId="cc7af402-8c19-46cd-b1f9-6529bae68021" providerId="ADAL" clId="{47AFDA94-6342-4D69-BBCC-255FDA73B0F7}" dt="2025-09-11T05:48:32.293" v="1095"/>
          <ac:spMkLst>
            <pc:docMk/>
            <pc:sldMk cId="2634461723" sldId="285"/>
            <ac:spMk id="8" creationId="{14F73E93-B131-B6E2-0169-7F02E8DD8120}"/>
          </ac:spMkLst>
        </pc:spChg>
        <pc:spChg chg="add mod">
          <ac:chgData name="Lasse Kappel Aggerholm" userId="cc7af402-8c19-46cd-b1f9-6529bae68021" providerId="ADAL" clId="{47AFDA94-6342-4D69-BBCC-255FDA73B0F7}" dt="2025-09-11T05:54:59.674" v="1132"/>
          <ac:spMkLst>
            <pc:docMk/>
            <pc:sldMk cId="2634461723" sldId="285"/>
            <ac:spMk id="10" creationId="{ADBDCD4F-5985-134A-2830-4FCF19A1252A}"/>
          </ac:spMkLst>
        </pc:spChg>
        <pc:picChg chg="add mod">
          <ac:chgData name="Lasse Kappel Aggerholm" userId="cc7af402-8c19-46cd-b1f9-6529bae68021" providerId="ADAL" clId="{47AFDA94-6342-4D69-BBCC-255FDA73B0F7}" dt="2025-09-11T05:54:14.067" v="1130" actId="1076"/>
          <ac:picMkLst>
            <pc:docMk/>
            <pc:sldMk cId="2634461723" sldId="285"/>
            <ac:picMk id="9" creationId="{DCEE9F2C-8B40-90C9-96F3-56E8B8DADDBF}"/>
          </ac:picMkLst>
        </pc:picChg>
      </pc:sldChg>
      <pc:sldChg chg="addSp delSp modSp new mod setBg modClrScheme chgLayout">
        <pc:chgData name="Lasse Kappel Aggerholm" userId="cc7af402-8c19-46cd-b1f9-6529bae68021" providerId="ADAL" clId="{47AFDA94-6342-4D69-BBCC-255FDA73B0F7}" dt="2025-09-11T07:55:08.638" v="1346" actId="20577"/>
        <pc:sldMkLst>
          <pc:docMk/>
          <pc:sldMk cId="1833894188" sldId="286"/>
        </pc:sldMkLst>
        <pc:spChg chg="add mod ord">
          <ac:chgData name="Lasse Kappel Aggerholm" userId="cc7af402-8c19-46cd-b1f9-6529bae68021" providerId="ADAL" clId="{47AFDA94-6342-4D69-BBCC-255FDA73B0F7}" dt="2025-09-11T06:28:42.319" v="1240" actId="26606"/>
          <ac:spMkLst>
            <pc:docMk/>
            <pc:sldMk cId="1833894188" sldId="286"/>
            <ac:spMk id="7" creationId="{75C65EA6-5DB4-BF2B-A632-3992DFA7D866}"/>
          </ac:spMkLst>
        </pc:spChg>
        <pc:spChg chg="add mod ord">
          <ac:chgData name="Lasse Kappel Aggerholm" userId="cc7af402-8c19-46cd-b1f9-6529bae68021" providerId="ADAL" clId="{47AFDA94-6342-4D69-BBCC-255FDA73B0F7}" dt="2025-09-11T07:55:08.638" v="1346" actId="20577"/>
          <ac:spMkLst>
            <pc:docMk/>
            <pc:sldMk cId="1833894188" sldId="286"/>
            <ac:spMk id="8" creationId="{4AA45083-31F1-0984-9D9B-7772CE1E15A9}"/>
          </ac:spMkLst>
        </pc:spChg>
        <pc:spChg chg="add">
          <ac:chgData name="Lasse Kappel Aggerholm" userId="cc7af402-8c19-46cd-b1f9-6529bae68021" providerId="ADAL" clId="{47AFDA94-6342-4D69-BBCC-255FDA73B0F7}" dt="2025-09-11T06:28:42.319" v="1240" actId="26606"/>
          <ac:spMkLst>
            <pc:docMk/>
            <pc:sldMk cId="1833894188" sldId="286"/>
            <ac:spMk id="18" creationId="{352BEC0E-22F8-46D0-9632-375DB541B06C}"/>
          </ac:spMkLst>
        </pc:spChg>
        <pc:spChg chg="add">
          <ac:chgData name="Lasse Kappel Aggerholm" userId="cc7af402-8c19-46cd-b1f9-6529bae68021" providerId="ADAL" clId="{47AFDA94-6342-4D69-BBCC-255FDA73B0F7}" dt="2025-09-11T06:28:42.319" v="1240" actId="26606"/>
          <ac:spMkLst>
            <pc:docMk/>
            <pc:sldMk cId="1833894188" sldId="286"/>
            <ac:spMk id="20" creationId="{3FCFB1DE-0B7E-48CC-BA90-B2AB0889F9D6}"/>
          </ac:spMkLst>
        </pc:spChg>
        <pc:picChg chg="add del mod">
          <ac:chgData name="Lasse Kappel Aggerholm" userId="cc7af402-8c19-46cd-b1f9-6529bae68021" providerId="ADAL" clId="{47AFDA94-6342-4D69-BBCC-255FDA73B0F7}" dt="2025-09-11T06:28:06.540" v="1237" actId="21"/>
          <ac:picMkLst>
            <pc:docMk/>
            <pc:sldMk cId="1833894188" sldId="286"/>
            <ac:picMk id="2" creationId="{4FBDA5E5-1DBC-FEFE-48DD-882120F943AB}"/>
          </ac:picMkLst>
        </pc:picChg>
        <pc:picChg chg="add mod">
          <ac:chgData name="Lasse Kappel Aggerholm" userId="cc7af402-8c19-46cd-b1f9-6529bae68021" providerId="ADAL" clId="{47AFDA94-6342-4D69-BBCC-255FDA73B0F7}" dt="2025-09-11T06:28:42.319" v="1240" actId="26606"/>
          <ac:picMkLst>
            <pc:docMk/>
            <pc:sldMk cId="1833894188" sldId="286"/>
            <ac:picMk id="10" creationId="{0DFA55E4-EDF9-8A32-4FCB-BDDA7AEB6911}"/>
          </ac:picMkLst>
        </pc:picChg>
        <pc:picChg chg="add mod">
          <ac:chgData name="Lasse Kappel Aggerholm" userId="cc7af402-8c19-46cd-b1f9-6529bae68021" providerId="ADAL" clId="{47AFDA94-6342-4D69-BBCC-255FDA73B0F7}" dt="2025-09-11T06:28:42.319" v="1240" actId="26606"/>
          <ac:picMkLst>
            <pc:docMk/>
            <pc:sldMk cId="1833894188" sldId="286"/>
            <ac:picMk id="13" creationId="{C994BD24-CBE1-E1BB-3717-6D8EAD6DAC4D}"/>
          </ac:picMkLst>
        </pc:picChg>
      </pc:sldChg>
      <pc:sldChg chg="modSp new del mod ord">
        <pc:chgData name="Lasse Kappel Aggerholm" userId="cc7af402-8c19-46cd-b1f9-6529bae68021" providerId="ADAL" clId="{47AFDA94-6342-4D69-BBCC-255FDA73B0F7}" dt="2025-09-11T06:25:42.005" v="1227" actId="47"/>
        <pc:sldMkLst>
          <pc:docMk/>
          <pc:sldMk cId="3243164087" sldId="287"/>
        </pc:sldMkLst>
        <pc:spChg chg="mod">
          <ac:chgData name="Lasse Kappel Aggerholm" userId="cc7af402-8c19-46cd-b1f9-6529bae68021" providerId="ADAL" clId="{47AFDA94-6342-4D69-BBCC-255FDA73B0F7}" dt="2025-09-11T05:07:47.898" v="1058" actId="20577"/>
          <ac:spMkLst>
            <pc:docMk/>
            <pc:sldMk cId="3243164087" sldId="287"/>
            <ac:spMk id="3" creationId="{B84307B6-FE99-DC68-9479-BE0D6C6C6E5F}"/>
          </ac:spMkLst>
        </pc:spChg>
      </pc:sldChg>
      <pc:sldChg chg="modSp new del mod ord">
        <pc:chgData name="Lasse Kappel Aggerholm" userId="cc7af402-8c19-46cd-b1f9-6529bae68021" providerId="ADAL" clId="{47AFDA94-6342-4D69-BBCC-255FDA73B0F7}" dt="2025-09-11T07:36:57.774" v="1308" actId="47"/>
        <pc:sldMkLst>
          <pc:docMk/>
          <pc:sldMk cId="516976746" sldId="288"/>
        </pc:sldMkLst>
        <pc:spChg chg="mod">
          <ac:chgData name="Lasse Kappel Aggerholm" userId="cc7af402-8c19-46cd-b1f9-6529bae68021" providerId="ADAL" clId="{47AFDA94-6342-4D69-BBCC-255FDA73B0F7}" dt="2025-09-11T05:19:50.194" v="1085" actId="20577"/>
          <ac:spMkLst>
            <pc:docMk/>
            <pc:sldMk cId="516976746" sldId="288"/>
            <ac:spMk id="2" creationId="{2E2F44A1-1AC3-3277-87AA-BA0148BA8B68}"/>
          </ac:spMkLst>
        </pc:spChg>
      </pc:sldChg>
      <pc:sldChg chg="addSp modSp new mod ord setBg">
        <pc:chgData name="Lasse Kappel Aggerholm" userId="cc7af402-8c19-46cd-b1f9-6529bae68021" providerId="ADAL" clId="{47AFDA94-6342-4D69-BBCC-255FDA73B0F7}" dt="2025-09-11T06:17:50.362" v="1212"/>
        <pc:sldMkLst>
          <pc:docMk/>
          <pc:sldMk cId="1617357320" sldId="289"/>
        </pc:sldMkLst>
        <pc:spChg chg="mod">
          <ac:chgData name="Lasse Kappel Aggerholm" userId="cc7af402-8c19-46cd-b1f9-6529bae68021" providerId="ADAL" clId="{47AFDA94-6342-4D69-BBCC-255FDA73B0F7}" dt="2025-09-11T05:56:26.923" v="1173" actId="26606"/>
          <ac:spMkLst>
            <pc:docMk/>
            <pc:sldMk cId="1617357320" sldId="289"/>
            <ac:spMk id="2" creationId="{7E549962-B940-C726-C8D0-499C9888F153}"/>
          </ac:spMkLst>
        </pc:spChg>
        <pc:spChg chg="mod">
          <ac:chgData name="Lasse Kappel Aggerholm" userId="cc7af402-8c19-46cd-b1f9-6529bae68021" providerId="ADAL" clId="{47AFDA94-6342-4D69-BBCC-255FDA73B0F7}" dt="2025-09-11T05:56:55.872" v="1186" actId="27636"/>
          <ac:spMkLst>
            <pc:docMk/>
            <pc:sldMk cId="1617357320" sldId="289"/>
            <ac:spMk id="3" creationId="{4A2B6B2D-8F70-27B4-8D74-617AA529EE58}"/>
          </ac:spMkLst>
        </pc:spChg>
        <pc:spChg chg="add mod">
          <ac:chgData name="Lasse Kappel Aggerholm" userId="cc7af402-8c19-46cd-b1f9-6529bae68021" providerId="ADAL" clId="{47AFDA94-6342-4D69-BBCC-255FDA73B0F7}" dt="2025-09-11T05:58:21.068" v="1195" actId="1076"/>
          <ac:spMkLst>
            <pc:docMk/>
            <pc:sldMk cId="1617357320" sldId="289"/>
            <ac:spMk id="5" creationId="{9580A5C5-21D8-ABA7-CFF7-ABE7B5DAAFB1}"/>
          </ac:spMkLst>
        </pc:spChg>
        <pc:spChg chg="add">
          <ac:chgData name="Lasse Kappel Aggerholm" userId="cc7af402-8c19-46cd-b1f9-6529bae68021" providerId="ADAL" clId="{47AFDA94-6342-4D69-BBCC-255FDA73B0F7}" dt="2025-09-11T05:56:26.923" v="1173" actId="26606"/>
          <ac:spMkLst>
            <pc:docMk/>
            <pc:sldMk cId="1617357320" sldId="289"/>
            <ac:spMk id="9" creationId="{B6FACB3C-9069-4791-BC5C-0DB7CD19B853}"/>
          </ac:spMkLst>
        </pc:spChg>
        <pc:spChg chg="add">
          <ac:chgData name="Lasse Kappel Aggerholm" userId="cc7af402-8c19-46cd-b1f9-6529bae68021" providerId="ADAL" clId="{47AFDA94-6342-4D69-BBCC-255FDA73B0F7}" dt="2025-09-11T05:56:26.923" v="1173" actId="26606"/>
          <ac:spMkLst>
            <pc:docMk/>
            <pc:sldMk cId="1617357320" sldId="289"/>
            <ac:spMk id="11" creationId="{71F2038E-D777-4B76-81DD-DD13EE91B9DD}"/>
          </ac:spMkLst>
        </pc:spChg>
        <pc:grpChg chg="add">
          <ac:chgData name="Lasse Kappel Aggerholm" userId="cc7af402-8c19-46cd-b1f9-6529bae68021" providerId="ADAL" clId="{47AFDA94-6342-4D69-BBCC-255FDA73B0F7}" dt="2025-09-11T05:56:26.923" v="1173" actId="26606"/>
          <ac:grpSpMkLst>
            <pc:docMk/>
            <pc:sldMk cId="1617357320" sldId="289"/>
            <ac:grpSpMk id="13" creationId="{DD354807-230F-4402-B1B9-F733A8F1F190}"/>
          </ac:grpSpMkLst>
        </pc:grpChg>
        <pc:picChg chg="add mod ord">
          <ac:chgData name="Lasse Kappel Aggerholm" userId="cc7af402-8c19-46cd-b1f9-6529bae68021" providerId="ADAL" clId="{47AFDA94-6342-4D69-BBCC-255FDA73B0F7}" dt="2025-09-11T05:57:15.917" v="1189" actId="171"/>
          <ac:picMkLst>
            <pc:docMk/>
            <pc:sldMk cId="1617357320" sldId="289"/>
            <ac:picMk id="4" creationId="{990FAEB2-DA15-2B64-87E7-022B36126E0E}"/>
          </ac:picMkLst>
        </pc:picChg>
      </pc:sldChg>
      <pc:sldChg chg="addSp delSp modSp new mod setBg">
        <pc:chgData name="Lasse Kappel Aggerholm" userId="cc7af402-8c19-46cd-b1f9-6529bae68021" providerId="ADAL" clId="{47AFDA94-6342-4D69-BBCC-255FDA73B0F7}" dt="2025-09-11T06:21:13.387" v="1226" actId="26606"/>
        <pc:sldMkLst>
          <pc:docMk/>
          <pc:sldMk cId="835152461" sldId="290"/>
        </pc:sldMkLst>
        <pc:spChg chg="add del">
          <ac:chgData name="Lasse Kappel Aggerholm" userId="cc7af402-8c19-46cd-b1f9-6529bae68021" providerId="ADAL" clId="{47AFDA94-6342-4D69-BBCC-255FDA73B0F7}" dt="2025-09-11T06:20:33.781" v="1220" actId="478"/>
          <ac:spMkLst>
            <pc:docMk/>
            <pc:sldMk cId="835152461" sldId="290"/>
            <ac:spMk id="2" creationId="{9EAFFFF9-0381-5F0A-FF61-069E735AC8E7}"/>
          </ac:spMkLst>
        </pc:spChg>
        <pc:spChg chg="add del">
          <ac:chgData name="Lasse Kappel Aggerholm" userId="cc7af402-8c19-46cd-b1f9-6529bae68021" providerId="ADAL" clId="{47AFDA94-6342-4D69-BBCC-255FDA73B0F7}" dt="2025-09-11T06:20:35.345" v="1221" actId="478"/>
          <ac:spMkLst>
            <pc:docMk/>
            <pc:sldMk cId="835152461" sldId="290"/>
            <ac:spMk id="3" creationId="{3F84DAD0-3E51-5E51-F4FD-781347DFCA45}"/>
          </ac:spMkLst>
        </pc:spChg>
        <pc:spChg chg="add del">
          <ac:chgData name="Lasse Kappel Aggerholm" userId="cc7af402-8c19-46cd-b1f9-6529bae68021" providerId="ADAL" clId="{47AFDA94-6342-4D69-BBCC-255FDA73B0F7}" dt="2025-09-11T06:21:13.387" v="1226" actId="26606"/>
          <ac:spMkLst>
            <pc:docMk/>
            <pc:sldMk cId="835152461" sldId="290"/>
            <ac:spMk id="6" creationId="{F3060C83-F051-4F0E-ABAD-AA0DFC48B218}"/>
          </ac:spMkLst>
        </pc:spChg>
        <pc:spChg chg="add del">
          <ac:chgData name="Lasse Kappel Aggerholm" userId="cc7af402-8c19-46cd-b1f9-6529bae68021" providerId="ADAL" clId="{47AFDA94-6342-4D69-BBCC-255FDA73B0F7}" dt="2025-09-11T06:20:30.155" v="1219" actId="26606"/>
          <ac:spMkLst>
            <pc:docMk/>
            <pc:sldMk cId="835152461" sldId="290"/>
            <ac:spMk id="9" creationId="{42A4FC2C-047E-45A5-965D-8E1E3BF09BC6}"/>
          </ac:spMkLst>
        </pc:spChg>
        <pc:spChg chg="add del">
          <ac:chgData name="Lasse Kappel Aggerholm" userId="cc7af402-8c19-46cd-b1f9-6529bae68021" providerId="ADAL" clId="{47AFDA94-6342-4D69-BBCC-255FDA73B0F7}" dt="2025-09-11T06:21:13.387" v="1226" actId="26606"/>
          <ac:spMkLst>
            <pc:docMk/>
            <pc:sldMk cId="835152461" sldId="290"/>
            <ac:spMk id="11" creationId="{83C98ABE-055B-441F-B07E-44F97F083C39}"/>
          </ac:spMkLst>
        </pc:spChg>
        <pc:spChg chg="add del">
          <ac:chgData name="Lasse Kappel Aggerholm" userId="cc7af402-8c19-46cd-b1f9-6529bae68021" providerId="ADAL" clId="{47AFDA94-6342-4D69-BBCC-255FDA73B0F7}" dt="2025-09-11T06:21:13.387" v="1226" actId="26606"/>
          <ac:spMkLst>
            <pc:docMk/>
            <pc:sldMk cId="835152461" sldId="290"/>
            <ac:spMk id="13" creationId="{29FDB030-9B49-4CED-8CCD-4D99382388AC}"/>
          </ac:spMkLst>
        </pc:spChg>
        <pc:spChg chg="add del">
          <ac:chgData name="Lasse Kappel Aggerholm" userId="cc7af402-8c19-46cd-b1f9-6529bae68021" providerId="ADAL" clId="{47AFDA94-6342-4D69-BBCC-255FDA73B0F7}" dt="2025-09-11T06:21:13.387" v="1226" actId="26606"/>
          <ac:spMkLst>
            <pc:docMk/>
            <pc:sldMk cId="835152461" sldId="290"/>
            <ac:spMk id="15" creationId="{3783CA14-24A1-485C-8B30-D6A5D87987AD}"/>
          </ac:spMkLst>
        </pc:spChg>
        <pc:spChg chg="add del">
          <ac:chgData name="Lasse Kappel Aggerholm" userId="cc7af402-8c19-46cd-b1f9-6529bae68021" providerId="ADAL" clId="{47AFDA94-6342-4D69-BBCC-255FDA73B0F7}" dt="2025-09-11T06:21:13.387" v="1226" actId="26606"/>
          <ac:spMkLst>
            <pc:docMk/>
            <pc:sldMk cId="835152461" sldId="290"/>
            <ac:spMk id="17" creationId="{9A97C86A-04D6-40F7-AE84-31AB43E6A846}"/>
          </ac:spMkLst>
        </pc:spChg>
        <pc:spChg chg="add del">
          <ac:chgData name="Lasse Kappel Aggerholm" userId="cc7af402-8c19-46cd-b1f9-6529bae68021" providerId="ADAL" clId="{47AFDA94-6342-4D69-BBCC-255FDA73B0F7}" dt="2025-09-11T06:21:13.387" v="1226" actId="26606"/>
          <ac:spMkLst>
            <pc:docMk/>
            <pc:sldMk cId="835152461" sldId="290"/>
            <ac:spMk id="19" creationId="{FF9F2414-84E8-453E-B1F3-389FDE8192D9}"/>
          </ac:spMkLst>
        </pc:spChg>
        <pc:spChg chg="add del">
          <ac:chgData name="Lasse Kappel Aggerholm" userId="cc7af402-8c19-46cd-b1f9-6529bae68021" providerId="ADAL" clId="{47AFDA94-6342-4D69-BBCC-255FDA73B0F7}" dt="2025-09-11T06:21:13.387" v="1226" actId="26606"/>
          <ac:spMkLst>
            <pc:docMk/>
            <pc:sldMk cId="835152461" sldId="290"/>
            <ac:spMk id="21" creationId="{3ECA69A1-7536-43AC-85EF-C7106179F5ED}"/>
          </ac:spMkLst>
        </pc:spChg>
        <pc:picChg chg="add mod">
          <ac:chgData name="Lasse Kappel Aggerholm" userId="cc7af402-8c19-46cd-b1f9-6529bae68021" providerId="ADAL" clId="{47AFDA94-6342-4D69-BBCC-255FDA73B0F7}" dt="2025-09-11T06:21:13.387" v="1226" actId="26606"/>
          <ac:picMkLst>
            <pc:docMk/>
            <pc:sldMk cId="835152461" sldId="290"/>
            <ac:picMk id="4" creationId="{30EB8B6F-1E9B-A6F8-4D83-3E4FFA4A1179}"/>
          </ac:picMkLst>
        </pc:picChg>
      </pc:sldChg>
      <pc:sldChg chg="addSp delSp modSp new mod setBg">
        <pc:chgData name="Lasse Kappel Aggerholm" userId="cc7af402-8c19-46cd-b1f9-6529bae68021" providerId="ADAL" clId="{47AFDA94-6342-4D69-BBCC-255FDA73B0F7}" dt="2025-09-11T06:26:05.815" v="1232" actId="26606"/>
        <pc:sldMkLst>
          <pc:docMk/>
          <pc:sldMk cId="2866217636" sldId="291"/>
        </pc:sldMkLst>
        <pc:spChg chg="del">
          <ac:chgData name="Lasse Kappel Aggerholm" userId="cc7af402-8c19-46cd-b1f9-6529bae68021" providerId="ADAL" clId="{47AFDA94-6342-4D69-BBCC-255FDA73B0F7}" dt="2025-09-11T06:25:57.551" v="1231" actId="478"/>
          <ac:spMkLst>
            <pc:docMk/>
            <pc:sldMk cId="2866217636" sldId="291"/>
            <ac:spMk id="2" creationId="{096488EF-AE34-3E16-0186-599B86E96B58}"/>
          </ac:spMkLst>
        </pc:spChg>
        <pc:spChg chg="del">
          <ac:chgData name="Lasse Kappel Aggerholm" userId="cc7af402-8c19-46cd-b1f9-6529bae68021" providerId="ADAL" clId="{47AFDA94-6342-4D69-BBCC-255FDA73B0F7}" dt="2025-09-11T06:25:55.854" v="1230" actId="478"/>
          <ac:spMkLst>
            <pc:docMk/>
            <pc:sldMk cId="2866217636" sldId="291"/>
            <ac:spMk id="3" creationId="{82B6C8F3-0EF1-35A4-0622-857D33828AB1}"/>
          </ac:spMkLst>
        </pc:spChg>
        <pc:spChg chg="add">
          <ac:chgData name="Lasse Kappel Aggerholm" userId="cc7af402-8c19-46cd-b1f9-6529bae68021" providerId="ADAL" clId="{47AFDA94-6342-4D69-BBCC-255FDA73B0F7}" dt="2025-09-11T06:26:05.815" v="1232" actId="26606"/>
          <ac:spMkLst>
            <pc:docMk/>
            <pc:sldMk cId="2866217636" sldId="291"/>
            <ac:spMk id="9" creationId="{42A4FC2C-047E-45A5-965D-8E1E3BF09BC6}"/>
          </ac:spMkLst>
        </pc:spChg>
        <pc:picChg chg="add mod">
          <ac:chgData name="Lasse Kappel Aggerholm" userId="cc7af402-8c19-46cd-b1f9-6529bae68021" providerId="ADAL" clId="{47AFDA94-6342-4D69-BBCC-255FDA73B0F7}" dt="2025-09-11T06:26:05.815" v="1232" actId="26606"/>
          <ac:picMkLst>
            <pc:docMk/>
            <pc:sldMk cId="2866217636" sldId="291"/>
            <ac:picMk id="4" creationId="{38D1E6C5-D1B1-A312-9E73-63127E24C739}"/>
          </ac:picMkLst>
        </pc:picChg>
      </pc:sldChg>
      <pc:sldChg chg="addSp modSp new mod">
        <pc:chgData name="Lasse Kappel Aggerholm" userId="cc7af402-8c19-46cd-b1f9-6529bae68021" providerId="ADAL" clId="{47AFDA94-6342-4D69-BBCC-255FDA73B0F7}" dt="2025-09-11T06:28:17.237" v="1239" actId="1076"/>
        <pc:sldMkLst>
          <pc:docMk/>
          <pc:sldMk cId="215058413" sldId="292"/>
        </pc:sldMkLst>
        <pc:picChg chg="add mod">
          <ac:chgData name="Lasse Kappel Aggerholm" userId="cc7af402-8c19-46cd-b1f9-6529bae68021" providerId="ADAL" clId="{47AFDA94-6342-4D69-BBCC-255FDA73B0F7}" dt="2025-09-11T06:28:03.101" v="1236" actId="1076"/>
          <ac:picMkLst>
            <pc:docMk/>
            <pc:sldMk cId="215058413" sldId="292"/>
            <ac:picMk id="4" creationId="{A96AED88-C72C-CC10-E91F-0C1E072059C4}"/>
          </ac:picMkLst>
        </pc:picChg>
        <pc:picChg chg="add mod">
          <ac:chgData name="Lasse Kappel Aggerholm" userId="cc7af402-8c19-46cd-b1f9-6529bae68021" providerId="ADAL" clId="{47AFDA94-6342-4D69-BBCC-255FDA73B0F7}" dt="2025-09-11T06:28:17.237" v="1239" actId="1076"/>
          <ac:picMkLst>
            <pc:docMk/>
            <pc:sldMk cId="215058413" sldId="292"/>
            <ac:picMk id="5" creationId="{0C643195-FB16-6289-4B15-F9F66EFC33FE}"/>
          </ac:picMkLst>
        </pc:picChg>
      </pc:sldChg>
      <pc:sldChg chg="addSp delSp modSp new mod">
        <pc:chgData name="Lasse Kappel Aggerholm" userId="cc7af402-8c19-46cd-b1f9-6529bae68021" providerId="ADAL" clId="{47AFDA94-6342-4D69-BBCC-255FDA73B0F7}" dt="2025-09-11T08:17:33.672" v="1365" actId="478"/>
        <pc:sldMkLst>
          <pc:docMk/>
          <pc:sldMk cId="2625567815" sldId="293"/>
        </pc:sldMkLst>
        <pc:spChg chg="del">
          <ac:chgData name="Lasse Kappel Aggerholm" userId="cc7af402-8c19-46cd-b1f9-6529bae68021" providerId="ADAL" clId="{47AFDA94-6342-4D69-BBCC-255FDA73B0F7}" dt="2025-09-11T08:17:32.307" v="1364" actId="478"/>
          <ac:spMkLst>
            <pc:docMk/>
            <pc:sldMk cId="2625567815" sldId="293"/>
            <ac:spMk id="2" creationId="{FDE09C27-446F-FB90-D454-2F526BB47E7A}"/>
          </ac:spMkLst>
        </pc:spChg>
        <pc:spChg chg="del">
          <ac:chgData name="Lasse Kappel Aggerholm" userId="cc7af402-8c19-46cd-b1f9-6529bae68021" providerId="ADAL" clId="{47AFDA94-6342-4D69-BBCC-255FDA73B0F7}" dt="2025-09-11T08:17:33.672" v="1365" actId="478"/>
          <ac:spMkLst>
            <pc:docMk/>
            <pc:sldMk cId="2625567815" sldId="293"/>
            <ac:spMk id="3" creationId="{15DA3EF8-B451-6BF9-6F31-B7C7ABD743BF}"/>
          </ac:spMkLst>
        </pc:spChg>
        <pc:picChg chg="add mod">
          <ac:chgData name="Lasse Kappel Aggerholm" userId="cc7af402-8c19-46cd-b1f9-6529bae68021" providerId="ADAL" clId="{47AFDA94-6342-4D69-BBCC-255FDA73B0F7}" dt="2025-09-11T06:30:44.179" v="1245" actId="1076"/>
          <ac:picMkLst>
            <pc:docMk/>
            <pc:sldMk cId="2625567815" sldId="293"/>
            <ac:picMk id="4" creationId="{7133F610-AC52-D5F5-7DF2-27029F3F3D07}"/>
          </ac:picMkLst>
        </pc:picChg>
      </pc:sldChg>
      <pc:sldChg chg="addSp delSp new mod">
        <pc:chgData name="Lasse Kappel Aggerholm" userId="cc7af402-8c19-46cd-b1f9-6529bae68021" providerId="ADAL" clId="{47AFDA94-6342-4D69-BBCC-255FDA73B0F7}" dt="2025-09-11T08:17:29.393" v="1363" actId="478"/>
        <pc:sldMkLst>
          <pc:docMk/>
          <pc:sldMk cId="3378807171" sldId="294"/>
        </pc:sldMkLst>
        <pc:spChg chg="del">
          <ac:chgData name="Lasse Kappel Aggerholm" userId="cc7af402-8c19-46cd-b1f9-6529bae68021" providerId="ADAL" clId="{47AFDA94-6342-4D69-BBCC-255FDA73B0F7}" dt="2025-09-11T08:17:28.253" v="1362" actId="478"/>
          <ac:spMkLst>
            <pc:docMk/>
            <pc:sldMk cId="3378807171" sldId="294"/>
            <ac:spMk id="2" creationId="{7623A197-11B3-9683-AC01-31FF32295117}"/>
          </ac:spMkLst>
        </pc:spChg>
        <pc:spChg chg="del">
          <ac:chgData name="Lasse Kappel Aggerholm" userId="cc7af402-8c19-46cd-b1f9-6529bae68021" providerId="ADAL" clId="{47AFDA94-6342-4D69-BBCC-255FDA73B0F7}" dt="2025-09-11T08:17:29.393" v="1363" actId="478"/>
          <ac:spMkLst>
            <pc:docMk/>
            <pc:sldMk cId="3378807171" sldId="294"/>
            <ac:spMk id="3" creationId="{0B7E13F8-7DFA-1BBA-9974-AEF814A0E276}"/>
          </ac:spMkLst>
        </pc:spChg>
        <pc:picChg chg="add">
          <ac:chgData name="Lasse Kappel Aggerholm" userId="cc7af402-8c19-46cd-b1f9-6529bae68021" providerId="ADAL" clId="{47AFDA94-6342-4D69-BBCC-255FDA73B0F7}" dt="2025-09-11T06:30:58.536" v="1246"/>
          <ac:picMkLst>
            <pc:docMk/>
            <pc:sldMk cId="3378807171" sldId="294"/>
            <ac:picMk id="4" creationId="{C9DF7EDB-3434-DBAF-534C-B02A04C18B0F}"/>
          </ac:picMkLst>
        </pc:picChg>
      </pc:sldChg>
      <pc:sldChg chg="addSp delSp new mod">
        <pc:chgData name="Lasse Kappel Aggerholm" userId="cc7af402-8c19-46cd-b1f9-6529bae68021" providerId="ADAL" clId="{47AFDA94-6342-4D69-BBCC-255FDA73B0F7}" dt="2025-09-11T08:17:25.253" v="1361" actId="478"/>
        <pc:sldMkLst>
          <pc:docMk/>
          <pc:sldMk cId="1150963577" sldId="295"/>
        </pc:sldMkLst>
        <pc:spChg chg="del">
          <ac:chgData name="Lasse Kappel Aggerholm" userId="cc7af402-8c19-46cd-b1f9-6529bae68021" providerId="ADAL" clId="{47AFDA94-6342-4D69-BBCC-255FDA73B0F7}" dt="2025-09-11T08:17:24.068" v="1360" actId="478"/>
          <ac:spMkLst>
            <pc:docMk/>
            <pc:sldMk cId="1150963577" sldId="295"/>
            <ac:spMk id="2" creationId="{313D0358-75B6-7795-D2D9-78E823D55897}"/>
          </ac:spMkLst>
        </pc:spChg>
        <pc:spChg chg="del">
          <ac:chgData name="Lasse Kappel Aggerholm" userId="cc7af402-8c19-46cd-b1f9-6529bae68021" providerId="ADAL" clId="{47AFDA94-6342-4D69-BBCC-255FDA73B0F7}" dt="2025-09-11T08:17:25.253" v="1361" actId="478"/>
          <ac:spMkLst>
            <pc:docMk/>
            <pc:sldMk cId="1150963577" sldId="295"/>
            <ac:spMk id="3" creationId="{F156502C-3C6F-BFD7-56F4-847CECD79EF9}"/>
          </ac:spMkLst>
        </pc:spChg>
        <pc:picChg chg="add">
          <ac:chgData name="Lasse Kappel Aggerholm" userId="cc7af402-8c19-46cd-b1f9-6529bae68021" providerId="ADAL" clId="{47AFDA94-6342-4D69-BBCC-255FDA73B0F7}" dt="2025-09-11T06:31:18.722" v="1247"/>
          <ac:picMkLst>
            <pc:docMk/>
            <pc:sldMk cId="1150963577" sldId="295"/>
            <ac:picMk id="4" creationId="{B05304CD-1021-05AB-5662-3C3D8BE4F026}"/>
          </ac:picMkLst>
        </pc:picChg>
      </pc:sldChg>
      <pc:sldChg chg="addSp delSp new mod">
        <pc:chgData name="Lasse Kappel Aggerholm" userId="cc7af402-8c19-46cd-b1f9-6529bae68021" providerId="ADAL" clId="{47AFDA94-6342-4D69-BBCC-255FDA73B0F7}" dt="2025-09-11T08:17:04.953" v="1357" actId="478"/>
        <pc:sldMkLst>
          <pc:docMk/>
          <pc:sldMk cId="547163800" sldId="296"/>
        </pc:sldMkLst>
        <pc:spChg chg="del">
          <ac:chgData name="Lasse Kappel Aggerholm" userId="cc7af402-8c19-46cd-b1f9-6529bae68021" providerId="ADAL" clId="{47AFDA94-6342-4D69-BBCC-255FDA73B0F7}" dt="2025-09-11T08:17:04.953" v="1357" actId="478"/>
          <ac:spMkLst>
            <pc:docMk/>
            <pc:sldMk cId="547163800" sldId="296"/>
            <ac:spMk id="2" creationId="{49C64F67-1878-9FE3-963D-ACBE1AC724C1}"/>
          </ac:spMkLst>
        </pc:spChg>
        <pc:spChg chg="del">
          <ac:chgData name="Lasse Kappel Aggerholm" userId="cc7af402-8c19-46cd-b1f9-6529bae68021" providerId="ADAL" clId="{47AFDA94-6342-4D69-BBCC-255FDA73B0F7}" dt="2025-09-11T08:17:03.671" v="1356" actId="478"/>
          <ac:spMkLst>
            <pc:docMk/>
            <pc:sldMk cId="547163800" sldId="296"/>
            <ac:spMk id="3" creationId="{ECB8B06A-92E8-D522-4BF3-A23617CC899F}"/>
          </ac:spMkLst>
        </pc:spChg>
        <pc:picChg chg="add">
          <ac:chgData name="Lasse Kappel Aggerholm" userId="cc7af402-8c19-46cd-b1f9-6529bae68021" providerId="ADAL" clId="{47AFDA94-6342-4D69-BBCC-255FDA73B0F7}" dt="2025-09-11T06:42:07.154" v="1254"/>
          <ac:picMkLst>
            <pc:docMk/>
            <pc:sldMk cId="547163800" sldId="296"/>
            <ac:picMk id="4" creationId="{7F0D24AA-0EC7-8F0D-0E13-685D6CD72A25}"/>
          </ac:picMkLst>
        </pc:picChg>
      </pc:sldChg>
      <pc:sldChg chg="addSp delSp new mod">
        <pc:chgData name="Lasse Kappel Aggerholm" userId="cc7af402-8c19-46cd-b1f9-6529bae68021" providerId="ADAL" clId="{47AFDA94-6342-4D69-BBCC-255FDA73B0F7}" dt="2025-09-11T08:17:00.989" v="1355" actId="478"/>
        <pc:sldMkLst>
          <pc:docMk/>
          <pc:sldMk cId="564776581" sldId="297"/>
        </pc:sldMkLst>
        <pc:spChg chg="del">
          <ac:chgData name="Lasse Kappel Aggerholm" userId="cc7af402-8c19-46cd-b1f9-6529bae68021" providerId="ADAL" clId="{47AFDA94-6342-4D69-BBCC-255FDA73B0F7}" dt="2025-09-11T08:16:59.041" v="1354" actId="478"/>
          <ac:spMkLst>
            <pc:docMk/>
            <pc:sldMk cId="564776581" sldId="297"/>
            <ac:spMk id="2" creationId="{E565ACD1-A8AF-9615-BE3E-11652D449337}"/>
          </ac:spMkLst>
        </pc:spChg>
        <pc:spChg chg="del">
          <ac:chgData name="Lasse Kappel Aggerholm" userId="cc7af402-8c19-46cd-b1f9-6529bae68021" providerId="ADAL" clId="{47AFDA94-6342-4D69-BBCC-255FDA73B0F7}" dt="2025-09-11T08:17:00.989" v="1355" actId="478"/>
          <ac:spMkLst>
            <pc:docMk/>
            <pc:sldMk cId="564776581" sldId="297"/>
            <ac:spMk id="3" creationId="{1115276C-1BA0-70A6-D3D2-3DEA99985F23}"/>
          </ac:spMkLst>
        </pc:spChg>
        <pc:picChg chg="add">
          <ac:chgData name="Lasse Kappel Aggerholm" userId="cc7af402-8c19-46cd-b1f9-6529bae68021" providerId="ADAL" clId="{47AFDA94-6342-4D69-BBCC-255FDA73B0F7}" dt="2025-09-11T06:42:21.724" v="1255"/>
          <ac:picMkLst>
            <pc:docMk/>
            <pc:sldMk cId="564776581" sldId="297"/>
            <ac:picMk id="4" creationId="{960D1A11-24D2-B3B9-A5A3-7E1D8D6C0ED2}"/>
          </ac:picMkLst>
        </pc:picChg>
      </pc:sldChg>
      <pc:sldChg chg="addSp delSp new mod ord">
        <pc:chgData name="Lasse Kappel Aggerholm" userId="cc7af402-8c19-46cd-b1f9-6529bae68021" providerId="ADAL" clId="{47AFDA94-6342-4D69-BBCC-255FDA73B0F7}" dt="2025-09-11T08:16:34.571" v="1349" actId="478"/>
        <pc:sldMkLst>
          <pc:docMk/>
          <pc:sldMk cId="908827402" sldId="298"/>
        </pc:sldMkLst>
        <pc:spChg chg="del">
          <ac:chgData name="Lasse Kappel Aggerholm" userId="cc7af402-8c19-46cd-b1f9-6529bae68021" providerId="ADAL" clId="{47AFDA94-6342-4D69-BBCC-255FDA73B0F7}" dt="2025-09-11T08:16:32.492" v="1348" actId="478"/>
          <ac:spMkLst>
            <pc:docMk/>
            <pc:sldMk cId="908827402" sldId="298"/>
            <ac:spMk id="2" creationId="{1C9ED5FD-45E3-1E70-3911-08D6E7A573F5}"/>
          </ac:spMkLst>
        </pc:spChg>
        <pc:spChg chg="del">
          <ac:chgData name="Lasse Kappel Aggerholm" userId="cc7af402-8c19-46cd-b1f9-6529bae68021" providerId="ADAL" clId="{47AFDA94-6342-4D69-BBCC-255FDA73B0F7}" dt="2025-09-11T08:16:34.571" v="1349" actId="478"/>
          <ac:spMkLst>
            <pc:docMk/>
            <pc:sldMk cId="908827402" sldId="298"/>
            <ac:spMk id="3" creationId="{E7B4FC5B-87FA-DD6F-1141-A058556BFC64}"/>
          </ac:spMkLst>
        </pc:spChg>
        <pc:picChg chg="add">
          <ac:chgData name="Lasse Kappel Aggerholm" userId="cc7af402-8c19-46cd-b1f9-6529bae68021" providerId="ADAL" clId="{47AFDA94-6342-4D69-BBCC-255FDA73B0F7}" dt="2025-09-11T06:41:42.593" v="1251"/>
          <ac:picMkLst>
            <pc:docMk/>
            <pc:sldMk cId="908827402" sldId="298"/>
            <ac:picMk id="4" creationId="{6D480AC4-267E-7199-D05D-9F016B1A1A72}"/>
          </ac:picMkLst>
        </pc:picChg>
      </pc:sldChg>
      <pc:sldChg chg="addSp delSp new mod">
        <pc:chgData name="Lasse Kappel Aggerholm" userId="cc7af402-8c19-46cd-b1f9-6529bae68021" providerId="ADAL" clId="{47AFDA94-6342-4D69-BBCC-255FDA73B0F7}" dt="2025-09-11T08:16:54.068" v="1353" actId="478"/>
        <pc:sldMkLst>
          <pc:docMk/>
          <pc:sldMk cId="1737512848" sldId="299"/>
        </pc:sldMkLst>
        <pc:spChg chg="del">
          <ac:chgData name="Lasse Kappel Aggerholm" userId="cc7af402-8c19-46cd-b1f9-6529bae68021" providerId="ADAL" clId="{47AFDA94-6342-4D69-BBCC-255FDA73B0F7}" dt="2025-09-11T08:16:54.068" v="1353" actId="478"/>
          <ac:spMkLst>
            <pc:docMk/>
            <pc:sldMk cId="1737512848" sldId="299"/>
            <ac:spMk id="2" creationId="{EE6A8B3A-D2D6-081F-36B0-E1C5389F3900}"/>
          </ac:spMkLst>
        </pc:spChg>
        <pc:spChg chg="del">
          <ac:chgData name="Lasse Kappel Aggerholm" userId="cc7af402-8c19-46cd-b1f9-6529bae68021" providerId="ADAL" clId="{47AFDA94-6342-4D69-BBCC-255FDA73B0F7}" dt="2025-09-11T08:16:52.502" v="1352" actId="478"/>
          <ac:spMkLst>
            <pc:docMk/>
            <pc:sldMk cId="1737512848" sldId="299"/>
            <ac:spMk id="3" creationId="{EE79A447-6A21-87A8-AB39-D24CAE74C2DE}"/>
          </ac:spMkLst>
        </pc:spChg>
        <pc:picChg chg="add">
          <ac:chgData name="Lasse Kappel Aggerholm" userId="cc7af402-8c19-46cd-b1f9-6529bae68021" providerId="ADAL" clId="{47AFDA94-6342-4D69-BBCC-255FDA73B0F7}" dt="2025-09-11T06:43:04.474" v="1257"/>
          <ac:picMkLst>
            <pc:docMk/>
            <pc:sldMk cId="1737512848" sldId="299"/>
            <ac:picMk id="4" creationId="{D532EF4B-F8F1-BC2C-071E-5B641A7DB6D9}"/>
          </ac:picMkLst>
        </pc:picChg>
      </pc:sldChg>
      <pc:sldChg chg="addSp delSp modSp new mod ord setBg">
        <pc:chgData name="Lasse Kappel Aggerholm" userId="cc7af402-8c19-46cd-b1f9-6529bae68021" providerId="ADAL" clId="{47AFDA94-6342-4D69-BBCC-255FDA73B0F7}" dt="2025-09-11T08:16:44.798" v="1351" actId="478"/>
        <pc:sldMkLst>
          <pc:docMk/>
          <pc:sldMk cId="3587571190" sldId="300"/>
        </pc:sldMkLst>
        <pc:spChg chg="add del mod">
          <ac:chgData name="Lasse Kappel Aggerholm" userId="cc7af402-8c19-46cd-b1f9-6529bae68021" providerId="ADAL" clId="{47AFDA94-6342-4D69-BBCC-255FDA73B0F7}" dt="2025-09-11T08:16:41.292" v="1350" actId="478"/>
          <ac:spMkLst>
            <pc:docMk/>
            <pc:sldMk cId="3587571190" sldId="300"/>
            <ac:spMk id="2" creationId="{70D9ACCB-C22A-E482-D2C3-7BCDEB22B49B}"/>
          </ac:spMkLst>
        </pc:spChg>
        <pc:spChg chg="add del mod ord">
          <ac:chgData name="Lasse Kappel Aggerholm" userId="cc7af402-8c19-46cd-b1f9-6529bae68021" providerId="ADAL" clId="{47AFDA94-6342-4D69-BBCC-255FDA73B0F7}" dt="2025-09-11T08:16:44.798" v="1351" actId="478"/>
          <ac:spMkLst>
            <pc:docMk/>
            <pc:sldMk cId="3587571190" sldId="300"/>
            <ac:spMk id="3" creationId="{3F2A59B0-B6A5-8B17-A55C-2F9809FC2899}"/>
          </ac:spMkLst>
        </pc:spChg>
        <pc:spChg chg="add del">
          <ac:chgData name="Lasse Kappel Aggerholm" userId="cc7af402-8c19-46cd-b1f9-6529bae68021" providerId="ADAL" clId="{47AFDA94-6342-4D69-BBCC-255FDA73B0F7}" dt="2025-09-11T06:43:41.447" v="1265" actId="26606"/>
          <ac:spMkLst>
            <pc:docMk/>
            <pc:sldMk cId="3587571190" sldId="300"/>
            <ac:spMk id="6" creationId="{42A4FC2C-047E-45A5-965D-8E1E3BF09BC6}"/>
          </ac:spMkLst>
        </pc:spChg>
        <pc:spChg chg="add del">
          <ac:chgData name="Lasse Kappel Aggerholm" userId="cc7af402-8c19-46cd-b1f9-6529bae68021" providerId="ADAL" clId="{47AFDA94-6342-4D69-BBCC-255FDA73B0F7}" dt="2025-09-11T06:43:27.670" v="1263" actId="26606"/>
          <ac:spMkLst>
            <pc:docMk/>
            <pc:sldMk cId="3587571190" sldId="300"/>
            <ac:spMk id="9" creationId="{9D25F302-27C5-414F-97F8-6EA0A6C028BA}"/>
          </ac:spMkLst>
        </pc:spChg>
        <pc:spChg chg="add del">
          <ac:chgData name="Lasse Kappel Aggerholm" userId="cc7af402-8c19-46cd-b1f9-6529bae68021" providerId="ADAL" clId="{47AFDA94-6342-4D69-BBCC-255FDA73B0F7}" dt="2025-09-11T06:43:27.670" v="1263" actId="26606"/>
          <ac:spMkLst>
            <pc:docMk/>
            <pc:sldMk cId="3587571190" sldId="300"/>
            <ac:spMk id="11" creationId="{830A36F8-48C2-4842-A87B-8CE8DF4E7FD2}"/>
          </ac:spMkLst>
        </pc:spChg>
        <pc:spChg chg="add del">
          <ac:chgData name="Lasse Kappel Aggerholm" userId="cc7af402-8c19-46cd-b1f9-6529bae68021" providerId="ADAL" clId="{47AFDA94-6342-4D69-BBCC-255FDA73B0F7}" dt="2025-09-11T06:43:27.670" v="1263" actId="26606"/>
          <ac:spMkLst>
            <pc:docMk/>
            <pc:sldMk cId="3587571190" sldId="300"/>
            <ac:spMk id="13" creationId="{8F451A30-466B-4996-9BA5-CD6ABCC6D558}"/>
          </ac:spMkLst>
        </pc:spChg>
        <pc:picChg chg="add mod">
          <ac:chgData name="Lasse Kappel Aggerholm" userId="cc7af402-8c19-46cd-b1f9-6529bae68021" providerId="ADAL" clId="{47AFDA94-6342-4D69-BBCC-255FDA73B0F7}" dt="2025-09-11T06:43:41.447" v="1265" actId="26606"/>
          <ac:picMkLst>
            <pc:docMk/>
            <pc:sldMk cId="3587571190" sldId="300"/>
            <ac:picMk id="4" creationId="{C6356F05-7477-B87E-1468-60D841C919AF}"/>
          </ac:picMkLst>
        </pc:picChg>
      </pc:sldChg>
      <pc:sldChg chg="addSp delSp modSp new mod setBg">
        <pc:chgData name="Lasse Kappel Aggerholm" userId="cc7af402-8c19-46cd-b1f9-6529bae68021" providerId="ADAL" clId="{47AFDA94-6342-4D69-BBCC-255FDA73B0F7}" dt="2025-09-11T06:46:07.496" v="1298" actId="26606"/>
        <pc:sldMkLst>
          <pc:docMk/>
          <pc:sldMk cId="2737127333" sldId="301"/>
        </pc:sldMkLst>
        <pc:spChg chg="mod ord">
          <ac:chgData name="Lasse Kappel Aggerholm" userId="cc7af402-8c19-46cd-b1f9-6529bae68021" providerId="ADAL" clId="{47AFDA94-6342-4D69-BBCC-255FDA73B0F7}" dt="2025-09-11T06:46:07.496" v="1298" actId="26606"/>
          <ac:spMkLst>
            <pc:docMk/>
            <pc:sldMk cId="2737127333" sldId="301"/>
            <ac:spMk id="2" creationId="{EE5819E8-6EF7-03B9-64CA-E82EB33655A7}"/>
          </ac:spMkLst>
        </pc:spChg>
        <pc:spChg chg="add del">
          <ac:chgData name="Lasse Kappel Aggerholm" userId="cc7af402-8c19-46cd-b1f9-6529bae68021" providerId="ADAL" clId="{47AFDA94-6342-4D69-BBCC-255FDA73B0F7}" dt="2025-09-11T06:46:07.496" v="1298" actId="26606"/>
          <ac:spMkLst>
            <pc:docMk/>
            <pc:sldMk cId="2737127333" sldId="301"/>
            <ac:spMk id="3" creationId="{219556CD-FBD4-F9FC-6396-5D59B2FA8486}"/>
          </ac:spMkLst>
        </pc:spChg>
        <pc:spChg chg="add del">
          <ac:chgData name="Lasse Kappel Aggerholm" userId="cc7af402-8c19-46cd-b1f9-6529bae68021" providerId="ADAL" clId="{47AFDA94-6342-4D69-BBCC-255FDA73B0F7}" dt="2025-09-11T06:46:07.483" v="1297" actId="26606"/>
          <ac:spMkLst>
            <pc:docMk/>
            <pc:sldMk cId="2737127333" sldId="301"/>
            <ac:spMk id="10" creationId="{37C89E4B-3C9F-44B9-8B86-D9E3D112D8EC}"/>
          </ac:spMkLst>
        </pc:spChg>
        <pc:spChg chg="add">
          <ac:chgData name="Lasse Kappel Aggerholm" userId="cc7af402-8c19-46cd-b1f9-6529bae68021" providerId="ADAL" clId="{47AFDA94-6342-4D69-BBCC-255FDA73B0F7}" dt="2025-09-11T06:46:07.496" v="1298" actId="26606"/>
          <ac:spMkLst>
            <pc:docMk/>
            <pc:sldMk cId="2737127333" sldId="301"/>
            <ac:spMk id="16" creationId="{37C89E4B-3C9F-44B9-8B86-D9E3D112D8EC}"/>
          </ac:spMkLst>
        </pc:spChg>
        <pc:picChg chg="add mod">
          <ac:chgData name="Lasse Kappel Aggerholm" userId="cc7af402-8c19-46cd-b1f9-6529bae68021" providerId="ADAL" clId="{47AFDA94-6342-4D69-BBCC-255FDA73B0F7}" dt="2025-09-11T06:46:07.496" v="1298" actId="26606"/>
          <ac:picMkLst>
            <pc:docMk/>
            <pc:sldMk cId="2737127333" sldId="301"/>
            <ac:picMk id="5" creationId="{542599F1-8B39-4BCC-1698-02956B733205}"/>
          </ac:picMkLst>
        </pc:picChg>
        <pc:cxnChg chg="add del">
          <ac:chgData name="Lasse Kappel Aggerholm" userId="cc7af402-8c19-46cd-b1f9-6529bae68021" providerId="ADAL" clId="{47AFDA94-6342-4D69-BBCC-255FDA73B0F7}" dt="2025-09-11T06:46:07.483" v="1297" actId="26606"/>
          <ac:cxnSpMkLst>
            <pc:docMk/>
            <pc:sldMk cId="2737127333" sldId="301"/>
            <ac:cxnSpMk id="12" creationId="{AA2EAA10-076F-46BD-8F0F-B9A2FB77A85C}"/>
          </ac:cxnSpMkLst>
        </pc:cxnChg>
        <pc:cxnChg chg="add del">
          <ac:chgData name="Lasse Kappel Aggerholm" userId="cc7af402-8c19-46cd-b1f9-6529bae68021" providerId="ADAL" clId="{47AFDA94-6342-4D69-BBCC-255FDA73B0F7}" dt="2025-09-11T06:46:07.483" v="1297" actId="26606"/>
          <ac:cxnSpMkLst>
            <pc:docMk/>
            <pc:sldMk cId="2737127333" sldId="301"/>
            <ac:cxnSpMk id="14" creationId="{D891E407-403B-4764-86C9-33A56D3BCAA3}"/>
          </ac:cxnSpMkLst>
        </pc:cxnChg>
        <pc:cxnChg chg="add">
          <ac:chgData name="Lasse Kappel Aggerholm" userId="cc7af402-8c19-46cd-b1f9-6529bae68021" providerId="ADAL" clId="{47AFDA94-6342-4D69-BBCC-255FDA73B0F7}" dt="2025-09-11T06:46:07.496" v="1298" actId="26606"/>
          <ac:cxnSpMkLst>
            <pc:docMk/>
            <pc:sldMk cId="2737127333" sldId="301"/>
            <ac:cxnSpMk id="17" creationId="{AA2EAA10-076F-46BD-8F0F-B9A2FB77A85C}"/>
          </ac:cxnSpMkLst>
        </pc:cxnChg>
        <pc:cxnChg chg="add">
          <ac:chgData name="Lasse Kappel Aggerholm" userId="cc7af402-8c19-46cd-b1f9-6529bae68021" providerId="ADAL" clId="{47AFDA94-6342-4D69-BBCC-255FDA73B0F7}" dt="2025-09-11T06:46:07.496" v="1298" actId="26606"/>
          <ac:cxnSpMkLst>
            <pc:docMk/>
            <pc:sldMk cId="2737127333" sldId="301"/>
            <ac:cxnSpMk id="18" creationId="{D891E407-403B-4764-86C9-33A56D3BCAA3}"/>
          </ac:cxnSpMkLst>
        </pc:cxnChg>
      </pc:sldChg>
      <pc:sldChg chg="addSp delSp modSp new mod">
        <pc:chgData name="Lasse Kappel Aggerholm" userId="cc7af402-8c19-46cd-b1f9-6529bae68021" providerId="ADAL" clId="{47AFDA94-6342-4D69-BBCC-255FDA73B0F7}" dt="2025-09-11T08:17:19.535" v="1359" actId="478"/>
        <pc:sldMkLst>
          <pc:docMk/>
          <pc:sldMk cId="3684113768" sldId="302"/>
        </pc:sldMkLst>
        <pc:spChg chg="del">
          <ac:chgData name="Lasse Kappel Aggerholm" userId="cc7af402-8c19-46cd-b1f9-6529bae68021" providerId="ADAL" clId="{47AFDA94-6342-4D69-BBCC-255FDA73B0F7}" dt="2025-09-11T08:17:17.948" v="1358" actId="478"/>
          <ac:spMkLst>
            <pc:docMk/>
            <pc:sldMk cId="3684113768" sldId="302"/>
            <ac:spMk id="2" creationId="{9334324E-A1FB-E302-B66D-35E0713D6597}"/>
          </ac:spMkLst>
        </pc:spChg>
        <pc:spChg chg="del">
          <ac:chgData name="Lasse Kappel Aggerholm" userId="cc7af402-8c19-46cd-b1f9-6529bae68021" providerId="ADAL" clId="{47AFDA94-6342-4D69-BBCC-255FDA73B0F7}" dt="2025-09-11T08:17:19.535" v="1359" actId="478"/>
          <ac:spMkLst>
            <pc:docMk/>
            <pc:sldMk cId="3684113768" sldId="302"/>
            <ac:spMk id="3" creationId="{702AEEE7-64B4-59E8-32C1-33F265D1F5C3}"/>
          </ac:spMkLst>
        </pc:spChg>
        <pc:picChg chg="add del mod">
          <ac:chgData name="Lasse Kappel Aggerholm" userId="cc7af402-8c19-46cd-b1f9-6529bae68021" providerId="ADAL" clId="{47AFDA94-6342-4D69-BBCC-255FDA73B0F7}" dt="2025-09-11T06:49:32.211" v="1303" actId="22"/>
          <ac:picMkLst>
            <pc:docMk/>
            <pc:sldMk cId="3684113768" sldId="302"/>
            <ac:picMk id="5" creationId="{5D370D19-9636-B18B-B7B1-C664921E60C9}"/>
          </ac:picMkLst>
        </pc:picChg>
        <pc:picChg chg="add mod">
          <ac:chgData name="Lasse Kappel Aggerholm" userId="cc7af402-8c19-46cd-b1f9-6529bae68021" providerId="ADAL" clId="{47AFDA94-6342-4D69-BBCC-255FDA73B0F7}" dt="2025-09-11T06:50:31.860" v="1307" actId="1076"/>
          <ac:picMkLst>
            <pc:docMk/>
            <pc:sldMk cId="3684113768" sldId="302"/>
            <ac:picMk id="7" creationId="{50EEB5E3-512C-6DBE-A524-3F94A086F76B}"/>
          </ac:picMkLst>
        </pc:picChg>
      </pc:sldChg>
      <pc:sldChg chg="addSp delSp modSp new mod ord setBg">
        <pc:chgData name="Lasse Kappel Aggerholm" userId="cc7af402-8c19-46cd-b1f9-6529bae68021" providerId="ADAL" clId="{47AFDA94-6342-4D69-BBCC-255FDA73B0F7}" dt="2025-09-11T07:53:18.462" v="1341" actId="478"/>
        <pc:sldMkLst>
          <pc:docMk/>
          <pc:sldMk cId="3216461108" sldId="303"/>
        </pc:sldMkLst>
        <pc:spChg chg="add del">
          <ac:chgData name="Lasse Kappel Aggerholm" userId="cc7af402-8c19-46cd-b1f9-6529bae68021" providerId="ADAL" clId="{47AFDA94-6342-4D69-BBCC-255FDA73B0F7}" dt="2025-09-11T07:53:16.812" v="1340" actId="478"/>
          <ac:spMkLst>
            <pc:docMk/>
            <pc:sldMk cId="3216461108" sldId="303"/>
            <ac:spMk id="2" creationId="{F2A2FD34-9535-15AA-97ED-A49683792C63}"/>
          </ac:spMkLst>
        </pc:spChg>
        <pc:spChg chg="add del">
          <ac:chgData name="Lasse Kappel Aggerholm" userId="cc7af402-8c19-46cd-b1f9-6529bae68021" providerId="ADAL" clId="{47AFDA94-6342-4D69-BBCC-255FDA73B0F7}" dt="2025-09-11T07:53:18.462" v="1341" actId="478"/>
          <ac:spMkLst>
            <pc:docMk/>
            <pc:sldMk cId="3216461108" sldId="303"/>
            <ac:spMk id="3" creationId="{956401FE-BAB7-8CC3-90EC-86A9A924E6EB}"/>
          </ac:spMkLst>
        </pc:spChg>
        <pc:picChg chg="add del mod">
          <ac:chgData name="Lasse Kappel Aggerholm" userId="cc7af402-8c19-46cd-b1f9-6529bae68021" providerId="ADAL" clId="{47AFDA94-6342-4D69-BBCC-255FDA73B0F7}" dt="2025-09-11T07:43:57.593" v="1322" actId="21"/>
          <ac:picMkLst>
            <pc:docMk/>
            <pc:sldMk cId="3216461108" sldId="303"/>
            <ac:picMk id="4" creationId="{83198EAD-CD4C-FCC6-E1A3-1E04A002E936}"/>
          </ac:picMkLst>
        </pc:picChg>
        <pc:picChg chg="add">
          <ac:chgData name="Lasse Kappel Aggerholm" userId="cc7af402-8c19-46cd-b1f9-6529bae68021" providerId="ADAL" clId="{47AFDA94-6342-4D69-BBCC-255FDA73B0F7}" dt="2025-09-11T07:44:00.445" v="1323"/>
          <ac:picMkLst>
            <pc:docMk/>
            <pc:sldMk cId="3216461108" sldId="303"/>
            <ac:picMk id="5" creationId="{69BB8096-791A-110F-1EE8-E2BD5D994C81}"/>
          </ac:picMkLst>
        </pc:picChg>
      </pc:sldChg>
      <pc:sldChg chg="addSp delSp new mod">
        <pc:chgData name="Lasse Kappel Aggerholm" userId="cc7af402-8c19-46cd-b1f9-6529bae68021" providerId="ADAL" clId="{47AFDA94-6342-4D69-BBCC-255FDA73B0F7}" dt="2025-09-11T07:53:10.705" v="1339" actId="478"/>
        <pc:sldMkLst>
          <pc:docMk/>
          <pc:sldMk cId="316828954" sldId="304"/>
        </pc:sldMkLst>
        <pc:spChg chg="del">
          <ac:chgData name="Lasse Kappel Aggerholm" userId="cc7af402-8c19-46cd-b1f9-6529bae68021" providerId="ADAL" clId="{47AFDA94-6342-4D69-BBCC-255FDA73B0F7}" dt="2025-09-11T07:53:06.911" v="1338" actId="478"/>
          <ac:spMkLst>
            <pc:docMk/>
            <pc:sldMk cId="316828954" sldId="304"/>
            <ac:spMk id="2" creationId="{01A0B326-6871-0959-557F-14DF0236AA6D}"/>
          </ac:spMkLst>
        </pc:spChg>
        <pc:spChg chg="del">
          <ac:chgData name="Lasse Kappel Aggerholm" userId="cc7af402-8c19-46cd-b1f9-6529bae68021" providerId="ADAL" clId="{47AFDA94-6342-4D69-BBCC-255FDA73B0F7}" dt="2025-09-11T07:53:10.705" v="1339" actId="478"/>
          <ac:spMkLst>
            <pc:docMk/>
            <pc:sldMk cId="316828954" sldId="304"/>
            <ac:spMk id="3" creationId="{4D777953-E1AD-A472-FC23-18F555FD198A}"/>
          </ac:spMkLst>
        </pc:spChg>
        <pc:picChg chg="add">
          <ac:chgData name="Lasse Kappel Aggerholm" userId="cc7af402-8c19-46cd-b1f9-6529bae68021" providerId="ADAL" clId="{47AFDA94-6342-4D69-BBCC-255FDA73B0F7}" dt="2025-09-11T07:43:36.551" v="1319"/>
          <ac:picMkLst>
            <pc:docMk/>
            <pc:sldMk cId="316828954" sldId="304"/>
            <ac:picMk id="4" creationId="{DE0F26B4-61EB-9646-1244-AB568ADD2210}"/>
          </ac:picMkLst>
        </pc:picChg>
      </pc:sldChg>
      <pc:sldChg chg="addSp delSp modSp new mod ord setBg">
        <pc:chgData name="Lasse Kappel Aggerholm" userId="cc7af402-8c19-46cd-b1f9-6529bae68021" providerId="ADAL" clId="{47AFDA94-6342-4D69-BBCC-255FDA73B0F7}" dt="2025-09-11T08:29:09.244" v="1386" actId="20577"/>
        <pc:sldMkLst>
          <pc:docMk/>
          <pc:sldMk cId="2634656453" sldId="305"/>
        </pc:sldMkLst>
        <pc:spChg chg="add del mod">
          <ac:chgData name="Lasse Kappel Aggerholm" userId="cc7af402-8c19-46cd-b1f9-6529bae68021" providerId="ADAL" clId="{47AFDA94-6342-4D69-BBCC-255FDA73B0F7}" dt="2025-09-11T08:29:09.244" v="1386" actId="20577"/>
          <ac:spMkLst>
            <pc:docMk/>
            <pc:sldMk cId="2634656453" sldId="305"/>
            <ac:spMk id="2" creationId="{0EA51D58-A2F7-5C3E-1FEF-57E4BB0B9664}"/>
          </ac:spMkLst>
        </pc:spChg>
        <pc:spChg chg="mod">
          <ac:chgData name="Lasse Kappel Aggerholm" userId="cc7af402-8c19-46cd-b1f9-6529bae68021" providerId="ADAL" clId="{47AFDA94-6342-4D69-BBCC-255FDA73B0F7}" dt="2025-09-11T08:28:29.097" v="1367" actId="26606"/>
          <ac:spMkLst>
            <pc:docMk/>
            <pc:sldMk cId="2634656453" sldId="305"/>
            <ac:spMk id="3" creationId="{46272E67-858C-B279-260D-D4B95F2A1169}"/>
          </ac:spMkLst>
        </pc:spChg>
        <pc:spChg chg="add">
          <ac:chgData name="Lasse Kappel Aggerholm" userId="cc7af402-8c19-46cd-b1f9-6529bae68021" providerId="ADAL" clId="{47AFDA94-6342-4D69-BBCC-255FDA73B0F7}" dt="2025-09-11T08:28:29.097" v="1367" actId="26606"/>
          <ac:spMkLst>
            <pc:docMk/>
            <pc:sldMk cId="2634656453" sldId="305"/>
            <ac:spMk id="9" creationId="{DBC6133C-0615-4CE4-9132-37E609A9BDFA}"/>
          </ac:spMkLst>
        </pc:spChg>
        <pc:spChg chg="add">
          <ac:chgData name="Lasse Kappel Aggerholm" userId="cc7af402-8c19-46cd-b1f9-6529bae68021" providerId="ADAL" clId="{47AFDA94-6342-4D69-BBCC-255FDA73B0F7}" dt="2025-09-11T08:28:29.097" v="1367" actId="26606"/>
          <ac:spMkLst>
            <pc:docMk/>
            <pc:sldMk cId="2634656453" sldId="305"/>
            <ac:spMk id="11" creationId="{169CC832-2974-4E8D-90ED-3E2941BA7336}"/>
          </ac:spMkLst>
        </pc:spChg>
        <pc:spChg chg="add">
          <ac:chgData name="Lasse Kappel Aggerholm" userId="cc7af402-8c19-46cd-b1f9-6529bae68021" providerId="ADAL" clId="{47AFDA94-6342-4D69-BBCC-255FDA73B0F7}" dt="2025-09-11T08:28:29.097" v="1367" actId="26606"/>
          <ac:spMkLst>
            <pc:docMk/>
            <pc:sldMk cId="2634656453" sldId="305"/>
            <ac:spMk id="13" creationId="{55222F96-971A-4F90-B841-6BAB416C7AC1}"/>
          </ac:spMkLst>
        </pc:spChg>
        <pc:spChg chg="add">
          <ac:chgData name="Lasse Kappel Aggerholm" userId="cc7af402-8c19-46cd-b1f9-6529bae68021" providerId="ADAL" clId="{47AFDA94-6342-4D69-BBCC-255FDA73B0F7}" dt="2025-09-11T08:28:29.097" v="1367" actId="26606"/>
          <ac:spMkLst>
            <pc:docMk/>
            <pc:sldMk cId="2634656453" sldId="305"/>
            <ac:spMk id="15" creationId="{08980754-6F4B-43C9-B9BE-127B6BED6586}"/>
          </ac:spMkLst>
        </pc:spChg>
        <pc:spChg chg="add">
          <ac:chgData name="Lasse Kappel Aggerholm" userId="cc7af402-8c19-46cd-b1f9-6529bae68021" providerId="ADAL" clId="{47AFDA94-6342-4D69-BBCC-255FDA73B0F7}" dt="2025-09-11T08:28:29.097" v="1367" actId="26606"/>
          <ac:spMkLst>
            <pc:docMk/>
            <pc:sldMk cId="2634656453" sldId="305"/>
            <ac:spMk id="17" creationId="{2C1BBA94-3F40-40AA-8BB9-E69E25E537C1}"/>
          </ac:spMkLst>
        </pc:spChg>
        <pc:picChg chg="add mod">
          <ac:chgData name="Lasse Kappel Aggerholm" userId="cc7af402-8c19-46cd-b1f9-6529bae68021" providerId="ADAL" clId="{47AFDA94-6342-4D69-BBCC-255FDA73B0F7}" dt="2025-09-11T08:28:29.097" v="1367" actId="26606"/>
          <ac:picMkLst>
            <pc:docMk/>
            <pc:sldMk cId="2634656453" sldId="305"/>
            <ac:picMk id="4" creationId="{E03AF6AB-2B28-61E5-D859-FD129C26353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9773F-55CC-4974-BD92-BDDBE6E11A88}" type="datetimeFigureOut">
              <a:rPr lang="da-DK" smtClean="0"/>
              <a:t>11-09-2025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E89A5-A6FB-4829-AE74-B7D77606838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12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E89A5-A6FB-4829-AE74-B7D776068385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2155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8B4DE-2C55-0B88-E6C0-800A0B505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E61286B-453F-AC0E-1FBE-DAA971AB0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BBC9AD5-41FB-38E7-8422-06104986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11-09-2025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F55D273-51F4-F54C-5979-E126E1EF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C0BBAC-061A-14CE-EFE4-80DB354CD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588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DC38D-FE2B-FA8F-F32F-740881B87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8E2B01B-B986-3D95-F266-C11F18490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B5B1059-6FA3-4E93-E8C0-AEFCFC7D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11-09-2025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54494E5-64E5-AD7D-79CE-D110406D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66DF1F-673B-551D-1D61-ADBF984D7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024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AF6C214-B382-4646-F29A-42ECCD7865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90D4AB6-0E47-BB07-B9E4-4AA15A449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D7D2A4B-01F0-3CBD-AEC3-FDE451716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11-09-2025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257748A-316C-F2FF-850D-F66EA924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6006F0D-08AC-A1A4-A741-92AB2C97C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401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15A65-CF48-CC59-38E4-A8621CE9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9E33861-5E5B-E037-6CF1-3650F4597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67187FE-A9FB-18F0-0432-773731C78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11-09-2025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2DCD7A-5D2A-DFD1-ACDA-513A075E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B952FF5-3868-1F17-A19B-7518846FE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3441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5A6794-E069-B50F-D7D8-6A5CE82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4A2E8D7-C611-F037-EC28-F32595973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7ADEB38-3902-8A24-EA14-EF5E06EE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11-09-2025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65A78A5-E77B-FB89-29B5-F5BEAF78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DC21208-3E95-E759-A917-4007EFA0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7983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63AC1-7E9A-5610-59D3-C1FDD90D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176364A-9737-7FDB-062A-E66D598E2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7DBEE49-3125-F0C1-D1A8-5CC24FAC9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0A32B99-7FF5-69AC-B0F1-6DA6DD9E3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11-09-2025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FE71740-0576-B43F-D35E-025650183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03FB0EF-1512-0DCE-5510-DE162F04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7786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25EA88-30F4-F61F-8DAD-BEFCBB9A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3C314DB-F954-AD31-586D-47E565807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7B0EDAA-AD47-2C68-6795-CBC4C6D6C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C13548E-35B1-8D73-443B-D9B654078A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5EF2B8F-6796-2BB2-63AE-DF6C4680F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27240CFD-9495-869B-C689-E6A70A72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11-09-2025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398FB048-029F-3146-D5B8-A7BB5931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48A184D9-50A5-AC02-DC3C-77E93F63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960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7FD53-C818-5917-DA6B-7127E7975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F5AD0DE-7100-39AC-17D9-F75910D41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11-09-2025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D93482E-4BC9-90AA-71CD-141D1EE8B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5779D1C-7B87-DE86-547A-AC4D7738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8274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CC508AB-7D69-4ED4-690E-98BF65356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11-09-2025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7524705-9A5C-CC45-827F-84A302DF3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7C2EE8E-95FC-93A8-1C31-8256CC854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966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2FB0D4-AE31-552C-50BD-FCDC3040E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11473E-C263-1303-A1C9-62305EDD5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9B5DD27-EBF6-91F6-71C7-0F6DFC1FF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A299097-55E2-B6A9-C530-BFA95ED4B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11-09-2025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6793DA9-279A-5848-276B-2F5F6F92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2BE4ED7-A73D-EE60-B0C8-9127D8FE2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57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4827D-FD9D-1780-5073-4DBE44959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90DB3E68-5BB5-E181-CE8B-A7A0EDC7CE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9117414-63BD-2CA0-BA40-2817E0078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D2C0424-0566-55C4-0CD7-2E6C7FFBB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11-09-2025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7CF13CA-10FF-1A6D-2D4B-026483211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F7F0531-8327-FAE9-1C5B-E4E328BDB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4552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319E0CF1-581E-C75F-EA13-0461FA243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45E84C0-D661-9087-9DD6-EFC2A9A7D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DBE89BB-AACC-C4DA-C6A7-05D4E73C4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074F19-8B8E-4263-A14E-156AE29275F1}" type="datetimeFigureOut">
              <a:rPr lang="da-DK" smtClean="0"/>
              <a:t>11-09-2025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D8D460C-CA50-DFB7-8940-87E4383FC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C80C4AC-9E26-8B1A-B532-D3C483D2F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275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orsoegymnasium-my.sharepoint.com/:x:/g/personal/lk_morsoe-gym_dk/Eexp9L3UcrdJsntqPw-sgsABDS6mBrtHhkVtvQvyOEUl9g?e=gYwxi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40975D-4E9D-9759-CECB-263A60E9A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da-DK" sz="4800"/>
              <a:t>Klimatologi og hydrologi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6C4723C-1E48-7053-0559-613B1C6E6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da-DK" sz="2000" dirty="0"/>
              <a:t>Lektion 9</a:t>
            </a:r>
          </a:p>
          <a:p>
            <a:pPr algn="l"/>
            <a:r>
              <a:rPr lang="da-DK" sz="2000" dirty="0"/>
              <a:t>2. Lektion Klimatologi og hydrologi.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D7DB4EE-B136-41E6-EA58-C1835E377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608" y="631944"/>
            <a:ext cx="6846363" cy="54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24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9BB8096-791A-110F-1EE8-E2BD5D994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61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EA51D58-A2F7-5C3E-1FEF-57E4BB0B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da-DK" sz="3600" dirty="0"/>
              <a:t>Jetstrømmen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6272E67-858C-B279-260D-D4B95F2A1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da-DK" sz="1800"/>
              <a:t>https://youtu.be/OQ5H2TpjgKM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03AF6AB-2B28-61E5-D859-FD129C263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738" y="1202059"/>
            <a:ext cx="5628018" cy="422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56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8D1E6C5-D1B1-A312-9E73-63127E24C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74" b="944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17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E0F26B4-61EB-9646-1244-AB568ADD2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8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FD7672-78BE-4D6F-A711-2CDB79B5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4662" y="323519"/>
            <a:ext cx="4323899" cy="6212748"/>
          </a:xfrm>
          <a:custGeom>
            <a:avLst/>
            <a:gdLst>
              <a:gd name="connsiteX0" fmla="*/ 0 w 4323899"/>
              <a:gd name="connsiteY0" fmla="*/ 0 h 6212748"/>
              <a:gd name="connsiteX1" fmla="*/ 742501 w 4323899"/>
              <a:gd name="connsiteY1" fmla="*/ 0 h 6212748"/>
              <a:gd name="connsiteX2" fmla="*/ 4323899 w 4323899"/>
              <a:gd name="connsiteY2" fmla="*/ 0 h 6212748"/>
              <a:gd name="connsiteX3" fmla="*/ 4323899 w 4323899"/>
              <a:gd name="connsiteY3" fmla="*/ 2864954 h 6212748"/>
              <a:gd name="connsiteX4" fmla="*/ 880454 w 4323899"/>
              <a:gd name="connsiteY4" fmla="*/ 6212748 h 6212748"/>
              <a:gd name="connsiteX5" fmla="*/ 0 w 4323899"/>
              <a:gd name="connsiteY5" fmla="*/ 6212748 h 6212748"/>
              <a:gd name="connsiteX6" fmla="*/ 0 w 4323899"/>
              <a:gd name="connsiteY6" fmla="*/ 6210962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3899" h="6212748">
                <a:moveTo>
                  <a:pt x="0" y="0"/>
                </a:moveTo>
                <a:lnTo>
                  <a:pt x="742501" y="0"/>
                </a:lnTo>
                <a:lnTo>
                  <a:pt x="4323899" y="0"/>
                </a:lnTo>
                <a:lnTo>
                  <a:pt x="4323899" y="2864954"/>
                </a:lnTo>
                <a:lnTo>
                  <a:pt x="880454" y="6212748"/>
                </a:lnTo>
                <a:lnTo>
                  <a:pt x="0" y="6212748"/>
                </a:lnTo>
                <a:lnTo>
                  <a:pt x="0" y="6210962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62647B-1222-407C-8740-5A497612B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8B1A98-82F3-AB45-C2FC-5CFF7CCFB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293" y="806364"/>
            <a:ext cx="3354636" cy="28474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Vejr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88960EE-18D0-4943-E360-D271EF42C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293" y="3703250"/>
            <a:ext cx="2435507" cy="1122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Opgave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F385CF3-31AD-73B1-EC1D-9FE75C940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60" y="1607767"/>
            <a:ext cx="6563004" cy="364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99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83AC88-1F38-3DD4-23E2-9BE799B8D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Skyer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3B1D18A-C2F8-CBEE-84C4-519FA2DC7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066" y="1027906"/>
            <a:ext cx="7778889" cy="558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41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687BB-B000-CCDF-F567-A6640A665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399046D-0A50-1E9A-9D29-5DD66F794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CA5A016-939F-328E-7518-FCD2A5419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42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5C65EA6-5DB4-BF2B-A632-3992DFA7D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da-DK" sz="5400"/>
              <a:t>Correolis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AA45083-31F1-0984-9D9B-7772CE1E1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da-DK" sz="2200" dirty="0" err="1"/>
              <a:t>Correoliseffekten</a:t>
            </a:r>
            <a:r>
              <a:rPr lang="da-DK" sz="2200" dirty="0"/>
              <a:t> findes ikke i området fra 5° nordlig til 5° sydlig breddegrad. Det skyldes, at forskellen i Jordens rotationshastighed er lille i dette område.</a:t>
            </a:r>
          </a:p>
          <a:p>
            <a:r>
              <a:rPr lang="da-DK" sz="2200" dirty="0"/>
              <a:t>Jordens omkreds ved ækvator er ca. 40.000 km, og ved den 60° breddegrad er omkredsen ca. 20.000 km. Jorden tager 24 timer om at dreje omkring sin egen akse, så rotationshastigheden er:</a:t>
            </a:r>
          </a:p>
          <a:p>
            <a:pPr marL="0" indent="0">
              <a:buNone/>
            </a:pPr>
            <a:endParaRPr lang="da-DK" sz="2200" dirty="0"/>
          </a:p>
          <a:p>
            <a:pPr marL="0" indent="0">
              <a:buNone/>
            </a:pPr>
            <a:endParaRPr lang="da-DK" sz="2200" dirty="0"/>
          </a:p>
          <a:p>
            <a:endParaRPr lang="da-DK" sz="2200" dirty="0"/>
          </a:p>
          <a:p>
            <a:endParaRPr lang="da-DK" sz="2200" dirty="0"/>
          </a:p>
          <a:p>
            <a:endParaRPr lang="da-DK" sz="2200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0DFA55E4-EDF9-8A32-4FCB-BDDA7AEB6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397" y="329183"/>
            <a:ext cx="3843102" cy="3429969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994BD24-CBE1-E1BB-3717-6D8EAD6DA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840" y="4862639"/>
            <a:ext cx="3995928" cy="60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94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61370-47D1-9540-7B34-AFE72796F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27549B9-61F5-9B29-F245-292D88201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96AED88-C72C-CC10-E91F-0C1E07205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C643195-FB16-6289-4B15-F9F66EFC3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751" y="2066426"/>
            <a:ext cx="3426249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8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133F610-AC52-D5F5-7DF2-27029F3F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206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67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4A6158-56CA-120D-5DC5-9F572C9E2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da-DK" sz="5400" dirty="0"/>
              <a:t>Repetition fra sidst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92AD778-7856-2199-2788-C4C379D86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da-DK" sz="1700"/>
              <a:t>Årstidsvariation</a:t>
            </a:r>
          </a:p>
          <a:p>
            <a:r>
              <a:rPr lang="da-DK" sz="1700"/>
              <a:t>Klimazoner (Vahls model)</a:t>
            </a:r>
          </a:p>
          <a:p>
            <a:r>
              <a:rPr lang="da-DK" sz="1700"/>
              <a:t>Albedo</a:t>
            </a:r>
          </a:p>
          <a:p>
            <a:r>
              <a:rPr lang="da-DK" sz="1700"/>
              <a:t>Vanddamp</a:t>
            </a:r>
          </a:p>
          <a:p>
            <a:r>
              <a:rPr lang="da-DK" sz="1700"/>
              <a:t>Årsnedbør</a:t>
            </a:r>
          </a:p>
          <a:p>
            <a:r>
              <a:rPr lang="da-DK" sz="1700"/>
              <a:t>Fastlandsklima vs Kystklima</a:t>
            </a:r>
          </a:p>
          <a:p>
            <a:r>
              <a:rPr lang="da-DK" sz="1700"/>
              <a:t>Skyer</a:t>
            </a:r>
          </a:p>
          <a:p>
            <a:pPr lvl="1"/>
            <a:r>
              <a:rPr lang="da-DK" sz="1700"/>
              <a:t>Varmfront og koldfront</a:t>
            </a:r>
          </a:p>
          <a:p>
            <a:pPr lvl="1"/>
            <a:r>
              <a:rPr lang="da-DK" sz="1700"/>
              <a:t>Dannelse</a:t>
            </a:r>
          </a:p>
          <a:p>
            <a:pPr lvl="1"/>
            <a:r>
              <a:rPr lang="da-DK" sz="1700"/>
              <a:t>Skyers navne</a:t>
            </a:r>
          </a:p>
          <a:p>
            <a:pPr lvl="1"/>
            <a:endParaRPr lang="da-DK" sz="170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475B79A-BDFC-4301-457F-02FB64B14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719" y="79473"/>
            <a:ext cx="2152305" cy="342996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DF13FF4-F422-8695-0A41-F14A9D6F3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989" y="3588914"/>
            <a:ext cx="6999766" cy="29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13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9DF7EDB-3434-DBAF-534C-B02A04C18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07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B05304CD-1021-05AB-5662-3C3D8BE4F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63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50EEB5E3-512C-6DBE-A524-3F94A086F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6" y="281971"/>
            <a:ext cx="9236733" cy="629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13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542599F1-8B39-4BCC-1698-02956B733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1" b="120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5819E8-6EF7-03B9-64CA-E82EB336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Skybrud over jordens tag</a:t>
            </a: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127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D480AC4-267E-7199-D05D-9F016B1A1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27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F0D24AA-0EC7-8F0D-0E13-685D6CD72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63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960D1A11-24D2-B3B9-A5A3-7E1D8D6C0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76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532EF4B-F8F1-BC2C-071E-5B641A7D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12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6356F05-7477-B87E-1468-60D841C91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71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B68C5D-1826-2053-47BD-90C0ECFAC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da-DK" sz="3300" dirty="0"/>
              <a:t>Syd Amerika som case.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1386DDE-267E-4756-7A01-8BACFA571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1800"/>
              <a:t>Snak på klassen</a:t>
            </a:r>
          </a:p>
          <a:p>
            <a:pPr marL="0" indent="0">
              <a:buNone/>
            </a:pPr>
            <a:endParaRPr lang="da-DK" sz="18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798F2D5-1A20-D62F-38D4-F8402A471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074" y="901032"/>
            <a:ext cx="4208089" cy="511622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882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0D437-EBB9-7F1A-4B88-0F19EB394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Føhn</a:t>
            </a:r>
            <a:r>
              <a:rPr lang="da-DK" dirty="0"/>
              <a:t> princippet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187A05F-7EE7-2B53-4DE8-7F7EEF99B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Find eksempler på google Earth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792F9DD-1848-86B0-104D-3CE1382DB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67" y="2658534"/>
            <a:ext cx="9150665" cy="3834341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E32109F-AAE8-FE52-262D-755851D8F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680" y="786792"/>
            <a:ext cx="4280120" cy="15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1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1C84F0-C371-129C-2255-A2F0F5CC0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Klimazoner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582BF9F-2D31-4100-2D2B-DF7DA3232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92" y="2472160"/>
            <a:ext cx="6402094" cy="348914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1DC1C36-9993-CDE1-F558-BD086FDB0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286" y="2472160"/>
            <a:ext cx="5131087" cy="348914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1F71DF40-F0C8-0423-39D6-F1354E022629}"/>
              </a:ext>
            </a:extLst>
          </p:cNvPr>
          <p:cNvSpPr txBox="1"/>
          <p:nvPr/>
        </p:nvSpPr>
        <p:spPr>
          <a:xfrm>
            <a:off x="1118269" y="6040318"/>
            <a:ext cx="4459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V= Varmeste måned og K = koldeste måned</a:t>
            </a:r>
          </a:p>
        </p:txBody>
      </p:sp>
    </p:spTree>
    <p:extLst>
      <p:ext uri="{BB962C8B-B14F-4D97-AF65-F5344CB8AC3E}">
        <p14:creationId xmlns:p14="http://schemas.microsoft.com/office/powerpoint/2010/main" val="627947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820C39-ED18-D1CA-AACC-A391AA699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21B2DF8-AEFF-478A-BF60-22CF96286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25932D-E36F-294C-1744-234D6C8FD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46BF23-D091-99C6-A847-3B1FC446C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772A63-1FE4-6196-B094-451DE7250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CB3C8D7-1CC6-555D-8990-84A15EFE2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C5E47C-CC3F-071B-762A-BB78AFCD5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Klimazoner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1EADDF8-627A-539C-2BAE-091C0156A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85831"/>
            <a:ext cx="10577886" cy="55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99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22F19F4-FE70-43DC-856F-2CE5F521D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C9134D-329E-3561-D1A1-1D72FEFE2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da-DK" sz="3600"/>
              <a:t>Opgave klimazoner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5ECC94-3D5E-46A7-A7A1-DE807E156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4418" y="658367"/>
            <a:ext cx="4719382" cy="2679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549738-9961-462D-81B7-4A7A44691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4418" y="3530966"/>
            <a:ext cx="4719382" cy="2679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07D1D1D-13DC-CA76-AFCF-FF0007936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1" y="2203482"/>
            <a:ext cx="6491023" cy="418670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9A40BAC-B577-9878-E315-0FE8A9C97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4418" y="3962405"/>
            <a:ext cx="4719382" cy="1934219"/>
          </a:xfrm>
        </p:spPr>
        <p:txBody>
          <a:bodyPr anchor="ctr">
            <a:normAutofit lnSpcReduction="10000"/>
          </a:bodyPr>
          <a:lstStyle/>
          <a:p>
            <a:r>
              <a:rPr lang="da-DK" sz="1800" dirty="0"/>
              <a:t>Find en af hver klimazone </a:t>
            </a:r>
            <a:r>
              <a:rPr lang="da-DK" sz="1800" dirty="0" err="1"/>
              <a:t>vha</a:t>
            </a:r>
            <a:r>
              <a:rPr lang="da-DK" sz="1800" dirty="0"/>
              <a:t> Vahl. </a:t>
            </a:r>
          </a:p>
          <a:p>
            <a:r>
              <a:rPr lang="da-DK" sz="1800" dirty="0"/>
              <a:t>(Polar, tempereret, subtropisk og tropisk)</a:t>
            </a:r>
          </a:p>
          <a:p>
            <a:r>
              <a:rPr lang="da-DK" sz="1800" dirty="0"/>
              <a:t>Lav </a:t>
            </a:r>
            <a:r>
              <a:rPr lang="da-DK" sz="1800" dirty="0" err="1"/>
              <a:t>hydrotermgifur</a:t>
            </a:r>
            <a:r>
              <a:rPr lang="da-DK" sz="1800" dirty="0"/>
              <a:t>.</a:t>
            </a:r>
          </a:p>
          <a:p>
            <a:r>
              <a:rPr lang="nb-NO" sz="1800" dirty="0">
                <a:hlinkClick r:id="rId3"/>
              </a:rPr>
              <a:t>13 Klimadata </a:t>
            </a:r>
            <a:r>
              <a:rPr lang="nb-NO" sz="1800" dirty="0" err="1">
                <a:hlinkClick r:id="rId3"/>
              </a:rPr>
              <a:t>klimazoner</a:t>
            </a:r>
            <a:r>
              <a:rPr lang="nb-NO" sz="1800" dirty="0">
                <a:hlinkClick r:id="rId3"/>
              </a:rPr>
              <a:t> og hydrotermfigurer.xlsx</a:t>
            </a:r>
            <a:endParaRPr lang="nb-NO" sz="1800" dirty="0"/>
          </a:p>
          <a:p>
            <a:r>
              <a:rPr lang="da-DK" sz="1800" dirty="0"/>
              <a:t>Angiv plantebælte ud fra Vahl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4266BEA-319F-7C70-09D0-B86C75F4A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342" y="656150"/>
            <a:ext cx="4452740" cy="269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78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30EB8B6F-1E9B-A6F8-4D83-3E4FFA4A1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131" y="0"/>
            <a:ext cx="9385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52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549962-B940-C726-C8D0-499C9888F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>
            <a:normAutofit/>
          </a:bodyPr>
          <a:lstStyle/>
          <a:p>
            <a:r>
              <a:rPr lang="da-DK" sz="3600">
                <a:solidFill>
                  <a:schemeClr val="tx2"/>
                </a:solidFill>
              </a:rPr>
              <a:t>Lufttryk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A2B6B2D-8F70-27B4-8D74-617AA529E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42" y="1933903"/>
            <a:ext cx="5523480" cy="3941380"/>
          </a:xfrm>
        </p:spPr>
        <p:txBody>
          <a:bodyPr anchor="t">
            <a:normAutofit fontScale="92500" lnSpcReduction="10000"/>
          </a:bodyPr>
          <a:lstStyle/>
          <a:p>
            <a:r>
              <a:rPr lang="da-DK" sz="1800" dirty="0">
                <a:solidFill>
                  <a:schemeClr val="tx2"/>
                </a:solidFill>
              </a:rPr>
              <a:t>Termisk</a:t>
            </a:r>
          </a:p>
          <a:p>
            <a:pPr lvl="1"/>
            <a:r>
              <a:rPr lang="da-DK" sz="1800" dirty="0">
                <a:solidFill>
                  <a:schemeClr val="tx2"/>
                </a:solidFill>
              </a:rPr>
              <a:t>Hvad det er: Lufttryk, der skyldes temperaturforskelle i atmosfæren.</a:t>
            </a:r>
          </a:p>
          <a:p>
            <a:pPr lvl="1"/>
            <a:r>
              <a:rPr lang="da-DK" sz="1800" dirty="0">
                <a:solidFill>
                  <a:schemeClr val="tx2"/>
                </a:solidFill>
              </a:rPr>
              <a:t>Hvordan det dannes: Når luft varmes op, bliver den lettere og stiger til vejrs → lavt tryk ved jordoverfladen. Når luft afkøles, bliver den tungere og synker ned → højt tryk.</a:t>
            </a:r>
          </a:p>
          <a:p>
            <a:pPr marL="457200" lvl="1" indent="0">
              <a:buNone/>
            </a:pPr>
            <a:endParaRPr lang="da-DK" sz="1800" dirty="0">
              <a:solidFill>
                <a:schemeClr val="tx2"/>
              </a:solidFill>
            </a:endParaRPr>
          </a:p>
          <a:p>
            <a:r>
              <a:rPr lang="da-DK" sz="1800" dirty="0">
                <a:solidFill>
                  <a:schemeClr val="tx2"/>
                </a:solidFill>
              </a:rPr>
              <a:t>Dynamisk</a:t>
            </a:r>
          </a:p>
          <a:p>
            <a:pPr lvl="1"/>
            <a:r>
              <a:rPr lang="da-DK" sz="1800" dirty="0">
                <a:solidFill>
                  <a:schemeClr val="tx2"/>
                </a:solidFill>
              </a:rPr>
              <a:t>Hvad det er: Lufttryk, der skyldes bevægelse i atmosfæren (cirkulation og vind).</a:t>
            </a:r>
          </a:p>
          <a:p>
            <a:pPr lvl="1"/>
            <a:r>
              <a:rPr lang="da-DK" sz="1800" dirty="0">
                <a:solidFill>
                  <a:schemeClr val="tx2"/>
                </a:solidFill>
              </a:rPr>
              <a:t>Hvordan det dannes: Vertikale bevægelser af luftmasser (nedstigning eller opstigning) forårsaget af globale </a:t>
            </a:r>
            <a:r>
              <a:rPr lang="da-DK" sz="1800" dirty="0" err="1">
                <a:solidFill>
                  <a:schemeClr val="tx2"/>
                </a:solidFill>
              </a:rPr>
              <a:t>vindsystemer</a:t>
            </a:r>
            <a:r>
              <a:rPr lang="da-DK" sz="1800" dirty="0">
                <a:solidFill>
                  <a:schemeClr val="tx2"/>
                </a:solidFill>
              </a:rPr>
              <a:t>, Corioliskraften og jetstrømme → ændrer trykket ved jordoverfladen.</a:t>
            </a:r>
          </a:p>
          <a:p>
            <a:pPr lvl="1"/>
            <a:endParaRPr lang="da-DK" sz="1400" dirty="0">
              <a:solidFill>
                <a:schemeClr val="tx2"/>
              </a:solidFill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90FAEB2-DA15-2B64-87E7-022B36126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645" y="2511973"/>
            <a:ext cx="5513050" cy="249465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kstfelt 4">
            <a:extLst>
              <a:ext uri="{FF2B5EF4-FFF2-40B4-BE49-F238E27FC236}">
                <a16:creationId xmlns:a16="http://schemas.microsoft.com/office/drawing/2014/main" id="{9580A5C5-21D8-ABA7-CFF7-ABE7B5DAAFB1}"/>
              </a:ext>
            </a:extLst>
          </p:cNvPr>
          <p:cNvSpPr txBox="1"/>
          <p:nvPr/>
        </p:nvSpPr>
        <p:spPr>
          <a:xfrm>
            <a:off x="402578" y="5950079"/>
            <a:ext cx="5570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Vinden vil udligne forskellen i trykgradienten mellem høj- og </a:t>
            </a:r>
            <a:r>
              <a:rPr lang="da-DK" sz="1400" u="sng" dirty="0"/>
              <a:t>lavtrykket</a:t>
            </a:r>
            <a:r>
              <a:rPr lang="da-DK" sz="1400" dirty="0"/>
              <a:t>. Jo større trykgradienten er, desto kraftigere er vindhastigheden.</a:t>
            </a:r>
          </a:p>
        </p:txBody>
      </p:sp>
    </p:spTree>
    <p:extLst>
      <p:ext uri="{BB962C8B-B14F-4D97-AF65-F5344CB8AC3E}">
        <p14:creationId xmlns:p14="http://schemas.microsoft.com/office/powerpoint/2010/main" val="1617357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1831</TotalTime>
  <Words>294</Words>
  <Application>Microsoft Office PowerPoint</Application>
  <PresentationFormat>Widescreen</PresentationFormat>
  <Paragraphs>49</Paragraphs>
  <Slides>28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Office-tema</vt:lpstr>
      <vt:lpstr>Klimatologi og hydrologi</vt:lpstr>
      <vt:lpstr>Repetition fra sidst</vt:lpstr>
      <vt:lpstr>Syd Amerika som case. </vt:lpstr>
      <vt:lpstr>Føhn princippet</vt:lpstr>
      <vt:lpstr>Klimazoner</vt:lpstr>
      <vt:lpstr>Klimazoner</vt:lpstr>
      <vt:lpstr>Opgave klimazoner</vt:lpstr>
      <vt:lpstr>PowerPoint-præsentation</vt:lpstr>
      <vt:lpstr>Lufttryk</vt:lpstr>
      <vt:lpstr>PowerPoint-præsentation</vt:lpstr>
      <vt:lpstr>Jetstrømmen</vt:lpstr>
      <vt:lpstr>PowerPoint-præsentation</vt:lpstr>
      <vt:lpstr>PowerPoint-præsentation</vt:lpstr>
      <vt:lpstr>Vejr</vt:lpstr>
      <vt:lpstr>Skyer </vt:lpstr>
      <vt:lpstr>PowerPoint-præsentation</vt:lpstr>
      <vt:lpstr>Correolis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Skybrud over jordens tag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Lasse Kappel Aggerholm</dc:creator>
  <cp:lastModifiedBy>Lasse Kappel Aggerholm</cp:lastModifiedBy>
  <cp:revision>2</cp:revision>
  <dcterms:created xsi:type="dcterms:W3CDTF">2025-09-03T14:05:14Z</dcterms:created>
  <dcterms:modified xsi:type="dcterms:W3CDTF">2025-09-11T08:29:17Z</dcterms:modified>
</cp:coreProperties>
</file>