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0" r:id="rId3"/>
    <p:sldId id="306" r:id="rId4"/>
    <p:sldId id="289" r:id="rId5"/>
    <p:sldId id="303" r:id="rId6"/>
    <p:sldId id="305" r:id="rId7"/>
    <p:sldId id="291" r:id="rId8"/>
    <p:sldId id="304" r:id="rId9"/>
    <p:sldId id="282" r:id="rId10"/>
    <p:sldId id="265" r:id="rId11"/>
    <p:sldId id="266" r:id="rId12"/>
    <p:sldId id="286" r:id="rId13"/>
    <p:sldId id="292" r:id="rId14"/>
    <p:sldId id="293" r:id="rId15"/>
    <p:sldId id="294" r:id="rId16"/>
    <p:sldId id="295" r:id="rId17"/>
    <p:sldId id="302" r:id="rId18"/>
    <p:sldId id="301" r:id="rId19"/>
    <p:sldId id="298" r:id="rId20"/>
    <p:sldId id="296" r:id="rId21"/>
    <p:sldId id="297" r:id="rId22"/>
    <p:sldId id="299" r:id="rId23"/>
    <p:sldId id="300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CA7275-6CE9-4353-9E3B-1AC174FCF987}" v="14" dt="2025-09-15T08:56:27.1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sse Kappel Aggerholm" userId="cc7af402-8c19-46cd-b1f9-6529bae68021" providerId="ADAL" clId="{64CA7275-6CE9-4353-9E3B-1AC174FCF987}"/>
    <pc:docChg chg="undo custSel addSld delSld modSld">
      <pc:chgData name="Lasse Kappel Aggerholm" userId="cc7af402-8c19-46cd-b1f9-6529bae68021" providerId="ADAL" clId="{64CA7275-6CE9-4353-9E3B-1AC174FCF987}" dt="2025-09-15T06:46:15.469" v="21" actId="26606"/>
      <pc:docMkLst>
        <pc:docMk/>
      </pc:docMkLst>
      <pc:sldChg chg="del">
        <pc:chgData name="Lasse Kappel Aggerholm" userId="cc7af402-8c19-46cd-b1f9-6529bae68021" providerId="ADAL" clId="{64CA7275-6CE9-4353-9E3B-1AC174FCF987}" dt="2025-09-15T06:38:16.192" v="2" actId="47"/>
        <pc:sldMkLst>
          <pc:docMk/>
          <pc:sldMk cId="3949871137" sldId="264"/>
        </pc:sldMkLst>
      </pc:sldChg>
      <pc:sldChg chg="del">
        <pc:chgData name="Lasse Kappel Aggerholm" userId="cc7af402-8c19-46cd-b1f9-6529bae68021" providerId="ADAL" clId="{64CA7275-6CE9-4353-9E3B-1AC174FCF987}" dt="2025-09-15T06:38:17.183" v="3" actId="47"/>
        <pc:sldMkLst>
          <pc:docMk/>
          <pc:sldMk cId="627947188" sldId="274"/>
        </pc:sldMkLst>
      </pc:sldChg>
      <pc:sldChg chg="del">
        <pc:chgData name="Lasse Kappel Aggerholm" userId="cc7af402-8c19-46cd-b1f9-6529bae68021" providerId="ADAL" clId="{64CA7275-6CE9-4353-9E3B-1AC174FCF987}" dt="2025-09-15T06:38:18.457" v="4" actId="47"/>
        <pc:sldMkLst>
          <pc:docMk/>
          <pc:sldMk cId="798499917" sldId="275"/>
        </pc:sldMkLst>
      </pc:sldChg>
      <pc:sldChg chg="del">
        <pc:chgData name="Lasse Kappel Aggerholm" userId="cc7af402-8c19-46cd-b1f9-6529bae68021" providerId="ADAL" clId="{64CA7275-6CE9-4353-9E3B-1AC174FCF987}" dt="2025-09-15T06:38:11.716" v="0" actId="47"/>
        <pc:sldMkLst>
          <pc:docMk/>
          <pc:sldMk cId="1883613213" sldId="276"/>
        </pc:sldMkLst>
      </pc:sldChg>
      <pc:sldChg chg="del">
        <pc:chgData name="Lasse Kappel Aggerholm" userId="cc7af402-8c19-46cd-b1f9-6529bae68021" providerId="ADAL" clId="{64CA7275-6CE9-4353-9E3B-1AC174FCF987}" dt="2025-09-15T06:38:19.767" v="5" actId="47"/>
        <pc:sldMkLst>
          <pc:docMk/>
          <pc:sldMk cId="3406378896" sldId="277"/>
        </pc:sldMkLst>
      </pc:sldChg>
      <pc:sldChg chg="del">
        <pc:chgData name="Lasse Kappel Aggerholm" userId="cc7af402-8c19-46cd-b1f9-6529bae68021" providerId="ADAL" clId="{64CA7275-6CE9-4353-9E3B-1AC174FCF987}" dt="2025-09-15T06:38:15.110" v="1" actId="47"/>
        <pc:sldMkLst>
          <pc:docMk/>
          <pc:sldMk cId="3070882698" sldId="280"/>
        </pc:sldMkLst>
      </pc:sldChg>
      <pc:sldChg chg="addSp delSp modSp mod">
        <pc:chgData name="Lasse Kappel Aggerholm" userId="cc7af402-8c19-46cd-b1f9-6529bae68021" providerId="ADAL" clId="{64CA7275-6CE9-4353-9E3B-1AC174FCF987}" dt="2025-09-15T06:43:01.501" v="10" actId="1076"/>
        <pc:sldMkLst>
          <pc:docMk/>
          <pc:sldMk cId="835152461" sldId="290"/>
        </pc:sldMkLst>
        <pc:picChg chg="add del">
          <ac:chgData name="Lasse Kappel Aggerholm" userId="cc7af402-8c19-46cd-b1f9-6529bae68021" providerId="ADAL" clId="{64CA7275-6CE9-4353-9E3B-1AC174FCF987}" dt="2025-09-15T06:43:00.664" v="9" actId="21"/>
          <ac:picMkLst>
            <pc:docMk/>
            <pc:sldMk cId="835152461" sldId="290"/>
            <ac:picMk id="2" creationId="{8397E67E-009E-6DF4-3DBD-AE2BA9F7041B}"/>
          </ac:picMkLst>
        </pc:picChg>
        <pc:picChg chg="mod">
          <ac:chgData name="Lasse Kappel Aggerholm" userId="cc7af402-8c19-46cd-b1f9-6529bae68021" providerId="ADAL" clId="{64CA7275-6CE9-4353-9E3B-1AC174FCF987}" dt="2025-09-15T06:43:01.501" v="10" actId="1076"/>
          <ac:picMkLst>
            <pc:docMk/>
            <pc:sldMk cId="835152461" sldId="290"/>
            <ac:picMk id="4" creationId="{30EB8B6F-1E9B-A6F8-4D83-3E4FFA4A1179}"/>
          </ac:picMkLst>
        </pc:picChg>
      </pc:sldChg>
      <pc:sldChg chg="addSp delSp modSp mod setBg">
        <pc:chgData name="Lasse Kappel Aggerholm" userId="cc7af402-8c19-46cd-b1f9-6529bae68021" providerId="ADAL" clId="{64CA7275-6CE9-4353-9E3B-1AC174FCF987}" dt="2025-09-15T06:46:15.469" v="21" actId="26606"/>
        <pc:sldMkLst>
          <pc:docMk/>
          <pc:sldMk cId="547163800" sldId="296"/>
        </pc:sldMkLst>
        <pc:spChg chg="add del">
          <ac:chgData name="Lasse Kappel Aggerholm" userId="cc7af402-8c19-46cd-b1f9-6529bae68021" providerId="ADAL" clId="{64CA7275-6CE9-4353-9E3B-1AC174FCF987}" dt="2025-09-15T06:46:15.469" v="21" actId="26606"/>
          <ac:spMkLst>
            <pc:docMk/>
            <pc:sldMk cId="547163800" sldId="296"/>
            <ac:spMk id="9" creationId="{216BB327-7AA9-4EC5-815F-9D8E6BC53E34}"/>
          </ac:spMkLst>
        </pc:spChg>
        <pc:picChg chg="mod">
          <ac:chgData name="Lasse Kappel Aggerholm" userId="cc7af402-8c19-46cd-b1f9-6529bae68021" providerId="ADAL" clId="{64CA7275-6CE9-4353-9E3B-1AC174FCF987}" dt="2025-09-15T06:46:15.469" v="21" actId="26606"/>
          <ac:picMkLst>
            <pc:docMk/>
            <pc:sldMk cId="547163800" sldId="296"/>
            <ac:picMk id="4" creationId="{7F0D24AA-0EC7-8F0D-0E13-685D6CD72A25}"/>
          </ac:picMkLst>
        </pc:picChg>
      </pc:sldChg>
      <pc:sldChg chg="addSp modSp mod setBg">
        <pc:chgData name="Lasse Kappel Aggerholm" userId="cc7af402-8c19-46cd-b1f9-6529bae68021" providerId="ADAL" clId="{64CA7275-6CE9-4353-9E3B-1AC174FCF987}" dt="2025-09-15T06:45:55.876" v="19" actId="26606"/>
        <pc:sldMkLst>
          <pc:docMk/>
          <pc:sldMk cId="564776581" sldId="297"/>
        </pc:sldMkLst>
        <pc:spChg chg="add">
          <ac:chgData name="Lasse Kappel Aggerholm" userId="cc7af402-8c19-46cd-b1f9-6529bae68021" providerId="ADAL" clId="{64CA7275-6CE9-4353-9E3B-1AC174FCF987}" dt="2025-09-15T06:45:55.876" v="19" actId="26606"/>
          <ac:spMkLst>
            <pc:docMk/>
            <pc:sldMk cId="564776581" sldId="297"/>
            <ac:spMk id="9" creationId="{42A4FC2C-047E-45A5-965D-8E1E3BF09BC6}"/>
          </ac:spMkLst>
        </pc:spChg>
        <pc:picChg chg="mod">
          <ac:chgData name="Lasse Kappel Aggerholm" userId="cc7af402-8c19-46cd-b1f9-6529bae68021" providerId="ADAL" clId="{64CA7275-6CE9-4353-9E3B-1AC174FCF987}" dt="2025-09-15T06:45:55.876" v="19" actId="26606"/>
          <ac:picMkLst>
            <pc:docMk/>
            <pc:sldMk cId="564776581" sldId="297"/>
            <ac:picMk id="4" creationId="{960D1A11-24D2-B3B9-A5A3-7E1D8D6C0ED2}"/>
          </ac:picMkLst>
        </pc:picChg>
      </pc:sldChg>
      <pc:sldChg chg="addSp modSp new mod">
        <pc:chgData name="Lasse Kappel Aggerholm" userId="cc7af402-8c19-46cd-b1f9-6529bae68021" providerId="ADAL" clId="{64CA7275-6CE9-4353-9E3B-1AC174FCF987}" dt="2025-09-15T06:43:49.992" v="18" actId="14100"/>
        <pc:sldMkLst>
          <pc:docMk/>
          <pc:sldMk cId="609736701" sldId="306"/>
        </pc:sldMkLst>
        <pc:picChg chg="add mod">
          <ac:chgData name="Lasse Kappel Aggerholm" userId="cc7af402-8c19-46cd-b1f9-6529bae68021" providerId="ADAL" clId="{64CA7275-6CE9-4353-9E3B-1AC174FCF987}" dt="2025-09-15T06:43:49.992" v="18" actId="14100"/>
          <ac:picMkLst>
            <pc:docMk/>
            <pc:sldMk cId="609736701" sldId="306"/>
            <ac:picMk id="4" creationId="{495C817F-D51F-CAA5-E162-AD1765BD9AB9}"/>
          </ac:picMkLst>
        </pc:picChg>
      </pc:sldChg>
    </pc:docChg>
  </pc:docChgLst>
  <pc:docChgLst>
    <pc:chgData name="Lasse Kappel Aggerholm" userId="cc7af402-8c19-46cd-b1f9-6529bae68021" providerId="ADAL" clId="{DFDBADC1-4E10-42C8-9404-4B6D9701A3FC}"/>
    <pc:docChg chg="undo custSel modSld">
      <pc:chgData name="Lasse Kappel Aggerholm" userId="cc7af402-8c19-46cd-b1f9-6529bae68021" providerId="ADAL" clId="{DFDBADC1-4E10-42C8-9404-4B6D9701A3FC}" dt="2025-09-15T08:56:32.511" v="15" actId="1076"/>
      <pc:docMkLst>
        <pc:docMk/>
      </pc:docMkLst>
      <pc:sldChg chg="addSp modSp mod">
        <pc:chgData name="Lasse Kappel Aggerholm" userId="cc7af402-8c19-46cd-b1f9-6529bae68021" providerId="ADAL" clId="{DFDBADC1-4E10-42C8-9404-4B6D9701A3FC}" dt="2025-09-15T08:56:32.511" v="15" actId="1076"/>
        <pc:sldMkLst>
          <pc:docMk/>
          <pc:sldMk cId="1617357320" sldId="289"/>
        </pc:sldMkLst>
        <pc:spChg chg="add mod">
          <ac:chgData name="Lasse Kappel Aggerholm" userId="cc7af402-8c19-46cd-b1f9-6529bae68021" providerId="ADAL" clId="{DFDBADC1-4E10-42C8-9404-4B6D9701A3FC}" dt="2025-09-15T08:56:32.511" v="15" actId="1076"/>
          <ac:spMkLst>
            <pc:docMk/>
            <pc:sldMk cId="1617357320" sldId="289"/>
            <ac:spMk id="6" creationId="{D4E5485E-51E4-AC7B-0278-0116AAFB938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9773F-55CC-4974-BD92-BDDBE6E11A88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E89A5-A6FB-4829-AE74-B7D7760683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12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E89A5-A6FB-4829-AE74-B7D77606838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277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E89A5-A6FB-4829-AE74-B7D77606838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215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48B4DE-2C55-0B88-E6C0-800A0B505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E61286B-453F-AC0E-1FBE-DAA971AB0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BBC9AD5-41FB-38E7-8422-06104986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F55D273-51F4-F54C-5979-E126E1EF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EC0BBAC-061A-14CE-EFE4-80DB354CD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588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9DC38D-FE2B-FA8F-F32F-740881B8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8E2B01B-B986-3D95-F266-C11F18490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5B1059-6FA3-4E93-E8C0-AEFCFC7D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54494E5-64E5-AD7D-79CE-D110406D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66DF1F-673B-551D-1D61-ADBF984D7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0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AF6C214-B382-4646-F29A-42ECCD7865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90D4AB6-0E47-BB07-B9E4-4AA15A449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D7D2A4B-01F0-3CBD-AEC3-FDE451716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257748A-316C-F2FF-850D-F66EA924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6006F0D-08AC-A1A4-A741-92AB2C97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401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15A65-CF48-CC59-38E4-A8621CE92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9E33861-5E5B-E037-6CF1-3650F4597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67187FE-A9FB-18F0-0432-773731C78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2DCD7A-5D2A-DFD1-ACDA-513A075E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952FF5-3868-1F17-A19B-7518846F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441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A6794-E069-B50F-D7D8-6A5CE82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4A2E8D7-C611-F037-EC28-F325959735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ADEB38-3902-8A24-EA14-EF5E06EE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5A78A5-E77B-FB89-29B5-F5BEAF78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C21208-3E95-E759-A917-4007EFA0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7983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63AC1-7E9A-5610-59D3-C1FDD90D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76364A-9737-7FDB-062A-E66D598E25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7DBEE49-3125-F0C1-D1A8-5CC24FAC9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0A32B99-7FF5-69AC-B0F1-6DA6DD9E3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FE71740-0576-B43F-D35E-02565018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03FB0EF-1512-0DCE-5510-DE162F04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778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5EA88-30F4-F61F-8DAD-BEFCBB9A5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C314DB-F954-AD31-586D-47E565807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7B0EDAA-AD47-2C68-6795-CBC4C6D6C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C13548E-35B1-8D73-443B-D9B654078A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5EF2B8F-6796-2BB2-63AE-DF6C4680F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7240CFD-9495-869B-C689-E6A70A72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398FB048-029F-3146-D5B8-A7BB5931C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48A184D9-50A5-AC02-DC3C-77E93F636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960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7FD53-C818-5917-DA6B-7127E7975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F5AD0DE-7100-39AC-17D9-F75910D41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D93482E-4BC9-90AA-71CD-141D1EE8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5779D1C-7B87-DE86-547A-AC4D7738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827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CC508AB-7D69-4ED4-690E-98BF65356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7524705-9A5C-CC45-827F-84A302DF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7C2EE8E-95FC-93A8-1C31-8256CC85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966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2FB0D4-AE31-552C-50BD-FCDC3040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11473E-C263-1303-A1C9-62305EDD5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9B5DD27-EBF6-91F6-71C7-0F6DFC1FF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A299097-55E2-B6A9-C530-BFA95ED4B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6793DA9-279A-5848-276B-2F5F6F925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2BE4ED7-A73D-EE60-B0C8-9127D8FE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57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34827D-FD9D-1780-5073-4DBE44959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0DB3E68-5BB5-E181-CE8B-A7A0EDC7CE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117414-63BD-2CA0-BA40-2817E0078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D2C0424-0566-55C4-0CD7-2E6C7FFBB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CF13CA-10FF-1A6D-2D4B-02648321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F7F0531-8327-FAE9-1C5B-E4E328BD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4552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319E0CF1-581E-C75F-EA13-0461FA24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5E84C0-D661-9087-9DD6-EFC2A9A7D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BE89BB-AACC-C4DA-C6A7-05D4E73C4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074F19-8B8E-4263-A14E-156AE29275F1}" type="datetimeFigureOut">
              <a:rPr lang="da-DK" smtClean="0"/>
              <a:t>15-09-2025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D8D460C-CA50-DFB7-8940-87E4383FC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80C4AC-9E26-8B1A-B532-D3C483D2F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FA7C9B-C3C3-4C24-A11B-21B2CA46A8D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275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i.dk/radar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rth.nullschool.net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440975D-4E9D-9759-CECB-263A60E9A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a-DK" sz="4800"/>
              <a:t>Klimatologi og hydrologi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6C4723C-1E48-7053-0559-613B1C6E6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da-DK" sz="2000" dirty="0"/>
              <a:t>Lektion 9</a:t>
            </a:r>
          </a:p>
          <a:p>
            <a:pPr algn="l"/>
            <a:r>
              <a:rPr lang="da-DK" sz="2000" dirty="0"/>
              <a:t>2. Lektion Klimatologi og hydrologi.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D7DB4EE-B136-41E6-EA58-C1835E37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608" y="631944"/>
            <a:ext cx="6846363" cy="54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2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3AC88-1F38-3DD4-23E2-9BE799B8D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Skyer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3B1D18A-C2F8-CBEE-84C4-519FA2DC7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066" y="1027906"/>
            <a:ext cx="7778889" cy="558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687BB-B000-CCDF-F567-A6640A665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99046D-0A50-1E9A-9D29-5DD66F79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CA5A016-939F-328E-7518-FCD2A5419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2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5C65EA6-5DB4-BF2B-A632-3992DFA7D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da-DK" sz="5400"/>
              <a:t>Correolis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4AA45083-31F1-0984-9D9B-7772CE1E1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da-DK" sz="2200" dirty="0" err="1"/>
              <a:t>Correoliseffekten</a:t>
            </a:r>
            <a:r>
              <a:rPr lang="da-DK" sz="2200" dirty="0"/>
              <a:t> findes ikke i området fra 5° nordlig til 5° sydlig breddegrad. Det skyldes, at forskellen i Jordens rotationshastighed er lille i dette område.</a:t>
            </a:r>
          </a:p>
          <a:p>
            <a:r>
              <a:rPr lang="da-DK" sz="2200" dirty="0"/>
              <a:t>Jordens omkreds ved ækvator er ca. 40.000 km, og ved den 60° breddegrad er omkredsen ca. 20.000 km. Jorden tager 24 timer om at dreje omkring sin egen akse, så rotationshastigheden er:</a:t>
            </a:r>
          </a:p>
          <a:p>
            <a:pPr marL="0" indent="0">
              <a:buNone/>
            </a:pPr>
            <a:endParaRPr lang="da-DK" sz="2200" dirty="0"/>
          </a:p>
          <a:p>
            <a:pPr marL="0" indent="0">
              <a:buNone/>
            </a:pPr>
            <a:endParaRPr lang="da-DK" sz="2200" dirty="0"/>
          </a:p>
          <a:p>
            <a:endParaRPr lang="da-DK" sz="2200" dirty="0"/>
          </a:p>
          <a:p>
            <a:endParaRPr lang="da-DK" sz="2200" dirty="0"/>
          </a:p>
          <a:p>
            <a:endParaRPr lang="da-DK" sz="2200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DFA55E4-EDF9-8A32-4FCB-BDDA7AEB6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397" y="329183"/>
            <a:ext cx="3843102" cy="3429969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994BD24-CBE1-E1BB-3717-6D8EAD6DA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840" y="4862639"/>
            <a:ext cx="3995928" cy="60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94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61370-47D1-9540-7B34-AFE72796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27549B9-61F5-9B29-F245-292D88201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96AED88-C72C-CC10-E91F-0C1E0720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C643195-FB16-6289-4B15-F9F66EFC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751" y="2066426"/>
            <a:ext cx="3426249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8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133F610-AC52-D5F5-7DF2-27029F3F3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206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6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9DF7EDB-3434-DBAF-534C-B02A04C1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07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B05304CD-1021-05AB-5662-3C3D8BE4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63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0EEB5E3-512C-6DBE-A524-3F94A086F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6" y="281971"/>
            <a:ext cx="9236733" cy="62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13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542599F1-8B39-4BCC-1698-02956B7332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120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5819E8-6EF7-03B9-64CA-E82EB336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Skybrud over jordens tag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127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D480AC4-267E-7199-D05D-9F016B1A1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27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0EB8B6F-1E9B-A6F8-4D83-3E4FFA4A1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131" y="0"/>
            <a:ext cx="9385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52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F0D24AA-0EC7-8F0D-0E13-685D6CD72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63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60D1A11-24D2-B3B9-A5A3-7E1D8D6C0E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77" b="2003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76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532EF4B-F8F1-BC2C-071E-5B641A7D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12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6356F05-7477-B87E-1468-60D841C91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71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6D497E-52D9-293B-D1CD-E4F9F214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CD7BB15-A65E-C281-B499-7E67778C4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95C817F-D51F-CAA5-E162-AD1765BD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085" y="-25370"/>
            <a:ext cx="9200798" cy="68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36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549962-B940-C726-C8D0-499C9888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766330" cy="1454051"/>
          </a:xfrm>
        </p:spPr>
        <p:txBody>
          <a:bodyPr>
            <a:normAutofit/>
          </a:bodyPr>
          <a:lstStyle/>
          <a:p>
            <a:r>
              <a:rPr lang="da-DK" sz="3600">
                <a:solidFill>
                  <a:schemeClr val="tx2"/>
                </a:solidFill>
              </a:rPr>
              <a:t>Lufttryk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A2B6B2D-8F70-27B4-8D74-617AA529E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42" y="1933903"/>
            <a:ext cx="5523480" cy="3941380"/>
          </a:xfrm>
        </p:spPr>
        <p:txBody>
          <a:bodyPr anchor="t">
            <a:normAutofit fontScale="92500" lnSpcReduction="10000"/>
          </a:bodyPr>
          <a:lstStyle/>
          <a:p>
            <a:r>
              <a:rPr lang="da-DK" sz="1800" dirty="0">
                <a:solidFill>
                  <a:schemeClr val="tx2"/>
                </a:solidFill>
              </a:rPr>
              <a:t>Termisk</a:t>
            </a:r>
          </a:p>
          <a:p>
            <a:pPr lvl="1"/>
            <a:r>
              <a:rPr lang="da-DK" sz="1800" dirty="0">
                <a:solidFill>
                  <a:schemeClr val="tx2"/>
                </a:solidFill>
              </a:rPr>
              <a:t>Hvad det er: Lufttryk, der skyldes temperaturforskelle i atmosfæren.</a:t>
            </a:r>
          </a:p>
          <a:p>
            <a:pPr lvl="1"/>
            <a:r>
              <a:rPr lang="da-DK" sz="1800" dirty="0">
                <a:solidFill>
                  <a:schemeClr val="tx2"/>
                </a:solidFill>
              </a:rPr>
              <a:t>Hvordan det dannes: Når luft varmes op, bliver den lettere og stiger til vejrs → lavt tryk ved jordoverfladen. Når luft afkøles, bliver den tungere og synker ned → højt tryk.</a:t>
            </a:r>
          </a:p>
          <a:p>
            <a:pPr marL="457200" lvl="1" indent="0">
              <a:buNone/>
            </a:pPr>
            <a:endParaRPr lang="da-DK" sz="1800" dirty="0">
              <a:solidFill>
                <a:schemeClr val="tx2"/>
              </a:solidFill>
            </a:endParaRPr>
          </a:p>
          <a:p>
            <a:r>
              <a:rPr lang="da-DK" sz="1800" dirty="0">
                <a:solidFill>
                  <a:schemeClr val="tx2"/>
                </a:solidFill>
              </a:rPr>
              <a:t>Dynamisk</a:t>
            </a:r>
          </a:p>
          <a:p>
            <a:pPr lvl="1"/>
            <a:r>
              <a:rPr lang="da-DK" sz="1800" dirty="0">
                <a:solidFill>
                  <a:schemeClr val="tx2"/>
                </a:solidFill>
              </a:rPr>
              <a:t>Hvad det er: Lufttryk, der skyldes bevægelse i atmosfæren (cirkulation og vind).</a:t>
            </a:r>
          </a:p>
          <a:p>
            <a:pPr lvl="1"/>
            <a:r>
              <a:rPr lang="da-DK" sz="1800" dirty="0">
                <a:solidFill>
                  <a:schemeClr val="tx2"/>
                </a:solidFill>
              </a:rPr>
              <a:t>Hvordan det dannes: Vertikale bevægelser af luftmasser (nedstigning eller opstigning) forårsaget af globale </a:t>
            </a:r>
            <a:r>
              <a:rPr lang="da-DK" sz="1800" dirty="0" err="1">
                <a:solidFill>
                  <a:schemeClr val="tx2"/>
                </a:solidFill>
              </a:rPr>
              <a:t>vindsystemer</a:t>
            </a:r>
            <a:r>
              <a:rPr lang="da-DK" sz="1800" dirty="0">
                <a:solidFill>
                  <a:schemeClr val="tx2"/>
                </a:solidFill>
              </a:rPr>
              <a:t>, Corioliskraften og jetstrømme → ændrer trykket ved jordoverfladen.</a:t>
            </a:r>
          </a:p>
          <a:p>
            <a:pPr lvl="1"/>
            <a:endParaRPr lang="da-DK" sz="1400" dirty="0">
              <a:solidFill>
                <a:schemeClr val="tx2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90FAEB2-DA15-2B64-87E7-022B36126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645" y="2511973"/>
            <a:ext cx="5513050" cy="249465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kstfelt 4">
            <a:extLst>
              <a:ext uri="{FF2B5EF4-FFF2-40B4-BE49-F238E27FC236}">
                <a16:creationId xmlns:a16="http://schemas.microsoft.com/office/drawing/2014/main" id="{9580A5C5-21D8-ABA7-CFF7-ABE7B5DAAFB1}"/>
              </a:ext>
            </a:extLst>
          </p:cNvPr>
          <p:cNvSpPr txBox="1"/>
          <p:nvPr/>
        </p:nvSpPr>
        <p:spPr>
          <a:xfrm>
            <a:off x="402578" y="5950079"/>
            <a:ext cx="5570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Vinden vil udligne forskellen i trykgradienten mellem høj- og </a:t>
            </a:r>
            <a:r>
              <a:rPr lang="da-DK" sz="1400" u="sng" dirty="0"/>
              <a:t>lavtrykket</a:t>
            </a:r>
            <a:r>
              <a:rPr lang="da-DK" sz="1400" dirty="0"/>
              <a:t>. Jo større trykgradienten er, desto kraftigere er vindhastigheden.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D4E5485E-51E4-AC7B-0278-0116AAFB938B}"/>
              </a:ext>
            </a:extLst>
          </p:cNvPr>
          <p:cNvSpPr txBox="1"/>
          <p:nvPr/>
        </p:nvSpPr>
        <p:spPr>
          <a:xfrm>
            <a:off x="7965568" y="5228952"/>
            <a:ext cx="2939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hlinkClick r:id="rId3"/>
              </a:rPr>
              <a:t>https://www.dmi.dk/radar</a:t>
            </a:r>
            <a:endParaRPr lang="da-DK" dirty="0"/>
          </a:p>
          <a:p>
            <a:r>
              <a:rPr lang="da-DK" dirty="0">
                <a:hlinkClick r:id="rId4"/>
              </a:rPr>
              <a:t>https://earth.nullschool.net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17357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9BB8096-791A-110F-1EE8-E2BD5D994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61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EA51D58-A2F7-5C3E-1FEF-57E4BB0B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da-DK" sz="3600" dirty="0"/>
              <a:t>Jetstrømmen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272E67-858C-B279-260D-D4B95F2A1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anchor="ctr">
            <a:normAutofit/>
          </a:bodyPr>
          <a:lstStyle/>
          <a:p>
            <a:r>
              <a:rPr lang="da-DK" sz="1800"/>
              <a:t>https://youtu.be/OQ5H2TpjgKM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03AF6AB-2B28-61E5-D859-FD129C263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38" y="1202059"/>
            <a:ext cx="5628018" cy="42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5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8D1E6C5-D1B1-A312-9E73-63127E24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74" b="944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17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DE0F26B4-61EB-9646-1244-AB568ADD2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FD7672-78BE-4D6F-A711-2CDB79B5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4662" y="323519"/>
            <a:ext cx="4323899" cy="6212748"/>
          </a:xfrm>
          <a:custGeom>
            <a:avLst/>
            <a:gdLst>
              <a:gd name="connsiteX0" fmla="*/ 0 w 4323899"/>
              <a:gd name="connsiteY0" fmla="*/ 0 h 6212748"/>
              <a:gd name="connsiteX1" fmla="*/ 742501 w 4323899"/>
              <a:gd name="connsiteY1" fmla="*/ 0 h 6212748"/>
              <a:gd name="connsiteX2" fmla="*/ 4323899 w 4323899"/>
              <a:gd name="connsiteY2" fmla="*/ 0 h 6212748"/>
              <a:gd name="connsiteX3" fmla="*/ 4323899 w 4323899"/>
              <a:gd name="connsiteY3" fmla="*/ 2864954 h 6212748"/>
              <a:gd name="connsiteX4" fmla="*/ 880454 w 4323899"/>
              <a:gd name="connsiteY4" fmla="*/ 6212748 h 6212748"/>
              <a:gd name="connsiteX5" fmla="*/ 0 w 4323899"/>
              <a:gd name="connsiteY5" fmla="*/ 6212748 h 6212748"/>
              <a:gd name="connsiteX6" fmla="*/ 0 w 4323899"/>
              <a:gd name="connsiteY6" fmla="*/ 6210962 h 621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3899" h="6212748">
                <a:moveTo>
                  <a:pt x="0" y="0"/>
                </a:moveTo>
                <a:lnTo>
                  <a:pt x="742501" y="0"/>
                </a:lnTo>
                <a:lnTo>
                  <a:pt x="4323899" y="0"/>
                </a:lnTo>
                <a:lnTo>
                  <a:pt x="4323899" y="2864954"/>
                </a:lnTo>
                <a:lnTo>
                  <a:pt x="880454" y="6212748"/>
                </a:lnTo>
                <a:lnTo>
                  <a:pt x="0" y="6212748"/>
                </a:lnTo>
                <a:lnTo>
                  <a:pt x="0" y="6210962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62647B-1222-407C-8740-5A497612B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8B1A98-82F3-AB45-C2FC-5CFF7CCFB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9293" y="806364"/>
            <a:ext cx="3354636" cy="28474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Vejr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8960EE-18D0-4943-E360-D271EF42C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293" y="3703250"/>
            <a:ext cx="2435507" cy="11227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Opgave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F385CF3-31AD-73B1-EC1D-9FE75C940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60" y="1607767"/>
            <a:ext cx="6563004" cy="364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99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7478</TotalTime>
  <Words>229</Words>
  <Application>Microsoft Office PowerPoint</Application>
  <PresentationFormat>Widescreen</PresentationFormat>
  <Paragraphs>28</Paragraphs>
  <Slides>23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Office-tema</vt:lpstr>
      <vt:lpstr>Klimatologi og hydrologi</vt:lpstr>
      <vt:lpstr>PowerPoint-præsentation</vt:lpstr>
      <vt:lpstr>PowerPoint-præsentation</vt:lpstr>
      <vt:lpstr>Lufttryk</vt:lpstr>
      <vt:lpstr>PowerPoint-præsentation</vt:lpstr>
      <vt:lpstr>Jetstrømmen</vt:lpstr>
      <vt:lpstr>PowerPoint-præsentation</vt:lpstr>
      <vt:lpstr>PowerPoint-præsentation</vt:lpstr>
      <vt:lpstr>Vejr</vt:lpstr>
      <vt:lpstr>Skyer </vt:lpstr>
      <vt:lpstr>PowerPoint-præsentation</vt:lpstr>
      <vt:lpstr>Correolis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Skybrud over jordens tag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Lasse Kappel Aggerholm</dc:creator>
  <cp:lastModifiedBy>Lasse Kappel Aggerholm</cp:lastModifiedBy>
  <cp:revision>3</cp:revision>
  <dcterms:created xsi:type="dcterms:W3CDTF">2025-09-03T14:05:14Z</dcterms:created>
  <dcterms:modified xsi:type="dcterms:W3CDTF">2025-09-15T08:56:36Z</dcterms:modified>
</cp:coreProperties>
</file>