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7" r:id="rId3"/>
    <p:sldId id="304" r:id="rId4"/>
    <p:sldId id="300" r:id="rId5"/>
    <p:sldId id="298" r:id="rId6"/>
    <p:sldId id="296" r:id="rId7"/>
    <p:sldId id="297" r:id="rId8"/>
    <p:sldId id="299" r:id="rId9"/>
    <p:sldId id="282" r:id="rId10"/>
    <p:sldId id="265" r:id="rId11"/>
    <p:sldId id="266" r:id="rId12"/>
    <p:sldId id="286" r:id="rId13"/>
    <p:sldId id="292" r:id="rId14"/>
    <p:sldId id="293" r:id="rId15"/>
    <p:sldId id="294" r:id="rId16"/>
    <p:sldId id="295" r:id="rId17"/>
    <p:sldId id="302" r:id="rId18"/>
    <p:sldId id="301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Kappel Aggerholm" userId="cc7af402-8c19-46cd-b1f9-6529bae68021" providerId="ADAL" clId="{DFDBADC1-4E10-42C8-9404-4B6D9701A3FC}"/>
    <pc:docChg chg="addSld delSld modSld sldOrd">
      <pc:chgData name="Lasse Kappel Aggerholm" userId="cc7af402-8c19-46cd-b1f9-6529bae68021" providerId="ADAL" clId="{DFDBADC1-4E10-42C8-9404-4B6D9701A3FC}" dt="2025-09-29T04:42:23.008" v="56" actId="1076"/>
      <pc:docMkLst>
        <pc:docMk/>
      </pc:docMkLst>
      <pc:sldChg chg="modSp mod">
        <pc:chgData name="Lasse Kappel Aggerholm" userId="cc7af402-8c19-46cd-b1f9-6529bae68021" providerId="ADAL" clId="{DFDBADC1-4E10-42C8-9404-4B6D9701A3FC}" dt="2025-09-29T04:42:23.008" v="56" actId="1076"/>
        <pc:sldMkLst>
          <pc:docMk/>
          <pc:sldMk cId="1833894188" sldId="286"/>
        </pc:sldMkLst>
        <pc:spChg chg="mod">
          <ac:chgData name="Lasse Kappel Aggerholm" userId="cc7af402-8c19-46cd-b1f9-6529bae68021" providerId="ADAL" clId="{DFDBADC1-4E10-42C8-9404-4B6D9701A3FC}" dt="2025-09-29T04:42:09.765" v="55" actId="14100"/>
          <ac:spMkLst>
            <pc:docMk/>
            <pc:sldMk cId="1833894188" sldId="286"/>
            <ac:spMk id="8" creationId="{4AA45083-31F1-0984-9D9B-7772CE1E15A9}"/>
          </ac:spMkLst>
        </pc:spChg>
        <pc:picChg chg="mod">
          <ac:chgData name="Lasse Kappel Aggerholm" userId="cc7af402-8c19-46cd-b1f9-6529bae68021" providerId="ADAL" clId="{DFDBADC1-4E10-42C8-9404-4B6D9701A3FC}" dt="2025-09-29T04:42:23.008" v="56" actId="1076"/>
          <ac:picMkLst>
            <pc:docMk/>
            <pc:sldMk cId="1833894188" sldId="286"/>
            <ac:picMk id="13" creationId="{C994BD24-CBE1-E1BB-3717-6D8EAD6DAC4D}"/>
          </ac:picMkLst>
        </pc:picChg>
      </pc:sldChg>
      <pc:sldChg chg="del">
        <pc:chgData name="Lasse Kappel Aggerholm" userId="cc7af402-8c19-46cd-b1f9-6529bae68021" providerId="ADAL" clId="{DFDBADC1-4E10-42C8-9404-4B6D9701A3FC}" dt="2025-09-23T06:35:49.564" v="47" actId="47"/>
        <pc:sldMkLst>
          <pc:docMk/>
          <pc:sldMk cId="1617357320" sldId="289"/>
        </pc:sldMkLst>
      </pc:sldChg>
      <pc:sldChg chg="del">
        <pc:chgData name="Lasse Kappel Aggerholm" userId="cc7af402-8c19-46cd-b1f9-6529bae68021" providerId="ADAL" clId="{DFDBADC1-4E10-42C8-9404-4B6D9701A3FC}" dt="2025-09-23T06:35:48.135" v="45" actId="47"/>
        <pc:sldMkLst>
          <pc:docMk/>
          <pc:sldMk cId="835152461" sldId="290"/>
        </pc:sldMkLst>
      </pc:sldChg>
      <pc:sldChg chg="del">
        <pc:chgData name="Lasse Kappel Aggerholm" userId="cc7af402-8c19-46cd-b1f9-6529bae68021" providerId="ADAL" clId="{DFDBADC1-4E10-42C8-9404-4B6D9701A3FC}" dt="2025-09-23T06:35:55.428" v="50" actId="47"/>
        <pc:sldMkLst>
          <pc:docMk/>
          <pc:sldMk cId="2866217636" sldId="291"/>
        </pc:sldMkLst>
      </pc:sldChg>
      <pc:sldChg chg="ord">
        <pc:chgData name="Lasse Kappel Aggerholm" userId="cc7af402-8c19-46cd-b1f9-6529bae68021" providerId="ADAL" clId="{DFDBADC1-4E10-42C8-9404-4B6D9701A3FC}" dt="2025-09-29T04:16:29.464" v="52"/>
        <pc:sldMkLst>
          <pc:docMk/>
          <pc:sldMk cId="547163800" sldId="296"/>
        </pc:sldMkLst>
      </pc:sldChg>
      <pc:sldChg chg="ord">
        <pc:chgData name="Lasse Kappel Aggerholm" userId="cc7af402-8c19-46cd-b1f9-6529bae68021" providerId="ADAL" clId="{DFDBADC1-4E10-42C8-9404-4B6D9701A3FC}" dt="2025-09-29T04:16:29.464" v="52"/>
        <pc:sldMkLst>
          <pc:docMk/>
          <pc:sldMk cId="564776581" sldId="297"/>
        </pc:sldMkLst>
      </pc:sldChg>
      <pc:sldChg chg="ord">
        <pc:chgData name="Lasse Kappel Aggerholm" userId="cc7af402-8c19-46cd-b1f9-6529bae68021" providerId="ADAL" clId="{DFDBADC1-4E10-42C8-9404-4B6D9701A3FC}" dt="2025-09-29T04:16:29.464" v="52"/>
        <pc:sldMkLst>
          <pc:docMk/>
          <pc:sldMk cId="908827402" sldId="298"/>
        </pc:sldMkLst>
      </pc:sldChg>
      <pc:sldChg chg="ord">
        <pc:chgData name="Lasse Kappel Aggerholm" userId="cc7af402-8c19-46cd-b1f9-6529bae68021" providerId="ADAL" clId="{DFDBADC1-4E10-42C8-9404-4B6D9701A3FC}" dt="2025-09-29T04:16:29.464" v="52"/>
        <pc:sldMkLst>
          <pc:docMk/>
          <pc:sldMk cId="1737512848" sldId="299"/>
        </pc:sldMkLst>
      </pc:sldChg>
      <pc:sldChg chg="ord">
        <pc:chgData name="Lasse Kappel Aggerholm" userId="cc7af402-8c19-46cd-b1f9-6529bae68021" providerId="ADAL" clId="{DFDBADC1-4E10-42C8-9404-4B6D9701A3FC}" dt="2025-09-29T04:17:57.267" v="54"/>
        <pc:sldMkLst>
          <pc:docMk/>
          <pc:sldMk cId="3587571190" sldId="300"/>
        </pc:sldMkLst>
      </pc:sldChg>
      <pc:sldChg chg="del">
        <pc:chgData name="Lasse Kappel Aggerholm" userId="cc7af402-8c19-46cd-b1f9-6529bae68021" providerId="ADAL" clId="{DFDBADC1-4E10-42C8-9404-4B6D9701A3FC}" dt="2025-09-23T06:35:51.444" v="48" actId="47"/>
        <pc:sldMkLst>
          <pc:docMk/>
          <pc:sldMk cId="3216461108" sldId="303"/>
        </pc:sldMkLst>
      </pc:sldChg>
      <pc:sldChg chg="del">
        <pc:chgData name="Lasse Kappel Aggerholm" userId="cc7af402-8c19-46cd-b1f9-6529bae68021" providerId="ADAL" clId="{DFDBADC1-4E10-42C8-9404-4B6D9701A3FC}" dt="2025-09-23T06:35:53.489" v="49" actId="47"/>
        <pc:sldMkLst>
          <pc:docMk/>
          <pc:sldMk cId="2634656453" sldId="305"/>
        </pc:sldMkLst>
      </pc:sldChg>
      <pc:sldChg chg="del">
        <pc:chgData name="Lasse Kappel Aggerholm" userId="cc7af402-8c19-46cd-b1f9-6529bae68021" providerId="ADAL" clId="{DFDBADC1-4E10-42C8-9404-4B6D9701A3FC}" dt="2025-09-23T06:35:48.856" v="46" actId="47"/>
        <pc:sldMkLst>
          <pc:docMk/>
          <pc:sldMk cId="609736701" sldId="306"/>
        </pc:sldMkLst>
      </pc:sldChg>
      <pc:sldChg chg="modSp new mod">
        <pc:chgData name="Lasse Kappel Aggerholm" userId="cc7af402-8c19-46cd-b1f9-6529bae68021" providerId="ADAL" clId="{DFDBADC1-4E10-42C8-9404-4B6D9701A3FC}" dt="2025-09-23T06:26:16.065" v="44" actId="20577"/>
        <pc:sldMkLst>
          <pc:docMk/>
          <pc:sldMk cId="2182333121" sldId="307"/>
        </pc:sldMkLst>
        <pc:spChg chg="mod">
          <ac:chgData name="Lasse Kappel Aggerholm" userId="cc7af402-8c19-46cd-b1f9-6529bae68021" providerId="ADAL" clId="{DFDBADC1-4E10-42C8-9404-4B6D9701A3FC}" dt="2025-09-23T06:26:16.065" v="44" actId="20577"/>
          <ac:spMkLst>
            <pc:docMk/>
            <pc:sldMk cId="2182333121" sldId="307"/>
            <ac:spMk id="2" creationId="{BC50ECBF-7761-1912-384B-C9A32D556F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9773F-55CC-4974-BD92-BDDBE6E11A88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E89A5-A6FB-4829-AE74-B7D7760683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2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E89A5-A6FB-4829-AE74-B7D77606838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215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8B4DE-2C55-0B88-E6C0-800A0B505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E61286B-453F-AC0E-1FBE-DAA971AB0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BC9AD5-41FB-38E7-8422-06104986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55D273-51F4-F54C-5979-E126E1EF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C0BBAC-061A-14CE-EFE4-80DB354C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88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DC38D-FE2B-FA8F-F32F-740881B8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8E2B01B-B986-3D95-F266-C11F18490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5B1059-6FA3-4E93-E8C0-AEFCFC7D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4494E5-64E5-AD7D-79CE-D110406D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66DF1F-673B-551D-1D61-ADBF984D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24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AF6C214-B382-4646-F29A-42ECCD786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90D4AB6-0E47-BB07-B9E4-4AA15A449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7D2A4B-01F0-3CBD-AEC3-FDE45171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57748A-316C-F2FF-850D-F66EA924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006F0D-08AC-A1A4-A741-92AB2C97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401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15A65-CF48-CC59-38E4-A8621CE9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E33861-5E5B-E037-6CF1-3650F4597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7187FE-A9FB-18F0-0432-773731C7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2DCD7A-5D2A-DFD1-ACDA-513A075E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952FF5-3868-1F17-A19B-7518846F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44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A6794-E069-B50F-D7D8-6A5CE82D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A2E8D7-C611-F037-EC28-F32595973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ADEB38-3902-8A24-EA14-EF5E06EE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5A78A5-E77B-FB89-29B5-F5BEAF78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C21208-3E95-E759-A917-4007EFA0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798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63AC1-7E9A-5610-59D3-C1FDD90D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76364A-9737-7FDB-062A-E66D598E2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7DBEE49-3125-F0C1-D1A8-5CC24FAC9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A32B99-7FF5-69AC-B0F1-6DA6DD9E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FE71740-0576-B43F-D35E-02565018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03FB0EF-1512-0DCE-5510-DE162F04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778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EA88-30F4-F61F-8DAD-BEFCBB9A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3C314DB-F954-AD31-586D-47E565807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7B0EDAA-AD47-2C68-6795-CBC4C6D6C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C13548E-35B1-8D73-443B-D9B654078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5EF2B8F-6796-2BB2-63AE-DF6C4680F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7240CFD-9495-869B-C689-E6A70A72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98FB048-029F-3146-D5B8-A7BB5931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8A184D9-50A5-AC02-DC3C-77E93F63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960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7FD53-C818-5917-DA6B-7127E797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F5AD0DE-7100-39AC-17D9-F75910D4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D93482E-4BC9-90AA-71CD-141D1EE8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779D1C-7B87-DE86-547A-AC4D7738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2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CC508AB-7D69-4ED4-690E-98BF6535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7524705-9A5C-CC45-827F-84A302DF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7C2EE8E-95FC-93A8-1C31-8256CC85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966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FB0D4-AE31-552C-50BD-FCDC3040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11473E-C263-1303-A1C9-62305EDD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9B5DD27-EBF6-91F6-71C7-0F6DFC1FF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299097-55E2-B6A9-C530-BFA95ED4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6793DA9-279A-5848-276B-2F5F6F92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BE4ED7-A73D-EE60-B0C8-9127D8FE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57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4827D-FD9D-1780-5073-4DBE4495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0DB3E68-5BB5-E181-CE8B-A7A0EDC7C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9117414-63BD-2CA0-BA40-2817E0078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2C0424-0566-55C4-0CD7-2E6C7FFB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CF13CA-10FF-1A6D-2D4B-02648321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F7F0531-8327-FAE9-1C5B-E4E328BD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55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19E0CF1-581E-C75F-EA13-0461FA24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5E84C0-D661-9087-9DD6-EFC2A9A7D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BE89BB-AACC-C4DA-C6A7-05D4E73C4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74F19-8B8E-4263-A14E-156AE29275F1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8D460C-CA50-DFB7-8940-87E4383FC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80C4AC-9E26-8B1A-B532-D3C483D2F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FA7C9B-C3C3-4C24-A11B-21B2CA46A8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75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40975D-4E9D-9759-CECB-263A60E9A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Klimatologi og hydrologi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C4723C-1E48-7053-0559-613B1C6E6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Lektion 9</a:t>
            </a:r>
          </a:p>
          <a:p>
            <a:pPr algn="l"/>
            <a:r>
              <a:rPr lang="da-DK" sz="2000" dirty="0"/>
              <a:t>2. Lektion Klimatologi og hydrologi.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D7DB4EE-B136-41E6-EA58-C1835E377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631944"/>
            <a:ext cx="6846363" cy="54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2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3AC88-1F38-3DD4-23E2-9BE799B8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Skyer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3B1D18A-C2F8-CBEE-84C4-519FA2DC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66" y="1027906"/>
            <a:ext cx="7778889" cy="55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687BB-B000-CCDF-F567-A6640A66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99046D-0A50-1E9A-9D29-5DD66F794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CA5A016-939F-328E-7518-FCD2A5419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5C65EA6-5DB4-BF2B-A632-3992DFA7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da-DK" sz="5400"/>
              <a:t>Correolis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4AA45083-31F1-0984-9D9B-7772CE1E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2440142"/>
          </a:xfrm>
        </p:spPr>
        <p:txBody>
          <a:bodyPr>
            <a:normAutofit/>
          </a:bodyPr>
          <a:lstStyle/>
          <a:p>
            <a:r>
              <a:rPr lang="da-DK" sz="2200" dirty="0" err="1"/>
              <a:t>Correoliseffekten</a:t>
            </a:r>
            <a:r>
              <a:rPr lang="da-DK" sz="2200" dirty="0"/>
              <a:t> findes ikke i området fra 5° nordlig til 5° sydlig breddegrad. Det skyldes, at forskellen i Jordens rotationshastighed er lille i dette område.</a:t>
            </a:r>
          </a:p>
          <a:p>
            <a:r>
              <a:rPr lang="da-DK" sz="2200" dirty="0"/>
              <a:t>Jordens omkreds ved ækvator er ca. 40.000 km, og ved den 60° breddegrad er omkredsen ca. 20.000 km. Jorden tager 24 timer om at dreje omkring sin egen akse, så rotationshastigheden er: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DFA55E4-EDF9-8A32-4FCB-BDDA7AEB6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97" y="329183"/>
            <a:ext cx="3843102" cy="34299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994BD24-CBE1-E1BB-3717-6D8EAD6DA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85" y="5421957"/>
            <a:ext cx="3995928" cy="6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9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61370-47D1-9540-7B34-AFE72796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7549B9-61F5-9B29-F245-292D88201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96AED88-C72C-CC10-E91F-0C1E07205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C643195-FB16-6289-4B15-F9F66EFC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751" y="2066426"/>
            <a:ext cx="3426249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133F610-AC52-D5F5-7DF2-27029F3F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6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6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9DF7EDB-3434-DBAF-534C-B02A04C1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05304CD-1021-05AB-5662-3C3D8BE4F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50EEB5E3-512C-6DBE-A524-3F94A086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736" y="281971"/>
            <a:ext cx="9236733" cy="62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1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42599F1-8B39-4BCC-1698-02956B733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120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819E8-6EF7-03B9-64CA-E82EB336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Skybrud over jordens tag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2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0ECBF-7761-1912-384B-C9A32D55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har i været og hvad har i set?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FC227-62A5-524E-403B-F2764A75D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233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E0F26B4-61EB-9646-1244-AB568ADD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6356F05-7477-B87E-1468-60D841C9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7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D480AC4-267E-7199-D05D-9F016B1A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F0D24AA-0EC7-8F0D-0E13-685D6CD7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6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60D1A11-24D2-B3B9-A5A3-7E1D8D6C0E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77" b="2003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7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532EF4B-F8F1-BC2C-071E-5B641A7D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8B1A98-82F3-AB45-C2FC-5CFF7CCF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Vejr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8960EE-18D0-4943-E360-D271EF42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293" y="3703250"/>
            <a:ext cx="2435507" cy="1122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Opgave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F385CF3-31AD-73B1-EC1D-9FE75C940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60" y="1607767"/>
            <a:ext cx="6563004" cy="36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99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27380</TotalTime>
  <Words>99</Words>
  <Application>Microsoft Office PowerPoint</Application>
  <PresentationFormat>Widescreen</PresentationFormat>
  <Paragraphs>15</Paragraphs>
  <Slides>18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Office-tema</vt:lpstr>
      <vt:lpstr>Klimatologi og hydrologi</vt:lpstr>
      <vt:lpstr>Hvor har i været og hvad har i set?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Vejr</vt:lpstr>
      <vt:lpstr>Skyer </vt:lpstr>
      <vt:lpstr>PowerPoint-præsentation</vt:lpstr>
      <vt:lpstr>Correolis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Skybrud over jordens tag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Lasse Kappel Aggerholm</dc:creator>
  <cp:lastModifiedBy>Lasse Kappel Aggerholm</cp:lastModifiedBy>
  <cp:revision>4</cp:revision>
  <dcterms:created xsi:type="dcterms:W3CDTF">2025-09-03T14:05:14Z</dcterms:created>
  <dcterms:modified xsi:type="dcterms:W3CDTF">2025-09-29T04:42:33Z</dcterms:modified>
</cp:coreProperties>
</file>