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5" r:id="rId4"/>
    <p:sldId id="261" r:id="rId5"/>
    <p:sldId id="263" r:id="rId6"/>
    <p:sldId id="258" r:id="rId7"/>
    <p:sldId id="259" r:id="rId8"/>
    <p:sldId id="264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sse Kappel Aggerholm" userId="cc7af402-8c19-46cd-b1f9-6529bae68021" providerId="ADAL" clId="{DFDBADC1-4E10-42C8-9404-4B6D9701A3FC}"/>
    <pc:docChg chg="undo redo custSel addSld delSld modSld sldOrd">
      <pc:chgData name="Lasse Kappel Aggerholm" userId="cc7af402-8c19-46cd-b1f9-6529bae68021" providerId="ADAL" clId="{DFDBADC1-4E10-42C8-9404-4B6D9701A3FC}" dt="2026-01-25T20:41:22.548" v="2615"/>
      <pc:docMkLst>
        <pc:docMk/>
      </pc:docMkLst>
      <pc:sldChg chg="addSp modSp mod ord setBg">
        <pc:chgData name="Lasse Kappel Aggerholm" userId="cc7af402-8c19-46cd-b1f9-6529bae68021" providerId="ADAL" clId="{DFDBADC1-4E10-42C8-9404-4B6D9701A3FC}" dt="2026-01-02T10:48:46.243" v="205"/>
        <pc:sldMkLst>
          <pc:docMk/>
          <pc:sldMk cId="1773924049" sldId="256"/>
        </pc:sldMkLst>
        <pc:spChg chg="mod">
          <ac:chgData name="Lasse Kappel Aggerholm" userId="cc7af402-8c19-46cd-b1f9-6529bae68021" providerId="ADAL" clId="{DFDBADC1-4E10-42C8-9404-4B6D9701A3FC}" dt="2026-01-02T10:47:04.214" v="105" actId="26606"/>
          <ac:spMkLst>
            <pc:docMk/>
            <pc:sldMk cId="1773924049" sldId="256"/>
            <ac:spMk id="2" creationId="{25AB36A3-0D5F-32C5-D7FC-A34EE5910661}"/>
          </ac:spMkLst>
        </pc:spChg>
        <pc:spChg chg="mod">
          <ac:chgData name="Lasse Kappel Aggerholm" userId="cc7af402-8c19-46cd-b1f9-6529bae68021" providerId="ADAL" clId="{DFDBADC1-4E10-42C8-9404-4B6D9701A3FC}" dt="2026-01-02T10:47:04.214" v="105" actId="26606"/>
          <ac:spMkLst>
            <pc:docMk/>
            <pc:sldMk cId="1773924049" sldId="256"/>
            <ac:spMk id="3" creationId="{CD514A41-D41F-E03A-5C13-60F75637ACC7}"/>
          </ac:spMkLst>
        </pc:spChg>
        <pc:spChg chg="add">
          <ac:chgData name="Lasse Kappel Aggerholm" userId="cc7af402-8c19-46cd-b1f9-6529bae68021" providerId="ADAL" clId="{DFDBADC1-4E10-42C8-9404-4B6D9701A3FC}" dt="2026-01-02T10:47:04.214" v="105" actId="26606"/>
          <ac:spMkLst>
            <pc:docMk/>
            <pc:sldMk cId="1773924049" sldId="256"/>
            <ac:spMk id="12" creationId="{2151139A-886F-4B97-8815-729AD3831BBD}"/>
          </ac:spMkLst>
        </pc:spChg>
        <pc:spChg chg="add">
          <ac:chgData name="Lasse Kappel Aggerholm" userId="cc7af402-8c19-46cd-b1f9-6529bae68021" providerId="ADAL" clId="{DFDBADC1-4E10-42C8-9404-4B6D9701A3FC}" dt="2026-01-02T10:47:04.214" v="105" actId="26606"/>
          <ac:spMkLst>
            <pc:docMk/>
            <pc:sldMk cId="1773924049" sldId="256"/>
            <ac:spMk id="14" creationId="{AB5E08C4-8CDD-4623-A5B8-E998C6DEE3B7}"/>
          </ac:spMkLst>
        </pc:spChg>
        <pc:spChg chg="add">
          <ac:chgData name="Lasse Kappel Aggerholm" userId="cc7af402-8c19-46cd-b1f9-6529bae68021" providerId="ADAL" clId="{DFDBADC1-4E10-42C8-9404-4B6D9701A3FC}" dt="2026-01-02T10:47:04.214" v="105" actId="26606"/>
          <ac:spMkLst>
            <pc:docMk/>
            <pc:sldMk cId="1773924049" sldId="256"/>
            <ac:spMk id="16" creationId="{15F33878-D502-4FFA-8ACE-F2AECDB2A23F}"/>
          </ac:spMkLst>
        </pc:spChg>
        <pc:spChg chg="add">
          <ac:chgData name="Lasse Kappel Aggerholm" userId="cc7af402-8c19-46cd-b1f9-6529bae68021" providerId="ADAL" clId="{DFDBADC1-4E10-42C8-9404-4B6D9701A3FC}" dt="2026-01-02T10:47:04.214" v="105" actId="26606"/>
          <ac:spMkLst>
            <pc:docMk/>
            <pc:sldMk cId="1773924049" sldId="256"/>
            <ac:spMk id="18" creationId="{D3539FEE-81D3-4406-802E-60B20B16F4F6}"/>
          </ac:spMkLst>
        </pc:spChg>
        <pc:spChg chg="add">
          <ac:chgData name="Lasse Kappel Aggerholm" userId="cc7af402-8c19-46cd-b1f9-6529bae68021" providerId="ADAL" clId="{DFDBADC1-4E10-42C8-9404-4B6D9701A3FC}" dt="2026-01-02T10:47:04.214" v="105" actId="26606"/>
          <ac:spMkLst>
            <pc:docMk/>
            <pc:sldMk cId="1773924049" sldId="256"/>
            <ac:spMk id="20" creationId="{DC701763-729E-462F-A5A8-E0DEFEB1E2E4}"/>
          </ac:spMkLst>
        </pc:spChg>
        <pc:picChg chg="add mod ord">
          <ac:chgData name="Lasse Kappel Aggerholm" userId="cc7af402-8c19-46cd-b1f9-6529bae68021" providerId="ADAL" clId="{DFDBADC1-4E10-42C8-9404-4B6D9701A3FC}" dt="2026-01-02T10:47:04.214" v="105" actId="26606"/>
          <ac:picMkLst>
            <pc:docMk/>
            <pc:sldMk cId="1773924049" sldId="256"/>
            <ac:picMk id="5" creationId="{D38B63C3-EAB8-41A7-5486-7ADF84FA8706}"/>
          </ac:picMkLst>
        </pc:picChg>
        <pc:picChg chg="add mod">
          <ac:chgData name="Lasse Kappel Aggerholm" userId="cc7af402-8c19-46cd-b1f9-6529bae68021" providerId="ADAL" clId="{DFDBADC1-4E10-42C8-9404-4B6D9701A3FC}" dt="2026-01-02T10:47:04.214" v="105" actId="26606"/>
          <ac:picMkLst>
            <pc:docMk/>
            <pc:sldMk cId="1773924049" sldId="256"/>
            <ac:picMk id="7" creationId="{E8E709C4-9CD2-4365-2FB2-3A62BE304119}"/>
          </ac:picMkLst>
        </pc:picChg>
      </pc:sldChg>
      <pc:sldChg chg="addSp modSp new del mod setBg">
        <pc:chgData name="Lasse Kappel Aggerholm" userId="cc7af402-8c19-46cd-b1f9-6529bae68021" providerId="ADAL" clId="{DFDBADC1-4E10-42C8-9404-4B6D9701A3FC}" dt="2026-01-25T20:40:59.485" v="2611" actId="47"/>
        <pc:sldMkLst>
          <pc:docMk/>
          <pc:sldMk cId="3687595912" sldId="257"/>
        </pc:sldMkLst>
        <pc:spChg chg="mod">
          <ac:chgData name="Lasse Kappel Aggerholm" userId="cc7af402-8c19-46cd-b1f9-6529bae68021" providerId="ADAL" clId="{DFDBADC1-4E10-42C8-9404-4B6D9701A3FC}" dt="2026-01-02T11:10:09.963" v="314" actId="26606"/>
          <ac:spMkLst>
            <pc:docMk/>
            <pc:sldMk cId="3687595912" sldId="257"/>
            <ac:spMk id="2" creationId="{689D840F-7E5F-5A1C-13F8-20D5EE4ED0CF}"/>
          </ac:spMkLst>
        </pc:spChg>
        <pc:spChg chg="mod">
          <ac:chgData name="Lasse Kappel Aggerholm" userId="cc7af402-8c19-46cd-b1f9-6529bae68021" providerId="ADAL" clId="{DFDBADC1-4E10-42C8-9404-4B6D9701A3FC}" dt="2026-01-02T12:24:11.297" v="374" actId="20577"/>
          <ac:spMkLst>
            <pc:docMk/>
            <pc:sldMk cId="3687595912" sldId="257"/>
            <ac:spMk id="3" creationId="{ECEE58F3-F8E6-1230-F42C-663AC964FA9C}"/>
          </ac:spMkLst>
        </pc:spChg>
        <pc:spChg chg="add">
          <ac:chgData name="Lasse Kappel Aggerholm" userId="cc7af402-8c19-46cd-b1f9-6529bae68021" providerId="ADAL" clId="{DFDBADC1-4E10-42C8-9404-4B6D9701A3FC}" dt="2026-01-02T11:10:09.963" v="314" actId="26606"/>
          <ac:spMkLst>
            <pc:docMk/>
            <pc:sldMk cId="3687595912" sldId="257"/>
            <ac:spMk id="9" creationId="{058A14AF-9FB5-4CC7-BA35-E8E85D3EDF0E}"/>
          </ac:spMkLst>
        </pc:spChg>
        <pc:spChg chg="add">
          <ac:chgData name="Lasse Kappel Aggerholm" userId="cc7af402-8c19-46cd-b1f9-6529bae68021" providerId="ADAL" clId="{DFDBADC1-4E10-42C8-9404-4B6D9701A3FC}" dt="2026-01-02T11:10:09.963" v="314" actId="26606"/>
          <ac:spMkLst>
            <pc:docMk/>
            <pc:sldMk cId="3687595912" sldId="257"/>
            <ac:spMk id="11" creationId="{3A9A4357-BD1D-4622-A4FE-766E6AB8DE84}"/>
          </ac:spMkLst>
        </pc:spChg>
        <pc:spChg chg="add">
          <ac:chgData name="Lasse Kappel Aggerholm" userId="cc7af402-8c19-46cd-b1f9-6529bae68021" providerId="ADAL" clId="{DFDBADC1-4E10-42C8-9404-4B6D9701A3FC}" dt="2026-01-02T11:10:09.963" v="314" actId="26606"/>
          <ac:spMkLst>
            <pc:docMk/>
            <pc:sldMk cId="3687595912" sldId="257"/>
            <ac:spMk id="13" creationId="{E659831F-0D9A-4C63-9EBB-8435B85A440F}"/>
          </ac:spMkLst>
        </pc:spChg>
        <pc:spChg chg="add">
          <ac:chgData name="Lasse Kappel Aggerholm" userId="cc7af402-8c19-46cd-b1f9-6529bae68021" providerId="ADAL" clId="{DFDBADC1-4E10-42C8-9404-4B6D9701A3FC}" dt="2026-01-02T11:10:09.963" v="314" actId="26606"/>
          <ac:spMkLst>
            <pc:docMk/>
            <pc:sldMk cId="3687595912" sldId="257"/>
            <ac:spMk id="15" creationId="{E6995CE5-F890-4ABA-82A2-26507CE8D2A3}"/>
          </ac:spMkLst>
        </pc:spChg>
        <pc:picChg chg="add mod">
          <ac:chgData name="Lasse Kappel Aggerholm" userId="cc7af402-8c19-46cd-b1f9-6529bae68021" providerId="ADAL" clId="{DFDBADC1-4E10-42C8-9404-4B6D9701A3FC}" dt="2026-01-02T11:10:09.963" v="314" actId="26606"/>
          <ac:picMkLst>
            <pc:docMk/>
            <pc:sldMk cId="3687595912" sldId="257"/>
            <ac:picMk id="4" creationId="{AD8C7920-1FAB-8884-11A1-9E1ADB47A71D}"/>
          </ac:picMkLst>
        </pc:picChg>
      </pc:sldChg>
      <pc:sldChg chg="addSp modSp new mod ord">
        <pc:chgData name="Lasse Kappel Aggerholm" userId="cc7af402-8c19-46cd-b1f9-6529bae68021" providerId="ADAL" clId="{DFDBADC1-4E10-42C8-9404-4B6D9701A3FC}" dt="2026-01-03T17:42:05.784" v="2596"/>
        <pc:sldMkLst>
          <pc:docMk/>
          <pc:sldMk cId="3890002495" sldId="258"/>
        </pc:sldMkLst>
        <pc:spChg chg="mod">
          <ac:chgData name="Lasse Kappel Aggerholm" userId="cc7af402-8c19-46cd-b1f9-6529bae68021" providerId="ADAL" clId="{DFDBADC1-4E10-42C8-9404-4B6D9701A3FC}" dt="2026-01-02T12:34:09.619" v="400" actId="20577"/>
          <ac:spMkLst>
            <pc:docMk/>
            <pc:sldMk cId="3890002495" sldId="258"/>
            <ac:spMk id="2" creationId="{6C92AABA-10B9-EDEA-C5ED-7E000A444A5E}"/>
          </ac:spMkLst>
        </pc:spChg>
        <pc:spChg chg="mod">
          <ac:chgData name="Lasse Kappel Aggerholm" userId="cc7af402-8c19-46cd-b1f9-6529bae68021" providerId="ADAL" clId="{DFDBADC1-4E10-42C8-9404-4B6D9701A3FC}" dt="2026-01-03T17:35:13.201" v="2569" actId="20577"/>
          <ac:spMkLst>
            <pc:docMk/>
            <pc:sldMk cId="3890002495" sldId="258"/>
            <ac:spMk id="3" creationId="{A117F39F-995C-1059-6974-AEAC3E7666B3}"/>
          </ac:spMkLst>
        </pc:spChg>
        <pc:picChg chg="add mod">
          <ac:chgData name="Lasse Kappel Aggerholm" userId="cc7af402-8c19-46cd-b1f9-6529bae68021" providerId="ADAL" clId="{DFDBADC1-4E10-42C8-9404-4B6D9701A3FC}" dt="2026-01-03T17:34:32.266" v="2542" actId="1076"/>
          <ac:picMkLst>
            <pc:docMk/>
            <pc:sldMk cId="3890002495" sldId="258"/>
            <ac:picMk id="5" creationId="{F405A012-25BF-902E-D46D-BEEDFE83B0FE}"/>
          </ac:picMkLst>
        </pc:picChg>
        <pc:picChg chg="add mod">
          <ac:chgData name="Lasse Kappel Aggerholm" userId="cc7af402-8c19-46cd-b1f9-6529bae68021" providerId="ADAL" clId="{DFDBADC1-4E10-42C8-9404-4B6D9701A3FC}" dt="2026-01-02T12:55:34.970" v="638" actId="1076"/>
          <ac:picMkLst>
            <pc:docMk/>
            <pc:sldMk cId="3890002495" sldId="258"/>
            <ac:picMk id="7" creationId="{097EBC14-CA73-9B93-3938-AB3F7D1A4A9C}"/>
          </ac:picMkLst>
        </pc:picChg>
        <pc:picChg chg="add mod">
          <ac:chgData name="Lasse Kappel Aggerholm" userId="cc7af402-8c19-46cd-b1f9-6529bae68021" providerId="ADAL" clId="{DFDBADC1-4E10-42C8-9404-4B6D9701A3FC}" dt="2026-01-02T15:47:48.410" v="707" actId="1076"/>
          <ac:picMkLst>
            <pc:docMk/>
            <pc:sldMk cId="3890002495" sldId="258"/>
            <ac:picMk id="9" creationId="{D774D4A1-851F-5101-2688-4CE3386B57BA}"/>
          </ac:picMkLst>
        </pc:picChg>
      </pc:sldChg>
      <pc:sldChg chg="addSp delSp modSp new mod ord">
        <pc:chgData name="Lasse Kappel Aggerholm" userId="cc7af402-8c19-46cd-b1f9-6529bae68021" providerId="ADAL" clId="{DFDBADC1-4E10-42C8-9404-4B6D9701A3FC}" dt="2026-01-03T17:42:12.508" v="2598"/>
        <pc:sldMkLst>
          <pc:docMk/>
          <pc:sldMk cId="1488461644" sldId="259"/>
        </pc:sldMkLst>
        <pc:picChg chg="add mod">
          <ac:chgData name="Lasse Kappel Aggerholm" userId="cc7af402-8c19-46cd-b1f9-6529bae68021" providerId="ADAL" clId="{DFDBADC1-4E10-42C8-9404-4B6D9701A3FC}" dt="2026-01-02T15:58:50.885" v="733" actId="1076"/>
          <ac:picMkLst>
            <pc:docMk/>
            <pc:sldMk cId="1488461644" sldId="259"/>
            <ac:picMk id="5" creationId="{03FA3272-CF76-EA3A-F8E6-0EA6A9EBF580}"/>
          </ac:picMkLst>
        </pc:picChg>
      </pc:sldChg>
      <pc:sldChg chg="addSp delSp modSp new mod ord">
        <pc:chgData name="Lasse Kappel Aggerholm" userId="cc7af402-8c19-46cd-b1f9-6529bae68021" providerId="ADAL" clId="{DFDBADC1-4E10-42C8-9404-4B6D9701A3FC}" dt="2026-01-25T20:39:30.817" v="2603"/>
        <pc:sldMkLst>
          <pc:docMk/>
          <pc:sldMk cId="4155228569" sldId="260"/>
        </pc:sldMkLst>
        <pc:spChg chg="mod">
          <ac:chgData name="Lasse Kappel Aggerholm" userId="cc7af402-8c19-46cd-b1f9-6529bae68021" providerId="ADAL" clId="{DFDBADC1-4E10-42C8-9404-4B6D9701A3FC}" dt="2026-01-02T16:01:31.609" v="756" actId="20577"/>
          <ac:spMkLst>
            <pc:docMk/>
            <pc:sldMk cId="4155228569" sldId="260"/>
            <ac:spMk id="2" creationId="{09F40082-056B-E87A-8249-A62FE536495A}"/>
          </ac:spMkLst>
        </pc:spChg>
        <pc:spChg chg="mod">
          <ac:chgData name="Lasse Kappel Aggerholm" userId="cc7af402-8c19-46cd-b1f9-6529bae68021" providerId="ADAL" clId="{DFDBADC1-4E10-42C8-9404-4B6D9701A3FC}" dt="2026-01-19T12:25:07.548" v="2601" actId="20577"/>
          <ac:spMkLst>
            <pc:docMk/>
            <pc:sldMk cId="4155228569" sldId="260"/>
            <ac:spMk id="3" creationId="{353D0A5F-CD6D-2E50-A408-98BCDB95B8B1}"/>
          </ac:spMkLst>
        </pc:spChg>
      </pc:sldChg>
      <pc:sldChg chg="addSp delSp modSp new mod ord setBg">
        <pc:chgData name="Lasse Kappel Aggerholm" userId="cc7af402-8c19-46cd-b1f9-6529bae68021" providerId="ADAL" clId="{DFDBADC1-4E10-42C8-9404-4B6D9701A3FC}" dt="2026-01-25T20:41:17.573" v="2613"/>
        <pc:sldMkLst>
          <pc:docMk/>
          <pc:sldMk cId="3978151042" sldId="261"/>
        </pc:sldMkLst>
        <pc:spChg chg="mod">
          <ac:chgData name="Lasse Kappel Aggerholm" userId="cc7af402-8c19-46cd-b1f9-6529bae68021" providerId="ADAL" clId="{DFDBADC1-4E10-42C8-9404-4B6D9701A3FC}" dt="2026-01-02T17:21:37.370" v="2224" actId="20577"/>
          <ac:spMkLst>
            <pc:docMk/>
            <pc:sldMk cId="3978151042" sldId="261"/>
            <ac:spMk id="2" creationId="{19E670E5-530C-7B22-009B-233E5898B59F}"/>
          </ac:spMkLst>
        </pc:spChg>
        <pc:spChg chg="mod ord">
          <ac:chgData name="Lasse Kappel Aggerholm" userId="cc7af402-8c19-46cd-b1f9-6529bae68021" providerId="ADAL" clId="{DFDBADC1-4E10-42C8-9404-4B6D9701A3FC}" dt="2026-01-03T17:14:42.763" v="2514" actId="20577"/>
          <ac:spMkLst>
            <pc:docMk/>
            <pc:sldMk cId="3978151042" sldId="261"/>
            <ac:spMk id="3" creationId="{E38A7F1C-F4B6-F50F-C0F4-39B1C42A4EA3}"/>
          </ac:spMkLst>
        </pc:spChg>
        <pc:picChg chg="add mod">
          <ac:chgData name="Lasse Kappel Aggerholm" userId="cc7af402-8c19-46cd-b1f9-6529bae68021" providerId="ADAL" clId="{DFDBADC1-4E10-42C8-9404-4B6D9701A3FC}" dt="2026-01-02T17:05:59.972" v="2184" actId="1076"/>
          <ac:picMkLst>
            <pc:docMk/>
            <pc:sldMk cId="3978151042" sldId="261"/>
            <ac:picMk id="7" creationId="{B4673AFC-F1C3-55C8-450A-027EDD57E029}"/>
          </ac:picMkLst>
        </pc:picChg>
        <pc:picChg chg="add mod">
          <ac:chgData name="Lasse Kappel Aggerholm" userId="cc7af402-8c19-46cd-b1f9-6529bae68021" providerId="ADAL" clId="{DFDBADC1-4E10-42C8-9404-4B6D9701A3FC}" dt="2026-01-02T16:48:59.344" v="1858" actId="1076"/>
          <ac:picMkLst>
            <pc:docMk/>
            <pc:sldMk cId="3978151042" sldId="261"/>
            <ac:picMk id="9" creationId="{1CA21D01-4870-CFD4-80C6-2287E65DDB9D}"/>
          </ac:picMkLst>
        </pc:picChg>
        <pc:picChg chg="add mod">
          <ac:chgData name="Lasse Kappel Aggerholm" userId="cc7af402-8c19-46cd-b1f9-6529bae68021" providerId="ADAL" clId="{DFDBADC1-4E10-42C8-9404-4B6D9701A3FC}" dt="2026-01-03T17:15:29.266" v="2516" actId="1076"/>
          <ac:picMkLst>
            <pc:docMk/>
            <pc:sldMk cId="3978151042" sldId="261"/>
            <ac:picMk id="21" creationId="{54E96647-755A-C96F-9173-A312B71981EF}"/>
          </ac:picMkLst>
        </pc:picChg>
      </pc:sldChg>
      <pc:sldChg chg="addSp delSp modSp add mod ord">
        <pc:chgData name="Lasse Kappel Aggerholm" userId="cc7af402-8c19-46cd-b1f9-6529bae68021" providerId="ADAL" clId="{DFDBADC1-4E10-42C8-9404-4B6D9701A3FC}" dt="2026-01-25T20:41:22.548" v="2615"/>
        <pc:sldMkLst>
          <pc:docMk/>
          <pc:sldMk cId="4169085797" sldId="263"/>
        </pc:sldMkLst>
        <pc:spChg chg="mod">
          <ac:chgData name="Lasse Kappel Aggerholm" userId="cc7af402-8c19-46cd-b1f9-6529bae68021" providerId="ADAL" clId="{DFDBADC1-4E10-42C8-9404-4B6D9701A3FC}" dt="2026-01-02T17:21:48.593" v="2225"/>
          <ac:spMkLst>
            <pc:docMk/>
            <pc:sldMk cId="4169085797" sldId="263"/>
            <ac:spMk id="2" creationId="{ED6E3299-5D8F-CC63-98CA-B652BF5604CE}"/>
          </ac:spMkLst>
        </pc:spChg>
        <pc:spChg chg="mod">
          <ac:chgData name="Lasse Kappel Aggerholm" userId="cc7af402-8c19-46cd-b1f9-6529bae68021" providerId="ADAL" clId="{DFDBADC1-4E10-42C8-9404-4B6D9701A3FC}" dt="2026-01-03T17:01:42.125" v="2294" actId="20577"/>
          <ac:spMkLst>
            <pc:docMk/>
            <pc:sldMk cId="4169085797" sldId="263"/>
            <ac:spMk id="3" creationId="{9C15FD83-6F11-FFD8-CD18-64283C82F6B1}"/>
          </ac:spMkLst>
        </pc:spChg>
        <pc:picChg chg="add mod">
          <ac:chgData name="Lasse Kappel Aggerholm" userId="cc7af402-8c19-46cd-b1f9-6529bae68021" providerId="ADAL" clId="{DFDBADC1-4E10-42C8-9404-4B6D9701A3FC}" dt="2026-01-02T17:03:37.173" v="2148" actId="14100"/>
          <ac:picMkLst>
            <pc:docMk/>
            <pc:sldMk cId="4169085797" sldId="263"/>
            <ac:picMk id="4" creationId="{3A23C42C-BE51-F0C9-C8E5-A77E234E8C99}"/>
          </ac:picMkLst>
        </pc:picChg>
        <pc:picChg chg="add mod">
          <ac:chgData name="Lasse Kappel Aggerholm" userId="cc7af402-8c19-46cd-b1f9-6529bae68021" providerId="ADAL" clId="{DFDBADC1-4E10-42C8-9404-4B6D9701A3FC}" dt="2026-01-02T17:06:42.803" v="2193" actId="14100"/>
          <ac:picMkLst>
            <pc:docMk/>
            <pc:sldMk cId="4169085797" sldId="263"/>
            <ac:picMk id="5" creationId="{ADBA8B32-FD6D-6D3F-8970-34A4C13338AA}"/>
          </ac:picMkLst>
        </pc:picChg>
        <pc:picChg chg="mod">
          <ac:chgData name="Lasse Kappel Aggerholm" userId="cc7af402-8c19-46cd-b1f9-6529bae68021" providerId="ADAL" clId="{DFDBADC1-4E10-42C8-9404-4B6D9701A3FC}" dt="2026-01-02T17:06:40.149" v="2192" actId="14100"/>
          <ac:picMkLst>
            <pc:docMk/>
            <pc:sldMk cId="4169085797" sldId="263"/>
            <ac:picMk id="9" creationId="{5A84EA41-4568-27C3-9757-1A73707AE2B4}"/>
          </ac:picMkLst>
        </pc:picChg>
      </pc:sldChg>
      <pc:sldChg chg="addSp modSp new mod">
        <pc:chgData name="Lasse Kappel Aggerholm" userId="cc7af402-8c19-46cd-b1f9-6529bae68021" providerId="ADAL" clId="{DFDBADC1-4E10-42C8-9404-4B6D9701A3FC}" dt="2026-01-03T17:26:29.634" v="2540" actId="1076"/>
        <pc:sldMkLst>
          <pc:docMk/>
          <pc:sldMk cId="3683117663" sldId="264"/>
        </pc:sldMkLst>
        <pc:spChg chg="mod">
          <ac:chgData name="Lasse Kappel Aggerholm" userId="cc7af402-8c19-46cd-b1f9-6529bae68021" providerId="ADAL" clId="{DFDBADC1-4E10-42C8-9404-4B6D9701A3FC}" dt="2026-01-03T17:05:40.700" v="2340" actId="20577"/>
          <ac:spMkLst>
            <pc:docMk/>
            <pc:sldMk cId="3683117663" sldId="264"/>
            <ac:spMk id="2" creationId="{56EF73DC-C3C9-1681-1EAF-F9F5F455A635}"/>
          </ac:spMkLst>
        </pc:spChg>
        <pc:spChg chg="mod">
          <ac:chgData name="Lasse Kappel Aggerholm" userId="cc7af402-8c19-46cd-b1f9-6529bae68021" providerId="ADAL" clId="{DFDBADC1-4E10-42C8-9404-4B6D9701A3FC}" dt="2026-01-03T17:10:44.923" v="2494" actId="20577"/>
          <ac:spMkLst>
            <pc:docMk/>
            <pc:sldMk cId="3683117663" sldId="264"/>
            <ac:spMk id="3" creationId="{5C346892-0A8F-E94B-78D9-91FC2A9243DF}"/>
          </ac:spMkLst>
        </pc:spChg>
        <pc:picChg chg="add mod">
          <ac:chgData name="Lasse Kappel Aggerholm" userId="cc7af402-8c19-46cd-b1f9-6529bae68021" providerId="ADAL" clId="{DFDBADC1-4E10-42C8-9404-4B6D9701A3FC}" dt="2026-01-03T17:06:34.442" v="2346" actId="14100"/>
          <ac:picMkLst>
            <pc:docMk/>
            <pc:sldMk cId="3683117663" sldId="264"/>
            <ac:picMk id="5" creationId="{BCA78C1D-C3A9-D101-BA45-573AD7A10122}"/>
          </ac:picMkLst>
        </pc:picChg>
        <pc:picChg chg="add mod">
          <ac:chgData name="Lasse Kappel Aggerholm" userId="cc7af402-8c19-46cd-b1f9-6529bae68021" providerId="ADAL" clId="{DFDBADC1-4E10-42C8-9404-4B6D9701A3FC}" dt="2026-01-03T17:26:24.757" v="2538" actId="1076"/>
          <ac:picMkLst>
            <pc:docMk/>
            <pc:sldMk cId="3683117663" sldId="264"/>
            <ac:picMk id="7" creationId="{CFDD8955-7FF7-918E-7607-6C4539F3F874}"/>
          </ac:picMkLst>
        </pc:picChg>
        <pc:picChg chg="add mod">
          <ac:chgData name="Lasse Kappel Aggerholm" userId="cc7af402-8c19-46cd-b1f9-6529bae68021" providerId="ADAL" clId="{DFDBADC1-4E10-42C8-9404-4B6D9701A3FC}" dt="2026-01-03T17:26:27.955" v="2539" actId="1076"/>
          <ac:picMkLst>
            <pc:docMk/>
            <pc:sldMk cId="3683117663" sldId="264"/>
            <ac:picMk id="9" creationId="{8180ED6A-DF08-EE73-904B-7CC00D29A6A1}"/>
          </ac:picMkLst>
        </pc:picChg>
        <pc:picChg chg="add mod">
          <ac:chgData name="Lasse Kappel Aggerholm" userId="cc7af402-8c19-46cd-b1f9-6529bae68021" providerId="ADAL" clId="{DFDBADC1-4E10-42C8-9404-4B6D9701A3FC}" dt="2026-01-03T17:25:35.357" v="2529" actId="1076"/>
          <ac:picMkLst>
            <pc:docMk/>
            <pc:sldMk cId="3683117663" sldId="264"/>
            <ac:picMk id="10" creationId="{F53005E0-2247-3174-598D-FE46E4F2024D}"/>
          </ac:picMkLst>
        </pc:picChg>
        <pc:picChg chg="add mod">
          <ac:chgData name="Lasse Kappel Aggerholm" userId="cc7af402-8c19-46cd-b1f9-6529bae68021" providerId="ADAL" clId="{DFDBADC1-4E10-42C8-9404-4B6D9701A3FC}" dt="2026-01-03T17:26:29.634" v="2540" actId="1076"/>
          <ac:picMkLst>
            <pc:docMk/>
            <pc:sldMk cId="3683117663" sldId="264"/>
            <ac:picMk id="11" creationId="{F3AA9AF0-EA50-10AD-E011-28AA3C09B50C}"/>
          </ac:picMkLst>
        </pc:picChg>
      </pc:sldChg>
      <pc:sldChg chg="addSp delSp modSp add mod">
        <pc:chgData name="Lasse Kappel Aggerholm" userId="cc7af402-8c19-46cd-b1f9-6529bae68021" providerId="ADAL" clId="{DFDBADC1-4E10-42C8-9404-4B6D9701A3FC}" dt="2026-01-25T20:40:50.166" v="2610" actId="14100"/>
        <pc:sldMkLst>
          <pc:docMk/>
          <pc:sldMk cId="2880870450" sldId="265"/>
        </pc:sldMkLst>
        <pc:spChg chg="del">
          <ac:chgData name="Lasse Kappel Aggerholm" userId="cc7af402-8c19-46cd-b1f9-6529bae68021" providerId="ADAL" clId="{DFDBADC1-4E10-42C8-9404-4B6D9701A3FC}" dt="2026-01-25T20:40:35.298" v="2605" actId="478"/>
          <ac:spMkLst>
            <pc:docMk/>
            <pc:sldMk cId="2880870450" sldId="265"/>
            <ac:spMk id="3" creationId="{A57457E3-F12F-BF18-2C22-512111E078F7}"/>
          </ac:spMkLst>
        </pc:spChg>
        <pc:spChg chg="add mod">
          <ac:chgData name="Lasse Kappel Aggerholm" userId="cc7af402-8c19-46cd-b1f9-6529bae68021" providerId="ADAL" clId="{DFDBADC1-4E10-42C8-9404-4B6D9701A3FC}" dt="2026-01-25T20:40:35.298" v="2605" actId="478"/>
          <ac:spMkLst>
            <pc:docMk/>
            <pc:sldMk cId="2880870450" sldId="265"/>
            <ac:spMk id="5" creationId="{6613C93B-ADC0-4393-3CB9-080EEBF5F24B}"/>
          </ac:spMkLst>
        </pc:spChg>
        <pc:picChg chg="add mod">
          <ac:chgData name="Lasse Kappel Aggerholm" userId="cc7af402-8c19-46cd-b1f9-6529bae68021" providerId="ADAL" clId="{DFDBADC1-4E10-42C8-9404-4B6D9701A3FC}" dt="2026-01-25T20:40:50.166" v="2610" actId="14100"/>
          <ac:picMkLst>
            <pc:docMk/>
            <pc:sldMk cId="2880870450" sldId="265"/>
            <ac:picMk id="7" creationId="{3F44FF2F-DC8E-5567-A831-38B2BD45FD6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038C6-FF5C-4447-A8D1-E13282629A35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082C0-C2D2-4250-B192-465C1F0645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157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082C0-C2D2-4250-B192-465C1F06450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526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948CF-766D-AE00-780A-8A355717B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C489E57-7C4F-FF7B-EADD-DCADA2DA9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A52178-27F2-83FF-9928-5D5BF3CB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8FD0-B8FC-463F-9027-287BDE8AEC64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55899C2-EAEA-DBBF-056B-3350DA42C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3F2EE89-C96D-6A6A-1856-BAFC7F19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4ACC-E773-417F-BD52-F54F897657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91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C24AE-5F27-4A18-1340-E28E1FD6B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3B13ECC-E3BD-8E73-D3A2-9A9E3F546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7AB0F57-7035-022E-3070-02AB538B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8FD0-B8FC-463F-9027-287BDE8AEC64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E5F38F1-00EA-A9C3-59A8-7C1E0C5B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270AB4-87B2-034B-33C5-8CFFBA55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4ACC-E773-417F-BD52-F54F897657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533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C38BDD1-F7EB-4A09-1798-EA625B91A5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F1140EF-CF29-5CA7-707A-485B93A51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B771FA-4332-BA3A-43E0-CB122B76A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8FD0-B8FC-463F-9027-287BDE8AEC64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A157C49-73E0-99E4-A4AD-907DDA45C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254BBA-7E82-C6B4-00F3-BDC5F366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4ACC-E773-417F-BD52-F54F897657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605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C0EF5-4A21-9E98-F250-E7EDD6B4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AAD588-C645-2171-36D8-4A0D7EB6C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FC558B-08D7-85CE-02E0-86700B98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8FD0-B8FC-463F-9027-287BDE8AEC64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7BB6EB-EDAA-ED98-306A-9427B7C7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54A12F-26B4-D815-4A2F-C92A764E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4ACC-E773-417F-BD52-F54F897657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75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03811-A464-3503-44B0-267FD56D0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5621914-0085-BD13-238F-A1CB5B777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8EC1AAF-C93F-77F7-5095-BBFB97BCF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8FD0-B8FC-463F-9027-287BDE8AEC64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F5B9DA1-0E09-E7C3-A3B0-E181E5A8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5B32BC2-384D-4D89-C9F0-BE0C3E9D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4ACC-E773-417F-BD52-F54F897657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948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6CE53-6521-2193-9155-DD5D2769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D304977-355B-439E-C2EF-9814FE8CE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2812611-69C3-9965-5CE5-56C8E9D68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CDE2CAA-703B-A33A-A6AE-B1F900C9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8FD0-B8FC-463F-9027-287BDE8AEC64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421D6E7-45EE-7B7F-79F4-E236151A2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2BF0A77-5C13-50B0-5785-B8E7E7B1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4ACC-E773-417F-BD52-F54F897657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493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9E593-6AEA-1A63-6735-202DE1A1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650009B-8B42-9640-CDF8-56D21C301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D368E95-6549-B3A6-144F-0D9B0F1A7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A37B0B2-4F47-656E-2760-1F2864E0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377746F-7711-B60B-B104-81AAE1155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C6A2D3F-9966-10F0-EEC7-FEB58D75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8FD0-B8FC-463F-9027-287BDE8AEC64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09B0B2B-F16D-0C6A-5E10-3433A03C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189A46F-07B4-6047-8D11-FDCEBF0C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4ACC-E773-417F-BD52-F54F897657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247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14BF3-6B2E-6651-1E45-BB5B228D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4D5A1C0-46E8-5D4B-7A61-204A0714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8FD0-B8FC-463F-9027-287BDE8AEC64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BF8CEA3-1506-D67C-963C-B314EA305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FA4804D-7EE0-8D8B-D8E4-9D709F88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4ACC-E773-417F-BD52-F54F897657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87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93E3DC6-802B-8B72-7683-B5873C86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8FD0-B8FC-463F-9027-287BDE8AEC64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9303FE7-C991-45B7-CDE4-8969928D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42F8D4D-4D9E-46E1-5C78-758CB8AB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4ACC-E773-417F-BD52-F54F897657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302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9D162-07A0-43D0-63FD-20DB2F9A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BDBA04-4C19-8F53-5BDB-5741214CB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F928C02-A172-1C95-81C4-66D3CCFDA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BA28D88-58AC-DD69-463F-5F82E1AC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8FD0-B8FC-463F-9027-287BDE8AEC64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14719A-19B3-9451-B643-0D69FC4F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2C6897E-64A5-87AE-259D-CCBB4C6B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4ACC-E773-417F-BD52-F54F897657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517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96524-A4FA-6DDB-6318-C9EBEC25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F4E9F60-7047-87F8-A3B0-0B5C98A9A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E3331EE-CB32-ADE6-B968-888D97AA1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A87F138-14D6-2796-C206-A4D8E608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8FD0-B8FC-463F-9027-287BDE8AEC64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F3BB086-7795-D8D4-334D-BE6D7F81C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03218E0-A231-F9EE-F39A-29D33E9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4ACC-E773-417F-BD52-F54F897657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319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E8DCFF7-6D2C-16FC-463D-F9089D5AC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D8A777F-A49B-99D8-7EB1-56FCB9D40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2DC128E-B784-5DC9-9EAB-42BF7BD94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8C8FD0-B8FC-463F-9027-287BDE8AEC64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28032C5-4C15-8F07-8703-825157507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DCE7DA-2C69-5865-CDEB-66D682ACC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3B4ACC-E773-417F-BD52-F54F897657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898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AB36A3-0D5F-32C5-D7FC-A34EE5910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353160"/>
            <a:ext cx="7091300" cy="898581"/>
          </a:xfrm>
        </p:spPr>
        <p:txBody>
          <a:bodyPr anchor="ctr">
            <a:normAutofit/>
          </a:bodyPr>
          <a:lstStyle/>
          <a:p>
            <a:pPr algn="l"/>
            <a:r>
              <a:rPr lang="da-DK" sz="4000" dirty="0">
                <a:solidFill>
                  <a:srgbClr val="FFFFFF"/>
                </a:solidFill>
              </a:rPr>
              <a:t>Jord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D514A41-D41F-E03A-5C13-60F75637A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1507" y="387224"/>
            <a:ext cx="3291839" cy="830453"/>
          </a:xfrm>
        </p:spPr>
        <p:txBody>
          <a:bodyPr anchor="ctr">
            <a:normAutofit/>
          </a:bodyPr>
          <a:lstStyle/>
          <a:p>
            <a:pPr algn="l"/>
            <a:r>
              <a:rPr lang="da-DK" sz="2000">
                <a:solidFill>
                  <a:srgbClr val="FFFFFF"/>
                </a:solidFill>
              </a:rPr>
              <a:t>Forløb 4</a:t>
            </a:r>
          </a:p>
        </p:txBody>
      </p:sp>
      <p:pic>
        <p:nvPicPr>
          <p:cNvPr id="7" name="Billede 6" descr="Et billede, der indeholder tekst, skærmbillede, diagram, tegneserie&#10;&#10;AI-genereret indhold kan være ukorrekt.">
            <a:extLst>
              <a:ext uri="{FF2B5EF4-FFF2-40B4-BE49-F238E27FC236}">
                <a16:creationId xmlns:a16="http://schemas.microsoft.com/office/drawing/2014/main" id="{E8E709C4-9CD2-4365-2FB2-3A62BE304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48" y="2839748"/>
            <a:ext cx="5131088" cy="2680992"/>
          </a:xfrm>
          <a:prstGeom prst="rect">
            <a:avLst/>
          </a:prstGeom>
        </p:spPr>
      </p:pic>
      <p:pic>
        <p:nvPicPr>
          <p:cNvPr id="5" name="Billede 4" descr="Et billede, der indeholder tekst, diagram, Kurve, linje/række&#10;&#10;AI-genereret indhold kan være ukorrekt.">
            <a:extLst>
              <a:ext uri="{FF2B5EF4-FFF2-40B4-BE49-F238E27FC236}">
                <a16:creationId xmlns:a16="http://schemas.microsoft.com/office/drawing/2014/main" id="{D38B63C3-EAB8-41A7-5486-7ADF84FA8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65" y="2217815"/>
            <a:ext cx="3977841" cy="39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2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40082-056B-E87A-8249-A62FE536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Afrapportering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3D0A5F-CD6D-2E50-A408-98BCDB95B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Placering af målegrav gennem Google Earth.</a:t>
            </a:r>
          </a:p>
          <a:p>
            <a:r>
              <a:rPr lang="da-DK" dirty="0"/>
              <a:t>Beregn volumenvægt og total porøsitet for intakt prøverne (antag partikeldensitet på 2,65 g/cm^3.</a:t>
            </a:r>
          </a:p>
          <a:p>
            <a:r>
              <a:rPr lang="da-DK" dirty="0"/>
              <a:t>Beregn volumenvægt (</a:t>
            </a:r>
            <a:r>
              <a:rPr lang="da-DK" dirty="0" err="1"/>
              <a:t>volumetrisk</a:t>
            </a:r>
            <a:r>
              <a:rPr lang="da-DK" dirty="0"/>
              <a:t>) vandindhold og luftindhold for prøverne. </a:t>
            </a:r>
          </a:p>
          <a:p>
            <a:r>
              <a:rPr lang="da-DK" dirty="0"/>
              <a:t>Optegn kornkurve for løsprøven og bestem derudfra median-partikeldiameter D50, samt bestem jordtype i teksturtrekant. </a:t>
            </a:r>
          </a:p>
          <a:p>
            <a:r>
              <a:rPr lang="da-DK" dirty="0"/>
              <a:t>Husk at dokumentere beregninger og angive enheder. </a:t>
            </a:r>
          </a:p>
        </p:txBody>
      </p:sp>
    </p:spTree>
    <p:extLst>
      <p:ext uri="{BB962C8B-B14F-4D97-AF65-F5344CB8AC3E}">
        <p14:creationId xmlns:p14="http://schemas.microsoft.com/office/powerpoint/2010/main" val="415522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C3DDD-BDEC-6F86-5F8F-2C9EF9355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92D01-E749-1F59-2FE6-2E48CF3F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Afrapportering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6613C93B-ADC0-4393-3CB9-080EEBF5F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 descr="Et billede, der indeholder tekst, skærmbillede, diagram, nummer/tal&#10;&#10;AI-genereret indhold kan være ukorrekt.">
            <a:extLst>
              <a:ext uri="{FF2B5EF4-FFF2-40B4-BE49-F238E27FC236}">
                <a16:creationId xmlns:a16="http://schemas.microsoft.com/office/drawing/2014/main" id="{3F44FF2F-DC8E-5567-A831-38B2BD45F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201"/>
            <a:ext cx="12107777" cy="498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7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E38A7F1C-F4B6-F50F-C0F4-39B1C42A4E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68117"/>
                <a:ext cx="10515600" cy="49036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a-DK" sz="1600" dirty="0"/>
                  <a:t>Kontekst: Tager intakt jordprøve (</a:t>
                </a:r>
                <a14:m>
                  <m:oMath xmlns:m="http://schemas.openxmlformats.org/officeDocument/2006/math">
                    <m:r>
                      <a:rPr lang="da-DK" sz="1600">
                        <a:latin typeface="Cambria Math" panose="02040503050406030204" pitchFamily="18" charset="0"/>
                      </a:rPr>
                      <m:t>100</m:t>
                    </m:r>
                    <m:r>
                      <a:rPr lang="da-DK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160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da-DK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16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da-DK" sz="16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a-DK" sz="1600" dirty="0"/>
                  <a:t>) hjem på 170 g kommer i ovn i 24 timer ved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1600">
                            <a:latin typeface="Cambria Math" panose="02040503050406030204" pitchFamily="18" charset="0"/>
                          </a:rPr>
                          <m:t>105</m:t>
                        </m:r>
                      </m:e>
                      <m:sup>
                        <m:r>
                          <a:rPr lang="da-DK" sz="16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da-DK" sz="160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a-DK" sz="1600" dirty="0"/>
                  <a:t> , her fordampes 10 g vand, så prøven vejer 160 g, herefter ovn 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1600">
                            <a:latin typeface="Cambria Math" panose="02040503050406030204" pitchFamily="18" charset="0"/>
                          </a:rPr>
                          <m:t>550</m:t>
                        </m:r>
                      </m:e>
                      <m:sup>
                        <m:r>
                          <a:rPr lang="da-DK" sz="16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da-DK" sz="160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a-DK" sz="1600" dirty="0"/>
                  <a:t> i 2 timer, her mister 1,6 g organisk stof, hvoraf 0,8 g er organisk kulstof. Nu vejer prøven 158,4 g.</a:t>
                </a:r>
              </a:p>
              <a:p>
                <a:r>
                  <a:rPr lang="da-DK" sz="1600" dirty="0"/>
                  <a:t>Volumenvægt (dry bulk </a:t>
                </a:r>
                <a:r>
                  <a:rPr lang="da-DK" sz="1600" dirty="0" err="1"/>
                  <a:t>density</a:t>
                </a:r>
                <a:r>
                  <a:rPr lang="da-DK" sz="1600" dirty="0"/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IV_matha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𝜚</m:t>
                        </m:r>
                      </m:e>
                      <m:sub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a-DK" sz="1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ø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𝑟𝑠𝑡𝑜𝑓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da-DK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a-DK" sz="1600" b="0" i="1" smtClean="0">
                                <a:latin typeface="Cambria Math" panose="02040503050406030204" pitchFamily="18" charset="0"/>
                              </a:rPr>
                              <m:t>𝑗𝑜𝑟𝑑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da-DK" sz="1600" dirty="0"/>
                  <a:t> , hvor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𝑗𝑜𝑟𝑑</m:t>
                        </m:r>
                      </m:sub>
                    </m:sSub>
                    <m:r>
                      <a:rPr lang="da-DK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sz="1600" dirty="0"/>
                  <a:t>er volumen af jorden og </a:t>
                </a:r>
                <a14:m>
                  <m:oMath xmlns:m="http://schemas.openxmlformats.org/officeDocument/2006/math">
                    <m:r>
                      <a:rPr lang="da-DK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a-DK" sz="16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da-DK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a-DK" sz="1600" b="0" i="1" smtClean="0">
                        <a:latin typeface="Cambria Math" panose="02040503050406030204" pitchFamily="18" charset="0"/>
                      </a:rPr>
                      <m:t>ø</m:t>
                    </m:r>
                    <m:r>
                      <a:rPr lang="da-DK" sz="1600" b="0" i="1" smtClean="0">
                        <a:latin typeface="Cambria Math" panose="02040503050406030204" pitchFamily="18" charset="0"/>
                      </a:rPr>
                      <m:t>𝑟𝑠𝑡𝑜𝑓</m:t>
                    </m:r>
                    <m:r>
                      <a:rPr lang="da-DK" sz="16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da-DK" sz="1600" dirty="0"/>
                  <a:t>er vægten af jorden ved visnepunktet.</a:t>
                </a:r>
              </a:p>
              <a:p>
                <a:r>
                  <a:rPr lang="da-DK" sz="1600" dirty="0"/>
                  <a:t>Hvor meget fylder partiklerne i jorden: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6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a-DK" sz="160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da-DK" sz="1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1600">
                                <a:latin typeface="Cambria Math" panose="02040503050406030204" pitchFamily="18" charset="0"/>
                              </a:rPr>
                              <m:t>𝜚</m:t>
                            </m:r>
                          </m:e>
                          <m:sub>
                            <m:r>
                              <a:rPr lang="da-DK" sz="16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160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a-DK" sz="16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da-DK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sz="1600" dirty="0"/>
                  <a:t>, hvor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600">
                            <a:latin typeface="Cambria Math" panose="02040503050406030204" pitchFamily="18" charset="0"/>
                          </a:rPr>
                          <m:t>𝜚</m:t>
                        </m:r>
                      </m:e>
                      <m:sub>
                        <m:r>
                          <a:rPr lang="da-DK" sz="160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a-DK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sz="1600" dirty="0"/>
                  <a:t>er volumenvægten 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a-DK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da-DK" sz="1600" dirty="0"/>
                  <a:t> , er partikelvægtfylden, der er en standard for sandet jord: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a-DK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da-DK" sz="1600" i="1">
                        <a:latin typeface="Cambria Math" panose="02040503050406030204" pitchFamily="18" charset="0"/>
                      </a:rPr>
                      <m:t>=2,65</m:t>
                    </m:r>
                    <m:f>
                      <m:fPr>
                        <m:ctrlPr>
                          <a:rPr lang="da-DK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16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a-DK" sz="1600" i="1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da-DK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da-DK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da-DK" sz="1600" dirty="0"/>
              </a:p>
              <a:p>
                <a:r>
                  <a:rPr lang="da-DK" sz="1600" dirty="0"/>
                  <a:t>Hvor meget fylder porehulrummene i jorden (Total porøsitet): </a:t>
                </a:r>
                <a14:m>
                  <m:oMath xmlns:m="http://schemas.openxmlformats.org/officeDocument/2006/math">
                    <m:r>
                      <a:rPr lang="da-DK" sz="16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da-DK" sz="1600" i="1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da-DK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da-DK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1600" i="1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da-DK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16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da-DK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a-DK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da-DK" sz="1800" dirty="0"/>
              </a:p>
              <a:p>
                <a:r>
                  <a:rPr lang="da-DK" sz="1600" dirty="0"/>
                  <a:t>Hvor meget fylder vandet i jorden: </a:t>
                </a:r>
                <a14:m>
                  <m:oMath xmlns:m="http://schemas.openxmlformats.org/officeDocument/2006/math">
                    <m:r>
                      <a:rPr lang="x-IV_mathan" sz="1600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 sz="1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x-IV_matha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a-DK" sz="16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a-DK" sz="1600" b="0" i="0" smtClean="0">
                                <a:latin typeface="Cambria Math" panose="02040503050406030204" pitchFamily="18" charset="0"/>
                              </a:rPr>
                              <m:t>vand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a-DK" sz="1600" b="0" i="1" smtClean="0">
                                <a:latin typeface="Cambria Math" panose="02040503050406030204" pitchFamily="18" charset="0"/>
                              </a:rPr>
                              <m:t>𝑗𝑜𝑟𝑑</m:t>
                            </m:r>
                          </m:sub>
                        </m:sSub>
                      </m:den>
                    </m:f>
                  </m:oMath>
                </a14:m>
                <a:endParaRPr lang="da-DK" sz="1400" dirty="0"/>
              </a:p>
              <a:p>
                <a:r>
                  <a:rPr lang="da-DK" sz="1600" dirty="0"/>
                  <a:t>Hvor meget fylder luften i jorden, Volumen indhold af luft, </a:t>
                </a:r>
                <a14:m>
                  <m:oMath xmlns:m="http://schemas.openxmlformats.org/officeDocument/2006/math">
                    <m:r>
                      <a:rPr lang="x-IV_mathan" sz="1600">
                        <a:latin typeface="Cambria Math" panose="02040503050406030204" pitchFamily="18" charset="0"/>
                      </a:rPr>
                      <m:t>𝜀</m:t>
                    </m:r>
                    <m:r>
                      <a:rPr lang="x-IV_mathan" sz="16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x-IV_mathan" sz="1600">
                        <a:latin typeface="Cambria Math" panose="02040503050406030204" pitchFamily="18" charset="0"/>
                      </a:rPr>
                      <m:t>Φ</m:t>
                    </m:r>
                    <m:r>
                      <a:rPr lang="x-IV_mathan" sz="1600">
                        <a:latin typeface="Cambria Math" panose="02040503050406030204" pitchFamily="18" charset="0"/>
                      </a:rPr>
                      <m:t>−</m:t>
                    </m:r>
                    <m:r>
                      <a:rPr lang="x-IV_mathan" sz="160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da-DK" sz="1600" dirty="0"/>
              </a:p>
              <a:p>
                <a:r>
                  <a:rPr lang="da-DK" sz="1400" dirty="0"/>
                  <a:t>Store porer (</a:t>
                </a:r>
                <a14:m>
                  <m:oMath xmlns:m="http://schemas.openxmlformats.org/officeDocument/2006/math">
                    <m:r>
                      <a:rPr lang="da-DK" sz="1400">
                        <a:latin typeface="Cambria Math" panose="02040503050406030204" pitchFamily="18" charset="0"/>
                      </a:rPr>
                      <m:t>𝑃𝑎𝑟𝑡𝑖𝑘𝑙𝑒𝑟</m:t>
                    </m:r>
                    <m:r>
                      <a:rPr lang="da-DK" sz="140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a-DK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1400">
                        <a:latin typeface="Cambria Math" panose="02040503050406030204" pitchFamily="18" charset="0"/>
                      </a:rPr>
                      <m:t>30</m:t>
                    </m:r>
                    <m:r>
                      <a:rPr lang="da-DK" sz="1400">
                        <a:latin typeface="Cambria Math" panose="02040503050406030204" pitchFamily="18" charset="0"/>
                      </a:rPr>
                      <m:t>𝜇</m:t>
                    </m:r>
                    <m:r>
                      <a:rPr lang="da-DK" sz="140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a-DK" sz="1400" dirty="0"/>
                  <a:t>) gravitation kan trække vandet ud, </a:t>
                </a:r>
                <a:br>
                  <a:rPr lang="da-DK" sz="1400" dirty="0"/>
                </a:br>
                <a:r>
                  <a:rPr lang="da-DK" sz="1400" dirty="0"/>
                  <a:t>mellemstore porer (</a:t>
                </a:r>
                <a14:m>
                  <m:oMath xmlns:m="http://schemas.openxmlformats.org/officeDocument/2006/math">
                    <m:r>
                      <a:rPr lang="da-DK" sz="1400">
                        <a:latin typeface="Cambria Math" panose="02040503050406030204" pitchFamily="18" charset="0"/>
                      </a:rPr>
                      <m:t>𝑃𝑎𝑟𝑡𝑖𝑘𝑙𝑒𝑟</m:t>
                    </m:r>
                    <m:r>
                      <a:rPr lang="da-DK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1400">
                        <a:latin typeface="Cambria Math" panose="02040503050406030204" pitchFamily="18" charset="0"/>
                      </a:rPr>
                      <m:t>0,2</m:t>
                    </m:r>
                    <m:r>
                      <a:rPr lang="da-DK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1400">
                        <a:latin typeface="Cambria Math" panose="02040503050406030204" pitchFamily="18" charset="0"/>
                      </a:rPr>
                      <m:t>−30</m:t>
                    </m:r>
                    <m:r>
                      <a:rPr lang="da-DK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1400">
                        <a:latin typeface="Cambria Math" panose="02040503050406030204" pitchFamily="18" charset="0"/>
                      </a:rPr>
                      <m:t>𝜇</m:t>
                    </m:r>
                    <m:r>
                      <a:rPr lang="da-DK" sz="140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a-DK" sz="1400" dirty="0"/>
                  <a:t>) kan planter optage gennem osmose, </a:t>
                </a:r>
                <a:br>
                  <a:rPr lang="da-DK" sz="1400" dirty="0"/>
                </a:br>
                <a:r>
                  <a:rPr lang="da-DK" sz="1400" dirty="0"/>
                  <a:t>små porer (</a:t>
                </a:r>
                <a14:m>
                  <m:oMath xmlns:m="http://schemas.openxmlformats.org/officeDocument/2006/math">
                    <m:r>
                      <a:rPr lang="da-DK" sz="1400">
                        <a:latin typeface="Cambria Math" panose="02040503050406030204" pitchFamily="18" charset="0"/>
                      </a:rPr>
                      <m:t>𝑃𝑎𝑟𝑡𝑖𝑘𝑙𝑒𝑟</m:t>
                    </m:r>
                    <m:r>
                      <a:rPr lang="da-DK" sz="1400">
                        <a:latin typeface="Cambria Math" panose="02040503050406030204" pitchFamily="18" charset="0"/>
                      </a:rPr>
                      <m:t>&lt;0,2</m:t>
                    </m:r>
                    <m:r>
                      <a:rPr lang="da-DK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1400">
                        <a:latin typeface="Cambria Math" panose="02040503050406030204" pitchFamily="18" charset="0"/>
                      </a:rPr>
                      <m:t>𝜇</m:t>
                    </m:r>
                    <m:r>
                      <a:rPr lang="da-DK" sz="140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a-DK" sz="1400" dirty="0"/>
                  <a:t>) kan ikke optages. De små porer kan ikke drænes, </a:t>
                </a:r>
                <a:br>
                  <a:rPr lang="da-DK" sz="1400" dirty="0"/>
                </a:br>
                <a:r>
                  <a:rPr lang="da-DK" sz="1400" dirty="0"/>
                  <a:t>der skal bruges varme til at fordampe disse vandpartikler. Visnegrænsen er derfor, </a:t>
                </a:r>
                <a:br>
                  <a:rPr lang="da-DK" sz="1400" dirty="0"/>
                </a:br>
                <a:r>
                  <a:rPr lang="da-DK" sz="1400" dirty="0"/>
                  <a:t>når der ikke er mere vand i de store og mellemstore porer, da de små ikke kan optages.</a:t>
                </a:r>
              </a:p>
              <a:p>
                <a:endParaRPr lang="da-DK" sz="1400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E38A7F1C-F4B6-F50F-C0F4-39B1C42A4E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68117"/>
                <a:ext cx="10515600" cy="4903616"/>
              </a:xfrm>
              <a:blipFill>
                <a:blip r:embed="rId2"/>
                <a:stretch>
                  <a:fillRect l="-348" t="-74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>
            <a:extLst>
              <a:ext uri="{FF2B5EF4-FFF2-40B4-BE49-F238E27FC236}">
                <a16:creationId xmlns:a16="http://schemas.microsoft.com/office/drawing/2014/main" id="{19E670E5-530C-7B22-009B-233E5898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Jord – Fysisk fasefordeling</a:t>
            </a:r>
          </a:p>
        </p:txBody>
      </p:sp>
      <p:pic>
        <p:nvPicPr>
          <p:cNvPr id="7" name="Billede 6" descr="Et billede, der indeholder udendørs, jord, container, blå/nedtrykt&#10;&#10;AI-genereret indhold kan være ukorrekt.">
            <a:extLst>
              <a:ext uri="{FF2B5EF4-FFF2-40B4-BE49-F238E27FC236}">
                <a16:creationId xmlns:a16="http://schemas.microsoft.com/office/drawing/2014/main" id="{B4673AFC-F1C3-55C8-450A-027EDD57E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80" y="399"/>
            <a:ext cx="2354981" cy="1767718"/>
          </a:xfrm>
          <a:prstGeom prst="rect">
            <a:avLst/>
          </a:prstGeom>
        </p:spPr>
      </p:pic>
      <p:pic>
        <p:nvPicPr>
          <p:cNvPr id="9" name="Billede 8" descr="Et billede, der indeholder jord, person, tøj, værktøj&#10;&#10;AI-genereret indhold kan være ukorrekt.">
            <a:extLst>
              <a:ext uri="{FF2B5EF4-FFF2-40B4-BE49-F238E27FC236}">
                <a16:creationId xmlns:a16="http://schemas.microsoft.com/office/drawing/2014/main" id="{1CA21D01-4870-CFD4-80C6-2287E65DD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7019" y="0"/>
            <a:ext cx="2354981" cy="1768117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54E96647-755A-C96F-9173-A312B7198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998" y="4779228"/>
            <a:ext cx="3982002" cy="20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5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8BA72-D69D-6162-0141-CFEC3D60C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E3299-5D8F-CC63-98CA-B652BF56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Jord – Fysisk fasefordeling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9C15FD83-6F11-FFD8-CD18-64283C82F6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a-DK" sz="1600" dirty="0"/>
                  <a:t>Kontekst: Tager intakt jordprøve (</a:t>
                </a:r>
                <a14:m>
                  <m:oMath xmlns:m="http://schemas.openxmlformats.org/officeDocument/2006/math">
                    <m:r>
                      <a:rPr lang="da-DK" sz="1600">
                        <a:latin typeface="Cambria Math" panose="02040503050406030204" pitchFamily="18" charset="0"/>
                      </a:rPr>
                      <m:t>100</m:t>
                    </m:r>
                    <m:r>
                      <a:rPr lang="da-DK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160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da-DK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16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da-DK" sz="16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a-DK" sz="1600" dirty="0"/>
                  <a:t>) hjem på 170 g kommer i ovn i 24 timer ved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1600">
                            <a:latin typeface="Cambria Math" panose="02040503050406030204" pitchFamily="18" charset="0"/>
                          </a:rPr>
                          <m:t>105</m:t>
                        </m:r>
                      </m:e>
                      <m:sup>
                        <m:r>
                          <a:rPr lang="da-DK" sz="16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da-DK" sz="160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a-DK" sz="1600" dirty="0"/>
                  <a:t> , her fordampes 10 g vand, så prøven vejer 160 g, herefter ovn 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1600">
                            <a:latin typeface="Cambria Math" panose="02040503050406030204" pitchFamily="18" charset="0"/>
                          </a:rPr>
                          <m:t>550</m:t>
                        </m:r>
                      </m:e>
                      <m:sup>
                        <m:r>
                          <a:rPr lang="da-DK" sz="16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da-DK" sz="160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a-DK" sz="1600" dirty="0"/>
                  <a:t> i 2 timer, her mister 1,6 g organisk stof, hvoraf 0,8 g er organisk kulstof. Nu vejer prøven 158,4 g.</a:t>
                </a:r>
              </a:p>
              <a:p>
                <a:r>
                  <a:rPr lang="da-DK" sz="1600" dirty="0"/>
                  <a:t>Volumenvægt (dry bulk </a:t>
                </a:r>
                <a:r>
                  <a:rPr lang="da-DK" sz="1600" dirty="0" err="1"/>
                  <a:t>density</a:t>
                </a:r>
                <a:r>
                  <a:rPr lang="da-DK" sz="1600" dirty="0"/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IV_matha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𝜚</m:t>
                        </m:r>
                      </m:e>
                      <m:sub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a-DK" sz="1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ø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𝑟𝑠𝑡𝑜𝑓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x-IV_mathan" sz="1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x-IV_matha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160</m:t>
                        </m:r>
                        <m:r>
                          <a:rPr lang="x-IV_mathan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x-IV_mathan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𝑇𝑆</m:t>
                        </m:r>
                        <m:r>
                          <a:rPr lang="x-IV_mathan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ø</m:t>
                        </m:r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𝑟𝑠𝑡𝑜𝑓</m:t>
                        </m:r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x-IV_mathan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x-IV_matha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IV_mathan" sz="160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x-IV_mathan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x-IV_mathan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𝑗𝑜𝑟𝑑</m:t>
                        </m:r>
                      </m:den>
                    </m:f>
                    <m:r>
                      <a:rPr lang="x-IV_mathan" sz="1600">
                        <a:latin typeface="Cambria Math" panose="02040503050406030204" pitchFamily="18" charset="0"/>
                      </a:rPr>
                      <m:t>=1,6</m:t>
                    </m:r>
                    <m:f>
                      <m:fPr>
                        <m:ctrlPr>
                          <a:rPr lang="x-IV_matha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𝑇𝑆</m:t>
                        </m:r>
                      </m:num>
                      <m:den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x-IV_matha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IV_mathan" sz="160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x-IV_mathan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x-IV_mathan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𝑗𝑜𝑟𝑑</m:t>
                        </m:r>
                      </m:den>
                    </m:f>
                  </m:oMath>
                </a14:m>
                <a:endParaRPr lang="da-DK" sz="1600" dirty="0"/>
              </a:p>
              <a:p>
                <a:r>
                  <a:rPr lang="da-DK" sz="1600" dirty="0"/>
                  <a:t>Hvor meget fylder porehulrummene i jorden (Total porøsitet): </a:t>
                </a:r>
                <a14:m>
                  <m:oMath xmlns:m="http://schemas.openxmlformats.org/officeDocument/2006/math">
                    <m:r>
                      <a:rPr lang="da-DK" sz="16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da-DK" sz="1600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da-DK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da-DK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1600" i="1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da-DK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16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da-DK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a-DK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da-DK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16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da-DK" sz="16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da-DK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16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60 </m:t>
                        </m:r>
                        <m:f>
                          <m:fPr>
                            <m:ctrlPr>
                              <a:rPr lang="da-DK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1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da-DK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da-DK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a-DK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da-DK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da-DK" sz="1600" i="1">
                            <a:latin typeface="Cambria Math" panose="02040503050406030204" pitchFamily="18" charset="0"/>
                          </a:rPr>
                          <m:t>2,65</m:t>
                        </m:r>
                        <m:f>
                          <m:fPr>
                            <m:ctrlPr>
                              <a:rPr lang="da-DK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1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da-DK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da-DK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a-DK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da-DK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da-DK" sz="1600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da-DK" sz="1600" b="0" i="1" smtClean="0">
                        <a:latin typeface="Cambria Math" panose="02040503050406030204" pitchFamily="18" charset="0"/>
                      </a:rPr>
                      <m:t>0,60</m:t>
                    </m:r>
                    <m:r>
                      <a:rPr lang="da-DK" sz="1600" i="1">
                        <a:latin typeface="Cambria Math" panose="02040503050406030204" pitchFamily="18" charset="0"/>
                      </a:rPr>
                      <m:t>=0,</m:t>
                    </m:r>
                    <m:r>
                      <a:rPr lang="da-DK" sz="1600" b="0" i="1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da-DK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1600" b="0" i="1" smtClean="0">
                        <a:latin typeface="Cambria Math" panose="02040503050406030204" pitchFamily="18" charset="0"/>
                      </a:rPr>
                      <m:t>39,62</m:t>
                    </m:r>
                    <m:r>
                      <a:rPr lang="da-DK" sz="1600" i="1">
                        <a:latin typeface="Cambria Math" panose="02040503050406030204" pitchFamily="18" charset="0"/>
                      </a:rPr>
                      <m:t> %</m:t>
                    </m:r>
                    <m:f>
                      <m:fPr>
                        <m:ctrlPr>
                          <a:rPr lang="da-DK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1600" i="1">
                            <a:latin typeface="Cambria Math" panose="02040503050406030204" pitchFamily="18" charset="0"/>
                          </a:rPr>
                          <m:t>𝑣𝑜𝑙𝑢𝑚𝑒𝑛</m:t>
                        </m:r>
                        <m:r>
                          <a:rPr lang="da-DK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sz="1600" i="1">
                            <a:latin typeface="Cambria Math" panose="02040503050406030204" pitchFamily="18" charset="0"/>
                          </a:rPr>
                          <m:t>𝑝𝑜𝑟𝑒𝑟</m:t>
                        </m:r>
                      </m:num>
                      <m:den>
                        <m:r>
                          <a:rPr lang="da-DK" sz="1600" i="1">
                            <a:latin typeface="Cambria Math" panose="02040503050406030204" pitchFamily="18" charset="0"/>
                          </a:rPr>
                          <m:t>𝑣𝑜𝑙𝑢𝑚𝑒𝑛</m:t>
                        </m:r>
                        <m:r>
                          <a:rPr lang="da-DK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sz="1600" i="1">
                            <a:latin typeface="Cambria Math" panose="02040503050406030204" pitchFamily="18" charset="0"/>
                          </a:rPr>
                          <m:t>𝑗𝑜𝑟𝑑</m:t>
                        </m:r>
                      </m:den>
                    </m:f>
                  </m:oMath>
                </a14:m>
                <a:endParaRPr lang="da-DK" sz="1600" dirty="0"/>
              </a:p>
              <a:p>
                <a:r>
                  <a:rPr lang="x-IV_mathan" sz="1600" dirty="0"/>
                  <a:t>Hvor meget fylder vandet i jorden: </a:t>
                </a:r>
                <a14:m>
                  <m:oMath xmlns:m="http://schemas.openxmlformats.org/officeDocument/2006/math">
                    <m:r>
                      <a:rPr lang="x-IV_mathan" sz="1600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 sz="1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x-IV_matha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x-IV_mathan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x-IV_matha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IV_mathan" sz="160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x-IV_mathan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x-IV_mathan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𝑣𝑎𝑛𝑑</m:t>
                        </m:r>
                      </m:num>
                      <m:den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x-IV_mathan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x-IV_matha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IV_mathan" sz="160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x-IV_mathan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x-IV_mathan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𝑗𝑜𝑟𝑑</m:t>
                        </m:r>
                      </m:den>
                    </m:f>
                    <m:r>
                      <a:rPr lang="da-DK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1600">
                        <a:latin typeface="Cambria Math" panose="02040503050406030204" pitchFamily="18" charset="0"/>
                      </a:rPr>
                      <m:t>0,1</m:t>
                    </m:r>
                    <m:f>
                      <m:fPr>
                        <m:ctrlPr>
                          <a:rPr lang="x-IV_matha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x-IV_matha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IV_mathan" sz="160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x-IV_mathan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x-IV_mathan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𝑣𝑎𝑛𝑑</m:t>
                        </m:r>
                      </m:num>
                      <m:den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x-IV_matha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IV_mathan" sz="160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x-IV_mathan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x-IV_mathan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𝑗𝑜𝑟𝑑</m:t>
                        </m:r>
                      </m:den>
                    </m:f>
                  </m:oMath>
                </a14:m>
                <a:r>
                  <a:rPr lang="da-DK" sz="1600" dirty="0"/>
                  <a:t>, Vi benyttede os af at </a:t>
                </a:r>
                <a14:m>
                  <m:oMath xmlns:m="http://schemas.openxmlformats.org/officeDocument/2006/math">
                    <m:r>
                      <a:rPr lang="da-DK" sz="1600">
                        <a:latin typeface="Cambria Math" panose="02040503050406030204" pitchFamily="18" charset="0"/>
                      </a:rPr>
                      <m:t>10</m:t>
                    </m:r>
                    <m:r>
                      <a:rPr lang="da-DK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160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a-DK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1600">
                        <a:latin typeface="Cambria Math" panose="02040503050406030204" pitchFamily="18" charset="0"/>
                      </a:rPr>
                      <m:t>𝑣𝑎𝑛𝑑</m:t>
                    </m:r>
                    <m:r>
                      <a:rPr lang="da-DK" sz="1600">
                        <a:latin typeface="Cambria Math" panose="02040503050406030204" pitchFamily="18" charset="0"/>
                      </a:rPr>
                      <m:t>=10</m:t>
                    </m:r>
                    <m:r>
                      <a:rPr lang="da-DK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160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da-DK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16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da-DK" sz="16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a-DK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1600">
                        <a:latin typeface="Cambria Math" panose="02040503050406030204" pitchFamily="18" charset="0"/>
                      </a:rPr>
                      <m:t>𝑣𝑎𝑛𝑑</m:t>
                    </m:r>
                  </m:oMath>
                </a14:m>
                <a:r>
                  <a:rPr lang="da-DK" sz="1600" dirty="0"/>
                  <a:t>.</a:t>
                </a:r>
              </a:p>
              <a:p>
                <a:r>
                  <a:rPr lang="da-DK" sz="1600" dirty="0"/>
                  <a:t>Hvor meget fylder luften i jorden, Volumen indhold af luft, </a:t>
                </a:r>
                <a14:m>
                  <m:oMath xmlns:m="http://schemas.openxmlformats.org/officeDocument/2006/math">
                    <m:r>
                      <a:rPr lang="x-IV_mathan" sz="1600">
                        <a:latin typeface="Cambria Math" panose="02040503050406030204" pitchFamily="18" charset="0"/>
                      </a:rPr>
                      <m:t>𝜀</m:t>
                    </m:r>
                    <m:r>
                      <a:rPr lang="x-IV_mathan" sz="16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x-IV_mathan" sz="1600">
                        <a:latin typeface="Cambria Math" panose="02040503050406030204" pitchFamily="18" charset="0"/>
                      </a:rPr>
                      <m:t>Φ</m:t>
                    </m:r>
                    <m:r>
                      <a:rPr lang="x-IV_mathan" sz="1600">
                        <a:latin typeface="Cambria Math" panose="02040503050406030204" pitchFamily="18" charset="0"/>
                      </a:rPr>
                      <m:t>−</m:t>
                    </m:r>
                    <m:r>
                      <a:rPr lang="x-IV_mathan" sz="1600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 sz="1600">
                        <a:latin typeface="Cambria Math" panose="02040503050406030204" pitchFamily="18" charset="0"/>
                      </a:rPr>
                      <m:t>=0,4−0,1=0,3</m:t>
                    </m:r>
                    <m:r>
                      <a:rPr lang="x-IV_mathan" sz="16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x-IV_matha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x-IV_matha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IV_mathan" sz="160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x-IV_mathan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x-IV_mathan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𝑙𝑢𝑓𝑡</m:t>
                        </m:r>
                      </m:num>
                      <m:den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x-IV_matha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IV_mathan" sz="160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x-IV_mathan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x-IV_mathan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1600">
                            <a:latin typeface="Cambria Math" panose="02040503050406030204" pitchFamily="18" charset="0"/>
                          </a:rPr>
                          <m:t>𝑗𝑜𝑟𝑑</m:t>
                        </m:r>
                      </m:den>
                    </m:f>
                  </m:oMath>
                </a14:m>
                <a:r>
                  <a:rPr lang="x-IV_mathan" sz="1600" dirty="0"/>
                  <a:t> = </a:t>
                </a:r>
                <a:r>
                  <a:rPr lang="da-DK" sz="1600" i="1" dirty="0"/>
                  <a:t>30 volumenprocent luft</a:t>
                </a:r>
                <a:endParaRPr lang="da-DK" sz="1800" dirty="0"/>
              </a:p>
              <a:p>
                <a:endParaRPr lang="da-DK" sz="1800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9C15FD83-6F11-FFD8-CD18-64283C82F6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48" t="-98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Billede 8" descr="Et billede, der indeholder jord, person, tøj, værktøj&#10;&#10;AI-genereret indhold kan være ukorrekt.">
            <a:extLst>
              <a:ext uri="{FF2B5EF4-FFF2-40B4-BE49-F238E27FC236}">
                <a16:creationId xmlns:a16="http://schemas.microsoft.com/office/drawing/2014/main" id="{5A84EA41-4568-27C3-9757-1A73707AE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0148" y="0"/>
            <a:ext cx="2251852" cy="1690688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3A23C42C-BE51-F0C9-C8E5-A77E234E8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4916" y="5032377"/>
            <a:ext cx="3497084" cy="182562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DBA8B32-FD6D-6D3F-8970-34A4C1333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795" y="1"/>
            <a:ext cx="2256194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8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2AABA-10B9-EDEA-C5ED-7E000A44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Jordprøvetagning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17F39F-995C-1059-6974-AEAC3E766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Find sted mellem træer med afstand </a:t>
            </a:r>
            <a:br>
              <a:rPr lang="da-DK" dirty="0"/>
            </a:br>
            <a:r>
              <a:rPr lang="da-DK" dirty="0"/>
              <a:t>til træer for at undgå værste rødder. </a:t>
            </a:r>
          </a:p>
          <a:p>
            <a:r>
              <a:rPr lang="da-DK" dirty="0"/>
              <a:t>Hul på 1*1 m og 0,45 m dyb, jordspyd?</a:t>
            </a:r>
          </a:p>
          <a:p>
            <a:r>
              <a:rPr lang="da-DK" dirty="0"/>
              <a:t>Koordinat ud fra billede af en side af hullets profil. </a:t>
            </a:r>
          </a:p>
          <a:p>
            <a:endParaRPr lang="da-DK" dirty="0"/>
          </a:p>
        </p:txBody>
      </p:sp>
      <p:pic>
        <p:nvPicPr>
          <p:cNvPr id="5" name="Billede 4" descr="Et billede, der indeholder tekst, linje/række, Kurve, nummer/tal&#10;&#10;AI-genereret indhold kan være ukorrekt.">
            <a:extLst>
              <a:ext uri="{FF2B5EF4-FFF2-40B4-BE49-F238E27FC236}">
                <a16:creationId xmlns:a16="http://schemas.microsoft.com/office/drawing/2014/main" id="{F405A012-25BF-902E-D46D-BEEDFE83B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16" y="128643"/>
            <a:ext cx="5150529" cy="2178162"/>
          </a:xfrm>
          <a:prstGeom prst="rect">
            <a:avLst/>
          </a:prstGeom>
        </p:spPr>
      </p:pic>
      <p:pic>
        <p:nvPicPr>
          <p:cNvPr id="7" name="Billede 6" descr="Et billede, der indeholder tekst, visitkort, plante&#10;&#10;AI-genereret indhold kan være ukorrekt.">
            <a:extLst>
              <a:ext uri="{FF2B5EF4-FFF2-40B4-BE49-F238E27FC236}">
                <a16:creationId xmlns:a16="http://schemas.microsoft.com/office/drawing/2014/main" id="{097EBC14-CA73-9B93-3938-AB3F7D1A4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779" y="4419503"/>
            <a:ext cx="2330570" cy="1892397"/>
          </a:xfrm>
          <a:prstGeom prst="rect">
            <a:avLst/>
          </a:prstGeom>
        </p:spPr>
      </p:pic>
      <p:pic>
        <p:nvPicPr>
          <p:cNvPr id="9" name="Billede 8" descr="Et billede, der indeholder tekst, skærmbillede, linje/række, Kurve&#10;&#10;AI-genereret indhold kan være ukorrekt.">
            <a:extLst>
              <a:ext uri="{FF2B5EF4-FFF2-40B4-BE49-F238E27FC236}">
                <a16:creationId xmlns:a16="http://schemas.microsoft.com/office/drawing/2014/main" id="{D774D4A1-851F-5101-2688-4CE3386B5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5" y="4419503"/>
            <a:ext cx="3397425" cy="217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0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Husholdningsapparater, maskine, indendørs&#10;&#10;AI-genereret indhold kan være ukorrekt.">
            <a:extLst>
              <a:ext uri="{FF2B5EF4-FFF2-40B4-BE49-F238E27FC236}">
                <a16:creationId xmlns:a16="http://schemas.microsoft.com/office/drawing/2014/main" id="{03FA3272-CF76-EA3A-F8E6-0EA6A9EBF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93" y="316192"/>
            <a:ext cx="11255084" cy="622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6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F73DC-C3C9-1681-1EAF-F9F5F455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Sigtetårn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5C346892-0A8F-E94B-78D9-91FC2A9243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a-DK" sz="1600" dirty="0"/>
                  <a:t>Klargør jorden, først skal småsten fjernes og aggregater knuses, lufttør så jorden i ??.</a:t>
                </a:r>
              </a:p>
              <a:p>
                <a:r>
                  <a:rPr lang="da-DK" sz="1600" dirty="0"/>
                  <a:t>200 g jord </a:t>
                </a:r>
                <a:r>
                  <a:rPr lang="da-DK" sz="1600" dirty="0" err="1"/>
                  <a:t>forsigtes</a:t>
                </a:r>
                <a:r>
                  <a:rPr lang="da-DK" sz="1600" dirty="0"/>
                  <a:t> i 2000 </a:t>
                </a:r>
                <a14:m>
                  <m:oMath xmlns:m="http://schemas.openxmlformats.org/officeDocument/2006/math">
                    <m:r>
                      <a:rPr lang="da-DK" sz="1600">
                        <a:latin typeface="Cambria Math" panose="02040503050406030204" pitchFamily="18" charset="0"/>
                      </a:rPr>
                      <m:t>𝜇</m:t>
                    </m:r>
                    <m:r>
                      <a:rPr lang="da-DK" sz="160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a-DK" sz="1600" dirty="0"/>
                  <a:t> sigte, hvor 100 g af den </a:t>
                </a:r>
                <a:r>
                  <a:rPr lang="da-DK" sz="1600" dirty="0" err="1"/>
                  <a:t>forsigtede</a:t>
                </a:r>
                <a:r>
                  <a:rPr lang="da-DK" sz="1600" dirty="0"/>
                  <a:t> jord 2000 </a:t>
                </a:r>
                <a14:m>
                  <m:oMath xmlns:m="http://schemas.openxmlformats.org/officeDocument/2006/math">
                    <m:r>
                      <a:rPr lang="da-DK" sz="1600">
                        <a:latin typeface="Cambria Math" panose="02040503050406030204" pitchFamily="18" charset="0"/>
                      </a:rPr>
                      <m:t>𝜇</m:t>
                    </m:r>
                    <m:r>
                      <a:rPr lang="da-DK" sz="160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a-DK" sz="1600" dirty="0"/>
                  <a:t> benyttes. </a:t>
                </a:r>
              </a:p>
              <a:p>
                <a:r>
                  <a:rPr lang="da-DK" sz="1600" dirty="0"/>
                  <a:t>Så benytter man sig af en sigte som denne, der kan opdele jorden.</a:t>
                </a:r>
              </a:p>
              <a:p>
                <a:endParaRPr lang="da-DK" sz="1600" dirty="0"/>
              </a:p>
              <a:p>
                <a:r>
                  <a:rPr lang="da-DK" sz="1600" dirty="0"/>
                  <a:t>Mindste sigte man reelt kan bruge til sigtetårns analyse er 63 </a:t>
                </a:r>
                <a14:m>
                  <m:oMath xmlns:m="http://schemas.openxmlformats.org/officeDocument/2006/math">
                    <m:r>
                      <a:rPr lang="da-DK" sz="1600">
                        <a:latin typeface="Cambria Math" panose="02040503050406030204" pitchFamily="18" charset="0"/>
                      </a:rPr>
                      <m:t>𝜇</m:t>
                    </m:r>
                    <m:r>
                      <a:rPr lang="da-DK" sz="160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a-DK" sz="1600" dirty="0"/>
                  <a:t>, da de ikke kan laves mindre. </a:t>
                </a:r>
              </a:p>
              <a:p>
                <a:r>
                  <a:rPr lang="da-DK" sz="1600" dirty="0"/>
                  <a:t>Ler silt og finsand under 63 </a:t>
                </a:r>
                <a14:m>
                  <m:oMath xmlns:m="http://schemas.openxmlformats.org/officeDocument/2006/math">
                    <m:r>
                      <a:rPr lang="da-DK" sz="1600">
                        <a:latin typeface="Cambria Math" panose="02040503050406030204" pitchFamily="18" charset="0"/>
                      </a:rPr>
                      <m:t>𝜇</m:t>
                    </m:r>
                    <m:r>
                      <a:rPr lang="da-DK" sz="160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a-DK" sz="1600" dirty="0"/>
                  <a:t> , vil altså samles i bunden. Her benytter man sig af et hydrometer, der er en meget besværlig analyse. Ellers deler man det op i en tredjedel hver, hvilket passer meget godt især i danske jordforhold. </a:t>
                </a:r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5C346892-0A8F-E94B-78D9-91FC2A9243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2" t="-98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lede 4" descr="Et billede, der indeholder tekst, skærmbillede, linje/række, Font/skrifttype&#10;&#10;AI-genereret indhold kan være ukorrekt.">
            <a:extLst>
              <a:ext uri="{FF2B5EF4-FFF2-40B4-BE49-F238E27FC236}">
                <a16:creationId xmlns:a16="http://schemas.microsoft.com/office/drawing/2014/main" id="{BCA78C1D-C3A9-D101-BA45-573AD7A10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251" y="1156893"/>
            <a:ext cx="2376015" cy="2272108"/>
          </a:xfrm>
          <a:prstGeom prst="rect">
            <a:avLst/>
          </a:prstGeom>
        </p:spPr>
      </p:pic>
      <p:pic>
        <p:nvPicPr>
          <p:cNvPr id="7" name="Billede 6" descr="Et billede, der indeholder tekst, skærmbillede, nummer/tal, linje/række&#10;&#10;AI-genereret indhold kan være ukorrekt.">
            <a:extLst>
              <a:ext uri="{FF2B5EF4-FFF2-40B4-BE49-F238E27FC236}">
                <a16:creationId xmlns:a16="http://schemas.microsoft.com/office/drawing/2014/main" id="{CFDD8955-7FF7-918E-7607-6C4539F3F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34" y="4778837"/>
            <a:ext cx="5552923" cy="1421372"/>
          </a:xfrm>
          <a:prstGeom prst="rect">
            <a:avLst/>
          </a:prstGeom>
        </p:spPr>
      </p:pic>
      <p:pic>
        <p:nvPicPr>
          <p:cNvPr id="9" name="Billede 8" descr="Et billede, der indeholder tekst, skærmbillede, linje/række, nummer/tal&#10;&#10;AI-genereret indhold kan være ukorrekt.">
            <a:extLst>
              <a:ext uri="{FF2B5EF4-FFF2-40B4-BE49-F238E27FC236}">
                <a16:creationId xmlns:a16="http://schemas.microsoft.com/office/drawing/2014/main" id="{8180ED6A-DF08-EE73-904B-7CC00D29A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625" y="4486172"/>
            <a:ext cx="3733992" cy="200670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F53005E0-2247-3174-598D-FE46E4F202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5942" y="251173"/>
            <a:ext cx="895309" cy="181144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F3AA9AF0-EA50-10AD-E011-28AA3C09B5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8509" y="4220769"/>
            <a:ext cx="1705146" cy="22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17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67357</TotalTime>
  <Words>657</Words>
  <Application>Microsoft Office PowerPoint</Application>
  <PresentationFormat>Widescreen</PresentationFormat>
  <Paragraphs>35</Paragraphs>
  <Slides>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Cambria Math</vt:lpstr>
      <vt:lpstr>Office-tema</vt:lpstr>
      <vt:lpstr>Jord</vt:lpstr>
      <vt:lpstr>Afrapportering</vt:lpstr>
      <vt:lpstr>Afrapportering</vt:lpstr>
      <vt:lpstr>Jord – Fysisk fasefordeling</vt:lpstr>
      <vt:lpstr>Jord – Fysisk fasefordeling</vt:lpstr>
      <vt:lpstr>Jordprøvetagning</vt:lpstr>
      <vt:lpstr>PowerPoint-præsentation</vt:lpstr>
      <vt:lpstr>Sigtetårn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Lasse Kappel Aggerholm</dc:creator>
  <cp:lastModifiedBy>Lasse Kappel Aggerholm</cp:lastModifiedBy>
  <cp:revision>1</cp:revision>
  <dcterms:created xsi:type="dcterms:W3CDTF">2025-12-08T07:56:28Z</dcterms:created>
  <dcterms:modified xsi:type="dcterms:W3CDTF">2026-01-25T20:41:25Z</dcterms:modified>
</cp:coreProperties>
</file>