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  <p:sldId id="263" r:id="rId7"/>
    <p:sldId id="264" r:id="rId8"/>
    <p:sldId id="266" r:id="rId9"/>
    <p:sldId id="267" r:id="rId10"/>
    <p:sldId id="265" r:id="rId11"/>
    <p:sldId id="262" r:id="rId1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26E845-6A62-4E87-AFAC-92E5DA415BC1}" v="18" dt="2026-02-02T07:45:13.2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26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sse Kappel Aggerholm" userId="cc7af402-8c19-46cd-b1f9-6529bae68021" providerId="ADAL" clId="{DFDBADC1-4E10-42C8-9404-4B6D9701A3FC}"/>
    <pc:docChg chg="undo custSel addSld delSld modSld">
      <pc:chgData name="Lasse Kappel Aggerholm" userId="cc7af402-8c19-46cd-b1f9-6529bae68021" providerId="ADAL" clId="{DFDBADC1-4E10-42C8-9404-4B6D9701A3FC}" dt="2026-02-02T07:46:32.838" v="719" actId="1076"/>
      <pc:docMkLst>
        <pc:docMk/>
      </pc:docMkLst>
      <pc:sldChg chg="addSp modSp new mod setBg">
        <pc:chgData name="Lasse Kappel Aggerholm" userId="cc7af402-8c19-46cd-b1f9-6529bae68021" providerId="ADAL" clId="{DFDBADC1-4E10-42C8-9404-4B6D9701A3FC}" dt="2026-01-31T17:18:35.937" v="78" actId="20577"/>
        <pc:sldMkLst>
          <pc:docMk/>
          <pc:sldMk cId="3190402019" sldId="256"/>
        </pc:sldMkLst>
        <pc:spChg chg="mod">
          <ac:chgData name="Lasse Kappel Aggerholm" userId="cc7af402-8c19-46cd-b1f9-6529bae68021" providerId="ADAL" clId="{DFDBADC1-4E10-42C8-9404-4B6D9701A3FC}" dt="2026-01-31T17:18:08.719" v="28" actId="20577"/>
          <ac:spMkLst>
            <pc:docMk/>
            <pc:sldMk cId="3190402019" sldId="256"/>
            <ac:spMk id="2" creationId="{DB59EE13-7026-3103-A0EC-36BD10D57C35}"/>
          </ac:spMkLst>
        </pc:spChg>
        <pc:spChg chg="mod">
          <ac:chgData name="Lasse Kappel Aggerholm" userId="cc7af402-8c19-46cd-b1f9-6529bae68021" providerId="ADAL" clId="{DFDBADC1-4E10-42C8-9404-4B6D9701A3FC}" dt="2026-01-31T17:18:35.937" v="78" actId="20577"/>
          <ac:spMkLst>
            <pc:docMk/>
            <pc:sldMk cId="3190402019" sldId="256"/>
            <ac:spMk id="3" creationId="{E548A681-DB94-8BDB-D7C1-4190095E1C68}"/>
          </ac:spMkLst>
        </pc:spChg>
        <pc:spChg chg="add">
          <ac:chgData name="Lasse Kappel Aggerholm" userId="cc7af402-8c19-46cd-b1f9-6529bae68021" providerId="ADAL" clId="{DFDBADC1-4E10-42C8-9404-4B6D9701A3FC}" dt="2026-01-31T17:18:00.504" v="6" actId="26606"/>
          <ac:spMkLst>
            <pc:docMk/>
            <pc:sldMk cId="3190402019" sldId="256"/>
            <ac:spMk id="10" creationId="{FA69AAE0-49D5-4C8B-8BA2-55898C00E05E}"/>
          </ac:spMkLst>
        </pc:spChg>
        <pc:picChg chg="add mod ord">
          <ac:chgData name="Lasse Kappel Aggerholm" userId="cc7af402-8c19-46cd-b1f9-6529bae68021" providerId="ADAL" clId="{DFDBADC1-4E10-42C8-9404-4B6D9701A3FC}" dt="2026-01-31T17:18:00.504" v="6" actId="26606"/>
          <ac:picMkLst>
            <pc:docMk/>
            <pc:sldMk cId="3190402019" sldId="256"/>
            <ac:picMk id="4" creationId="{E1CAD90A-490E-0C56-77E0-48A3626E426C}"/>
          </ac:picMkLst>
        </pc:picChg>
        <pc:picChg chg="add mod">
          <ac:chgData name="Lasse Kappel Aggerholm" userId="cc7af402-8c19-46cd-b1f9-6529bae68021" providerId="ADAL" clId="{DFDBADC1-4E10-42C8-9404-4B6D9701A3FC}" dt="2026-01-31T17:18:00.504" v="6" actId="26606"/>
          <ac:picMkLst>
            <pc:docMk/>
            <pc:sldMk cId="3190402019" sldId="256"/>
            <ac:picMk id="5" creationId="{46A8031F-FCBB-808C-EF66-6EB153FD50B0}"/>
          </ac:picMkLst>
        </pc:picChg>
      </pc:sldChg>
      <pc:sldChg chg="addSp modSp new del mod">
        <pc:chgData name="Lasse Kappel Aggerholm" userId="cc7af402-8c19-46cd-b1f9-6529bae68021" providerId="ADAL" clId="{DFDBADC1-4E10-42C8-9404-4B6D9701A3FC}" dt="2026-02-02T06:49:40.858" v="494" actId="47"/>
        <pc:sldMkLst>
          <pc:docMk/>
          <pc:sldMk cId="1302098150" sldId="257"/>
        </pc:sldMkLst>
        <pc:picChg chg="add mod">
          <ac:chgData name="Lasse Kappel Aggerholm" userId="cc7af402-8c19-46cd-b1f9-6529bae68021" providerId="ADAL" clId="{DFDBADC1-4E10-42C8-9404-4B6D9701A3FC}" dt="2026-02-02T06:48:52.072" v="488" actId="1076"/>
          <ac:picMkLst>
            <pc:docMk/>
            <pc:sldMk cId="1302098150" sldId="257"/>
            <ac:picMk id="5" creationId="{9D158980-B888-224B-09CF-BBE671DF8981}"/>
          </ac:picMkLst>
        </pc:picChg>
        <pc:picChg chg="add mod">
          <ac:chgData name="Lasse Kappel Aggerholm" userId="cc7af402-8c19-46cd-b1f9-6529bae68021" providerId="ADAL" clId="{DFDBADC1-4E10-42C8-9404-4B6D9701A3FC}" dt="2026-02-02T06:48:40.910" v="487" actId="1076"/>
          <ac:picMkLst>
            <pc:docMk/>
            <pc:sldMk cId="1302098150" sldId="257"/>
            <ac:picMk id="7" creationId="{4ED9667D-9609-4CBA-BE00-D8366476B746}"/>
          </ac:picMkLst>
        </pc:picChg>
      </pc:sldChg>
      <pc:sldChg chg="addSp delSp modSp new mod setBg setClrOvrMap">
        <pc:chgData name="Lasse Kappel Aggerholm" userId="cc7af402-8c19-46cd-b1f9-6529bae68021" providerId="ADAL" clId="{DFDBADC1-4E10-42C8-9404-4B6D9701A3FC}" dt="2026-02-02T06:45:18.651" v="433" actId="26606"/>
        <pc:sldMkLst>
          <pc:docMk/>
          <pc:sldMk cId="4171820299" sldId="258"/>
        </pc:sldMkLst>
        <pc:spChg chg="mod ord">
          <ac:chgData name="Lasse Kappel Aggerholm" userId="cc7af402-8c19-46cd-b1f9-6529bae68021" providerId="ADAL" clId="{DFDBADC1-4E10-42C8-9404-4B6D9701A3FC}" dt="2026-02-02T06:45:18.651" v="433" actId="26606"/>
          <ac:spMkLst>
            <pc:docMk/>
            <pc:sldMk cId="4171820299" sldId="258"/>
            <ac:spMk id="2" creationId="{E3BFB19F-2E58-0C95-D0C9-6B2FFAD83FD8}"/>
          </ac:spMkLst>
        </pc:spChg>
        <pc:spChg chg="add mod ord">
          <ac:chgData name="Lasse Kappel Aggerholm" userId="cc7af402-8c19-46cd-b1f9-6529bae68021" providerId="ADAL" clId="{DFDBADC1-4E10-42C8-9404-4B6D9701A3FC}" dt="2026-02-02T06:45:18.651" v="433" actId="26606"/>
          <ac:spMkLst>
            <pc:docMk/>
            <pc:sldMk cId="4171820299" sldId="258"/>
            <ac:spMk id="6" creationId="{46D4A0F5-27D6-EF3D-9B30-2052627B5792}"/>
          </ac:spMkLst>
        </pc:spChg>
        <pc:spChg chg="add del">
          <ac:chgData name="Lasse Kappel Aggerholm" userId="cc7af402-8c19-46cd-b1f9-6529bae68021" providerId="ADAL" clId="{DFDBADC1-4E10-42C8-9404-4B6D9701A3FC}" dt="2026-02-02T06:45:18.651" v="433" actId="26606"/>
          <ac:spMkLst>
            <pc:docMk/>
            <pc:sldMk cId="4171820299" sldId="258"/>
            <ac:spMk id="12" creationId="{2EB492CD-616E-47F8-933B-5E2D952A0593}"/>
          </ac:spMkLst>
        </pc:spChg>
        <pc:spChg chg="add del">
          <ac:chgData name="Lasse Kappel Aggerholm" userId="cc7af402-8c19-46cd-b1f9-6529bae68021" providerId="ADAL" clId="{DFDBADC1-4E10-42C8-9404-4B6D9701A3FC}" dt="2026-02-02T06:45:18.651" v="433" actId="26606"/>
          <ac:spMkLst>
            <pc:docMk/>
            <pc:sldMk cId="4171820299" sldId="258"/>
            <ac:spMk id="14" creationId="{59383CF9-23B5-4335-9B21-1791C4CF1C75}"/>
          </ac:spMkLst>
        </pc:spChg>
        <pc:spChg chg="add del">
          <ac:chgData name="Lasse Kappel Aggerholm" userId="cc7af402-8c19-46cd-b1f9-6529bae68021" providerId="ADAL" clId="{DFDBADC1-4E10-42C8-9404-4B6D9701A3FC}" dt="2026-02-02T06:45:18.651" v="433" actId="26606"/>
          <ac:spMkLst>
            <pc:docMk/>
            <pc:sldMk cId="4171820299" sldId="258"/>
            <ac:spMk id="16" creationId="{0007FE00-9498-4706-B255-6437B0252C02}"/>
          </ac:spMkLst>
        </pc:spChg>
        <pc:picChg chg="add mod">
          <ac:chgData name="Lasse Kappel Aggerholm" userId="cc7af402-8c19-46cd-b1f9-6529bae68021" providerId="ADAL" clId="{DFDBADC1-4E10-42C8-9404-4B6D9701A3FC}" dt="2026-02-02T06:45:18.651" v="433" actId="26606"/>
          <ac:picMkLst>
            <pc:docMk/>
            <pc:sldMk cId="4171820299" sldId="258"/>
            <ac:picMk id="7" creationId="{A073E2C9-AFB0-1410-640C-CB3D02A2BFE0}"/>
          </ac:picMkLst>
        </pc:picChg>
      </pc:sldChg>
      <pc:sldChg chg="addSp delSp modSp new mod setBg">
        <pc:chgData name="Lasse Kappel Aggerholm" userId="cc7af402-8c19-46cd-b1f9-6529bae68021" providerId="ADAL" clId="{DFDBADC1-4E10-42C8-9404-4B6D9701A3FC}" dt="2026-02-02T06:46:54.952" v="480" actId="26606"/>
        <pc:sldMkLst>
          <pc:docMk/>
          <pc:sldMk cId="2429811949" sldId="259"/>
        </pc:sldMkLst>
        <pc:spChg chg="mod">
          <ac:chgData name="Lasse Kappel Aggerholm" userId="cc7af402-8c19-46cd-b1f9-6529bae68021" providerId="ADAL" clId="{DFDBADC1-4E10-42C8-9404-4B6D9701A3FC}" dt="2026-02-02T06:46:54.952" v="480" actId="26606"/>
          <ac:spMkLst>
            <pc:docMk/>
            <pc:sldMk cId="2429811949" sldId="259"/>
            <ac:spMk id="2" creationId="{92994FA1-B2E5-8250-24C4-0837CD0205AB}"/>
          </ac:spMkLst>
        </pc:spChg>
        <pc:spChg chg="mod">
          <ac:chgData name="Lasse Kappel Aggerholm" userId="cc7af402-8c19-46cd-b1f9-6529bae68021" providerId="ADAL" clId="{DFDBADC1-4E10-42C8-9404-4B6D9701A3FC}" dt="2026-02-02T06:46:54.952" v="480" actId="26606"/>
          <ac:spMkLst>
            <pc:docMk/>
            <pc:sldMk cId="2429811949" sldId="259"/>
            <ac:spMk id="3" creationId="{548DD2E6-9904-3ABF-072A-A4FE71E4E2FE}"/>
          </ac:spMkLst>
        </pc:spChg>
        <pc:spChg chg="add del">
          <ac:chgData name="Lasse Kappel Aggerholm" userId="cc7af402-8c19-46cd-b1f9-6529bae68021" providerId="ADAL" clId="{DFDBADC1-4E10-42C8-9404-4B6D9701A3FC}" dt="2026-02-02T06:46:54.952" v="480" actId="26606"/>
          <ac:spMkLst>
            <pc:docMk/>
            <pc:sldMk cId="2429811949" sldId="259"/>
            <ac:spMk id="9" creationId="{47942995-B07F-4636-9A06-C6A104B260A8}"/>
          </ac:spMkLst>
        </pc:spChg>
        <pc:spChg chg="add del">
          <ac:chgData name="Lasse Kappel Aggerholm" userId="cc7af402-8c19-46cd-b1f9-6529bae68021" providerId="ADAL" clId="{DFDBADC1-4E10-42C8-9404-4B6D9701A3FC}" dt="2026-02-02T06:46:54.952" v="480" actId="26606"/>
          <ac:spMkLst>
            <pc:docMk/>
            <pc:sldMk cId="2429811949" sldId="259"/>
            <ac:spMk id="16" creationId="{B81933D1-5615-42C7-9C0B-4EB7105CCE2D}"/>
          </ac:spMkLst>
        </pc:spChg>
        <pc:spChg chg="add del">
          <ac:chgData name="Lasse Kappel Aggerholm" userId="cc7af402-8c19-46cd-b1f9-6529bae68021" providerId="ADAL" clId="{DFDBADC1-4E10-42C8-9404-4B6D9701A3FC}" dt="2026-02-02T06:46:54.952" v="480" actId="26606"/>
          <ac:spMkLst>
            <pc:docMk/>
            <pc:sldMk cId="2429811949" sldId="259"/>
            <ac:spMk id="18" creationId="{19C9EAEA-39D0-4B0E-A0EB-51E7B26740B1}"/>
          </ac:spMkLst>
        </pc:spChg>
        <pc:spChg chg="add">
          <ac:chgData name="Lasse Kappel Aggerholm" userId="cc7af402-8c19-46cd-b1f9-6529bae68021" providerId="ADAL" clId="{DFDBADC1-4E10-42C8-9404-4B6D9701A3FC}" dt="2026-02-02T06:46:54.952" v="480" actId="26606"/>
          <ac:spMkLst>
            <pc:docMk/>
            <pc:sldMk cId="2429811949" sldId="259"/>
            <ac:spMk id="23" creationId="{BA79A7CF-01AF-4178-9369-94E0C90EB046}"/>
          </ac:spMkLst>
        </pc:spChg>
        <pc:spChg chg="add">
          <ac:chgData name="Lasse Kappel Aggerholm" userId="cc7af402-8c19-46cd-b1f9-6529bae68021" providerId="ADAL" clId="{DFDBADC1-4E10-42C8-9404-4B6D9701A3FC}" dt="2026-02-02T06:46:54.952" v="480" actId="26606"/>
          <ac:spMkLst>
            <pc:docMk/>
            <pc:sldMk cId="2429811949" sldId="259"/>
            <ac:spMk id="25" creationId="{99413ED5-9ED4-4772-BCE4-2BCAE6B12E35}"/>
          </ac:spMkLst>
        </pc:spChg>
        <pc:spChg chg="add">
          <ac:chgData name="Lasse Kappel Aggerholm" userId="cc7af402-8c19-46cd-b1f9-6529bae68021" providerId="ADAL" clId="{DFDBADC1-4E10-42C8-9404-4B6D9701A3FC}" dt="2026-02-02T06:46:54.952" v="480" actId="26606"/>
          <ac:spMkLst>
            <pc:docMk/>
            <pc:sldMk cId="2429811949" sldId="259"/>
            <ac:spMk id="27" creationId="{04357C93-F0CB-4A1C-8F77-4E9063789819}"/>
          </ac:spMkLst>
        </pc:spChg>
        <pc:spChg chg="add">
          <ac:chgData name="Lasse Kappel Aggerholm" userId="cc7af402-8c19-46cd-b1f9-6529bae68021" providerId="ADAL" clId="{DFDBADC1-4E10-42C8-9404-4B6D9701A3FC}" dt="2026-02-02T06:46:54.952" v="480" actId="26606"/>
          <ac:spMkLst>
            <pc:docMk/>
            <pc:sldMk cId="2429811949" sldId="259"/>
            <ac:spMk id="29" creationId="{90F533E9-6690-41A8-A372-4C6C622D028D}"/>
          </ac:spMkLst>
        </pc:spChg>
        <pc:grpChg chg="add">
          <ac:chgData name="Lasse Kappel Aggerholm" userId="cc7af402-8c19-46cd-b1f9-6529bae68021" providerId="ADAL" clId="{DFDBADC1-4E10-42C8-9404-4B6D9701A3FC}" dt="2026-02-02T06:46:44.166" v="477" actId="26606"/>
          <ac:grpSpMkLst>
            <pc:docMk/>
            <pc:sldMk cId="2429811949" sldId="259"/>
            <ac:grpSpMk id="11" creationId="{032D8612-31EB-44CF-A1D0-14FD4C705424}"/>
          </ac:grpSpMkLst>
        </pc:grpChg>
        <pc:picChg chg="add mod">
          <ac:chgData name="Lasse Kappel Aggerholm" userId="cc7af402-8c19-46cd-b1f9-6529bae68021" providerId="ADAL" clId="{DFDBADC1-4E10-42C8-9404-4B6D9701A3FC}" dt="2026-02-02T06:46:54.952" v="480" actId="26606"/>
          <ac:picMkLst>
            <pc:docMk/>
            <pc:sldMk cId="2429811949" sldId="259"/>
            <ac:picMk id="4" creationId="{65B1D1F9-5930-03A8-2A1B-8CE24D44DFD5}"/>
          </ac:picMkLst>
        </pc:picChg>
      </pc:sldChg>
      <pc:sldChg chg="addSp modSp add mod setBg">
        <pc:chgData name="Lasse Kappel Aggerholm" userId="cc7af402-8c19-46cd-b1f9-6529bae68021" providerId="ADAL" clId="{DFDBADC1-4E10-42C8-9404-4B6D9701A3FC}" dt="2026-02-02T06:49:31.016" v="493" actId="1076"/>
        <pc:sldMkLst>
          <pc:docMk/>
          <pc:sldMk cId="2618853637" sldId="260"/>
        </pc:sldMkLst>
        <pc:spChg chg="mod">
          <ac:chgData name="Lasse Kappel Aggerholm" userId="cc7af402-8c19-46cd-b1f9-6529bae68021" providerId="ADAL" clId="{DFDBADC1-4E10-42C8-9404-4B6D9701A3FC}" dt="2026-02-02T06:49:10.600" v="490" actId="26606"/>
          <ac:spMkLst>
            <pc:docMk/>
            <pc:sldMk cId="2618853637" sldId="260"/>
            <ac:spMk id="2" creationId="{F91070C5-7234-58D8-C14A-9E0E3D78B161}"/>
          </ac:spMkLst>
        </pc:spChg>
        <pc:spChg chg="mod">
          <ac:chgData name="Lasse Kappel Aggerholm" userId="cc7af402-8c19-46cd-b1f9-6529bae68021" providerId="ADAL" clId="{DFDBADC1-4E10-42C8-9404-4B6D9701A3FC}" dt="2026-02-02T06:49:10.600" v="490" actId="26606"/>
          <ac:spMkLst>
            <pc:docMk/>
            <pc:sldMk cId="2618853637" sldId="260"/>
            <ac:spMk id="3" creationId="{B39FA34E-9E41-A971-913B-DC3632F0F6AA}"/>
          </ac:spMkLst>
        </pc:spChg>
        <pc:spChg chg="add">
          <ac:chgData name="Lasse Kappel Aggerholm" userId="cc7af402-8c19-46cd-b1f9-6529bae68021" providerId="ADAL" clId="{DFDBADC1-4E10-42C8-9404-4B6D9701A3FC}" dt="2026-02-02T06:49:10.600" v="490" actId="26606"/>
          <ac:spMkLst>
            <pc:docMk/>
            <pc:sldMk cId="2618853637" sldId="260"/>
            <ac:spMk id="12" creationId="{149FB5C3-7336-4FE0-A30C-CC0A3646D499}"/>
          </ac:spMkLst>
        </pc:spChg>
        <pc:spChg chg="add">
          <ac:chgData name="Lasse Kappel Aggerholm" userId="cc7af402-8c19-46cd-b1f9-6529bae68021" providerId="ADAL" clId="{DFDBADC1-4E10-42C8-9404-4B6D9701A3FC}" dt="2026-02-02T06:49:10.600" v="490" actId="26606"/>
          <ac:spMkLst>
            <pc:docMk/>
            <pc:sldMk cId="2618853637" sldId="260"/>
            <ac:spMk id="18" creationId="{0DA909B4-15FF-46A6-8A7F-7AEF977FE9ED}"/>
          </ac:spMkLst>
        </pc:spChg>
        <pc:spChg chg="add">
          <ac:chgData name="Lasse Kappel Aggerholm" userId="cc7af402-8c19-46cd-b1f9-6529bae68021" providerId="ADAL" clId="{DFDBADC1-4E10-42C8-9404-4B6D9701A3FC}" dt="2026-02-02T06:49:10.600" v="490" actId="26606"/>
          <ac:spMkLst>
            <pc:docMk/>
            <pc:sldMk cId="2618853637" sldId="260"/>
            <ac:spMk id="20" creationId="{1382A32C-5B0C-4B1C-A074-76C6DBCC9F87}"/>
          </ac:spMkLst>
        </pc:spChg>
        <pc:grpChg chg="add">
          <ac:chgData name="Lasse Kappel Aggerholm" userId="cc7af402-8c19-46cd-b1f9-6529bae68021" providerId="ADAL" clId="{DFDBADC1-4E10-42C8-9404-4B6D9701A3FC}" dt="2026-02-02T06:49:10.600" v="490" actId="26606"/>
          <ac:grpSpMkLst>
            <pc:docMk/>
            <pc:sldMk cId="2618853637" sldId="260"/>
            <ac:grpSpMk id="14" creationId="{19A6B5CE-CB1D-48EE-8B43-E952235C8371}"/>
          </ac:grpSpMkLst>
        </pc:grpChg>
        <pc:picChg chg="mod">
          <ac:chgData name="Lasse Kappel Aggerholm" userId="cc7af402-8c19-46cd-b1f9-6529bae68021" providerId="ADAL" clId="{DFDBADC1-4E10-42C8-9404-4B6D9701A3FC}" dt="2026-02-02T06:49:21.777" v="492" actId="14100"/>
          <ac:picMkLst>
            <pc:docMk/>
            <pc:sldMk cId="2618853637" sldId="260"/>
            <ac:picMk id="5" creationId="{68FA8295-247E-CB2A-B356-0EEC3033864F}"/>
          </ac:picMkLst>
        </pc:picChg>
        <pc:picChg chg="mod">
          <ac:chgData name="Lasse Kappel Aggerholm" userId="cc7af402-8c19-46cd-b1f9-6529bae68021" providerId="ADAL" clId="{DFDBADC1-4E10-42C8-9404-4B6D9701A3FC}" dt="2026-02-02T06:49:31.016" v="493" actId="1076"/>
          <ac:picMkLst>
            <pc:docMk/>
            <pc:sldMk cId="2618853637" sldId="260"/>
            <ac:picMk id="7" creationId="{C7A3B796-DFF4-3625-25E9-9271879B7876}"/>
          </ac:picMkLst>
        </pc:picChg>
      </pc:sldChg>
      <pc:sldChg chg="addSp delSp modSp new mod setBg">
        <pc:chgData name="Lasse Kappel Aggerholm" userId="cc7af402-8c19-46cd-b1f9-6529bae68021" providerId="ADAL" clId="{DFDBADC1-4E10-42C8-9404-4B6D9701A3FC}" dt="2026-02-02T07:01:15.156" v="635" actId="20577"/>
        <pc:sldMkLst>
          <pc:docMk/>
          <pc:sldMk cId="779125578" sldId="261"/>
        </pc:sldMkLst>
        <pc:spChg chg="mod">
          <ac:chgData name="Lasse Kappel Aggerholm" userId="cc7af402-8c19-46cd-b1f9-6529bae68021" providerId="ADAL" clId="{DFDBADC1-4E10-42C8-9404-4B6D9701A3FC}" dt="2026-02-02T06:56:34.889" v="538" actId="26606"/>
          <ac:spMkLst>
            <pc:docMk/>
            <pc:sldMk cId="779125578" sldId="261"/>
            <ac:spMk id="2" creationId="{4BE1E87A-D4CB-D27E-AB38-520DC13AC069}"/>
          </ac:spMkLst>
        </pc:spChg>
        <pc:spChg chg="mod ord">
          <ac:chgData name="Lasse Kappel Aggerholm" userId="cc7af402-8c19-46cd-b1f9-6529bae68021" providerId="ADAL" clId="{DFDBADC1-4E10-42C8-9404-4B6D9701A3FC}" dt="2026-02-02T07:01:15.156" v="635" actId="20577"/>
          <ac:spMkLst>
            <pc:docMk/>
            <pc:sldMk cId="779125578" sldId="261"/>
            <ac:spMk id="3" creationId="{6939A064-FA87-8B87-61BD-6CA125031328}"/>
          </ac:spMkLst>
        </pc:spChg>
        <pc:spChg chg="add del">
          <ac:chgData name="Lasse Kappel Aggerholm" userId="cc7af402-8c19-46cd-b1f9-6529bae68021" providerId="ADAL" clId="{DFDBADC1-4E10-42C8-9404-4B6D9701A3FC}" dt="2026-02-02T06:56:34.889" v="538" actId="26606"/>
          <ac:spMkLst>
            <pc:docMk/>
            <pc:sldMk cId="779125578" sldId="261"/>
            <ac:spMk id="10" creationId="{2EB492CD-616E-47F8-933B-5E2D952A0593}"/>
          </ac:spMkLst>
        </pc:spChg>
        <pc:spChg chg="add del">
          <ac:chgData name="Lasse Kappel Aggerholm" userId="cc7af402-8c19-46cd-b1f9-6529bae68021" providerId="ADAL" clId="{DFDBADC1-4E10-42C8-9404-4B6D9701A3FC}" dt="2026-02-02T06:56:34.889" v="538" actId="26606"/>
          <ac:spMkLst>
            <pc:docMk/>
            <pc:sldMk cId="779125578" sldId="261"/>
            <ac:spMk id="12" creationId="{59383CF9-23B5-4335-9B21-1791C4CF1C75}"/>
          </ac:spMkLst>
        </pc:spChg>
        <pc:spChg chg="add del">
          <ac:chgData name="Lasse Kappel Aggerholm" userId="cc7af402-8c19-46cd-b1f9-6529bae68021" providerId="ADAL" clId="{DFDBADC1-4E10-42C8-9404-4B6D9701A3FC}" dt="2026-02-02T06:56:34.889" v="538" actId="26606"/>
          <ac:spMkLst>
            <pc:docMk/>
            <pc:sldMk cId="779125578" sldId="261"/>
            <ac:spMk id="14" creationId="{0007FE00-9498-4706-B255-6437B0252C02}"/>
          </ac:spMkLst>
        </pc:spChg>
        <pc:spChg chg="add">
          <ac:chgData name="Lasse Kappel Aggerholm" userId="cc7af402-8c19-46cd-b1f9-6529bae68021" providerId="ADAL" clId="{DFDBADC1-4E10-42C8-9404-4B6D9701A3FC}" dt="2026-02-02T06:56:34.889" v="538" actId="26606"/>
          <ac:spMkLst>
            <pc:docMk/>
            <pc:sldMk cId="779125578" sldId="261"/>
            <ac:spMk id="19" creationId="{2B97F24A-32CE-4C1C-A50D-3016B394DCFB}"/>
          </ac:spMkLst>
        </pc:spChg>
        <pc:spChg chg="add">
          <ac:chgData name="Lasse Kappel Aggerholm" userId="cc7af402-8c19-46cd-b1f9-6529bae68021" providerId="ADAL" clId="{DFDBADC1-4E10-42C8-9404-4B6D9701A3FC}" dt="2026-02-02T06:56:34.889" v="538" actId="26606"/>
          <ac:spMkLst>
            <pc:docMk/>
            <pc:sldMk cId="779125578" sldId="261"/>
            <ac:spMk id="21" creationId="{CD8B4F24-440B-49E9-B85D-733523DC064B}"/>
          </ac:spMkLst>
        </pc:spChg>
        <pc:picChg chg="add mod ord">
          <ac:chgData name="Lasse Kappel Aggerholm" userId="cc7af402-8c19-46cd-b1f9-6529bae68021" providerId="ADAL" clId="{DFDBADC1-4E10-42C8-9404-4B6D9701A3FC}" dt="2026-02-02T06:56:34.889" v="538" actId="26606"/>
          <ac:picMkLst>
            <pc:docMk/>
            <pc:sldMk cId="779125578" sldId="261"/>
            <ac:picMk id="5" creationId="{63558685-454E-0A5A-2EAD-02459AD9DE6D}"/>
          </ac:picMkLst>
        </pc:picChg>
      </pc:sldChg>
      <pc:sldChg chg="modSp new mod">
        <pc:chgData name="Lasse Kappel Aggerholm" userId="cc7af402-8c19-46cd-b1f9-6529bae68021" providerId="ADAL" clId="{DFDBADC1-4E10-42C8-9404-4B6D9701A3FC}" dt="2026-02-02T06:54:16.850" v="526" actId="20577"/>
        <pc:sldMkLst>
          <pc:docMk/>
          <pc:sldMk cId="2712475358" sldId="262"/>
        </pc:sldMkLst>
        <pc:spChg chg="mod">
          <ac:chgData name="Lasse Kappel Aggerholm" userId="cc7af402-8c19-46cd-b1f9-6529bae68021" providerId="ADAL" clId="{DFDBADC1-4E10-42C8-9404-4B6D9701A3FC}" dt="2026-02-02T06:54:16.850" v="526" actId="20577"/>
          <ac:spMkLst>
            <pc:docMk/>
            <pc:sldMk cId="2712475358" sldId="262"/>
            <ac:spMk id="2" creationId="{F8F011B2-D5EA-978D-9EEF-DCBCFE07DBE3}"/>
          </ac:spMkLst>
        </pc:spChg>
      </pc:sldChg>
      <pc:sldChg chg="modSp add mod">
        <pc:chgData name="Lasse Kappel Aggerholm" userId="cc7af402-8c19-46cd-b1f9-6529bae68021" providerId="ADAL" clId="{DFDBADC1-4E10-42C8-9404-4B6D9701A3FC}" dt="2026-02-02T07:00:48.912" v="606" actId="404"/>
        <pc:sldMkLst>
          <pc:docMk/>
          <pc:sldMk cId="1683436699" sldId="263"/>
        </pc:sldMkLst>
        <pc:spChg chg="mod">
          <ac:chgData name="Lasse Kappel Aggerholm" userId="cc7af402-8c19-46cd-b1f9-6529bae68021" providerId="ADAL" clId="{DFDBADC1-4E10-42C8-9404-4B6D9701A3FC}" dt="2026-02-02T07:00:48.912" v="606" actId="404"/>
          <ac:spMkLst>
            <pc:docMk/>
            <pc:sldMk cId="1683436699" sldId="263"/>
            <ac:spMk id="3" creationId="{4DF79531-115D-9505-C63B-D7F086B898CD}"/>
          </ac:spMkLst>
        </pc:spChg>
      </pc:sldChg>
      <pc:sldChg chg="addSp delSp modSp new add del mod setBg">
        <pc:chgData name="Lasse Kappel Aggerholm" userId="cc7af402-8c19-46cd-b1f9-6529bae68021" providerId="ADAL" clId="{DFDBADC1-4E10-42C8-9404-4B6D9701A3FC}" dt="2026-02-02T07:45:15.600" v="716" actId="1076"/>
        <pc:sldMkLst>
          <pc:docMk/>
          <pc:sldMk cId="2383944188" sldId="264"/>
        </pc:sldMkLst>
        <pc:spChg chg="mod">
          <ac:chgData name="Lasse Kappel Aggerholm" userId="cc7af402-8c19-46cd-b1f9-6529bae68021" providerId="ADAL" clId="{DFDBADC1-4E10-42C8-9404-4B6D9701A3FC}" dt="2026-02-02T07:06:08.652" v="661" actId="26606"/>
          <ac:spMkLst>
            <pc:docMk/>
            <pc:sldMk cId="2383944188" sldId="264"/>
            <ac:spMk id="2" creationId="{4B74D33A-D571-C1E3-9C87-AF81D588A728}"/>
          </ac:spMkLst>
        </pc:spChg>
        <pc:spChg chg="add del mod">
          <ac:chgData name="Lasse Kappel Aggerholm" userId="cc7af402-8c19-46cd-b1f9-6529bae68021" providerId="ADAL" clId="{DFDBADC1-4E10-42C8-9404-4B6D9701A3FC}" dt="2026-02-02T07:22:38.629" v="695" actId="20577"/>
          <ac:spMkLst>
            <pc:docMk/>
            <pc:sldMk cId="2383944188" sldId="264"/>
            <ac:spMk id="3" creationId="{34591C9E-0C50-202D-2BAE-06C4E3960C49}"/>
          </ac:spMkLst>
        </pc:spChg>
        <pc:spChg chg="add del">
          <ac:chgData name="Lasse Kappel Aggerholm" userId="cc7af402-8c19-46cd-b1f9-6529bae68021" providerId="ADAL" clId="{DFDBADC1-4E10-42C8-9404-4B6D9701A3FC}" dt="2026-02-02T07:03:56.870" v="659" actId="26606"/>
          <ac:spMkLst>
            <pc:docMk/>
            <pc:sldMk cId="2383944188" sldId="264"/>
            <ac:spMk id="10" creationId="{D4771268-CB57-404A-9271-370EB28F6090}"/>
          </ac:spMkLst>
        </pc:spChg>
        <pc:spChg chg="add del">
          <ac:chgData name="Lasse Kappel Aggerholm" userId="cc7af402-8c19-46cd-b1f9-6529bae68021" providerId="ADAL" clId="{DFDBADC1-4E10-42C8-9404-4B6D9701A3FC}" dt="2026-02-02T07:06:08.652" v="661" actId="26606"/>
          <ac:spMkLst>
            <pc:docMk/>
            <pc:sldMk cId="2383944188" sldId="264"/>
            <ac:spMk id="12" creationId="{047C8CCB-F95D-4249-92DD-651249D3535A}"/>
          </ac:spMkLst>
        </pc:spChg>
        <pc:spChg chg="add del">
          <ac:chgData name="Lasse Kappel Aggerholm" userId="cc7af402-8c19-46cd-b1f9-6529bae68021" providerId="ADAL" clId="{DFDBADC1-4E10-42C8-9404-4B6D9701A3FC}" dt="2026-02-02T07:06:08.652" v="661" actId="26606"/>
          <ac:spMkLst>
            <pc:docMk/>
            <pc:sldMk cId="2383944188" sldId="264"/>
            <ac:spMk id="13" creationId="{6753252F-4873-4F63-801D-CC719279A7D5}"/>
          </ac:spMkLst>
        </pc:spChg>
        <pc:picChg chg="add del mod">
          <ac:chgData name="Lasse Kappel Aggerholm" userId="cc7af402-8c19-46cd-b1f9-6529bae68021" providerId="ADAL" clId="{DFDBADC1-4E10-42C8-9404-4B6D9701A3FC}" dt="2026-02-02T07:44:56.157" v="714" actId="478"/>
          <ac:picMkLst>
            <pc:docMk/>
            <pc:sldMk cId="2383944188" sldId="264"/>
            <ac:picMk id="4" creationId="{9026BDCF-EF0A-1FBC-1485-C6AB5FC39AE3}"/>
          </ac:picMkLst>
        </pc:picChg>
        <pc:picChg chg="add del mod">
          <ac:chgData name="Lasse Kappel Aggerholm" userId="cc7af402-8c19-46cd-b1f9-6529bae68021" providerId="ADAL" clId="{DFDBADC1-4E10-42C8-9404-4B6D9701A3FC}" dt="2026-02-02T07:23:03.736" v="703" actId="478"/>
          <ac:picMkLst>
            <pc:docMk/>
            <pc:sldMk cId="2383944188" sldId="264"/>
            <ac:picMk id="5" creationId="{4773C111-91BB-AE36-78B8-E99C3A7755FF}"/>
          </ac:picMkLst>
        </pc:picChg>
        <pc:picChg chg="add mod">
          <ac:chgData name="Lasse Kappel Aggerholm" userId="cc7af402-8c19-46cd-b1f9-6529bae68021" providerId="ADAL" clId="{DFDBADC1-4E10-42C8-9404-4B6D9701A3FC}" dt="2026-02-02T07:45:15.600" v="716" actId="1076"/>
          <ac:picMkLst>
            <pc:docMk/>
            <pc:sldMk cId="2383944188" sldId="264"/>
            <ac:picMk id="6" creationId="{4E24137D-CC3C-2138-9670-05029C0FA655}"/>
          </ac:picMkLst>
        </pc:picChg>
      </pc:sldChg>
      <pc:sldChg chg="modSp add mod">
        <pc:chgData name="Lasse Kappel Aggerholm" userId="cc7af402-8c19-46cd-b1f9-6529bae68021" providerId="ADAL" clId="{DFDBADC1-4E10-42C8-9404-4B6D9701A3FC}" dt="2026-02-02T07:23:15.476" v="706" actId="14100"/>
        <pc:sldMkLst>
          <pc:docMk/>
          <pc:sldMk cId="4055549731" sldId="265"/>
        </pc:sldMkLst>
        <pc:spChg chg="mod">
          <ac:chgData name="Lasse Kappel Aggerholm" userId="cc7af402-8c19-46cd-b1f9-6529bae68021" providerId="ADAL" clId="{DFDBADC1-4E10-42C8-9404-4B6D9701A3FC}" dt="2026-02-02T07:12:33.407" v="686" actId="404"/>
          <ac:spMkLst>
            <pc:docMk/>
            <pc:sldMk cId="4055549731" sldId="265"/>
            <ac:spMk id="3" creationId="{C11010DF-BEA5-23B7-1CEB-28E8D4106A85}"/>
          </ac:spMkLst>
        </pc:spChg>
        <pc:picChg chg="mod">
          <ac:chgData name="Lasse Kappel Aggerholm" userId="cc7af402-8c19-46cd-b1f9-6529bae68021" providerId="ADAL" clId="{DFDBADC1-4E10-42C8-9404-4B6D9701A3FC}" dt="2026-02-02T07:23:15.476" v="706" actId="14100"/>
          <ac:picMkLst>
            <pc:docMk/>
            <pc:sldMk cId="4055549731" sldId="265"/>
            <ac:picMk id="5" creationId="{1B7D4225-81CB-0D5B-B5DF-E2370BF6CD9F}"/>
          </ac:picMkLst>
        </pc:picChg>
      </pc:sldChg>
      <pc:sldChg chg="addSp delSp modSp add mod">
        <pc:chgData name="Lasse Kappel Aggerholm" userId="cc7af402-8c19-46cd-b1f9-6529bae68021" providerId="ADAL" clId="{DFDBADC1-4E10-42C8-9404-4B6D9701A3FC}" dt="2026-02-02T07:46:32.838" v="719" actId="1076"/>
        <pc:sldMkLst>
          <pc:docMk/>
          <pc:sldMk cId="2957881502" sldId="266"/>
        </pc:sldMkLst>
        <pc:spChg chg="mod">
          <ac:chgData name="Lasse Kappel Aggerholm" userId="cc7af402-8c19-46cd-b1f9-6529bae68021" providerId="ADAL" clId="{DFDBADC1-4E10-42C8-9404-4B6D9701A3FC}" dt="2026-02-02T07:22:45.877" v="699" actId="27636"/>
          <ac:spMkLst>
            <pc:docMk/>
            <pc:sldMk cId="2957881502" sldId="266"/>
            <ac:spMk id="3" creationId="{D2534712-1777-F22F-0245-5D9FE77BF63E}"/>
          </ac:spMkLst>
        </pc:spChg>
        <pc:picChg chg="del">
          <ac:chgData name="Lasse Kappel Aggerholm" userId="cc7af402-8c19-46cd-b1f9-6529bae68021" providerId="ADAL" clId="{DFDBADC1-4E10-42C8-9404-4B6D9701A3FC}" dt="2026-02-02T07:23:06.482" v="704" actId="478"/>
          <ac:picMkLst>
            <pc:docMk/>
            <pc:sldMk cId="2957881502" sldId="266"/>
            <ac:picMk id="5" creationId="{6A923106-9A08-3745-CFCD-273BE0238391}"/>
          </ac:picMkLst>
        </pc:picChg>
        <pc:picChg chg="add mod">
          <ac:chgData name="Lasse Kappel Aggerholm" userId="cc7af402-8c19-46cd-b1f9-6529bae68021" providerId="ADAL" clId="{DFDBADC1-4E10-42C8-9404-4B6D9701A3FC}" dt="2026-02-02T07:46:32.838" v="719" actId="1076"/>
          <ac:picMkLst>
            <pc:docMk/>
            <pc:sldMk cId="2957881502" sldId="266"/>
            <ac:picMk id="6" creationId="{192D47B5-CE7B-DDB1-B8B4-1B07FD7BE905}"/>
          </ac:picMkLst>
        </pc:picChg>
      </pc:sldChg>
      <pc:sldChg chg="delSp modSp add mod">
        <pc:chgData name="Lasse Kappel Aggerholm" userId="cc7af402-8c19-46cd-b1f9-6529bae68021" providerId="ADAL" clId="{DFDBADC1-4E10-42C8-9404-4B6D9701A3FC}" dt="2026-02-02T07:23:25.920" v="710" actId="403"/>
        <pc:sldMkLst>
          <pc:docMk/>
          <pc:sldMk cId="659613264" sldId="267"/>
        </pc:sldMkLst>
        <pc:spChg chg="mod">
          <ac:chgData name="Lasse Kappel Aggerholm" userId="cc7af402-8c19-46cd-b1f9-6529bae68021" providerId="ADAL" clId="{DFDBADC1-4E10-42C8-9404-4B6D9701A3FC}" dt="2026-02-02T07:23:25.920" v="710" actId="403"/>
          <ac:spMkLst>
            <pc:docMk/>
            <pc:sldMk cId="659613264" sldId="267"/>
            <ac:spMk id="3" creationId="{25CD657D-0B0B-D165-5B97-71A28F34EE63}"/>
          </ac:spMkLst>
        </pc:spChg>
        <pc:picChg chg="del mod">
          <ac:chgData name="Lasse Kappel Aggerholm" userId="cc7af402-8c19-46cd-b1f9-6529bae68021" providerId="ADAL" clId="{DFDBADC1-4E10-42C8-9404-4B6D9701A3FC}" dt="2026-02-02T07:23:17.919" v="707" actId="478"/>
          <ac:picMkLst>
            <pc:docMk/>
            <pc:sldMk cId="659613264" sldId="267"/>
            <ac:picMk id="5" creationId="{17249C76-EC69-FF4F-3769-F5839EDF605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826E0E-F4BC-31DF-7F8A-15BC2A1E9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7B2F1CB-CFB1-4868-139B-682BC4BDD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A3ABEA0-406C-DAAA-8372-C52DCFA26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35FA-62AD-462B-B237-722412CB2956}" type="datetimeFigureOut">
              <a:rPr lang="da-DK" smtClean="0"/>
              <a:t>02-02-2026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D5BF3A2-17C5-1CBE-7615-9DA2C6B3A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668091E-3B11-C94D-A87B-4A62A1F22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8623-C80D-4E32-A407-BFA09E88E2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675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16AC73-DC7F-56CB-6FED-EEBE4372F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1EF5DE1-7753-1CDC-6D35-2D361BAE2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C9211EB-52F5-45C3-5ED1-B755CF9E2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35FA-62AD-462B-B237-722412CB2956}" type="datetimeFigureOut">
              <a:rPr lang="da-DK" smtClean="0"/>
              <a:t>02-02-2026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EB1C845-B79E-AAFF-8BF6-F4637E0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AEF4DF2-0086-206B-C68E-10DE3D216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8623-C80D-4E32-A407-BFA09E88E2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89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CA237B0-9C0E-5002-D5C8-3B94E49F50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0A8121F-4B0C-6282-52E1-E72244A106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F8D4181-6845-8907-E5F0-5CC2FF861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35FA-62AD-462B-B237-722412CB2956}" type="datetimeFigureOut">
              <a:rPr lang="da-DK" smtClean="0"/>
              <a:t>02-02-2026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D4A3F24-049A-BB5D-D302-F5EDEAE96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B64E771-622E-BAE4-BD82-DFF5670AF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8623-C80D-4E32-A407-BFA09E88E2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8208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62A930-0F79-2A87-4BCF-3690B4590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C1073AA-39C6-AA95-F58C-F3C04271E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DBDB0B2-E23D-0A1C-D6C8-6BA6F700C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35FA-62AD-462B-B237-722412CB2956}" type="datetimeFigureOut">
              <a:rPr lang="da-DK" smtClean="0"/>
              <a:t>02-02-2026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01729C1-CE04-C891-C4A3-9EABA32C2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B6D250A-6AD9-8809-E03B-F31683D9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8623-C80D-4E32-A407-BFA09E88E2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7254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77300A-B0B7-4149-1C91-C4AD5CAF0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6013BE5-5D84-14DB-4CC2-ECD44FB2F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5A2569-44E5-C860-4F13-0B3B12A68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35FA-62AD-462B-B237-722412CB2956}" type="datetimeFigureOut">
              <a:rPr lang="da-DK" smtClean="0"/>
              <a:t>02-02-2026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16E214E-90C1-2B48-5226-1D3B71737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6552B63-7CD6-371D-306D-848EC761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8623-C80D-4E32-A407-BFA09E88E2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264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31B672-6CB3-1F8F-3616-3B5594259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8682B77-DE7F-422C-F36C-A8415C528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0E7898F-7F68-47A6-8F13-6775F66822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C56522D-5A8C-141D-2086-6FB9C5080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35FA-62AD-462B-B237-722412CB2956}" type="datetimeFigureOut">
              <a:rPr lang="da-DK" smtClean="0"/>
              <a:t>02-02-2026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F173CC0-03B4-DDAF-776F-2A5FDB9D9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9F1E825-6FF3-01D0-D28A-CFF4B7A5B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8623-C80D-4E32-A407-BFA09E88E2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2196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086512-27AF-323D-50D8-CCA2770F1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CF4D630-04DB-6B55-D00A-4E7B91E04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97C0066-289D-85DC-3A47-A238B3F4F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FC5A266-7CE6-AAAE-47E8-EF3D31638F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C12E694-D62C-EB3A-EA36-FCB7BE454C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BFC44049-FEA4-60C4-129B-B540DFDEE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35FA-62AD-462B-B237-722412CB2956}" type="datetimeFigureOut">
              <a:rPr lang="da-DK" smtClean="0"/>
              <a:t>02-02-2026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1B9CBAF-1DE5-F533-7FB1-354C10DB3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56ED20C2-DDD6-3123-1130-EA9D8D78F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8623-C80D-4E32-A407-BFA09E88E2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4259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E6B498-F72C-E10E-228F-4DC83391C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BA3C729-22BB-6A22-96D2-13D0785D1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35FA-62AD-462B-B237-722412CB2956}" type="datetimeFigureOut">
              <a:rPr lang="da-DK" smtClean="0"/>
              <a:t>02-02-2026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307D28D-B246-4EA8-A589-7DFBBCAD5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EC53985-6007-811D-F71F-4CE87B0A8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8623-C80D-4E32-A407-BFA09E88E2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347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E24BC8B-C250-AB8E-854D-C7ADDECF8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35FA-62AD-462B-B237-722412CB2956}" type="datetimeFigureOut">
              <a:rPr lang="da-DK" smtClean="0"/>
              <a:t>02-02-2026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40F37C4-70FA-B0E5-4417-91EB3A1DA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39B6FEE-6177-22F4-D3B1-78876D3CA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8623-C80D-4E32-A407-BFA09E88E2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4009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B3D64C-C829-C4B1-BB2C-DEB8DCD4B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211AF84-A2E9-D1BA-9695-D3BC18B08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72DFAE9-59E6-4ECA-45C7-1AE2F4FCA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2E842A5-C623-20CB-1B7B-2CB5AC632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35FA-62AD-462B-B237-722412CB2956}" type="datetimeFigureOut">
              <a:rPr lang="da-DK" smtClean="0"/>
              <a:t>02-02-2026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3D73F37-FAFA-7143-7ADB-6E52596DA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86FFCB8-1588-CE4D-0FC6-01AAF3192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8623-C80D-4E32-A407-BFA09E88E2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1338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AEA454-89F4-D0E1-55DC-AF542E238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943D99C-9BA1-802C-4DAD-6A63E61C74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138F667-8362-9779-6879-230AD8006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32CCC90-DCD3-6D71-AB8B-CC270CEA3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35FA-62AD-462B-B237-722412CB2956}" type="datetimeFigureOut">
              <a:rPr lang="da-DK" smtClean="0"/>
              <a:t>02-02-2026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55733A0-EE5B-99E0-7D8E-8A13B98FA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DB7E734-1E71-BB21-17FF-613AAA5EB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8623-C80D-4E32-A407-BFA09E88E2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5888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CC800D9F-6BC3-B403-377E-F86A1E285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E368EEE-ADC8-F9FE-693B-5F5A3BFCB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2293662-9CBF-ABBC-439F-652AFFC1D7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BE35FA-62AD-462B-B237-722412CB2956}" type="datetimeFigureOut">
              <a:rPr lang="da-DK" smtClean="0"/>
              <a:t>02-02-2026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1656318-7998-0BF5-8D36-7D16DEA9D8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BA4519B-C474-7CF7-D21D-02FEB779DB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068623-C80D-4E32-A407-BFA09E88E2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700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rdensmaalene.dk/verdensmaal/maal-6" TargetMode="External"/><Relationship Id="rId2" Type="http://schemas.openxmlformats.org/officeDocument/2006/relationships/hyperlink" Target="https://www.verdensmaalene.dk/verdensmaal/maal-1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fbb.dk/tema/planet%C3%A6re-gr%C3%A6nser?gad_source=1&amp;gad_campaignid=22389739861&amp;gbraid=0AAAAA9t8d2HVnw5Nox1GNOQXoEFPzWJXR&amp;gclid=Cj0KCQiA7fbLBhDJARIsAOAqhsdkhp3OmTGbydjxtEyW6NGSscuaBAgoLHZbeJ66nJ4G65S17O55vfwaAlGUEALw_wcB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1CAD90A-490E-0C56-77E0-48A3626E42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8983"/>
          <a:stretch>
            <a:fillRect/>
          </a:stretch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B59EE13-7026-3103-A0EC-36BD10D57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650" y="3962400"/>
            <a:ext cx="5505814" cy="1690409"/>
          </a:xfrm>
        </p:spPr>
        <p:txBody>
          <a:bodyPr anchor="b">
            <a:normAutofit/>
          </a:bodyPr>
          <a:lstStyle/>
          <a:p>
            <a:pPr algn="l"/>
            <a:r>
              <a:rPr lang="da-DK" sz="4400" dirty="0"/>
              <a:t>Vand som ressource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548A681-DB94-8BDB-D7C1-4190095E1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5709565"/>
            <a:ext cx="5395975" cy="646785"/>
          </a:xfrm>
        </p:spPr>
        <p:txBody>
          <a:bodyPr>
            <a:normAutofit fontScale="92500"/>
          </a:bodyPr>
          <a:lstStyle/>
          <a:p>
            <a:pPr algn="l"/>
            <a:r>
              <a:rPr lang="da-DK" dirty="0"/>
              <a:t>FN’s verdensmål for bæredygtig udvikling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6A8031F-FCBB-808C-EF66-6EB153FD50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1" b="14568"/>
          <a:stretch>
            <a:fillRect/>
          </a:stretch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90402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D92D6-2C0E-F1E1-F0D1-8B086D0BF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D120C8-A36C-ADB8-5F19-BA9AF4F69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Vand som ressource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11010DF-BEA5-23B7-1CEB-28E8D4106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1800" dirty="0"/>
              <a:t>Vandressourcerne i et område afhænger af</a:t>
            </a:r>
          </a:p>
          <a:p>
            <a:pPr lvl="1"/>
            <a:r>
              <a:rPr lang="da-DK" sz="1600" dirty="0"/>
              <a:t>nedbørsmængde</a:t>
            </a:r>
          </a:p>
          <a:p>
            <a:pPr lvl="1"/>
            <a:r>
              <a:rPr lang="da-DK" sz="1600" dirty="0"/>
              <a:t>fordampning</a:t>
            </a:r>
          </a:p>
          <a:p>
            <a:pPr lvl="1"/>
            <a:r>
              <a:rPr lang="da-DK" sz="1600" dirty="0"/>
              <a:t>forbrug</a:t>
            </a:r>
          </a:p>
          <a:p>
            <a:pPr lvl="1"/>
            <a:r>
              <a:rPr lang="da-DK" sz="1600" dirty="0"/>
              <a:t>forureningsgrad.</a:t>
            </a:r>
          </a:p>
          <a:p>
            <a:endParaRPr lang="da-DK" dirty="0"/>
          </a:p>
        </p:txBody>
      </p:sp>
      <p:pic>
        <p:nvPicPr>
          <p:cNvPr id="5" name="Billede 4" descr="Et billede, der indeholder tekst, kort, atlas&#10;&#10;AI-genereret indhold kan være ukorrekt.">
            <a:extLst>
              <a:ext uri="{FF2B5EF4-FFF2-40B4-BE49-F238E27FC236}">
                <a16:creationId xmlns:a16="http://schemas.microsoft.com/office/drawing/2014/main" id="{1B7D4225-81CB-0D5B-B5DF-E2370BF6C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457" y="2111736"/>
            <a:ext cx="6797347" cy="463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49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F011B2-D5EA-978D-9EEF-DCBCFE07D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Karakterer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E9A8D8A-3529-9B4E-0B3D-7EF80B0E4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12475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F7F84D-4C40-87F0-5BD6-038B535D2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49FB5C3-7336-4FE0-A30C-CC0A3646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91070C5-7234-58D8-C14A-9E0E3D78B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5" y="922644"/>
            <a:ext cx="5040285" cy="1169585"/>
          </a:xfrm>
        </p:spPr>
        <p:txBody>
          <a:bodyPr anchor="b">
            <a:normAutofit/>
          </a:bodyPr>
          <a:lstStyle/>
          <a:p>
            <a:r>
              <a:rPr lang="da-DK" sz="3700"/>
              <a:t>FN’s verdensmål for bæredygtig udvikling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39FA34E-9E41-A971-913B-DC3632F0F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715" y="2508105"/>
            <a:ext cx="5040285" cy="3632493"/>
          </a:xfrm>
        </p:spPr>
        <p:txBody>
          <a:bodyPr anchor="ctr">
            <a:normAutofit/>
          </a:bodyPr>
          <a:lstStyle/>
          <a:p>
            <a:r>
              <a:rPr lang="da-DK" sz="2000">
                <a:hlinkClick r:id="rId2"/>
              </a:rPr>
              <a:t>https://www.verdensmaalene.dk/verdensmaal/maal-14</a:t>
            </a:r>
            <a:endParaRPr lang="da-DK" sz="2000"/>
          </a:p>
          <a:p>
            <a:r>
              <a:rPr lang="da-DK" sz="2000">
                <a:hlinkClick r:id="rId3"/>
              </a:rPr>
              <a:t>https://www.verdensmaalene.dk/verdensmaal/maal-6</a:t>
            </a:r>
            <a:endParaRPr lang="da-DK" sz="2000"/>
          </a:p>
          <a:p>
            <a:pPr lvl="1"/>
            <a:r>
              <a:rPr lang="da-DK" sz="2000"/>
              <a:t>Ser dem en af gangen, tager snak om hvad der er vigtigt fra dem, ser igen og tilføjer eventuelle løbende. </a:t>
            </a:r>
          </a:p>
          <a:p>
            <a:pPr lvl="1"/>
            <a:r>
              <a:rPr lang="da-DK" sz="2000"/>
              <a:t>Læs delmål og konklusioner i fællesskab, lav igen noter på klassen. </a:t>
            </a:r>
          </a:p>
          <a:p>
            <a:pPr lvl="1"/>
            <a:endParaRPr lang="da-DK" sz="200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8FA8295-247E-CB2A-B356-0EEC30338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095" y="672857"/>
            <a:ext cx="2568266" cy="2784030"/>
          </a:xfrm>
          <a:prstGeom prst="rect">
            <a:avLst/>
          </a:prstGeom>
        </p:spPr>
      </p:pic>
      <p:pic>
        <p:nvPicPr>
          <p:cNvPr id="7" name="Billede 6" descr="Et billede, der indeholder tekst, logo, skærmbillede, design&#10;&#10;AI-genereret indhold kan være ukorrekt.">
            <a:extLst>
              <a:ext uri="{FF2B5EF4-FFF2-40B4-BE49-F238E27FC236}">
                <a16:creationId xmlns:a16="http://schemas.microsoft.com/office/drawing/2014/main" id="{C7A3B796-DFF4-3625-25E9-9271879B78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095" y="3559425"/>
            <a:ext cx="2568266" cy="258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53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BFB19F-2E58-0C95-D0C9-6B2FFAD83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/>
              <a:t>Planetære grænser</a:t>
            </a:r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A073E2C9-AFB0-1410-640C-CB3D02A2BF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992"/>
          <a:stretch>
            <a:fillRect/>
          </a:stretch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46D4A0F5-27D6-EF3D-9B30-2052627B5792}"/>
              </a:ext>
            </a:extLst>
          </p:cNvPr>
          <p:cNvSpPr txBox="1"/>
          <p:nvPr/>
        </p:nvSpPr>
        <p:spPr>
          <a:xfrm>
            <a:off x="138062" y="6350951"/>
            <a:ext cx="435773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a-DK" sz="1000">
                <a:hlinkClick r:id="rId3"/>
              </a:rPr>
              <a:t>https://rfbb.dk/tema/planet</a:t>
            </a:r>
            <a:r>
              <a:rPr lang="da-DK" sz="600">
                <a:hlinkClick r:id="rId3"/>
              </a:rPr>
              <a:t>%C3%A6re-gr%C3%A6nser?gad_source=1&amp;gad_campaignid=22389739861&amp;gbraid=0AAAAA9t8d2HVnw5Nox1GNOQXoEFPzWJXR&amp;gclid=Cj0KCQiA7fbLBhDJARIsAOAqhsdkhp3OmTGbydjxtEyW6NGSscuaBAgoLHZbeJ66nJ4G65S17O55vfwaAlGUEALw_wcB</a:t>
            </a:r>
            <a:endParaRPr lang="da-DK" sz="600"/>
          </a:p>
          <a:p>
            <a:pPr>
              <a:spcAft>
                <a:spcPts val="600"/>
              </a:spcAft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18202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994FA1-B2E5-8250-24C4-0837CD020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Doughnut modellen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48DD2E6-9904-3ABF-072A-A4FE71E4E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7908" y="5086350"/>
            <a:ext cx="2446465" cy="117829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Hvad kan den?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5B1D1F9-5930-03A8-2A1B-8CE24D44D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34" y="858525"/>
            <a:ext cx="7340711" cy="521190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11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E1E87A-D4CB-D27E-AB38-520DC13AC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da-DK" sz="5000" dirty="0"/>
              <a:t>Nedbør? Vandmangel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939A064-FA87-8B87-61BD-6CA125031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da-DK" sz="2200" dirty="0"/>
              <a:t>Hvad siger kortet om nedbør? </a:t>
            </a:r>
          </a:p>
          <a:p>
            <a:r>
              <a:rPr lang="da-DK" sz="2200" dirty="0"/>
              <a:t>Vand som ressource</a:t>
            </a:r>
          </a:p>
          <a:p>
            <a:r>
              <a:rPr lang="da-DK" sz="2200" dirty="0"/>
              <a:t>Krig om vand?</a:t>
            </a:r>
          </a:p>
          <a:p>
            <a:endParaRPr lang="da-DK" sz="2200" dirty="0"/>
          </a:p>
        </p:txBody>
      </p:sp>
      <p:pic>
        <p:nvPicPr>
          <p:cNvPr id="5" name="Billede 4" descr="Et billede, der indeholder Jorden, tekst, Verden, kort&#10;&#10;AI-genereret indhold kan være ukorrekt.">
            <a:extLst>
              <a:ext uri="{FF2B5EF4-FFF2-40B4-BE49-F238E27FC236}">
                <a16:creationId xmlns:a16="http://schemas.microsoft.com/office/drawing/2014/main" id="{63558685-454E-0A5A-2EAD-02459AD9D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081735"/>
            <a:ext cx="6903720" cy="469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25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1B035C-EA27-DD6E-1501-6F6C528A1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37680A1-9DBF-225A-8E1D-87D6742AE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32A6123-177F-0F72-44E7-FE5B8CBE6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da-DK" sz="5000" dirty="0"/>
              <a:t>Nedbør? Vandmangel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06224CAD-D398-14DC-D14F-DFB1366E5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DF79531-115D-9505-C63B-D7F086B89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da-DK" sz="1800" dirty="0"/>
              <a:t>Vandmangel skyldes:</a:t>
            </a:r>
          </a:p>
          <a:p>
            <a:pPr lvl="1"/>
            <a:r>
              <a:rPr lang="da-DK" sz="1600" dirty="0"/>
              <a:t>Klimaet</a:t>
            </a:r>
          </a:p>
          <a:p>
            <a:pPr lvl="1"/>
            <a:r>
              <a:rPr lang="da-DK" sz="1600" dirty="0"/>
              <a:t>Indvinding af vand i industri og fødevareproduktion</a:t>
            </a:r>
          </a:p>
          <a:p>
            <a:pPr lvl="1"/>
            <a:r>
              <a:rPr lang="da-DK" sz="1600" dirty="0"/>
              <a:t>Befolkningstæthed</a:t>
            </a:r>
          </a:p>
          <a:p>
            <a:pPr lvl="1"/>
            <a:r>
              <a:rPr lang="da-DK" sz="1600" dirty="0"/>
              <a:t>Forurening</a:t>
            </a:r>
          </a:p>
          <a:p>
            <a:pPr lvl="1"/>
            <a:r>
              <a:rPr lang="da-DK" sz="1600" dirty="0"/>
              <a:t>Dæmninger</a:t>
            </a:r>
          </a:p>
          <a:p>
            <a:pPr lvl="1"/>
            <a:r>
              <a:rPr lang="da-DK" sz="1600" dirty="0"/>
              <a:t>Nedbørsvariationer.</a:t>
            </a:r>
          </a:p>
          <a:p>
            <a:endParaRPr lang="da-DK" sz="2200" dirty="0"/>
          </a:p>
        </p:txBody>
      </p:sp>
      <p:pic>
        <p:nvPicPr>
          <p:cNvPr id="5" name="Billede 4" descr="Et billede, der indeholder Jorden, tekst, Verden, kort&#10;&#10;AI-genereret indhold kan være ukorrekt.">
            <a:extLst>
              <a:ext uri="{FF2B5EF4-FFF2-40B4-BE49-F238E27FC236}">
                <a16:creationId xmlns:a16="http://schemas.microsoft.com/office/drawing/2014/main" id="{1B399CF3-F89F-786D-4E8C-A6FAF4756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081735"/>
            <a:ext cx="6903720" cy="469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36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74D33A-D571-C1E3-9C87-AF81D588A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Vand som ressource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4591C9E-0C50-202D-2BAE-06C4E3960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I Danmark bliver kunstvanding primært anvendt i områder med sandjord som fx i Vestjylland.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4E24137D-CC3C-2138-9670-05029C0FA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567" y="1475846"/>
            <a:ext cx="4953000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44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9DF37-992B-738C-4B69-A3C12C568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FC52DD-C275-E3D5-C6E2-8653A4E64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Vand som ressource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2534712-1777-F22F-0245-5D9FE77BF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I Danmark vil klimaændringerne give flere </a:t>
            </a:r>
            <a:r>
              <a:rPr lang="da-DK" u="sng" dirty="0"/>
              <a:t>skybrud</a:t>
            </a:r>
            <a:r>
              <a:rPr lang="da-DK" dirty="0"/>
              <a:t>. Det udfordrer især vores kloakker i byerne. Det kan være svært at aflede vandet, når der falder meget nedbør på kort tid.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192D47B5-CE7B-DDB1-B8B4-1B07FD7BE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0" y="2228640"/>
            <a:ext cx="6159817" cy="408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81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A2FAA-032F-8449-524F-4631DB274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A076D0-9C06-674B-D46A-5C861E0E3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Vand som ressource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5CD657D-0B0B-D165-5B97-71A28F34E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400" dirty="0"/>
              <a:t>I de subtropiske områder vil der falde mindre nedbør. </a:t>
            </a:r>
            <a:r>
              <a:rPr lang="da-DK" sz="2400" u="sng" dirty="0"/>
              <a:t>Fordampningen</a:t>
            </a:r>
            <a:r>
              <a:rPr lang="da-DK" sz="2400" dirty="0"/>
              <a:t> vil blive lavere, da jordoverfladen indeholder mindre vand. </a:t>
            </a:r>
            <a:r>
              <a:rPr lang="da-DK" sz="2400" u="sng" dirty="0"/>
              <a:t>Vandstanden</a:t>
            </a:r>
            <a:r>
              <a:rPr lang="da-DK" sz="2400" dirty="0"/>
              <a:t> i vandløbene vil falde, og vandløbene vil måske tørre helt ud. Landbrugets afgrøder vil mangle vand, og der vil ske en sænkning af grundvandsniveauet. </a:t>
            </a:r>
            <a:r>
              <a:rPr lang="da-DK" sz="2400" dirty="0" err="1"/>
              <a:t>Grundvandsniveauet</a:t>
            </a:r>
            <a:r>
              <a:rPr lang="da-DK" sz="2400" dirty="0"/>
              <a:t> er grænsen mellem den umættede og </a:t>
            </a:r>
            <a:r>
              <a:rPr lang="da-DK" sz="2400" u="sng" dirty="0"/>
              <a:t>mættede zone</a:t>
            </a:r>
            <a:r>
              <a:rPr lang="da-DK" sz="2400" dirty="0"/>
              <a:t> i jorden. Den mættede zone omfatter den jord, hvor der kun er vand mellem jordens partikler.</a:t>
            </a:r>
          </a:p>
        </p:txBody>
      </p:sp>
    </p:spTree>
    <p:extLst>
      <p:ext uri="{BB962C8B-B14F-4D97-AF65-F5344CB8AC3E}">
        <p14:creationId xmlns:p14="http://schemas.microsoft.com/office/powerpoint/2010/main" val="659613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2301</TotalTime>
  <Words>303</Words>
  <Application>Microsoft Office PowerPoint</Application>
  <PresentationFormat>Widescreen</PresentationFormat>
  <Paragraphs>36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Office-tema</vt:lpstr>
      <vt:lpstr>Vand som ressource</vt:lpstr>
      <vt:lpstr>FN’s verdensmål for bæredygtig udvikling</vt:lpstr>
      <vt:lpstr>Planetære grænser</vt:lpstr>
      <vt:lpstr>Doughnut modellen</vt:lpstr>
      <vt:lpstr>Nedbør? Vandmangel</vt:lpstr>
      <vt:lpstr>Nedbør? Vandmangel</vt:lpstr>
      <vt:lpstr>Vand som ressource</vt:lpstr>
      <vt:lpstr>Vand som ressource</vt:lpstr>
      <vt:lpstr>Vand som ressource</vt:lpstr>
      <vt:lpstr>Vand som ressource</vt:lpstr>
      <vt:lpstr>Karakterer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Lasse Kappel Aggerholm</dc:creator>
  <cp:lastModifiedBy>Lasse Kappel Aggerholm</cp:lastModifiedBy>
  <cp:revision>1</cp:revision>
  <dcterms:created xsi:type="dcterms:W3CDTF">2026-01-31T17:16:51Z</dcterms:created>
  <dcterms:modified xsi:type="dcterms:W3CDTF">2026-02-02T07:46:38Z</dcterms:modified>
</cp:coreProperties>
</file>