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6" r:id="rId3"/>
    <p:sldId id="258" r:id="rId4"/>
    <p:sldId id="259" r:id="rId5"/>
    <p:sldId id="261" r:id="rId6"/>
    <p:sldId id="263" r:id="rId7"/>
    <p:sldId id="264" r:id="rId8"/>
    <p:sldId id="266" r:id="rId9"/>
    <p:sldId id="270" r:id="rId10"/>
    <p:sldId id="265" r:id="rId11"/>
    <p:sldId id="280" r:id="rId12"/>
    <p:sldId id="282" r:id="rId13"/>
    <p:sldId id="281" r:id="rId14"/>
    <p:sldId id="283" r:id="rId15"/>
    <p:sldId id="278" r:id="rId16"/>
    <p:sldId id="267" r:id="rId17"/>
    <p:sldId id="268" r:id="rId18"/>
    <p:sldId id="269" r:id="rId19"/>
    <p:sldId id="271" r:id="rId20"/>
    <p:sldId id="272" r:id="rId21"/>
    <p:sldId id="274" r:id="rId22"/>
    <p:sldId id="273" r:id="rId23"/>
    <p:sldId id="275" r:id="rId24"/>
    <p:sldId id="277" r:id="rId25"/>
    <p:sldId id="276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Kappel Aggerholm" userId="cc7af402-8c19-46cd-b1f9-6529bae68021" providerId="ADAL" clId="{DFDBADC1-4E10-42C8-9404-4B6D9701A3FC}"/>
    <pc:docChg chg="undo redo custSel addSld delSld modSld sldOrd">
      <pc:chgData name="Lasse Kappel Aggerholm" userId="cc7af402-8c19-46cd-b1f9-6529bae68021" providerId="ADAL" clId="{DFDBADC1-4E10-42C8-9404-4B6D9701A3FC}" dt="2026-02-12T17:20:10.554" v="1913" actId="1076"/>
      <pc:docMkLst>
        <pc:docMk/>
      </pc:docMkLst>
      <pc:sldChg chg="addSp modSp new mod setBg">
        <pc:chgData name="Lasse Kappel Aggerholm" userId="cc7af402-8c19-46cd-b1f9-6529bae68021" providerId="ADAL" clId="{DFDBADC1-4E10-42C8-9404-4B6D9701A3FC}" dt="2026-01-31T17:18:35.937" v="78" actId="20577"/>
        <pc:sldMkLst>
          <pc:docMk/>
          <pc:sldMk cId="3190402019" sldId="256"/>
        </pc:sldMkLst>
        <pc:spChg chg="mod">
          <ac:chgData name="Lasse Kappel Aggerholm" userId="cc7af402-8c19-46cd-b1f9-6529bae68021" providerId="ADAL" clId="{DFDBADC1-4E10-42C8-9404-4B6D9701A3FC}" dt="2026-01-31T17:18:08.719" v="28" actId="20577"/>
          <ac:spMkLst>
            <pc:docMk/>
            <pc:sldMk cId="3190402019" sldId="256"/>
            <ac:spMk id="2" creationId="{DB59EE13-7026-3103-A0EC-36BD10D57C35}"/>
          </ac:spMkLst>
        </pc:spChg>
        <pc:spChg chg="mod">
          <ac:chgData name="Lasse Kappel Aggerholm" userId="cc7af402-8c19-46cd-b1f9-6529bae68021" providerId="ADAL" clId="{DFDBADC1-4E10-42C8-9404-4B6D9701A3FC}" dt="2026-01-31T17:18:35.937" v="78" actId="20577"/>
          <ac:spMkLst>
            <pc:docMk/>
            <pc:sldMk cId="3190402019" sldId="256"/>
            <ac:spMk id="3" creationId="{E548A681-DB94-8BDB-D7C1-4190095E1C68}"/>
          </ac:spMkLst>
        </pc:spChg>
        <pc:spChg chg="add">
          <ac:chgData name="Lasse Kappel Aggerholm" userId="cc7af402-8c19-46cd-b1f9-6529bae68021" providerId="ADAL" clId="{DFDBADC1-4E10-42C8-9404-4B6D9701A3FC}" dt="2026-01-31T17:18:00.504" v="6" actId="26606"/>
          <ac:spMkLst>
            <pc:docMk/>
            <pc:sldMk cId="3190402019" sldId="256"/>
            <ac:spMk id="10" creationId="{FA69AAE0-49D5-4C8B-8BA2-55898C00E05E}"/>
          </ac:spMkLst>
        </pc:spChg>
        <pc:picChg chg="add mod ord">
          <ac:chgData name="Lasse Kappel Aggerholm" userId="cc7af402-8c19-46cd-b1f9-6529bae68021" providerId="ADAL" clId="{DFDBADC1-4E10-42C8-9404-4B6D9701A3FC}" dt="2026-01-31T17:18:00.504" v="6" actId="26606"/>
          <ac:picMkLst>
            <pc:docMk/>
            <pc:sldMk cId="3190402019" sldId="256"/>
            <ac:picMk id="4" creationId="{E1CAD90A-490E-0C56-77E0-48A3626E426C}"/>
          </ac:picMkLst>
        </pc:picChg>
        <pc:picChg chg="add mod">
          <ac:chgData name="Lasse Kappel Aggerholm" userId="cc7af402-8c19-46cd-b1f9-6529bae68021" providerId="ADAL" clId="{DFDBADC1-4E10-42C8-9404-4B6D9701A3FC}" dt="2026-01-31T17:18:00.504" v="6" actId="26606"/>
          <ac:picMkLst>
            <pc:docMk/>
            <pc:sldMk cId="3190402019" sldId="256"/>
            <ac:picMk id="5" creationId="{46A8031F-FCBB-808C-EF66-6EB153FD50B0}"/>
          </ac:picMkLst>
        </pc:picChg>
      </pc:sldChg>
      <pc:sldChg chg="addSp delSp modSp new mod setBg setClrOvrMap">
        <pc:chgData name="Lasse Kappel Aggerholm" userId="cc7af402-8c19-46cd-b1f9-6529bae68021" providerId="ADAL" clId="{DFDBADC1-4E10-42C8-9404-4B6D9701A3FC}" dt="2026-02-02T06:45:18.651" v="433" actId="26606"/>
        <pc:sldMkLst>
          <pc:docMk/>
          <pc:sldMk cId="4171820299" sldId="258"/>
        </pc:sldMkLst>
        <pc:spChg chg="mod ord">
          <ac:chgData name="Lasse Kappel Aggerholm" userId="cc7af402-8c19-46cd-b1f9-6529bae68021" providerId="ADAL" clId="{DFDBADC1-4E10-42C8-9404-4B6D9701A3FC}" dt="2026-02-02T06:45:18.651" v="433" actId="26606"/>
          <ac:spMkLst>
            <pc:docMk/>
            <pc:sldMk cId="4171820299" sldId="258"/>
            <ac:spMk id="2" creationId="{E3BFB19F-2E58-0C95-D0C9-6B2FFAD83FD8}"/>
          </ac:spMkLst>
        </pc:spChg>
        <pc:spChg chg="add mod ord">
          <ac:chgData name="Lasse Kappel Aggerholm" userId="cc7af402-8c19-46cd-b1f9-6529bae68021" providerId="ADAL" clId="{DFDBADC1-4E10-42C8-9404-4B6D9701A3FC}" dt="2026-02-02T06:45:18.651" v="433" actId="26606"/>
          <ac:spMkLst>
            <pc:docMk/>
            <pc:sldMk cId="4171820299" sldId="258"/>
            <ac:spMk id="6" creationId="{46D4A0F5-27D6-EF3D-9B30-2052627B5792}"/>
          </ac:spMkLst>
        </pc:spChg>
        <pc:picChg chg="add mod">
          <ac:chgData name="Lasse Kappel Aggerholm" userId="cc7af402-8c19-46cd-b1f9-6529bae68021" providerId="ADAL" clId="{DFDBADC1-4E10-42C8-9404-4B6D9701A3FC}" dt="2026-02-02T06:45:18.651" v="433" actId="26606"/>
          <ac:picMkLst>
            <pc:docMk/>
            <pc:sldMk cId="4171820299" sldId="258"/>
            <ac:picMk id="7" creationId="{A073E2C9-AFB0-1410-640C-CB3D02A2BFE0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02T06:46:54.952" v="480" actId="26606"/>
        <pc:sldMkLst>
          <pc:docMk/>
          <pc:sldMk cId="2429811949" sldId="259"/>
        </pc:sldMkLst>
        <pc:spChg chg="mo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2" creationId="{92994FA1-B2E5-8250-24C4-0837CD0205AB}"/>
          </ac:spMkLst>
        </pc:spChg>
        <pc:spChg chg="mo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3" creationId="{548DD2E6-9904-3ABF-072A-A4FE71E4E2FE}"/>
          </ac:spMkLst>
        </pc:spChg>
        <pc:spChg chg="ad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23" creationId="{BA79A7CF-01AF-4178-9369-94E0C90EB046}"/>
          </ac:spMkLst>
        </pc:spChg>
        <pc:spChg chg="ad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25" creationId="{99413ED5-9ED4-4772-BCE4-2BCAE6B12E35}"/>
          </ac:spMkLst>
        </pc:spChg>
        <pc:spChg chg="ad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27" creationId="{04357C93-F0CB-4A1C-8F77-4E9063789819}"/>
          </ac:spMkLst>
        </pc:spChg>
        <pc:spChg chg="add">
          <ac:chgData name="Lasse Kappel Aggerholm" userId="cc7af402-8c19-46cd-b1f9-6529bae68021" providerId="ADAL" clId="{DFDBADC1-4E10-42C8-9404-4B6D9701A3FC}" dt="2026-02-02T06:46:54.952" v="480" actId="26606"/>
          <ac:spMkLst>
            <pc:docMk/>
            <pc:sldMk cId="2429811949" sldId="259"/>
            <ac:spMk id="29" creationId="{90F533E9-6690-41A8-A372-4C6C622D028D}"/>
          </ac:spMkLst>
        </pc:spChg>
        <pc:picChg chg="add mod">
          <ac:chgData name="Lasse Kappel Aggerholm" userId="cc7af402-8c19-46cd-b1f9-6529bae68021" providerId="ADAL" clId="{DFDBADC1-4E10-42C8-9404-4B6D9701A3FC}" dt="2026-02-02T06:46:54.952" v="480" actId="26606"/>
          <ac:picMkLst>
            <pc:docMk/>
            <pc:sldMk cId="2429811949" sldId="259"/>
            <ac:picMk id="4" creationId="{65B1D1F9-5930-03A8-2A1B-8CE24D44DFD5}"/>
          </ac:picMkLst>
        </pc:picChg>
      </pc:sldChg>
      <pc:sldChg chg="addSp modSp add mod ord setBg">
        <pc:chgData name="Lasse Kappel Aggerholm" userId="cc7af402-8c19-46cd-b1f9-6529bae68021" providerId="ADAL" clId="{DFDBADC1-4E10-42C8-9404-4B6D9701A3FC}" dt="2026-02-02T12:37:11.149" v="873"/>
        <pc:sldMkLst>
          <pc:docMk/>
          <pc:sldMk cId="2618853637" sldId="260"/>
        </pc:sldMkLst>
        <pc:spChg chg="mod">
          <ac:chgData name="Lasse Kappel Aggerholm" userId="cc7af402-8c19-46cd-b1f9-6529bae68021" providerId="ADAL" clId="{DFDBADC1-4E10-42C8-9404-4B6D9701A3FC}" dt="2026-02-02T06:49:10.600" v="490" actId="26606"/>
          <ac:spMkLst>
            <pc:docMk/>
            <pc:sldMk cId="2618853637" sldId="260"/>
            <ac:spMk id="2" creationId="{F91070C5-7234-58D8-C14A-9E0E3D78B161}"/>
          </ac:spMkLst>
        </pc:spChg>
        <pc:spChg chg="mod">
          <ac:chgData name="Lasse Kappel Aggerholm" userId="cc7af402-8c19-46cd-b1f9-6529bae68021" providerId="ADAL" clId="{DFDBADC1-4E10-42C8-9404-4B6D9701A3FC}" dt="2026-02-02T06:49:10.600" v="490" actId="26606"/>
          <ac:spMkLst>
            <pc:docMk/>
            <pc:sldMk cId="2618853637" sldId="260"/>
            <ac:spMk id="3" creationId="{B39FA34E-9E41-A971-913B-DC3632F0F6AA}"/>
          </ac:spMkLst>
        </pc:spChg>
        <pc:spChg chg="add">
          <ac:chgData name="Lasse Kappel Aggerholm" userId="cc7af402-8c19-46cd-b1f9-6529bae68021" providerId="ADAL" clId="{DFDBADC1-4E10-42C8-9404-4B6D9701A3FC}" dt="2026-02-02T06:49:10.600" v="490" actId="26606"/>
          <ac:spMkLst>
            <pc:docMk/>
            <pc:sldMk cId="2618853637" sldId="260"/>
            <ac:spMk id="12" creationId="{149FB5C3-7336-4FE0-A30C-CC0A3646D499}"/>
          </ac:spMkLst>
        </pc:spChg>
        <pc:spChg chg="add">
          <ac:chgData name="Lasse Kappel Aggerholm" userId="cc7af402-8c19-46cd-b1f9-6529bae68021" providerId="ADAL" clId="{DFDBADC1-4E10-42C8-9404-4B6D9701A3FC}" dt="2026-02-02T06:49:10.600" v="490" actId="26606"/>
          <ac:spMkLst>
            <pc:docMk/>
            <pc:sldMk cId="2618853637" sldId="260"/>
            <ac:spMk id="18" creationId="{0DA909B4-15FF-46A6-8A7F-7AEF977FE9ED}"/>
          </ac:spMkLst>
        </pc:spChg>
        <pc:spChg chg="add">
          <ac:chgData name="Lasse Kappel Aggerholm" userId="cc7af402-8c19-46cd-b1f9-6529bae68021" providerId="ADAL" clId="{DFDBADC1-4E10-42C8-9404-4B6D9701A3FC}" dt="2026-02-02T06:49:10.600" v="490" actId="26606"/>
          <ac:spMkLst>
            <pc:docMk/>
            <pc:sldMk cId="2618853637" sldId="260"/>
            <ac:spMk id="20" creationId="{1382A32C-5B0C-4B1C-A074-76C6DBCC9F87}"/>
          </ac:spMkLst>
        </pc:spChg>
        <pc:grpChg chg="add">
          <ac:chgData name="Lasse Kappel Aggerholm" userId="cc7af402-8c19-46cd-b1f9-6529bae68021" providerId="ADAL" clId="{DFDBADC1-4E10-42C8-9404-4B6D9701A3FC}" dt="2026-02-02T06:49:10.600" v="490" actId="26606"/>
          <ac:grpSpMkLst>
            <pc:docMk/>
            <pc:sldMk cId="2618853637" sldId="260"/>
            <ac:grpSpMk id="14" creationId="{19A6B5CE-CB1D-48EE-8B43-E952235C8371}"/>
          </ac:grpSpMkLst>
        </pc:grpChg>
        <pc:picChg chg="mod">
          <ac:chgData name="Lasse Kappel Aggerholm" userId="cc7af402-8c19-46cd-b1f9-6529bae68021" providerId="ADAL" clId="{DFDBADC1-4E10-42C8-9404-4B6D9701A3FC}" dt="2026-02-02T06:49:21.777" v="492" actId="14100"/>
          <ac:picMkLst>
            <pc:docMk/>
            <pc:sldMk cId="2618853637" sldId="260"/>
            <ac:picMk id="5" creationId="{68FA8295-247E-CB2A-B356-0EEC3033864F}"/>
          </ac:picMkLst>
        </pc:picChg>
        <pc:picChg chg="mod">
          <ac:chgData name="Lasse Kappel Aggerholm" userId="cc7af402-8c19-46cd-b1f9-6529bae68021" providerId="ADAL" clId="{DFDBADC1-4E10-42C8-9404-4B6D9701A3FC}" dt="2026-02-02T06:49:31.016" v="493" actId="1076"/>
          <ac:picMkLst>
            <pc:docMk/>
            <pc:sldMk cId="2618853637" sldId="260"/>
            <ac:picMk id="7" creationId="{C7A3B796-DFF4-3625-25E9-9271879B7876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02T07:01:15.156" v="635" actId="20577"/>
        <pc:sldMkLst>
          <pc:docMk/>
          <pc:sldMk cId="779125578" sldId="261"/>
        </pc:sldMkLst>
        <pc:spChg chg="mod">
          <ac:chgData name="Lasse Kappel Aggerholm" userId="cc7af402-8c19-46cd-b1f9-6529bae68021" providerId="ADAL" clId="{DFDBADC1-4E10-42C8-9404-4B6D9701A3FC}" dt="2026-02-02T06:56:34.889" v="538" actId="26606"/>
          <ac:spMkLst>
            <pc:docMk/>
            <pc:sldMk cId="779125578" sldId="261"/>
            <ac:spMk id="2" creationId="{4BE1E87A-D4CB-D27E-AB38-520DC13AC069}"/>
          </ac:spMkLst>
        </pc:spChg>
        <pc:spChg chg="mod ord">
          <ac:chgData name="Lasse Kappel Aggerholm" userId="cc7af402-8c19-46cd-b1f9-6529bae68021" providerId="ADAL" clId="{DFDBADC1-4E10-42C8-9404-4B6D9701A3FC}" dt="2026-02-02T07:01:15.156" v="635" actId="20577"/>
          <ac:spMkLst>
            <pc:docMk/>
            <pc:sldMk cId="779125578" sldId="261"/>
            <ac:spMk id="3" creationId="{6939A064-FA87-8B87-61BD-6CA125031328}"/>
          </ac:spMkLst>
        </pc:spChg>
        <pc:spChg chg="add">
          <ac:chgData name="Lasse Kappel Aggerholm" userId="cc7af402-8c19-46cd-b1f9-6529bae68021" providerId="ADAL" clId="{DFDBADC1-4E10-42C8-9404-4B6D9701A3FC}" dt="2026-02-02T06:56:34.889" v="538" actId="26606"/>
          <ac:spMkLst>
            <pc:docMk/>
            <pc:sldMk cId="779125578" sldId="261"/>
            <ac:spMk id="19" creationId="{2B97F24A-32CE-4C1C-A50D-3016B394DCFB}"/>
          </ac:spMkLst>
        </pc:spChg>
        <pc:spChg chg="add">
          <ac:chgData name="Lasse Kappel Aggerholm" userId="cc7af402-8c19-46cd-b1f9-6529bae68021" providerId="ADAL" clId="{DFDBADC1-4E10-42C8-9404-4B6D9701A3FC}" dt="2026-02-02T06:56:34.889" v="538" actId="26606"/>
          <ac:spMkLst>
            <pc:docMk/>
            <pc:sldMk cId="779125578" sldId="261"/>
            <ac:spMk id="21" creationId="{CD8B4F24-440B-49E9-B85D-733523DC064B}"/>
          </ac:spMkLst>
        </pc:spChg>
        <pc:picChg chg="add mod ord">
          <ac:chgData name="Lasse Kappel Aggerholm" userId="cc7af402-8c19-46cd-b1f9-6529bae68021" providerId="ADAL" clId="{DFDBADC1-4E10-42C8-9404-4B6D9701A3FC}" dt="2026-02-02T06:56:34.889" v="538" actId="26606"/>
          <ac:picMkLst>
            <pc:docMk/>
            <pc:sldMk cId="779125578" sldId="261"/>
            <ac:picMk id="5" creationId="{63558685-454E-0A5A-2EAD-02459AD9DE6D}"/>
          </ac:picMkLst>
        </pc:picChg>
      </pc:sldChg>
      <pc:sldChg chg="modSp add mod">
        <pc:chgData name="Lasse Kappel Aggerholm" userId="cc7af402-8c19-46cd-b1f9-6529bae68021" providerId="ADAL" clId="{DFDBADC1-4E10-42C8-9404-4B6D9701A3FC}" dt="2026-02-02T07:00:48.912" v="606" actId="404"/>
        <pc:sldMkLst>
          <pc:docMk/>
          <pc:sldMk cId="1683436699" sldId="263"/>
        </pc:sldMkLst>
        <pc:spChg chg="mod">
          <ac:chgData name="Lasse Kappel Aggerholm" userId="cc7af402-8c19-46cd-b1f9-6529bae68021" providerId="ADAL" clId="{DFDBADC1-4E10-42C8-9404-4B6D9701A3FC}" dt="2026-02-02T07:00:48.912" v="606" actId="404"/>
          <ac:spMkLst>
            <pc:docMk/>
            <pc:sldMk cId="1683436699" sldId="263"/>
            <ac:spMk id="3" creationId="{4DF79531-115D-9505-C63B-D7F086B898CD}"/>
          </ac:spMkLst>
        </pc:spChg>
      </pc:sldChg>
      <pc:sldChg chg="addSp delSp modSp new add del mod setBg">
        <pc:chgData name="Lasse Kappel Aggerholm" userId="cc7af402-8c19-46cd-b1f9-6529bae68021" providerId="ADAL" clId="{DFDBADC1-4E10-42C8-9404-4B6D9701A3FC}" dt="2026-02-02T08:30:35.237" v="731" actId="1076"/>
        <pc:sldMkLst>
          <pc:docMk/>
          <pc:sldMk cId="2383944188" sldId="264"/>
        </pc:sldMkLst>
        <pc:spChg chg="mod">
          <ac:chgData name="Lasse Kappel Aggerholm" userId="cc7af402-8c19-46cd-b1f9-6529bae68021" providerId="ADAL" clId="{DFDBADC1-4E10-42C8-9404-4B6D9701A3FC}" dt="2026-02-02T08:23:21.934" v="723" actId="26606"/>
          <ac:spMkLst>
            <pc:docMk/>
            <pc:sldMk cId="2383944188" sldId="264"/>
            <ac:spMk id="2" creationId="{4B74D33A-D571-C1E3-9C87-AF81D588A728}"/>
          </ac:spMkLst>
        </pc:spChg>
        <pc:spChg chg="add del mod">
          <ac:chgData name="Lasse Kappel Aggerholm" userId="cc7af402-8c19-46cd-b1f9-6529bae68021" providerId="ADAL" clId="{DFDBADC1-4E10-42C8-9404-4B6D9701A3FC}" dt="2026-02-02T08:23:21.934" v="723" actId="26606"/>
          <ac:spMkLst>
            <pc:docMk/>
            <pc:sldMk cId="2383944188" sldId="264"/>
            <ac:spMk id="3" creationId="{34591C9E-0C50-202D-2BAE-06C4E3960C49}"/>
          </ac:spMkLst>
        </pc:spChg>
        <pc:spChg chg="add">
          <ac:chgData name="Lasse Kappel Aggerholm" userId="cc7af402-8c19-46cd-b1f9-6529bae68021" providerId="ADAL" clId="{DFDBADC1-4E10-42C8-9404-4B6D9701A3FC}" dt="2026-02-02T08:23:21.934" v="723" actId="26606"/>
          <ac:spMkLst>
            <pc:docMk/>
            <pc:sldMk cId="2383944188" sldId="264"/>
            <ac:spMk id="8" creationId="{DADD1FCA-8ACB-4958-81DD-4CDD6D3E1921}"/>
          </ac:spMkLst>
        </pc:spChg>
        <pc:spChg chg="add">
          <ac:chgData name="Lasse Kappel Aggerholm" userId="cc7af402-8c19-46cd-b1f9-6529bae68021" providerId="ADAL" clId="{DFDBADC1-4E10-42C8-9404-4B6D9701A3FC}" dt="2026-02-02T08:23:21.934" v="723" actId="26606"/>
          <ac:spMkLst>
            <pc:docMk/>
            <pc:sldMk cId="2383944188" sldId="264"/>
            <ac:spMk id="11" creationId="{3C54F4CE-85F0-46ED-80DA-9518C9251AD1}"/>
          </ac:spMkLst>
        </pc:spChg>
        <pc:picChg chg="add mod">
          <ac:chgData name="Lasse Kappel Aggerholm" userId="cc7af402-8c19-46cd-b1f9-6529bae68021" providerId="ADAL" clId="{DFDBADC1-4E10-42C8-9404-4B6D9701A3FC}" dt="2026-02-02T08:30:35.237" v="731" actId="1076"/>
          <ac:picMkLst>
            <pc:docMk/>
            <pc:sldMk cId="2383944188" sldId="264"/>
            <ac:picMk id="4" creationId="{64A4B8B7-D10A-D0F3-F59E-C571AFA42785}"/>
          </ac:picMkLst>
        </pc:picChg>
        <pc:picChg chg="add mod">
          <ac:chgData name="Lasse Kappel Aggerholm" userId="cc7af402-8c19-46cd-b1f9-6529bae68021" providerId="ADAL" clId="{DFDBADC1-4E10-42C8-9404-4B6D9701A3FC}" dt="2026-02-02T08:23:21.934" v="723" actId="26606"/>
          <ac:picMkLst>
            <pc:docMk/>
            <pc:sldMk cId="2383944188" sldId="264"/>
            <ac:picMk id="6" creationId="{4E24137D-CC3C-2138-9670-05029C0FA655}"/>
          </ac:picMkLst>
        </pc:picChg>
      </pc:sldChg>
      <pc:sldChg chg="addSp delSp modSp add mod ord setBg">
        <pc:chgData name="Lasse Kappel Aggerholm" userId="cc7af402-8c19-46cd-b1f9-6529bae68021" providerId="ADAL" clId="{DFDBADC1-4E10-42C8-9404-4B6D9701A3FC}" dt="2026-02-12T14:20:49.399" v="1162" actId="20577"/>
        <pc:sldMkLst>
          <pc:docMk/>
          <pc:sldMk cId="4055549731" sldId="265"/>
        </pc:sldMkLst>
        <pc:spChg chg="mod">
          <ac:chgData name="Lasse Kappel Aggerholm" userId="cc7af402-8c19-46cd-b1f9-6529bae68021" providerId="ADAL" clId="{DFDBADC1-4E10-42C8-9404-4B6D9701A3FC}" dt="2026-02-12T14:19:25.504" v="1144" actId="26606"/>
          <ac:spMkLst>
            <pc:docMk/>
            <pc:sldMk cId="4055549731" sldId="265"/>
            <ac:spMk id="2" creationId="{DDD120C8-A36C-ADB8-5F19-BA9AF4F69E7E}"/>
          </ac:spMkLst>
        </pc:spChg>
        <pc:spChg chg="add del mod ord">
          <ac:chgData name="Lasse Kappel Aggerholm" userId="cc7af402-8c19-46cd-b1f9-6529bae68021" providerId="ADAL" clId="{DFDBADC1-4E10-42C8-9404-4B6D9701A3FC}" dt="2026-02-12T14:20:42.156" v="1154" actId="26606"/>
          <ac:spMkLst>
            <pc:docMk/>
            <pc:sldMk cId="4055549731" sldId="265"/>
            <ac:spMk id="3" creationId="{C11010DF-BEA5-23B7-1CEB-28E8D4106A85}"/>
          </ac:spMkLst>
        </pc:spChg>
        <pc:spChg chg="add del">
          <ac:chgData name="Lasse Kappel Aggerholm" userId="cc7af402-8c19-46cd-b1f9-6529bae68021" providerId="ADAL" clId="{DFDBADC1-4E10-42C8-9404-4B6D9701A3FC}" dt="2026-02-12T14:20:42.156" v="1154" actId="26606"/>
          <ac:spMkLst>
            <pc:docMk/>
            <pc:sldMk cId="4055549731" sldId="265"/>
            <ac:spMk id="10" creationId="{E81BF4F6-F2CF-4984-9D14-D6966D92F99F}"/>
          </ac:spMkLst>
        </pc:spChg>
        <pc:spChg chg="add mod">
          <ac:chgData name="Lasse Kappel Aggerholm" userId="cc7af402-8c19-46cd-b1f9-6529bae68021" providerId="ADAL" clId="{DFDBADC1-4E10-42C8-9404-4B6D9701A3FC}" dt="2026-02-12T14:20:49.399" v="1162" actId="20577"/>
          <ac:spMkLst>
            <pc:docMk/>
            <pc:sldMk cId="4055549731" sldId="265"/>
            <ac:spMk id="14" creationId="{C11010DF-BEA5-23B7-1CEB-28E8D4106A85}"/>
          </ac:spMkLst>
        </pc:spChg>
        <pc:spChg chg="add">
          <ac:chgData name="Lasse Kappel Aggerholm" userId="cc7af402-8c19-46cd-b1f9-6529bae68021" providerId="ADAL" clId="{DFDBADC1-4E10-42C8-9404-4B6D9701A3FC}" dt="2026-02-12T14:20:42.156" v="1154" actId="26606"/>
          <ac:spMkLst>
            <pc:docMk/>
            <pc:sldMk cId="4055549731" sldId="265"/>
            <ac:spMk id="15" creationId="{E81BF4F6-F2CF-4984-9D14-D6966D92F99F}"/>
          </ac:spMkLst>
        </pc:spChg>
        <pc:graphicFrameChg chg="add del">
          <ac:chgData name="Lasse Kappel Aggerholm" userId="cc7af402-8c19-46cd-b1f9-6529bae68021" providerId="ADAL" clId="{DFDBADC1-4E10-42C8-9404-4B6D9701A3FC}" dt="2026-02-12T14:20:42.144" v="1153" actId="26606"/>
          <ac:graphicFrameMkLst>
            <pc:docMk/>
            <pc:sldMk cId="4055549731" sldId="265"/>
            <ac:graphicFrameMk id="12" creationId="{6B02343F-2EB9-49EF-2BE0-508CA172E90F}"/>
          </ac:graphicFrameMkLst>
        </pc:graphicFrameChg>
        <pc:picChg chg="mod">
          <ac:chgData name="Lasse Kappel Aggerholm" userId="cc7af402-8c19-46cd-b1f9-6529bae68021" providerId="ADAL" clId="{DFDBADC1-4E10-42C8-9404-4B6D9701A3FC}" dt="2026-02-12T14:19:25.504" v="1144" actId="26606"/>
          <ac:picMkLst>
            <pc:docMk/>
            <pc:sldMk cId="4055549731" sldId="265"/>
            <ac:picMk id="5" creationId="{1B7D4225-81CB-0D5B-B5DF-E2370BF6CD9F}"/>
          </ac:picMkLst>
        </pc:picChg>
      </pc:sldChg>
      <pc:sldChg chg="addSp delSp modSp add mod ord setBg">
        <pc:chgData name="Lasse Kappel Aggerholm" userId="cc7af402-8c19-46cd-b1f9-6529bae68021" providerId="ADAL" clId="{DFDBADC1-4E10-42C8-9404-4B6D9701A3FC}" dt="2026-02-02T08:52:38.870" v="848" actId="1076"/>
        <pc:sldMkLst>
          <pc:docMk/>
          <pc:sldMk cId="2957881502" sldId="266"/>
        </pc:sldMkLst>
        <pc:spChg chg="mod">
          <ac:chgData name="Lasse Kappel Aggerholm" userId="cc7af402-8c19-46cd-b1f9-6529bae68021" providerId="ADAL" clId="{DFDBADC1-4E10-42C8-9404-4B6D9701A3FC}" dt="2026-02-02T08:49:37.212" v="831" actId="26606"/>
          <ac:spMkLst>
            <pc:docMk/>
            <pc:sldMk cId="2957881502" sldId="266"/>
            <ac:spMk id="2" creationId="{2AFC52DD-C275-E3D5-C6E2-8653A4E64984}"/>
          </ac:spMkLst>
        </pc:spChg>
        <pc:spChg chg="mod">
          <ac:chgData name="Lasse Kappel Aggerholm" userId="cc7af402-8c19-46cd-b1f9-6529bae68021" providerId="ADAL" clId="{DFDBADC1-4E10-42C8-9404-4B6D9701A3FC}" dt="2026-02-02T08:49:37.212" v="831" actId="26606"/>
          <ac:spMkLst>
            <pc:docMk/>
            <pc:sldMk cId="2957881502" sldId="266"/>
            <ac:spMk id="3" creationId="{D2534712-1777-F22F-0245-5D9FE77BF63E}"/>
          </ac:spMkLst>
        </pc:spChg>
        <pc:spChg chg="add">
          <ac:chgData name="Lasse Kappel Aggerholm" userId="cc7af402-8c19-46cd-b1f9-6529bae68021" providerId="ADAL" clId="{DFDBADC1-4E10-42C8-9404-4B6D9701A3FC}" dt="2026-02-02T08:49:37.212" v="831" actId="26606"/>
          <ac:spMkLst>
            <pc:docMk/>
            <pc:sldMk cId="2957881502" sldId="266"/>
            <ac:spMk id="13" creationId="{69D47016-023F-44BD-981C-50E7A10A6609}"/>
          </ac:spMkLst>
        </pc:spChg>
        <pc:spChg chg="add">
          <ac:chgData name="Lasse Kappel Aggerholm" userId="cc7af402-8c19-46cd-b1f9-6529bae68021" providerId="ADAL" clId="{DFDBADC1-4E10-42C8-9404-4B6D9701A3FC}" dt="2026-02-02T08:49:37.212" v="831" actId="26606"/>
          <ac:spMkLst>
            <pc:docMk/>
            <pc:sldMk cId="2957881502" sldId="266"/>
            <ac:spMk id="15" creationId="{6D8B37B0-0682-433E-BC8D-498C04ABD9A7}"/>
          </ac:spMkLst>
        </pc:spChg>
        <pc:picChg chg="add mod ord">
          <ac:chgData name="Lasse Kappel Aggerholm" userId="cc7af402-8c19-46cd-b1f9-6529bae68021" providerId="ADAL" clId="{DFDBADC1-4E10-42C8-9404-4B6D9701A3FC}" dt="2026-02-02T08:49:37.212" v="831" actId="26606"/>
          <ac:picMkLst>
            <pc:docMk/>
            <pc:sldMk cId="2957881502" sldId="266"/>
            <ac:picMk id="6" creationId="{192D47B5-CE7B-DDB1-B8B4-1B07FD7BE905}"/>
          </ac:picMkLst>
        </pc:picChg>
        <pc:picChg chg="add mod">
          <ac:chgData name="Lasse Kappel Aggerholm" userId="cc7af402-8c19-46cd-b1f9-6529bae68021" providerId="ADAL" clId="{DFDBADC1-4E10-42C8-9404-4B6D9701A3FC}" dt="2026-02-02T08:52:38.870" v="848" actId="1076"/>
          <ac:picMkLst>
            <pc:docMk/>
            <pc:sldMk cId="2957881502" sldId="266"/>
            <ac:picMk id="10" creationId="{88C56DCD-623B-20BA-4696-8C835928085C}"/>
          </ac:picMkLst>
        </pc:picChg>
      </pc:sldChg>
      <pc:sldChg chg="addSp modSp new mod setBg">
        <pc:chgData name="Lasse Kappel Aggerholm" userId="cc7af402-8c19-46cd-b1f9-6529bae68021" providerId="ADAL" clId="{DFDBADC1-4E10-42C8-9404-4B6D9701A3FC}" dt="2026-02-02T08:39:36.376" v="753" actId="1076"/>
        <pc:sldMkLst>
          <pc:docMk/>
          <pc:sldMk cId="3604084474" sldId="267"/>
        </pc:sldMkLst>
        <pc:spChg chg="mo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2" creationId="{D13E00F2-D02C-CEE9-B2C8-AC2F62E73896}"/>
          </ac:spMkLst>
        </pc:spChg>
        <pc:spChg chg="mod or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3" creationId="{6525C042-2D5A-336B-07AD-E42A42A5457C}"/>
          </ac:spMkLst>
        </pc:spChg>
        <pc:spChg chg="ad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12" creationId="{1022CA72-2A63-428F-B586-37BA5AB6D265}"/>
          </ac:spMkLst>
        </pc:spChg>
        <pc:spChg chg="ad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14" creationId="{95C8260E-968F-44E8-A823-ABB431311926}"/>
          </ac:spMkLst>
        </pc:spChg>
        <pc:spChg chg="ad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16" creationId="{2C1BBA94-3F40-40AA-8BB9-E69E25E537C1}"/>
          </ac:spMkLst>
        </pc:spChg>
        <pc:spChg chg="add">
          <ac:chgData name="Lasse Kappel Aggerholm" userId="cc7af402-8c19-46cd-b1f9-6529bae68021" providerId="ADAL" clId="{DFDBADC1-4E10-42C8-9404-4B6D9701A3FC}" dt="2026-02-02T08:39:18.358" v="751" actId="26606"/>
          <ac:spMkLst>
            <pc:docMk/>
            <pc:sldMk cId="3604084474" sldId="267"/>
            <ac:spMk id="18" creationId="{FE43805F-24A6-46A4-B19B-54F28347355C}"/>
          </ac:spMkLst>
        </pc:spChg>
        <pc:picChg chg="add mod ord">
          <ac:chgData name="Lasse Kappel Aggerholm" userId="cc7af402-8c19-46cd-b1f9-6529bae68021" providerId="ADAL" clId="{DFDBADC1-4E10-42C8-9404-4B6D9701A3FC}" dt="2026-02-02T08:39:36.376" v="753" actId="1076"/>
          <ac:picMkLst>
            <pc:docMk/>
            <pc:sldMk cId="3604084474" sldId="267"/>
            <ac:picMk id="5" creationId="{4DE05458-B35B-0002-8A9F-165FA1C0DA09}"/>
          </ac:picMkLst>
        </pc:picChg>
        <pc:picChg chg="add mod">
          <ac:chgData name="Lasse Kappel Aggerholm" userId="cc7af402-8c19-46cd-b1f9-6529bae68021" providerId="ADAL" clId="{DFDBADC1-4E10-42C8-9404-4B6D9701A3FC}" dt="2026-02-02T08:39:31.419" v="752" actId="1076"/>
          <ac:picMkLst>
            <pc:docMk/>
            <pc:sldMk cId="3604084474" sldId="267"/>
            <ac:picMk id="7" creationId="{03CE1CCD-6CC6-6535-874E-BFD08B0E0F96}"/>
          </ac:picMkLst>
        </pc:picChg>
      </pc:sldChg>
      <pc:sldChg chg="modSp new mod">
        <pc:chgData name="Lasse Kappel Aggerholm" userId="cc7af402-8c19-46cd-b1f9-6529bae68021" providerId="ADAL" clId="{DFDBADC1-4E10-42C8-9404-4B6D9701A3FC}" dt="2026-02-02T08:41:32.498" v="770" actId="403"/>
        <pc:sldMkLst>
          <pc:docMk/>
          <pc:sldMk cId="2739279642" sldId="268"/>
        </pc:sldMkLst>
        <pc:spChg chg="mod">
          <ac:chgData name="Lasse Kappel Aggerholm" userId="cc7af402-8c19-46cd-b1f9-6529bae68021" providerId="ADAL" clId="{DFDBADC1-4E10-42C8-9404-4B6D9701A3FC}" dt="2026-02-02T08:41:16.037" v="764" actId="20577"/>
          <ac:spMkLst>
            <pc:docMk/>
            <pc:sldMk cId="2739279642" sldId="268"/>
            <ac:spMk id="2" creationId="{0BFAF503-B21F-34E3-FDAE-87AFEDEC2D3E}"/>
          </ac:spMkLst>
        </pc:spChg>
        <pc:spChg chg="mod">
          <ac:chgData name="Lasse Kappel Aggerholm" userId="cc7af402-8c19-46cd-b1f9-6529bae68021" providerId="ADAL" clId="{DFDBADC1-4E10-42C8-9404-4B6D9701A3FC}" dt="2026-02-02T08:41:32.498" v="770" actId="403"/>
          <ac:spMkLst>
            <pc:docMk/>
            <pc:sldMk cId="2739279642" sldId="268"/>
            <ac:spMk id="3" creationId="{8461FA65-D170-AC93-464D-18651DD1831A}"/>
          </ac:spMkLst>
        </pc:spChg>
      </pc:sldChg>
      <pc:sldChg chg="addSp modSp new mod setBg">
        <pc:chgData name="Lasse Kappel Aggerholm" userId="cc7af402-8c19-46cd-b1f9-6529bae68021" providerId="ADAL" clId="{DFDBADC1-4E10-42C8-9404-4B6D9701A3FC}" dt="2026-02-02T08:46:54.963" v="826" actId="26606"/>
        <pc:sldMkLst>
          <pc:docMk/>
          <pc:sldMk cId="4222152109" sldId="269"/>
        </pc:sldMkLst>
        <pc:spChg chg="mod">
          <ac:chgData name="Lasse Kappel Aggerholm" userId="cc7af402-8c19-46cd-b1f9-6529bae68021" providerId="ADAL" clId="{DFDBADC1-4E10-42C8-9404-4B6D9701A3FC}" dt="2026-02-02T08:46:54.963" v="826" actId="26606"/>
          <ac:spMkLst>
            <pc:docMk/>
            <pc:sldMk cId="4222152109" sldId="269"/>
            <ac:spMk id="2" creationId="{78E73879-B109-6DB6-A2EF-C6018824BF68}"/>
          </ac:spMkLst>
        </pc:spChg>
        <pc:spChg chg="mod">
          <ac:chgData name="Lasse Kappel Aggerholm" userId="cc7af402-8c19-46cd-b1f9-6529bae68021" providerId="ADAL" clId="{DFDBADC1-4E10-42C8-9404-4B6D9701A3FC}" dt="2026-02-02T08:46:54.963" v="826" actId="26606"/>
          <ac:spMkLst>
            <pc:docMk/>
            <pc:sldMk cId="4222152109" sldId="269"/>
            <ac:spMk id="3" creationId="{F2739066-9751-C94D-E635-DA5890598EE1}"/>
          </ac:spMkLst>
        </pc:spChg>
        <pc:spChg chg="add">
          <ac:chgData name="Lasse Kappel Aggerholm" userId="cc7af402-8c19-46cd-b1f9-6529bae68021" providerId="ADAL" clId="{DFDBADC1-4E10-42C8-9404-4B6D9701A3FC}" dt="2026-02-02T08:46:54.963" v="826" actId="26606"/>
          <ac:spMkLst>
            <pc:docMk/>
            <pc:sldMk cId="4222152109" sldId="269"/>
            <ac:spMk id="10" creationId="{743AA782-23D1-4521-8CAD-47662984AA08}"/>
          </ac:spMkLst>
        </pc:spChg>
        <pc:spChg chg="add">
          <ac:chgData name="Lasse Kappel Aggerholm" userId="cc7af402-8c19-46cd-b1f9-6529bae68021" providerId="ADAL" clId="{DFDBADC1-4E10-42C8-9404-4B6D9701A3FC}" dt="2026-02-02T08:46:54.963" v="826" actId="26606"/>
          <ac:spMkLst>
            <pc:docMk/>
            <pc:sldMk cId="4222152109" sldId="269"/>
            <ac:spMk id="12" creationId="{650D18FE-0824-4A46-B22C-A86B52E5780A}"/>
          </ac:spMkLst>
        </pc:spChg>
        <pc:picChg chg="add mod">
          <ac:chgData name="Lasse Kappel Aggerholm" userId="cc7af402-8c19-46cd-b1f9-6529bae68021" providerId="ADAL" clId="{DFDBADC1-4E10-42C8-9404-4B6D9701A3FC}" dt="2026-02-02T08:46:54.963" v="826" actId="26606"/>
          <ac:picMkLst>
            <pc:docMk/>
            <pc:sldMk cId="4222152109" sldId="269"/>
            <ac:picMk id="5" creationId="{C9ED1007-93B7-7AE1-AD77-EEBE50D6156C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10T14:05:34.397" v="877" actId="26606"/>
        <pc:sldMkLst>
          <pc:docMk/>
          <pc:sldMk cId="3980256844" sldId="270"/>
        </pc:sldMkLst>
        <pc:spChg chg="mod">
          <ac:chgData name="Lasse Kappel Aggerholm" userId="cc7af402-8c19-46cd-b1f9-6529bae68021" providerId="ADAL" clId="{DFDBADC1-4E10-42C8-9404-4B6D9701A3FC}" dt="2026-02-10T14:05:34.397" v="877" actId="26606"/>
          <ac:spMkLst>
            <pc:docMk/>
            <pc:sldMk cId="3980256844" sldId="270"/>
            <ac:spMk id="2" creationId="{8FAAAEFC-4F72-41FA-7B0A-CC2795340E3B}"/>
          </ac:spMkLst>
        </pc:spChg>
        <pc:spChg chg="add mod ord">
          <ac:chgData name="Lasse Kappel Aggerholm" userId="cc7af402-8c19-46cd-b1f9-6529bae68021" providerId="ADAL" clId="{DFDBADC1-4E10-42C8-9404-4B6D9701A3FC}" dt="2026-02-10T14:05:34.397" v="877" actId="26606"/>
          <ac:spMkLst>
            <pc:docMk/>
            <pc:sldMk cId="3980256844" sldId="270"/>
            <ac:spMk id="19" creationId="{A45F115B-FB4A-2385-E93C-C25297AC61B5}"/>
          </ac:spMkLst>
        </pc:spChg>
        <pc:spChg chg="add">
          <ac:chgData name="Lasse Kappel Aggerholm" userId="cc7af402-8c19-46cd-b1f9-6529bae68021" providerId="ADAL" clId="{DFDBADC1-4E10-42C8-9404-4B6D9701A3FC}" dt="2026-02-10T14:05:34.397" v="877" actId="26606"/>
          <ac:spMkLst>
            <pc:docMk/>
            <pc:sldMk cId="3980256844" sldId="270"/>
            <ac:spMk id="24" creationId="{94BFCCA4-109C-4B21-816E-144FE75C38EE}"/>
          </ac:spMkLst>
        </pc:spChg>
        <pc:spChg chg="add">
          <ac:chgData name="Lasse Kappel Aggerholm" userId="cc7af402-8c19-46cd-b1f9-6529bae68021" providerId="ADAL" clId="{DFDBADC1-4E10-42C8-9404-4B6D9701A3FC}" dt="2026-02-10T14:05:34.397" v="877" actId="26606"/>
          <ac:spMkLst>
            <pc:docMk/>
            <pc:sldMk cId="3980256844" sldId="270"/>
            <ac:spMk id="26" creationId="{0059B5C0-FEC8-4370-AF45-02E3AEF6FA6D}"/>
          </ac:spMkLst>
        </pc:spChg>
        <pc:picChg chg="add mod ord">
          <ac:chgData name="Lasse Kappel Aggerholm" userId="cc7af402-8c19-46cd-b1f9-6529bae68021" providerId="ADAL" clId="{DFDBADC1-4E10-42C8-9404-4B6D9701A3FC}" dt="2026-02-10T14:05:34.397" v="877" actId="26606"/>
          <ac:picMkLst>
            <pc:docMk/>
            <pc:sldMk cId="3980256844" sldId="270"/>
            <ac:picMk id="5" creationId="{C317294E-BE28-4630-A77E-3190C2B5C93E}"/>
          </ac:picMkLst>
        </pc:picChg>
        <pc:picChg chg="add mod ord">
          <ac:chgData name="Lasse Kappel Aggerholm" userId="cc7af402-8c19-46cd-b1f9-6529bae68021" providerId="ADAL" clId="{DFDBADC1-4E10-42C8-9404-4B6D9701A3FC}" dt="2026-02-10T14:05:34.397" v="877" actId="26606"/>
          <ac:picMkLst>
            <pc:docMk/>
            <pc:sldMk cId="3980256844" sldId="270"/>
            <ac:picMk id="7" creationId="{E117DEA9-0F4E-2C15-FC35-66563934965B}"/>
          </ac:picMkLst>
        </pc:picChg>
        <pc:picChg chg="add mod">
          <ac:chgData name="Lasse Kappel Aggerholm" userId="cc7af402-8c19-46cd-b1f9-6529bae68021" providerId="ADAL" clId="{DFDBADC1-4E10-42C8-9404-4B6D9701A3FC}" dt="2026-02-10T14:05:34.397" v="877" actId="26606"/>
          <ac:picMkLst>
            <pc:docMk/>
            <pc:sldMk cId="3980256844" sldId="270"/>
            <ac:picMk id="12" creationId="{7F5207CB-1015-474B-2FB4-A56823FE7CFB}"/>
          </ac:picMkLst>
        </pc:picChg>
        <pc:picChg chg="add mod">
          <ac:chgData name="Lasse Kappel Aggerholm" userId="cc7af402-8c19-46cd-b1f9-6529bae68021" providerId="ADAL" clId="{DFDBADC1-4E10-42C8-9404-4B6D9701A3FC}" dt="2026-02-10T14:05:34.397" v="877" actId="26606"/>
          <ac:picMkLst>
            <pc:docMk/>
            <pc:sldMk cId="3980256844" sldId="270"/>
            <ac:picMk id="15" creationId="{BA10C16F-6BBD-C03C-DA23-2DCA7A80AB45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11T16:09:02.247" v="941" actId="1076"/>
        <pc:sldMkLst>
          <pc:docMk/>
          <pc:sldMk cId="2606928226" sldId="271"/>
        </pc:sldMkLst>
        <pc:spChg chg="mod">
          <ac:chgData name="Lasse Kappel Aggerholm" userId="cc7af402-8c19-46cd-b1f9-6529bae68021" providerId="ADAL" clId="{DFDBADC1-4E10-42C8-9404-4B6D9701A3FC}" dt="2026-02-11T16:08:55.686" v="939" actId="26606"/>
          <ac:spMkLst>
            <pc:docMk/>
            <pc:sldMk cId="2606928226" sldId="271"/>
            <ac:spMk id="2" creationId="{4F1FB99E-0C38-0F5B-7766-09D4244C02AB}"/>
          </ac:spMkLst>
        </pc:spChg>
        <pc:spChg chg="mod">
          <ac:chgData name="Lasse Kappel Aggerholm" userId="cc7af402-8c19-46cd-b1f9-6529bae68021" providerId="ADAL" clId="{DFDBADC1-4E10-42C8-9404-4B6D9701A3FC}" dt="2026-02-11T16:08:55.686" v="939" actId="26606"/>
          <ac:spMkLst>
            <pc:docMk/>
            <pc:sldMk cId="2606928226" sldId="271"/>
            <ac:spMk id="3" creationId="{528D4A13-985C-AB09-76A5-510FA9B82103}"/>
          </ac:spMkLst>
        </pc:spChg>
        <pc:spChg chg="add del">
          <ac:chgData name="Lasse Kappel Aggerholm" userId="cc7af402-8c19-46cd-b1f9-6529bae68021" providerId="ADAL" clId="{DFDBADC1-4E10-42C8-9404-4B6D9701A3FC}" dt="2026-02-11T16:08:55.676" v="938" actId="26606"/>
          <ac:spMkLst>
            <pc:docMk/>
            <pc:sldMk cId="2606928226" sldId="271"/>
            <ac:spMk id="10" creationId="{F13C74B1-5B17-4795-BED0-7140497B445A}"/>
          </ac:spMkLst>
        </pc:spChg>
        <pc:spChg chg="add del">
          <ac:chgData name="Lasse Kappel Aggerholm" userId="cc7af402-8c19-46cd-b1f9-6529bae68021" providerId="ADAL" clId="{DFDBADC1-4E10-42C8-9404-4B6D9701A3FC}" dt="2026-02-11T16:08:55.676" v="938" actId="26606"/>
          <ac:spMkLst>
            <pc:docMk/>
            <pc:sldMk cId="2606928226" sldId="271"/>
            <ac:spMk id="12" creationId="{D4974D33-8DC5-464E-8C6D-BE58F0669C17}"/>
          </ac:spMkLst>
        </pc:spChg>
        <pc:spChg chg="add">
          <ac:chgData name="Lasse Kappel Aggerholm" userId="cc7af402-8c19-46cd-b1f9-6529bae68021" providerId="ADAL" clId="{DFDBADC1-4E10-42C8-9404-4B6D9701A3FC}" dt="2026-02-11T16:08:55.686" v="939" actId="26606"/>
          <ac:spMkLst>
            <pc:docMk/>
            <pc:sldMk cId="2606928226" sldId="271"/>
            <ac:spMk id="14" creationId="{743AA782-23D1-4521-8CAD-47662984AA08}"/>
          </ac:spMkLst>
        </pc:spChg>
        <pc:spChg chg="add">
          <ac:chgData name="Lasse Kappel Aggerholm" userId="cc7af402-8c19-46cd-b1f9-6529bae68021" providerId="ADAL" clId="{DFDBADC1-4E10-42C8-9404-4B6D9701A3FC}" dt="2026-02-11T16:08:55.686" v="939" actId="26606"/>
          <ac:spMkLst>
            <pc:docMk/>
            <pc:sldMk cId="2606928226" sldId="271"/>
            <ac:spMk id="15" creationId="{650D18FE-0824-4A46-B22C-A86B52E5780A}"/>
          </ac:spMkLst>
        </pc:spChg>
        <pc:picChg chg="add mod">
          <ac:chgData name="Lasse Kappel Aggerholm" userId="cc7af402-8c19-46cd-b1f9-6529bae68021" providerId="ADAL" clId="{DFDBADC1-4E10-42C8-9404-4B6D9701A3FC}" dt="2026-02-11T16:09:02.247" v="941" actId="1076"/>
          <ac:picMkLst>
            <pc:docMk/>
            <pc:sldMk cId="2606928226" sldId="271"/>
            <ac:picMk id="5" creationId="{40282823-5769-BDB1-B13F-2E8A78D32C74}"/>
          </ac:picMkLst>
        </pc:picChg>
      </pc:sldChg>
      <pc:sldChg chg="addSp modSp new mod setBg">
        <pc:chgData name="Lasse Kappel Aggerholm" userId="cc7af402-8c19-46cd-b1f9-6529bae68021" providerId="ADAL" clId="{DFDBADC1-4E10-42C8-9404-4B6D9701A3FC}" dt="2026-02-12T08:05:06.886" v="970" actId="14100"/>
        <pc:sldMkLst>
          <pc:docMk/>
          <pc:sldMk cId="1012193997" sldId="272"/>
        </pc:sldMkLst>
        <pc:spChg chg="mod">
          <ac:chgData name="Lasse Kappel Aggerholm" userId="cc7af402-8c19-46cd-b1f9-6529bae68021" providerId="ADAL" clId="{DFDBADC1-4E10-42C8-9404-4B6D9701A3FC}" dt="2026-02-12T08:05:01.679" v="969" actId="26606"/>
          <ac:spMkLst>
            <pc:docMk/>
            <pc:sldMk cId="1012193997" sldId="272"/>
            <ac:spMk id="2" creationId="{BD8FC43A-6131-2E93-2592-A695786F6D27}"/>
          </ac:spMkLst>
        </pc:spChg>
        <pc:spChg chg="mod ord">
          <ac:chgData name="Lasse Kappel Aggerholm" userId="cc7af402-8c19-46cd-b1f9-6529bae68021" providerId="ADAL" clId="{DFDBADC1-4E10-42C8-9404-4B6D9701A3FC}" dt="2026-02-12T08:05:01.679" v="969" actId="26606"/>
          <ac:spMkLst>
            <pc:docMk/>
            <pc:sldMk cId="1012193997" sldId="272"/>
            <ac:spMk id="3" creationId="{19291ED5-A9BC-E52A-F937-B46DD5B7283A}"/>
          </ac:spMkLst>
        </pc:spChg>
        <pc:spChg chg="add">
          <ac:chgData name="Lasse Kappel Aggerholm" userId="cc7af402-8c19-46cd-b1f9-6529bae68021" providerId="ADAL" clId="{DFDBADC1-4E10-42C8-9404-4B6D9701A3FC}" dt="2026-02-12T08:05:01.679" v="969" actId="26606"/>
          <ac:spMkLst>
            <pc:docMk/>
            <pc:sldMk cId="1012193997" sldId="272"/>
            <ac:spMk id="10" creationId="{637B2035-1FCB-439A-B421-095E136C7E07}"/>
          </ac:spMkLst>
        </pc:spChg>
        <pc:spChg chg="add">
          <ac:chgData name="Lasse Kappel Aggerholm" userId="cc7af402-8c19-46cd-b1f9-6529bae68021" providerId="ADAL" clId="{DFDBADC1-4E10-42C8-9404-4B6D9701A3FC}" dt="2026-02-12T08:05:01.679" v="969" actId="26606"/>
          <ac:spMkLst>
            <pc:docMk/>
            <pc:sldMk cId="1012193997" sldId="272"/>
            <ac:spMk id="12" creationId="{676D6CDF-C512-4739-B158-55EE955EFA39}"/>
          </ac:spMkLst>
        </pc:spChg>
        <pc:picChg chg="add mod">
          <ac:chgData name="Lasse Kappel Aggerholm" userId="cc7af402-8c19-46cd-b1f9-6529bae68021" providerId="ADAL" clId="{DFDBADC1-4E10-42C8-9404-4B6D9701A3FC}" dt="2026-02-12T08:05:06.886" v="970" actId="14100"/>
          <ac:picMkLst>
            <pc:docMk/>
            <pc:sldMk cId="1012193997" sldId="272"/>
            <ac:picMk id="5" creationId="{15684029-3561-61C3-1460-41B65A30AEE9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12T15:19:05.097" v="1430" actId="14100"/>
        <pc:sldMkLst>
          <pc:docMk/>
          <pc:sldMk cId="3941333844" sldId="273"/>
        </pc:sldMkLst>
        <pc:spChg chg="mod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2" creationId="{F485DD5B-A0E9-FFF9-FA2C-B1B2024470D0}"/>
          </ac:spMkLst>
        </pc:spChg>
        <pc:spChg chg="mod ord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3" creationId="{98BCB169-DB8E-48B7-F5AC-76936E020C09}"/>
          </ac:spMkLst>
        </pc:spChg>
        <pc:spChg chg="add del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10" creationId="{637B2035-1FCB-439A-B421-095E136C7E07}"/>
          </ac:spMkLst>
        </pc:spChg>
        <pc:spChg chg="add del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12" creationId="{B39A1F5A-E57E-4178-8F57-A18DC747E5E1}"/>
          </ac:spMkLst>
        </pc:spChg>
        <pc:spChg chg="add del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14" creationId="{CF93DC6C-1BFD-4414-BF23-471C8831CA04}"/>
          </ac:spMkLst>
        </pc:spChg>
        <pc:spChg chg="add del">
          <ac:chgData name="Lasse Kappel Aggerholm" userId="cc7af402-8c19-46cd-b1f9-6529bae68021" providerId="ADAL" clId="{DFDBADC1-4E10-42C8-9404-4B6D9701A3FC}" dt="2026-02-12T15:16:55.891" v="1412" actId="26606"/>
          <ac:spMkLst>
            <pc:docMk/>
            <pc:sldMk cId="3941333844" sldId="273"/>
            <ac:spMk id="16" creationId="{001928A5-13A8-4372-8A77-BCAAE5553E6F}"/>
          </ac:spMkLst>
        </pc:spChg>
        <pc:spChg chg="add del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21" creationId="{AAAE94E3-A7DB-4868-B1E3-E49703488BBC}"/>
          </ac:spMkLst>
        </pc:spChg>
        <pc:spChg chg="del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27" creationId="{3873B707-463F-40B0-8227-E8CC6C67EB25}"/>
          </ac:spMkLst>
        </pc:spChg>
        <pc:spChg chg="add del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29" creationId="{C13237C8-E62C-4F0D-A318-BD6FB6C2D138}"/>
          </ac:spMkLst>
        </pc:spChg>
        <pc:spChg chg="add del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31" creationId="{19C9EAEA-39D0-4B0E-A0EB-51E7B26740B1}"/>
          </ac:spMkLst>
        </pc:spChg>
        <pc:spChg chg="add del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33" creationId="{8CB5D2D7-DF65-4E86-BFBA-FFB9B5ACEB64}"/>
          </ac:spMkLst>
        </pc:spChg>
        <pc:spChg chg="add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38" creationId="{AAAE94E3-A7DB-4868-B1E3-E49703488BBC}"/>
          </ac:spMkLst>
        </pc:spChg>
        <pc:spChg chg="add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44" creationId="{3873B707-463F-40B0-8227-E8CC6C67EB25}"/>
          </ac:spMkLst>
        </pc:spChg>
        <pc:spChg chg="add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46" creationId="{C13237C8-E62C-4F0D-A318-BD6FB6C2D138}"/>
          </ac:spMkLst>
        </pc:spChg>
        <pc:spChg chg="add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48" creationId="{19C9EAEA-39D0-4B0E-A0EB-51E7B26740B1}"/>
          </ac:spMkLst>
        </pc:spChg>
        <pc:spChg chg="add">
          <ac:chgData name="Lasse Kappel Aggerholm" userId="cc7af402-8c19-46cd-b1f9-6529bae68021" providerId="ADAL" clId="{DFDBADC1-4E10-42C8-9404-4B6D9701A3FC}" dt="2026-02-12T15:18:42.792" v="1426" actId="26606"/>
          <ac:spMkLst>
            <pc:docMk/>
            <pc:sldMk cId="3941333844" sldId="273"/>
            <ac:spMk id="50" creationId="{8CB5D2D7-DF65-4E86-BFBA-FFB9B5ACEB64}"/>
          </ac:spMkLst>
        </pc:spChg>
        <pc:picChg chg="add del mod">
          <ac:chgData name="Lasse Kappel Aggerholm" userId="cc7af402-8c19-46cd-b1f9-6529bae68021" providerId="ADAL" clId="{DFDBADC1-4E10-42C8-9404-4B6D9701A3FC}" dt="2026-02-12T15:17:53.790" v="1413" actId="21"/>
          <ac:picMkLst>
            <pc:docMk/>
            <pc:sldMk cId="3941333844" sldId="273"/>
            <ac:picMk id="5" creationId="{EB1B0C2D-534A-A525-2FEF-77C90034F797}"/>
          </ac:picMkLst>
        </pc:picChg>
        <pc:picChg chg="add del mod">
          <ac:chgData name="Lasse Kappel Aggerholm" userId="cc7af402-8c19-46cd-b1f9-6529bae68021" providerId="ADAL" clId="{DFDBADC1-4E10-42C8-9404-4B6D9701A3FC}" dt="2026-02-12T14:07:02.687" v="1095" actId="21"/>
          <ac:picMkLst>
            <pc:docMk/>
            <pc:sldMk cId="3941333844" sldId="273"/>
            <ac:picMk id="7" creationId="{E55E2951-BFFA-3595-29DF-A6B3279073B1}"/>
          </ac:picMkLst>
        </pc:picChg>
        <pc:picChg chg="add mod">
          <ac:chgData name="Lasse Kappel Aggerholm" userId="cc7af402-8c19-46cd-b1f9-6529bae68021" providerId="ADAL" clId="{DFDBADC1-4E10-42C8-9404-4B6D9701A3FC}" dt="2026-02-12T15:18:53.381" v="1428" actId="14100"/>
          <ac:picMkLst>
            <pc:docMk/>
            <pc:sldMk cId="3941333844" sldId="273"/>
            <ac:picMk id="8" creationId="{9F2C4BDB-BA56-115C-06B4-047154E4EDD5}"/>
          </ac:picMkLst>
        </pc:picChg>
        <pc:picChg chg="add del mod">
          <ac:chgData name="Lasse Kappel Aggerholm" userId="cc7af402-8c19-46cd-b1f9-6529bae68021" providerId="ADAL" clId="{DFDBADC1-4E10-42C8-9404-4B6D9701A3FC}" dt="2026-02-12T15:17:59.400" v="1417" actId="478"/>
          <ac:picMkLst>
            <pc:docMk/>
            <pc:sldMk cId="3941333844" sldId="273"/>
            <ac:picMk id="9" creationId="{714ED480-21BC-C09F-A3D4-20A38157B661}"/>
          </ac:picMkLst>
        </pc:picChg>
        <pc:picChg chg="add del mod">
          <ac:chgData name="Lasse Kappel Aggerholm" userId="cc7af402-8c19-46cd-b1f9-6529bae68021" providerId="ADAL" clId="{DFDBADC1-4E10-42C8-9404-4B6D9701A3FC}" dt="2026-02-12T15:18:04.946" v="1419" actId="478"/>
          <ac:picMkLst>
            <pc:docMk/>
            <pc:sldMk cId="3941333844" sldId="273"/>
            <ac:picMk id="11" creationId="{EB1B0C2D-534A-A525-2FEF-77C90034F797}"/>
          </ac:picMkLst>
        </pc:picChg>
        <pc:picChg chg="add mod">
          <ac:chgData name="Lasse Kappel Aggerholm" userId="cc7af402-8c19-46cd-b1f9-6529bae68021" providerId="ADAL" clId="{DFDBADC1-4E10-42C8-9404-4B6D9701A3FC}" dt="2026-02-12T15:19:05.097" v="1430" actId="14100"/>
          <ac:picMkLst>
            <pc:docMk/>
            <pc:sldMk cId="3941333844" sldId="273"/>
            <ac:picMk id="15" creationId="{69739207-6F40-09FF-039B-4CD607C9A237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12T15:27:10.156" v="1498" actId="404"/>
        <pc:sldMkLst>
          <pc:docMk/>
          <pc:sldMk cId="735014604" sldId="274"/>
        </pc:sldMkLst>
        <pc:spChg chg="mod">
          <ac:chgData name="Lasse Kappel Aggerholm" userId="cc7af402-8c19-46cd-b1f9-6529bae68021" providerId="ADAL" clId="{DFDBADC1-4E10-42C8-9404-4B6D9701A3FC}" dt="2026-02-12T14:22:22.621" v="1171" actId="26606"/>
          <ac:spMkLst>
            <pc:docMk/>
            <pc:sldMk cId="735014604" sldId="274"/>
            <ac:spMk id="2" creationId="{B07EC152-3B09-1311-7ECC-A68A36A0D712}"/>
          </ac:spMkLst>
        </pc:spChg>
        <pc:spChg chg="mod">
          <ac:chgData name="Lasse Kappel Aggerholm" userId="cc7af402-8c19-46cd-b1f9-6529bae68021" providerId="ADAL" clId="{DFDBADC1-4E10-42C8-9404-4B6D9701A3FC}" dt="2026-02-12T15:27:10.156" v="1498" actId="404"/>
          <ac:spMkLst>
            <pc:docMk/>
            <pc:sldMk cId="735014604" sldId="274"/>
            <ac:spMk id="3" creationId="{D37740C1-79C0-2E13-9AF1-6E678E9F466E}"/>
          </ac:spMkLst>
        </pc:spChg>
        <pc:spChg chg="add del">
          <ac:chgData name="Lasse Kappel Aggerholm" userId="cc7af402-8c19-46cd-b1f9-6529bae68021" providerId="ADAL" clId="{DFDBADC1-4E10-42C8-9404-4B6D9701A3FC}" dt="2026-02-12T14:22:16.148" v="1170" actId="26606"/>
          <ac:spMkLst>
            <pc:docMk/>
            <pc:sldMk cId="735014604" sldId="274"/>
            <ac:spMk id="8" creationId="{6ECA6DCB-B7E1-40A9-9524-540C6DA40B1B}"/>
          </ac:spMkLst>
        </pc:spChg>
        <pc:spChg chg="add del">
          <ac:chgData name="Lasse Kappel Aggerholm" userId="cc7af402-8c19-46cd-b1f9-6529bae68021" providerId="ADAL" clId="{DFDBADC1-4E10-42C8-9404-4B6D9701A3FC}" dt="2026-02-12T14:21:59.646" v="1164" actId="26606"/>
          <ac:spMkLst>
            <pc:docMk/>
            <pc:sldMk cId="735014604" sldId="274"/>
            <ac:spMk id="11" creationId="{6ECA6DCB-B7E1-40A9-9524-540C6DA40B1B}"/>
          </ac:spMkLst>
        </pc:spChg>
        <pc:spChg chg="add del">
          <ac:chgData name="Lasse Kappel Aggerholm" userId="cc7af402-8c19-46cd-b1f9-6529bae68021" providerId="ADAL" clId="{DFDBADC1-4E10-42C8-9404-4B6D9701A3FC}" dt="2026-02-12T14:22:16.148" v="1170" actId="26606"/>
          <ac:spMkLst>
            <pc:docMk/>
            <pc:sldMk cId="735014604" sldId="274"/>
            <ac:spMk id="16" creationId="{3873B707-463F-40B0-8227-E8CC6C67EB25}"/>
          </ac:spMkLst>
        </pc:spChg>
        <pc:spChg chg="add del">
          <ac:chgData name="Lasse Kappel Aggerholm" userId="cc7af402-8c19-46cd-b1f9-6529bae68021" providerId="ADAL" clId="{DFDBADC1-4E10-42C8-9404-4B6D9701A3FC}" dt="2026-02-12T14:21:59.646" v="1164" actId="26606"/>
          <ac:spMkLst>
            <pc:docMk/>
            <pc:sldMk cId="735014604" sldId="274"/>
            <ac:spMk id="17" creationId="{3873B707-463F-40B0-8227-E8CC6C67EB25}"/>
          </ac:spMkLst>
        </pc:spChg>
        <pc:spChg chg="add del">
          <ac:chgData name="Lasse Kappel Aggerholm" userId="cc7af402-8c19-46cd-b1f9-6529bae68021" providerId="ADAL" clId="{DFDBADC1-4E10-42C8-9404-4B6D9701A3FC}" dt="2026-02-12T14:22:16.148" v="1170" actId="26606"/>
          <ac:spMkLst>
            <pc:docMk/>
            <pc:sldMk cId="735014604" sldId="274"/>
            <ac:spMk id="18" creationId="{C13237C8-E62C-4F0D-A318-BD6FB6C2D138}"/>
          </ac:spMkLst>
        </pc:spChg>
        <pc:spChg chg="add del">
          <ac:chgData name="Lasse Kappel Aggerholm" userId="cc7af402-8c19-46cd-b1f9-6529bae68021" providerId="ADAL" clId="{DFDBADC1-4E10-42C8-9404-4B6D9701A3FC}" dt="2026-02-12T14:21:59.646" v="1164" actId="26606"/>
          <ac:spMkLst>
            <pc:docMk/>
            <pc:sldMk cId="735014604" sldId="274"/>
            <ac:spMk id="19" creationId="{C13237C8-E62C-4F0D-A318-BD6FB6C2D138}"/>
          </ac:spMkLst>
        </pc:spChg>
        <pc:spChg chg="add del">
          <ac:chgData name="Lasse Kappel Aggerholm" userId="cc7af402-8c19-46cd-b1f9-6529bae68021" providerId="ADAL" clId="{DFDBADC1-4E10-42C8-9404-4B6D9701A3FC}" dt="2026-02-12T14:22:16.148" v="1170" actId="26606"/>
          <ac:spMkLst>
            <pc:docMk/>
            <pc:sldMk cId="735014604" sldId="274"/>
            <ac:spMk id="20" creationId="{19C9EAEA-39D0-4B0E-A0EB-51E7B26740B1}"/>
          </ac:spMkLst>
        </pc:spChg>
        <pc:spChg chg="add del">
          <ac:chgData name="Lasse Kappel Aggerholm" userId="cc7af402-8c19-46cd-b1f9-6529bae68021" providerId="ADAL" clId="{DFDBADC1-4E10-42C8-9404-4B6D9701A3FC}" dt="2026-02-12T14:21:59.646" v="1164" actId="26606"/>
          <ac:spMkLst>
            <pc:docMk/>
            <pc:sldMk cId="735014604" sldId="274"/>
            <ac:spMk id="21" creationId="{19C9EAEA-39D0-4B0E-A0EB-51E7B26740B1}"/>
          </ac:spMkLst>
        </pc:spChg>
        <pc:spChg chg="add del">
          <ac:chgData name="Lasse Kappel Aggerholm" userId="cc7af402-8c19-46cd-b1f9-6529bae68021" providerId="ADAL" clId="{DFDBADC1-4E10-42C8-9404-4B6D9701A3FC}" dt="2026-02-12T14:22:16.148" v="1170" actId="26606"/>
          <ac:spMkLst>
            <pc:docMk/>
            <pc:sldMk cId="735014604" sldId="274"/>
            <ac:spMk id="22" creationId="{8CB5D2D7-DF65-4E86-BFBA-FFB9B5ACEB64}"/>
          </ac:spMkLst>
        </pc:spChg>
        <pc:spChg chg="add del">
          <ac:chgData name="Lasse Kappel Aggerholm" userId="cc7af402-8c19-46cd-b1f9-6529bae68021" providerId="ADAL" clId="{DFDBADC1-4E10-42C8-9404-4B6D9701A3FC}" dt="2026-02-12T14:21:59.646" v="1164" actId="26606"/>
          <ac:spMkLst>
            <pc:docMk/>
            <pc:sldMk cId="735014604" sldId="274"/>
            <ac:spMk id="23" creationId="{8CB5D2D7-DF65-4E86-BFBA-FFB9B5ACEB64}"/>
          </ac:spMkLst>
        </pc:spChg>
        <pc:spChg chg="add del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24" creationId="{6ECA6DCB-B7E1-40A9-9524-540C6DA40B1B}"/>
          </ac:spMkLst>
        </pc:spChg>
        <pc:spChg chg="add del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26" creationId="{3873B707-463F-40B0-8227-E8CC6C67EB25}"/>
          </ac:spMkLst>
        </pc:spChg>
        <pc:spChg chg="add del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27" creationId="{C13237C8-E62C-4F0D-A318-BD6FB6C2D138}"/>
          </ac:spMkLst>
        </pc:spChg>
        <pc:spChg chg="add del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28" creationId="{19C9EAEA-39D0-4B0E-A0EB-51E7B26740B1}"/>
          </ac:spMkLst>
        </pc:spChg>
        <pc:spChg chg="add del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29" creationId="{8CB5D2D7-DF65-4E86-BFBA-FFB9B5ACEB64}"/>
          </ac:spMkLst>
        </pc:spChg>
        <pc:spChg chg="add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34" creationId="{6ECA6DCB-B7E1-40A9-9524-540C6DA40B1B}"/>
          </ac:spMkLst>
        </pc:spChg>
        <pc:spChg chg="add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40" creationId="{3873B707-463F-40B0-8227-E8CC6C67EB25}"/>
          </ac:spMkLst>
        </pc:spChg>
        <pc:spChg chg="add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42" creationId="{C13237C8-E62C-4F0D-A318-BD6FB6C2D138}"/>
          </ac:spMkLst>
        </pc:spChg>
        <pc:spChg chg="add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44" creationId="{19C9EAEA-39D0-4B0E-A0EB-51E7B26740B1}"/>
          </ac:spMkLst>
        </pc:spChg>
        <pc:spChg chg="add">
          <ac:chgData name="Lasse Kappel Aggerholm" userId="cc7af402-8c19-46cd-b1f9-6529bae68021" providerId="ADAL" clId="{DFDBADC1-4E10-42C8-9404-4B6D9701A3FC}" dt="2026-02-12T14:23:07.124" v="1178" actId="26606"/>
          <ac:spMkLst>
            <pc:docMk/>
            <pc:sldMk cId="735014604" sldId="274"/>
            <ac:spMk id="46" creationId="{8CB5D2D7-DF65-4E86-BFBA-FFB9B5ACEB64}"/>
          </ac:spMkLst>
        </pc:spChg>
        <pc:grpChg chg="add del">
          <ac:chgData name="Lasse Kappel Aggerholm" userId="cc7af402-8c19-46cd-b1f9-6529bae68021" providerId="ADAL" clId="{DFDBADC1-4E10-42C8-9404-4B6D9701A3FC}" dt="2026-02-12T14:22:16.148" v="1170" actId="26606"/>
          <ac:grpSpMkLst>
            <pc:docMk/>
            <pc:sldMk cId="735014604" sldId="274"/>
            <ac:grpSpMk id="9" creationId="{1DE889C7-FAD6-4397-98E2-05D503484459}"/>
          </ac:grpSpMkLst>
        </pc:grpChg>
        <pc:grpChg chg="add del">
          <ac:chgData name="Lasse Kappel Aggerholm" userId="cc7af402-8c19-46cd-b1f9-6529bae68021" providerId="ADAL" clId="{DFDBADC1-4E10-42C8-9404-4B6D9701A3FC}" dt="2026-02-12T14:21:59.646" v="1164" actId="26606"/>
          <ac:grpSpMkLst>
            <pc:docMk/>
            <pc:sldMk cId="735014604" sldId="274"/>
            <ac:grpSpMk id="13" creationId="{1DE889C7-FAD6-4397-98E2-05D503484459}"/>
          </ac:grpSpMkLst>
        </pc:grpChg>
        <pc:grpChg chg="add">
          <ac:chgData name="Lasse Kappel Aggerholm" userId="cc7af402-8c19-46cd-b1f9-6529bae68021" providerId="ADAL" clId="{DFDBADC1-4E10-42C8-9404-4B6D9701A3FC}" dt="2026-02-12T14:22:22.621" v="1171" actId="26606"/>
          <ac:grpSpMkLst>
            <pc:docMk/>
            <pc:sldMk cId="735014604" sldId="274"/>
            <ac:grpSpMk id="25" creationId="{1DE889C7-FAD6-4397-98E2-05D503484459}"/>
          </ac:grpSpMkLst>
        </pc:grpChg>
        <pc:picChg chg="add del mod">
          <ac:chgData name="Lasse Kappel Aggerholm" userId="cc7af402-8c19-46cd-b1f9-6529bae68021" providerId="ADAL" clId="{DFDBADC1-4E10-42C8-9404-4B6D9701A3FC}" dt="2026-02-12T14:22:26.729" v="1172" actId="478"/>
          <ac:picMkLst>
            <pc:docMk/>
            <pc:sldMk cId="735014604" sldId="274"/>
            <ac:picMk id="5" creationId="{6689AA72-8052-EA56-B6C9-0CDBD383629C}"/>
          </ac:picMkLst>
        </pc:picChg>
        <pc:picChg chg="add mod">
          <ac:chgData name="Lasse Kappel Aggerholm" userId="cc7af402-8c19-46cd-b1f9-6529bae68021" providerId="ADAL" clId="{DFDBADC1-4E10-42C8-9404-4B6D9701A3FC}" dt="2026-02-12T14:22:22.621" v="1171" actId="26606"/>
          <ac:picMkLst>
            <pc:docMk/>
            <pc:sldMk cId="735014604" sldId="274"/>
            <ac:picMk id="6" creationId="{A0F3ACFB-D352-744B-E394-7BA6B129FC48}"/>
          </ac:picMkLst>
        </pc:picChg>
        <pc:picChg chg="add mod">
          <ac:chgData name="Lasse Kappel Aggerholm" userId="cc7af402-8c19-46cd-b1f9-6529bae68021" providerId="ADAL" clId="{DFDBADC1-4E10-42C8-9404-4B6D9701A3FC}" dt="2026-02-12T14:22:43.633" v="1177" actId="1076"/>
          <ac:picMkLst>
            <pc:docMk/>
            <pc:sldMk cId="735014604" sldId="274"/>
            <ac:picMk id="7" creationId="{21072B31-9229-B283-E9E3-710AA41CD78D}"/>
          </ac:picMkLst>
        </pc:picChg>
      </pc:sldChg>
      <pc:sldChg chg="addSp delSp modSp new mod setBg">
        <pc:chgData name="Lasse Kappel Aggerholm" userId="cc7af402-8c19-46cd-b1f9-6529bae68021" providerId="ADAL" clId="{DFDBADC1-4E10-42C8-9404-4B6D9701A3FC}" dt="2026-02-12T15:23:57.811" v="1450" actId="20577"/>
        <pc:sldMkLst>
          <pc:docMk/>
          <pc:sldMk cId="496955781" sldId="275"/>
        </pc:sldMkLst>
        <pc:spChg chg="mod">
          <ac:chgData name="Lasse Kappel Aggerholm" userId="cc7af402-8c19-46cd-b1f9-6529bae68021" providerId="ADAL" clId="{DFDBADC1-4E10-42C8-9404-4B6D9701A3FC}" dt="2026-02-12T15:23:57.811" v="1450" actId="20577"/>
          <ac:spMkLst>
            <pc:docMk/>
            <pc:sldMk cId="496955781" sldId="275"/>
            <ac:spMk id="2" creationId="{D4E04CF6-CF96-4430-CC99-BECBAB24DBA1}"/>
          </ac:spMkLst>
        </pc:spChg>
        <pc:spChg chg="mod">
          <ac:chgData name="Lasse Kappel Aggerholm" userId="cc7af402-8c19-46cd-b1f9-6529bae68021" providerId="ADAL" clId="{DFDBADC1-4E10-42C8-9404-4B6D9701A3FC}" dt="2026-02-12T15:23:38.933" v="1433" actId="26606"/>
          <ac:spMkLst>
            <pc:docMk/>
            <pc:sldMk cId="496955781" sldId="275"/>
            <ac:spMk id="3" creationId="{FB5270C4-F218-F7EA-07BF-076EEE14EB28}"/>
          </ac:spMkLst>
        </pc:spChg>
        <pc:spChg chg="add">
          <ac:chgData name="Lasse Kappel Aggerholm" userId="cc7af402-8c19-46cd-b1f9-6529bae68021" providerId="ADAL" clId="{DFDBADC1-4E10-42C8-9404-4B6D9701A3FC}" dt="2026-02-12T15:23:38.933" v="1433" actId="26606"/>
          <ac:spMkLst>
            <pc:docMk/>
            <pc:sldMk cId="496955781" sldId="275"/>
            <ac:spMk id="12" creationId="{69D47016-023F-44BD-981C-50E7A10A6609}"/>
          </ac:spMkLst>
        </pc:spChg>
        <pc:spChg chg="add">
          <ac:chgData name="Lasse Kappel Aggerholm" userId="cc7af402-8c19-46cd-b1f9-6529bae68021" providerId="ADAL" clId="{DFDBADC1-4E10-42C8-9404-4B6D9701A3FC}" dt="2026-02-12T15:23:38.933" v="1433" actId="26606"/>
          <ac:spMkLst>
            <pc:docMk/>
            <pc:sldMk cId="496955781" sldId="275"/>
            <ac:spMk id="14" creationId="{6D8B37B0-0682-433E-BC8D-498C04ABD9A7}"/>
          </ac:spMkLst>
        </pc:spChg>
        <pc:picChg chg="add mod ord">
          <ac:chgData name="Lasse Kappel Aggerholm" userId="cc7af402-8c19-46cd-b1f9-6529bae68021" providerId="ADAL" clId="{DFDBADC1-4E10-42C8-9404-4B6D9701A3FC}" dt="2026-02-12T15:23:38.933" v="1433" actId="26606"/>
          <ac:picMkLst>
            <pc:docMk/>
            <pc:sldMk cId="496955781" sldId="275"/>
            <ac:picMk id="5" creationId="{53E8F44E-887B-89D4-9EAD-03B6EBFD99D2}"/>
          </ac:picMkLst>
        </pc:picChg>
        <pc:picChg chg="add mod">
          <ac:chgData name="Lasse Kappel Aggerholm" userId="cc7af402-8c19-46cd-b1f9-6529bae68021" providerId="ADAL" clId="{DFDBADC1-4E10-42C8-9404-4B6D9701A3FC}" dt="2026-02-12T15:23:38.933" v="1433" actId="26606"/>
          <ac:picMkLst>
            <pc:docMk/>
            <pc:sldMk cId="496955781" sldId="275"/>
            <ac:picMk id="7" creationId="{89B94E46-B97B-2A1C-CC32-C86D344AE5AF}"/>
          </ac:picMkLst>
        </pc:picChg>
        <pc:picChg chg="add del mod">
          <ac:chgData name="Lasse Kappel Aggerholm" userId="cc7af402-8c19-46cd-b1f9-6529bae68021" providerId="ADAL" clId="{DFDBADC1-4E10-42C8-9404-4B6D9701A3FC}" dt="2026-02-12T14:08:42.989" v="1103" actId="21"/>
          <ac:picMkLst>
            <pc:docMk/>
            <pc:sldMk cId="496955781" sldId="275"/>
            <ac:picMk id="9" creationId="{0AC4143C-7CD4-BC0A-FEC2-EB461904D997}"/>
          </ac:picMkLst>
        </pc:picChg>
      </pc:sldChg>
      <pc:sldChg chg="modSp new mod">
        <pc:chgData name="Lasse Kappel Aggerholm" userId="cc7af402-8c19-46cd-b1f9-6529bae68021" providerId="ADAL" clId="{DFDBADC1-4E10-42C8-9404-4B6D9701A3FC}" dt="2026-02-12T14:01:48.540" v="1094" actId="20577"/>
        <pc:sldMkLst>
          <pc:docMk/>
          <pc:sldMk cId="3269438044" sldId="276"/>
        </pc:sldMkLst>
        <pc:spChg chg="mod">
          <ac:chgData name="Lasse Kappel Aggerholm" userId="cc7af402-8c19-46cd-b1f9-6529bae68021" providerId="ADAL" clId="{DFDBADC1-4E10-42C8-9404-4B6D9701A3FC}" dt="2026-02-12T14:01:38.349" v="1070" actId="20577"/>
          <ac:spMkLst>
            <pc:docMk/>
            <pc:sldMk cId="3269438044" sldId="276"/>
            <ac:spMk id="2" creationId="{3A9D5ED6-E932-7C65-5B7F-C0166C0408F8}"/>
          </ac:spMkLst>
        </pc:spChg>
        <pc:spChg chg="mod">
          <ac:chgData name="Lasse Kappel Aggerholm" userId="cc7af402-8c19-46cd-b1f9-6529bae68021" providerId="ADAL" clId="{DFDBADC1-4E10-42C8-9404-4B6D9701A3FC}" dt="2026-02-12T14:01:48.540" v="1094" actId="20577"/>
          <ac:spMkLst>
            <pc:docMk/>
            <pc:sldMk cId="3269438044" sldId="276"/>
            <ac:spMk id="3" creationId="{F7D6CD65-5FD8-1E53-4747-DAE063EE001E}"/>
          </ac:spMkLst>
        </pc:spChg>
      </pc:sldChg>
      <pc:sldChg chg="addSp modSp new mod">
        <pc:chgData name="Lasse Kappel Aggerholm" userId="cc7af402-8c19-46cd-b1f9-6529bae68021" providerId="ADAL" clId="{DFDBADC1-4E10-42C8-9404-4B6D9701A3FC}" dt="2026-02-12T14:09:24.349" v="1109" actId="1076"/>
        <pc:sldMkLst>
          <pc:docMk/>
          <pc:sldMk cId="3803973656" sldId="277"/>
        </pc:sldMkLst>
        <pc:picChg chg="add mod">
          <ac:chgData name="Lasse Kappel Aggerholm" userId="cc7af402-8c19-46cd-b1f9-6529bae68021" providerId="ADAL" clId="{DFDBADC1-4E10-42C8-9404-4B6D9701A3FC}" dt="2026-02-12T14:09:24.349" v="1109" actId="1076"/>
          <ac:picMkLst>
            <pc:docMk/>
            <pc:sldMk cId="3803973656" sldId="277"/>
            <ac:picMk id="4" creationId="{4B913295-14F2-7483-1BF0-87A5910DB315}"/>
          </ac:picMkLst>
        </pc:picChg>
        <pc:picChg chg="add mod">
          <ac:chgData name="Lasse Kappel Aggerholm" userId="cc7af402-8c19-46cd-b1f9-6529bae68021" providerId="ADAL" clId="{DFDBADC1-4E10-42C8-9404-4B6D9701A3FC}" dt="2026-02-12T14:09:23.006" v="1108" actId="962"/>
          <ac:picMkLst>
            <pc:docMk/>
            <pc:sldMk cId="3803973656" sldId="277"/>
            <ac:picMk id="6" creationId="{26A5AB05-8A2B-C07F-0068-037207247CBD}"/>
          </ac:picMkLst>
        </pc:picChg>
      </pc:sldChg>
      <pc:sldChg chg="addSp modSp new mod">
        <pc:chgData name="Lasse Kappel Aggerholm" userId="cc7af402-8c19-46cd-b1f9-6529bae68021" providerId="ADAL" clId="{DFDBADC1-4E10-42C8-9404-4B6D9701A3FC}" dt="2026-02-12T17:20:10.554" v="1913" actId="1076"/>
        <pc:sldMkLst>
          <pc:docMk/>
          <pc:sldMk cId="3641084673" sldId="278"/>
        </pc:sldMkLst>
        <pc:picChg chg="add mod">
          <ac:chgData name="Lasse Kappel Aggerholm" userId="cc7af402-8c19-46cd-b1f9-6529bae68021" providerId="ADAL" clId="{DFDBADC1-4E10-42C8-9404-4B6D9701A3FC}" dt="2026-02-12T17:20:10.554" v="1913" actId="1076"/>
          <ac:picMkLst>
            <pc:docMk/>
            <pc:sldMk cId="3641084673" sldId="278"/>
            <ac:picMk id="5" creationId="{1C7C5166-3B29-ED30-5975-316105E917D0}"/>
          </ac:picMkLst>
        </pc:picChg>
      </pc:sldChg>
      <pc:sldChg chg="addSp delSp modSp new del mod">
        <pc:chgData name="Lasse Kappel Aggerholm" userId="cc7af402-8c19-46cd-b1f9-6529bae68021" providerId="ADAL" clId="{DFDBADC1-4E10-42C8-9404-4B6D9701A3FC}" dt="2026-02-12T15:50:43.780" v="1550" actId="47"/>
        <pc:sldMkLst>
          <pc:docMk/>
          <pc:sldMk cId="1005606513" sldId="279"/>
        </pc:sldMkLst>
        <pc:spChg chg="mod">
          <ac:chgData name="Lasse Kappel Aggerholm" userId="cc7af402-8c19-46cd-b1f9-6529bae68021" providerId="ADAL" clId="{DFDBADC1-4E10-42C8-9404-4B6D9701A3FC}" dt="2026-02-12T15:45:43.465" v="1528" actId="20577"/>
          <ac:spMkLst>
            <pc:docMk/>
            <pc:sldMk cId="1005606513" sldId="279"/>
            <ac:spMk id="2" creationId="{D89D9F49-1024-3860-FFAB-56A3934F581A}"/>
          </ac:spMkLst>
        </pc:spChg>
        <pc:spChg chg="add del">
          <ac:chgData name="Lasse Kappel Aggerholm" userId="cc7af402-8c19-46cd-b1f9-6529bae68021" providerId="ADAL" clId="{DFDBADC1-4E10-42C8-9404-4B6D9701A3FC}" dt="2026-02-12T15:48:22.540" v="1532"/>
          <ac:spMkLst>
            <pc:docMk/>
            <pc:sldMk cId="1005606513" sldId="279"/>
            <ac:spMk id="3" creationId="{FCC5AB8A-1E11-6A24-B624-87F9D03EE568}"/>
          </ac:spMkLst>
        </pc:spChg>
        <pc:graphicFrameChg chg="add mod">
          <ac:chgData name="Lasse Kappel Aggerholm" userId="cc7af402-8c19-46cd-b1f9-6529bae68021" providerId="ADAL" clId="{DFDBADC1-4E10-42C8-9404-4B6D9701A3FC}" dt="2026-02-12T15:48:18.819" v="1531"/>
          <ac:graphicFrameMkLst>
            <pc:docMk/>
            <pc:sldMk cId="1005606513" sldId="279"/>
            <ac:graphicFrameMk id="4" creationId="{2ED0C164-36DE-1CB4-27D8-E1BCFA9F94B5}"/>
          </ac:graphicFrameMkLst>
        </pc:graphicFrameChg>
        <pc:graphicFrameChg chg="add mod modGraphic">
          <ac:chgData name="Lasse Kappel Aggerholm" userId="cc7af402-8c19-46cd-b1f9-6529bae68021" providerId="ADAL" clId="{DFDBADC1-4E10-42C8-9404-4B6D9701A3FC}" dt="2026-02-12T15:49:31.506" v="1544" actId="2164"/>
          <ac:graphicFrameMkLst>
            <pc:docMk/>
            <pc:sldMk cId="1005606513" sldId="279"/>
            <ac:graphicFrameMk id="5" creationId="{D1867150-3ABA-BF99-B132-FF6B6DC5ED9D}"/>
          </ac:graphicFrameMkLst>
        </pc:graphicFrameChg>
      </pc:sldChg>
      <pc:sldChg chg="addSp delSp modSp add mod">
        <pc:chgData name="Lasse Kappel Aggerholm" userId="cc7af402-8c19-46cd-b1f9-6529bae68021" providerId="ADAL" clId="{DFDBADC1-4E10-42C8-9404-4B6D9701A3FC}" dt="2026-02-12T16:39:44.724" v="1660" actId="1076"/>
        <pc:sldMkLst>
          <pc:docMk/>
          <pc:sldMk cId="126646561" sldId="280"/>
        </pc:sldMkLst>
        <pc:spChg chg="mod">
          <ac:chgData name="Lasse Kappel Aggerholm" userId="cc7af402-8c19-46cd-b1f9-6529bae68021" providerId="ADAL" clId="{DFDBADC1-4E10-42C8-9404-4B6D9701A3FC}" dt="2026-02-12T16:39:36.713" v="1659" actId="20577"/>
          <ac:spMkLst>
            <pc:docMk/>
            <pc:sldMk cId="126646561" sldId="280"/>
            <ac:spMk id="2" creationId="{EF24A369-8ED2-8423-44B2-6071D75358A3}"/>
          </ac:spMkLst>
        </pc:spChg>
        <pc:spChg chg="mod">
          <ac:chgData name="Lasse Kappel Aggerholm" userId="cc7af402-8c19-46cd-b1f9-6529bae68021" providerId="ADAL" clId="{DFDBADC1-4E10-42C8-9404-4B6D9701A3FC}" dt="2026-02-12T16:32:41.693" v="1632" actId="20577"/>
          <ac:spMkLst>
            <pc:docMk/>
            <pc:sldMk cId="126646561" sldId="280"/>
            <ac:spMk id="3" creationId="{D44BC464-2C60-ECE7-C86C-0FDA09EA2DDE}"/>
          </ac:spMkLst>
        </pc:spChg>
        <pc:graphicFrameChg chg="add mod modGraphic">
          <ac:chgData name="Lasse Kappel Aggerholm" userId="cc7af402-8c19-46cd-b1f9-6529bae68021" providerId="ADAL" clId="{DFDBADC1-4E10-42C8-9404-4B6D9701A3FC}" dt="2026-02-12T16:39:44.724" v="1660" actId="1076"/>
          <ac:graphicFrameMkLst>
            <pc:docMk/>
            <pc:sldMk cId="126646561" sldId="280"/>
            <ac:graphicFrameMk id="4" creationId="{58A051F3-1F5D-F408-E999-411434FDBDB8}"/>
          </ac:graphicFrameMkLst>
        </pc:graphicFrameChg>
        <pc:graphicFrameChg chg="add del mod">
          <ac:chgData name="Lasse Kappel Aggerholm" userId="cc7af402-8c19-46cd-b1f9-6529bae68021" providerId="ADAL" clId="{DFDBADC1-4E10-42C8-9404-4B6D9701A3FC}" dt="2026-02-12T16:37:07.332" v="1636" actId="478"/>
          <ac:graphicFrameMkLst>
            <pc:docMk/>
            <pc:sldMk cId="126646561" sldId="280"/>
            <ac:graphicFrameMk id="5" creationId="{09A043FC-7485-5F0F-0505-D7DF5F97DC7A}"/>
          </ac:graphicFrameMkLst>
        </pc:graphicFrameChg>
        <pc:graphicFrameChg chg="add del mod">
          <ac:chgData name="Lasse Kappel Aggerholm" userId="cc7af402-8c19-46cd-b1f9-6529bae68021" providerId="ADAL" clId="{DFDBADC1-4E10-42C8-9404-4B6D9701A3FC}" dt="2026-02-12T16:37:58.967" v="1648" actId="478"/>
          <ac:graphicFrameMkLst>
            <pc:docMk/>
            <pc:sldMk cId="126646561" sldId="280"/>
            <ac:graphicFrameMk id="6" creationId="{09A043FC-7485-5F0F-0505-D7DF5F97DC7A}"/>
          </ac:graphicFrameMkLst>
        </pc:graphicFrameChg>
      </pc:sldChg>
      <pc:sldChg chg="delSp modSp add mod">
        <pc:chgData name="Lasse Kappel Aggerholm" userId="cc7af402-8c19-46cd-b1f9-6529bae68021" providerId="ADAL" clId="{DFDBADC1-4E10-42C8-9404-4B6D9701A3FC}" dt="2026-02-12T17:19:30.310" v="1909" actId="478"/>
        <pc:sldMkLst>
          <pc:docMk/>
          <pc:sldMk cId="2771785409" sldId="281"/>
        </pc:sldMkLst>
        <pc:spChg chg="mod">
          <ac:chgData name="Lasse Kappel Aggerholm" userId="cc7af402-8c19-46cd-b1f9-6529bae68021" providerId="ADAL" clId="{DFDBADC1-4E10-42C8-9404-4B6D9701A3FC}" dt="2026-02-12T16:40:10.506" v="1664" actId="20577"/>
          <ac:spMkLst>
            <pc:docMk/>
            <pc:sldMk cId="2771785409" sldId="281"/>
            <ac:spMk id="2" creationId="{0DFA5796-5C96-3929-B72F-90F327C596FE}"/>
          </ac:spMkLst>
        </pc:spChg>
        <pc:spChg chg="del">
          <ac:chgData name="Lasse Kappel Aggerholm" userId="cc7af402-8c19-46cd-b1f9-6529bae68021" providerId="ADAL" clId="{DFDBADC1-4E10-42C8-9404-4B6D9701A3FC}" dt="2026-02-12T17:19:30.310" v="1909" actId="478"/>
          <ac:spMkLst>
            <pc:docMk/>
            <pc:sldMk cId="2771785409" sldId="281"/>
            <ac:spMk id="3" creationId="{B6FFAB7F-7A10-C8BE-02B9-77501BE74298}"/>
          </ac:spMkLst>
        </pc:spChg>
        <pc:graphicFrameChg chg="mod modGraphic">
          <ac:chgData name="Lasse Kappel Aggerholm" userId="cc7af402-8c19-46cd-b1f9-6529bae68021" providerId="ADAL" clId="{DFDBADC1-4E10-42C8-9404-4B6D9701A3FC}" dt="2026-02-12T16:40:02.581" v="1662" actId="1076"/>
          <ac:graphicFrameMkLst>
            <pc:docMk/>
            <pc:sldMk cId="2771785409" sldId="281"/>
            <ac:graphicFrameMk id="4" creationId="{7855705C-9E88-98B7-566F-6B2F6403EFA1}"/>
          </ac:graphicFrameMkLst>
        </pc:graphicFrameChg>
      </pc:sldChg>
      <pc:sldChg chg="addSp delSp modSp add mod">
        <pc:chgData name="Lasse Kappel Aggerholm" userId="cc7af402-8c19-46cd-b1f9-6529bae68021" providerId="ADAL" clId="{DFDBADC1-4E10-42C8-9404-4B6D9701A3FC}" dt="2026-02-12T17:04:07.323" v="1894" actId="1076"/>
        <pc:sldMkLst>
          <pc:docMk/>
          <pc:sldMk cId="3956031085" sldId="282"/>
        </pc:sldMkLst>
        <pc:spChg chg="mod">
          <ac:chgData name="Lasse Kappel Aggerholm" userId="cc7af402-8c19-46cd-b1f9-6529bae68021" providerId="ADAL" clId="{DFDBADC1-4E10-42C8-9404-4B6D9701A3FC}" dt="2026-02-12T16:39:33.680" v="1657" actId="20577"/>
          <ac:spMkLst>
            <pc:docMk/>
            <pc:sldMk cId="3956031085" sldId="282"/>
            <ac:spMk id="2" creationId="{2A3A887F-AB00-ED96-BE71-EE1F57532F42}"/>
          </ac:spMkLst>
        </pc:spChg>
        <pc:spChg chg="del mod">
          <ac:chgData name="Lasse Kappel Aggerholm" userId="cc7af402-8c19-46cd-b1f9-6529bae68021" providerId="ADAL" clId="{DFDBADC1-4E10-42C8-9404-4B6D9701A3FC}" dt="2026-02-12T16:42:51.036" v="1682" actId="478"/>
          <ac:spMkLst>
            <pc:docMk/>
            <pc:sldMk cId="3956031085" sldId="282"/>
            <ac:spMk id="3" creationId="{3F86E2A7-B149-BDA8-30A2-864BBCFE7702}"/>
          </ac:spMkLst>
        </pc:spChg>
        <pc:spChg chg="add mod">
          <ac:chgData name="Lasse Kappel Aggerholm" userId="cc7af402-8c19-46cd-b1f9-6529bae68021" providerId="ADAL" clId="{DFDBADC1-4E10-42C8-9404-4B6D9701A3FC}" dt="2026-02-12T16:39:25.302" v="1655" actId="20577"/>
          <ac:spMkLst>
            <pc:docMk/>
            <pc:sldMk cId="3956031085" sldId="282"/>
            <ac:spMk id="5" creationId="{C0EDC08C-3C46-4396-0837-EE4B265498BE}"/>
          </ac:spMkLst>
        </pc:spChg>
        <pc:spChg chg="add mod">
          <ac:chgData name="Lasse Kappel Aggerholm" userId="cc7af402-8c19-46cd-b1f9-6529bae68021" providerId="ADAL" clId="{DFDBADC1-4E10-42C8-9404-4B6D9701A3FC}" dt="2026-02-12T16:52:35.379" v="1850" actId="20577"/>
          <ac:spMkLst>
            <pc:docMk/>
            <pc:sldMk cId="3956031085" sldId="282"/>
            <ac:spMk id="8" creationId="{42EAF4F9-3914-8A12-1BDC-86D349C618B6}"/>
          </ac:spMkLst>
        </pc:spChg>
        <pc:graphicFrameChg chg="del">
          <ac:chgData name="Lasse Kappel Aggerholm" userId="cc7af402-8c19-46cd-b1f9-6529bae68021" providerId="ADAL" clId="{DFDBADC1-4E10-42C8-9404-4B6D9701A3FC}" dt="2026-02-12T16:38:06.361" v="1649" actId="478"/>
          <ac:graphicFrameMkLst>
            <pc:docMk/>
            <pc:sldMk cId="3956031085" sldId="282"/>
            <ac:graphicFrameMk id="4" creationId="{2F00CC80-7851-2213-6709-9ABA425C0D61}"/>
          </ac:graphicFrameMkLst>
        </pc:graphicFrameChg>
        <pc:graphicFrameChg chg="mod">
          <ac:chgData name="Lasse Kappel Aggerholm" userId="cc7af402-8c19-46cd-b1f9-6529bae68021" providerId="ADAL" clId="{DFDBADC1-4E10-42C8-9404-4B6D9701A3FC}" dt="2026-02-12T16:39:54.179" v="1661" actId="1076"/>
          <ac:graphicFrameMkLst>
            <pc:docMk/>
            <pc:sldMk cId="3956031085" sldId="282"/>
            <ac:graphicFrameMk id="6" creationId="{32A81510-A23F-0F25-2586-4593B2B52825}"/>
          </ac:graphicFrameMkLst>
        </pc:graphicFrameChg>
        <pc:graphicFrameChg chg="add del mod modGraphic">
          <ac:chgData name="Lasse Kappel Aggerholm" userId="cc7af402-8c19-46cd-b1f9-6529bae68021" providerId="ADAL" clId="{DFDBADC1-4E10-42C8-9404-4B6D9701A3FC}" dt="2026-02-12T16:46:08.511" v="1716" actId="478"/>
          <ac:graphicFrameMkLst>
            <pc:docMk/>
            <pc:sldMk cId="3956031085" sldId="282"/>
            <ac:graphicFrameMk id="9" creationId="{8B82B7A0-7D55-F42F-2982-15EC196A71C8}"/>
          </ac:graphicFrameMkLst>
        </pc:graphicFrameChg>
        <pc:graphicFrameChg chg="add del mod">
          <ac:chgData name="Lasse Kappel Aggerholm" userId="cc7af402-8c19-46cd-b1f9-6529bae68021" providerId="ADAL" clId="{DFDBADC1-4E10-42C8-9404-4B6D9701A3FC}" dt="2026-02-12T16:46:09.844" v="1717" actId="478"/>
          <ac:graphicFrameMkLst>
            <pc:docMk/>
            <pc:sldMk cId="3956031085" sldId="282"/>
            <ac:graphicFrameMk id="10" creationId="{B5469D8E-52BD-F4A6-7915-347C09FED460}"/>
          </ac:graphicFrameMkLst>
        </pc:graphicFrameChg>
        <pc:graphicFrameChg chg="add del mod">
          <ac:chgData name="Lasse Kappel Aggerholm" userId="cc7af402-8c19-46cd-b1f9-6529bae68021" providerId="ADAL" clId="{DFDBADC1-4E10-42C8-9404-4B6D9701A3FC}" dt="2026-02-12T17:03:53.467" v="1891" actId="478"/>
          <ac:graphicFrameMkLst>
            <pc:docMk/>
            <pc:sldMk cId="3956031085" sldId="282"/>
            <ac:graphicFrameMk id="11" creationId="{384B2AF2-F01F-9740-90DA-329FAE3C28A9}"/>
          </ac:graphicFrameMkLst>
        </pc:graphicFrameChg>
        <pc:graphicFrameChg chg="add mod modGraphic">
          <ac:chgData name="Lasse Kappel Aggerholm" userId="cc7af402-8c19-46cd-b1f9-6529bae68021" providerId="ADAL" clId="{DFDBADC1-4E10-42C8-9404-4B6D9701A3FC}" dt="2026-02-12T17:04:07.323" v="1894" actId="1076"/>
          <ac:graphicFrameMkLst>
            <pc:docMk/>
            <pc:sldMk cId="3956031085" sldId="282"/>
            <ac:graphicFrameMk id="12" creationId="{03930FE0-0CCF-8C79-930A-C1E38AF6BE0D}"/>
          </ac:graphicFrameMkLst>
        </pc:graphicFrameChg>
      </pc:sldChg>
      <pc:sldChg chg="addSp delSp modSp add mod">
        <pc:chgData name="Lasse Kappel Aggerholm" userId="cc7af402-8c19-46cd-b1f9-6529bae68021" providerId="ADAL" clId="{DFDBADC1-4E10-42C8-9404-4B6D9701A3FC}" dt="2026-02-12T17:04:46.316" v="1908" actId="20577"/>
        <pc:sldMkLst>
          <pc:docMk/>
          <pc:sldMk cId="2002298374" sldId="283"/>
        </pc:sldMkLst>
        <pc:spChg chg="mod">
          <ac:chgData name="Lasse Kappel Aggerholm" userId="cc7af402-8c19-46cd-b1f9-6529bae68021" providerId="ADAL" clId="{DFDBADC1-4E10-42C8-9404-4B6D9701A3FC}" dt="2026-02-12T16:42:42.069" v="1680" actId="20577"/>
          <ac:spMkLst>
            <pc:docMk/>
            <pc:sldMk cId="2002298374" sldId="283"/>
            <ac:spMk id="2" creationId="{2DC70850-9254-AD70-B636-23290837AE71}"/>
          </ac:spMkLst>
        </pc:spChg>
        <pc:spChg chg="add del mod">
          <ac:chgData name="Lasse Kappel Aggerholm" userId="cc7af402-8c19-46cd-b1f9-6529bae68021" providerId="ADAL" clId="{DFDBADC1-4E10-42C8-9404-4B6D9701A3FC}" dt="2026-02-12T17:04:46.316" v="1908" actId="20577"/>
          <ac:spMkLst>
            <pc:docMk/>
            <pc:sldMk cId="2002298374" sldId="283"/>
            <ac:spMk id="3" creationId="{8EDC6C5E-55E8-1141-CDFB-7377C2FCB4DD}"/>
          </ac:spMkLst>
        </pc:spChg>
        <pc:graphicFrameChg chg="del">
          <ac:chgData name="Lasse Kappel Aggerholm" userId="cc7af402-8c19-46cd-b1f9-6529bae68021" providerId="ADAL" clId="{DFDBADC1-4E10-42C8-9404-4B6D9701A3FC}" dt="2026-02-12T16:40:18.919" v="1666" actId="478"/>
          <ac:graphicFrameMkLst>
            <pc:docMk/>
            <pc:sldMk cId="2002298374" sldId="283"/>
            <ac:graphicFrameMk id="4" creationId="{23E71E20-A44F-6169-C250-2E6481A621AA}"/>
          </ac:graphicFrameMkLst>
        </pc:graphicFrameChg>
        <pc:graphicFrameChg chg="add mod modGraphic">
          <ac:chgData name="Lasse Kappel Aggerholm" userId="cc7af402-8c19-46cd-b1f9-6529bae68021" providerId="ADAL" clId="{DFDBADC1-4E10-42C8-9404-4B6D9701A3FC}" dt="2026-02-12T16:46:53.965" v="1723"/>
          <ac:graphicFrameMkLst>
            <pc:docMk/>
            <pc:sldMk cId="2002298374" sldId="283"/>
            <ac:graphicFrameMk id="5" creationId="{9C281ABC-4855-D307-68A5-D20041831471}"/>
          </ac:graphicFrameMkLst>
        </pc:graphicFrameChg>
        <pc:graphicFrameChg chg="add mod modGraphic">
          <ac:chgData name="Lasse Kappel Aggerholm" userId="cc7af402-8c19-46cd-b1f9-6529bae68021" providerId="ADAL" clId="{DFDBADC1-4E10-42C8-9404-4B6D9701A3FC}" dt="2026-02-12T16:47:05.288" v="1727"/>
          <ac:graphicFrameMkLst>
            <pc:docMk/>
            <pc:sldMk cId="2002298374" sldId="283"/>
            <ac:graphicFrameMk id="6" creationId="{846103D9-7D91-ACF6-8E44-333FA857A998}"/>
          </ac:graphicFrameMkLst>
        </pc:graphicFrameChg>
        <pc:graphicFrameChg chg="add del mod modGraphic">
          <ac:chgData name="Lasse Kappel Aggerholm" userId="cc7af402-8c19-46cd-b1f9-6529bae68021" providerId="ADAL" clId="{DFDBADC1-4E10-42C8-9404-4B6D9701A3FC}" dt="2026-02-12T16:56:00.964" v="1864" actId="478"/>
          <ac:graphicFrameMkLst>
            <pc:docMk/>
            <pc:sldMk cId="2002298374" sldId="283"/>
            <ac:graphicFrameMk id="7" creationId="{47262CB3-5BDF-31A1-5304-33174683DAD5}"/>
          </ac:graphicFrameMkLst>
        </pc:graphicFrameChg>
        <pc:graphicFrameChg chg="add del mod">
          <ac:chgData name="Lasse Kappel Aggerholm" userId="cc7af402-8c19-46cd-b1f9-6529bae68021" providerId="ADAL" clId="{DFDBADC1-4E10-42C8-9404-4B6D9701A3FC}" dt="2026-02-12T16:56:59.170" v="1878" actId="478"/>
          <ac:graphicFrameMkLst>
            <pc:docMk/>
            <pc:sldMk cId="2002298374" sldId="283"/>
            <ac:graphicFrameMk id="8" creationId="{09A043FC-7485-5F0F-0505-D7DF5F97DC7A}"/>
          </ac:graphicFrameMkLst>
        </pc:graphicFrameChg>
        <pc:graphicFrameChg chg="add mod">
          <ac:chgData name="Lasse Kappel Aggerholm" userId="cc7af402-8c19-46cd-b1f9-6529bae68021" providerId="ADAL" clId="{DFDBADC1-4E10-42C8-9404-4B6D9701A3FC}" dt="2026-02-12T16:56:37.885" v="1868" actId="1076"/>
          <ac:graphicFrameMkLst>
            <pc:docMk/>
            <pc:sldMk cId="2002298374" sldId="283"/>
            <ac:graphicFrameMk id="9" creationId="{B877C69E-1F19-E591-B225-693B9BFD0EC3}"/>
          </ac:graphicFrameMkLst>
        </pc:graphicFrameChg>
        <pc:graphicFrameChg chg="add mod modGraphic">
          <ac:chgData name="Lasse Kappel Aggerholm" userId="cc7af402-8c19-46cd-b1f9-6529bae68021" providerId="ADAL" clId="{DFDBADC1-4E10-42C8-9404-4B6D9701A3FC}" dt="2026-02-12T17:04:42.268" v="1907" actId="14100"/>
          <ac:graphicFrameMkLst>
            <pc:docMk/>
            <pc:sldMk cId="2002298374" sldId="283"/>
            <ac:graphicFrameMk id="10" creationId="{D25C941C-5F25-D136-FAF3-E18135DF6877}"/>
          </ac:graphicFrameMkLst>
        </pc:graphicFrameChg>
        <pc:graphicFrameChg chg="add mod">
          <ac:chgData name="Lasse Kappel Aggerholm" userId="cc7af402-8c19-46cd-b1f9-6529bae68021" providerId="ADAL" clId="{DFDBADC1-4E10-42C8-9404-4B6D9701A3FC}" dt="2026-02-12T17:02:42.862" v="1887" actId="113"/>
          <ac:graphicFrameMkLst>
            <pc:docMk/>
            <pc:sldMk cId="2002298374" sldId="283"/>
            <ac:graphicFrameMk id="11" creationId="{09A043FC-7485-5F0F-0505-D7DF5F97DC7A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Land</a:t>
            </a:r>
            <a:r>
              <a:rPr lang="da-DK" baseline="0"/>
              <a:t> eller by + beregn </a:t>
            </a:r>
            <a:r>
              <a:rPr lang="el-GR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Δ</a:t>
            </a:r>
            <a:r>
              <a:rPr lang="da-DK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 </a:t>
            </a:r>
            <a:r>
              <a:rPr lang="da-DK" baseline="0"/>
              <a:t> </a:t>
            </a: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'Ark1'!$C$4:$C$8</c:f>
              <c:strCache>
                <c:ptCount val="5"/>
                <c:pt idx="0">
                  <c:v>Nedbør (N)</c:v>
                </c:pt>
                <c:pt idx="1">
                  <c:v>Fordampning (F)</c:v>
                </c:pt>
                <c:pt idx="2">
                  <c:v>Overfladeafstrømning (Ao)</c:v>
                </c:pt>
                <c:pt idx="3">
                  <c:v>Underjordisk afstrømning (Au)</c:v>
                </c:pt>
                <c:pt idx="4">
                  <c:v>ΔR (ændring i grundvand)</c:v>
                </c:pt>
              </c:strCache>
            </c:strRef>
          </c:cat>
          <c:val>
            <c:numRef>
              <c:f>'Ark1'!$D$4:$D$8</c:f>
              <c:numCache>
                <c:formatCode>General</c:formatCode>
                <c:ptCount val="5"/>
                <c:pt idx="0">
                  <c:v>800</c:v>
                </c:pt>
                <c:pt idx="1">
                  <c:v>450</c:v>
                </c:pt>
                <c:pt idx="2">
                  <c:v>100</c:v>
                </c:pt>
                <c:pt idx="3">
                  <c:v>220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4E-4781-92FE-8682C5619FB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'Ark1'!$C$4:$C$8</c:f>
              <c:strCache>
                <c:ptCount val="5"/>
                <c:pt idx="0">
                  <c:v>Nedbør (N)</c:v>
                </c:pt>
                <c:pt idx="1">
                  <c:v>Fordampning (F)</c:v>
                </c:pt>
                <c:pt idx="2">
                  <c:v>Overfladeafstrømning (Ao)</c:v>
                </c:pt>
                <c:pt idx="3">
                  <c:v>Underjordisk afstrømning (Au)</c:v>
                </c:pt>
                <c:pt idx="4">
                  <c:v>ΔR (ændring i grundvand)</c:v>
                </c:pt>
              </c:strCache>
            </c:strRef>
          </c:cat>
          <c:val>
            <c:numRef>
              <c:f>'Ark1'!$E$4:$E$8</c:f>
              <c:numCache>
                <c:formatCode>General</c:formatCode>
                <c:ptCount val="5"/>
                <c:pt idx="0">
                  <c:v>800</c:v>
                </c:pt>
                <c:pt idx="1">
                  <c:v>300</c:v>
                </c:pt>
                <c:pt idx="2">
                  <c:v>400</c:v>
                </c:pt>
                <c:pt idx="3">
                  <c:v>80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4E-4781-92FE-8682C5619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5638208"/>
        <c:axId val="1345637248"/>
      </c:barChart>
      <c:catAx>
        <c:axId val="134563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45637248"/>
        <c:crosses val="autoZero"/>
        <c:auto val="1"/>
        <c:lblAlgn val="ctr"/>
        <c:lblOffset val="100"/>
        <c:noMultiLvlLbl val="0"/>
      </c:catAx>
      <c:valAx>
        <c:axId val="134563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mm pr. år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4563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800" b="1" dirty="0"/>
              <a:t>Land</a:t>
            </a:r>
            <a:r>
              <a:rPr lang="da-DK" sz="1800" b="1" baseline="0" dirty="0"/>
              <a:t> eller by + beregn </a:t>
            </a:r>
            <a:r>
              <a:rPr lang="el-GR" sz="18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Δ</a:t>
            </a:r>
            <a:r>
              <a:rPr lang="da-DK" sz="18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 </a:t>
            </a:r>
            <a:r>
              <a:rPr lang="da-DK" sz="1800" b="1" baseline="0" dirty="0"/>
              <a:t> </a:t>
            </a:r>
            <a:endParaRPr lang="da-DK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'Ark1'!$C$4:$C$9</c:f>
              <c:strCache>
                <c:ptCount val="6"/>
                <c:pt idx="0">
                  <c:v>Nedbør (N)</c:v>
                </c:pt>
                <c:pt idx="1">
                  <c:v>Fordampning (F)</c:v>
                </c:pt>
                <c:pt idx="2">
                  <c:v>Overfladeafstrømning (Ao)</c:v>
                </c:pt>
                <c:pt idx="3">
                  <c:v>Underjordisk afstrømning (Au)</c:v>
                </c:pt>
                <c:pt idx="4">
                  <c:v>ΔR (ændring i grundvand)</c:v>
                </c:pt>
                <c:pt idx="5">
                  <c:v>ΔR + grundvandsindvinding</c:v>
                </c:pt>
              </c:strCache>
            </c:strRef>
          </c:cat>
          <c:val>
            <c:numRef>
              <c:f>'Ark1'!$D$4:$D$9</c:f>
              <c:numCache>
                <c:formatCode>General</c:formatCode>
                <c:ptCount val="6"/>
                <c:pt idx="0">
                  <c:v>800</c:v>
                </c:pt>
                <c:pt idx="1">
                  <c:v>450</c:v>
                </c:pt>
                <c:pt idx="2">
                  <c:v>100</c:v>
                </c:pt>
                <c:pt idx="3">
                  <c:v>220</c:v>
                </c:pt>
                <c:pt idx="4">
                  <c:v>30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5-4F52-B04F-8672EF166B4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'Ark1'!$C$4:$C$9</c:f>
              <c:strCache>
                <c:ptCount val="6"/>
                <c:pt idx="0">
                  <c:v>Nedbør (N)</c:v>
                </c:pt>
                <c:pt idx="1">
                  <c:v>Fordampning (F)</c:v>
                </c:pt>
                <c:pt idx="2">
                  <c:v>Overfladeafstrømning (Ao)</c:v>
                </c:pt>
                <c:pt idx="3">
                  <c:v>Underjordisk afstrømning (Au)</c:v>
                </c:pt>
                <c:pt idx="4">
                  <c:v>ΔR (ændring i grundvand)</c:v>
                </c:pt>
                <c:pt idx="5">
                  <c:v>ΔR + grundvandsindvinding</c:v>
                </c:pt>
              </c:strCache>
            </c:strRef>
          </c:cat>
          <c:val>
            <c:numRef>
              <c:f>'Ark1'!$E$4:$E$9</c:f>
              <c:numCache>
                <c:formatCode>General</c:formatCode>
                <c:ptCount val="6"/>
                <c:pt idx="0">
                  <c:v>800</c:v>
                </c:pt>
                <c:pt idx="1">
                  <c:v>300</c:v>
                </c:pt>
                <c:pt idx="2">
                  <c:v>400</c:v>
                </c:pt>
                <c:pt idx="3">
                  <c:v>80</c:v>
                </c:pt>
                <c:pt idx="4">
                  <c:v>20</c:v>
                </c:pt>
                <c:pt idx="5">
                  <c:v>-10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F5-4F52-B04F-8672EF166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5638208"/>
        <c:axId val="1345637248"/>
      </c:barChart>
      <c:catAx>
        <c:axId val="134563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45637248"/>
        <c:crosses val="autoZero"/>
        <c:auto val="1"/>
        <c:lblAlgn val="ctr"/>
        <c:lblOffset val="100"/>
        <c:noMultiLvlLbl val="0"/>
      </c:catAx>
      <c:valAx>
        <c:axId val="134563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mm pr. år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4563820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3E689-F477-459C-8E78-291337E29778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C5BE9-133B-42AD-8A1A-A1BDC513AA9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516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C5BE9-133B-42AD-8A1A-A1BDC513AA9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75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6E0E-F4BC-31DF-7F8A-15BC2A1E9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7B2F1CB-CFB1-4868-139B-682BC4BD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3ABEA0-406C-DAAA-8372-C52DCFA2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5BF3A2-17C5-1CBE-7615-9DA2C6B3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68091E-3B11-C94D-A87B-4A62A1F2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75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6AC73-DC7F-56CB-6FED-EEBE4372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1EF5DE1-7753-1CDC-6D35-2D361BAE2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C9211EB-52F5-45C3-5ED1-B755CF9E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EB1C845-B79E-AAFF-8BF6-F4637E0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EF4DF2-0086-206B-C68E-10DE3D21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89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CA237B0-9C0E-5002-D5C8-3B94E49F5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0A8121F-4B0C-6282-52E1-E72244A10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8D4181-6845-8907-E5F0-5CC2FF86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4A3F24-049A-BB5D-D302-F5EDEAE9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64E771-622E-BAE4-BD82-DFF5670A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820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2A930-0F79-2A87-4BCF-3690B459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1073AA-39C6-AA95-F58C-F3C04271E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BDB0B2-E23D-0A1C-D6C8-6BA6F700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1729C1-CE04-C891-C4A3-9EABA32C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6D250A-6AD9-8809-E03B-F31683D9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725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7300A-B0B7-4149-1C91-C4AD5CAF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013BE5-5D84-14DB-4CC2-ECD44FB2F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A2569-44E5-C860-4F13-0B3B12A6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16E214E-90C1-2B48-5226-1D3B7173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6552B63-7CD6-371D-306D-848EC761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264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1B672-6CB3-1F8F-3616-3B559425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682B77-DE7F-422C-F36C-A8415C528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0E7898F-7F68-47A6-8F13-6775F6682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C56522D-5A8C-141D-2086-6FB9C508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F173CC0-03B4-DDAF-776F-2A5FDB9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F1E825-6FF3-01D0-D28A-CFF4B7A5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219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86512-27AF-323D-50D8-CCA2770F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F4D630-04DB-6B55-D00A-4E7B91E0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97C0066-289D-85DC-3A47-A238B3F4F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FC5A266-7CE6-AAAE-47E8-EF3D31638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C12E694-D62C-EB3A-EA36-FCB7BE454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FC44049-FEA4-60C4-129B-B540DFDE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1B9CBAF-1DE5-F533-7FB1-354C10DB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6ED20C2-DDD6-3123-1130-EA9D8D78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425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E6B498-F72C-E10E-228F-4DC83391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BA3C729-22BB-6A22-96D2-13D0785D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07D28D-B246-4EA8-A589-7DFBBCAD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EC53985-6007-811D-F71F-4CE87B0A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347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E24BC8B-C250-AB8E-854D-C7ADDECF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40F37C4-70FA-B0E5-4417-91EB3A1D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9B6FEE-6177-22F4-D3B1-78876D3C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00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3D64C-C829-C4B1-BB2C-DEB8DCD4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11AF84-A2E9-D1BA-9695-D3BC18B08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72DFAE9-59E6-4ECA-45C7-1AE2F4FCA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2E842A5-C623-20CB-1B7B-2CB5AC63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3D73F37-FAFA-7143-7ADB-6E52596D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86FFCB8-1588-CE4D-0FC6-01AAF319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33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EA454-89F4-D0E1-55DC-AF542E23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943D99C-9BA1-802C-4DAD-6A63E61C7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138F667-8362-9779-6879-230AD8006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2CCC90-DCD3-6D71-AB8B-CC270CEA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55733A0-EE5B-99E0-7D8E-8A13B98F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DB7E734-1E71-BB21-17FF-613AAA5E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588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C800D9F-6BC3-B403-377E-F86A1E28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E368EEE-ADC8-F9FE-693B-5F5A3BFCB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293662-9CBF-ABBC-439F-652AFFC1D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BE35FA-62AD-462B-B237-722412CB2956}" type="datetimeFigureOut">
              <a:rPr lang="da-DK" smtClean="0"/>
              <a:t>11-02-2026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656318-7998-0BF5-8D36-7D16DEA9D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A4519B-C474-7CF7-D21D-02FEB779D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68623-C80D-4E32-A407-BFA09E88E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700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densmaalene.dk/verdensmaal/maal-6" TargetMode="External"/><Relationship Id="rId2" Type="http://schemas.openxmlformats.org/officeDocument/2006/relationships/hyperlink" Target="https://www.verdensmaalene.dk/verdensmaal/maal-1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turgeografigrundbogenc.systime.dk/?id=563#c6587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ennationalehydrologiskemodel.dk/dk-modellen-i-anvendelse/hydrologiske-indek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naturgeografigrundbogenc.systime.dk/?id=562#c658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waterfootprint.org/resources/interactive-tools/product-galler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waterfootprint.org/resources/interactive-tools/national-water-footprint-explor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1f-G6v3vo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fbb.dk/tema/planet%C3%A6re-gr%C3%A6nser?gad_source=1&amp;gad_campaignid=22389739861&amp;gbraid=0AAAAA9t8d2HVnw5Nox1GNOQXoEFPzWJXR&amp;gclid=Cj0KCQiA7fbLBhDJARIsAOAqhsdkhp3OmTGbydjxtEyW6NGSscuaBAgoLHZbeJ66nJ4G65S17O55vfwaAlGUEALw_wcB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7F84D-4C40-87F0-5BD6-038B535D2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1070C5-7234-58D8-C14A-9E0E3D78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da-DK" sz="3700"/>
              <a:t>FN’s verdensmål for bæredygtig udvikling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9FA34E-9E41-A971-913B-DC3632F0F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da-DK" sz="2000">
                <a:hlinkClick r:id="rId2"/>
              </a:rPr>
              <a:t>https://www.verdensmaalene.dk/verdensmaal/maal-14</a:t>
            </a:r>
            <a:endParaRPr lang="da-DK" sz="2000"/>
          </a:p>
          <a:p>
            <a:r>
              <a:rPr lang="da-DK" sz="2000">
                <a:hlinkClick r:id="rId3"/>
              </a:rPr>
              <a:t>https://www.verdensmaalene.dk/verdensmaal/maal-6</a:t>
            </a:r>
            <a:endParaRPr lang="da-DK" sz="2000"/>
          </a:p>
          <a:p>
            <a:pPr lvl="1"/>
            <a:r>
              <a:rPr lang="da-DK" sz="2000"/>
              <a:t>Ser dem en af gangen, tager snak om hvad der er vigtigt fra dem, ser igen og tilføjer eventuelle løbende. </a:t>
            </a:r>
          </a:p>
          <a:p>
            <a:pPr lvl="1"/>
            <a:r>
              <a:rPr lang="da-DK" sz="2000"/>
              <a:t>Læs delmål og konklusioner i fællesskab, lav igen noter på klassen. </a:t>
            </a:r>
          </a:p>
          <a:p>
            <a:pPr lvl="1"/>
            <a:endParaRPr lang="da-DK" sz="20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8FA8295-247E-CB2A-B356-0EEC30338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095" y="672857"/>
            <a:ext cx="2568266" cy="2784030"/>
          </a:xfrm>
          <a:prstGeom prst="rect">
            <a:avLst/>
          </a:prstGeom>
        </p:spPr>
      </p:pic>
      <p:pic>
        <p:nvPicPr>
          <p:cNvPr id="7" name="Billede 6" descr="Et billede, der indeholder tekst, logo, skærmbillede, design&#10;&#10;AI-genereret indhold kan være ukorrekt.">
            <a:extLst>
              <a:ext uri="{FF2B5EF4-FFF2-40B4-BE49-F238E27FC236}">
                <a16:creationId xmlns:a16="http://schemas.microsoft.com/office/drawing/2014/main" id="{C7A3B796-DFF4-3625-25E9-9271879B7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095" y="3559425"/>
            <a:ext cx="2568266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5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3D92D6-2C0E-F1E1-F0D1-8B086D0B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58256" y="-358254"/>
            <a:ext cx="6858000" cy="7574507"/>
          </a:xfrm>
          <a:prstGeom prst="rect">
            <a:avLst/>
          </a:prstGeom>
          <a:ln>
            <a:noFill/>
          </a:ln>
          <a:effectLst>
            <a:outerShdw blurRad="457200" dist="63500" sx="99000" sy="99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D120C8-A36C-ADB8-5F19-BA9AF4F6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5" y="5546162"/>
            <a:ext cx="6661702" cy="953611"/>
          </a:xfrm>
        </p:spPr>
        <p:txBody>
          <a:bodyPr anchor="ctr">
            <a:normAutofit/>
          </a:bodyPr>
          <a:lstStyle/>
          <a:p>
            <a:r>
              <a:rPr lang="da-DK" sz="4000"/>
              <a:t>Vand som ressource</a:t>
            </a:r>
          </a:p>
        </p:txBody>
      </p:sp>
      <p:pic>
        <p:nvPicPr>
          <p:cNvPr id="5" name="Billede 4" descr="Et billede, der indeholder tekst, kort, atlas&#10;&#10;AI-genereret indhold kan være ukorrekt.">
            <a:extLst>
              <a:ext uri="{FF2B5EF4-FFF2-40B4-BE49-F238E27FC236}">
                <a16:creationId xmlns:a16="http://schemas.microsoft.com/office/drawing/2014/main" id="{1B7D4225-81CB-0D5B-B5DF-E2370BF6C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" r="-1" b="-1"/>
          <a:stretch>
            <a:fillRect/>
          </a:stretch>
        </p:blipFill>
        <p:spPr>
          <a:xfrm>
            <a:off x="20" y="-1"/>
            <a:ext cx="7574488" cy="5161587"/>
          </a:xfrm>
          <a:prstGeom prst="rect">
            <a:avLst/>
          </a:prstGeom>
        </p:spPr>
      </p:pic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C11010DF-BEA5-23B7-1CEB-28E8D410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0064" y="743803"/>
            <a:ext cx="3144523" cy="5474173"/>
          </a:xfrm>
        </p:spPr>
        <p:txBody>
          <a:bodyPr anchor="ctr">
            <a:normAutofit/>
          </a:bodyPr>
          <a:lstStyle/>
          <a:p>
            <a:r>
              <a:rPr lang="da-DK" sz="1300" dirty="0"/>
              <a:t>Vandbalanceligningen</a:t>
            </a:r>
          </a:p>
          <a:p>
            <a:pPr lvl="1"/>
            <a:r>
              <a:rPr lang="da-DK" sz="1300" dirty="0"/>
              <a:t>N = F + </a:t>
            </a:r>
            <a:r>
              <a:rPr lang="da-DK" sz="1300" dirty="0" err="1"/>
              <a:t>Ao</a:t>
            </a:r>
            <a:r>
              <a:rPr lang="da-DK" sz="1300" dirty="0"/>
              <a:t> + Au + ΔR</a:t>
            </a:r>
          </a:p>
          <a:p>
            <a:pPr lvl="2"/>
            <a:r>
              <a:rPr lang="da-DK" sz="1300" dirty="0"/>
              <a:t>N = Nedbør</a:t>
            </a:r>
          </a:p>
          <a:p>
            <a:pPr lvl="2"/>
            <a:r>
              <a:rPr lang="da-DK" sz="1300" dirty="0"/>
              <a:t>F = Fordampning</a:t>
            </a:r>
          </a:p>
          <a:p>
            <a:pPr lvl="2"/>
            <a:r>
              <a:rPr lang="da-DK" sz="1300" dirty="0" err="1"/>
              <a:t>Ao</a:t>
            </a:r>
            <a:r>
              <a:rPr lang="da-DK" sz="1300" dirty="0"/>
              <a:t> = Overfladeafstrømning (vand, der strømmer over jorden, vandløb </a:t>
            </a:r>
            <a:r>
              <a:rPr lang="da-DK" sz="1300" dirty="0" err="1"/>
              <a:t>m.m</a:t>
            </a:r>
            <a:r>
              <a:rPr lang="da-DK" sz="1300" dirty="0"/>
              <a:t>)</a:t>
            </a:r>
          </a:p>
          <a:p>
            <a:pPr lvl="2"/>
            <a:r>
              <a:rPr lang="da-DK" sz="1300" dirty="0"/>
              <a:t>Au = Underjordisk afstrømning (vand, der strømmer under jordoverfladen som fx grundvand)</a:t>
            </a:r>
          </a:p>
          <a:p>
            <a:pPr lvl="2"/>
            <a:r>
              <a:rPr lang="da-DK" sz="1300" dirty="0"/>
              <a:t>ΔR = Ændring i grundvandsressourcen ved fx indvinding af vand fra grundvandsressourcen</a:t>
            </a:r>
          </a:p>
          <a:p>
            <a:r>
              <a:rPr lang="da-DK" sz="1300" dirty="0"/>
              <a:t>Vandressourcerne i et område afhænger af</a:t>
            </a:r>
          </a:p>
          <a:p>
            <a:pPr lvl="1"/>
            <a:r>
              <a:rPr lang="da-DK" sz="1300" dirty="0"/>
              <a:t>nedbørsmængde</a:t>
            </a:r>
          </a:p>
          <a:p>
            <a:pPr lvl="1"/>
            <a:r>
              <a:rPr lang="da-DK" sz="1300" dirty="0"/>
              <a:t>fordampning</a:t>
            </a:r>
          </a:p>
          <a:p>
            <a:pPr lvl="1"/>
            <a:r>
              <a:rPr lang="da-DK" sz="1300" dirty="0"/>
              <a:t>forbrug</a:t>
            </a:r>
          </a:p>
          <a:p>
            <a:pPr lvl="1"/>
            <a:r>
              <a:rPr lang="da-DK" sz="1300" dirty="0"/>
              <a:t>forureningsgrad.</a:t>
            </a:r>
          </a:p>
        </p:txBody>
      </p:sp>
    </p:spTree>
    <p:extLst>
      <p:ext uri="{BB962C8B-B14F-4D97-AF65-F5344CB8AC3E}">
        <p14:creationId xmlns:p14="http://schemas.microsoft.com/office/powerpoint/2010/main" val="405554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03C45-7ED9-BF49-C948-7D058384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4A369-8ED2-8423-44B2-6071D753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Vandbalanceligningen opgave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4BC464-2C60-ECE7-C86C-0FDA09EA2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Udfyld i fællesskab skemaet</a:t>
            </a:r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4" name="Pladsholder til indhold 4">
            <a:extLst>
              <a:ext uri="{FF2B5EF4-FFF2-40B4-BE49-F238E27FC236}">
                <a16:creationId xmlns:a16="http://schemas.microsoft.com/office/drawing/2014/main" id="{58A051F3-1F5D-F408-E999-411434FDBD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688107"/>
              </p:ext>
            </p:extLst>
          </p:nvPr>
        </p:nvGraphicFramePr>
        <p:xfrm>
          <a:off x="1242402" y="2535267"/>
          <a:ext cx="9904580" cy="3776633"/>
        </p:xfrm>
        <a:graphic>
          <a:graphicData uri="http://schemas.openxmlformats.org/drawingml/2006/table">
            <a:tbl>
              <a:tblPr/>
              <a:tblGrid>
                <a:gridCol w="2823392">
                  <a:extLst>
                    <a:ext uri="{9D8B030D-6E8A-4147-A177-3AD203B41FA5}">
                      <a16:colId xmlns:a16="http://schemas.microsoft.com/office/drawing/2014/main" val="3983784272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3661167737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4088472537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2549733299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Parameter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Land (ruralt opland)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By (urbant opland)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Faglig forklaring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335245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Fordampning (F)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583670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Overfladeafstrømning (</a:t>
                      </a:r>
                      <a:r>
                        <a:rPr lang="da-DK" sz="1600" dirty="0" err="1"/>
                        <a:t>Ao</a:t>
                      </a:r>
                      <a:r>
                        <a:rPr lang="da-DK" sz="1600" dirty="0"/>
                        <a:t>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454242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Underjordisk afstrømning (Au)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62720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600" dirty="0"/>
                        <a:t>Δ</a:t>
                      </a:r>
                      <a:r>
                        <a:rPr lang="da-DK" sz="1600" dirty="0"/>
                        <a:t>R (ændring i grundvand)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22306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Responstid ved regn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15723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Risiko for oversvømmelse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087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4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5823-827A-607A-6EC3-1F2D7EA16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887F-AB00-ED96-BE71-EE1F5753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Vandbalanceligningen opgave 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2A81510-A23F-0F25-2586-4593B2B52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120570"/>
              </p:ext>
            </p:extLst>
          </p:nvPr>
        </p:nvGraphicFramePr>
        <p:xfrm>
          <a:off x="4682490" y="1825625"/>
          <a:ext cx="6976110" cy="4603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C0EDC08C-3C46-4396-0837-EE4B265498B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2EAF4F9-3914-8A12-1BDC-86D349C61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Beregn ΔR:</a:t>
            </a:r>
            <a:br>
              <a:rPr lang="da-DK" dirty="0"/>
            </a:br>
            <a:r>
              <a:rPr lang="da-DK" dirty="0"/>
              <a:t>N = F + </a:t>
            </a:r>
            <a:r>
              <a:rPr lang="da-DK" dirty="0" err="1"/>
              <a:t>Ao</a:t>
            </a:r>
            <a:r>
              <a:rPr lang="da-DK" dirty="0"/>
              <a:t> + Au + ΔR</a:t>
            </a:r>
          </a:p>
          <a:p>
            <a:endParaRPr lang="da-DK" dirty="0"/>
          </a:p>
          <a:p>
            <a:endParaRPr lang="da-DK" dirty="0"/>
          </a:p>
          <a:p>
            <a:endParaRPr lang="da-DK" sz="2400" dirty="0"/>
          </a:p>
          <a:p>
            <a:r>
              <a:rPr lang="da-DK" sz="2400" dirty="0"/>
              <a:t>Grundvandsindvindingen</a:t>
            </a:r>
            <a:br>
              <a:rPr lang="da-DK" sz="2400" dirty="0"/>
            </a:br>
            <a:r>
              <a:rPr lang="da-DK" sz="2400" dirty="0"/>
              <a:t>i by sættes til 30 og land 15 </a:t>
            </a:r>
            <a:br>
              <a:rPr lang="da-DK" sz="2400" dirty="0"/>
            </a:br>
            <a:r>
              <a:rPr lang="da-DK" sz="2400" dirty="0"/>
              <a:t>[mm/år]</a:t>
            </a: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03930FE0-0CCF-8C79-930A-C1E38AF6B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65826"/>
              </p:ext>
            </p:extLst>
          </p:nvPr>
        </p:nvGraphicFramePr>
        <p:xfrm>
          <a:off x="990600" y="2793342"/>
          <a:ext cx="3387090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565">
                  <a:extLst>
                    <a:ext uri="{9D8B030D-6E8A-4147-A177-3AD203B41FA5}">
                      <a16:colId xmlns:a16="http://schemas.microsoft.com/office/drawing/2014/main" val="3321187901"/>
                    </a:ext>
                  </a:extLst>
                </a:gridCol>
                <a:gridCol w="893445">
                  <a:extLst>
                    <a:ext uri="{9D8B030D-6E8A-4147-A177-3AD203B41FA5}">
                      <a16:colId xmlns:a16="http://schemas.microsoft.com/office/drawing/2014/main" val="373835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35200506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Nedbør (N)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800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800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49356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Fordampning (F)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450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300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429585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Overfladeafstrømning (Ao)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100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400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86766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Underjordisk afstrømning (Au)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220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80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267687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l-GR" sz="1100" u="none" strike="noStrike">
                          <a:effectLst/>
                        </a:rPr>
                        <a:t>Δ</a:t>
                      </a:r>
                      <a:r>
                        <a:rPr lang="da-DK" sz="1100" u="none" strike="noStrike">
                          <a:effectLst/>
                        </a:rPr>
                        <a:t>R (ændring i grundvand)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?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?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65671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l-GR" sz="1100" u="none" strike="noStrike">
                          <a:effectLst/>
                        </a:rPr>
                        <a:t>Δ</a:t>
                      </a:r>
                      <a:r>
                        <a:rPr lang="da-DK" sz="1100" u="none" strike="noStrike">
                          <a:effectLst/>
                        </a:rPr>
                        <a:t>R + grundvandsindvinding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?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?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29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03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65379-1E0A-A5B4-6C29-0B3A3847F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A5796-5C96-3929-B72F-90F327C5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Vandbalanceligningen opgave 1 - Resultater</a:t>
            </a:r>
          </a:p>
        </p:txBody>
      </p:sp>
      <p:graphicFrame>
        <p:nvGraphicFramePr>
          <p:cNvPr id="4" name="Pladsholder til indhold 4">
            <a:extLst>
              <a:ext uri="{FF2B5EF4-FFF2-40B4-BE49-F238E27FC236}">
                <a16:creationId xmlns:a16="http://schemas.microsoft.com/office/drawing/2014/main" id="{7855705C-9E88-98B7-566F-6B2F6403E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416592"/>
              </p:ext>
            </p:extLst>
          </p:nvPr>
        </p:nvGraphicFramePr>
        <p:xfrm>
          <a:off x="1094559" y="2007064"/>
          <a:ext cx="9053308" cy="3988460"/>
        </p:xfrm>
        <a:graphic>
          <a:graphicData uri="http://schemas.openxmlformats.org/drawingml/2006/table">
            <a:tbl>
              <a:tblPr/>
              <a:tblGrid>
                <a:gridCol w="2263327">
                  <a:extLst>
                    <a:ext uri="{9D8B030D-6E8A-4147-A177-3AD203B41FA5}">
                      <a16:colId xmlns:a16="http://schemas.microsoft.com/office/drawing/2014/main" val="3983784272"/>
                    </a:ext>
                  </a:extLst>
                </a:gridCol>
                <a:gridCol w="2263327">
                  <a:extLst>
                    <a:ext uri="{9D8B030D-6E8A-4147-A177-3AD203B41FA5}">
                      <a16:colId xmlns:a16="http://schemas.microsoft.com/office/drawing/2014/main" val="3661167737"/>
                    </a:ext>
                  </a:extLst>
                </a:gridCol>
                <a:gridCol w="2263327">
                  <a:extLst>
                    <a:ext uri="{9D8B030D-6E8A-4147-A177-3AD203B41FA5}">
                      <a16:colId xmlns:a16="http://schemas.microsoft.com/office/drawing/2014/main" val="4088472537"/>
                    </a:ext>
                  </a:extLst>
                </a:gridCol>
                <a:gridCol w="2263327">
                  <a:extLst>
                    <a:ext uri="{9D8B030D-6E8A-4147-A177-3AD203B41FA5}">
                      <a16:colId xmlns:a16="http://schemas.microsoft.com/office/drawing/2014/main" val="2549733299"/>
                    </a:ext>
                  </a:extLst>
                </a:gridCol>
              </a:tblGrid>
              <a:tr h="319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Parameter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Land (ruralt opland)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By (urbant opland)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Faglig forklaring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335245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Fordampning (F)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Høj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Lavere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Mere vegetation → høj </a:t>
                      </a:r>
                      <a:r>
                        <a:rPr lang="da-DK" sz="1600" dirty="0" err="1"/>
                        <a:t>evapotranspiration</a:t>
                      </a:r>
                      <a:endParaRPr lang="da-DK" sz="16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583670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Overfladeafstrømning (Ao)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Lav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Høj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Impermeable overflader øger afstrømning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454242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Underjordisk afstrømning (Au)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Høj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Lav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Mindre nedsivning i byer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62720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600"/>
                        <a:t>Δ</a:t>
                      </a:r>
                      <a:r>
                        <a:rPr lang="da-DK" sz="1600"/>
                        <a:t>R (ændring i grundvand)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Ofte positiv/stabil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Ofte negativ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Stor indvinding i byområder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22306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Responstid ved regn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Langsom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Hurtig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Hurtig afledning via kloaksystem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15723"/>
                  </a:ext>
                </a:extLst>
              </a:tr>
              <a:tr h="55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Risiko for oversvømmelse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Lavere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/>
                        <a:t>Højere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a-DK" sz="1600" dirty="0"/>
                        <a:t>Høj </a:t>
                      </a:r>
                      <a:r>
                        <a:rPr lang="da-DK" sz="1600" dirty="0" err="1"/>
                        <a:t>Ao</a:t>
                      </a:r>
                      <a:r>
                        <a:rPr lang="da-DK" sz="1600" dirty="0"/>
                        <a:t> og kort koncentrationstid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087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785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1619-7A8A-29A0-648F-12638725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70850-9254-AD70-B636-23290837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Vandbalanceligningen opgave 2 - Resultater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DC6C5E-55E8-1141-CDFB-7377C2FCB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D25C941C-5F25-D136-FAF3-E18135DF6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123631"/>
              </p:ext>
            </p:extLst>
          </p:nvPr>
        </p:nvGraphicFramePr>
        <p:xfrm>
          <a:off x="653143" y="3201669"/>
          <a:ext cx="3429000" cy="1289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6500">
                  <a:extLst>
                    <a:ext uri="{9D8B030D-6E8A-4147-A177-3AD203B41FA5}">
                      <a16:colId xmlns:a16="http://schemas.microsoft.com/office/drawing/2014/main" val="93206420"/>
                    </a:ext>
                  </a:extLst>
                </a:gridCol>
                <a:gridCol w="904500">
                  <a:extLst>
                    <a:ext uri="{9D8B030D-6E8A-4147-A177-3AD203B41FA5}">
                      <a16:colId xmlns:a16="http://schemas.microsoft.com/office/drawing/2014/main" val="85626505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36927489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Nedbør (N)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800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800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56949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Fordampning (F)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450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300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97751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Overfladeafstrømning (Ao)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100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400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735804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Underjordisk afstrømning (Au)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220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80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4795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l-GR" sz="1100" u="none" strike="noStrike">
                          <a:effectLst/>
                        </a:rPr>
                        <a:t>Δ</a:t>
                      </a:r>
                      <a:r>
                        <a:rPr lang="da-DK" sz="1100" u="none" strike="noStrike">
                          <a:effectLst/>
                        </a:rPr>
                        <a:t>R (ændring i grundvand)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?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?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6986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l-GR" sz="1100" u="none" strike="noStrike">
                          <a:effectLst/>
                        </a:rPr>
                        <a:t>Δ</a:t>
                      </a:r>
                      <a:r>
                        <a:rPr lang="da-DK" sz="1100" u="none" strike="noStrike">
                          <a:effectLst/>
                        </a:rPr>
                        <a:t>R=N-F + Ao + Au 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30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20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965742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l-GR" sz="1100" u="none" strike="noStrike">
                          <a:effectLst/>
                        </a:rPr>
                        <a:t>Δ</a:t>
                      </a:r>
                      <a:r>
                        <a:rPr lang="da-DK" sz="1100" u="none" strike="noStrike">
                          <a:effectLst/>
                        </a:rPr>
                        <a:t>R + grundvandsindvinding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>
                          <a:effectLst/>
                        </a:rPr>
                        <a:t>15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100" u="none" strike="noStrike" dirty="0">
                          <a:effectLst/>
                        </a:rPr>
                        <a:t>-10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8733867"/>
                  </a:ext>
                </a:extLst>
              </a:tr>
            </a:tbl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9A043FC-7485-5F0F-0505-D7DF5F97D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253562"/>
              </p:ext>
            </p:extLst>
          </p:nvPr>
        </p:nvGraphicFramePr>
        <p:xfrm>
          <a:off x="3977820" y="1690688"/>
          <a:ext cx="821418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229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ACB0A-511B-27CB-881C-44C9DEEE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FA6813-3E1E-944C-3B89-A6B6199A9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1C7C5166-3B29-ED30-5975-316105E91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07" y="0"/>
            <a:ext cx="9249063" cy="69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4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3E00F2-D02C-CEE9-B2C8-AC2F62E7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da-DK" sz="3200"/>
              <a:t>Drikkevand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ekst, skærmbillede, diagram, Font/skrifttype&#10;&#10;AI-genereret indhold kan være ukorrekt.">
            <a:extLst>
              <a:ext uri="{FF2B5EF4-FFF2-40B4-BE49-F238E27FC236}">
                <a16:creationId xmlns:a16="http://schemas.microsoft.com/office/drawing/2014/main" id="{03CE1CCD-6CC6-6535-874E-BFD08B0E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61" y="555598"/>
            <a:ext cx="5136795" cy="3197653"/>
          </a:xfrm>
          <a:prstGeom prst="rect">
            <a:avLst/>
          </a:prstGeom>
        </p:spPr>
      </p:pic>
      <p:pic>
        <p:nvPicPr>
          <p:cNvPr id="5" name="Billede 4" descr="Et billede, der indeholder tekst, skærmbillede, Font/skrifttype, diagram&#10;&#10;AI-genereret indhold kan være ukorrekt.">
            <a:extLst>
              <a:ext uri="{FF2B5EF4-FFF2-40B4-BE49-F238E27FC236}">
                <a16:creationId xmlns:a16="http://schemas.microsoft.com/office/drawing/2014/main" id="{4DE05458-B35B-0002-8A9F-165FA1C0D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04" y="432924"/>
            <a:ext cx="5136795" cy="30435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25C042-2D5A-336B-07AD-E42A42A54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da-DK" sz="1800">
                <a:hlinkClick r:id="rId4"/>
              </a:rPr>
              <a:t>https://naturgeografigrundbogenc.systime.dk/?id=563#c6587</a:t>
            </a:r>
            <a:endParaRPr lang="da-DK" sz="1800"/>
          </a:p>
          <a:p>
            <a:endParaRPr lang="da-DK" sz="1800"/>
          </a:p>
        </p:txBody>
      </p:sp>
    </p:spTree>
    <p:extLst>
      <p:ext uri="{BB962C8B-B14F-4D97-AF65-F5344CB8AC3E}">
        <p14:creationId xmlns:p14="http://schemas.microsoft.com/office/powerpoint/2010/main" val="360408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AF503-B21F-34E3-FDAE-87AFEDEC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Drikkevand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61FA65-D170-AC93-464D-18651DD18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Havvandet skal filtreres for blandt andet sand, alger og mikroorganismer. Afsaltningen kan ske via tre forskellige fremgangsmåder:</a:t>
            </a:r>
          </a:p>
          <a:p>
            <a:pPr lvl="1"/>
            <a:r>
              <a:rPr lang="da-DK" dirty="0"/>
              <a:t>Havvandet skal bringes i kog, hvorefter vandet uden salt fordamper. Vanddampen bliver afkølet, og herved kondenseres ferskvandet. Vandet kommer igen på flydende form.</a:t>
            </a:r>
          </a:p>
          <a:p>
            <a:pPr lvl="1"/>
            <a:r>
              <a:rPr lang="da-DK" dirty="0"/>
              <a:t>Vandet kan fryses, og derved udskilles saltet fra vandet, når vandet krystalliserer til is.</a:t>
            </a:r>
          </a:p>
          <a:p>
            <a:pPr lvl="1"/>
            <a:r>
              <a:rPr lang="da-DK" dirty="0"/>
              <a:t>Afsaltning kan foregå med filtre, hvor der sker en omvendt osmose. En membran lader vandet passere, men salt kan ikke komme forbi membranen.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927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E73879-B109-6DB6-A2EF-C6018824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3800"/>
              <a:t>Undersøg variation i det hydrologiske indeks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739066-9751-C94D-E635-DA589059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da-DK" sz="2200">
                <a:hlinkClick r:id="rId2"/>
              </a:rPr>
              <a:t>https://dennationalehydrologiskemodel.dk/dk-modellen-i-anvendelse/hydrologiske-indeks</a:t>
            </a:r>
            <a:endParaRPr lang="da-DK" sz="2200"/>
          </a:p>
          <a:p>
            <a:endParaRPr lang="da-DK" sz="2200"/>
          </a:p>
        </p:txBody>
      </p:sp>
      <p:pic>
        <p:nvPicPr>
          <p:cNvPr id="5" name="Billede 4" descr="Et billede, der indeholder tekst, kort, atlas&#10;&#10;AI-genereret indhold kan være ukorrekt.">
            <a:extLst>
              <a:ext uri="{FF2B5EF4-FFF2-40B4-BE49-F238E27FC236}">
                <a16:creationId xmlns:a16="http://schemas.microsoft.com/office/drawing/2014/main" id="{C9ED1007-93B7-7AE1-AD77-EEBE50D6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64" y="640080"/>
            <a:ext cx="520133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2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1FB99E-0C38-0F5B-7766-09D4244C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5000"/>
              <a:t>Forurening &amp; grundvand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8D4A13-985C-AB09-76A5-510FA9B82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da-DK" sz="2200">
                <a:hlinkClick r:id="rId2"/>
              </a:rPr>
              <a:t>https://naturgeografigrundbogenc.systime.dk/?id=562#c6586</a:t>
            </a:r>
            <a:endParaRPr lang="da-DK" sz="2200"/>
          </a:p>
          <a:p>
            <a:r>
              <a:rPr lang="da-DK" sz="2200"/>
              <a:t>I Danmark har vi generelt vand nok. Men det er ikke altid i en tilstrækkelig god kvalitet. Derfor er der lavet lovgivning og tiltag, der skal beskytte vandkvaliteten mod </a:t>
            </a:r>
            <a:r>
              <a:rPr lang="da-DK" sz="2200" u="sng"/>
              <a:t>forurening</a:t>
            </a:r>
            <a:r>
              <a:rPr lang="da-DK" sz="2200"/>
              <a:t>.</a:t>
            </a:r>
          </a:p>
          <a:p>
            <a:endParaRPr lang="da-DK" sz="2200"/>
          </a:p>
        </p:txBody>
      </p:sp>
      <p:pic>
        <p:nvPicPr>
          <p:cNvPr id="5" name="Billede 4" descr="Et billede, der indeholder tekst, skærmbillede, grafisk design, skiløb&#10;&#10;AI-genereret indhold kan være ukorrekt.">
            <a:extLst>
              <a:ext uri="{FF2B5EF4-FFF2-40B4-BE49-F238E27FC236}">
                <a16:creationId xmlns:a16="http://schemas.microsoft.com/office/drawing/2014/main" id="{40282823-5769-BDB1-B13F-2E8A78D32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019" y="403802"/>
            <a:ext cx="6445981" cy="55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2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1CAD90A-490E-0C56-77E0-48A3626E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8983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59EE13-7026-3103-A0EC-36BD10D5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62400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da-DK" sz="4400" dirty="0"/>
              <a:t>Vand som ressource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548A681-DB94-8BDB-D7C1-4190095E1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646785"/>
          </a:xfrm>
        </p:spPr>
        <p:txBody>
          <a:bodyPr>
            <a:normAutofit fontScale="92500"/>
          </a:bodyPr>
          <a:lstStyle/>
          <a:p>
            <a:pPr algn="l"/>
            <a:r>
              <a:rPr lang="da-DK" dirty="0"/>
              <a:t>FN’s verdensmål for bæredygtig udvikling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6A8031F-FCBB-808C-EF66-6EB153FD5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4568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040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8FC43A-6131-2E93-2592-A695786F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da-DK" sz="3700"/>
              <a:t>Grundvandsressourcen</a:t>
            </a:r>
          </a:p>
        </p:txBody>
      </p:sp>
      <p:pic>
        <p:nvPicPr>
          <p:cNvPr id="5" name="Billede 4" descr="Et billede, der indeholder Helikopterrotor, luftfartøj, helikopter&#10;&#10;AI-genereret indhold kan være ukorrekt.">
            <a:extLst>
              <a:ext uri="{FF2B5EF4-FFF2-40B4-BE49-F238E27FC236}">
                <a16:creationId xmlns:a16="http://schemas.microsoft.com/office/drawing/2014/main" id="{15684029-3561-61C3-1460-41B65A30A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07"/>
          <a:stretch>
            <a:fillRect/>
          </a:stretch>
        </p:blipFill>
        <p:spPr>
          <a:xfrm>
            <a:off x="1" y="3233057"/>
            <a:ext cx="6228646" cy="3624943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291ED5-A9BC-E52A-F937-B46DD5B7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670559"/>
            <a:ext cx="4555782" cy="5445076"/>
          </a:xfrm>
        </p:spPr>
        <p:txBody>
          <a:bodyPr anchor="t">
            <a:normAutofit/>
          </a:bodyPr>
          <a:lstStyle/>
          <a:p>
            <a:r>
              <a:rPr lang="da-DK" sz="1600"/>
              <a:t>Vi har fået en større viden om grundvandsressourcen i Danmark ved fx SkyTem-analysen og den Nationale Vandmodel. En mere nuanceret definition af en bæredygtig udnyttelse af grundvandsressourcen. Den kunne fx omfatte:</a:t>
            </a:r>
          </a:p>
          <a:p>
            <a:r>
              <a:rPr lang="da-DK" sz="1600"/>
              <a:t>Økonomisk, social og økologisk bæredygtighed:</a:t>
            </a:r>
          </a:p>
          <a:p>
            <a:pPr lvl="1"/>
            <a:r>
              <a:rPr lang="da-DK" sz="1600"/>
              <a:t>En bæredygtig arealanvendelse (undgå grundvandsforurening)</a:t>
            </a:r>
          </a:p>
          <a:p>
            <a:pPr lvl="1"/>
            <a:r>
              <a:rPr lang="da-DK" sz="1600"/>
              <a:t>En politisk prioritering af vandforbruget til:</a:t>
            </a:r>
          </a:p>
          <a:p>
            <a:pPr lvl="2"/>
            <a:r>
              <a:rPr lang="da-DK" sz="1600"/>
              <a:t>industri</a:t>
            </a:r>
          </a:p>
          <a:p>
            <a:pPr lvl="2"/>
            <a:r>
              <a:rPr lang="da-DK" sz="1600"/>
              <a:t>husholdninger</a:t>
            </a:r>
          </a:p>
          <a:p>
            <a:pPr lvl="2"/>
            <a:r>
              <a:rPr lang="da-DK" sz="1600"/>
              <a:t>fødevareproduktion</a:t>
            </a:r>
          </a:p>
          <a:p>
            <a:pPr lvl="2"/>
            <a:r>
              <a:rPr lang="da-DK" sz="1600"/>
              <a:t>markvanding</a:t>
            </a:r>
          </a:p>
          <a:p>
            <a:pPr lvl="1"/>
            <a:r>
              <a:rPr lang="da-DK" sz="1600"/>
              <a:t>Undgå følgevirkninger ved grundvandsindvinding, herunder:</a:t>
            </a:r>
          </a:p>
          <a:p>
            <a:pPr lvl="2"/>
            <a:r>
              <a:rPr lang="da-DK" sz="1600"/>
              <a:t>at opretholde vandstanden i vådområder og vandløb</a:t>
            </a:r>
          </a:p>
          <a:p>
            <a:pPr lvl="2"/>
            <a:r>
              <a:rPr lang="da-DK" sz="1600"/>
              <a:t>at beskytte økosystemer i forhold til grundvandsindvinding</a:t>
            </a:r>
          </a:p>
          <a:p>
            <a:endParaRPr lang="da-DK" sz="1600"/>
          </a:p>
        </p:txBody>
      </p:sp>
    </p:spTree>
    <p:extLst>
      <p:ext uri="{BB962C8B-B14F-4D97-AF65-F5344CB8AC3E}">
        <p14:creationId xmlns:p14="http://schemas.microsoft.com/office/powerpoint/2010/main" val="1012193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EC152-3B09-1311-7ECC-A68A36A0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da-DK" sz="4000"/>
              <a:t>Water footprint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7740C1-79C0-2E13-9AF1-6E678E9F4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</a:t>
            </a:r>
            <a:r>
              <a:rPr kumimoji="0" lang="da-DK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Footprint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er en opgørelse af både det direkte og indirekte vandforbrug. Skal give os bevidsthed om det reelle vandforbrug. Vi skal som forbrugere være klar over, at vi kan prioritere de begrænsede vandressourcer.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2000" dirty="0">
              <a:latin typeface="Aptos" panose="02110004020202020204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Direkte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vs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indirekte vandforbrug. </a:t>
            </a:r>
          </a:p>
          <a:p>
            <a:endParaRPr lang="da-DK" sz="2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1072B31-9229-B283-E9E3-710AA41CD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23" r="4" b="8177"/>
          <a:stretch>
            <a:fillRect/>
          </a:stretch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0F3ACFB-D352-744B-E394-7BA6B129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3695"/>
          <a:stretch>
            <a:fillRect/>
          </a:stretch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1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85DD5B-A0E9-FFF9-FA2C-B1B20244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da-DK" sz="4000"/>
              <a:t>Water footprint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BCB169-DB8E-48B7-F5AC-76936E020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da-DK" sz="1100"/>
              <a:t>Det indirekte vandforbrug kaldes virtuelt vand. Vandforbruget kan opdeles i 3 kategorier:</a:t>
            </a:r>
          </a:p>
          <a:p>
            <a:pPr lvl="1"/>
            <a:r>
              <a:rPr lang="da-DK" sz="1100"/>
              <a:t>Grønt vand:</a:t>
            </a:r>
          </a:p>
          <a:p>
            <a:pPr lvl="2"/>
            <a:r>
              <a:rPr lang="da-DK" sz="1100"/>
              <a:t>Anvendes primært i produktionen af afgrøder. Planter bruger vand til vækst og fordampning. Grønt vand stammer fra nedbør.</a:t>
            </a:r>
          </a:p>
          <a:p>
            <a:pPr lvl="1"/>
            <a:r>
              <a:rPr lang="da-DK" sz="1100"/>
              <a:t>Blåt vand:</a:t>
            </a:r>
          </a:p>
          <a:p>
            <a:pPr lvl="2"/>
            <a:r>
              <a:rPr lang="da-DK" sz="1100"/>
              <a:t>Anvendelse af vand i industri og husholdninger. Vandet pumpes op fra undergrunden eller indvindes som overfladevand.</a:t>
            </a:r>
          </a:p>
          <a:p>
            <a:pPr lvl="1"/>
            <a:r>
              <a:rPr lang="da-DK" sz="1100"/>
              <a:t>Gråt vand:</a:t>
            </a:r>
          </a:p>
          <a:p>
            <a:pPr lvl="2"/>
            <a:r>
              <a:rPr lang="da-DK" sz="1100"/>
              <a:t>Forurening af vand fra produktionsprocesser. Gråt vand er en beregning af den vandmængde, der skal anvendes til at fortynde forurenet vand, så det ikke er skadeligt for miljøet.</a:t>
            </a:r>
          </a:p>
          <a:p>
            <a:pPr lvl="2"/>
            <a:endParaRPr lang="da-DK" sz="1100"/>
          </a:p>
          <a:p>
            <a:pPr lvl="1"/>
            <a:r>
              <a:rPr lang="da-DK" sz="1100"/>
              <a:t>Virtuelt vand</a:t>
            </a:r>
          </a:p>
          <a:p>
            <a:pPr lvl="2"/>
            <a:r>
              <a:rPr lang="da-DK" sz="1100"/>
              <a:t>Det indirekte vandforbrug kaldes virtuelt vand. Vandforbruget bliver angivet i grøn (regnvand til afgrøder), blå (grundvand i industrien) og grå (spildevand).</a:t>
            </a:r>
          </a:p>
          <a:p>
            <a:r>
              <a:rPr lang="da-DK" sz="1100"/>
              <a:t>Link til product water footprint </a:t>
            </a:r>
          </a:p>
          <a:p>
            <a:pPr lvl="1"/>
            <a:r>
              <a:rPr lang="da-DK" sz="1100">
                <a:hlinkClick r:id="rId2"/>
              </a:rPr>
              <a:t>https://www.waterfootprint.org/resources/interactive-tools/product-gallery/</a:t>
            </a:r>
            <a:endParaRPr lang="da-DK" sz="1100"/>
          </a:p>
          <a:p>
            <a:endParaRPr lang="da-DK" sz="11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lede 14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69739207-6F40-09FF-039B-4CD607C9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20" y="609601"/>
            <a:ext cx="4677879" cy="246758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7" descr="Et billede, der indeholder tekst, skærmbillede, plante, tegneserie&#10;&#10;AI-genereret indhold kan være ukorrekt.">
            <a:extLst>
              <a:ext uri="{FF2B5EF4-FFF2-40B4-BE49-F238E27FC236}">
                <a16:creationId xmlns:a16="http://schemas.microsoft.com/office/drawing/2014/main" id="{9F2C4BDB-BA56-115C-06B4-047154E4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57" y="3486402"/>
            <a:ext cx="3581400" cy="29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33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04CF6-CF96-4430-CC99-BECBAB24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a-DK" sz="4800" dirty="0"/>
              <a:t>Water </a:t>
            </a:r>
            <a:r>
              <a:rPr lang="da-DK" sz="4800" dirty="0" err="1"/>
              <a:t>footprint</a:t>
            </a:r>
            <a:endParaRPr lang="da-DK" sz="48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5270C4-F218-F7EA-07BF-076EEE1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da-DK" sz="2200" dirty="0"/>
              <a:t>Link til National </a:t>
            </a:r>
            <a:r>
              <a:rPr lang="da-DK" sz="2200"/>
              <a:t>water</a:t>
            </a:r>
            <a:r>
              <a:rPr lang="da-DK" sz="2200" dirty="0"/>
              <a:t> </a:t>
            </a:r>
            <a:r>
              <a:rPr lang="da-DK" sz="2200"/>
              <a:t>footprint</a:t>
            </a:r>
            <a:r>
              <a:rPr lang="da-DK" sz="2200" dirty="0"/>
              <a:t> </a:t>
            </a:r>
          </a:p>
          <a:p>
            <a:pPr lvl="1"/>
            <a:r>
              <a:rPr lang="da-DK" sz="2200">
                <a:hlinkClick r:id="rId2"/>
              </a:rPr>
              <a:t>https://www.waterfootprint.org/resources/interactive-tools/national-water-footprint-explorer/</a:t>
            </a:r>
            <a:endParaRPr lang="da-DK" sz="2200"/>
          </a:p>
        </p:txBody>
      </p:sp>
      <p:pic>
        <p:nvPicPr>
          <p:cNvPr id="7" name="Billede 6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89B94E46-B97B-2A1C-CC32-C86D344A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28" y="2569464"/>
            <a:ext cx="4686544" cy="3678936"/>
          </a:xfrm>
          <a:prstGeom prst="rect">
            <a:avLst/>
          </a:prstGeom>
        </p:spPr>
      </p:pic>
      <p:pic>
        <p:nvPicPr>
          <p:cNvPr id="5" name="Billede 4" descr="Et billede, der indeholder tekst, skærmbillede, diagram, Kurve&#10;&#10;AI-genereret indhold kan være ukorrekt.">
            <a:extLst>
              <a:ext uri="{FF2B5EF4-FFF2-40B4-BE49-F238E27FC236}">
                <a16:creationId xmlns:a16="http://schemas.microsoft.com/office/drawing/2014/main" id="{53E8F44E-887B-89D4-9EAD-03B6EBFD9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2631796"/>
            <a:ext cx="5468112" cy="35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3FE17-5655-55B7-17DF-53C1FF3E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DBDEBD-D8F7-4D06-4E19-43E6B7799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B913295-14F2-7483-1BF0-87A5910D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83" y="2433511"/>
            <a:ext cx="4352921" cy="2274005"/>
          </a:xfrm>
          <a:prstGeom prst="rect">
            <a:avLst/>
          </a:prstGeom>
        </p:spPr>
      </p:pic>
      <p:pic>
        <p:nvPicPr>
          <p:cNvPr id="6" name="Billede 5" descr="Et billede, der indeholder tekst, kort, atlas&#10;&#10;AI-genereret indhold kan være ukorrekt.">
            <a:extLst>
              <a:ext uri="{FF2B5EF4-FFF2-40B4-BE49-F238E27FC236}">
                <a16:creationId xmlns:a16="http://schemas.microsoft.com/office/drawing/2014/main" id="{26A5AB05-8A2B-C07F-0068-037207247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04" y="2026342"/>
            <a:ext cx="6236020" cy="39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3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D5ED6-E932-7C65-5B7F-C0166C04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Opsumerings</a:t>
            </a:r>
            <a:r>
              <a:rPr lang="da-DK" dirty="0"/>
              <a:t> video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D6CD65-5FD8-1E53-4747-DAE063EE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https://www.youtube.com/watch?v=b1f-G6v3voA</a:t>
            </a:r>
            <a:endParaRPr lang="da-DK" dirty="0"/>
          </a:p>
          <a:p>
            <a:pPr lvl="1"/>
            <a:r>
              <a:rPr lang="da-DK" dirty="0"/>
              <a:t>Mangler den noget? </a:t>
            </a:r>
          </a:p>
        </p:txBody>
      </p:sp>
    </p:spTree>
    <p:extLst>
      <p:ext uri="{BB962C8B-B14F-4D97-AF65-F5344CB8AC3E}">
        <p14:creationId xmlns:p14="http://schemas.microsoft.com/office/powerpoint/2010/main" val="326943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FB19F-2E58-0C95-D0C9-6B2FFAD8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Planetære grænser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073E2C9-AFB0-1410-640C-CB3D02A2B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92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6D4A0F5-27D6-EF3D-9B30-2052627B5792}"/>
              </a:ext>
            </a:extLst>
          </p:cNvPr>
          <p:cNvSpPr txBox="1"/>
          <p:nvPr/>
        </p:nvSpPr>
        <p:spPr>
          <a:xfrm>
            <a:off x="138062" y="6350951"/>
            <a:ext cx="43577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000">
                <a:hlinkClick r:id="rId3"/>
              </a:rPr>
              <a:t>https://rfbb.dk/tema/planet</a:t>
            </a:r>
            <a:r>
              <a:rPr lang="da-DK" sz="600">
                <a:hlinkClick r:id="rId3"/>
              </a:rPr>
              <a:t>%C3%A6re-gr%C3%A6nser?gad_source=1&amp;gad_campaignid=22389739861&amp;gbraid=0AAAAA9t8d2HVnw5Nox1GNOQXoEFPzWJXR&amp;gclid=Cj0KCQiA7fbLBhDJARIsAOAqhsdkhp3OmTGbydjxtEyW6NGSscuaBAgoLHZbeJ66nJ4G65S17O55vfwaAlGUEALw_wcB</a:t>
            </a:r>
            <a:endParaRPr lang="da-DK" sz="600"/>
          </a:p>
          <a:p>
            <a:pPr>
              <a:spcAft>
                <a:spcPts val="600"/>
              </a:spcAft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182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994FA1-B2E5-8250-24C4-0837CD02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Doughnut modellen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8DD2E6-9904-3ABF-072A-A4FE71E4E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Hvad kan den?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5B1D1F9-5930-03A8-2A1B-8CE24D44D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4" y="858525"/>
            <a:ext cx="7340711" cy="52119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1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E1E87A-D4CB-D27E-AB38-520DC13A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a-DK" sz="5000" dirty="0"/>
              <a:t>Nedbør? Vandmangel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39A064-FA87-8B87-61BD-6CA125031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da-DK" sz="2200" dirty="0"/>
              <a:t>Hvad siger kortet om nedbør? </a:t>
            </a:r>
          </a:p>
          <a:p>
            <a:r>
              <a:rPr lang="da-DK" sz="2200" dirty="0"/>
              <a:t>Vand som ressource</a:t>
            </a:r>
          </a:p>
          <a:p>
            <a:r>
              <a:rPr lang="da-DK" sz="2200" dirty="0"/>
              <a:t>Krig om vand?</a:t>
            </a:r>
          </a:p>
          <a:p>
            <a:endParaRPr lang="da-DK" sz="2200" dirty="0"/>
          </a:p>
        </p:txBody>
      </p:sp>
      <p:pic>
        <p:nvPicPr>
          <p:cNvPr id="5" name="Billede 4" descr="Et billede, der indeholder Jorden, tekst, Verden, kort&#10;&#10;AI-genereret indhold kan være ukorrekt.">
            <a:extLst>
              <a:ext uri="{FF2B5EF4-FFF2-40B4-BE49-F238E27FC236}">
                <a16:creationId xmlns:a16="http://schemas.microsoft.com/office/drawing/2014/main" id="{63558685-454E-0A5A-2EAD-02459AD9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81735"/>
            <a:ext cx="6903720" cy="46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2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B035C-EA27-DD6E-1501-6F6C528A1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37680A1-9DBF-225A-8E1D-87D6742AE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2A6123-177F-0F72-44E7-FE5B8CBE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a-DK" sz="5000" dirty="0"/>
              <a:t>Nedbør? Vandmangel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06224CAD-D398-14DC-D14F-DFB1366E5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F79531-115D-9505-C63B-D7F086B89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da-DK" sz="1800" dirty="0"/>
              <a:t>Vandmangel skyldes:</a:t>
            </a:r>
          </a:p>
          <a:p>
            <a:pPr lvl="1"/>
            <a:r>
              <a:rPr lang="da-DK" sz="1600" dirty="0"/>
              <a:t>Klimaet</a:t>
            </a:r>
          </a:p>
          <a:p>
            <a:pPr lvl="1"/>
            <a:r>
              <a:rPr lang="da-DK" sz="1600" dirty="0"/>
              <a:t>Indvinding af vand i industri og fødevareproduktion</a:t>
            </a:r>
          </a:p>
          <a:p>
            <a:pPr lvl="1"/>
            <a:r>
              <a:rPr lang="da-DK" sz="1600" dirty="0"/>
              <a:t>Befolkningstæthed</a:t>
            </a:r>
          </a:p>
          <a:p>
            <a:pPr lvl="1"/>
            <a:r>
              <a:rPr lang="da-DK" sz="1600" dirty="0"/>
              <a:t>Forurening</a:t>
            </a:r>
          </a:p>
          <a:p>
            <a:pPr lvl="1"/>
            <a:r>
              <a:rPr lang="da-DK" sz="1600" dirty="0"/>
              <a:t>Dæmninger</a:t>
            </a:r>
          </a:p>
          <a:p>
            <a:pPr lvl="1"/>
            <a:r>
              <a:rPr lang="da-DK" sz="1600" dirty="0"/>
              <a:t>Nedbørsvariationer.</a:t>
            </a:r>
          </a:p>
          <a:p>
            <a:endParaRPr lang="da-DK" sz="2200" dirty="0"/>
          </a:p>
        </p:txBody>
      </p:sp>
      <p:pic>
        <p:nvPicPr>
          <p:cNvPr id="5" name="Billede 4" descr="Et billede, der indeholder Jorden, tekst, Verden, kort&#10;&#10;AI-genereret indhold kan være ukorrekt.">
            <a:extLst>
              <a:ext uri="{FF2B5EF4-FFF2-40B4-BE49-F238E27FC236}">
                <a16:creationId xmlns:a16="http://schemas.microsoft.com/office/drawing/2014/main" id="{1B399CF3-F89F-786D-4E8C-A6FAF4756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81735"/>
            <a:ext cx="6903720" cy="46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74D33A-D571-C1E3-9C87-AF81D588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Vand som ressource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591C9E-0C50-202D-2BAE-06C4E396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7" y="4121253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Danmark bliver kunstvanding primært anvendt i områder med sandjord som fx i Vestjylland.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E24137D-CC3C-2138-9670-05029C0F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751" y="938435"/>
            <a:ext cx="5708649" cy="495115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4A4B8B7-D10A-D0F3-F59E-C571AFA42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27" y="2157841"/>
            <a:ext cx="1713124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9DF37-992B-738C-4B69-A3C12C56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FC52DD-C275-E3D5-C6E2-8653A4E6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a-DK" sz="4800"/>
              <a:t>Vand som ressource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534712-1777-F22F-0245-5D9FE77BF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da-DK" sz="2200"/>
              <a:t>I Danmark vil klimaændringerne give flere skybrud. Det udfordrer især vores kloakker i byerne. Det kan være svært at aflede vandet, når der falder meget nedbør på kort tid.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92D47B5-CE7B-DDB1-B8B4-1B07FD7B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96" y="2597621"/>
            <a:ext cx="5468112" cy="3622622"/>
          </a:xfrm>
          <a:prstGeom prst="rect">
            <a:avLst/>
          </a:prstGeom>
        </p:spPr>
      </p:pic>
      <p:pic>
        <p:nvPicPr>
          <p:cNvPr id="10" name="Billede 9" descr="Et billede, der indeholder tekst, skærmbillede&#10;&#10;AI-genereret indhold kan være ukorrekt.">
            <a:extLst>
              <a:ext uri="{FF2B5EF4-FFF2-40B4-BE49-F238E27FC236}">
                <a16:creationId xmlns:a16="http://schemas.microsoft.com/office/drawing/2014/main" id="{88C56DCD-623B-20BA-4696-8C835928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99" y="2565203"/>
            <a:ext cx="4915153" cy="38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8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AAAEFC-4F72-41FA-7B0A-CC279534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Lokal afledning af regnvand (LAR-løsning)</a:t>
            </a:r>
            <a:endParaRPr lang="en-US" sz="4200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sX0" fmla="*/ 0 w 3566160"/>
              <a:gd name="csY0" fmla="*/ 0 h 18288"/>
              <a:gd name="csX1" fmla="*/ 665683 w 3566160"/>
              <a:gd name="csY1" fmla="*/ 0 h 18288"/>
              <a:gd name="csX2" fmla="*/ 1331366 w 3566160"/>
              <a:gd name="csY2" fmla="*/ 0 h 18288"/>
              <a:gd name="csX3" fmla="*/ 1818742 w 3566160"/>
              <a:gd name="csY3" fmla="*/ 0 h 18288"/>
              <a:gd name="csX4" fmla="*/ 2413102 w 3566160"/>
              <a:gd name="csY4" fmla="*/ 0 h 18288"/>
              <a:gd name="csX5" fmla="*/ 2936138 w 3566160"/>
              <a:gd name="csY5" fmla="*/ 0 h 18288"/>
              <a:gd name="csX6" fmla="*/ 3566160 w 3566160"/>
              <a:gd name="csY6" fmla="*/ 0 h 18288"/>
              <a:gd name="csX7" fmla="*/ 3566160 w 3566160"/>
              <a:gd name="csY7" fmla="*/ 18288 h 18288"/>
              <a:gd name="csX8" fmla="*/ 2971800 w 3566160"/>
              <a:gd name="csY8" fmla="*/ 18288 h 18288"/>
              <a:gd name="csX9" fmla="*/ 2448763 w 3566160"/>
              <a:gd name="csY9" fmla="*/ 18288 h 18288"/>
              <a:gd name="csX10" fmla="*/ 1854403 w 3566160"/>
              <a:gd name="csY10" fmla="*/ 18288 h 18288"/>
              <a:gd name="csX11" fmla="*/ 1295705 w 3566160"/>
              <a:gd name="csY11" fmla="*/ 18288 h 18288"/>
              <a:gd name="csX12" fmla="*/ 772668 w 3566160"/>
              <a:gd name="csY12" fmla="*/ 18288 h 18288"/>
              <a:gd name="csX13" fmla="*/ 0 w 3566160"/>
              <a:gd name="csY13" fmla="*/ 18288 h 18288"/>
              <a:gd name="csX14" fmla="*/ 0 w 356616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A45F115B-FB4A-2385-E93C-C25297AC61B5}"/>
              </a:ext>
            </a:extLst>
          </p:cNvPr>
          <p:cNvSpPr txBox="1"/>
          <p:nvPr/>
        </p:nvSpPr>
        <p:spPr>
          <a:xfrm>
            <a:off x="630936" y="2807167"/>
            <a:ext cx="3895522" cy="338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 danske byområder er der lavet lokal afledning af regnvand (LAR). Det er især ved skybrud, hvor kloaknettet skal aflastes. Ved at aflede regnvandet lokalt øges den lokale grundvandsdannelse.</a:t>
            </a:r>
          </a:p>
        </p:txBody>
      </p:sp>
      <p:pic>
        <p:nvPicPr>
          <p:cNvPr id="7" name="Billede 6" descr="Et billede, der indeholder udendørs, træ, plante, vand&#10;&#10;AI-genereret indhold kan være ukorrekt.">
            <a:extLst>
              <a:ext uri="{FF2B5EF4-FFF2-40B4-BE49-F238E27FC236}">
                <a16:creationId xmlns:a16="http://schemas.microsoft.com/office/drawing/2014/main" id="{E117DEA9-0F4E-2C15-FC35-66563934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26" y="164592"/>
            <a:ext cx="2022011" cy="3456432"/>
          </a:xfrm>
          <a:prstGeom prst="rect">
            <a:avLst/>
          </a:prstGeom>
        </p:spPr>
      </p:pic>
      <p:pic>
        <p:nvPicPr>
          <p:cNvPr id="12" name="Billede 11" descr="Et billede, der indeholder udendørs, træ, jord, plante&#10;&#10;AI-genereret indhold kan være ukorrekt.">
            <a:extLst>
              <a:ext uri="{FF2B5EF4-FFF2-40B4-BE49-F238E27FC236}">
                <a16:creationId xmlns:a16="http://schemas.microsoft.com/office/drawing/2014/main" id="{7F5207CB-1015-474B-2FB4-A56823FE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888" y="459031"/>
            <a:ext cx="3785616" cy="2053696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A10C16F-6BBD-C03C-DA23-2DCA7A80A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24" y="3855362"/>
            <a:ext cx="3099816" cy="2278364"/>
          </a:xfrm>
          <a:prstGeom prst="rect">
            <a:avLst/>
          </a:prstGeom>
        </p:spPr>
      </p:pic>
      <p:pic>
        <p:nvPicPr>
          <p:cNvPr id="5" name="Pladsholder til indhold 4" descr="Et billede, der indeholder udendørs, skærmbillede, jord&#10;&#10;AI-genereret indhold kan være ukorrekt.">
            <a:extLst>
              <a:ext uri="{FF2B5EF4-FFF2-40B4-BE49-F238E27FC236}">
                <a16:creationId xmlns:a16="http://schemas.microsoft.com/office/drawing/2014/main" id="{C317294E-BE28-4630-A77E-3190C2B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65011" y="2971759"/>
            <a:ext cx="3351370" cy="32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15695</TotalTime>
  <Words>1087</Words>
  <Application>Microsoft Office PowerPoint</Application>
  <PresentationFormat>Widescreen</PresentationFormat>
  <Paragraphs>182</Paragraphs>
  <Slides>25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Aptos Narrow</vt:lpstr>
      <vt:lpstr>Arial</vt:lpstr>
      <vt:lpstr>Office-tema</vt:lpstr>
      <vt:lpstr>FN’s verdensmål for bæredygtig udvikling</vt:lpstr>
      <vt:lpstr>Vand som ressource</vt:lpstr>
      <vt:lpstr>Planetære grænser</vt:lpstr>
      <vt:lpstr>Doughnut modellen</vt:lpstr>
      <vt:lpstr>Nedbør? Vandmangel</vt:lpstr>
      <vt:lpstr>Nedbør? Vandmangel</vt:lpstr>
      <vt:lpstr>Vand som ressource</vt:lpstr>
      <vt:lpstr>Vand som ressource</vt:lpstr>
      <vt:lpstr>Lokal afledning af regnvand (LAR-løsning)</vt:lpstr>
      <vt:lpstr>Vand som ressource</vt:lpstr>
      <vt:lpstr>Vandbalanceligningen opgave 1</vt:lpstr>
      <vt:lpstr>Vandbalanceligningen opgave 2</vt:lpstr>
      <vt:lpstr>Vandbalanceligningen opgave 1 - Resultater</vt:lpstr>
      <vt:lpstr>Vandbalanceligningen opgave 2 - Resultater</vt:lpstr>
      <vt:lpstr>PowerPoint-præsentation</vt:lpstr>
      <vt:lpstr>Drikkevand</vt:lpstr>
      <vt:lpstr>Drikkevand</vt:lpstr>
      <vt:lpstr>Undersøg variation i det hydrologiske indeks</vt:lpstr>
      <vt:lpstr>Forurening &amp; grundvand</vt:lpstr>
      <vt:lpstr>Grundvandsressourcen</vt:lpstr>
      <vt:lpstr>Water footprint</vt:lpstr>
      <vt:lpstr>Water footprint</vt:lpstr>
      <vt:lpstr>Water footprint</vt:lpstr>
      <vt:lpstr>PowerPoint-præsentation</vt:lpstr>
      <vt:lpstr>Opsumerings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Lasse Kappel Aggerholm</dc:creator>
  <cp:lastModifiedBy>Lasse Kappel Aggerholm</cp:lastModifiedBy>
  <cp:revision>1</cp:revision>
  <dcterms:created xsi:type="dcterms:W3CDTF">2026-01-31T17:16:51Z</dcterms:created>
  <dcterms:modified xsi:type="dcterms:W3CDTF">2026-02-12T17:20:20Z</dcterms:modified>
</cp:coreProperties>
</file>