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2" r:id="rId7"/>
    <p:sldId id="261" r:id="rId8"/>
    <p:sldId id="263" r:id="rId9"/>
    <p:sldId id="277" r:id="rId10"/>
    <p:sldId id="264" r:id="rId11"/>
    <p:sldId id="265" r:id="rId12"/>
    <p:sldId id="266" r:id="rId13"/>
    <p:sldId id="267" r:id="rId14"/>
    <p:sldId id="271" r:id="rId15"/>
    <p:sldId id="272" r:id="rId16"/>
    <p:sldId id="268" r:id="rId17"/>
    <p:sldId id="270" r:id="rId18"/>
    <p:sldId id="269" r:id="rId19"/>
    <p:sldId id="274" r:id="rId20"/>
    <p:sldId id="273" r:id="rId21"/>
    <p:sldId id="275" r:id="rId22"/>
    <p:sldId id="276" r:id="rId23"/>
    <p:sldId id="278" r:id="rId24"/>
    <p:sldId id="279" r:id="rId25"/>
    <p:sldId id="280" r:id="rId26"/>
    <p:sldId id="281" r:id="rId27"/>
    <p:sldId id="282" r:id="rId28"/>
    <p:sldId id="283" r:id="rId29"/>
    <p:sldId id="284" r:id="rId30"/>
    <p:sldId id="286" r:id="rId31"/>
    <p:sldId id="287" r:id="rId32"/>
    <p:sldId id="288" r:id="rId33"/>
    <p:sldId id="285" r:id="rId34"/>
    <p:sldId id="292" r:id="rId35"/>
    <p:sldId id="289" r:id="rId36"/>
    <p:sldId id="290" r:id="rId37"/>
    <p:sldId id="291" r:id="rId38"/>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556" autoAdjust="0"/>
    <p:restoredTop sz="94660"/>
  </p:normalViewPr>
  <p:slideViewPr>
    <p:cSldViewPr snapToGrid="0">
      <p:cViewPr varScale="1">
        <p:scale>
          <a:sx n="51" d="100"/>
          <a:sy n="51" d="100"/>
        </p:scale>
        <p:origin x="40" y="1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sse Kappel Aggerholm" userId="cc7af402-8c19-46cd-b1f9-6529bae68021" providerId="ADAL" clId="{DFDBADC1-4E10-42C8-9404-4B6D9701A3FC}"/>
    <pc:docChg chg="undo redo custSel addSld delSld modSld sldOrd">
      <pc:chgData name="Lasse Kappel Aggerholm" userId="cc7af402-8c19-46cd-b1f9-6529bae68021" providerId="ADAL" clId="{DFDBADC1-4E10-42C8-9404-4B6D9701A3FC}" dt="2026-02-23T13:00:37.504" v="1970" actId="26606"/>
      <pc:docMkLst>
        <pc:docMk/>
      </pc:docMkLst>
      <pc:sldChg chg="addSp delSp modSp new mod">
        <pc:chgData name="Lasse Kappel Aggerholm" userId="cc7af402-8c19-46cd-b1f9-6529bae68021" providerId="ADAL" clId="{DFDBADC1-4E10-42C8-9404-4B6D9701A3FC}" dt="2026-02-20T15:45:47.362" v="1886" actId="122"/>
        <pc:sldMkLst>
          <pc:docMk/>
          <pc:sldMk cId="584964071" sldId="256"/>
        </pc:sldMkLst>
        <pc:spChg chg="mod">
          <ac:chgData name="Lasse Kappel Aggerholm" userId="cc7af402-8c19-46cd-b1f9-6529bae68021" providerId="ADAL" clId="{DFDBADC1-4E10-42C8-9404-4B6D9701A3FC}" dt="2026-02-20T15:45:47.362" v="1886" actId="122"/>
          <ac:spMkLst>
            <pc:docMk/>
            <pc:sldMk cId="584964071" sldId="256"/>
            <ac:spMk id="2" creationId="{C3A3D225-8DA6-D55A-AFB0-A35E826F681E}"/>
          </ac:spMkLst>
        </pc:spChg>
        <pc:picChg chg="add mod">
          <ac:chgData name="Lasse Kappel Aggerholm" userId="cc7af402-8c19-46cd-b1f9-6529bae68021" providerId="ADAL" clId="{DFDBADC1-4E10-42C8-9404-4B6D9701A3FC}" dt="2026-02-20T15:45:20.684" v="1881" actId="1076"/>
          <ac:picMkLst>
            <pc:docMk/>
            <pc:sldMk cId="584964071" sldId="256"/>
            <ac:picMk id="4" creationId="{BC2DD607-3FBE-7B71-713D-966006BACAF1}"/>
          </ac:picMkLst>
        </pc:picChg>
        <pc:picChg chg="add mod">
          <ac:chgData name="Lasse Kappel Aggerholm" userId="cc7af402-8c19-46cd-b1f9-6529bae68021" providerId="ADAL" clId="{DFDBADC1-4E10-42C8-9404-4B6D9701A3FC}" dt="2026-02-20T15:45:37.248" v="1883" actId="1076"/>
          <ac:picMkLst>
            <pc:docMk/>
            <pc:sldMk cId="584964071" sldId="256"/>
            <ac:picMk id="5" creationId="{84AEB526-85AA-DC14-81C7-2C77138FCCBA}"/>
          </ac:picMkLst>
        </pc:picChg>
        <pc:picChg chg="add mod">
          <ac:chgData name="Lasse Kappel Aggerholm" userId="cc7af402-8c19-46cd-b1f9-6529bae68021" providerId="ADAL" clId="{DFDBADC1-4E10-42C8-9404-4B6D9701A3FC}" dt="2026-02-20T15:44:30.466" v="1873" actId="1076"/>
          <ac:picMkLst>
            <pc:docMk/>
            <pc:sldMk cId="584964071" sldId="256"/>
            <ac:picMk id="6" creationId="{D4D018F5-EF5E-8C30-8F2E-87798D271941}"/>
          </ac:picMkLst>
        </pc:picChg>
      </pc:sldChg>
      <pc:sldChg chg="addSp modSp new mod setBg">
        <pc:chgData name="Lasse Kappel Aggerholm" userId="cc7af402-8c19-46cd-b1f9-6529bae68021" providerId="ADAL" clId="{DFDBADC1-4E10-42C8-9404-4B6D9701A3FC}" dt="2026-02-18T08:39:51.748" v="92"/>
        <pc:sldMkLst>
          <pc:docMk/>
          <pc:sldMk cId="356680541" sldId="257"/>
        </pc:sldMkLst>
        <pc:spChg chg="mod">
          <ac:chgData name="Lasse Kappel Aggerholm" userId="cc7af402-8c19-46cd-b1f9-6529bae68021" providerId="ADAL" clId="{DFDBADC1-4E10-42C8-9404-4B6D9701A3FC}" dt="2026-02-18T08:24:58.885" v="17" actId="26606"/>
          <ac:spMkLst>
            <pc:docMk/>
            <pc:sldMk cId="356680541" sldId="257"/>
            <ac:spMk id="2" creationId="{3DF17302-6E8F-0B55-F485-3FA0947E8F4E}"/>
          </ac:spMkLst>
        </pc:spChg>
        <pc:spChg chg="mod">
          <ac:chgData name="Lasse Kappel Aggerholm" userId="cc7af402-8c19-46cd-b1f9-6529bae68021" providerId="ADAL" clId="{DFDBADC1-4E10-42C8-9404-4B6D9701A3FC}" dt="2026-02-18T08:39:51.748" v="92"/>
          <ac:spMkLst>
            <pc:docMk/>
            <pc:sldMk cId="356680541" sldId="257"/>
            <ac:spMk id="3" creationId="{17F55F69-508F-E81C-C14F-52D3405B19BB}"/>
          </ac:spMkLst>
        </pc:spChg>
        <pc:spChg chg="add">
          <ac:chgData name="Lasse Kappel Aggerholm" userId="cc7af402-8c19-46cd-b1f9-6529bae68021" providerId="ADAL" clId="{DFDBADC1-4E10-42C8-9404-4B6D9701A3FC}" dt="2026-02-18T08:24:58.885" v="17" actId="26606"/>
          <ac:spMkLst>
            <pc:docMk/>
            <pc:sldMk cId="356680541" sldId="257"/>
            <ac:spMk id="11" creationId="{149FB5C3-7336-4FE0-A30C-CC0A3646D499}"/>
          </ac:spMkLst>
        </pc:spChg>
        <pc:spChg chg="add">
          <ac:chgData name="Lasse Kappel Aggerholm" userId="cc7af402-8c19-46cd-b1f9-6529bae68021" providerId="ADAL" clId="{DFDBADC1-4E10-42C8-9404-4B6D9701A3FC}" dt="2026-02-18T08:24:58.885" v="17" actId="26606"/>
          <ac:spMkLst>
            <pc:docMk/>
            <pc:sldMk cId="356680541" sldId="257"/>
            <ac:spMk id="17" creationId="{0DA909B4-15FF-46A6-8A7F-7AEF977FE9ED}"/>
          </ac:spMkLst>
        </pc:spChg>
        <pc:spChg chg="add">
          <ac:chgData name="Lasse Kappel Aggerholm" userId="cc7af402-8c19-46cd-b1f9-6529bae68021" providerId="ADAL" clId="{DFDBADC1-4E10-42C8-9404-4B6D9701A3FC}" dt="2026-02-18T08:24:58.885" v="17" actId="26606"/>
          <ac:spMkLst>
            <pc:docMk/>
            <pc:sldMk cId="356680541" sldId="257"/>
            <ac:spMk id="19" creationId="{1382A32C-5B0C-4B1C-A074-76C6DBCC9F87}"/>
          </ac:spMkLst>
        </pc:spChg>
        <pc:grpChg chg="add">
          <ac:chgData name="Lasse Kappel Aggerholm" userId="cc7af402-8c19-46cd-b1f9-6529bae68021" providerId="ADAL" clId="{DFDBADC1-4E10-42C8-9404-4B6D9701A3FC}" dt="2026-02-18T08:24:58.885" v="17" actId="26606"/>
          <ac:grpSpMkLst>
            <pc:docMk/>
            <pc:sldMk cId="356680541" sldId="257"/>
            <ac:grpSpMk id="13" creationId="{19A6B5CE-CB1D-48EE-8B43-E952235C8371}"/>
          </ac:grpSpMkLst>
        </pc:grpChg>
        <pc:picChg chg="add mod">
          <ac:chgData name="Lasse Kappel Aggerholm" userId="cc7af402-8c19-46cd-b1f9-6529bae68021" providerId="ADAL" clId="{DFDBADC1-4E10-42C8-9404-4B6D9701A3FC}" dt="2026-02-18T08:24:58.885" v="17" actId="26606"/>
          <ac:picMkLst>
            <pc:docMk/>
            <pc:sldMk cId="356680541" sldId="257"/>
            <ac:picMk id="5" creationId="{15765052-0335-F0A4-C13D-136E172AC474}"/>
          </ac:picMkLst>
        </pc:picChg>
        <pc:picChg chg="add mod">
          <ac:chgData name="Lasse Kappel Aggerholm" userId="cc7af402-8c19-46cd-b1f9-6529bae68021" providerId="ADAL" clId="{DFDBADC1-4E10-42C8-9404-4B6D9701A3FC}" dt="2026-02-18T08:24:58.885" v="17" actId="26606"/>
          <ac:picMkLst>
            <pc:docMk/>
            <pc:sldMk cId="356680541" sldId="257"/>
            <ac:picMk id="6" creationId="{88E1179E-C627-EC67-8B85-4A85756335F6}"/>
          </ac:picMkLst>
        </pc:picChg>
      </pc:sldChg>
      <pc:sldChg chg="addSp delSp modSp new mod setBg">
        <pc:chgData name="Lasse Kappel Aggerholm" userId="cc7af402-8c19-46cd-b1f9-6529bae68021" providerId="ADAL" clId="{DFDBADC1-4E10-42C8-9404-4B6D9701A3FC}" dt="2026-02-18T08:58:19.539" v="197" actId="26606"/>
        <pc:sldMkLst>
          <pc:docMk/>
          <pc:sldMk cId="3211550424" sldId="258"/>
        </pc:sldMkLst>
        <pc:spChg chg="mod">
          <ac:chgData name="Lasse Kappel Aggerholm" userId="cc7af402-8c19-46cd-b1f9-6529bae68021" providerId="ADAL" clId="{DFDBADC1-4E10-42C8-9404-4B6D9701A3FC}" dt="2026-02-18T08:58:19.539" v="197" actId="26606"/>
          <ac:spMkLst>
            <pc:docMk/>
            <pc:sldMk cId="3211550424" sldId="258"/>
            <ac:spMk id="2" creationId="{BAFD1DE6-CF1C-6F5B-1C73-B644269852B0}"/>
          </ac:spMkLst>
        </pc:spChg>
        <pc:spChg chg="mod ord">
          <ac:chgData name="Lasse Kappel Aggerholm" userId="cc7af402-8c19-46cd-b1f9-6529bae68021" providerId="ADAL" clId="{DFDBADC1-4E10-42C8-9404-4B6D9701A3FC}" dt="2026-02-18T08:58:19.539" v="197" actId="26606"/>
          <ac:spMkLst>
            <pc:docMk/>
            <pc:sldMk cId="3211550424" sldId="258"/>
            <ac:spMk id="3" creationId="{AA71E8A9-FE8A-F4D4-B5D0-D26F21F38454}"/>
          </ac:spMkLst>
        </pc:spChg>
        <pc:spChg chg="add">
          <ac:chgData name="Lasse Kappel Aggerholm" userId="cc7af402-8c19-46cd-b1f9-6529bae68021" providerId="ADAL" clId="{DFDBADC1-4E10-42C8-9404-4B6D9701A3FC}" dt="2026-02-18T08:58:19.539" v="197" actId="26606"/>
          <ac:spMkLst>
            <pc:docMk/>
            <pc:sldMk cId="3211550424" sldId="258"/>
            <ac:spMk id="36" creationId="{058A14AF-9FB5-4CC7-BA35-E8E85D3EDF0E}"/>
          </ac:spMkLst>
        </pc:spChg>
        <pc:spChg chg="add">
          <ac:chgData name="Lasse Kappel Aggerholm" userId="cc7af402-8c19-46cd-b1f9-6529bae68021" providerId="ADAL" clId="{DFDBADC1-4E10-42C8-9404-4B6D9701A3FC}" dt="2026-02-18T08:58:19.539" v="197" actId="26606"/>
          <ac:spMkLst>
            <pc:docMk/>
            <pc:sldMk cId="3211550424" sldId="258"/>
            <ac:spMk id="38" creationId="{3A9A4357-BD1D-4622-A4FE-766E6AB8DE84}"/>
          </ac:spMkLst>
        </pc:spChg>
        <pc:spChg chg="add">
          <ac:chgData name="Lasse Kappel Aggerholm" userId="cc7af402-8c19-46cd-b1f9-6529bae68021" providerId="ADAL" clId="{DFDBADC1-4E10-42C8-9404-4B6D9701A3FC}" dt="2026-02-18T08:58:19.539" v="197" actId="26606"/>
          <ac:spMkLst>
            <pc:docMk/>
            <pc:sldMk cId="3211550424" sldId="258"/>
            <ac:spMk id="40" creationId="{E659831F-0D9A-4C63-9EBB-8435B85A440F}"/>
          </ac:spMkLst>
        </pc:spChg>
        <pc:spChg chg="add">
          <ac:chgData name="Lasse Kappel Aggerholm" userId="cc7af402-8c19-46cd-b1f9-6529bae68021" providerId="ADAL" clId="{DFDBADC1-4E10-42C8-9404-4B6D9701A3FC}" dt="2026-02-18T08:58:19.539" v="197" actId="26606"/>
          <ac:spMkLst>
            <pc:docMk/>
            <pc:sldMk cId="3211550424" sldId="258"/>
            <ac:spMk id="42" creationId="{E6995CE5-F890-4ABA-82A2-26507CE8D2A3}"/>
          </ac:spMkLst>
        </pc:spChg>
        <pc:picChg chg="add mod ord">
          <ac:chgData name="Lasse Kappel Aggerholm" userId="cc7af402-8c19-46cd-b1f9-6529bae68021" providerId="ADAL" clId="{DFDBADC1-4E10-42C8-9404-4B6D9701A3FC}" dt="2026-02-18T08:35:06.720" v="58" actId="1076"/>
          <ac:picMkLst>
            <pc:docMk/>
            <pc:sldMk cId="3211550424" sldId="258"/>
            <ac:picMk id="5" creationId="{1EFFA153-582A-10DB-21F4-E715C6DA4ACB}"/>
          </ac:picMkLst>
        </pc:picChg>
      </pc:sldChg>
      <pc:sldChg chg="addSp modSp new mod setBg">
        <pc:chgData name="Lasse Kappel Aggerholm" userId="cc7af402-8c19-46cd-b1f9-6529bae68021" providerId="ADAL" clId="{DFDBADC1-4E10-42C8-9404-4B6D9701A3FC}" dt="2026-02-18T09:16:31.430" v="213" actId="20577"/>
        <pc:sldMkLst>
          <pc:docMk/>
          <pc:sldMk cId="130727354" sldId="259"/>
        </pc:sldMkLst>
        <pc:spChg chg="mod">
          <ac:chgData name="Lasse Kappel Aggerholm" userId="cc7af402-8c19-46cd-b1f9-6529bae68021" providerId="ADAL" clId="{DFDBADC1-4E10-42C8-9404-4B6D9701A3FC}" dt="2026-02-18T08:58:15.652" v="196" actId="26606"/>
          <ac:spMkLst>
            <pc:docMk/>
            <pc:sldMk cId="130727354" sldId="259"/>
            <ac:spMk id="2" creationId="{1CE26B21-23CE-76A7-5147-374FAC4FCAE4}"/>
          </ac:spMkLst>
        </pc:spChg>
        <pc:spChg chg="mod">
          <ac:chgData name="Lasse Kappel Aggerholm" userId="cc7af402-8c19-46cd-b1f9-6529bae68021" providerId="ADAL" clId="{DFDBADC1-4E10-42C8-9404-4B6D9701A3FC}" dt="2026-02-18T09:16:31.430" v="213" actId="20577"/>
          <ac:spMkLst>
            <pc:docMk/>
            <pc:sldMk cId="130727354" sldId="259"/>
            <ac:spMk id="3" creationId="{8863F1D7-4B73-A2A5-7D39-006E3228AA25}"/>
          </ac:spMkLst>
        </pc:spChg>
        <pc:spChg chg="add">
          <ac:chgData name="Lasse Kappel Aggerholm" userId="cc7af402-8c19-46cd-b1f9-6529bae68021" providerId="ADAL" clId="{DFDBADC1-4E10-42C8-9404-4B6D9701A3FC}" dt="2026-02-18T08:58:15.652" v="196" actId="26606"/>
          <ac:spMkLst>
            <pc:docMk/>
            <pc:sldMk cId="130727354" sldId="259"/>
            <ac:spMk id="10" creationId="{058A14AF-9FB5-4CC7-BA35-E8E85D3EDF0E}"/>
          </ac:spMkLst>
        </pc:spChg>
        <pc:spChg chg="add">
          <ac:chgData name="Lasse Kappel Aggerholm" userId="cc7af402-8c19-46cd-b1f9-6529bae68021" providerId="ADAL" clId="{DFDBADC1-4E10-42C8-9404-4B6D9701A3FC}" dt="2026-02-18T08:58:15.652" v="196" actId="26606"/>
          <ac:spMkLst>
            <pc:docMk/>
            <pc:sldMk cId="130727354" sldId="259"/>
            <ac:spMk id="12" creationId="{3A9A4357-BD1D-4622-A4FE-766E6AB8DE84}"/>
          </ac:spMkLst>
        </pc:spChg>
        <pc:spChg chg="add">
          <ac:chgData name="Lasse Kappel Aggerholm" userId="cc7af402-8c19-46cd-b1f9-6529bae68021" providerId="ADAL" clId="{DFDBADC1-4E10-42C8-9404-4B6D9701A3FC}" dt="2026-02-18T08:58:15.652" v="196" actId="26606"/>
          <ac:spMkLst>
            <pc:docMk/>
            <pc:sldMk cId="130727354" sldId="259"/>
            <ac:spMk id="14" creationId="{E659831F-0D9A-4C63-9EBB-8435B85A440F}"/>
          </ac:spMkLst>
        </pc:spChg>
        <pc:spChg chg="add">
          <ac:chgData name="Lasse Kappel Aggerholm" userId="cc7af402-8c19-46cd-b1f9-6529bae68021" providerId="ADAL" clId="{DFDBADC1-4E10-42C8-9404-4B6D9701A3FC}" dt="2026-02-18T08:58:15.652" v="196" actId="26606"/>
          <ac:spMkLst>
            <pc:docMk/>
            <pc:sldMk cId="130727354" sldId="259"/>
            <ac:spMk id="16" creationId="{E6995CE5-F890-4ABA-82A2-26507CE8D2A3}"/>
          </ac:spMkLst>
        </pc:spChg>
        <pc:picChg chg="add mod">
          <ac:chgData name="Lasse Kappel Aggerholm" userId="cc7af402-8c19-46cd-b1f9-6529bae68021" providerId="ADAL" clId="{DFDBADC1-4E10-42C8-9404-4B6D9701A3FC}" dt="2026-02-18T08:58:15.652" v="196" actId="26606"/>
          <ac:picMkLst>
            <pc:docMk/>
            <pc:sldMk cId="130727354" sldId="259"/>
            <ac:picMk id="5" creationId="{1FBD0B08-71BA-6ED8-7180-50540543097F}"/>
          </ac:picMkLst>
        </pc:picChg>
      </pc:sldChg>
      <pc:sldChg chg="addSp modSp new mod setBg">
        <pc:chgData name="Lasse Kappel Aggerholm" userId="cc7af402-8c19-46cd-b1f9-6529bae68021" providerId="ADAL" clId="{DFDBADC1-4E10-42C8-9404-4B6D9701A3FC}" dt="2026-02-18T09:28:37.575" v="347" actId="20577"/>
        <pc:sldMkLst>
          <pc:docMk/>
          <pc:sldMk cId="3643193562" sldId="260"/>
        </pc:sldMkLst>
        <pc:spChg chg="mod">
          <ac:chgData name="Lasse Kappel Aggerholm" userId="cc7af402-8c19-46cd-b1f9-6529bae68021" providerId="ADAL" clId="{DFDBADC1-4E10-42C8-9404-4B6D9701A3FC}" dt="2026-02-18T08:59:08.578" v="201" actId="26606"/>
          <ac:spMkLst>
            <pc:docMk/>
            <pc:sldMk cId="3643193562" sldId="260"/>
            <ac:spMk id="2" creationId="{2D968EE8-4D5B-8158-4CD4-E74DFDA86A7B}"/>
          </ac:spMkLst>
        </pc:spChg>
        <pc:spChg chg="mod">
          <ac:chgData name="Lasse Kappel Aggerholm" userId="cc7af402-8c19-46cd-b1f9-6529bae68021" providerId="ADAL" clId="{DFDBADC1-4E10-42C8-9404-4B6D9701A3FC}" dt="2026-02-18T09:28:37.575" v="347" actId="20577"/>
          <ac:spMkLst>
            <pc:docMk/>
            <pc:sldMk cId="3643193562" sldId="260"/>
            <ac:spMk id="3" creationId="{E0A57883-9094-EA02-9EEF-2DCBBA1135E7}"/>
          </ac:spMkLst>
        </pc:spChg>
        <pc:spChg chg="add">
          <ac:chgData name="Lasse Kappel Aggerholm" userId="cc7af402-8c19-46cd-b1f9-6529bae68021" providerId="ADAL" clId="{DFDBADC1-4E10-42C8-9404-4B6D9701A3FC}" dt="2026-02-18T08:59:08.578" v="201" actId="26606"/>
          <ac:spMkLst>
            <pc:docMk/>
            <pc:sldMk cId="3643193562" sldId="260"/>
            <ac:spMk id="10" creationId="{058A14AF-9FB5-4CC7-BA35-E8E85D3EDF0E}"/>
          </ac:spMkLst>
        </pc:spChg>
        <pc:spChg chg="add">
          <ac:chgData name="Lasse Kappel Aggerholm" userId="cc7af402-8c19-46cd-b1f9-6529bae68021" providerId="ADAL" clId="{DFDBADC1-4E10-42C8-9404-4B6D9701A3FC}" dt="2026-02-18T08:59:08.578" v="201" actId="26606"/>
          <ac:spMkLst>
            <pc:docMk/>
            <pc:sldMk cId="3643193562" sldId="260"/>
            <ac:spMk id="12" creationId="{3A9A4357-BD1D-4622-A4FE-766E6AB8DE84}"/>
          </ac:spMkLst>
        </pc:spChg>
        <pc:spChg chg="add">
          <ac:chgData name="Lasse Kappel Aggerholm" userId="cc7af402-8c19-46cd-b1f9-6529bae68021" providerId="ADAL" clId="{DFDBADC1-4E10-42C8-9404-4B6D9701A3FC}" dt="2026-02-18T08:59:08.578" v="201" actId="26606"/>
          <ac:spMkLst>
            <pc:docMk/>
            <pc:sldMk cId="3643193562" sldId="260"/>
            <ac:spMk id="14" creationId="{E659831F-0D9A-4C63-9EBB-8435B85A440F}"/>
          </ac:spMkLst>
        </pc:spChg>
        <pc:spChg chg="add">
          <ac:chgData name="Lasse Kappel Aggerholm" userId="cc7af402-8c19-46cd-b1f9-6529bae68021" providerId="ADAL" clId="{DFDBADC1-4E10-42C8-9404-4B6D9701A3FC}" dt="2026-02-18T08:59:08.578" v="201" actId="26606"/>
          <ac:spMkLst>
            <pc:docMk/>
            <pc:sldMk cId="3643193562" sldId="260"/>
            <ac:spMk id="16" creationId="{E6995CE5-F890-4ABA-82A2-26507CE8D2A3}"/>
          </ac:spMkLst>
        </pc:spChg>
        <pc:picChg chg="add mod">
          <ac:chgData name="Lasse Kappel Aggerholm" userId="cc7af402-8c19-46cd-b1f9-6529bae68021" providerId="ADAL" clId="{DFDBADC1-4E10-42C8-9404-4B6D9701A3FC}" dt="2026-02-18T08:59:08.578" v="201" actId="26606"/>
          <ac:picMkLst>
            <pc:docMk/>
            <pc:sldMk cId="3643193562" sldId="260"/>
            <ac:picMk id="5" creationId="{FB43B487-1EF8-1F75-74F4-943C7D3F6084}"/>
          </ac:picMkLst>
        </pc:picChg>
      </pc:sldChg>
      <pc:sldChg chg="addSp modSp new mod setBg">
        <pc:chgData name="Lasse Kappel Aggerholm" userId="cc7af402-8c19-46cd-b1f9-6529bae68021" providerId="ADAL" clId="{DFDBADC1-4E10-42C8-9404-4B6D9701A3FC}" dt="2026-02-19T10:11:31.429" v="658" actId="26606"/>
        <pc:sldMkLst>
          <pc:docMk/>
          <pc:sldMk cId="741510302" sldId="261"/>
        </pc:sldMkLst>
        <pc:spChg chg="mod">
          <ac:chgData name="Lasse Kappel Aggerholm" userId="cc7af402-8c19-46cd-b1f9-6529bae68021" providerId="ADAL" clId="{DFDBADC1-4E10-42C8-9404-4B6D9701A3FC}" dt="2026-02-19T10:11:31.429" v="658" actId="26606"/>
          <ac:spMkLst>
            <pc:docMk/>
            <pc:sldMk cId="741510302" sldId="261"/>
            <ac:spMk id="2" creationId="{FE269D0A-F108-0969-020B-1937527E1D54}"/>
          </ac:spMkLst>
        </pc:spChg>
        <pc:spChg chg="mod">
          <ac:chgData name="Lasse Kappel Aggerholm" userId="cc7af402-8c19-46cd-b1f9-6529bae68021" providerId="ADAL" clId="{DFDBADC1-4E10-42C8-9404-4B6D9701A3FC}" dt="2026-02-19T10:11:31.429" v="658" actId="26606"/>
          <ac:spMkLst>
            <pc:docMk/>
            <pc:sldMk cId="741510302" sldId="261"/>
            <ac:spMk id="3" creationId="{3ABE84B9-ED4A-9D76-EEFD-8475284D772B}"/>
          </ac:spMkLst>
        </pc:spChg>
        <pc:spChg chg="add">
          <ac:chgData name="Lasse Kappel Aggerholm" userId="cc7af402-8c19-46cd-b1f9-6529bae68021" providerId="ADAL" clId="{DFDBADC1-4E10-42C8-9404-4B6D9701A3FC}" dt="2026-02-19T10:11:31.429" v="658" actId="26606"/>
          <ac:spMkLst>
            <pc:docMk/>
            <pc:sldMk cId="741510302" sldId="261"/>
            <ac:spMk id="10" creationId="{058A14AF-9FB5-4CC7-BA35-E8E85D3EDF0E}"/>
          </ac:spMkLst>
        </pc:spChg>
        <pc:spChg chg="add">
          <ac:chgData name="Lasse Kappel Aggerholm" userId="cc7af402-8c19-46cd-b1f9-6529bae68021" providerId="ADAL" clId="{DFDBADC1-4E10-42C8-9404-4B6D9701A3FC}" dt="2026-02-19T10:11:31.429" v="658" actId="26606"/>
          <ac:spMkLst>
            <pc:docMk/>
            <pc:sldMk cId="741510302" sldId="261"/>
            <ac:spMk id="12" creationId="{3A9A4357-BD1D-4622-A4FE-766E6AB8DE84}"/>
          </ac:spMkLst>
        </pc:spChg>
        <pc:spChg chg="add">
          <ac:chgData name="Lasse Kappel Aggerholm" userId="cc7af402-8c19-46cd-b1f9-6529bae68021" providerId="ADAL" clId="{DFDBADC1-4E10-42C8-9404-4B6D9701A3FC}" dt="2026-02-19T10:11:31.429" v="658" actId="26606"/>
          <ac:spMkLst>
            <pc:docMk/>
            <pc:sldMk cId="741510302" sldId="261"/>
            <ac:spMk id="14" creationId="{E659831F-0D9A-4C63-9EBB-8435B85A440F}"/>
          </ac:spMkLst>
        </pc:spChg>
        <pc:spChg chg="add">
          <ac:chgData name="Lasse Kappel Aggerholm" userId="cc7af402-8c19-46cd-b1f9-6529bae68021" providerId="ADAL" clId="{DFDBADC1-4E10-42C8-9404-4B6D9701A3FC}" dt="2026-02-19T10:11:31.429" v="658" actId="26606"/>
          <ac:spMkLst>
            <pc:docMk/>
            <pc:sldMk cId="741510302" sldId="261"/>
            <ac:spMk id="16" creationId="{E6995CE5-F890-4ABA-82A2-26507CE8D2A3}"/>
          </ac:spMkLst>
        </pc:spChg>
        <pc:picChg chg="add mod">
          <ac:chgData name="Lasse Kappel Aggerholm" userId="cc7af402-8c19-46cd-b1f9-6529bae68021" providerId="ADAL" clId="{DFDBADC1-4E10-42C8-9404-4B6D9701A3FC}" dt="2026-02-19T10:11:31.429" v="658" actId="26606"/>
          <ac:picMkLst>
            <pc:docMk/>
            <pc:sldMk cId="741510302" sldId="261"/>
            <ac:picMk id="5" creationId="{9D3E8B13-4E15-6F52-7D89-C15927840842}"/>
          </ac:picMkLst>
        </pc:picChg>
      </pc:sldChg>
      <pc:sldChg chg="addSp delSp modSp new mod setBg">
        <pc:chgData name="Lasse Kappel Aggerholm" userId="cc7af402-8c19-46cd-b1f9-6529bae68021" providerId="ADAL" clId="{DFDBADC1-4E10-42C8-9404-4B6D9701A3FC}" dt="2026-02-20T16:05:04.814" v="1924" actId="1076"/>
        <pc:sldMkLst>
          <pc:docMk/>
          <pc:sldMk cId="3830396336" sldId="262"/>
        </pc:sldMkLst>
        <pc:spChg chg="mod">
          <ac:chgData name="Lasse Kappel Aggerholm" userId="cc7af402-8c19-46cd-b1f9-6529bae68021" providerId="ADAL" clId="{DFDBADC1-4E10-42C8-9404-4B6D9701A3FC}" dt="2026-02-20T16:04:57.835" v="1923" actId="5793"/>
          <ac:spMkLst>
            <pc:docMk/>
            <pc:sldMk cId="3830396336" sldId="262"/>
            <ac:spMk id="3" creationId="{09375FE8-8314-5BFF-5013-FF9434C4EEA0}"/>
          </ac:spMkLst>
        </pc:spChg>
        <pc:spChg chg="add">
          <ac:chgData name="Lasse Kappel Aggerholm" userId="cc7af402-8c19-46cd-b1f9-6529bae68021" providerId="ADAL" clId="{DFDBADC1-4E10-42C8-9404-4B6D9701A3FC}" dt="2026-02-20T16:04:25.977" v="1914" actId="26606"/>
          <ac:spMkLst>
            <pc:docMk/>
            <pc:sldMk cId="3830396336" sldId="262"/>
            <ac:spMk id="7" creationId="{058A14AF-9FB5-4CC7-BA35-E8E85D3EDF0E}"/>
          </ac:spMkLst>
        </pc:spChg>
        <pc:spChg chg="add">
          <ac:chgData name="Lasse Kappel Aggerholm" userId="cc7af402-8c19-46cd-b1f9-6529bae68021" providerId="ADAL" clId="{DFDBADC1-4E10-42C8-9404-4B6D9701A3FC}" dt="2026-02-20T16:04:25.977" v="1914" actId="26606"/>
          <ac:spMkLst>
            <pc:docMk/>
            <pc:sldMk cId="3830396336" sldId="262"/>
            <ac:spMk id="8" creationId="{3A9A4357-BD1D-4622-A4FE-766E6AB8DE84}"/>
          </ac:spMkLst>
        </pc:spChg>
        <pc:spChg chg="add">
          <ac:chgData name="Lasse Kappel Aggerholm" userId="cc7af402-8c19-46cd-b1f9-6529bae68021" providerId="ADAL" clId="{DFDBADC1-4E10-42C8-9404-4B6D9701A3FC}" dt="2026-02-20T16:04:25.977" v="1914" actId="26606"/>
          <ac:spMkLst>
            <pc:docMk/>
            <pc:sldMk cId="3830396336" sldId="262"/>
            <ac:spMk id="13" creationId="{E659831F-0D9A-4C63-9EBB-8435B85A440F}"/>
          </ac:spMkLst>
        </pc:spChg>
        <pc:spChg chg="add">
          <ac:chgData name="Lasse Kappel Aggerholm" userId="cc7af402-8c19-46cd-b1f9-6529bae68021" providerId="ADAL" clId="{DFDBADC1-4E10-42C8-9404-4B6D9701A3FC}" dt="2026-02-20T16:04:25.977" v="1914" actId="26606"/>
          <ac:spMkLst>
            <pc:docMk/>
            <pc:sldMk cId="3830396336" sldId="262"/>
            <ac:spMk id="15" creationId="{E6995CE5-F890-4ABA-82A2-26507CE8D2A3}"/>
          </ac:spMkLst>
        </pc:spChg>
        <pc:spChg chg="add mod">
          <ac:chgData name="Lasse Kappel Aggerholm" userId="cc7af402-8c19-46cd-b1f9-6529bae68021" providerId="ADAL" clId="{DFDBADC1-4E10-42C8-9404-4B6D9701A3FC}" dt="2026-02-20T16:05:04.814" v="1924" actId="1076"/>
          <ac:spMkLst>
            <pc:docMk/>
            <pc:sldMk cId="3830396336" sldId="262"/>
            <ac:spMk id="16" creationId="{8C526410-A2DD-BCFF-C5FD-F49E75CD76EE}"/>
          </ac:spMkLst>
        </pc:spChg>
        <pc:picChg chg="add mod">
          <ac:chgData name="Lasse Kappel Aggerholm" userId="cc7af402-8c19-46cd-b1f9-6529bae68021" providerId="ADAL" clId="{DFDBADC1-4E10-42C8-9404-4B6D9701A3FC}" dt="2026-02-20T16:04:38.225" v="1918" actId="22"/>
          <ac:picMkLst>
            <pc:docMk/>
            <pc:sldMk cId="3830396336" sldId="262"/>
            <ac:picMk id="4" creationId="{F249F45A-6D11-C5B6-A830-D1ED0F8A3140}"/>
          </ac:picMkLst>
        </pc:picChg>
      </pc:sldChg>
      <pc:sldChg chg="addSp delSp modSp new mod setBg">
        <pc:chgData name="Lasse Kappel Aggerholm" userId="cc7af402-8c19-46cd-b1f9-6529bae68021" providerId="ADAL" clId="{DFDBADC1-4E10-42C8-9404-4B6D9701A3FC}" dt="2026-02-19T11:18:45.813" v="1283" actId="21"/>
        <pc:sldMkLst>
          <pc:docMk/>
          <pc:sldMk cId="414273380" sldId="263"/>
        </pc:sldMkLst>
        <pc:spChg chg="mod">
          <ac:chgData name="Lasse Kappel Aggerholm" userId="cc7af402-8c19-46cd-b1f9-6529bae68021" providerId="ADAL" clId="{DFDBADC1-4E10-42C8-9404-4B6D9701A3FC}" dt="2026-02-19T10:11:45.338" v="661" actId="26606"/>
          <ac:spMkLst>
            <pc:docMk/>
            <pc:sldMk cId="414273380" sldId="263"/>
            <ac:spMk id="2" creationId="{1C00052B-F55D-17B6-4ECF-51F7556AA66A}"/>
          </ac:spMkLst>
        </pc:spChg>
        <pc:spChg chg="mod">
          <ac:chgData name="Lasse Kappel Aggerholm" userId="cc7af402-8c19-46cd-b1f9-6529bae68021" providerId="ADAL" clId="{DFDBADC1-4E10-42C8-9404-4B6D9701A3FC}" dt="2026-02-19T11:07:47.715" v="991" actId="20577"/>
          <ac:spMkLst>
            <pc:docMk/>
            <pc:sldMk cId="414273380" sldId="263"/>
            <ac:spMk id="3" creationId="{5D530F8D-182E-E23E-913E-2BDD080750D2}"/>
          </ac:spMkLst>
        </pc:spChg>
        <pc:spChg chg="add">
          <ac:chgData name="Lasse Kappel Aggerholm" userId="cc7af402-8c19-46cd-b1f9-6529bae68021" providerId="ADAL" clId="{DFDBADC1-4E10-42C8-9404-4B6D9701A3FC}" dt="2026-02-19T10:11:45.338" v="661" actId="26606"/>
          <ac:spMkLst>
            <pc:docMk/>
            <pc:sldMk cId="414273380" sldId="263"/>
            <ac:spMk id="7" creationId="{201CC55D-ED54-4C5C-95E6-10947BD1103B}"/>
          </ac:spMkLst>
        </pc:spChg>
        <pc:spChg chg="add">
          <ac:chgData name="Lasse Kappel Aggerholm" userId="cc7af402-8c19-46cd-b1f9-6529bae68021" providerId="ADAL" clId="{DFDBADC1-4E10-42C8-9404-4B6D9701A3FC}" dt="2026-02-19T10:11:45.338" v="661" actId="26606"/>
          <ac:spMkLst>
            <pc:docMk/>
            <pc:sldMk cId="414273380" sldId="263"/>
            <ac:spMk id="15" creationId="{3873B707-463F-40B0-8227-E8CC6C67EB25}"/>
          </ac:spMkLst>
        </pc:spChg>
        <pc:spChg chg="add">
          <ac:chgData name="Lasse Kappel Aggerholm" userId="cc7af402-8c19-46cd-b1f9-6529bae68021" providerId="ADAL" clId="{DFDBADC1-4E10-42C8-9404-4B6D9701A3FC}" dt="2026-02-19T10:11:45.338" v="661" actId="26606"/>
          <ac:spMkLst>
            <pc:docMk/>
            <pc:sldMk cId="414273380" sldId="263"/>
            <ac:spMk id="17" creationId="{C13237C8-E62C-4F0D-A318-BD6FB6C2D138}"/>
          </ac:spMkLst>
        </pc:spChg>
        <pc:spChg chg="add">
          <ac:chgData name="Lasse Kappel Aggerholm" userId="cc7af402-8c19-46cd-b1f9-6529bae68021" providerId="ADAL" clId="{DFDBADC1-4E10-42C8-9404-4B6D9701A3FC}" dt="2026-02-19T10:11:45.338" v="661" actId="26606"/>
          <ac:spMkLst>
            <pc:docMk/>
            <pc:sldMk cId="414273380" sldId="263"/>
            <ac:spMk id="19" creationId="{19C9EAEA-39D0-4B0E-A0EB-51E7B26740B1}"/>
          </ac:spMkLst>
        </pc:spChg>
        <pc:grpChg chg="add">
          <ac:chgData name="Lasse Kappel Aggerholm" userId="cc7af402-8c19-46cd-b1f9-6529bae68021" providerId="ADAL" clId="{DFDBADC1-4E10-42C8-9404-4B6D9701A3FC}" dt="2026-02-19T10:11:45.338" v="661" actId="26606"/>
          <ac:grpSpMkLst>
            <pc:docMk/>
            <pc:sldMk cId="414273380" sldId="263"/>
            <ac:grpSpMk id="8" creationId="{1DE889C7-FAD6-4397-98E2-05D503484459}"/>
          </ac:grpSpMkLst>
        </pc:grpChg>
        <pc:picChg chg="add del mod">
          <ac:chgData name="Lasse Kappel Aggerholm" userId="cc7af402-8c19-46cd-b1f9-6529bae68021" providerId="ADAL" clId="{DFDBADC1-4E10-42C8-9404-4B6D9701A3FC}" dt="2026-02-19T11:18:45.813" v="1283" actId="21"/>
          <ac:picMkLst>
            <pc:docMk/>
            <pc:sldMk cId="414273380" sldId="263"/>
            <ac:picMk id="21" creationId="{5F91D13F-DB97-AD02-2D48-1D660CD472DF}"/>
          </ac:picMkLst>
        </pc:picChg>
      </pc:sldChg>
      <pc:sldChg chg="addSp delSp modSp new mod setBg">
        <pc:chgData name="Lasse Kappel Aggerholm" userId="cc7af402-8c19-46cd-b1f9-6529bae68021" providerId="ADAL" clId="{DFDBADC1-4E10-42C8-9404-4B6D9701A3FC}" dt="2026-02-19T11:07:53.139" v="992" actId="21"/>
        <pc:sldMkLst>
          <pc:docMk/>
          <pc:sldMk cId="1467524006" sldId="264"/>
        </pc:sldMkLst>
        <pc:spChg chg="mod">
          <ac:chgData name="Lasse Kappel Aggerholm" userId="cc7af402-8c19-46cd-b1f9-6529bae68021" providerId="ADAL" clId="{DFDBADC1-4E10-42C8-9404-4B6D9701A3FC}" dt="2026-02-19T10:11:16.324" v="657" actId="26606"/>
          <ac:spMkLst>
            <pc:docMk/>
            <pc:sldMk cId="1467524006" sldId="264"/>
            <ac:spMk id="2" creationId="{3F56EADF-68F5-BB6D-E6E4-EF91E825D381}"/>
          </ac:spMkLst>
        </pc:spChg>
        <pc:spChg chg="mod ord">
          <ac:chgData name="Lasse Kappel Aggerholm" userId="cc7af402-8c19-46cd-b1f9-6529bae68021" providerId="ADAL" clId="{DFDBADC1-4E10-42C8-9404-4B6D9701A3FC}" dt="2026-02-19T11:07:06.529" v="983" actId="20577"/>
          <ac:spMkLst>
            <pc:docMk/>
            <pc:sldMk cId="1467524006" sldId="264"/>
            <ac:spMk id="3" creationId="{8034A91B-32F8-280C-F292-CB8A2C20C64B}"/>
          </ac:spMkLst>
        </pc:spChg>
        <pc:spChg chg="add">
          <ac:chgData name="Lasse Kappel Aggerholm" userId="cc7af402-8c19-46cd-b1f9-6529bae68021" providerId="ADAL" clId="{DFDBADC1-4E10-42C8-9404-4B6D9701A3FC}" dt="2026-02-19T10:11:16.324" v="657" actId="26606"/>
          <ac:spMkLst>
            <pc:docMk/>
            <pc:sldMk cId="1467524006" sldId="264"/>
            <ac:spMk id="9" creationId="{2EB492CD-616E-47F8-933B-5E2D952A0593}"/>
          </ac:spMkLst>
        </pc:spChg>
        <pc:spChg chg="add">
          <ac:chgData name="Lasse Kappel Aggerholm" userId="cc7af402-8c19-46cd-b1f9-6529bae68021" providerId="ADAL" clId="{DFDBADC1-4E10-42C8-9404-4B6D9701A3FC}" dt="2026-02-19T10:11:16.324" v="657" actId="26606"/>
          <ac:spMkLst>
            <pc:docMk/>
            <pc:sldMk cId="1467524006" sldId="264"/>
            <ac:spMk id="11" creationId="{59383CF9-23B5-4335-9B21-1791C4CF1C75}"/>
          </ac:spMkLst>
        </pc:spChg>
        <pc:spChg chg="add">
          <ac:chgData name="Lasse Kappel Aggerholm" userId="cc7af402-8c19-46cd-b1f9-6529bae68021" providerId="ADAL" clId="{DFDBADC1-4E10-42C8-9404-4B6D9701A3FC}" dt="2026-02-19T10:11:16.324" v="657" actId="26606"/>
          <ac:spMkLst>
            <pc:docMk/>
            <pc:sldMk cId="1467524006" sldId="264"/>
            <ac:spMk id="13" creationId="{0007FE00-9498-4706-B255-6437B0252C02}"/>
          </ac:spMkLst>
        </pc:spChg>
        <pc:picChg chg="add mod">
          <ac:chgData name="Lasse Kappel Aggerholm" userId="cc7af402-8c19-46cd-b1f9-6529bae68021" providerId="ADAL" clId="{DFDBADC1-4E10-42C8-9404-4B6D9701A3FC}" dt="2026-02-19T10:11:16.324" v="657" actId="26606"/>
          <ac:picMkLst>
            <pc:docMk/>
            <pc:sldMk cId="1467524006" sldId="264"/>
            <ac:picMk id="4" creationId="{DDEAD9D8-2390-ADD9-53B6-2E041B40E711}"/>
          </ac:picMkLst>
        </pc:picChg>
      </pc:sldChg>
      <pc:sldChg chg="addSp delSp modSp new mod setBg">
        <pc:chgData name="Lasse Kappel Aggerholm" userId="cc7af402-8c19-46cd-b1f9-6529bae68021" providerId="ADAL" clId="{DFDBADC1-4E10-42C8-9404-4B6D9701A3FC}" dt="2026-02-19T10:10:12.062" v="656" actId="1076"/>
        <pc:sldMkLst>
          <pc:docMk/>
          <pc:sldMk cId="376882703" sldId="265"/>
        </pc:sldMkLst>
        <pc:spChg chg="mod">
          <ac:chgData name="Lasse Kappel Aggerholm" userId="cc7af402-8c19-46cd-b1f9-6529bae68021" providerId="ADAL" clId="{DFDBADC1-4E10-42C8-9404-4B6D9701A3FC}" dt="2026-02-19T10:10:04.845" v="654" actId="26606"/>
          <ac:spMkLst>
            <pc:docMk/>
            <pc:sldMk cId="376882703" sldId="265"/>
            <ac:spMk id="2" creationId="{9505589C-2247-2AE7-31BF-248C4A2C787D}"/>
          </ac:spMkLst>
        </pc:spChg>
        <pc:spChg chg="mod ord">
          <ac:chgData name="Lasse Kappel Aggerholm" userId="cc7af402-8c19-46cd-b1f9-6529bae68021" providerId="ADAL" clId="{DFDBADC1-4E10-42C8-9404-4B6D9701A3FC}" dt="2026-02-19T10:10:04.845" v="654" actId="26606"/>
          <ac:spMkLst>
            <pc:docMk/>
            <pc:sldMk cId="376882703" sldId="265"/>
            <ac:spMk id="3" creationId="{8AB42D98-2A47-D37C-CF0B-BE4A8B34A82C}"/>
          </ac:spMkLst>
        </pc:spChg>
        <pc:spChg chg="add">
          <ac:chgData name="Lasse Kappel Aggerholm" userId="cc7af402-8c19-46cd-b1f9-6529bae68021" providerId="ADAL" clId="{DFDBADC1-4E10-42C8-9404-4B6D9701A3FC}" dt="2026-02-19T10:10:04.845" v="654" actId="26606"/>
          <ac:spMkLst>
            <pc:docMk/>
            <pc:sldMk cId="376882703" sldId="265"/>
            <ac:spMk id="12" creationId="{2EB492CD-616E-47F8-933B-5E2D952A0593}"/>
          </ac:spMkLst>
        </pc:spChg>
        <pc:spChg chg="add">
          <ac:chgData name="Lasse Kappel Aggerholm" userId="cc7af402-8c19-46cd-b1f9-6529bae68021" providerId="ADAL" clId="{DFDBADC1-4E10-42C8-9404-4B6D9701A3FC}" dt="2026-02-19T10:10:04.845" v="654" actId="26606"/>
          <ac:spMkLst>
            <pc:docMk/>
            <pc:sldMk cId="376882703" sldId="265"/>
            <ac:spMk id="14" creationId="{59383CF9-23B5-4335-9B21-1791C4CF1C75}"/>
          </ac:spMkLst>
        </pc:spChg>
        <pc:spChg chg="add">
          <ac:chgData name="Lasse Kappel Aggerholm" userId="cc7af402-8c19-46cd-b1f9-6529bae68021" providerId="ADAL" clId="{DFDBADC1-4E10-42C8-9404-4B6D9701A3FC}" dt="2026-02-19T10:10:04.845" v="654" actId="26606"/>
          <ac:spMkLst>
            <pc:docMk/>
            <pc:sldMk cId="376882703" sldId="265"/>
            <ac:spMk id="16" creationId="{0007FE00-9498-4706-B255-6437B0252C02}"/>
          </ac:spMkLst>
        </pc:spChg>
        <pc:picChg chg="add mod">
          <ac:chgData name="Lasse Kappel Aggerholm" userId="cc7af402-8c19-46cd-b1f9-6529bae68021" providerId="ADAL" clId="{DFDBADC1-4E10-42C8-9404-4B6D9701A3FC}" dt="2026-02-19T10:10:12.062" v="656" actId="1076"/>
          <ac:picMkLst>
            <pc:docMk/>
            <pc:sldMk cId="376882703" sldId="265"/>
            <ac:picMk id="7" creationId="{85D7B69B-6CF8-0A56-3F5A-E831E07B158E}"/>
          </ac:picMkLst>
        </pc:picChg>
      </pc:sldChg>
      <pc:sldChg chg="addSp modSp new mod setBg">
        <pc:chgData name="Lasse Kappel Aggerholm" userId="cc7af402-8c19-46cd-b1f9-6529bae68021" providerId="ADAL" clId="{DFDBADC1-4E10-42C8-9404-4B6D9701A3FC}" dt="2026-02-19T10:52:12.209" v="950" actId="20577"/>
        <pc:sldMkLst>
          <pc:docMk/>
          <pc:sldMk cId="4077491056" sldId="266"/>
        </pc:sldMkLst>
        <pc:spChg chg="mod">
          <ac:chgData name="Lasse Kappel Aggerholm" userId="cc7af402-8c19-46cd-b1f9-6529bae68021" providerId="ADAL" clId="{DFDBADC1-4E10-42C8-9404-4B6D9701A3FC}" dt="2026-02-19T10:50:06.477" v="824" actId="26606"/>
          <ac:spMkLst>
            <pc:docMk/>
            <pc:sldMk cId="4077491056" sldId="266"/>
            <ac:spMk id="2" creationId="{10D22B33-121A-7DF1-1026-4B033DDB24E4}"/>
          </ac:spMkLst>
        </pc:spChg>
        <pc:spChg chg="mod">
          <ac:chgData name="Lasse Kappel Aggerholm" userId="cc7af402-8c19-46cd-b1f9-6529bae68021" providerId="ADAL" clId="{DFDBADC1-4E10-42C8-9404-4B6D9701A3FC}" dt="2026-02-19T10:52:12.209" v="950" actId="20577"/>
          <ac:spMkLst>
            <pc:docMk/>
            <pc:sldMk cId="4077491056" sldId="266"/>
            <ac:spMk id="3" creationId="{F2AA825F-5A18-0152-BDF0-2E2CCDD1ACAD}"/>
          </ac:spMkLst>
        </pc:spChg>
        <pc:spChg chg="add">
          <ac:chgData name="Lasse Kappel Aggerholm" userId="cc7af402-8c19-46cd-b1f9-6529bae68021" providerId="ADAL" clId="{DFDBADC1-4E10-42C8-9404-4B6D9701A3FC}" dt="2026-02-19T10:50:06.477" v="824" actId="26606"/>
          <ac:spMkLst>
            <pc:docMk/>
            <pc:sldMk cId="4077491056" sldId="266"/>
            <ac:spMk id="12" creationId="{149FB5C3-7336-4FE0-A30C-CC0A3646D499}"/>
          </ac:spMkLst>
        </pc:spChg>
        <pc:spChg chg="add">
          <ac:chgData name="Lasse Kappel Aggerholm" userId="cc7af402-8c19-46cd-b1f9-6529bae68021" providerId="ADAL" clId="{DFDBADC1-4E10-42C8-9404-4B6D9701A3FC}" dt="2026-02-19T10:50:06.477" v="824" actId="26606"/>
          <ac:spMkLst>
            <pc:docMk/>
            <pc:sldMk cId="4077491056" sldId="266"/>
            <ac:spMk id="18" creationId="{0DA909B4-15FF-46A6-8A7F-7AEF977FE9ED}"/>
          </ac:spMkLst>
        </pc:spChg>
        <pc:spChg chg="add">
          <ac:chgData name="Lasse Kappel Aggerholm" userId="cc7af402-8c19-46cd-b1f9-6529bae68021" providerId="ADAL" clId="{DFDBADC1-4E10-42C8-9404-4B6D9701A3FC}" dt="2026-02-19T10:50:06.477" v="824" actId="26606"/>
          <ac:spMkLst>
            <pc:docMk/>
            <pc:sldMk cId="4077491056" sldId="266"/>
            <ac:spMk id="20" creationId="{1382A32C-5B0C-4B1C-A074-76C6DBCC9F87}"/>
          </ac:spMkLst>
        </pc:spChg>
        <pc:grpChg chg="add">
          <ac:chgData name="Lasse Kappel Aggerholm" userId="cc7af402-8c19-46cd-b1f9-6529bae68021" providerId="ADAL" clId="{DFDBADC1-4E10-42C8-9404-4B6D9701A3FC}" dt="2026-02-19T10:50:06.477" v="824" actId="26606"/>
          <ac:grpSpMkLst>
            <pc:docMk/>
            <pc:sldMk cId="4077491056" sldId="266"/>
            <ac:grpSpMk id="14" creationId="{19A6B5CE-CB1D-48EE-8B43-E952235C8371}"/>
          </ac:grpSpMkLst>
        </pc:grpChg>
        <pc:picChg chg="add mod">
          <ac:chgData name="Lasse Kappel Aggerholm" userId="cc7af402-8c19-46cd-b1f9-6529bae68021" providerId="ADAL" clId="{DFDBADC1-4E10-42C8-9404-4B6D9701A3FC}" dt="2026-02-19T10:51:23.611" v="840" actId="1076"/>
          <ac:picMkLst>
            <pc:docMk/>
            <pc:sldMk cId="4077491056" sldId="266"/>
            <ac:picMk id="5" creationId="{269940E7-FCB6-DD5F-DC09-4E1C0965EB0E}"/>
          </ac:picMkLst>
        </pc:picChg>
        <pc:picChg chg="add mod">
          <ac:chgData name="Lasse Kappel Aggerholm" userId="cc7af402-8c19-46cd-b1f9-6529bae68021" providerId="ADAL" clId="{DFDBADC1-4E10-42C8-9404-4B6D9701A3FC}" dt="2026-02-19T10:50:30.936" v="831" actId="1076"/>
          <ac:picMkLst>
            <pc:docMk/>
            <pc:sldMk cId="4077491056" sldId="266"/>
            <ac:picMk id="7" creationId="{93AFF0A3-F7EE-9064-3C03-3C4011466F2C}"/>
          </ac:picMkLst>
        </pc:picChg>
      </pc:sldChg>
      <pc:sldChg chg="addSp modSp new mod setBg">
        <pc:chgData name="Lasse Kappel Aggerholm" userId="cc7af402-8c19-46cd-b1f9-6529bae68021" providerId="ADAL" clId="{DFDBADC1-4E10-42C8-9404-4B6D9701A3FC}" dt="2026-02-20T13:05:11.011" v="1678" actId="20577"/>
        <pc:sldMkLst>
          <pc:docMk/>
          <pc:sldMk cId="79210147" sldId="267"/>
        </pc:sldMkLst>
        <pc:spChg chg="mod">
          <ac:chgData name="Lasse Kappel Aggerholm" userId="cc7af402-8c19-46cd-b1f9-6529bae68021" providerId="ADAL" clId="{DFDBADC1-4E10-42C8-9404-4B6D9701A3FC}" dt="2026-02-20T09:22:51.530" v="1353" actId="26606"/>
          <ac:spMkLst>
            <pc:docMk/>
            <pc:sldMk cId="79210147" sldId="267"/>
            <ac:spMk id="2" creationId="{7A1C0E39-7A35-D018-09DA-8449F0B91DEF}"/>
          </ac:spMkLst>
        </pc:spChg>
        <pc:spChg chg="mod ord">
          <ac:chgData name="Lasse Kappel Aggerholm" userId="cc7af402-8c19-46cd-b1f9-6529bae68021" providerId="ADAL" clId="{DFDBADC1-4E10-42C8-9404-4B6D9701A3FC}" dt="2026-02-20T13:05:11.011" v="1678" actId="20577"/>
          <ac:spMkLst>
            <pc:docMk/>
            <pc:sldMk cId="79210147" sldId="267"/>
            <ac:spMk id="3" creationId="{DE724563-E18E-A96F-827F-2B94847F8819}"/>
          </ac:spMkLst>
        </pc:spChg>
        <pc:spChg chg="add">
          <ac:chgData name="Lasse Kappel Aggerholm" userId="cc7af402-8c19-46cd-b1f9-6529bae68021" providerId="ADAL" clId="{DFDBADC1-4E10-42C8-9404-4B6D9701A3FC}" dt="2026-02-20T09:22:51.530" v="1353" actId="26606"/>
          <ac:spMkLst>
            <pc:docMk/>
            <pc:sldMk cId="79210147" sldId="267"/>
            <ac:spMk id="10" creationId="{9A724DBA-D2D9-471E-8ED7-2015DDD950DF}"/>
          </ac:spMkLst>
        </pc:spChg>
        <pc:spChg chg="add">
          <ac:chgData name="Lasse Kappel Aggerholm" userId="cc7af402-8c19-46cd-b1f9-6529bae68021" providerId="ADAL" clId="{DFDBADC1-4E10-42C8-9404-4B6D9701A3FC}" dt="2026-02-20T09:22:51.530" v="1353" actId="26606"/>
          <ac:spMkLst>
            <pc:docMk/>
            <pc:sldMk cId="79210147" sldId="267"/>
            <ac:spMk id="12" creationId="{08980754-6F4B-43C9-B9BE-127B6BED6586}"/>
          </ac:spMkLst>
        </pc:spChg>
        <pc:spChg chg="add">
          <ac:chgData name="Lasse Kappel Aggerholm" userId="cc7af402-8c19-46cd-b1f9-6529bae68021" providerId="ADAL" clId="{DFDBADC1-4E10-42C8-9404-4B6D9701A3FC}" dt="2026-02-20T09:22:51.530" v="1353" actId="26606"/>
          <ac:spMkLst>
            <pc:docMk/>
            <pc:sldMk cId="79210147" sldId="267"/>
            <ac:spMk id="14" creationId="{2C1BBA94-3F40-40AA-8BB9-E69E25E537C1}"/>
          </ac:spMkLst>
        </pc:spChg>
        <pc:spChg chg="add">
          <ac:chgData name="Lasse Kappel Aggerholm" userId="cc7af402-8c19-46cd-b1f9-6529bae68021" providerId="ADAL" clId="{DFDBADC1-4E10-42C8-9404-4B6D9701A3FC}" dt="2026-02-20T09:22:51.530" v="1353" actId="26606"/>
          <ac:spMkLst>
            <pc:docMk/>
            <pc:sldMk cId="79210147" sldId="267"/>
            <ac:spMk id="16" creationId="{169CC832-2974-4E8D-90ED-3E2941BA7336}"/>
          </ac:spMkLst>
        </pc:spChg>
        <pc:spChg chg="add">
          <ac:chgData name="Lasse Kappel Aggerholm" userId="cc7af402-8c19-46cd-b1f9-6529bae68021" providerId="ADAL" clId="{DFDBADC1-4E10-42C8-9404-4B6D9701A3FC}" dt="2026-02-20T09:22:51.530" v="1353" actId="26606"/>
          <ac:spMkLst>
            <pc:docMk/>
            <pc:sldMk cId="79210147" sldId="267"/>
            <ac:spMk id="18" creationId="{55222F96-971A-4F90-B841-6BAB416C7AC1}"/>
          </ac:spMkLst>
        </pc:spChg>
        <pc:picChg chg="add mod">
          <ac:chgData name="Lasse Kappel Aggerholm" userId="cc7af402-8c19-46cd-b1f9-6529bae68021" providerId="ADAL" clId="{DFDBADC1-4E10-42C8-9404-4B6D9701A3FC}" dt="2026-02-20T09:22:51.530" v="1353" actId="26606"/>
          <ac:picMkLst>
            <pc:docMk/>
            <pc:sldMk cId="79210147" sldId="267"/>
            <ac:picMk id="5" creationId="{88EB3EF3-211D-B474-B125-6616976CD701}"/>
          </ac:picMkLst>
        </pc:picChg>
      </pc:sldChg>
      <pc:sldChg chg="addSp delSp modSp new mod setBg">
        <pc:chgData name="Lasse Kappel Aggerholm" userId="cc7af402-8c19-46cd-b1f9-6529bae68021" providerId="ADAL" clId="{DFDBADC1-4E10-42C8-9404-4B6D9701A3FC}" dt="2026-02-20T11:22:00.203" v="1450" actId="20577"/>
        <pc:sldMkLst>
          <pc:docMk/>
          <pc:sldMk cId="2121756398" sldId="268"/>
        </pc:sldMkLst>
        <pc:spChg chg="add mod">
          <ac:chgData name="Lasse Kappel Aggerholm" userId="cc7af402-8c19-46cd-b1f9-6529bae68021" providerId="ADAL" clId="{DFDBADC1-4E10-42C8-9404-4B6D9701A3FC}" dt="2026-02-20T11:22:00.203" v="1450" actId="20577"/>
          <ac:spMkLst>
            <pc:docMk/>
            <pc:sldMk cId="2121756398" sldId="268"/>
            <ac:spMk id="6" creationId="{85D220AA-8F6F-A09C-25A5-59CEF7FCE9EC}"/>
          </ac:spMkLst>
        </pc:spChg>
        <pc:spChg chg="add">
          <ac:chgData name="Lasse Kappel Aggerholm" userId="cc7af402-8c19-46cd-b1f9-6529bae68021" providerId="ADAL" clId="{DFDBADC1-4E10-42C8-9404-4B6D9701A3FC}" dt="2026-02-20T11:03:52.186" v="1402" actId="26606"/>
          <ac:spMkLst>
            <pc:docMk/>
            <pc:sldMk cId="2121756398" sldId="268"/>
            <ac:spMk id="10" creationId="{42A4FC2C-047E-45A5-965D-8E1E3BF09BC6}"/>
          </ac:spMkLst>
        </pc:spChg>
        <pc:picChg chg="add mod ord">
          <ac:chgData name="Lasse Kappel Aggerholm" userId="cc7af402-8c19-46cd-b1f9-6529bae68021" providerId="ADAL" clId="{DFDBADC1-4E10-42C8-9404-4B6D9701A3FC}" dt="2026-02-20T11:03:57.538" v="1403" actId="167"/>
          <ac:picMkLst>
            <pc:docMk/>
            <pc:sldMk cId="2121756398" sldId="268"/>
            <ac:picMk id="5" creationId="{EA9EFE0A-57A2-CE25-9F76-E747FF03978C}"/>
          </ac:picMkLst>
        </pc:picChg>
      </pc:sldChg>
      <pc:sldChg chg="addSp modSp new mod">
        <pc:chgData name="Lasse Kappel Aggerholm" userId="cc7af402-8c19-46cd-b1f9-6529bae68021" providerId="ADAL" clId="{DFDBADC1-4E10-42C8-9404-4B6D9701A3FC}" dt="2026-02-19T11:02:34.953" v="957" actId="962"/>
        <pc:sldMkLst>
          <pc:docMk/>
          <pc:sldMk cId="1411632852" sldId="269"/>
        </pc:sldMkLst>
        <pc:picChg chg="add mod">
          <ac:chgData name="Lasse Kappel Aggerholm" userId="cc7af402-8c19-46cd-b1f9-6529bae68021" providerId="ADAL" clId="{DFDBADC1-4E10-42C8-9404-4B6D9701A3FC}" dt="2026-02-19T11:02:34.953" v="957" actId="962"/>
          <ac:picMkLst>
            <pc:docMk/>
            <pc:sldMk cId="1411632852" sldId="269"/>
            <ac:picMk id="5" creationId="{54427E15-5CF5-F59F-311D-D4C93C371605}"/>
          </ac:picMkLst>
        </pc:picChg>
      </pc:sldChg>
      <pc:sldChg chg="delSp add mod">
        <pc:chgData name="Lasse Kappel Aggerholm" userId="cc7af402-8c19-46cd-b1f9-6529bae68021" providerId="ADAL" clId="{DFDBADC1-4E10-42C8-9404-4B6D9701A3FC}" dt="2026-02-19T11:02:38.860" v="959" actId="478"/>
        <pc:sldMkLst>
          <pc:docMk/>
          <pc:sldMk cId="2025039554" sldId="270"/>
        </pc:sldMkLst>
      </pc:sldChg>
      <pc:sldChg chg="addSp delSp new mod">
        <pc:chgData name="Lasse Kappel Aggerholm" userId="cc7af402-8c19-46cd-b1f9-6529bae68021" providerId="ADAL" clId="{DFDBADC1-4E10-42C8-9404-4B6D9701A3FC}" dt="2026-02-20T08:40:26.091" v="1319" actId="478"/>
        <pc:sldMkLst>
          <pc:docMk/>
          <pc:sldMk cId="1206955411" sldId="271"/>
        </pc:sldMkLst>
        <pc:picChg chg="add">
          <ac:chgData name="Lasse Kappel Aggerholm" userId="cc7af402-8c19-46cd-b1f9-6529bae68021" providerId="ADAL" clId="{DFDBADC1-4E10-42C8-9404-4B6D9701A3FC}" dt="2026-02-19T11:03:08.515" v="965"/>
          <ac:picMkLst>
            <pc:docMk/>
            <pc:sldMk cId="1206955411" sldId="271"/>
            <ac:picMk id="4" creationId="{79AA1732-B55B-FFBF-E29A-5425191DBDFF}"/>
          </ac:picMkLst>
        </pc:picChg>
      </pc:sldChg>
      <pc:sldChg chg="addSp delSp modSp new mod">
        <pc:chgData name="Lasse Kappel Aggerholm" userId="cc7af402-8c19-46cd-b1f9-6529bae68021" providerId="ADAL" clId="{DFDBADC1-4E10-42C8-9404-4B6D9701A3FC}" dt="2026-02-20T08:40:06.125" v="1317" actId="1076"/>
        <pc:sldMkLst>
          <pc:docMk/>
          <pc:sldMk cId="422071433" sldId="272"/>
        </pc:sldMkLst>
        <pc:spChg chg="mod ord">
          <ac:chgData name="Lasse Kappel Aggerholm" userId="cc7af402-8c19-46cd-b1f9-6529bae68021" providerId="ADAL" clId="{DFDBADC1-4E10-42C8-9404-4B6D9701A3FC}" dt="2026-02-20T08:40:06.125" v="1317" actId="1076"/>
          <ac:spMkLst>
            <pc:docMk/>
            <pc:sldMk cId="422071433" sldId="272"/>
            <ac:spMk id="3" creationId="{22B29D4E-ED76-FDA6-F47D-299A863F0ED6}"/>
          </ac:spMkLst>
        </pc:spChg>
        <pc:picChg chg="add mod">
          <ac:chgData name="Lasse Kappel Aggerholm" userId="cc7af402-8c19-46cd-b1f9-6529bae68021" providerId="ADAL" clId="{DFDBADC1-4E10-42C8-9404-4B6D9701A3FC}" dt="2026-02-20T08:40:01.517" v="1316" actId="1076"/>
          <ac:picMkLst>
            <pc:docMk/>
            <pc:sldMk cId="422071433" sldId="272"/>
            <ac:picMk id="5" creationId="{9E944F71-054A-B9D9-48A0-DB5C344B4FE0}"/>
          </ac:picMkLst>
        </pc:picChg>
      </pc:sldChg>
      <pc:sldChg chg="addSp new ord">
        <pc:chgData name="Lasse Kappel Aggerholm" userId="cc7af402-8c19-46cd-b1f9-6529bae68021" providerId="ADAL" clId="{DFDBADC1-4E10-42C8-9404-4B6D9701A3FC}" dt="2026-02-19T11:05:36.931" v="978"/>
        <pc:sldMkLst>
          <pc:docMk/>
          <pc:sldMk cId="97588961" sldId="273"/>
        </pc:sldMkLst>
        <pc:picChg chg="add">
          <ac:chgData name="Lasse Kappel Aggerholm" userId="cc7af402-8c19-46cd-b1f9-6529bae68021" providerId="ADAL" clId="{DFDBADC1-4E10-42C8-9404-4B6D9701A3FC}" dt="2026-02-19T11:04:32.956" v="970"/>
          <ac:picMkLst>
            <pc:docMk/>
            <pc:sldMk cId="97588961" sldId="273"/>
            <ac:picMk id="4" creationId="{00A91256-3414-000C-4290-122180855C31}"/>
          </ac:picMkLst>
        </pc:picChg>
      </pc:sldChg>
      <pc:sldChg chg="addSp delSp modSp new mod setBg">
        <pc:chgData name="Lasse Kappel Aggerholm" userId="cc7af402-8c19-46cd-b1f9-6529bae68021" providerId="ADAL" clId="{DFDBADC1-4E10-42C8-9404-4B6D9701A3FC}" dt="2026-02-20T15:36:52.787" v="1827" actId="26606"/>
        <pc:sldMkLst>
          <pc:docMk/>
          <pc:sldMk cId="2218350507" sldId="274"/>
        </pc:sldMkLst>
        <pc:spChg chg="mod">
          <ac:chgData name="Lasse Kappel Aggerholm" userId="cc7af402-8c19-46cd-b1f9-6529bae68021" providerId="ADAL" clId="{DFDBADC1-4E10-42C8-9404-4B6D9701A3FC}" dt="2026-02-20T15:36:52.787" v="1827" actId="26606"/>
          <ac:spMkLst>
            <pc:docMk/>
            <pc:sldMk cId="2218350507" sldId="274"/>
            <ac:spMk id="2" creationId="{1AD7BC1C-5293-34A7-9A4C-7A408A793A23}"/>
          </ac:spMkLst>
        </pc:spChg>
        <pc:spChg chg="mod">
          <ac:chgData name="Lasse Kappel Aggerholm" userId="cc7af402-8c19-46cd-b1f9-6529bae68021" providerId="ADAL" clId="{DFDBADC1-4E10-42C8-9404-4B6D9701A3FC}" dt="2026-02-20T15:36:52.787" v="1827" actId="26606"/>
          <ac:spMkLst>
            <pc:docMk/>
            <pc:sldMk cId="2218350507" sldId="274"/>
            <ac:spMk id="3" creationId="{FE086DB2-3F58-72EE-3C60-4DFFA2F94B53}"/>
          </ac:spMkLst>
        </pc:spChg>
        <pc:spChg chg="add">
          <ac:chgData name="Lasse Kappel Aggerholm" userId="cc7af402-8c19-46cd-b1f9-6529bae68021" providerId="ADAL" clId="{DFDBADC1-4E10-42C8-9404-4B6D9701A3FC}" dt="2026-02-20T15:36:52.787" v="1827" actId="26606"/>
          <ac:spMkLst>
            <pc:docMk/>
            <pc:sldMk cId="2218350507" sldId="274"/>
            <ac:spMk id="1031" creationId="{DBC6133C-0615-4CE4-9132-37E609A9BDFA}"/>
          </ac:spMkLst>
        </pc:spChg>
        <pc:spChg chg="add">
          <ac:chgData name="Lasse Kappel Aggerholm" userId="cc7af402-8c19-46cd-b1f9-6529bae68021" providerId="ADAL" clId="{DFDBADC1-4E10-42C8-9404-4B6D9701A3FC}" dt="2026-02-20T15:36:52.787" v="1827" actId="26606"/>
          <ac:spMkLst>
            <pc:docMk/>
            <pc:sldMk cId="2218350507" sldId="274"/>
            <ac:spMk id="1033" creationId="{169CC832-2974-4E8D-90ED-3E2941BA7336}"/>
          </ac:spMkLst>
        </pc:spChg>
        <pc:spChg chg="add">
          <ac:chgData name="Lasse Kappel Aggerholm" userId="cc7af402-8c19-46cd-b1f9-6529bae68021" providerId="ADAL" clId="{DFDBADC1-4E10-42C8-9404-4B6D9701A3FC}" dt="2026-02-20T15:36:52.787" v="1827" actId="26606"/>
          <ac:spMkLst>
            <pc:docMk/>
            <pc:sldMk cId="2218350507" sldId="274"/>
            <ac:spMk id="1035" creationId="{55222F96-971A-4F90-B841-6BAB416C7AC1}"/>
          </ac:spMkLst>
        </pc:spChg>
        <pc:spChg chg="add">
          <ac:chgData name="Lasse Kappel Aggerholm" userId="cc7af402-8c19-46cd-b1f9-6529bae68021" providerId="ADAL" clId="{DFDBADC1-4E10-42C8-9404-4B6D9701A3FC}" dt="2026-02-20T15:36:52.787" v="1827" actId="26606"/>
          <ac:spMkLst>
            <pc:docMk/>
            <pc:sldMk cId="2218350507" sldId="274"/>
            <ac:spMk id="1037" creationId="{08980754-6F4B-43C9-B9BE-127B6BED6586}"/>
          </ac:spMkLst>
        </pc:spChg>
        <pc:spChg chg="add">
          <ac:chgData name="Lasse Kappel Aggerholm" userId="cc7af402-8c19-46cd-b1f9-6529bae68021" providerId="ADAL" clId="{DFDBADC1-4E10-42C8-9404-4B6D9701A3FC}" dt="2026-02-20T15:36:52.787" v="1827" actId="26606"/>
          <ac:spMkLst>
            <pc:docMk/>
            <pc:sldMk cId="2218350507" sldId="274"/>
            <ac:spMk id="1039" creationId="{2C1BBA94-3F40-40AA-8BB9-E69E25E537C1}"/>
          </ac:spMkLst>
        </pc:spChg>
        <pc:picChg chg="add mod">
          <ac:chgData name="Lasse Kappel Aggerholm" userId="cc7af402-8c19-46cd-b1f9-6529bae68021" providerId="ADAL" clId="{DFDBADC1-4E10-42C8-9404-4B6D9701A3FC}" dt="2026-02-20T15:36:52.787" v="1827" actId="26606"/>
          <ac:picMkLst>
            <pc:docMk/>
            <pc:sldMk cId="2218350507" sldId="274"/>
            <ac:picMk id="1026" creationId="{737DDDEA-1AB7-329E-F204-93B695A7C0BE}"/>
          </ac:picMkLst>
        </pc:picChg>
      </pc:sldChg>
      <pc:sldChg chg="addSp modSp new">
        <pc:chgData name="Lasse Kappel Aggerholm" userId="cc7af402-8c19-46cd-b1f9-6529bae68021" providerId="ADAL" clId="{DFDBADC1-4E10-42C8-9404-4B6D9701A3FC}" dt="2026-02-20T12:47:35.192" v="1487"/>
        <pc:sldMkLst>
          <pc:docMk/>
          <pc:sldMk cId="2360304814" sldId="275"/>
        </pc:sldMkLst>
        <pc:spChg chg="mod">
          <ac:chgData name="Lasse Kappel Aggerholm" userId="cc7af402-8c19-46cd-b1f9-6529bae68021" providerId="ADAL" clId="{DFDBADC1-4E10-42C8-9404-4B6D9701A3FC}" dt="2026-02-20T12:47:35.192" v="1487"/>
          <ac:spMkLst>
            <pc:docMk/>
            <pc:sldMk cId="2360304814" sldId="275"/>
            <ac:spMk id="3" creationId="{922ABA76-FE9E-E357-439F-0F48CB8E438E}"/>
          </ac:spMkLst>
        </pc:spChg>
        <pc:picChg chg="add">
          <ac:chgData name="Lasse Kappel Aggerholm" userId="cc7af402-8c19-46cd-b1f9-6529bae68021" providerId="ADAL" clId="{DFDBADC1-4E10-42C8-9404-4B6D9701A3FC}" dt="2026-02-19T11:05:51.765" v="980"/>
          <ac:picMkLst>
            <pc:docMk/>
            <pc:sldMk cId="2360304814" sldId="275"/>
            <ac:picMk id="4" creationId="{F51D7633-9526-1B7D-55C8-DA63007C97D5}"/>
          </ac:picMkLst>
        </pc:picChg>
      </pc:sldChg>
      <pc:sldChg chg="addSp modSp new">
        <pc:chgData name="Lasse Kappel Aggerholm" userId="cc7af402-8c19-46cd-b1f9-6529bae68021" providerId="ADAL" clId="{DFDBADC1-4E10-42C8-9404-4B6D9701A3FC}" dt="2026-02-20T12:47:42.993" v="1488"/>
        <pc:sldMkLst>
          <pc:docMk/>
          <pc:sldMk cId="2888984581" sldId="276"/>
        </pc:sldMkLst>
        <pc:spChg chg="mod">
          <ac:chgData name="Lasse Kappel Aggerholm" userId="cc7af402-8c19-46cd-b1f9-6529bae68021" providerId="ADAL" clId="{DFDBADC1-4E10-42C8-9404-4B6D9701A3FC}" dt="2026-02-20T12:47:42.993" v="1488"/>
          <ac:spMkLst>
            <pc:docMk/>
            <pc:sldMk cId="2888984581" sldId="276"/>
            <ac:spMk id="3" creationId="{65AFC104-ADBF-684E-9BE3-A94A11BEF4CE}"/>
          </ac:spMkLst>
        </pc:spChg>
        <pc:picChg chg="add">
          <ac:chgData name="Lasse Kappel Aggerholm" userId="cc7af402-8c19-46cd-b1f9-6529bae68021" providerId="ADAL" clId="{DFDBADC1-4E10-42C8-9404-4B6D9701A3FC}" dt="2026-02-19T11:06:08.206" v="982"/>
          <ac:picMkLst>
            <pc:docMk/>
            <pc:sldMk cId="2888984581" sldId="276"/>
            <ac:picMk id="4" creationId="{C196CB76-D25D-7462-CB59-0C0C0E024B51}"/>
          </ac:picMkLst>
        </pc:picChg>
      </pc:sldChg>
      <pc:sldChg chg="addSp delSp modSp add mod">
        <pc:chgData name="Lasse Kappel Aggerholm" userId="cc7af402-8c19-46cd-b1f9-6529bae68021" providerId="ADAL" clId="{DFDBADC1-4E10-42C8-9404-4B6D9701A3FC}" dt="2026-02-19T11:18:52.262" v="1285" actId="478"/>
        <pc:sldMkLst>
          <pc:docMk/>
          <pc:sldMk cId="4052767505" sldId="277"/>
        </pc:sldMkLst>
        <pc:spChg chg="mod">
          <ac:chgData name="Lasse Kappel Aggerholm" userId="cc7af402-8c19-46cd-b1f9-6529bae68021" providerId="ADAL" clId="{DFDBADC1-4E10-42C8-9404-4B6D9701A3FC}" dt="2026-02-19T11:09:13.426" v="1231" actId="20577"/>
          <ac:spMkLst>
            <pc:docMk/>
            <pc:sldMk cId="4052767505" sldId="277"/>
            <ac:spMk id="3" creationId="{654DEED4-8741-AA73-630F-EB18F5157831}"/>
          </ac:spMkLst>
        </pc:spChg>
        <pc:picChg chg="add mod">
          <ac:chgData name="Lasse Kappel Aggerholm" userId="cc7af402-8c19-46cd-b1f9-6529bae68021" providerId="ADAL" clId="{DFDBADC1-4E10-42C8-9404-4B6D9701A3FC}" dt="2026-02-19T11:18:48.964" v="1284"/>
          <ac:picMkLst>
            <pc:docMk/>
            <pc:sldMk cId="4052767505" sldId="277"/>
            <ac:picMk id="6" creationId="{B08EAD1C-5B44-EC80-3FDE-DE3EDFBA234B}"/>
          </ac:picMkLst>
        </pc:picChg>
      </pc:sldChg>
      <pc:sldChg chg="addSp delSp modSp new mod">
        <pc:chgData name="Lasse Kappel Aggerholm" userId="cc7af402-8c19-46cd-b1f9-6529bae68021" providerId="ADAL" clId="{DFDBADC1-4E10-42C8-9404-4B6D9701A3FC}" dt="2026-02-19T11:13:55.593" v="1262" actId="1076"/>
        <pc:sldMkLst>
          <pc:docMk/>
          <pc:sldMk cId="804652442" sldId="278"/>
        </pc:sldMkLst>
        <pc:spChg chg="add del mod">
          <ac:chgData name="Lasse Kappel Aggerholm" userId="cc7af402-8c19-46cd-b1f9-6529bae68021" providerId="ADAL" clId="{DFDBADC1-4E10-42C8-9404-4B6D9701A3FC}" dt="2026-02-19T11:13:51.333" v="1261" actId="20577"/>
          <ac:spMkLst>
            <pc:docMk/>
            <pc:sldMk cId="804652442" sldId="278"/>
            <ac:spMk id="3" creationId="{D1B1921E-D843-00DC-0F9D-C4A0015E0212}"/>
          </ac:spMkLst>
        </pc:spChg>
        <pc:picChg chg="add mod">
          <ac:chgData name="Lasse Kappel Aggerholm" userId="cc7af402-8c19-46cd-b1f9-6529bae68021" providerId="ADAL" clId="{DFDBADC1-4E10-42C8-9404-4B6D9701A3FC}" dt="2026-02-19T11:13:55.593" v="1262" actId="1076"/>
          <ac:picMkLst>
            <pc:docMk/>
            <pc:sldMk cId="804652442" sldId="278"/>
            <ac:picMk id="8" creationId="{21C31A78-2D60-8494-BA0F-22085769E775}"/>
          </ac:picMkLst>
        </pc:picChg>
      </pc:sldChg>
      <pc:sldChg chg="addSp delSp modSp new mod setBg">
        <pc:chgData name="Lasse Kappel Aggerholm" userId="cc7af402-8c19-46cd-b1f9-6529bae68021" providerId="ADAL" clId="{DFDBADC1-4E10-42C8-9404-4B6D9701A3FC}" dt="2026-02-19T14:23:51.700" v="1301" actId="20577"/>
        <pc:sldMkLst>
          <pc:docMk/>
          <pc:sldMk cId="2569899150" sldId="279"/>
        </pc:sldMkLst>
        <pc:spChg chg="mod">
          <ac:chgData name="Lasse Kappel Aggerholm" userId="cc7af402-8c19-46cd-b1f9-6529bae68021" providerId="ADAL" clId="{DFDBADC1-4E10-42C8-9404-4B6D9701A3FC}" dt="2026-02-19T14:23:51.700" v="1301" actId="20577"/>
          <ac:spMkLst>
            <pc:docMk/>
            <pc:sldMk cId="2569899150" sldId="279"/>
            <ac:spMk id="2" creationId="{24B426E6-6E3A-E1DA-D7A3-084FAF8B5C54}"/>
          </ac:spMkLst>
        </pc:spChg>
        <pc:spChg chg="mod">
          <ac:chgData name="Lasse Kappel Aggerholm" userId="cc7af402-8c19-46cd-b1f9-6529bae68021" providerId="ADAL" clId="{DFDBADC1-4E10-42C8-9404-4B6D9701A3FC}" dt="2026-02-19T11:15:03.436" v="1267" actId="26606"/>
          <ac:spMkLst>
            <pc:docMk/>
            <pc:sldMk cId="2569899150" sldId="279"/>
            <ac:spMk id="3" creationId="{DAB1DC72-4A6A-4959-6135-89BE92202BD7}"/>
          </ac:spMkLst>
        </pc:spChg>
        <pc:picChg chg="add mod">
          <ac:chgData name="Lasse Kappel Aggerholm" userId="cc7af402-8c19-46cd-b1f9-6529bae68021" providerId="ADAL" clId="{DFDBADC1-4E10-42C8-9404-4B6D9701A3FC}" dt="2026-02-19T11:15:03.436" v="1267" actId="26606"/>
          <ac:picMkLst>
            <pc:docMk/>
            <pc:sldMk cId="2569899150" sldId="279"/>
            <ac:picMk id="4" creationId="{060D6878-F276-15B1-7FF7-5089EE19954C}"/>
          </ac:picMkLst>
        </pc:picChg>
      </pc:sldChg>
      <pc:sldChg chg="addSp modSp new mod setBg">
        <pc:chgData name="Lasse Kappel Aggerholm" userId="cc7af402-8c19-46cd-b1f9-6529bae68021" providerId="ADAL" clId="{DFDBADC1-4E10-42C8-9404-4B6D9701A3FC}" dt="2026-02-19T11:16:25.164" v="1274" actId="26606"/>
        <pc:sldMkLst>
          <pc:docMk/>
          <pc:sldMk cId="1276445147" sldId="280"/>
        </pc:sldMkLst>
        <pc:spChg chg="mod">
          <ac:chgData name="Lasse Kappel Aggerholm" userId="cc7af402-8c19-46cd-b1f9-6529bae68021" providerId="ADAL" clId="{DFDBADC1-4E10-42C8-9404-4B6D9701A3FC}" dt="2026-02-19T11:16:25.164" v="1274" actId="26606"/>
          <ac:spMkLst>
            <pc:docMk/>
            <pc:sldMk cId="1276445147" sldId="280"/>
            <ac:spMk id="2" creationId="{02088274-A00E-740F-3365-0DCE672B80AE}"/>
          </ac:spMkLst>
        </pc:spChg>
        <pc:spChg chg="mod">
          <ac:chgData name="Lasse Kappel Aggerholm" userId="cc7af402-8c19-46cd-b1f9-6529bae68021" providerId="ADAL" clId="{DFDBADC1-4E10-42C8-9404-4B6D9701A3FC}" dt="2026-02-19T11:16:25.164" v="1274" actId="26606"/>
          <ac:spMkLst>
            <pc:docMk/>
            <pc:sldMk cId="1276445147" sldId="280"/>
            <ac:spMk id="3" creationId="{AD16B82D-BE09-F923-FFC6-60D5FE367E25}"/>
          </ac:spMkLst>
        </pc:spChg>
        <pc:spChg chg="add">
          <ac:chgData name="Lasse Kappel Aggerholm" userId="cc7af402-8c19-46cd-b1f9-6529bae68021" providerId="ADAL" clId="{DFDBADC1-4E10-42C8-9404-4B6D9701A3FC}" dt="2026-02-19T11:16:25.164" v="1274" actId="26606"/>
          <ac:spMkLst>
            <pc:docMk/>
            <pc:sldMk cId="1276445147" sldId="280"/>
            <ac:spMk id="10" creationId="{8761DDFE-071F-4200-B0AA-394476C2D2D6}"/>
          </ac:spMkLst>
        </pc:spChg>
        <pc:picChg chg="add mod ord">
          <ac:chgData name="Lasse Kappel Aggerholm" userId="cc7af402-8c19-46cd-b1f9-6529bae68021" providerId="ADAL" clId="{DFDBADC1-4E10-42C8-9404-4B6D9701A3FC}" dt="2026-02-19T11:16:25.164" v="1274" actId="26606"/>
          <ac:picMkLst>
            <pc:docMk/>
            <pc:sldMk cId="1276445147" sldId="280"/>
            <ac:picMk id="4" creationId="{9E3DFA3A-549C-4F45-3187-8B41F5E75B96}"/>
          </ac:picMkLst>
        </pc:picChg>
        <pc:picChg chg="add mod">
          <ac:chgData name="Lasse Kappel Aggerholm" userId="cc7af402-8c19-46cd-b1f9-6529bae68021" providerId="ADAL" clId="{DFDBADC1-4E10-42C8-9404-4B6D9701A3FC}" dt="2026-02-19T11:16:25.164" v="1274" actId="26606"/>
          <ac:picMkLst>
            <pc:docMk/>
            <pc:sldMk cId="1276445147" sldId="280"/>
            <ac:picMk id="5" creationId="{C0B4DDEB-F88C-BFE2-8F75-A4A6DA017A90}"/>
          </ac:picMkLst>
        </pc:picChg>
      </pc:sldChg>
      <pc:sldChg chg="addSp new">
        <pc:chgData name="Lasse Kappel Aggerholm" userId="cc7af402-8c19-46cd-b1f9-6529bae68021" providerId="ADAL" clId="{DFDBADC1-4E10-42C8-9404-4B6D9701A3FC}" dt="2026-02-19T14:24:46.118" v="1302"/>
        <pc:sldMkLst>
          <pc:docMk/>
          <pc:sldMk cId="852431436" sldId="281"/>
        </pc:sldMkLst>
        <pc:picChg chg="add">
          <ac:chgData name="Lasse Kappel Aggerholm" userId="cc7af402-8c19-46cd-b1f9-6529bae68021" providerId="ADAL" clId="{DFDBADC1-4E10-42C8-9404-4B6D9701A3FC}" dt="2026-02-19T14:24:46.118" v="1302"/>
          <ac:picMkLst>
            <pc:docMk/>
            <pc:sldMk cId="852431436" sldId="281"/>
            <ac:picMk id="4" creationId="{57BE9788-029C-67B0-163F-EE22E8118A6D}"/>
          </ac:picMkLst>
        </pc:picChg>
      </pc:sldChg>
      <pc:sldChg chg="addSp new">
        <pc:chgData name="Lasse Kappel Aggerholm" userId="cc7af402-8c19-46cd-b1f9-6529bae68021" providerId="ADAL" clId="{DFDBADC1-4E10-42C8-9404-4B6D9701A3FC}" dt="2026-02-19T14:25:16.792" v="1304"/>
        <pc:sldMkLst>
          <pc:docMk/>
          <pc:sldMk cId="3871363356" sldId="282"/>
        </pc:sldMkLst>
        <pc:picChg chg="add">
          <ac:chgData name="Lasse Kappel Aggerholm" userId="cc7af402-8c19-46cd-b1f9-6529bae68021" providerId="ADAL" clId="{DFDBADC1-4E10-42C8-9404-4B6D9701A3FC}" dt="2026-02-19T14:25:16.792" v="1304"/>
          <ac:picMkLst>
            <pc:docMk/>
            <pc:sldMk cId="3871363356" sldId="282"/>
            <ac:picMk id="4" creationId="{FFA0FCDF-5A00-AF80-FBAA-F918E28A9B80}"/>
          </ac:picMkLst>
        </pc:picChg>
      </pc:sldChg>
      <pc:sldChg chg="addSp new">
        <pc:chgData name="Lasse Kappel Aggerholm" userId="cc7af402-8c19-46cd-b1f9-6529bae68021" providerId="ADAL" clId="{DFDBADC1-4E10-42C8-9404-4B6D9701A3FC}" dt="2026-02-19T14:26:54.200" v="1306"/>
        <pc:sldMkLst>
          <pc:docMk/>
          <pc:sldMk cId="583119047" sldId="283"/>
        </pc:sldMkLst>
        <pc:picChg chg="add">
          <ac:chgData name="Lasse Kappel Aggerholm" userId="cc7af402-8c19-46cd-b1f9-6529bae68021" providerId="ADAL" clId="{DFDBADC1-4E10-42C8-9404-4B6D9701A3FC}" dt="2026-02-19T14:26:54.200" v="1306"/>
          <ac:picMkLst>
            <pc:docMk/>
            <pc:sldMk cId="583119047" sldId="283"/>
            <ac:picMk id="4" creationId="{C848774D-1A50-8007-BBE9-2D0BD032D44B}"/>
          </ac:picMkLst>
        </pc:picChg>
      </pc:sldChg>
      <pc:sldChg chg="addSp delSp modSp new mod setBg">
        <pc:chgData name="Lasse Kappel Aggerholm" userId="cc7af402-8c19-46cd-b1f9-6529bae68021" providerId="ADAL" clId="{DFDBADC1-4E10-42C8-9404-4B6D9701A3FC}" dt="2026-02-20T11:26:37.666" v="1459" actId="26606"/>
        <pc:sldMkLst>
          <pc:docMk/>
          <pc:sldMk cId="3061917459" sldId="284"/>
        </pc:sldMkLst>
        <pc:spChg chg="mod">
          <ac:chgData name="Lasse Kappel Aggerholm" userId="cc7af402-8c19-46cd-b1f9-6529bae68021" providerId="ADAL" clId="{DFDBADC1-4E10-42C8-9404-4B6D9701A3FC}" dt="2026-02-20T11:26:37.666" v="1459" actId="26606"/>
          <ac:spMkLst>
            <pc:docMk/>
            <pc:sldMk cId="3061917459" sldId="284"/>
            <ac:spMk id="2" creationId="{F7AAC412-8190-7820-59E4-0D9F0C556EA6}"/>
          </ac:spMkLst>
        </pc:spChg>
        <pc:spChg chg="mod ord">
          <ac:chgData name="Lasse Kappel Aggerholm" userId="cc7af402-8c19-46cd-b1f9-6529bae68021" providerId="ADAL" clId="{DFDBADC1-4E10-42C8-9404-4B6D9701A3FC}" dt="2026-02-20T11:26:37.666" v="1459" actId="26606"/>
          <ac:spMkLst>
            <pc:docMk/>
            <pc:sldMk cId="3061917459" sldId="284"/>
            <ac:spMk id="3" creationId="{09AA1EFF-E472-059A-47DA-F7F3BD773814}"/>
          </ac:spMkLst>
        </pc:spChg>
        <pc:spChg chg="add">
          <ac:chgData name="Lasse Kappel Aggerholm" userId="cc7af402-8c19-46cd-b1f9-6529bae68021" providerId="ADAL" clId="{DFDBADC1-4E10-42C8-9404-4B6D9701A3FC}" dt="2026-02-20T11:26:37.666" v="1459" actId="26606"/>
          <ac:spMkLst>
            <pc:docMk/>
            <pc:sldMk cId="3061917459" sldId="284"/>
            <ac:spMk id="10" creationId="{2EB492CD-616E-47F8-933B-5E2D952A0593}"/>
          </ac:spMkLst>
        </pc:spChg>
        <pc:spChg chg="add">
          <ac:chgData name="Lasse Kappel Aggerholm" userId="cc7af402-8c19-46cd-b1f9-6529bae68021" providerId="ADAL" clId="{DFDBADC1-4E10-42C8-9404-4B6D9701A3FC}" dt="2026-02-20T11:26:37.666" v="1459" actId="26606"/>
          <ac:spMkLst>
            <pc:docMk/>
            <pc:sldMk cId="3061917459" sldId="284"/>
            <ac:spMk id="12" creationId="{59383CF9-23B5-4335-9B21-1791C4CF1C75}"/>
          </ac:spMkLst>
        </pc:spChg>
        <pc:spChg chg="add">
          <ac:chgData name="Lasse Kappel Aggerholm" userId="cc7af402-8c19-46cd-b1f9-6529bae68021" providerId="ADAL" clId="{DFDBADC1-4E10-42C8-9404-4B6D9701A3FC}" dt="2026-02-20T11:26:37.666" v="1459" actId="26606"/>
          <ac:spMkLst>
            <pc:docMk/>
            <pc:sldMk cId="3061917459" sldId="284"/>
            <ac:spMk id="14" creationId="{0007FE00-9498-4706-B255-6437B0252C02}"/>
          </ac:spMkLst>
        </pc:spChg>
        <pc:picChg chg="add mod">
          <ac:chgData name="Lasse Kappel Aggerholm" userId="cc7af402-8c19-46cd-b1f9-6529bae68021" providerId="ADAL" clId="{DFDBADC1-4E10-42C8-9404-4B6D9701A3FC}" dt="2026-02-20T11:26:37.666" v="1459" actId="26606"/>
          <ac:picMkLst>
            <pc:docMk/>
            <pc:sldMk cId="3061917459" sldId="284"/>
            <ac:picMk id="5" creationId="{7DAF90D6-3361-3978-44DE-499C40A691C2}"/>
          </ac:picMkLst>
        </pc:picChg>
      </pc:sldChg>
      <pc:sldChg chg="addSp delSp modSp new mod setBg">
        <pc:chgData name="Lasse Kappel Aggerholm" userId="cc7af402-8c19-46cd-b1f9-6529bae68021" providerId="ADAL" clId="{DFDBADC1-4E10-42C8-9404-4B6D9701A3FC}" dt="2026-02-20T15:32:17.200" v="1812" actId="26606"/>
        <pc:sldMkLst>
          <pc:docMk/>
          <pc:sldMk cId="39297341" sldId="285"/>
        </pc:sldMkLst>
        <pc:spChg chg="mod">
          <ac:chgData name="Lasse Kappel Aggerholm" userId="cc7af402-8c19-46cd-b1f9-6529bae68021" providerId="ADAL" clId="{DFDBADC1-4E10-42C8-9404-4B6D9701A3FC}" dt="2026-02-20T15:32:17.200" v="1812" actId="26606"/>
          <ac:spMkLst>
            <pc:docMk/>
            <pc:sldMk cId="39297341" sldId="285"/>
            <ac:spMk id="2" creationId="{09A301BA-CBCD-FAB5-E709-1AA5D14AE3C4}"/>
          </ac:spMkLst>
        </pc:spChg>
        <pc:spChg chg="mod ord">
          <ac:chgData name="Lasse Kappel Aggerholm" userId="cc7af402-8c19-46cd-b1f9-6529bae68021" providerId="ADAL" clId="{DFDBADC1-4E10-42C8-9404-4B6D9701A3FC}" dt="2026-02-20T15:32:17.200" v="1812" actId="26606"/>
          <ac:spMkLst>
            <pc:docMk/>
            <pc:sldMk cId="39297341" sldId="285"/>
            <ac:spMk id="3" creationId="{C3D8005E-B373-818F-FA23-616618A97962}"/>
          </ac:spMkLst>
        </pc:spChg>
        <pc:spChg chg="add del">
          <ac:chgData name="Lasse Kappel Aggerholm" userId="cc7af402-8c19-46cd-b1f9-6529bae68021" providerId="ADAL" clId="{DFDBADC1-4E10-42C8-9404-4B6D9701A3FC}" dt="2026-02-20T15:32:17.200" v="1812" actId="26606"/>
          <ac:spMkLst>
            <pc:docMk/>
            <pc:sldMk cId="39297341" sldId="285"/>
            <ac:spMk id="12" creationId="{A6D37EE4-EA1B-46EE-A54B-5233C63C9695}"/>
          </ac:spMkLst>
        </pc:spChg>
        <pc:spChg chg="add del">
          <ac:chgData name="Lasse Kappel Aggerholm" userId="cc7af402-8c19-46cd-b1f9-6529bae68021" providerId="ADAL" clId="{DFDBADC1-4E10-42C8-9404-4B6D9701A3FC}" dt="2026-02-20T15:32:17.200" v="1812" actId="26606"/>
          <ac:spMkLst>
            <pc:docMk/>
            <pc:sldMk cId="39297341" sldId="285"/>
            <ac:spMk id="14" creationId="{927D5270-6648-4CC1-8F78-48BE299CAC25}"/>
          </ac:spMkLst>
        </pc:spChg>
        <pc:picChg chg="add mod">
          <ac:chgData name="Lasse Kappel Aggerholm" userId="cc7af402-8c19-46cd-b1f9-6529bae68021" providerId="ADAL" clId="{DFDBADC1-4E10-42C8-9404-4B6D9701A3FC}" dt="2026-02-20T15:32:17.200" v="1812" actId="26606"/>
          <ac:picMkLst>
            <pc:docMk/>
            <pc:sldMk cId="39297341" sldId="285"/>
            <ac:picMk id="7" creationId="{BD1E2F53-79D7-8D80-3C8A-8A728009B9BC}"/>
          </ac:picMkLst>
        </pc:picChg>
      </pc:sldChg>
      <pc:sldChg chg="addSp modSp new mod setBg">
        <pc:chgData name="Lasse Kappel Aggerholm" userId="cc7af402-8c19-46cd-b1f9-6529bae68021" providerId="ADAL" clId="{DFDBADC1-4E10-42C8-9404-4B6D9701A3FC}" dt="2026-02-20T12:44:51.738" v="1477"/>
        <pc:sldMkLst>
          <pc:docMk/>
          <pc:sldMk cId="1825323801" sldId="286"/>
        </pc:sldMkLst>
        <pc:spChg chg="mod">
          <ac:chgData name="Lasse Kappel Aggerholm" userId="cc7af402-8c19-46cd-b1f9-6529bae68021" providerId="ADAL" clId="{DFDBADC1-4E10-42C8-9404-4B6D9701A3FC}" dt="2026-02-20T11:41:58.106" v="1472" actId="26606"/>
          <ac:spMkLst>
            <pc:docMk/>
            <pc:sldMk cId="1825323801" sldId="286"/>
            <ac:spMk id="2" creationId="{8C62ECA0-590E-ABC4-DE8D-48D8E8F31D72}"/>
          </ac:spMkLst>
        </pc:spChg>
        <pc:spChg chg="mod">
          <ac:chgData name="Lasse Kappel Aggerholm" userId="cc7af402-8c19-46cd-b1f9-6529bae68021" providerId="ADAL" clId="{DFDBADC1-4E10-42C8-9404-4B6D9701A3FC}" dt="2026-02-20T12:44:51.738" v="1477"/>
          <ac:spMkLst>
            <pc:docMk/>
            <pc:sldMk cId="1825323801" sldId="286"/>
            <ac:spMk id="3" creationId="{3613BAD6-2AF5-94F4-1885-BC0D44B5094B}"/>
          </ac:spMkLst>
        </pc:spChg>
        <pc:spChg chg="add">
          <ac:chgData name="Lasse Kappel Aggerholm" userId="cc7af402-8c19-46cd-b1f9-6529bae68021" providerId="ADAL" clId="{DFDBADC1-4E10-42C8-9404-4B6D9701A3FC}" dt="2026-02-20T11:41:58.106" v="1472" actId="26606"/>
          <ac:spMkLst>
            <pc:docMk/>
            <pc:sldMk cId="1825323801" sldId="286"/>
            <ac:spMk id="10" creationId="{201CC55D-ED54-4C5C-95E6-10947BD1103B}"/>
          </ac:spMkLst>
        </pc:spChg>
        <pc:spChg chg="add">
          <ac:chgData name="Lasse Kappel Aggerholm" userId="cc7af402-8c19-46cd-b1f9-6529bae68021" providerId="ADAL" clId="{DFDBADC1-4E10-42C8-9404-4B6D9701A3FC}" dt="2026-02-20T11:41:58.106" v="1472" actId="26606"/>
          <ac:spMkLst>
            <pc:docMk/>
            <pc:sldMk cId="1825323801" sldId="286"/>
            <ac:spMk id="16" creationId="{3873B707-463F-40B0-8227-E8CC6C67EB25}"/>
          </ac:spMkLst>
        </pc:spChg>
        <pc:spChg chg="add">
          <ac:chgData name="Lasse Kappel Aggerholm" userId="cc7af402-8c19-46cd-b1f9-6529bae68021" providerId="ADAL" clId="{DFDBADC1-4E10-42C8-9404-4B6D9701A3FC}" dt="2026-02-20T11:41:58.106" v="1472" actId="26606"/>
          <ac:spMkLst>
            <pc:docMk/>
            <pc:sldMk cId="1825323801" sldId="286"/>
            <ac:spMk id="18" creationId="{C13237C8-E62C-4F0D-A318-BD6FB6C2D138}"/>
          </ac:spMkLst>
        </pc:spChg>
        <pc:spChg chg="add">
          <ac:chgData name="Lasse Kappel Aggerholm" userId="cc7af402-8c19-46cd-b1f9-6529bae68021" providerId="ADAL" clId="{DFDBADC1-4E10-42C8-9404-4B6D9701A3FC}" dt="2026-02-20T11:41:58.106" v="1472" actId="26606"/>
          <ac:spMkLst>
            <pc:docMk/>
            <pc:sldMk cId="1825323801" sldId="286"/>
            <ac:spMk id="20" creationId="{19C9EAEA-39D0-4B0E-A0EB-51E7B26740B1}"/>
          </ac:spMkLst>
        </pc:spChg>
        <pc:grpChg chg="add">
          <ac:chgData name="Lasse Kappel Aggerholm" userId="cc7af402-8c19-46cd-b1f9-6529bae68021" providerId="ADAL" clId="{DFDBADC1-4E10-42C8-9404-4B6D9701A3FC}" dt="2026-02-20T11:41:58.106" v="1472" actId="26606"/>
          <ac:grpSpMkLst>
            <pc:docMk/>
            <pc:sldMk cId="1825323801" sldId="286"/>
            <ac:grpSpMk id="12" creationId="{1DE889C7-FAD6-4397-98E2-05D503484459}"/>
          </ac:grpSpMkLst>
        </pc:grpChg>
        <pc:picChg chg="add mod">
          <ac:chgData name="Lasse Kappel Aggerholm" userId="cc7af402-8c19-46cd-b1f9-6529bae68021" providerId="ADAL" clId="{DFDBADC1-4E10-42C8-9404-4B6D9701A3FC}" dt="2026-02-20T11:41:58.106" v="1472" actId="26606"/>
          <ac:picMkLst>
            <pc:docMk/>
            <pc:sldMk cId="1825323801" sldId="286"/>
            <ac:picMk id="5" creationId="{7199BE4D-B9C0-65B1-E909-F1B3E9E7CDEB}"/>
          </ac:picMkLst>
        </pc:picChg>
      </pc:sldChg>
      <pc:sldChg chg="addSp delSp modSp add mod">
        <pc:chgData name="Lasse Kappel Aggerholm" userId="cc7af402-8c19-46cd-b1f9-6529bae68021" providerId="ADAL" clId="{DFDBADC1-4E10-42C8-9404-4B6D9701A3FC}" dt="2026-02-20T12:45:57.528" v="1486" actId="26606"/>
        <pc:sldMkLst>
          <pc:docMk/>
          <pc:sldMk cId="1547689156" sldId="287"/>
        </pc:sldMkLst>
        <pc:spChg chg="mod">
          <ac:chgData name="Lasse Kappel Aggerholm" userId="cc7af402-8c19-46cd-b1f9-6529bae68021" providerId="ADAL" clId="{DFDBADC1-4E10-42C8-9404-4B6D9701A3FC}" dt="2026-02-20T12:45:57.528" v="1486" actId="26606"/>
          <ac:spMkLst>
            <pc:docMk/>
            <pc:sldMk cId="1547689156" sldId="287"/>
            <ac:spMk id="2" creationId="{77E47422-492A-C82B-669D-5D1EA16027E2}"/>
          </ac:spMkLst>
        </pc:spChg>
        <pc:spChg chg="mod">
          <ac:chgData name="Lasse Kappel Aggerholm" userId="cc7af402-8c19-46cd-b1f9-6529bae68021" providerId="ADAL" clId="{DFDBADC1-4E10-42C8-9404-4B6D9701A3FC}" dt="2026-02-20T12:45:57.528" v="1486" actId="26606"/>
          <ac:spMkLst>
            <pc:docMk/>
            <pc:sldMk cId="1547689156" sldId="287"/>
            <ac:spMk id="3" creationId="{AD747475-FAEF-0E15-B92E-CB966CAA56B0}"/>
          </ac:spMkLst>
        </pc:spChg>
        <pc:spChg chg="add">
          <ac:chgData name="Lasse Kappel Aggerholm" userId="cc7af402-8c19-46cd-b1f9-6529bae68021" providerId="ADAL" clId="{DFDBADC1-4E10-42C8-9404-4B6D9701A3FC}" dt="2026-02-20T12:45:57.528" v="1486" actId="26606"/>
          <ac:spMkLst>
            <pc:docMk/>
            <pc:sldMk cId="1547689156" sldId="287"/>
            <ac:spMk id="25" creationId="{DBC6133C-0615-4CE4-9132-37E609A9BDFA}"/>
          </ac:spMkLst>
        </pc:spChg>
        <pc:spChg chg="add">
          <ac:chgData name="Lasse Kappel Aggerholm" userId="cc7af402-8c19-46cd-b1f9-6529bae68021" providerId="ADAL" clId="{DFDBADC1-4E10-42C8-9404-4B6D9701A3FC}" dt="2026-02-20T12:45:57.528" v="1486" actId="26606"/>
          <ac:spMkLst>
            <pc:docMk/>
            <pc:sldMk cId="1547689156" sldId="287"/>
            <ac:spMk id="27" creationId="{169CC832-2974-4E8D-90ED-3E2941BA7336}"/>
          </ac:spMkLst>
        </pc:spChg>
        <pc:spChg chg="add">
          <ac:chgData name="Lasse Kappel Aggerholm" userId="cc7af402-8c19-46cd-b1f9-6529bae68021" providerId="ADAL" clId="{DFDBADC1-4E10-42C8-9404-4B6D9701A3FC}" dt="2026-02-20T12:45:57.528" v="1486" actId="26606"/>
          <ac:spMkLst>
            <pc:docMk/>
            <pc:sldMk cId="1547689156" sldId="287"/>
            <ac:spMk id="29" creationId="{55222F96-971A-4F90-B841-6BAB416C7AC1}"/>
          </ac:spMkLst>
        </pc:spChg>
        <pc:spChg chg="add">
          <ac:chgData name="Lasse Kappel Aggerholm" userId="cc7af402-8c19-46cd-b1f9-6529bae68021" providerId="ADAL" clId="{DFDBADC1-4E10-42C8-9404-4B6D9701A3FC}" dt="2026-02-20T12:45:57.528" v="1486" actId="26606"/>
          <ac:spMkLst>
            <pc:docMk/>
            <pc:sldMk cId="1547689156" sldId="287"/>
            <ac:spMk id="31" creationId="{08980754-6F4B-43C9-B9BE-127B6BED6586}"/>
          </ac:spMkLst>
        </pc:spChg>
        <pc:spChg chg="add">
          <ac:chgData name="Lasse Kappel Aggerholm" userId="cc7af402-8c19-46cd-b1f9-6529bae68021" providerId="ADAL" clId="{DFDBADC1-4E10-42C8-9404-4B6D9701A3FC}" dt="2026-02-20T12:45:57.528" v="1486" actId="26606"/>
          <ac:spMkLst>
            <pc:docMk/>
            <pc:sldMk cId="1547689156" sldId="287"/>
            <ac:spMk id="33" creationId="{2C1BBA94-3F40-40AA-8BB9-E69E25E537C1}"/>
          </ac:spMkLst>
        </pc:spChg>
        <pc:picChg chg="add mod">
          <ac:chgData name="Lasse Kappel Aggerholm" userId="cc7af402-8c19-46cd-b1f9-6529bae68021" providerId="ADAL" clId="{DFDBADC1-4E10-42C8-9404-4B6D9701A3FC}" dt="2026-02-20T12:45:33.522" v="1485" actId="1076"/>
          <ac:picMkLst>
            <pc:docMk/>
            <pc:sldMk cId="1547689156" sldId="287"/>
            <ac:picMk id="6" creationId="{78320EC7-DC00-2CC2-60ED-99700814C829}"/>
          </ac:picMkLst>
        </pc:picChg>
      </pc:sldChg>
      <pc:sldChg chg="addSp delSp modSp new mod setBg">
        <pc:chgData name="Lasse Kappel Aggerholm" userId="cc7af402-8c19-46cd-b1f9-6529bae68021" providerId="ADAL" clId="{DFDBADC1-4E10-42C8-9404-4B6D9701A3FC}" dt="2026-02-20T12:54:51.420" v="1578" actId="20577"/>
        <pc:sldMkLst>
          <pc:docMk/>
          <pc:sldMk cId="3333656438" sldId="288"/>
        </pc:sldMkLst>
        <pc:spChg chg="mod">
          <ac:chgData name="Lasse Kappel Aggerholm" userId="cc7af402-8c19-46cd-b1f9-6529bae68021" providerId="ADAL" clId="{DFDBADC1-4E10-42C8-9404-4B6D9701A3FC}" dt="2026-02-20T12:54:19.028" v="1510" actId="26606"/>
          <ac:spMkLst>
            <pc:docMk/>
            <pc:sldMk cId="3333656438" sldId="288"/>
            <ac:spMk id="2" creationId="{E9326CB7-266E-A1AE-3717-9FF3630DA944}"/>
          </ac:spMkLst>
        </pc:spChg>
        <pc:spChg chg="add del mod">
          <ac:chgData name="Lasse Kappel Aggerholm" userId="cc7af402-8c19-46cd-b1f9-6529bae68021" providerId="ADAL" clId="{DFDBADC1-4E10-42C8-9404-4B6D9701A3FC}" dt="2026-02-20T12:54:51.420" v="1578" actId="20577"/>
          <ac:spMkLst>
            <pc:docMk/>
            <pc:sldMk cId="3333656438" sldId="288"/>
            <ac:spMk id="3" creationId="{1085F441-30E4-6611-989E-7E620365D1C1}"/>
          </ac:spMkLst>
        </pc:spChg>
        <pc:spChg chg="add">
          <ac:chgData name="Lasse Kappel Aggerholm" userId="cc7af402-8c19-46cd-b1f9-6529bae68021" providerId="ADAL" clId="{DFDBADC1-4E10-42C8-9404-4B6D9701A3FC}" dt="2026-02-20T12:54:19.028" v="1510" actId="26606"/>
          <ac:spMkLst>
            <pc:docMk/>
            <pc:sldMk cId="3333656438" sldId="288"/>
            <ac:spMk id="12" creationId="{201CC55D-ED54-4C5C-95E6-10947BD1103B}"/>
          </ac:spMkLst>
        </pc:spChg>
        <pc:spChg chg="add">
          <ac:chgData name="Lasse Kappel Aggerholm" userId="cc7af402-8c19-46cd-b1f9-6529bae68021" providerId="ADAL" clId="{DFDBADC1-4E10-42C8-9404-4B6D9701A3FC}" dt="2026-02-20T12:54:19.028" v="1510" actId="26606"/>
          <ac:spMkLst>
            <pc:docMk/>
            <pc:sldMk cId="3333656438" sldId="288"/>
            <ac:spMk id="18" creationId="{3873B707-463F-40B0-8227-E8CC6C67EB25}"/>
          </ac:spMkLst>
        </pc:spChg>
        <pc:spChg chg="add">
          <ac:chgData name="Lasse Kappel Aggerholm" userId="cc7af402-8c19-46cd-b1f9-6529bae68021" providerId="ADAL" clId="{DFDBADC1-4E10-42C8-9404-4B6D9701A3FC}" dt="2026-02-20T12:54:19.028" v="1510" actId="26606"/>
          <ac:spMkLst>
            <pc:docMk/>
            <pc:sldMk cId="3333656438" sldId="288"/>
            <ac:spMk id="20" creationId="{C13237C8-E62C-4F0D-A318-BD6FB6C2D138}"/>
          </ac:spMkLst>
        </pc:spChg>
        <pc:spChg chg="add">
          <ac:chgData name="Lasse Kappel Aggerholm" userId="cc7af402-8c19-46cd-b1f9-6529bae68021" providerId="ADAL" clId="{DFDBADC1-4E10-42C8-9404-4B6D9701A3FC}" dt="2026-02-20T12:54:19.028" v="1510" actId="26606"/>
          <ac:spMkLst>
            <pc:docMk/>
            <pc:sldMk cId="3333656438" sldId="288"/>
            <ac:spMk id="22" creationId="{19C9EAEA-39D0-4B0E-A0EB-51E7B26740B1}"/>
          </ac:spMkLst>
        </pc:spChg>
        <pc:grpChg chg="add">
          <ac:chgData name="Lasse Kappel Aggerholm" userId="cc7af402-8c19-46cd-b1f9-6529bae68021" providerId="ADAL" clId="{DFDBADC1-4E10-42C8-9404-4B6D9701A3FC}" dt="2026-02-20T12:54:19.028" v="1510" actId="26606"/>
          <ac:grpSpMkLst>
            <pc:docMk/>
            <pc:sldMk cId="3333656438" sldId="288"/>
            <ac:grpSpMk id="14" creationId="{1DE889C7-FAD6-4397-98E2-05D503484459}"/>
          </ac:grpSpMkLst>
        </pc:grpChg>
        <pc:picChg chg="add mod">
          <ac:chgData name="Lasse Kappel Aggerholm" userId="cc7af402-8c19-46cd-b1f9-6529bae68021" providerId="ADAL" clId="{DFDBADC1-4E10-42C8-9404-4B6D9701A3FC}" dt="2026-02-20T12:54:19.028" v="1510" actId="26606"/>
          <ac:picMkLst>
            <pc:docMk/>
            <pc:sldMk cId="3333656438" sldId="288"/>
            <ac:picMk id="7" creationId="{B7906B2D-69E8-FCC1-82BE-E5866E7049EB}"/>
          </ac:picMkLst>
        </pc:picChg>
      </pc:sldChg>
      <pc:sldChg chg="addSp delSp modSp new mod setBg">
        <pc:chgData name="Lasse Kappel Aggerholm" userId="cc7af402-8c19-46cd-b1f9-6529bae68021" providerId="ADAL" clId="{DFDBADC1-4E10-42C8-9404-4B6D9701A3FC}" dt="2026-02-20T15:32:16.787" v="1811" actId="26606"/>
        <pc:sldMkLst>
          <pc:docMk/>
          <pc:sldMk cId="3735219858" sldId="289"/>
        </pc:sldMkLst>
        <pc:spChg chg="mod">
          <ac:chgData name="Lasse Kappel Aggerholm" userId="cc7af402-8c19-46cd-b1f9-6529bae68021" providerId="ADAL" clId="{DFDBADC1-4E10-42C8-9404-4B6D9701A3FC}" dt="2026-02-20T15:32:16.787" v="1811" actId="26606"/>
          <ac:spMkLst>
            <pc:docMk/>
            <pc:sldMk cId="3735219858" sldId="289"/>
            <ac:spMk id="2" creationId="{E4B242F7-D6EA-5E8D-6391-9CE6A654D616}"/>
          </ac:spMkLst>
        </pc:spChg>
        <pc:spChg chg="mod ord">
          <ac:chgData name="Lasse Kappel Aggerholm" userId="cc7af402-8c19-46cd-b1f9-6529bae68021" providerId="ADAL" clId="{DFDBADC1-4E10-42C8-9404-4B6D9701A3FC}" dt="2026-02-20T15:32:16.787" v="1811" actId="26606"/>
          <ac:spMkLst>
            <pc:docMk/>
            <pc:sldMk cId="3735219858" sldId="289"/>
            <ac:spMk id="3" creationId="{1F795D7A-8D3A-AC22-8679-1938F686D8AD}"/>
          </ac:spMkLst>
        </pc:spChg>
        <pc:spChg chg="add del">
          <ac:chgData name="Lasse Kappel Aggerholm" userId="cc7af402-8c19-46cd-b1f9-6529bae68021" providerId="ADAL" clId="{DFDBADC1-4E10-42C8-9404-4B6D9701A3FC}" dt="2026-02-20T15:32:16.787" v="1811" actId="26606"/>
          <ac:spMkLst>
            <pc:docMk/>
            <pc:sldMk cId="3735219858" sldId="289"/>
            <ac:spMk id="14" creationId="{A6D37EE4-EA1B-46EE-A54B-5233C63C9695}"/>
          </ac:spMkLst>
        </pc:spChg>
        <pc:spChg chg="add del">
          <ac:chgData name="Lasse Kappel Aggerholm" userId="cc7af402-8c19-46cd-b1f9-6529bae68021" providerId="ADAL" clId="{DFDBADC1-4E10-42C8-9404-4B6D9701A3FC}" dt="2026-02-20T15:32:16.787" v="1811" actId="26606"/>
          <ac:spMkLst>
            <pc:docMk/>
            <pc:sldMk cId="3735219858" sldId="289"/>
            <ac:spMk id="15" creationId="{927D5270-6648-4CC1-8F78-48BE299CAC25}"/>
          </ac:spMkLst>
        </pc:spChg>
        <pc:picChg chg="add mod">
          <ac:chgData name="Lasse Kappel Aggerholm" userId="cc7af402-8c19-46cd-b1f9-6529bae68021" providerId="ADAL" clId="{DFDBADC1-4E10-42C8-9404-4B6D9701A3FC}" dt="2026-02-20T15:32:16.787" v="1811" actId="26606"/>
          <ac:picMkLst>
            <pc:docMk/>
            <pc:sldMk cId="3735219858" sldId="289"/>
            <ac:picMk id="5" creationId="{D6FFDF3C-87BB-F969-1F46-8F97061D3339}"/>
          </ac:picMkLst>
        </pc:picChg>
      </pc:sldChg>
      <pc:sldChg chg="addSp delSp modSp new mod setBg">
        <pc:chgData name="Lasse Kappel Aggerholm" userId="cc7af402-8c19-46cd-b1f9-6529bae68021" providerId="ADAL" clId="{DFDBADC1-4E10-42C8-9404-4B6D9701A3FC}" dt="2026-02-20T15:35:04.526" v="1826" actId="14100"/>
        <pc:sldMkLst>
          <pc:docMk/>
          <pc:sldMk cId="1233039460" sldId="290"/>
        </pc:sldMkLst>
        <pc:spChg chg="mod">
          <ac:chgData name="Lasse Kappel Aggerholm" userId="cc7af402-8c19-46cd-b1f9-6529bae68021" providerId="ADAL" clId="{DFDBADC1-4E10-42C8-9404-4B6D9701A3FC}" dt="2026-02-20T15:34:44.652" v="1821" actId="26606"/>
          <ac:spMkLst>
            <pc:docMk/>
            <pc:sldMk cId="1233039460" sldId="290"/>
            <ac:spMk id="2" creationId="{06305725-832E-EA62-B391-59004C3EC3BA}"/>
          </ac:spMkLst>
        </pc:spChg>
        <pc:spChg chg="mod ord">
          <ac:chgData name="Lasse Kappel Aggerholm" userId="cc7af402-8c19-46cd-b1f9-6529bae68021" providerId="ADAL" clId="{DFDBADC1-4E10-42C8-9404-4B6D9701A3FC}" dt="2026-02-20T15:34:44.652" v="1821" actId="26606"/>
          <ac:spMkLst>
            <pc:docMk/>
            <pc:sldMk cId="1233039460" sldId="290"/>
            <ac:spMk id="3" creationId="{13825613-4A3A-77C0-0072-A3A6447BDC72}"/>
          </ac:spMkLst>
        </pc:spChg>
        <pc:spChg chg="add">
          <ac:chgData name="Lasse Kappel Aggerholm" userId="cc7af402-8c19-46cd-b1f9-6529bae68021" providerId="ADAL" clId="{DFDBADC1-4E10-42C8-9404-4B6D9701A3FC}" dt="2026-02-20T15:34:44.652" v="1821" actId="26606"/>
          <ac:spMkLst>
            <pc:docMk/>
            <pc:sldMk cId="1233039460" sldId="290"/>
            <ac:spMk id="19" creationId="{AAAE94E3-A7DB-4868-B1E3-E49703488BBC}"/>
          </ac:spMkLst>
        </pc:spChg>
        <pc:spChg chg="add">
          <ac:chgData name="Lasse Kappel Aggerholm" userId="cc7af402-8c19-46cd-b1f9-6529bae68021" providerId="ADAL" clId="{DFDBADC1-4E10-42C8-9404-4B6D9701A3FC}" dt="2026-02-20T15:34:44.652" v="1821" actId="26606"/>
          <ac:spMkLst>
            <pc:docMk/>
            <pc:sldMk cId="1233039460" sldId="290"/>
            <ac:spMk id="25" creationId="{3873B707-463F-40B0-8227-E8CC6C67EB25}"/>
          </ac:spMkLst>
        </pc:spChg>
        <pc:spChg chg="add">
          <ac:chgData name="Lasse Kappel Aggerholm" userId="cc7af402-8c19-46cd-b1f9-6529bae68021" providerId="ADAL" clId="{DFDBADC1-4E10-42C8-9404-4B6D9701A3FC}" dt="2026-02-20T15:34:44.652" v="1821" actId="26606"/>
          <ac:spMkLst>
            <pc:docMk/>
            <pc:sldMk cId="1233039460" sldId="290"/>
            <ac:spMk id="27" creationId="{C13237C8-E62C-4F0D-A318-BD6FB6C2D138}"/>
          </ac:spMkLst>
        </pc:spChg>
        <pc:spChg chg="add">
          <ac:chgData name="Lasse Kappel Aggerholm" userId="cc7af402-8c19-46cd-b1f9-6529bae68021" providerId="ADAL" clId="{DFDBADC1-4E10-42C8-9404-4B6D9701A3FC}" dt="2026-02-20T15:34:44.652" v="1821" actId="26606"/>
          <ac:spMkLst>
            <pc:docMk/>
            <pc:sldMk cId="1233039460" sldId="290"/>
            <ac:spMk id="29" creationId="{19C9EAEA-39D0-4B0E-A0EB-51E7B26740B1}"/>
          </ac:spMkLst>
        </pc:spChg>
        <pc:spChg chg="add">
          <ac:chgData name="Lasse Kappel Aggerholm" userId="cc7af402-8c19-46cd-b1f9-6529bae68021" providerId="ADAL" clId="{DFDBADC1-4E10-42C8-9404-4B6D9701A3FC}" dt="2026-02-20T15:34:44.652" v="1821" actId="26606"/>
          <ac:spMkLst>
            <pc:docMk/>
            <pc:sldMk cId="1233039460" sldId="290"/>
            <ac:spMk id="31" creationId="{8CB5D2D7-DF65-4E86-BFBA-FFB9B5ACEB64}"/>
          </ac:spMkLst>
        </pc:spChg>
        <pc:picChg chg="add mod">
          <ac:chgData name="Lasse Kappel Aggerholm" userId="cc7af402-8c19-46cd-b1f9-6529bae68021" providerId="ADAL" clId="{DFDBADC1-4E10-42C8-9404-4B6D9701A3FC}" dt="2026-02-20T15:34:56.078" v="1824" actId="14100"/>
          <ac:picMkLst>
            <pc:docMk/>
            <pc:sldMk cId="1233039460" sldId="290"/>
            <ac:picMk id="5" creationId="{ECAA88EF-FE9B-4CD4-C42C-3CFA8F58F7BD}"/>
          </ac:picMkLst>
        </pc:picChg>
        <pc:picChg chg="add mod">
          <ac:chgData name="Lasse Kappel Aggerholm" userId="cc7af402-8c19-46cd-b1f9-6529bae68021" providerId="ADAL" clId="{DFDBADC1-4E10-42C8-9404-4B6D9701A3FC}" dt="2026-02-20T15:35:04.526" v="1826" actId="14100"/>
          <ac:picMkLst>
            <pc:docMk/>
            <pc:sldMk cId="1233039460" sldId="290"/>
            <ac:picMk id="7" creationId="{47B9A049-6909-F977-A1C6-AFE42916F5D9}"/>
          </ac:picMkLst>
        </pc:picChg>
      </pc:sldChg>
      <pc:sldChg chg="addSp delSp modSp new mod setBg">
        <pc:chgData name="Lasse Kappel Aggerholm" userId="cc7af402-8c19-46cd-b1f9-6529bae68021" providerId="ADAL" clId="{DFDBADC1-4E10-42C8-9404-4B6D9701A3FC}" dt="2026-02-20T15:32:52.489" v="1815" actId="26606"/>
        <pc:sldMkLst>
          <pc:docMk/>
          <pc:sldMk cId="2500686673" sldId="291"/>
        </pc:sldMkLst>
        <pc:spChg chg="mod">
          <ac:chgData name="Lasse Kappel Aggerholm" userId="cc7af402-8c19-46cd-b1f9-6529bae68021" providerId="ADAL" clId="{DFDBADC1-4E10-42C8-9404-4B6D9701A3FC}" dt="2026-02-20T15:32:52.489" v="1815" actId="26606"/>
          <ac:spMkLst>
            <pc:docMk/>
            <pc:sldMk cId="2500686673" sldId="291"/>
            <ac:spMk id="2" creationId="{52942101-37EB-1FA5-58B6-4A93F4B673B0}"/>
          </ac:spMkLst>
        </pc:spChg>
        <pc:spChg chg="mod ord">
          <ac:chgData name="Lasse Kappel Aggerholm" userId="cc7af402-8c19-46cd-b1f9-6529bae68021" providerId="ADAL" clId="{DFDBADC1-4E10-42C8-9404-4B6D9701A3FC}" dt="2026-02-20T15:32:52.489" v="1815" actId="26606"/>
          <ac:spMkLst>
            <pc:docMk/>
            <pc:sldMk cId="2500686673" sldId="291"/>
            <ac:spMk id="3" creationId="{0738516D-C166-CF5C-3B17-E9F8DB769B64}"/>
          </ac:spMkLst>
        </pc:spChg>
        <pc:spChg chg="add">
          <ac:chgData name="Lasse Kappel Aggerholm" userId="cc7af402-8c19-46cd-b1f9-6529bae68021" providerId="ADAL" clId="{DFDBADC1-4E10-42C8-9404-4B6D9701A3FC}" dt="2026-02-20T15:32:52.489" v="1815" actId="26606"/>
          <ac:spMkLst>
            <pc:docMk/>
            <pc:sldMk cId="2500686673" sldId="291"/>
            <ac:spMk id="11" creationId="{058A14AF-9FB5-4CC7-BA35-E8E85D3EDF0E}"/>
          </ac:spMkLst>
        </pc:spChg>
        <pc:spChg chg="add">
          <ac:chgData name="Lasse Kappel Aggerholm" userId="cc7af402-8c19-46cd-b1f9-6529bae68021" providerId="ADAL" clId="{DFDBADC1-4E10-42C8-9404-4B6D9701A3FC}" dt="2026-02-20T15:32:52.489" v="1815" actId="26606"/>
          <ac:spMkLst>
            <pc:docMk/>
            <pc:sldMk cId="2500686673" sldId="291"/>
            <ac:spMk id="13" creationId="{3A9A4357-BD1D-4622-A4FE-766E6AB8DE84}"/>
          </ac:spMkLst>
        </pc:spChg>
        <pc:spChg chg="add">
          <ac:chgData name="Lasse Kappel Aggerholm" userId="cc7af402-8c19-46cd-b1f9-6529bae68021" providerId="ADAL" clId="{DFDBADC1-4E10-42C8-9404-4B6D9701A3FC}" dt="2026-02-20T15:32:52.489" v="1815" actId="26606"/>
          <ac:spMkLst>
            <pc:docMk/>
            <pc:sldMk cId="2500686673" sldId="291"/>
            <ac:spMk id="15" creationId="{E659831F-0D9A-4C63-9EBB-8435B85A440F}"/>
          </ac:spMkLst>
        </pc:spChg>
        <pc:spChg chg="add">
          <ac:chgData name="Lasse Kappel Aggerholm" userId="cc7af402-8c19-46cd-b1f9-6529bae68021" providerId="ADAL" clId="{DFDBADC1-4E10-42C8-9404-4B6D9701A3FC}" dt="2026-02-20T15:32:52.489" v="1815" actId="26606"/>
          <ac:spMkLst>
            <pc:docMk/>
            <pc:sldMk cId="2500686673" sldId="291"/>
            <ac:spMk id="17" creationId="{E6995CE5-F890-4ABA-82A2-26507CE8D2A3}"/>
          </ac:spMkLst>
        </pc:spChg>
        <pc:picChg chg="add mod">
          <ac:chgData name="Lasse Kappel Aggerholm" userId="cc7af402-8c19-46cd-b1f9-6529bae68021" providerId="ADAL" clId="{DFDBADC1-4E10-42C8-9404-4B6D9701A3FC}" dt="2026-02-20T15:32:52.489" v="1815" actId="26606"/>
          <ac:picMkLst>
            <pc:docMk/>
            <pc:sldMk cId="2500686673" sldId="291"/>
            <ac:picMk id="6" creationId="{F59DE868-EA68-72DE-7F8F-2FE6AD7AC0AF}"/>
          </ac:picMkLst>
        </pc:picChg>
      </pc:sldChg>
      <pc:sldChg chg="addSp delSp modSp new mod setBg">
        <pc:chgData name="Lasse Kappel Aggerholm" userId="cc7af402-8c19-46cd-b1f9-6529bae68021" providerId="ADAL" clId="{DFDBADC1-4E10-42C8-9404-4B6D9701A3FC}" dt="2026-02-23T13:00:37.504" v="1970" actId="26606"/>
        <pc:sldMkLst>
          <pc:docMk/>
          <pc:sldMk cId="1690343934" sldId="292"/>
        </pc:sldMkLst>
        <pc:spChg chg="add del mod">
          <ac:chgData name="Lasse Kappel Aggerholm" userId="cc7af402-8c19-46cd-b1f9-6529bae68021" providerId="ADAL" clId="{DFDBADC1-4E10-42C8-9404-4B6D9701A3FC}" dt="2026-02-23T13:00:37.504" v="1970" actId="26606"/>
          <ac:spMkLst>
            <pc:docMk/>
            <pc:sldMk cId="1690343934" sldId="292"/>
            <ac:spMk id="2" creationId="{93389E22-935A-F022-53AA-102990788E6A}"/>
          </ac:spMkLst>
        </pc:spChg>
        <pc:spChg chg="add del mod">
          <ac:chgData name="Lasse Kappel Aggerholm" userId="cc7af402-8c19-46cd-b1f9-6529bae68021" providerId="ADAL" clId="{DFDBADC1-4E10-42C8-9404-4B6D9701A3FC}" dt="2026-02-23T13:00:33.916" v="1969" actId="478"/>
          <ac:spMkLst>
            <pc:docMk/>
            <pc:sldMk cId="1690343934" sldId="292"/>
            <ac:spMk id="3" creationId="{472F77DD-C3AE-E27B-94E5-A75DF2F02090}"/>
          </ac:spMkLst>
        </pc:spChg>
        <pc:spChg chg="add">
          <ac:chgData name="Lasse Kappel Aggerholm" userId="cc7af402-8c19-46cd-b1f9-6529bae68021" providerId="ADAL" clId="{DFDBADC1-4E10-42C8-9404-4B6D9701A3FC}" dt="2026-02-23T13:00:37.504" v="1970" actId="26606"/>
          <ac:spMkLst>
            <pc:docMk/>
            <pc:sldMk cId="1690343934" sldId="292"/>
            <ac:spMk id="7" creationId="{A4AC5506-6312-4701-8D3C-40187889A947}"/>
          </ac:spMkLst>
        </pc:spChg>
        <pc:spChg chg="add del">
          <ac:chgData name="Lasse Kappel Aggerholm" userId="cc7af402-8c19-46cd-b1f9-6529bae68021" providerId="ADAL" clId="{DFDBADC1-4E10-42C8-9404-4B6D9701A3FC}" dt="2026-02-23T13:00:03.384" v="1931" actId="26606"/>
          <ac:spMkLst>
            <pc:docMk/>
            <pc:sldMk cId="1690343934" sldId="292"/>
            <ac:spMk id="10" creationId="{42A4FC2C-047E-45A5-965D-8E1E3BF09BC6}"/>
          </ac:spMkLst>
        </pc:spChg>
        <pc:picChg chg="add mod">
          <ac:chgData name="Lasse Kappel Aggerholm" userId="cc7af402-8c19-46cd-b1f9-6529bae68021" providerId="ADAL" clId="{DFDBADC1-4E10-42C8-9404-4B6D9701A3FC}" dt="2026-02-23T13:00:37.504" v="1970" actId="26606"/>
          <ac:picMkLst>
            <pc:docMk/>
            <pc:sldMk cId="1690343934" sldId="292"/>
            <ac:picMk id="5" creationId="{CC2E5009-38CC-830E-9376-B0C6AE8D2787}"/>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44260A-8A59-2B2E-EF85-D75B24AD0E7E}"/>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13ACDA24-F055-2C8B-5DEC-221EB53DD3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9C4C70BE-6836-6D0A-747C-532741A5714B}"/>
              </a:ext>
            </a:extLst>
          </p:cNvPr>
          <p:cNvSpPr>
            <a:spLocks noGrp="1"/>
          </p:cNvSpPr>
          <p:nvPr>
            <p:ph type="dt" sz="half" idx="10"/>
          </p:nvPr>
        </p:nvSpPr>
        <p:spPr/>
        <p:txBody>
          <a:bodyPr/>
          <a:lstStyle/>
          <a:p>
            <a:fld id="{1BAEC91C-D122-448E-8839-FCFBB6ED17AE}" type="datetimeFigureOut">
              <a:rPr lang="da-DK" smtClean="0"/>
              <a:t>23-02-2026</a:t>
            </a:fld>
            <a:endParaRPr lang="da-DK"/>
          </a:p>
        </p:txBody>
      </p:sp>
      <p:sp>
        <p:nvSpPr>
          <p:cNvPr id="5" name="Pladsholder til sidefod 4">
            <a:extLst>
              <a:ext uri="{FF2B5EF4-FFF2-40B4-BE49-F238E27FC236}">
                <a16:creationId xmlns:a16="http://schemas.microsoft.com/office/drawing/2014/main" id="{BE843ED3-AEFD-A7A8-8D87-57AF29F343CF}"/>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D05ED7BF-B896-1011-BA6D-1445BE24099B}"/>
              </a:ext>
            </a:extLst>
          </p:cNvPr>
          <p:cNvSpPr>
            <a:spLocks noGrp="1"/>
          </p:cNvSpPr>
          <p:nvPr>
            <p:ph type="sldNum" sz="quarter" idx="12"/>
          </p:nvPr>
        </p:nvSpPr>
        <p:spPr/>
        <p:txBody>
          <a:bodyPr/>
          <a:lstStyle/>
          <a:p>
            <a:fld id="{365EBC85-4655-446D-8206-1271EF978FB6}" type="slidenum">
              <a:rPr lang="da-DK" smtClean="0"/>
              <a:t>‹nr.›</a:t>
            </a:fld>
            <a:endParaRPr lang="da-DK"/>
          </a:p>
        </p:txBody>
      </p:sp>
    </p:spTree>
    <p:extLst>
      <p:ext uri="{BB962C8B-B14F-4D97-AF65-F5344CB8AC3E}">
        <p14:creationId xmlns:p14="http://schemas.microsoft.com/office/powerpoint/2010/main" val="4029322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B621A1-73AB-3170-F0B5-DC6FC0778FC3}"/>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15AA9411-BC87-2167-99BF-24404F506992}"/>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7DB9ECE2-064B-8F63-67BB-DBC0CF5D0B38}"/>
              </a:ext>
            </a:extLst>
          </p:cNvPr>
          <p:cNvSpPr>
            <a:spLocks noGrp="1"/>
          </p:cNvSpPr>
          <p:nvPr>
            <p:ph type="dt" sz="half" idx="10"/>
          </p:nvPr>
        </p:nvSpPr>
        <p:spPr/>
        <p:txBody>
          <a:bodyPr/>
          <a:lstStyle/>
          <a:p>
            <a:fld id="{1BAEC91C-D122-448E-8839-FCFBB6ED17AE}" type="datetimeFigureOut">
              <a:rPr lang="da-DK" smtClean="0"/>
              <a:t>23-02-2026</a:t>
            </a:fld>
            <a:endParaRPr lang="da-DK"/>
          </a:p>
        </p:txBody>
      </p:sp>
      <p:sp>
        <p:nvSpPr>
          <p:cNvPr id="5" name="Pladsholder til sidefod 4">
            <a:extLst>
              <a:ext uri="{FF2B5EF4-FFF2-40B4-BE49-F238E27FC236}">
                <a16:creationId xmlns:a16="http://schemas.microsoft.com/office/drawing/2014/main" id="{425E0375-3D19-F117-BE5E-F6BFAC29356D}"/>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AD722EB-0418-1914-EE48-B82ED4CE3A2D}"/>
              </a:ext>
            </a:extLst>
          </p:cNvPr>
          <p:cNvSpPr>
            <a:spLocks noGrp="1"/>
          </p:cNvSpPr>
          <p:nvPr>
            <p:ph type="sldNum" sz="quarter" idx="12"/>
          </p:nvPr>
        </p:nvSpPr>
        <p:spPr/>
        <p:txBody>
          <a:bodyPr/>
          <a:lstStyle/>
          <a:p>
            <a:fld id="{365EBC85-4655-446D-8206-1271EF978FB6}" type="slidenum">
              <a:rPr lang="da-DK" smtClean="0"/>
              <a:t>‹nr.›</a:t>
            </a:fld>
            <a:endParaRPr lang="da-DK"/>
          </a:p>
        </p:txBody>
      </p:sp>
    </p:spTree>
    <p:extLst>
      <p:ext uri="{BB962C8B-B14F-4D97-AF65-F5344CB8AC3E}">
        <p14:creationId xmlns:p14="http://schemas.microsoft.com/office/powerpoint/2010/main" val="2359951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E081B62C-36B2-EA95-A3AE-C74BD7C6BCFE}"/>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44890D39-C433-5363-5720-1A4588219DC4}"/>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E8FCD6F9-B0C8-D653-63FA-7A0321FE250B}"/>
              </a:ext>
            </a:extLst>
          </p:cNvPr>
          <p:cNvSpPr>
            <a:spLocks noGrp="1"/>
          </p:cNvSpPr>
          <p:nvPr>
            <p:ph type="dt" sz="half" idx="10"/>
          </p:nvPr>
        </p:nvSpPr>
        <p:spPr/>
        <p:txBody>
          <a:bodyPr/>
          <a:lstStyle/>
          <a:p>
            <a:fld id="{1BAEC91C-D122-448E-8839-FCFBB6ED17AE}" type="datetimeFigureOut">
              <a:rPr lang="da-DK" smtClean="0"/>
              <a:t>23-02-2026</a:t>
            </a:fld>
            <a:endParaRPr lang="da-DK"/>
          </a:p>
        </p:txBody>
      </p:sp>
      <p:sp>
        <p:nvSpPr>
          <p:cNvPr id="5" name="Pladsholder til sidefod 4">
            <a:extLst>
              <a:ext uri="{FF2B5EF4-FFF2-40B4-BE49-F238E27FC236}">
                <a16:creationId xmlns:a16="http://schemas.microsoft.com/office/drawing/2014/main" id="{E795E5FF-70DD-2C5F-C067-0E2A5EB265EA}"/>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7A1C989B-5CFA-6918-6922-3934F932B43B}"/>
              </a:ext>
            </a:extLst>
          </p:cNvPr>
          <p:cNvSpPr>
            <a:spLocks noGrp="1"/>
          </p:cNvSpPr>
          <p:nvPr>
            <p:ph type="sldNum" sz="quarter" idx="12"/>
          </p:nvPr>
        </p:nvSpPr>
        <p:spPr/>
        <p:txBody>
          <a:bodyPr/>
          <a:lstStyle/>
          <a:p>
            <a:fld id="{365EBC85-4655-446D-8206-1271EF978FB6}" type="slidenum">
              <a:rPr lang="da-DK" smtClean="0"/>
              <a:t>‹nr.›</a:t>
            </a:fld>
            <a:endParaRPr lang="da-DK"/>
          </a:p>
        </p:txBody>
      </p:sp>
    </p:spTree>
    <p:extLst>
      <p:ext uri="{BB962C8B-B14F-4D97-AF65-F5344CB8AC3E}">
        <p14:creationId xmlns:p14="http://schemas.microsoft.com/office/powerpoint/2010/main" val="3750342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8DC42D-6ACB-2922-7182-48E17718DC4A}"/>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692A5EF8-2B17-52B9-3275-2F011F6ED191}"/>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092798C2-5C3C-DAAD-AC53-0FBF3A409D05}"/>
              </a:ext>
            </a:extLst>
          </p:cNvPr>
          <p:cNvSpPr>
            <a:spLocks noGrp="1"/>
          </p:cNvSpPr>
          <p:nvPr>
            <p:ph type="dt" sz="half" idx="10"/>
          </p:nvPr>
        </p:nvSpPr>
        <p:spPr/>
        <p:txBody>
          <a:bodyPr/>
          <a:lstStyle/>
          <a:p>
            <a:fld id="{1BAEC91C-D122-448E-8839-FCFBB6ED17AE}" type="datetimeFigureOut">
              <a:rPr lang="da-DK" smtClean="0"/>
              <a:t>23-02-2026</a:t>
            </a:fld>
            <a:endParaRPr lang="da-DK"/>
          </a:p>
        </p:txBody>
      </p:sp>
      <p:sp>
        <p:nvSpPr>
          <p:cNvPr id="5" name="Pladsholder til sidefod 4">
            <a:extLst>
              <a:ext uri="{FF2B5EF4-FFF2-40B4-BE49-F238E27FC236}">
                <a16:creationId xmlns:a16="http://schemas.microsoft.com/office/drawing/2014/main" id="{3C01977B-BA05-6F78-C3A2-FE344C53D1C8}"/>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E53BA408-F307-63A5-3427-73AC60F1C0E7}"/>
              </a:ext>
            </a:extLst>
          </p:cNvPr>
          <p:cNvSpPr>
            <a:spLocks noGrp="1"/>
          </p:cNvSpPr>
          <p:nvPr>
            <p:ph type="sldNum" sz="quarter" idx="12"/>
          </p:nvPr>
        </p:nvSpPr>
        <p:spPr/>
        <p:txBody>
          <a:bodyPr/>
          <a:lstStyle/>
          <a:p>
            <a:fld id="{365EBC85-4655-446D-8206-1271EF978FB6}" type="slidenum">
              <a:rPr lang="da-DK" smtClean="0"/>
              <a:t>‹nr.›</a:t>
            </a:fld>
            <a:endParaRPr lang="da-DK"/>
          </a:p>
        </p:txBody>
      </p:sp>
    </p:spTree>
    <p:extLst>
      <p:ext uri="{BB962C8B-B14F-4D97-AF65-F5344CB8AC3E}">
        <p14:creationId xmlns:p14="http://schemas.microsoft.com/office/powerpoint/2010/main" val="453958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5EC337-83A8-E78F-7198-30C9E92985CC}"/>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D776F15B-E3A4-45F5-E382-1DF3B88B6E4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F6D99C27-DF04-4879-9715-B6BF2F0902CC}"/>
              </a:ext>
            </a:extLst>
          </p:cNvPr>
          <p:cNvSpPr>
            <a:spLocks noGrp="1"/>
          </p:cNvSpPr>
          <p:nvPr>
            <p:ph type="dt" sz="half" idx="10"/>
          </p:nvPr>
        </p:nvSpPr>
        <p:spPr/>
        <p:txBody>
          <a:bodyPr/>
          <a:lstStyle/>
          <a:p>
            <a:fld id="{1BAEC91C-D122-448E-8839-FCFBB6ED17AE}" type="datetimeFigureOut">
              <a:rPr lang="da-DK" smtClean="0"/>
              <a:t>23-02-2026</a:t>
            </a:fld>
            <a:endParaRPr lang="da-DK"/>
          </a:p>
        </p:txBody>
      </p:sp>
      <p:sp>
        <p:nvSpPr>
          <p:cNvPr id="5" name="Pladsholder til sidefod 4">
            <a:extLst>
              <a:ext uri="{FF2B5EF4-FFF2-40B4-BE49-F238E27FC236}">
                <a16:creationId xmlns:a16="http://schemas.microsoft.com/office/drawing/2014/main" id="{1F29770A-DF1F-EF8E-B0ED-EEADF1F5292E}"/>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0929D60A-422C-35CC-54CE-AD74E4D5ED7A}"/>
              </a:ext>
            </a:extLst>
          </p:cNvPr>
          <p:cNvSpPr>
            <a:spLocks noGrp="1"/>
          </p:cNvSpPr>
          <p:nvPr>
            <p:ph type="sldNum" sz="quarter" idx="12"/>
          </p:nvPr>
        </p:nvSpPr>
        <p:spPr/>
        <p:txBody>
          <a:bodyPr/>
          <a:lstStyle/>
          <a:p>
            <a:fld id="{365EBC85-4655-446D-8206-1271EF978FB6}" type="slidenum">
              <a:rPr lang="da-DK" smtClean="0"/>
              <a:t>‹nr.›</a:t>
            </a:fld>
            <a:endParaRPr lang="da-DK"/>
          </a:p>
        </p:txBody>
      </p:sp>
    </p:spTree>
    <p:extLst>
      <p:ext uri="{BB962C8B-B14F-4D97-AF65-F5344CB8AC3E}">
        <p14:creationId xmlns:p14="http://schemas.microsoft.com/office/powerpoint/2010/main" val="1047463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755335-D30F-4C0C-4771-F61873F7C0FC}"/>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8ABB0B41-AC5B-F4C4-65EC-FA2AA7F78B63}"/>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5CAFD844-92A7-0435-96BE-BF702A0EDBAF}"/>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FD1BD761-EA9D-F20F-C446-A4FE50D6C1C8}"/>
              </a:ext>
            </a:extLst>
          </p:cNvPr>
          <p:cNvSpPr>
            <a:spLocks noGrp="1"/>
          </p:cNvSpPr>
          <p:nvPr>
            <p:ph type="dt" sz="half" idx="10"/>
          </p:nvPr>
        </p:nvSpPr>
        <p:spPr/>
        <p:txBody>
          <a:bodyPr/>
          <a:lstStyle/>
          <a:p>
            <a:fld id="{1BAEC91C-D122-448E-8839-FCFBB6ED17AE}" type="datetimeFigureOut">
              <a:rPr lang="da-DK" smtClean="0"/>
              <a:t>23-02-2026</a:t>
            </a:fld>
            <a:endParaRPr lang="da-DK"/>
          </a:p>
        </p:txBody>
      </p:sp>
      <p:sp>
        <p:nvSpPr>
          <p:cNvPr id="6" name="Pladsholder til sidefod 5">
            <a:extLst>
              <a:ext uri="{FF2B5EF4-FFF2-40B4-BE49-F238E27FC236}">
                <a16:creationId xmlns:a16="http://schemas.microsoft.com/office/drawing/2014/main" id="{47EFC26F-8A11-1F98-6442-1901E5EBE583}"/>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A00F6203-2B11-E085-7E12-58B6B16847B2}"/>
              </a:ext>
            </a:extLst>
          </p:cNvPr>
          <p:cNvSpPr>
            <a:spLocks noGrp="1"/>
          </p:cNvSpPr>
          <p:nvPr>
            <p:ph type="sldNum" sz="quarter" idx="12"/>
          </p:nvPr>
        </p:nvSpPr>
        <p:spPr/>
        <p:txBody>
          <a:bodyPr/>
          <a:lstStyle/>
          <a:p>
            <a:fld id="{365EBC85-4655-446D-8206-1271EF978FB6}" type="slidenum">
              <a:rPr lang="da-DK" smtClean="0"/>
              <a:t>‹nr.›</a:t>
            </a:fld>
            <a:endParaRPr lang="da-DK"/>
          </a:p>
        </p:txBody>
      </p:sp>
    </p:spTree>
    <p:extLst>
      <p:ext uri="{BB962C8B-B14F-4D97-AF65-F5344CB8AC3E}">
        <p14:creationId xmlns:p14="http://schemas.microsoft.com/office/powerpoint/2010/main" val="24926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40440F-5472-63B0-F187-AB52075C0829}"/>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C480F2BC-957E-240D-1D24-585CCA55AA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7CE10928-323F-74F9-FCD2-C00F89595190}"/>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4832E392-B77E-4E4F-C609-A4A61DDA10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D9D7D0B3-16B1-A157-641E-427058EB6A7F}"/>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E8BA59AE-6A38-9E6A-EB94-F21245CE6473}"/>
              </a:ext>
            </a:extLst>
          </p:cNvPr>
          <p:cNvSpPr>
            <a:spLocks noGrp="1"/>
          </p:cNvSpPr>
          <p:nvPr>
            <p:ph type="dt" sz="half" idx="10"/>
          </p:nvPr>
        </p:nvSpPr>
        <p:spPr/>
        <p:txBody>
          <a:bodyPr/>
          <a:lstStyle/>
          <a:p>
            <a:fld id="{1BAEC91C-D122-448E-8839-FCFBB6ED17AE}" type="datetimeFigureOut">
              <a:rPr lang="da-DK" smtClean="0"/>
              <a:t>23-02-2026</a:t>
            </a:fld>
            <a:endParaRPr lang="da-DK"/>
          </a:p>
        </p:txBody>
      </p:sp>
      <p:sp>
        <p:nvSpPr>
          <p:cNvPr id="8" name="Pladsholder til sidefod 7">
            <a:extLst>
              <a:ext uri="{FF2B5EF4-FFF2-40B4-BE49-F238E27FC236}">
                <a16:creationId xmlns:a16="http://schemas.microsoft.com/office/drawing/2014/main" id="{FEC7D3A1-940A-01D1-454E-14D584419E71}"/>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544388CB-CF5F-3F45-7601-588B4C13CA7B}"/>
              </a:ext>
            </a:extLst>
          </p:cNvPr>
          <p:cNvSpPr>
            <a:spLocks noGrp="1"/>
          </p:cNvSpPr>
          <p:nvPr>
            <p:ph type="sldNum" sz="quarter" idx="12"/>
          </p:nvPr>
        </p:nvSpPr>
        <p:spPr/>
        <p:txBody>
          <a:bodyPr/>
          <a:lstStyle/>
          <a:p>
            <a:fld id="{365EBC85-4655-446D-8206-1271EF978FB6}" type="slidenum">
              <a:rPr lang="da-DK" smtClean="0"/>
              <a:t>‹nr.›</a:t>
            </a:fld>
            <a:endParaRPr lang="da-DK"/>
          </a:p>
        </p:txBody>
      </p:sp>
    </p:spTree>
    <p:extLst>
      <p:ext uri="{BB962C8B-B14F-4D97-AF65-F5344CB8AC3E}">
        <p14:creationId xmlns:p14="http://schemas.microsoft.com/office/powerpoint/2010/main" val="3415742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F0F6A7-E284-1B32-C9C3-6D59CDA97178}"/>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7CD5A4EB-31B1-D686-EA97-062878184E0B}"/>
              </a:ext>
            </a:extLst>
          </p:cNvPr>
          <p:cNvSpPr>
            <a:spLocks noGrp="1"/>
          </p:cNvSpPr>
          <p:nvPr>
            <p:ph type="dt" sz="half" idx="10"/>
          </p:nvPr>
        </p:nvSpPr>
        <p:spPr/>
        <p:txBody>
          <a:bodyPr/>
          <a:lstStyle/>
          <a:p>
            <a:fld id="{1BAEC91C-D122-448E-8839-FCFBB6ED17AE}" type="datetimeFigureOut">
              <a:rPr lang="da-DK" smtClean="0"/>
              <a:t>23-02-2026</a:t>
            </a:fld>
            <a:endParaRPr lang="da-DK"/>
          </a:p>
        </p:txBody>
      </p:sp>
      <p:sp>
        <p:nvSpPr>
          <p:cNvPr id="4" name="Pladsholder til sidefod 3">
            <a:extLst>
              <a:ext uri="{FF2B5EF4-FFF2-40B4-BE49-F238E27FC236}">
                <a16:creationId xmlns:a16="http://schemas.microsoft.com/office/drawing/2014/main" id="{F11A78EA-C2F1-669A-A47C-89F984F25AEF}"/>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0AA663CA-863E-406E-5DC1-657AD178A9CD}"/>
              </a:ext>
            </a:extLst>
          </p:cNvPr>
          <p:cNvSpPr>
            <a:spLocks noGrp="1"/>
          </p:cNvSpPr>
          <p:nvPr>
            <p:ph type="sldNum" sz="quarter" idx="12"/>
          </p:nvPr>
        </p:nvSpPr>
        <p:spPr/>
        <p:txBody>
          <a:bodyPr/>
          <a:lstStyle/>
          <a:p>
            <a:fld id="{365EBC85-4655-446D-8206-1271EF978FB6}" type="slidenum">
              <a:rPr lang="da-DK" smtClean="0"/>
              <a:t>‹nr.›</a:t>
            </a:fld>
            <a:endParaRPr lang="da-DK"/>
          </a:p>
        </p:txBody>
      </p:sp>
    </p:spTree>
    <p:extLst>
      <p:ext uri="{BB962C8B-B14F-4D97-AF65-F5344CB8AC3E}">
        <p14:creationId xmlns:p14="http://schemas.microsoft.com/office/powerpoint/2010/main" val="1085973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94520EC1-346A-71E9-12C3-488AD98BD710}"/>
              </a:ext>
            </a:extLst>
          </p:cNvPr>
          <p:cNvSpPr>
            <a:spLocks noGrp="1"/>
          </p:cNvSpPr>
          <p:nvPr>
            <p:ph type="dt" sz="half" idx="10"/>
          </p:nvPr>
        </p:nvSpPr>
        <p:spPr/>
        <p:txBody>
          <a:bodyPr/>
          <a:lstStyle/>
          <a:p>
            <a:fld id="{1BAEC91C-D122-448E-8839-FCFBB6ED17AE}" type="datetimeFigureOut">
              <a:rPr lang="da-DK" smtClean="0"/>
              <a:t>23-02-2026</a:t>
            </a:fld>
            <a:endParaRPr lang="da-DK"/>
          </a:p>
        </p:txBody>
      </p:sp>
      <p:sp>
        <p:nvSpPr>
          <p:cNvPr id="3" name="Pladsholder til sidefod 2">
            <a:extLst>
              <a:ext uri="{FF2B5EF4-FFF2-40B4-BE49-F238E27FC236}">
                <a16:creationId xmlns:a16="http://schemas.microsoft.com/office/drawing/2014/main" id="{FFE1A4A7-A1DB-744E-AEED-828D49B23664}"/>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294AB583-5458-E0E2-05A0-44A12DE07BC2}"/>
              </a:ext>
            </a:extLst>
          </p:cNvPr>
          <p:cNvSpPr>
            <a:spLocks noGrp="1"/>
          </p:cNvSpPr>
          <p:nvPr>
            <p:ph type="sldNum" sz="quarter" idx="12"/>
          </p:nvPr>
        </p:nvSpPr>
        <p:spPr/>
        <p:txBody>
          <a:bodyPr/>
          <a:lstStyle/>
          <a:p>
            <a:fld id="{365EBC85-4655-446D-8206-1271EF978FB6}" type="slidenum">
              <a:rPr lang="da-DK" smtClean="0"/>
              <a:t>‹nr.›</a:t>
            </a:fld>
            <a:endParaRPr lang="da-DK"/>
          </a:p>
        </p:txBody>
      </p:sp>
    </p:spTree>
    <p:extLst>
      <p:ext uri="{BB962C8B-B14F-4D97-AF65-F5344CB8AC3E}">
        <p14:creationId xmlns:p14="http://schemas.microsoft.com/office/powerpoint/2010/main" val="3684740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CA5753-990B-90FF-6332-EE9F116298BE}"/>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875C4030-9FDB-EA2C-0C90-3766F6B757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224A76BC-D314-BDD8-85B1-743BF2431C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31A3DDA8-28E0-6A14-C8D5-920FC617B2D4}"/>
              </a:ext>
            </a:extLst>
          </p:cNvPr>
          <p:cNvSpPr>
            <a:spLocks noGrp="1"/>
          </p:cNvSpPr>
          <p:nvPr>
            <p:ph type="dt" sz="half" idx="10"/>
          </p:nvPr>
        </p:nvSpPr>
        <p:spPr/>
        <p:txBody>
          <a:bodyPr/>
          <a:lstStyle/>
          <a:p>
            <a:fld id="{1BAEC91C-D122-448E-8839-FCFBB6ED17AE}" type="datetimeFigureOut">
              <a:rPr lang="da-DK" smtClean="0"/>
              <a:t>23-02-2026</a:t>
            </a:fld>
            <a:endParaRPr lang="da-DK"/>
          </a:p>
        </p:txBody>
      </p:sp>
      <p:sp>
        <p:nvSpPr>
          <p:cNvPr id="6" name="Pladsholder til sidefod 5">
            <a:extLst>
              <a:ext uri="{FF2B5EF4-FFF2-40B4-BE49-F238E27FC236}">
                <a16:creationId xmlns:a16="http://schemas.microsoft.com/office/drawing/2014/main" id="{BBF7925B-B559-084D-08A7-9FC086AB17E8}"/>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E005D83D-D83E-2FFE-D4DF-9B84D979D91D}"/>
              </a:ext>
            </a:extLst>
          </p:cNvPr>
          <p:cNvSpPr>
            <a:spLocks noGrp="1"/>
          </p:cNvSpPr>
          <p:nvPr>
            <p:ph type="sldNum" sz="quarter" idx="12"/>
          </p:nvPr>
        </p:nvSpPr>
        <p:spPr/>
        <p:txBody>
          <a:bodyPr/>
          <a:lstStyle/>
          <a:p>
            <a:fld id="{365EBC85-4655-446D-8206-1271EF978FB6}" type="slidenum">
              <a:rPr lang="da-DK" smtClean="0"/>
              <a:t>‹nr.›</a:t>
            </a:fld>
            <a:endParaRPr lang="da-DK"/>
          </a:p>
        </p:txBody>
      </p:sp>
    </p:spTree>
    <p:extLst>
      <p:ext uri="{BB962C8B-B14F-4D97-AF65-F5344CB8AC3E}">
        <p14:creationId xmlns:p14="http://schemas.microsoft.com/office/powerpoint/2010/main" val="3958587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CCCE0B-98BC-5D5B-78F9-156D53EA3819}"/>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66B15044-D924-D0C0-1963-970345956A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7C1CD901-9886-ABFB-96EC-ABA2B932CC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8F8B4AAC-B8DB-01A3-F666-4C84F92D07A7}"/>
              </a:ext>
            </a:extLst>
          </p:cNvPr>
          <p:cNvSpPr>
            <a:spLocks noGrp="1"/>
          </p:cNvSpPr>
          <p:nvPr>
            <p:ph type="dt" sz="half" idx="10"/>
          </p:nvPr>
        </p:nvSpPr>
        <p:spPr/>
        <p:txBody>
          <a:bodyPr/>
          <a:lstStyle/>
          <a:p>
            <a:fld id="{1BAEC91C-D122-448E-8839-FCFBB6ED17AE}" type="datetimeFigureOut">
              <a:rPr lang="da-DK" smtClean="0"/>
              <a:t>23-02-2026</a:t>
            </a:fld>
            <a:endParaRPr lang="da-DK"/>
          </a:p>
        </p:txBody>
      </p:sp>
      <p:sp>
        <p:nvSpPr>
          <p:cNvPr id="6" name="Pladsholder til sidefod 5">
            <a:extLst>
              <a:ext uri="{FF2B5EF4-FFF2-40B4-BE49-F238E27FC236}">
                <a16:creationId xmlns:a16="http://schemas.microsoft.com/office/drawing/2014/main" id="{EDC44215-049A-1A8E-1FED-90ABC8A64944}"/>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E9E87E0D-7DF6-1C6B-BF8E-F5B2007E2CC1}"/>
              </a:ext>
            </a:extLst>
          </p:cNvPr>
          <p:cNvSpPr>
            <a:spLocks noGrp="1"/>
          </p:cNvSpPr>
          <p:nvPr>
            <p:ph type="sldNum" sz="quarter" idx="12"/>
          </p:nvPr>
        </p:nvSpPr>
        <p:spPr/>
        <p:txBody>
          <a:bodyPr/>
          <a:lstStyle/>
          <a:p>
            <a:fld id="{365EBC85-4655-446D-8206-1271EF978FB6}" type="slidenum">
              <a:rPr lang="da-DK" smtClean="0"/>
              <a:t>‹nr.›</a:t>
            </a:fld>
            <a:endParaRPr lang="da-DK"/>
          </a:p>
        </p:txBody>
      </p:sp>
    </p:spTree>
    <p:extLst>
      <p:ext uri="{BB962C8B-B14F-4D97-AF65-F5344CB8AC3E}">
        <p14:creationId xmlns:p14="http://schemas.microsoft.com/office/powerpoint/2010/main" val="2190174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6CAC402D-F8E9-F42A-BCE0-E998F5D09A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A8102850-866F-2F4A-E6EB-D079D6A6B3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2DF13F72-59C2-9AF3-38CE-6DF1116522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BAEC91C-D122-448E-8839-FCFBB6ED17AE}" type="datetimeFigureOut">
              <a:rPr lang="da-DK" smtClean="0"/>
              <a:t>23-02-2026</a:t>
            </a:fld>
            <a:endParaRPr lang="da-DK"/>
          </a:p>
        </p:txBody>
      </p:sp>
      <p:sp>
        <p:nvSpPr>
          <p:cNvPr id="5" name="Pladsholder til sidefod 4">
            <a:extLst>
              <a:ext uri="{FF2B5EF4-FFF2-40B4-BE49-F238E27FC236}">
                <a16:creationId xmlns:a16="http://schemas.microsoft.com/office/drawing/2014/main" id="{0DCECFB0-829A-990C-F448-D9717055F6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a-DK"/>
          </a:p>
        </p:txBody>
      </p:sp>
      <p:sp>
        <p:nvSpPr>
          <p:cNvPr id="6" name="Pladsholder til slidenummer 5">
            <a:extLst>
              <a:ext uri="{FF2B5EF4-FFF2-40B4-BE49-F238E27FC236}">
                <a16:creationId xmlns:a16="http://schemas.microsoft.com/office/drawing/2014/main" id="{D5FAD8ED-A814-10F2-A44A-00A117309C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5EBC85-4655-446D-8206-1271EF978FB6}" type="slidenum">
              <a:rPr lang="da-DK" smtClean="0"/>
              <a:t>‹nr.›</a:t>
            </a:fld>
            <a:endParaRPr lang="da-DK"/>
          </a:p>
        </p:txBody>
      </p:sp>
    </p:spTree>
    <p:extLst>
      <p:ext uri="{BB962C8B-B14F-4D97-AF65-F5344CB8AC3E}">
        <p14:creationId xmlns:p14="http://schemas.microsoft.com/office/powerpoint/2010/main" val="7901932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LhMWmo1Y8CI"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naturgeografigrundbogenc.systime.dk/?id=599#c6517"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youtu.be/_pfBl7SUXqM"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lex.dk/Holoc%C3%A6n" TargetMode="External"/><Relationship Id="rId2" Type="http://schemas.openxmlformats.org/officeDocument/2006/relationships/hyperlink" Target="https://lex.dk/Pleistoc%C3%A6n" TargetMode="Externa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hyperlink" Target="https://lex.dk/Weichsel-istid"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lex.dk/Weichsel-istid"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A3D225-8DA6-D55A-AFB0-A35E826F681E}"/>
              </a:ext>
            </a:extLst>
          </p:cNvPr>
          <p:cNvSpPr>
            <a:spLocks noGrp="1"/>
          </p:cNvSpPr>
          <p:nvPr>
            <p:ph type="ctrTitle"/>
          </p:nvPr>
        </p:nvSpPr>
        <p:spPr>
          <a:xfrm>
            <a:off x="5418923" y="3174999"/>
            <a:ext cx="6773077" cy="1008063"/>
          </a:xfrm>
        </p:spPr>
        <p:txBody>
          <a:bodyPr/>
          <a:lstStyle/>
          <a:p>
            <a:r>
              <a:rPr lang="da-DK" dirty="0"/>
              <a:t>Landskab &amp; natur</a:t>
            </a:r>
          </a:p>
        </p:txBody>
      </p:sp>
      <p:pic>
        <p:nvPicPr>
          <p:cNvPr id="4" name="Billede 3">
            <a:extLst>
              <a:ext uri="{FF2B5EF4-FFF2-40B4-BE49-F238E27FC236}">
                <a16:creationId xmlns:a16="http://schemas.microsoft.com/office/drawing/2014/main" id="{BC2DD607-3FBE-7B71-713D-966006BACAF1}"/>
              </a:ext>
            </a:extLst>
          </p:cNvPr>
          <p:cNvPicPr>
            <a:picLocks noChangeAspect="1"/>
          </p:cNvPicPr>
          <p:nvPr/>
        </p:nvPicPr>
        <p:blipFill>
          <a:blip r:embed="rId2"/>
          <a:stretch>
            <a:fillRect/>
          </a:stretch>
        </p:blipFill>
        <p:spPr>
          <a:xfrm>
            <a:off x="6370922" y="4206010"/>
            <a:ext cx="4779678" cy="2651990"/>
          </a:xfrm>
          <a:prstGeom prst="rect">
            <a:avLst/>
          </a:prstGeom>
        </p:spPr>
      </p:pic>
      <p:pic>
        <p:nvPicPr>
          <p:cNvPr id="5" name="Billede 4">
            <a:extLst>
              <a:ext uri="{FF2B5EF4-FFF2-40B4-BE49-F238E27FC236}">
                <a16:creationId xmlns:a16="http://schemas.microsoft.com/office/drawing/2014/main" id="{84AEB526-85AA-DC14-81C7-2C77138FCCBA}"/>
              </a:ext>
            </a:extLst>
          </p:cNvPr>
          <p:cNvPicPr>
            <a:picLocks noChangeAspect="1"/>
          </p:cNvPicPr>
          <p:nvPr/>
        </p:nvPicPr>
        <p:blipFill>
          <a:blip r:embed="rId3"/>
          <a:stretch>
            <a:fillRect/>
          </a:stretch>
        </p:blipFill>
        <p:spPr>
          <a:xfrm>
            <a:off x="6862111" y="0"/>
            <a:ext cx="3797300" cy="3327481"/>
          </a:xfrm>
          <a:prstGeom prst="rect">
            <a:avLst/>
          </a:prstGeom>
        </p:spPr>
      </p:pic>
      <p:pic>
        <p:nvPicPr>
          <p:cNvPr id="6" name="Billede 5">
            <a:extLst>
              <a:ext uri="{FF2B5EF4-FFF2-40B4-BE49-F238E27FC236}">
                <a16:creationId xmlns:a16="http://schemas.microsoft.com/office/drawing/2014/main" id="{D4D018F5-EF5E-8C30-8F2E-87798D271941}"/>
              </a:ext>
            </a:extLst>
          </p:cNvPr>
          <p:cNvPicPr>
            <a:picLocks noChangeAspect="1"/>
          </p:cNvPicPr>
          <p:nvPr/>
        </p:nvPicPr>
        <p:blipFill>
          <a:blip r:embed="rId4"/>
          <a:stretch>
            <a:fillRect/>
          </a:stretch>
        </p:blipFill>
        <p:spPr>
          <a:xfrm>
            <a:off x="-61762" y="0"/>
            <a:ext cx="5480685" cy="6858000"/>
          </a:xfrm>
          <a:prstGeom prst="rect">
            <a:avLst/>
          </a:prstGeom>
        </p:spPr>
      </p:pic>
    </p:spTree>
    <p:extLst>
      <p:ext uri="{BB962C8B-B14F-4D97-AF65-F5344CB8AC3E}">
        <p14:creationId xmlns:p14="http://schemas.microsoft.com/office/powerpoint/2010/main" val="584964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Arc 1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3F56EADF-68F5-BB6D-E6E4-EF91E825D381}"/>
              </a:ext>
            </a:extLst>
          </p:cNvPr>
          <p:cNvSpPr>
            <a:spLocks noGrp="1"/>
          </p:cNvSpPr>
          <p:nvPr>
            <p:ph type="title"/>
          </p:nvPr>
        </p:nvSpPr>
        <p:spPr>
          <a:xfrm>
            <a:off x="5894962" y="479493"/>
            <a:ext cx="5458838" cy="1325563"/>
          </a:xfrm>
        </p:spPr>
        <p:txBody>
          <a:bodyPr>
            <a:normAutofit/>
          </a:bodyPr>
          <a:lstStyle/>
          <a:p>
            <a:r>
              <a:rPr lang="da-DK" dirty="0"/>
              <a:t>Istider i Danmark</a:t>
            </a:r>
          </a:p>
        </p:txBody>
      </p:sp>
      <p:sp>
        <p:nvSpPr>
          <p:cNvPr id="13" name="Freeform: Shape 1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Billede 3">
            <a:extLst>
              <a:ext uri="{FF2B5EF4-FFF2-40B4-BE49-F238E27FC236}">
                <a16:creationId xmlns:a16="http://schemas.microsoft.com/office/drawing/2014/main" id="{DDEAD9D8-2390-ADD9-53B6-2E041B40E711}"/>
              </a:ext>
            </a:extLst>
          </p:cNvPr>
          <p:cNvPicPr>
            <a:picLocks noChangeAspect="1"/>
          </p:cNvPicPr>
          <p:nvPr/>
        </p:nvPicPr>
        <p:blipFill>
          <a:blip r:embed="rId2"/>
          <a:stretch>
            <a:fillRect/>
          </a:stretch>
        </p:blipFill>
        <p:spPr>
          <a:xfrm>
            <a:off x="703182" y="2018405"/>
            <a:ext cx="4777381" cy="2651446"/>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Pladsholder til indhold 2">
            <a:extLst>
              <a:ext uri="{FF2B5EF4-FFF2-40B4-BE49-F238E27FC236}">
                <a16:creationId xmlns:a16="http://schemas.microsoft.com/office/drawing/2014/main" id="{8034A91B-32F8-280C-F292-CB8A2C20C64B}"/>
              </a:ext>
            </a:extLst>
          </p:cNvPr>
          <p:cNvSpPr>
            <a:spLocks noGrp="1"/>
          </p:cNvSpPr>
          <p:nvPr>
            <p:ph idx="1"/>
          </p:nvPr>
        </p:nvSpPr>
        <p:spPr>
          <a:xfrm>
            <a:off x="5894962" y="1984443"/>
            <a:ext cx="5458838" cy="4192520"/>
          </a:xfrm>
        </p:spPr>
        <p:txBody>
          <a:bodyPr>
            <a:normAutofit/>
          </a:bodyPr>
          <a:lstStyle/>
          <a:p>
            <a:r>
              <a:rPr lang="da-DK" dirty="0">
                <a:hlinkClick r:id="rId3"/>
              </a:rPr>
              <a:t>https://www.youtube.com/watch?v=LhMWmo1Y8CI</a:t>
            </a:r>
            <a:endParaRPr lang="da-DK" dirty="0"/>
          </a:p>
          <a:p>
            <a:r>
              <a:rPr lang="da-DK" dirty="0"/>
              <a:t>Det danske landskab er primært skabt af de sidste to istider </a:t>
            </a:r>
            <a:r>
              <a:rPr lang="da-DK" u="sng" dirty="0"/>
              <a:t>Saale</a:t>
            </a:r>
            <a:r>
              <a:rPr lang="da-DK" dirty="0"/>
              <a:t> og </a:t>
            </a:r>
            <a:r>
              <a:rPr lang="da-DK" u="sng" dirty="0"/>
              <a:t>Weichsel</a:t>
            </a:r>
            <a:r>
              <a:rPr lang="da-DK" dirty="0"/>
              <a:t>. Saale-istiden har dannet bakkeøernes landskab i Vestjylland, mens Weichsel-istiden har dannet det øvrige landskab. </a:t>
            </a:r>
          </a:p>
          <a:p>
            <a:endParaRPr lang="da-DK" dirty="0"/>
          </a:p>
        </p:txBody>
      </p:sp>
    </p:spTree>
    <p:extLst>
      <p:ext uri="{BB962C8B-B14F-4D97-AF65-F5344CB8AC3E}">
        <p14:creationId xmlns:p14="http://schemas.microsoft.com/office/powerpoint/2010/main" val="14675240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Arc 13">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9505589C-2247-2AE7-31BF-248C4A2C787D}"/>
              </a:ext>
            </a:extLst>
          </p:cNvPr>
          <p:cNvSpPr>
            <a:spLocks noGrp="1"/>
          </p:cNvSpPr>
          <p:nvPr>
            <p:ph type="title"/>
          </p:nvPr>
        </p:nvSpPr>
        <p:spPr>
          <a:xfrm>
            <a:off x="5894962" y="479493"/>
            <a:ext cx="5458838" cy="1325563"/>
          </a:xfrm>
        </p:spPr>
        <p:txBody>
          <a:bodyPr>
            <a:normAutofit/>
          </a:bodyPr>
          <a:lstStyle/>
          <a:p>
            <a:r>
              <a:rPr lang="da-DK" dirty="0"/>
              <a:t>Gletsjer</a:t>
            </a:r>
          </a:p>
        </p:txBody>
      </p:sp>
      <p:sp>
        <p:nvSpPr>
          <p:cNvPr id="16" name="Freeform: Shape 15">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Billede 6" descr="Et billede, der indeholder tekst, skærmbillede, grafisk design&#10;&#10;AI-genereret indhold kan være ukorrekt.">
            <a:extLst>
              <a:ext uri="{FF2B5EF4-FFF2-40B4-BE49-F238E27FC236}">
                <a16:creationId xmlns:a16="http://schemas.microsoft.com/office/drawing/2014/main" id="{85D7B69B-6CF8-0A56-3F5A-E831E07B158E}"/>
              </a:ext>
            </a:extLst>
          </p:cNvPr>
          <p:cNvPicPr>
            <a:picLocks noChangeAspect="1"/>
          </p:cNvPicPr>
          <p:nvPr/>
        </p:nvPicPr>
        <p:blipFill>
          <a:blip r:embed="rId2"/>
          <a:stretch>
            <a:fillRect/>
          </a:stretch>
        </p:blipFill>
        <p:spPr>
          <a:xfrm>
            <a:off x="178023" y="2068286"/>
            <a:ext cx="5538917" cy="2243261"/>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Pladsholder til indhold 2">
            <a:extLst>
              <a:ext uri="{FF2B5EF4-FFF2-40B4-BE49-F238E27FC236}">
                <a16:creationId xmlns:a16="http://schemas.microsoft.com/office/drawing/2014/main" id="{8AB42D98-2A47-D37C-CF0B-BE4A8B34A82C}"/>
              </a:ext>
            </a:extLst>
          </p:cNvPr>
          <p:cNvSpPr>
            <a:spLocks noGrp="1"/>
          </p:cNvSpPr>
          <p:nvPr>
            <p:ph idx="1"/>
          </p:nvPr>
        </p:nvSpPr>
        <p:spPr>
          <a:xfrm>
            <a:off x="5894962" y="1984443"/>
            <a:ext cx="5458838" cy="4192520"/>
          </a:xfrm>
        </p:spPr>
        <p:txBody>
          <a:bodyPr>
            <a:normAutofit/>
          </a:bodyPr>
          <a:lstStyle/>
          <a:p>
            <a:r>
              <a:rPr lang="da-DK" sz="1800"/>
              <a:t>En gletsjer er en isbræ (betegnelse for en flerårig sne- og </a:t>
            </a:r>
            <a:r>
              <a:rPr lang="da-DK" sz="1800" err="1"/>
              <a:t>isaflejring</a:t>
            </a:r>
            <a:r>
              <a:rPr lang="da-DK" sz="1800"/>
              <a:t>), hvor isen er i bevægelse. Om vinteren akkumuleres sne, og vægten fra sneen får isen til at bevæge sig pga. gletsjerens hældning. Gletsjere ses i forbindelse med bjergområder, iskapper og indlandsis.</a:t>
            </a:r>
          </a:p>
          <a:p>
            <a:r>
              <a:rPr lang="da-DK" sz="1800"/>
              <a:t>Klimaet er ikke konstant under en istid. Der vil både være varme- og kuldeperioder. I en varmeperiode smelter dele af isen tilbage, mens isens udbredelse øges i kuldeperioder. Under en længerevarende kuldeperiode vil gletsjerne vokse og brede sig ud over landskabet. Det vil ske ved et gletsjerfremstød. Herved bliver landskabet formet af isen.</a:t>
            </a:r>
          </a:p>
          <a:p>
            <a:r>
              <a:rPr lang="da-DK" sz="1800"/>
              <a:t>Der er stadig årstidsvariationer under en istid. Selv i kuldeperioder kan isen tilbagesmelte.</a:t>
            </a:r>
          </a:p>
          <a:p>
            <a:endParaRPr lang="da-DK" sz="1800"/>
          </a:p>
        </p:txBody>
      </p:sp>
    </p:spTree>
    <p:extLst>
      <p:ext uri="{BB962C8B-B14F-4D97-AF65-F5344CB8AC3E}">
        <p14:creationId xmlns:p14="http://schemas.microsoft.com/office/powerpoint/2010/main" val="3768827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49FB5C3-7336-4FE0-A30C-CC0A3646D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19A6B5CE-CB1D-48EE-8B43-E952235C83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5" name="Rectangle 14">
              <a:extLst>
                <a:ext uri="{FF2B5EF4-FFF2-40B4-BE49-F238E27FC236}">
                  <a16:creationId xmlns:a16="http://schemas.microsoft.com/office/drawing/2014/main" id="{E3F3EAA5-4E15-400B-BBA3-82B3F49A21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2BA2E40-BE9B-4C54-9CDD-40EE804CCE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0DA909B4-15FF-46A6-8A7F-7AEF977FE9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517897"/>
            <a:ext cx="11111729"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0D22B33-121A-7DF1-1026-4B033DDB24E4}"/>
              </a:ext>
            </a:extLst>
          </p:cNvPr>
          <p:cNvSpPr>
            <a:spLocks noGrp="1"/>
          </p:cNvSpPr>
          <p:nvPr>
            <p:ph type="title"/>
          </p:nvPr>
        </p:nvSpPr>
        <p:spPr>
          <a:xfrm>
            <a:off x="1057025" y="922644"/>
            <a:ext cx="5040285" cy="1169585"/>
          </a:xfrm>
        </p:spPr>
        <p:txBody>
          <a:bodyPr anchor="b">
            <a:normAutofit/>
          </a:bodyPr>
          <a:lstStyle/>
          <a:p>
            <a:r>
              <a:rPr lang="da-DK" sz="4000"/>
              <a:t>Israndslinjer</a:t>
            </a:r>
          </a:p>
        </p:txBody>
      </p:sp>
      <p:sp>
        <p:nvSpPr>
          <p:cNvPr id="20" name="Rectangle 19">
            <a:extLst>
              <a:ext uri="{FF2B5EF4-FFF2-40B4-BE49-F238E27FC236}">
                <a16:creationId xmlns:a16="http://schemas.microsoft.com/office/drawing/2014/main" id="{1382A32C-5B0C-4B1C-A074-76C6DBCC9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55714" y="2263365"/>
            <a:ext cx="49377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dsholder til indhold 2">
            <a:extLst>
              <a:ext uri="{FF2B5EF4-FFF2-40B4-BE49-F238E27FC236}">
                <a16:creationId xmlns:a16="http://schemas.microsoft.com/office/drawing/2014/main" id="{F2AA825F-5A18-0152-BDF0-2E2CCDD1ACAD}"/>
              </a:ext>
            </a:extLst>
          </p:cNvPr>
          <p:cNvSpPr>
            <a:spLocks noGrp="1"/>
          </p:cNvSpPr>
          <p:nvPr>
            <p:ph idx="1"/>
          </p:nvPr>
        </p:nvSpPr>
        <p:spPr>
          <a:xfrm>
            <a:off x="1055715" y="2508105"/>
            <a:ext cx="5040285" cy="3632493"/>
          </a:xfrm>
        </p:spPr>
        <p:txBody>
          <a:bodyPr anchor="ctr">
            <a:normAutofit/>
          </a:bodyPr>
          <a:lstStyle/>
          <a:p>
            <a:r>
              <a:rPr lang="da-DK" sz="2000" dirty="0"/>
              <a:t>Hvad viser kortene + sammenligning</a:t>
            </a:r>
          </a:p>
          <a:p>
            <a:r>
              <a:rPr lang="da-DK" sz="2000" dirty="0"/>
              <a:t>En israndslinje udgør et landskabsskel, hvor der er et markant skifte i landskabet. Eksempelvis mellem en smeltevandsslette og et istidslandskab. Typisk ses randmoræner ved israndslinjerne.</a:t>
            </a:r>
          </a:p>
          <a:p>
            <a:r>
              <a:rPr lang="da-DK" sz="2000" dirty="0"/>
              <a:t>Find nogle af de forskellige steder på Google Earth på klassen samt snak om hver kategori. </a:t>
            </a:r>
          </a:p>
        </p:txBody>
      </p:sp>
      <p:pic>
        <p:nvPicPr>
          <p:cNvPr id="5" name="Billede 4" descr="Et billede, der indeholder kort, tekst&#10;&#10;AI-genereret indhold kan være ukorrekt.">
            <a:extLst>
              <a:ext uri="{FF2B5EF4-FFF2-40B4-BE49-F238E27FC236}">
                <a16:creationId xmlns:a16="http://schemas.microsoft.com/office/drawing/2014/main" id="{269940E7-FCB6-DD5F-DC09-4E1C0965EB0E}"/>
              </a:ext>
            </a:extLst>
          </p:cNvPr>
          <p:cNvPicPr>
            <a:picLocks noChangeAspect="1"/>
          </p:cNvPicPr>
          <p:nvPr/>
        </p:nvPicPr>
        <p:blipFill>
          <a:blip r:embed="rId2"/>
          <a:stretch>
            <a:fillRect/>
          </a:stretch>
        </p:blipFill>
        <p:spPr>
          <a:xfrm>
            <a:off x="7944872" y="0"/>
            <a:ext cx="2920798" cy="3617090"/>
          </a:xfrm>
          <a:prstGeom prst="rect">
            <a:avLst/>
          </a:prstGeom>
        </p:spPr>
      </p:pic>
      <p:pic>
        <p:nvPicPr>
          <p:cNvPr id="7" name="Billede 6" descr="Et billede, der indeholder tekst, kort, skærmbillede, atlas&#10;&#10;AI-genereret indhold kan være ukorrekt.">
            <a:extLst>
              <a:ext uri="{FF2B5EF4-FFF2-40B4-BE49-F238E27FC236}">
                <a16:creationId xmlns:a16="http://schemas.microsoft.com/office/drawing/2014/main" id="{93AFF0A3-F7EE-9064-3C03-3C4011466F2C}"/>
              </a:ext>
            </a:extLst>
          </p:cNvPr>
          <p:cNvPicPr>
            <a:picLocks noChangeAspect="1"/>
          </p:cNvPicPr>
          <p:nvPr/>
        </p:nvPicPr>
        <p:blipFill>
          <a:blip r:embed="rId3"/>
          <a:stretch>
            <a:fillRect/>
          </a:stretch>
        </p:blipFill>
        <p:spPr>
          <a:xfrm>
            <a:off x="7558961" y="3617090"/>
            <a:ext cx="3692620" cy="3240275"/>
          </a:xfrm>
          <a:prstGeom prst="rect">
            <a:avLst/>
          </a:prstGeom>
        </p:spPr>
      </p:pic>
    </p:spTree>
    <p:extLst>
      <p:ext uri="{BB962C8B-B14F-4D97-AF65-F5344CB8AC3E}">
        <p14:creationId xmlns:p14="http://schemas.microsoft.com/office/powerpoint/2010/main" val="40774910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A724DBA-D2D9-471E-8ED7-2015DDD950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A1C0E39-7A35-D018-09DA-8449F0B91DEF}"/>
              </a:ext>
            </a:extLst>
          </p:cNvPr>
          <p:cNvSpPr>
            <a:spLocks noGrp="1"/>
          </p:cNvSpPr>
          <p:nvPr>
            <p:ph type="title"/>
          </p:nvPr>
        </p:nvSpPr>
        <p:spPr>
          <a:xfrm>
            <a:off x="7239014" y="525982"/>
            <a:ext cx="4282983" cy="1200361"/>
          </a:xfrm>
        </p:spPr>
        <p:txBody>
          <a:bodyPr anchor="b">
            <a:normAutofit/>
          </a:bodyPr>
          <a:lstStyle/>
          <a:p>
            <a:r>
              <a:rPr lang="da-DK" sz="3600"/>
              <a:t>Isobarer for landhævning</a:t>
            </a:r>
          </a:p>
        </p:txBody>
      </p:sp>
      <p:sp>
        <p:nvSpPr>
          <p:cNvPr id="12" name="Rectangle 11">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4641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0234"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lede 4" descr="Et billede, der indeholder tekst, diagram, kort&#10;&#10;AI-genereret indhold kan være ukorrekt.">
            <a:extLst>
              <a:ext uri="{FF2B5EF4-FFF2-40B4-BE49-F238E27FC236}">
                <a16:creationId xmlns:a16="http://schemas.microsoft.com/office/drawing/2014/main" id="{88EB3EF3-211D-B474-B125-6616976CD701}"/>
              </a:ext>
            </a:extLst>
          </p:cNvPr>
          <p:cNvPicPr>
            <a:picLocks noChangeAspect="1"/>
          </p:cNvPicPr>
          <p:nvPr/>
        </p:nvPicPr>
        <p:blipFill>
          <a:blip r:embed="rId2"/>
          <a:stretch>
            <a:fillRect/>
          </a:stretch>
        </p:blipFill>
        <p:spPr>
          <a:xfrm>
            <a:off x="576244" y="681467"/>
            <a:ext cx="5628018" cy="5262195"/>
          </a:xfrm>
          <a:prstGeom prst="rect">
            <a:avLst/>
          </a:prstGeom>
        </p:spPr>
      </p:pic>
      <p:sp>
        <p:nvSpPr>
          <p:cNvPr id="16" name="Rectangle 15">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277786"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dsholder til indhold 2">
            <a:extLst>
              <a:ext uri="{FF2B5EF4-FFF2-40B4-BE49-F238E27FC236}">
                <a16:creationId xmlns:a16="http://schemas.microsoft.com/office/drawing/2014/main" id="{DE724563-E18E-A96F-827F-2B94847F8819}"/>
              </a:ext>
            </a:extLst>
          </p:cNvPr>
          <p:cNvSpPr>
            <a:spLocks noGrp="1"/>
          </p:cNvSpPr>
          <p:nvPr>
            <p:ph idx="1"/>
          </p:nvPr>
        </p:nvSpPr>
        <p:spPr>
          <a:xfrm>
            <a:off x="7239012" y="2031101"/>
            <a:ext cx="4282984" cy="3511943"/>
          </a:xfrm>
        </p:spPr>
        <p:txBody>
          <a:bodyPr anchor="ctr">
            <a:normAutofit/>
          </a:bodyPr>
          <a:lstStyle/>
          <a:p>
            <a:r>
              <a:rPr lang="da-DK" sz="1800" dirty="0"/>
              <a:t>Sammenlign med estimeret  havvandsstigning fra klimaforandringer</a:t>
            </a:r>
          </a:p>
        </p:txBody>
      </p:sp>
      <p:sp>
        <p:nvSpPr>
          <p:cNvPr id="18" name="Rectangle 17">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677179"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2101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79AA1732-B55B-FFBF-E29A-5425191DBDFF}"/>
              </a:ext>
            </a:extLst>
          </p:cNvPr>
          <p:cNvPicPr>
            <a:picLocks noChangeAspect="1"/>
          </p:cNvPicPr>
          <p:nvPr/>
        </p:nvPicPr>
        <p:blipFill>
          <a:blip r:embed="rId2"/>
          <a:stretch>
            <a:fillRect/>
          </a:stretch>
        </p:blipFill>
        <p:spPr>
          <a:xfrm>
            <a:off x="1523999" y="0"/>
            <a:ext cx="9144001" cy="6858000"/>
          </a:xfrm>
          <a:prstGeom prst="rect">
            <a:avLst/>
          </a:prstGeom>
        </p:spPr>
      </p:pic>
    </p:spTree>
    <p:extLst>
      <p:ext uri="{BB962C8B-B14F-4D97-AF65-F5344CB8AC3E}">
        <p14:creationId xmlns:p14="http://schemas.microsoft.com/office/powerpoint/2010/main" val="12069554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t billede, der indeholder tekst, vandretur, natur, person&#10;&#10;AI-genereret indhold kan være ukorrekt.">
            <a:extLst>
              <a:ext uri="{FF2B5EF4-FFF2-40B4-BE49-F238E27FC236}">
                <a16:creationId xmlns:a16="http://schemas.microsoft.com/office/drawing/2014/main" id="{9E944F71-054A-B9D9-48A0-DB5C344B4FE0}"/>
              </a:ext>
            </a:extLst>
          </p:cNvPr>
          <p:cNvPicPr>
            <a:picLocks noChangeAspect="1"/>
          </p:cNvPicPr>
          <p:nvPr/>
        </p:nvPicPr>
        <p:blipFill>
          <a:blip r:embed="rId2"/>
          <a:stretch>
            <a:fillRect/>
          </a:stretch>
        </p:blipFill>
        <p:spPr>
          <a:xfrm>
            <a:off x="1663698" y="0"/>
            <a:ext cx="9144001" cy="6858000"/>
          </a:xfrm>
          <a:prstGeom prst="rect">
            <a:avLst/>
          </a:prstGeom>
        </p:spPr>
      </p:pic>
      <p:sp>
        <p:nvSpPr>
          <p:cNvPr id="3" name="Pladsholder til indhold 2">
            <a:extLst>
              <a:ext uri="{FF2B5EF4-FFF2-40B4-BE49-F238E27FC236}">
                <a16:creationId xmlns:a16="http://schemas.microsoft.com/office/drawing/2014/main" id="{22B29D4E-ED76-FDA6-F47D-299A863F0ED6}"/>
              </a:ext>
            </a:extLst>
          </p:cNvPr>
          <p:cNvSpPr>
            <a:spLocks noGrp="1"/>
          </p:cNvSpPr>
          <p:nvPr>
            <p:ph idx="1"/>
          </p:nvPr>
        </p:nvSpPr>
        <p:spPr>
          <a:xfrm>
            <a:off x="1663698" y="4784725"/>
            <a:ext cx="3187700" cy="1844675"/>
          </a:xfrm>
        </p:spPr>
        <p:txBody>
          <a:bodyPr/>
          <a:lstStyle/>
          <a:p>
            <a:r>
              <a:rPr lang="da-DK" dirty="0">
                <a:hlinkClick r:id="rId3"/>
              </a:rPr>
              <a:t>https://naturgeografigrundbogenc.systime.dk/?id=599#c6517</a:t>
            </a:r>
            <a:endParaRPr lang="da-DK" dirty="0"/>
          </a:p>
          <a:p>
            <a:endParaRPr lang="da-DK" dirty="0"/>
          </a:p>
        </p:txBody>
      </p:sp>
    </p:spTree>
    <p:extLst>
      <p:ext uri="{BB962C8B-B14F-4D97-AF65-F5344CB8AC3E}">
        <p14:creationId xmlns:p14="http://schemas.microsoft.com/office/powerpoint/2010/main" val="4220714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EA9EFE0A-57A2-CE25-9F76-E747FF03978C}"/>
              </a:ext>
            </a:extLst>
          </p:cNvPr>
          <p:cNvPicPr>
            <a:picLocks noGrp="1" noChangeAspect="1"/>
          </p:cNvPicPr>
          <p:nvPr>
            <p:ph idx="1"/>
          </p:nvPr>
        </p:nvPicPr>
        <p:blipFill>
          <a:blip r:embed="rId2"/>
          <a:srcRect b="25014"/>
          <a:stretch>
            <a:fillRect/>
          </a:stretch>
        </p:blipFill>
        <p:spPr>
          <a:xfrm>
            <a:off x="20" y="1282"/>
            <a:ext cx="12191980" cy="6856718"/>
          </a:xfrm>
          <a:prstGeom prst="rect">
            <a:avLst/>
          </a:prstGeo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kstfelt 5">
            <a:extLst>
              <a:ext uri="{FF2B5EF4-FFF2-40B4-BE49-F238E27FC236}">
                <a16:creationId xmlns:a16="http://schemas.microsoft.com/office/drawing/2014/main" id="{85D220AA-8F6F-A09C-25A5-59CEF7FCE9EC}"/>
              </a:ext>
            </a:extLst>
          </p:cNvPr>
          <p:cNvSpPr txBox="1"/>
          <p:nvPr/>
        </p:nvSpPr>
        <p:spPr>
          <a:xfrm>
            <a:off x="6870700" y="4711700"/>
            <a:ext cx="4826000" cy="369332"/>
          </a:xfrm>
          <a:prstGeom prst="rect">
            <a:avLst/>
          </a:prstGeom>
          <a:noFill/>
        </p:spPr>
        <p:txBody>
          <a:bodyPr wrap="square" rtlCol="0">
            <a:spAutoFit/>
          </a:bodyPr>
          <a:lstStyle/>
          <a:p>
            <a:r>
              <a:rPr lang="da-DK" dirty="0"/>
              <a:t>Dannet af sten under isens bevægelse</a:t>
            </a:r>
          </a:p>
        </p:txBody>
      </p:sp>
    </p:spTree>
    <p:extLst>
      <p:ext uri="{BB962C8B-B14F-4D97-AF65-F5344CB8AC3E}">
        <p14:creationId xmlns:p14="http://schemas.microsoft.com/office/powerpoint/2010/main" val="21217563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B1B22-77DC-BD5A-1E08-ABEB141C461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303F845-8270-1116-8F49-2CE87FCD8454}"/>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EF8BD0A7-9F5B-C054-0CC4-7535DA980460}"/>
              </a:ext>
            </a:extLst>
          </p:cNvPr>
          <p:cNvSpPr>
            <a:spLocks noGrp="1"/>
          </p:cNvSpPr>
          <p:nvPr>
            <p:ph idx="1"/>
          </p:nvPr>
        </p:nvSpPr>
        <p:spPr/>
        <p:txBody>
          <a:bodyPr/>
          <a:lstStyle/>
          <a:p>
            <a:endParaRPr lang="da-DK"/>
          </a:p>
        </p:txBody>
      </p:sp>
      <p:pic>
        <p:nvPicPr>
          <p:cNvPr id="4" name="Billede 3">
            <a:extLst>
              <a:ext uri="{FF2B5EF4-FFF2-40B4-BE49-F238E27FC236}">
                <a16:creationId xmlns:a16="http://schemas.microsoft.com/office/drawing/2014/main" id="{A181038A-AC04-1FDB-407F-A714764D6D91}"/>
              </a:ext>
            </a:extLst>
          </p:cNvPr>
          <p:cNvPicPr>
            <a:picLocks noChangeAspect="1"/>
          </p:cNvPicPr>
          <p:nvPr/>
        </p:nvPicPr>
        <p:blipFill>
          <a:blip r:embed="rId2"/>
          <a:stretch>
            <a:fillRect/>
          </a:stretch>
        </p:blipFill>
        <p:spPr>
          <a:xfrm>
            <a:off x="1523999" y="0"/>
            <a:ext cx="9144001" cy="6858000"/>
          </a:xfrm>
          <a:prstGeom prst="rect">
            <a:avLst/>
          </a:prstGeom>
        </p:spPr>
      </p:pic>
    </p:spTree>
    <p:extLst>
      <p:ext uri="{BB962C8B-B14F-4D97-AF65-F5344CB8AC3E}">
        <p14:creationId xmlns:p14="http://schemas.microsoft.com/office/powerpoint/2010/main" val="20250395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54DDC6-B128-9F99-9303-23B926327579}"/>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DC7AF215-8871-59CD-BBB6-C7C7AE5838EA}"/>
              </a:ext>
            </a:extLst>
          </p:cNvPr>
          <p:cNvSpPr>
            <a:spLocks noGrp="1"/>
          </p:cNvSpPr>
          <p:nvPr>
            <p:ph idx="1"/>
          </p:nvPr>
        </p:nvSpPr>
        <p:spPr/>
        <p:txBody>
          <a:bodyPr/>
          <a:lstStyle/>
          <a:p>
            <a:endParaRPr lang="da-DK"/>
          </a:p>
        </p:txBody>
      </p:sp>
      <p:pic>
        <p:nvPicPr>
          <p:cNvPr id="5" name="Billede 4" descr="Et billede, der indeholder grotte, sne, udendørs, natur&#10;&#10;AI-genereret indhold kan være ukorrekt.">
            <a:extLst>
              <a:ext uri="{FF2B5EF4-FFF2-40B4-BE49-F238E27FC236}">
                <a16:creationId xmlns:a16="http://schemas.microsoft.com/office/drawing/2014/main" id="{54427E15-5CF5-F59F-311D-D4C93C371605}"/>
              </a:ext>
            </a:extLst>
          </p:cNvPr>
          <p:cNvPicPr>
            <a:picLocks noChangeAspect="1"/>
          </p:cNvPicPr>
          <p:nvPr/>
        </p:nvPicPr>
        <p:blipFill>
          <a:blip r:embed="rId2"/>
          <a:stretch>
            <a:fillRect/>
          </a:stretch>
        </p:blipFill>
        <p:spPr>
          <a:xfrm>
            <a:off x="1523999" y="0"/>
            <a:ext cx="9144001" cy="6858000"/>
          </a:xfrm>
          <a:prstGeom prst="rect">
            <a:avLst/>
          </a:prstGeom>
        </p:spPr>
      </p:pic>
    </p:spTree>
    <p:extLst>
      <p:ext uri="{BB962C8B-B14F-4D97-AF65-F5344CB8AC3E}">
        <p14:creationId xmlns:p14="http://schemas.microsoft.com/office/powerpoint/2010/main" val="14116328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AD7BC1C-5293-34A7-9A4C-7A408A793A23}"/>
              </a:ext>
            </a:extLst>
          </p:cNvPr>
          <p:cNvSpPr>
            <a:spLocks noGrp="1"/>
          </p:cNvSpPr>
          <p:nvPr>
            <p:ph type="title"/>
          </p:nvPr>
        </p:nvSpPr>
        <p:spPr>
          <a:xfrm>
            <a:off x="645064" y="525982"/>
            <a:ext cx="4282983" cy="1200361"/>
          </a:xfrm>
        </p:spPr>
        <p:txBody>
          <a:bodyPr anchor="b">
            <a:normAutofit/>
          </a:bodyPr>
          <a:lstStyle/>
          <a:p>
            <a:endParaRPr lang="da-DK" sz="3600" dirty="0"/>
          </a:p>
        </p:txBody>
      </p:sp>
      <p:sp>
        <p:nvSpPr>
          <p:cNvPr id="1033" name="Rectangle 1032">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dsholder til indhold 2">
            <a:extLst>
              <a:ext uri="{FF2B5EF4-FFF2-40B4-BE49-F238E27FC236}">
                <a16:creationId xmlns:a16="http://schemas.microsoft.com/office/drawing/2014/main" id="{FE086DB2-3F58-72EE-3C60-4DFFA2F94B53}"/>
              </a:ext>
            </a:extLst>
          </p:cNvPr>
          <p:cNvSpPr>
            <a:spLocks noGrp="1"/>
          </p:cNvSpPr>
          <p:nvPr>
            <p:ph idx="1"/>
          </p:nvPr>
        </p:nvSpPr>
        <p:spPr>
          <a:xfrm>
            <a:off x="645066" y="2031101"/>
            <a:ext cx="4282984" cy="3511943"/>
          </a:xfrm>
        </p:spPr>
        <p:txBody>
          <a:bodyPr anchor="ctr">
            <a:normAutofit/>
          </a:bodyPr>
          <a:lstStyle/>
          <a:p>
            <a:pPr marL="0" lvl="0" indent="0" eaLnBrk="0" fontAlgn="base" hangingPunct="0">
              <a:spcBef>
                <a:spcPct val="0"/>
              </a:spcBef>
              <a:spcAft>
                <a:spcPct val="0"/>
              </a:spcAft>
              <a:buNone/>
            </a:pPr>
            <a:r>
              <a:rPr lang="da-DK" altLang="da-DK" sz="1800" dirty="0">
                <a:latin typeface="Calibri" panose="020F0502020204030204" pitchFamily="34" charset="0"/>
                <a:cs typeface="Calibri" panose="020F0502020204030204" pitchFamily="34" charset="0"/>
              </a:rPr>
              <a:t>To gletsjer porte, der leder smeltevand tilbage i landskabet.</a:t>
            </a:r>
          </a:p>
          <a:p>
            <a:pPr marL="0" lvl="0" indent="0" eaLnBrk="0" fontAlgn="base" hangingPunct="0">
              <a:spcBef>
                <a:spcPct val="0"/>
              </a:spcBef>
              <a:spcAft>
                <a:spcPct val="0"/>
              </a:spcAft>
              <a:buNone/>
            </a:pPr>
            <a:r>
              <a:rPr lang="da-DK" altLang="da-DK" sz="1800" dirty="0">
                <a:latin typeface="Calibri" panose="020F0502020204030204" pitchFamily="34" charset="0"/>
                <a:cs typeface="Calibri" panose="020F0502020204030204" pitchFamily="34" charset="0"/>
              </a:rPr>
              <a:t> </a:t>
            </a:r>
          </a:p>
          <a:p>
            <a:pPr marL="0" lvl="0" indent="0" eaLnBrk="0" fontAlgn="base" hangingPunct="0">
              <a:spcBef>
                <a:spcPct val="0"/>
              </a:spcBef>
              <a:spcAft>
                <a:spcPct val="0"/>
              </a:spcAft>
              <a:buNone/>
            </a:pPr>
            <a:r>
              <a:rPr lang="da-DK" altLang="da-DK" sz="1800" dirty="0">
                <a:latin typeface="Calibri" panose="020F0502020204030204" pitchFamily="34" charset="0"/>
                <a:cs typeface="Calibri" panose="020F0502020204030204" pitchFamily="34" charset="0"/>
              </a:rPr>
              <a:t>Randmoræne, sedimentering foran jorden</a:t>
            </a:r>
          </a:p>
          <a:p>
            <a:pPr marL="0" lvl="0" indent="0" eaLnBrk="0" fontAlgn="base" hangingPunct="0">
              <a:spcBef>
                <a:spcPct val="0"/>
              </a:spcBef>
              <a:spcAft>
                <a:spcPct val="0"/>
              </a:spcAft>
              <a:buNone/>
            </a:pPr>
            <a:r>
              <a:rPr lang="da-DK" altLang="da-DK" sz="1800" dirty="0">
                <a:latin typeface="Calibri" panose="020F0502020204030204" pitchFamily="34" charset="0"/>
                <a:cs typeface="Calibri" panose="020F0502020204030204" pitchFamily="34" charset="0"/>
              </a:rPr>
              <a:t>Bundmoræne, sedimentering under gletsjeren</a:t>
            </a:r>
            <a:endParaRPr lang="da-DK" altLang="da-DK" sz="1800" dirty="0">
              <a:latin typeface="Arial" panose="020B0604020202020204" pitchFamily="34" charset="0"/>
            </a:endParaRPr>
          </a:p>
          <a:p>
            <a:endParaRPr lang="da-DK" sz="1800" dirty="0"/>
          </a:p>
        </p:txBody>
      </p:sp>
      <p:sp>
        <p:nvSpPr>
          <p:cNvPr id="1035" name="Rectangle 1034">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1038">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737DDDEA-1AB7-329E-F204-93B695A7C0B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987738" y="1202059"/>
            <a:ext cx="5628018" cy="4221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83505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49FB5C3-7336-4FE0-A30C-CC0A3646D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19A6B5CE-CB1D-48EE-8B43-E952235C83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4" name="Rectangle 13">
              <a:extLst>
                <a:ext uri="{FF2B5EF4-FFF2-40B4-BE49-F238E27FC236}">
                  <a16:creationId xmlns:a16="http://schemas.microsoft.com/office/drawing/2014/main" id="{E3F3EAA5-4E15-400B-BBA3-82B3F49A21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2BA2E40-BE9B-4C54-9CDD-40EE804CCE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0DA909B4-15FF-46A6-8A7F-7AEF977FE9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517897"/>
            <a:ext cx="11111729"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DF17302-6E8F-0B55-F485-3FA0947E8F4E}"/>
              </a:ext>
            </a:extLst>
          </p:cNvPr>
          <p:cNvSpPr>
            <a:spLocks noGrp="1"/>
          </p:cNvSpPr>
          <p:nvPr>
            <p:ph type="title"/>
          </p:nvPr>
        </p:nvSpPr>
        <p:spPr>
          <a:xfrm>
            <a:off x="1057025" y="922644"/>
            <a:ext cx="5040285" cy="1169585"/>
          </a:xfrm>
        </p:spPr>
        <p:txBody>
          <a:bodyPr anchor="b">
            <a:normAutofit/>
          </a:bodyPr>
          <a:lstStyle/>
          <a:p>
            <a:r>
              <a:rPr lang="da-DK" sz="4000" dirty="0"/>
              <a:t>Istider</a:t>
            </a:r>
          </a:p>
        </p:txBody>
      </p:sp>
      <p:sp>
        <p:nvSpPr>
          <p:cNvPr id="19" name="Rectangle 18">
            <a:extLst>
              <a:ext uri="{FF2B5EF4-FFF2-40B4-BE49-F238E27FC236}">
                <a16:creationId xmlns:a16="http://schemas.microsoft.com/office/drawing/2014/main" id="{1382A32C-5B0C-4B1C-A074-76C6DBCC9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55714" y="2263365"/>
            <a:ext cx="49377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dsholder til indhold 2">
            <a:extLst>
              <a:ext uri="{FF2B5EF4-FFF2-40B4-BE49-F238E27FC236}">
                <a16:creationId xmlns:a16="http://schemas.microsoft.com/office/drawing/2014/main" id="{17F55F69-508F-E81C-C14F-52D3405B19BB}"/>
              </a:ext>
            </a:extLst>
          </p:cNvPr>
          <p:cNvSpPr>
            <a:spLocks noGrp="1"/>
          </p:cNvSpPr>
          <p:nvPr>
            <p:ph idx="1"/>
          </p:nvPr>
        </p:nvSpPr>
        <p:spPr>
          <a:xfrm>
            <a:off x="1055715" y="2508105"/>
            <a:ext cx="5040285" cy="3632493"/>
          </a:xfrm>
        </p:spPr>
        <p:txBody>
          <a:bodyPr anchor="ctr">
            <a:normAutofit/>
          </a:bodyPr>
          <a:lstStyle/>
          <a:p>
            <a:pPr marL="0" indent="0">
              <a:buNone/>
            </a:pPr>
            <a:r>
              <a:rPr lang="da-DK" sz="2000" dirty="0"/>
              <a:t>Tre forhold påvirker Solens indstrålingen på Jorden, </a:t>
            </a:r>
            <a:r>
              <a:rPr lang="da-DK" sz="2000" dirty="0" err="1"/>
              <a:t>Milanković</a:t>
            </a:r>
            <a:r>
              <a:rPr lang="da-DK" sz="2000" dirty="0"/>
              <a:t>-cyklerne:</a:t>
            </a:r>
          </a:p>
          <a:p>
            <a:r>
              <a:rPr lang="da-DK" sz="2000" dirty="0"/>
              <a:t>Excentricitet - Jordens bane omkring Solen ændres</a:t>
            </a:r>
          </a:p>
          <a:p>
            <a:r>
              <a:rPr lang="da-DK" sz="2000" dirty="0"/>
              <a:t>Inklination - Jordens hældning i forhold til Solen ændres</a:t>
            </a:r>
          </a:p>
          <a:p>
            <a:r>
              <a:rPr lang="da-DK" sz="2000" dirty="0" err="1"/>
              <a:t>Præcession</a:t>
            </a:r>
            <a:r>
              <a:rPr lang="da-DK" sz="2000" dirty="0"/>
              <a:t> - Nordlig og sydlig halvkugles placering ændres i forhold til Solen</a:t>
            </a:r>
          </a:p>
          <a:p>
            <a:endParaRPr lang="da-DK" sz="2000" dirty="0"/>
          </a:p>
        </p:txBody>
      </p:sp>
      <p:pic>
        <p:nvPicPr>
          <p:cNvPr id="5" name="Billede 4" descr="Et billede, der indeholder tekst, skærmbillede, hudcreme, design&#10;&#10;AI-genereret indhold kan være ukorrekt.">
            <a:extLst>
              <a:ext uri="{FF2B5EF4-FFF2-40B4-BE49-F238E27FC236}">
                <a16:creationId xmlns:a16="http://schemas.microsoft.com/office/drawing/2014/main" id="{15765052-0335-F0A4-C13D-136E172AC474}"/>
              </a:ext>
            </a:extLst>
          </p:cNvPr>
          <p:cNvPicPr>
            <a:picLocks noChangeAspect="1"/>
          </p:cNvPicPr>
          <p:nvPr/>
        </p:nvPicPr>
        <p:blipFill>
          <a:blip r:embed="rId2"/>
          <a:stretch>
            <a:fillRect/>
          </a:stretch>
        </p:blipFill>
        <p:spPr>
          <a:xfrm>
            <a:off x="7753499" y="774285"/>
            <a:ext cx="2775455" cy="2581173"/>
          </a:xfrm>
          <a:prstGeom prst="rect">
            <a:avLst/>
          </a:prstGeom>
        </p:spPr>
      </p:pic>
      <p:pic>
        <p:nvPicPr>
          <p:cNvPr id="6" name="Billede 5" descr="Et billede, der indeholder cirkel, Børnekunst, linje/række, diagram&#10;&#10;AI-genereret indhold kan være ukorrekt.">
            <a:extLst>
              <a:ext uri="{FF2B5EF4-FFF2-40B4-BE49-F238E27FC236}">
                <a16:creationId xmlns:a16="http://schemas.microsoft.com/office/drawing/2014/main" id="{88E1179E-C627-EC67-8B85-4A85756335F6}"/>
              </a:ext>
            </a:extLst>
          </p:cNvPr>
          <p:cNvPicPr>
            <a:picLocks noChangeAspect="1"/>
          </p:cNvPicPr>
          <p:nvPr/>
        </p:nvPicPr>
        <p:blipFill>
          <a:blip r:embed="rId3"/>
          <a:stretch>
            <a:fillRect/>
          </a:stretch>
        </p:blipFill>
        <p:spPr>
          <a:xfrm>
            <a:off x="6946667" y="4059160"/>
            <a:ext cx="4389120" cy="1613001"/>
          </a:xfrm>
          <a:prstGeom prst="rect">
            <a:avLst/>
          </a:prstGeom>
        </p:spPr>
      </p:pic>
    </p:spTree>
    <p:extLst>
      <p:ext uri="{BB962C8B-B14F-4D97-AF65-F5344CB8AC3E}">
        <p14:creationId xmlns:p14="http://schemas.microsoft.com/office/powerpoint/2010/main" val="3566805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3177CF-6628-720E-165E-6344C3866CB1}"/>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782EEAC2-229B-DCBD-CBE1-3D0E2621764F}"/>
              </a:ext>
            </a:extLst>
          </p:cNvPr>
          <p:cNvSpPr>
            <a:spLocks noGrp="1"/>
          </p:cNvSpPr>
          <p:nvPr>
            <p:ph idx="1"/>
          </p:nvPr>
        </p:nvSpPr>
        <p:spPr/>
        <p:txBody>
          <a:bodyPr/>
          <a:lstStyle/>
          <a:p>
            <a:endParaRPr lang="da-DK"/>
          </a:p>
        </p:txBody>
      </p:sp>
      <p:pic>
        <p:nvPicPr>
          <p:cNvPr id="4" name="Billede 3">
            <a:extLst>
              <a:ext uri="{FF2B5EF4-FFF2-40B4-BE49-F238E27FC236}">
                <a16:creationId xmlns:a16="http://schemas.microsoft.com/office/drawing/2014/main" id="{00A91256-3414-000C-4290-122180855C31}"/>
              </a:ext>
            </a:extLst>
          </p:cNvPr>
          <p:cNvPicPr>
            <a:picLocks noChangeAspect="1"/>
          </p:cNvPicPr>
          <p:nvPr/>
        </p:nvPicPr>
        <p:blipFill>
          <a:blip r:embed="rId2"/>
          <a:stretch>
            <a:fillRect/>
          </a:stretch>
        </p:blipFill>
        <p:spPr>
          <a:xfrm>
            <a:off x="1523999" y="0"/>
            <a:ext cx="9144001" cy="6858000"/>
          </a:xfrm>
          <a:prstGeom prst="rect">
            <a:avLst/>
          </a:prstGeom>
        </p:spPr>
      </p:pic>
    </p:spTree>
    <p:extLst>
      <p:ext uri="{BB962C8B-B14F-4D97-AF65-F5344CB8AC3E}">
        <p14:creationId xmlns:p14="http://schemas.microsoft.com/office/powerpoint/2010/main" val="975889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535959-3AFD-6C2E-EBDC-05BF7253C65C}"/>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922ABA76-FE9E-E357-439F-0F48CB8E438E}"/>
              </a:ext>
            </a:extLst>
          </p:cNvPr>
          <p:cNvSpPr>
            <a:spLocks noGrp="1"/>
          </p:cNvSpPr>
          <p:nvPr>
            <p:ph idx="1"/>
          </p:nvPr>
        </p:nvSpPr>
        <p:spPr/>
        <p:txBody>
          <a:bodyPr/>
          <a:lstStyle/>
          <a:p>
            <a:endParaRPr lang="da-DK" dirty="0"/>
          </a:p>
        </p:txBody>
      </p:sp>
      <p:pic>
        <p:nvPicPr>
          <p:cNvPr id="4" name="Billede 3">
            <a:extLst>
              <a:ext uri="{FF2B5EF4-FFF2-40B4-BE49-F238E27FC236}">
                <a16:creationId xmlns:a16="http://schemas.microsoft.com/office/drawing/2014/main" id="{F51D7633-9526-1B7D-55C8-DA63007C97D5}"/>
              </a:ext>
            </a:extLst>
          </p:cNvPr>
          <p:cNvPicPr>
            <a:picLocks noChangeAspect="1"/>
          </p:cNvPicPr>
          <p:nvPr/>
        </p:nvPicPr>
        <p:blipFill>
          <a:blip r:embed="rId2"/>
          <a:stretch>
            <a:fillRect/>
          </a:stretch>
        </p:blipFill>
        <p:spPr>
          <a:xfrm>
            <a:off x="1523999" y="0"/>
            <a:ext cx="9144001" cy="6858000"/>
          </a:xfrm>
          <a:prstGeom prst="rect">
            <a:avLst/>
          </a:prstGeom>
        </p:spPr>
      </p:pic>
    </p:spTree>
    <p:extLst>
      <p:ext uri="{BB962C8B-B14F-4D97-AF65-F5344CB8AC3E}">
        <p14:creationId xmlns:p14="http://schemas.microsoft.com/office/powerpoint/2010/main" val="23603048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2029C0-FCD0-58D2-9069-B6B1FF810793}"/>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65AFC104-ADBF-684E-9BE3-A94A11BEF4CE}"/>
              </a:ext>
            </a:extLst>
          </p:cNvPr>
          <p:cNvSpPr>
            <a:spLocks noGrp="1"/>
          </p:cNvSpPr>
          <p:nvPr>
            <p:ph idx="1"/>
          </p:nvPr>
        </p:nvSpPr>
        <p:spPr/>
        <p:txBody>
          <a:bodyPr/>
          <a:lstStyle/>
          <a:p>
            <a:r>
              <a:rPr lang="da-DK" dirty="0"/>
              <a:t>En randmoræne er dannet foran den aktive gletsjer. Randmorænerne er dannet ved enten deformation af underlaget eller sedimentlag skubbet foran gletsjeren samt et nedfald af sediment fra gletsjerens overflade.</a:t>
            </a:r>
          </a:p>
        </p:txBody>
      </p:sp>
      <p:pic>
        <p:nvPicPr>
          <p:cNvPr id="4" name="Billede 3">
            <a:extLst>
              <a:ext uri="{FF2B5EF4-FFF2-40B4-BE49-F238E27FC236}">
                <a16:creationId xmlns:a16="http://schemas.microsoft.com/office/drawing/2014/main" id="{C196CB76-D25D-7462-CB59-0C0C0E024B51}"/>
              </a:ext>
            </a:extLst>
          </p:cNvPr>
          <p:cNvPicPr>
            <a:picLocks noChangeAspect="1"/>
          </p:cNvPicPr>
          <p:nvPr/>
        </p:nvPicPr>
        <p:blipFill>
          <a:blip r:embed="rId2"/>
          <a:stretch>
            <a:fillRect/>
          </a:stretch>
        </p:blipFill>
        <p:spPr>
          <a:xfrm>
            <a:off x="1523999" y="0"/>
            <a:ext cx="9144001" cy="6858000"/>
          </a:xfrm>
          <a:prstGeom prst="rect">
            <a:avLst/>
          </a:prstGeom>
        </p:spPr>
      </p:pic>
    </p:spTree>
    <p:extLst>
      <p:ext uri="{BB962C8B-B14F-4D97-AF65-F5344CB8AC3E}">
        <p14:creationId xmlns:p14="http://schemas.microsoft.com/office/powerpoint/2010/main" val="28889845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C4F4BE-E1C8-6133-6793-D644645FF4FA}"/>
              </a:ext>
            </a:extLst>
          </p:cNvPr>
          <p:cNvSpPr>
            <a:spLocks noGrp="1"/>
          </p:cNvSpPr>
          <p:nvPr>
            <p:ph type="title"/>
          </p:nvPr>
        </p:nvSpPr>
        <p:spPr/>
        <p:txBody>
          <a:bodyPr/>
          <a:lstStyle/>
          <a:p>
            <a:endParaRPr lang="da-DK" dirty="0"/>
          </a:p>
        </p:txBody>
      </p:sp>
      <p:sp>
        <p:nvSpPr>
          <p:cNvPr id="3" name="Pladsholder til indhold 2">
            <a:extLst>
              <a:ext uri="{FF2B5EF4-FFF2-40B4-BE49-F238E27FC236}">
                <a16:creationId xmlns:a16="http://schemas.microsoft.com/office/drawing/2014/main" id="{D1B1921E-D843-00DC-0F9D-C4A0015E0212}"/>
              </a:ext>
            </a:extLst>
          </p:cNvPr>
          <p:cNvSpPr>
            <a:spLocks noGrp="1"/>
          </p:cNvSpPr>
          <p:nvPr>
            <p:ph idx="1"/>
          </p:nvPr>
        </p:nvSpPr>
        <p:spPr/>
        <p:txBody>
          <a:bodyPr/>
          <a:lstStyle/>
          <a:p>
            <a:pPr marL="0" lvl="0" indent="0" eaLnBrk="0" fontAlgn="base" hangingPunct="0">
              <a:lnSpc>
                <a:spcPct val="100000"/>
              </a:lnSpc>
              <a:spcBef>
                <a:spcPct val="0"/>
              </a:spcBef>
              <a:spcAft>
                <a:spcPct val="0"/>
              </a:spcAft>
              <a:buNone/>
            </a:pPr>
            <a:r>
              <a:rPr lang="da-DK" altLang="da-DK" dirty="0">
                <a:latin typeface="Calibri" panose="020F0502020204030204" pitchFamily="34" charset="0"/>
                <a:cs typeface="Calibri" panose="020F0502020204030204" pitchFamily="34" charset="0"/>
              </a:rPr>
              <a:t>Meget forskelligt, hvor dybt man skal ned for at komme til denne overflade.</a:t>
            </a:r>
          </a:p>
          <a:p>
            <a:pPr marL="0" lvl="0" indent="0" eaLnBrk="0" fontAlgn="base" hangingPunct="0">
              <a:lnSpc>
                <a:spcPct val="100000"/>
              </a:lnSpc>
              <a:spcBef>
                <a:spcPct val="0"/>
              </a:spcBef>
              <a:spcAft>
                <a:spcPct val="0"/>
              </a:spcAft>
              <a:buNone/>
            </a:pPr>
            <a:r>
              <a:rPr lang="da-DK" altLang="da-DK" dirty="0">
                <a:latin typeface="Calibri" panose="020F0502020204030204" pitchFamily="34" charset="0"/>
                <a:cs typeface="Calibri" panose="020F0502020204030204" pitchFamily="34" charset="0"/>
              </a:rPr>
              <a:t>Selv indenfor byer. </a:t>
            </a:r>
            <a:endParaRPr lang="da-DK" altLang="da-DK" sz="4400" dirty="0">
              <a:latin typeface="Arial" panose="020B0604020202020204" pitchFamily="34" charset="0"/>
            </a:endParaRPr>
          </a:p>
          <a:p>
            <a:endParaRPr lang="da-DK" dirty="0"/>
          </a:p>
        </p:txBody>
      </p:sp>
      <p:pic>
        <p:nvPicPr>
          <p:cNvPr id="8" name="Billede 7">
            <a:extLst>
              <a:ext uri="{FF2B5EF4-FFF2-40B4-BE49-F238E27FC236}">
                <a16:creationId xmlns:a16="http://schemas.microsoft.com/office/drawing/2014/main" id="{21C31A78-2D60-8494-BA0F-22085769E775}"/>
              </a:ext>
            </a:extLst>
          </p:cNvPr>
          <p:cNvPicPr>
            <a:picLocks noChangeAspect="1"/>
          </p:cNvPicPr>
          <p:nvPr/>
        </p:nvPicPr>
        <p:blipFill>
          <a:blip r:embed="rId2"/>
          <a:stretch>
            <a:fillRect/>
          </a:stretch>
        </p:blipFill>
        <p:spPr>
          <a:xfrm>
            <a:off x="5211475" y="1385883"/>
            <a:ext cx="6980525" cy="5230821"/>
          </a:xfrm>
          <a:prstGeom prst="rect">
            <a:avLst/>
          </a:prstGeom>
        </p:spPr>
      </p:pic>
    </p:spTree>
    <p:extLst>
      <p:ext uri="{BB962C8B-B14F-4D97-AF65-F5344CB8AC3E}">
        <p14:creationId xmlns:p14="http://schemas.microsoft.com/office/powerpoint/2010/main" val="8046524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B426E6-6E3A-E1DA-D7A3-084FAF8B5C54}"/>
              </a:ext>
            </a:extLst>
          </p:cNvPr>
          <p:cNvSpPr>
            <a:spLocks noGrp="1"/>
          </p:cNvSpPr>
          <p:nvPr>
            <p:ph type="title"/>
          </p:nvPr>
        </p:nvSpPr>
        <p:spPr/>
        <p:txBody>
          <a:bodyPr/>
          <a:lstStyle/>
          <a:p>
            <a:r>
              <a:rPr lang="da-DK" dirty="0"/>
              <a:t>Danske lagsøjler</a:t>
            </a:r>
          </a:p>
        </p:txBody>
      </p:sp>
      <p:sp>
        <p:nvSpPr>
          <p:cNvPr id="3" name="Pladsholder til indhold 2">
            <a:extLst>
              <a:ext uri="{FF2B5EF4-FFF2-40B4-BE49-F238E27FC236}">
                <a16:creationId xmlns:a16="http://schemas.microsoft.com/office/drawing/2014/main" id="{DAB1DC72-4A6A-4959-6135-89BE92202BD7}"/>
              </a:ext>
            </a:extLst>
          </p:cNvPr>
          <p:cNvSpPr>
            <a:spLocks noGrp="1"/>
          </p:cNvSpPr>
          <p:nvPr>
            <p:ph idx="1"/>
          </p:nvPr>
        </p:nvSpPr>
        <p:spPr/>
        <p:txBody>
          <a:bodyPr/>
          <a:lstStyle/>
          <a:p>
            <a:endParaRPr lang="da-DK"/>
          </a:p>
        </p:txBody>
      </p:sp>
      <p:pic>
        <p:nvPicPr>
          <p:cNvPr id="4" name="Billede 3">
            <a:extLst>
              <a:ext uri="{FF2B5EF4-FFF2-40B4-BE49-F238E27FC236}">
                <a16:creationId xmlns:a16="http://schemas.microsoft.com/office/drawing/2014/main" id="{060D6878-F276-15B1-7FF7-5089EE19954C}"/>
              </a:ext>
            </a:extLst>
          </p:cNvPr>
          <p:cNvPicPr>
            <a:picLocks noChangeAspect="1"/>
          </p:cNvPicPr>
          <p:nvPr/>
        </p:nvPicPr>
        <p:blipFill>
          <a:blip r:embed="rId2"/>
          <a:stretch>
            <a:fillRect/>
          </a:stretch>
        </p:blipFill>
        <p:spPr>
          <a:xfrm>
            <a:off x="2133599" y="365125"/>
            <a:ext cx="9144001" cy="6858000"/>
          </a:xfrm>
          <a:prstGeom prst="rect">
            <a:avLst/>
          </a:prstGeom>
        </p:spPr>
      </p:pic>
    </p:spTree>
    <p:extLst>
      <p:ext uri="{BB962C8B-B14F-4D97-AF65-F5344CB8AC3E}">
        <p14:creationId xmlns:p14="http://schemas.microsoft.com/office/powerpoint/2010/main" val="25698991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761DDFE-071F-4200-B0AA-394476C2D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2088274-A00E-740F-3365-0DCE672B80AE}"/>
              </a:ext>
            </a:extLst>
          </p:cNvPr>
          <p:cNvSpPr>
            <a:spLocks noGrp="1"/>
          </p:cNvSpPr>
          <p:nvPr>
            <p:ph type="title"/>
          </p:nvPr>
        </p:nvSpPr>
        <p:spPr>
          <a:xfrm>
            <a:off x="838198" y="547815"/>
            <a:ext cx="5167185" cy="1680519"/>
          </a:xfrm>
        </p:spPr>
        <p:txBody>
          <a:bodyPr>
            <a:normAutofit/>
          </a:bodyPr>
          <a:lstStyle/>
          <a:p>
            <a:endParaRPr lang="da-DK" sz="4000"/>
          </a:p>
        </p:txBody>
      </p:sp>
      <p:sp>
        <p:nvSpPr>
          <p:cNvPr id="3" name="Pladsholder til indhold 2">
            <a:extLst>
              <a:ext uri="{FF2B5EF4-FFF2-40B4-BE49-F238E27FC236}">
                <a16:creationId xmlns:a16="http://schemas.microsoft.com/office/drawing/2014/main" id="{AD16B82D-BE09-F923-FFC6-60D5FE367E25}"/>
              </a:ext>
            </a:extLst>
          </p:cNvPr>
          <p:cNvSpPr>
            <a:spLocks noGrp="1"/>
          </p:cNvSpPr>
          <p:nvPr>
            <p:ph idx="1"/>
          </p:nvPr>
        </p:nvSpPr>
        <p:spPr>
          <a:xfrm>
            <a:off x="6186619" y="547815"/>
            <a:ext cx="5178960" cy="1680519"/>
          </a:xfrm>
        </p:spPr>
        <p:txBody>
          <a:bodyPr anchor="ctr">
            <a:normAutofit/>
          </a:bodyPr>
          <a:lstStyle/>
          <a:p>
            <a:endParaRPr lang="da-DK" sz="2000"/>
          </a:p>
        </p:txBody>
      </p:sp>
      <p:pic>
        <p:nvPicPr>
          <p:cNvPr id="5" name="Billede 4">
            <a:extLst>
              <a:ext uri="{FF2B5EF4-FFF2-40B4-BE49-F238E27FC236}">
                <a16:creationId xmlns:a16="http://schemas.microsoft.com/office/drawing/2014/main" id="{C0B4DDEB-F88C-BFE2-8F75-A4A6DA017A90}"/>
              </a:ext>
            </a:extLst>
          </p:cNvPr>
          <p:cNvPicPr>
            <a:picLocks noChangeAspect="1"/>
          </p:cNvPicPr>
          <p:nvPr/>
        </p:nvPicPr>
        <p:blipFill>
          <a:blip r:embed="rId2"/>
          <a:stretch>
            <a:fillRect/>
          </a:stretch>
        </p:blipFill>
        <p:spPr>
          <a:xfrm>
            <a:off x="947693" y="2421924"/>
            <a:ext cx="4948195" cy="3711146"/>
          </a:xfrm>
          <a:prstGeom prst="rect">
            <a:avLst/>
          </a:prstGeom>
        </p:spPr>
      </p:pic>
      <p:pic>
        <p:nvPicPr>
          <p:cNvPr id="4" name="Billede 3">
            <a:extLst>
              <a:ext uri="{FF2B5EF4-FFF2-40B4-BE49-F238E27FC236}">
                <a16:creationId xmlns:a16="http://schemas.microsoft.com/office/drawing/2014/main" id="{9E3DFA3A-549C-4F45-3187-8B41F5E75B96}"/>
              </a:ext>
            </a:extLst>
          </p:cNvPr>
          <p:cNvPicPr>
            <a:picLocks noChangeAspect="1"/>
          </p:cNvPicPr>
          <p:nvPr/>
        </p:nvPicPr>
        <p:blipFill>
          <a:blip r:embed="rId3"/>
          <a:stretch>
            <a:fillRect/>
          </a:stretch>
        </p:blipFill>
        <p:spPr>
          <a:xfrm>
            <a:off x="6307889" y="2421924"/>
            <a:ext cx="4948195" cy="3711146"/>
          </a:xfrm>
          <a:prstGeom prst="rect">
            <a:avLst/>
          </a:prstGeom>
        </p:spPr>
      </p:pic>
    </p:spTree>
    <p:extLst>
      <p:ext uri="{BB962C8B-B14F-4D97-AF65-F5344CB8AC3E}">
        <p14:creationId xmlns:p14="http://schemas.microsoft.com/office/powerpoint/2010/main" val="12764451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E6603A-CD74-9B41-16D7-FCF79582ED35}"/>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97B8DF32-B90D-B4CF-1CA4-88825537C2BE}"/>
              </a:ext>
            </a:extLst>
          </p:cNvPr>
          <p:cNvSpPr>
            <a:spLocks noGrp="1"/>
          </p:cNvSpPr>
          <p:nvPr>
            <p:ph idx="1"/>
          </p:nvPr>
        </p:nvSpPr>
        <p:spPr/>
        <p:txBody>
          <a:bodyPr/>
          <a:lstStyle/>
          <a:p>
            <a:endParaRPr lang="da-DK"/>
          </a:p>
        </p:txBody>
      </p:sp>
      <p:pic>
        <p:nvPicPr>
          <p:cNvPr id="4" name="Billede 3">
            <a:extLst>
              <a:ext uri="{FF2B5EF4-FFF2-40B4-BE49-F238E27FC236}">
                <a16:creationId xmlns:a16="http://schemas.microsoft.com/office/drawing/2014/main" id="{57BE9788-029C-67B0-163F-EE22E8118A6D}"/>
              </a:ext>
            </a:extLst>
          </p:cNvPr>
          <p:cNvPicPr>
            <a:picLocks noChangeAspect="1"/>
          </p:cNvPicPr>
          <p:nvPr/>
        </p:nvPicPr>
        <p:blipFill>
          <a:blip r:embed="rId2"/>
          <a:stretch>
            <a:fillRect/>
          </a:stretch>
        </p:blipFill>
        <p:spPr>
          <a:xfrm>
            <a:off x="1523999" y="0"/>
            <a:ext cx="9144001" cy="6858000"/>
          </a:xfrm>
          <a:prstGeom prst="rect">
            <a:avLst/>
          </a:prstGeom>
        </p:spPr>
      </p:pic>
    </p:spTree>
    <p:extLst>
      <p:ext uri="{BB962C8B-B14F-4D97-AF65-F5344CB8AC3E}">
        <p14:creationId xmlns:p14="http://schemas.microsoft.com/office/powerpoint/2010/main" val="8524314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094200-3258-5910-1A57-BA77C8A4C236}"/>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7D7765F3-7C30-A94D-77C8-E82FA54B84FA}"/>
              </a:ext>
            </a:extLst>
          </p:cNvPr>
          <p:cNvSpPr>
            <a:spLocks noGrp="1"/>
          </p:cNvSpPr>
          <p:nvPr>
            <p:ph idx="1"/>
          </p:nvPr>
        </p:nvSpPr>
        <p:spPr/>
        <p:txBody>
          <a:bodyPr/>
          <a:lstStyle/>
          <a:p>
            <a:endParaRPr lang="da-DK"/>
          </a:p>
        </p:txBody>
      </p:sp>
      <p:pic>
        <p:nvPicPr>
          <p:cNvPr id="4" name="Billede 3">
            <a:extLst>
              <a:ext uri="{FF2B5EF4-FFF2-40B4-BE49-F238E27FC236}">
                <a16:creationId xmlns:a16="http://schemas.microsoft.com/office/drawing/2014/main" id="{FFA0FCDF-5A00-AF80-FBAA-F918E28A9B80}"/>
              </a:ext>
            </a:extLst>
          </p:cNvPr>
          <p:cNvPicPr>
            <a:picLocks noChangeAspect="1"/>
          </p:cNvPicPr>
          <p:nvPr/>
        </p:nvPicPr>
        <p:blipFill>
          <a:blip r:embed="rId2"/>
          <a:stretch>
            <a:fillRect/>
          </a:stretch>
        </p:blipFill>
        <p:spPr>
          <a:xfrm>
            <a:off x="1523999" y="0"/>
            <a:ext cx="9144001" cy="6858000"/>
          </a:xfrm>
          <a:prstGeom prst="rect">
            <a:avLst/>
          </a:prstGeom>
        </p:spPr>
      </p:pic>
    </p:spTree>
    <p:extLst>
      <p:ext uri="{BB962C8B-B14F-4D97-AF65-F5344CB8AC3E}">
        <p14:creationId xmlns:p14="http://schemas.microsoft.com/office/powerpoint/2010/main" val="38713633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0FEBB0-C01B-E1DD-207B-186DDABD30FC}"/>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7C8B8DE4-893C-54DA-FE7D-362ED919268A}"/>
              </a:ext>
            </a:extLst>
          </p:cNvPr>
          <p:cNvSpPr>
            <a:spLocks noGrp="1"/>
          </p:cNvSpPr>
          <p:nvPr>
            <p:ph idx="1"/>
          </p:nvPr>
        </p:nvSpPr>
        <p:spPr/>
        <p:txBody>
          <a:bodyPr/>
          <a:lstStyle/>
          <a:p>
            <a:endParaRPr lang="da-DK"/>
          </a:p>
        </p:txBody>
      </p:sp>
      <p:pic>
        <p:nvPicPr>
          <p:cNvPr id="4" name="Billede 3">
            <a:extLst>
              <a:ext uri="{FF2B5EF4-FFF2-40B4-BE49-F238E27FC236}">
                <a16:creationId xmlns:a16="http://schemas.microsoft.com/office/drawing/2014/main" id="{C848774D-1A50-8007-BBE9-2D0BD032D44B}"/>
              </a:ext>
            </a:extLst>
          </p:cNvPr>
          <p:cNvPicPr>
            <a:picLocks noChangeAspect="1"/>
          </p:cNvPicPr>
          <p:nvPr/>
        </p:nvPicPr>
        <p:blipFill>
          <a:blip r:embed="rId2"/>
          <a:stretch>
            <a:fillRect/>
          </a:stretch>
        </p:blipFill>
        <p:spPr>
          <a:xfrm>
            <a:off x="1523999" y="0"/>
            <a:ext cx="9144001" cy="6858000"/>
          </a:xfrm>
          <a:prstGeom prst="rect">
            <a:avLst/>
          </a:prstGeom>
        </p:spPr>
      </p:pic>
    </p:spTree>
    <p:extLst>
      <p:ext uri="{BB962C8B-B14F-4D97-AF65-F5344CB8AC3E}">
        <p14:creationId xmlns:p14="http://schemas.microsoft.com/office/powerpoint/2010/main" val="5831190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Arc 11">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F7AAC412-8190-7820-59E4-0D9F0C556EA6}"/>
              </a:ext>
            </a:extLst>
          </p:cNvPr>
          <p:cNvSpPr>
            <a:spLocks noGrp="1"/>
          </p:cNvSpPr>
          <p:nvPr>
            <p:ph type="title"/>
          </p:nvPr>
        </p:nvSpPr>
        <p:spPr>
          <a:xfrm>
            <a:off x="5894962" y="479493"/>
            <a:ext cx="5458838" cy="1325563"/>
          </a:xfrm>
        </p:spPr>
        <p:txBody>
          <a:bodyPr>
            <a:normAutofit/>
          </a:bodyPr>
          <a:lstStyle/>
          <a:p>
            <a:r>
              <a:rPr lang="da-DK" dirty="0"/>
              <a:t>Landskab Vestdanmark</a:t>
            </a:r>
          </a:p>
        </p:txBody>
      </p:sp>
      <p:sp>
        <p:nvSpPr>
          <p:cNvPr id="14" name="Freeform: Shape 13">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Billede 4">
            <a:extLst>
              <a:ext uri="{FF2B5EF4-FFF2-40B4-BE49-F238E27FC236}">
                <a16:creationId xmlns:a16="http://schemas.microsoft.com/office/drawing/2014/main" id="{7DAF90D6-3361-3978-44DE-499C40A691C2}"/>
              </a:ext>
            </a:extLst>
          </p:cNvPr>
          <p:cNvPicPr>
            <a:picLocks noChangeAspect="1"/>
          </p:cNvPicPr>
          <p:nvPr/>
        </p:nvPicPr>
        <p:blipFill>
          <a:blip r:embed="rId2"/>
          <a:stretch>
            <a:fillRect/>
          </a:stretch>
        </p:blipFill>
        <p:spPr>
          <a:xfrm>
            <a:off x="703182" y="1248052"/>
            <a:ext cx="4777381" cy="4192151"/>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Pladsholder til indhold 2">
            <a:extLst>
              <a:ext uri="{FF2B5EF4-FFF2-40B4-BE49-F238E27FC236}">
                <a16:creationId xmlns:a16="http://schemas.microsoft.com/office/drawing/2014/main" id="{09AA1EFF-E472-059A-47DA-F7F3BD773814}"/>
              </a:ext>
            </a:extLst>
          </p:cNvPr>
          <p:cNvSpPr>
            <a:spLocks noGrp="1"/>
          </p:cNvSpPr>
          <p:nvPr>
            <p:ph idx="1"/>
          </p:nvPr>
        </p:nvSpPr>
        <p:spPr>
          <a:xfrm>
            <a:off x="5894962" y="1984443"/>
            <a:ext cx="5458838" cy="4192520"/>
          </a:xfrm>
        </p:spPr>
        <p:txBody>
          <a:bodyPr>
            <a:normAutofit/>
          </a:bodyPr>
          <a:lstStyle/>
          <a:p>
            <a:r>
              <a:rPr lang="da-DK" sz="2400" dirty="0"/>
              <a:t>Landskabet i Vestjylland består af flade strækninger (smeltevandsflader) afbrudt af områder med et kuperet terræn (</a:t>
            </a:r>
            <a:r>
              <a:rPr lang="da-DK" sz="2400" u="sng" dirty="0"/>
              <a:t>bakkeøer</a:t>
            </a:r>
            <a:r>
              <a:rPr lang="da-DK" sz="2400" dirty="0"/>
              <a:t>). Smeltevandet har dannet smeltevandsfladerne under sidste </a:t>
            </a:r>
            <a:r>
              <a:rPr lang="da-DK" sz="2400" u="sng" dirty="0"/>
              <a:t>istid</a:t>
            </a:r>
            <a:r>
              <a:rPr lang="da-DK" sz="2400" dirty="0"/>
              <a:t>. </a:t>
            </a:r>
            <a:r>
              <a:rPr lang="da-DK" sz="2400" u="sng" dirty="0"/>
              <a:t>Bakkeøerne</a:t>
            </a:r>
            <a:r>
              <a:rPr lang="da-DK" sz="2400" dirty="0"/>
              <a:t> er landskab fra den forrige istid. Bakkeøerne blev ikke dækket af smeltevand, da området lå højt. Saale-istidens </a:t>
            </a:r>
            <a:r>
              <a:rPr lang="da-DK" sz="2400" u="sng" dirty="0"/>
              <a:t>gletsjere</a:t>
            </a:r>
            <a:r>
              <a:rPr lang="da-DK" sz="2400" dirty="0"/>
              <a:t> har afsat </a:t>
            </a:r>
            <a:r>
              <a:rPr lang="da-DK" sz="2400" u="sng" dirty="0"/>
              <a:t>moræne</a:t>
            </a:r>
            <a:r>
              <a:rPr lang="da-DK" sz="2400" dirty="0"/>
              <a:t> og smeltevandsaflejringer, der i dag udgør bakkeøerne i Vestjylland.</a:t>
            </a:r>
          </a:p>
        </p:txBody>
      </p:sp>
    </p:spTree>
    <p:extLst>
      <p:ext uri="{BB962C8B-B14F-4D97-AF65-F5344CB8AC3E}">
        <p14:creationId xmlns:p14="http://schemas.microsoft.com/office/powerpoint/2010/main" val="30619174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AFD1DE6-CF1C-6F5B-1C73-B644269852B0}"/>
              </a:ext>
            </a:extLst>
          </p:cNvPr>
          <p:cNvSpPr>
            <a:spLocks noGrp="1"/>
          </p:cNvSpPr>
          <p:nvPr>
            <p:ph type="title"/>
          </p:nvPr>
        </p:nvSpPr>
        <p:spPr>
          <a:xfrm>
            <a:off x="793662" y="386930"/>
            <a:ext cx="10066122" cy="1298448"/>
          </a:xfrm>
        </p:spPr>
        <p:txBody>
          <a:bodyPr anchor="b">
            <a:normAutofit/>
          </a:bodyPr>
          <a:lstStyle/>
          <a:p>
            <a:r>
              <a:rPr lang="da-DK" sz="4800"/>
              <a:t>Excentricitet - Jordens bane</a:t>
            </a:r>
          </a:p>
        </p:txBody>
      </p:sp>
      <p:sp>
        <p:nvSpPr>
          <p:cNvPr id="38" name="Rectangle 37">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dsholder til indhold 2">
            <a:extLst>
              <a:ext uri="{FF2B5EF4-FFF2-40B4-BE49-F238E27FC236}">
                <a16:creationId xmlns:a16="http://schemas.microsoft.com/office/drawing/2014/main" id="{AA71E8A9-FE8A-F4D4-B5D0-D26F21F38454}"/>
              </a:ext>
            </a:extLst>
          </p:cNvPr>
          <p:cNvSpPr>
            <a:spLocks noGrp="1"/>
          </p:cNvSpPr>
          <p:nvPr>
            <p:ph idx="1"/>
          </p:nvPr>
        </p:nvSpPr>
        <p:spPr>
          <a:xfrm>
            <a:off x="793661" y="2599509"/>
            <a:ext cx="4530898" cy="3639450"/>
          </a:xfrm>
        </p:spPr>
        <p:txBody>
          <a:bodyPr anchor="ctr">
            <a:normAutofit/>
          </a:bodyPr>
          <a:lstStyle/>
          <a:p>
            <a:r>
              <a:rPr lang="da-DK" sz="1700" dirty="0"/>
              <a:t>Jordens bane går fra at være elliptisk til næsten cirkulær i en cyklus på ca. 100.000 år. Når banen er mest cirkulær, opholder Jorden sig samlet set langt væk fra Solen i længere tid end i den elliptiske bane, herunder i sommer­halvåret.</a:t>
            </a:r>
          </a:p>
          <a:p>
            <a:r>
              <a:rPr lang="da-DK" sz="1700" dirty="0"/>
              <a:t>Ved ellipseformen er der 30 pct. mere solindstråling på den nordlige halvkugle, når den er tættest på Solen, sammenlignet med når den er længst væk. I den mere cirkulære bane er Jorden cirka lige langt fra Solen hele året, og derfor får man ikke i samme grad de varme somre, der kan smelte sneen og havisen.</a:t>
            </a:r>
          </a:p>
          <a:p>
            <a:pPr marL="0" indent="0">
              <a:buNone/>
            </a:pPr>
            <a:endParaRPr lang="da-DK" sz="1700" dirty="0"/>
          </a:p>
        </p:txBody>
      </p:sp>
      <p:pic>
        <p:nvPicPr>
          <p:cNvPr id="5" name="Billede 4" descr="Et billede, der indeholder cirkel, diagram, skærmbillede&#10;&#10;AI-genereret indhold kan være ukorrekt.">
            <a:extLst>
              <a:ext uri="{FF2B5EF4-FFF2-40B4-BE49-F238E27FC236}">
                <a16:creationId xmlns:a16="http://schemas.microsoft.com/office/drawing/2014/main" id="{1EFFA153-582A-10DB-21F4-E715C6DA4ACB}"/>
              </a:ext>
            </a:extLst>
          </p:cNvPr>
          <p:cNvPicPr>
            <a:picLocks noChangeAspect="1"/>
          </p:cNvPicPr>
          <p:nvPr/>
        </p:nvPicPr>
        <p:blipFill>
          <a:blip r:embed="rId2"/>
          <a:stretch>
            <a:fillRect/>
          </a:stretch>
        </p:blipFill>
        <p:spPr>
          <a:xfrm>
            <a:off x="5911532" y="3040932"/>
            <a:ext cx="5150277" cy="2600889"/>
          </a:xfrm>
          <a:prstGeom prst="rect">
            <a:avLst/>
          </a:prstGeom>
        </p:spPr>
      </p:pic>
      <p:sp>
        <p:nvSpPr>
          <p:cNvPr id="42" name="Rectangle 41">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15504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C62ECA0-590E-ABC4-DE8D-48D8E8F31D72}"/>
              </a:ext>
            </a:extLst>
          </p:cNvPr>
          <p:cNvSpPr>
            <a:spLocks noGrp="1"/>
          </p:cNvSpPr>
          <p:nvPr>
            <p:ph type="title"/>
          </p:nvPr>
        </p:nvSpPr>
        <p:spPr>
          <a:xfrm>
            <a:off x="589560" y="856180"/>
            <a:ext cx="4560584" cy="1128068"/>
          </a:xfrm>
        </p:spPr>
        <p:txBody>
          <a:bodyPr anchor="ctr">
            <a:normAutofit/>
          </a:bodyPr>
          <a:lstStyle/>
          <a:p>
            <a:r>
              <a:rPr lang="da-DK" sz="4000"/>
              <a:t>Smeltevandsflader</a:t>
            </a:r>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dsholder til indhold 2">
            <a:extLst>
              <a:ext uri="{FF2B5EF4-FFF2-40B4-BE49-F238E27FC236}">
                <a16:creationId xmlns:a16="http://schemas.microsoft.com/office/drawing/2014/main" id="{3613BAD6-2AF5-94F4-1885-BC0D44B5094B}"/>
              </a:ext>
            </a:extLst>
          </p:cNvPr>
          <p:cNvSpPr>
            <a:spLocks noGrp="1"/>
          </p:cNvSpPr>
          <p:nvPr>
            <p:ph idx="1"/>
          </p:nvPr>
        </p:nvSpPr>
        <p:spPr>
          <a:xfrm>
            <a:off x="590719" y="2330505"/>
            <a:ext cx="4559425" cy="3979585"/>
          </a:xfrm>
        </p:spPr>
        <p:txBody>
          <a:bodyPr anchor="ctr">
            <a:normAutofit/>
          </a:bodyPr>
          <a:lstStyle/>
          <a:p>
            <a:r>
              <a:rPr lang="da-DK" sz="2000" dirty="0"/>
              <a:t>Smeltevandsfladen kan iagttages på et kort som store flade arealer med en svag </a:t>
            </a:r>
            <a:r>
              <a:rPr lang="da-DK" sz="2000" u="sng" dirty="0"/>
              <a:t>hældning</a:t>
            </a:r>
            <a:r>
              <a:rPr lang="da-DK" sz="2000" dirty="0"/>
              <a:t>, hvor der er en stor afstand mellem højdekurverne.</a:t>
            </a:r>
          </a:p>
          <a:p>
            <a:r>
              <a:rPr lang="da-DK" sz="2000" dirty="0"/>
              <a:t>På kortet er en profillinje indtegnet, og smeltevandsfladens </a:t>
            </a:r>
            <a:r>
              <a:rPr lang="da-DK" sz="2000" u="sng" dirty="0"/>
              <a:t>topografi</a:t>
            </a:r>
            <a:r>
              <a:rPr lang="da-DK" sz="2000" dirty="0"/>
              <a:t> fremgår i nederste del af figuren.</a:t>
            </a:r>
          </a:p>
          <a:p>
            <a:endParaRPr lang="da-DK" sz="2000" dirty="0"/>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lede 4" descr="Et billede, der indeholder tekst, skærmbillede, kort&#10;&#10;AI-genereret indhold kan være ukorrekt.">
            <a:extLst>
              <a:ext uri="{FF2B5EF4-FFF2-40B4-BE49-F238E27FC236}">
                <a16:creationId xmlns:a16="http://schemas.microsoft.com/office/drawing/2014/main" id="{7199BE4D-B9C0-65B1-E909-F1B3E9E7CDEB}"/>
              </a:ext>
            </a:extLst>
          </p:cNvPr>
          <p:cNvPicPr>
            <a:picLocks noChangeAspect="1"/>
          </p:cNvPicPr>
          <p:nvPr/>
        </p:nvPicPr>
        <p:blipFill>
          <a:blip r:embed="rId2"/>
          <a:srcRect l="194" r="1" b="1"/>
          <a:stretch>
            <a:fillRect/>
          </a:stretch>
        </p:blipFill>
        <p:spPr>
          <a:xfrm>
            <a:off x="5977788" y="799352"/>
            <a:ext cx="5425410" cy="5259296"/>
          </a:xfrm>
          <a:prstGeom prst="rect">
            <a:avLst/>
          </a:prstGeom>
        </p:spPr>
      </p:pic>
    </p:spTree>
    <p:extLst>
      <p:ext uri="{BB962C8B-B14F-4D97-AF65-F5344CB8AC3E}">
        <p14:creationId xmlns:p14="http://schemas.microsoft.com/office/powerpoint/2010/main" val="18253238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D4B2129-5B42-C754-0C38-8470040A76AD}"/>
            </a:ext>
          </a:extLst>
        </p:cNvPr>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7E47422-492A-C82B-669D-5D1EA16027E2}"/>
              </a:ext>
            </a:extLst>
          </p:cNvPr>
          <p:cNvSpPr>
            <a:spLocks noGrp="1"/>
          </p:cNvSpPr>
          <p:nvPr>
            <p:ph type="title"/>
          </p:nvPr>
        </p:nvSpPr>
        <p:spPr>
          <a:xfrm>
            <a:off x="645064" y="525982"/>
            <a:ext cx="4282983" cy="1200361"/>
          </a:xfrm>
        </p:spPr>
        <p:txBody>
          <a:bodyPr anchor="b">
            <a:normAutofit/>
          </a:bodyPr>
          <a:lstStyle/>
          <a:p>
            <a:r>
              <a:rPr lang="da-DK" sz="3600"/>
              <a:t>Smeltevandsflader</a:t>
            </a:r>
          </a:p>
        </p:txBody>
      </p:sp>
      <p:sp>
        <p:nvSpPr>
          <p:cNvPr id="27" name="Rectangle 26">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dsholder til indhold 2">
            <a:extLst>
              <a:ext uri="{FF2B5EF4-FFF2-40B4-BE49-F238E27FC236}">
                <a16:creationId xmlns:a16="http://schemas.microsoft.com/office/drawing/2014/main" id="{AD747475-FAEF-0E15-B92E-CB966CAA56B0}"/>
              </a:ext>
            </a:extLst>
          </p:cNvPr>
          <p:cNvSpPr>
            <a:spLocks noGrp="1"/>
          </p:cNvSpPr>
          <p:nvPr>
            <p:ph idx="1"/>
          </p:nvPr>
        </p:nvSpPr>
        <p:spPr>
          <a:xfrm>
            <a:off x="645066" y="2031101"/>
            <a:ext cx="4282984" cy="3511943"/>
          </a:xfrm>
        </p:spPr>
        <p:txBody>
          <a:bodyPr anchor="ctr">
            <a:normAutofit/>
          </a:bodyPr>
          <a:lstStyle/>
          <a:p>
            <a:r>
              <a:rPr lang="da-DK" sz="1800"/>
              <a:t>Smeltevandsfladen består især af sand og grus. Materialet på smeltevandsfladen er sorteret. Smeltevandets hastighed vil aftage, når vandet bliver ført ud på smeltevandsfladen. Det materiale, der kræver den største </a:t>
            </a:r>
            <a:r>
              <a:rPr lang="da-DK" sz="1800" u="sng"/>
              <a:t>strømhastighed</a:t>
            </a:r>
            <a:r>
              <a:rPr lang="da-DK" sz="1800"/>
              <a:t> for at blive transporteret, er </a:t>
            </a:r>
            <a:r>
              <a:rPr lang="da-DK" sz="1800" u="sng"/>
              <a:t>aflejret</a:t>
            </a:r>
            <a:r>
              <a:rPr lang="da-DK" sz="1800"/>
              <a:t> tættest ved </a:t>
            </a:r>
            <a:r>
              <a:rPr lang="da-DK" sz="1800" u="sng"/>
              <a:t>gletsjeren</a:t>
            </a:r>
            <a:r>
              <a:rPr lang="da-DK" sz="1800"/>
              <a:t>. Der vil her være tale om grus, da det har en større </a:t>
            </a:r>
            <a:r>
              <a:rPr lang="da-DK" sz="1800" u="sng"/>
              <a:t>kornstørrelse</a:t>
            </a:r>
            <a:r>
              <a:rPr lang="da-DK" sz="1800"/>
              <a:t> end sand.</a:t>
            </a:r>
          </a:p>
        </p:txBody>
      </p:sp>
      <p:sp>
        <p:nvSpPr>
          <p:cNvPr id="29" name="Rectangle 28">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Billede 5" descr="Et billede, der indeholder design, kasse, print&#10;&#10;AI-genereret indhold kan være ukorrekt.">
            <a:extLst>
              <a:ext uri="{FF2B5EF4-FFF2-40B4-BE49-F238E27FC236}">
                <a16:creationId xmlns:a16="http://schemas.microsoft.com/office/drawing/2014/main" id="{78320EC7-DC00-2CC2-60ED-99700814C829}"/>
              </a:ext>
            </a:extLst>
          </p:cNvPr>
          <p:cNvPicPr>
            <a:picLocks noChangeAspect="1"/>
          </p:cNvPicPr>
          <p:nvPr/>
        </p:nvPicPr>
        <p:blipFill>
          <a:blip r:embed="rId2"/>
          <a:stretch>
            <a:fillRect/>
          </a:stretch>
        </p:blipFill>
        <p:spPr>
          <a:xfrm>
            <a:off x="7038126" y="650494"/>
            <a:ext cx="3527242" cy="5324142"/>
          </a:xfrm>
          <a:prstGeom prst="rect">
            <a:avLst/>
          </a:prstGeom>
        </p:spPr>
      </p:pic>
    </p:spTree>
    <p:extLst>
      <p:ext uri="{BB962C8B-B14F-4D97-AF65-F5344CB8AC3E}">
        <p14:creationId xmlns:p14="http://schemas.microsoft.com/office/powerpoint/2010/main" val="15476891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9326CB7-266E-A1AE-3717-9FF3630DA944}"/>
              </a:ext>
            </a:extLst>
          </p:cNvPr>
          <p:cNvSpPr>
            <a:spLocks noGrp="1"/>
          </p:cNvSpPr>
          <p:nvPr>
            <p:ph type="title"/>
          </p:nvPr>
        </p:nvSpPr>
        <p:spPr>
          <a:xfrm>
            <a:off x="589560" y="856180"/>
            <a:ext cx="4560584" cy="1128068"/>
          </a:xfrm>
        </p:spPr>
        <p:txBody>
          <a:bodyPr anchor="ctr">
            <a:normAutofit/>
          </a:bodyPr>
          <a:lstStyle/>
          <a:p>
            <a:r>
              <a:rPr lang="da-DK" sz="4000"/>
              <a:t>Bakkeøer</a:t>
            </a:r>
          </a:p>
        </p:txBody>
      </p:sp>
      <p:grpSp>
        <p:nvGrpSpPr>
          <p:cNvPr id="14" name="Group 13">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5" name="Rectangle 1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dsholder til indhold 2">
            <a:extLst>
              <a:ext uri="{FF2B5EF4-FFF2-40B4-BE49-F238E27FC236}">
                <a16:creationId xmlns:a16="http://schemas.microsoft.com/office/drawing/2014/main" id="{1085F441-30E4-6611-989E-7E620365D1C1}"/>
              </a:ext>
            </a:extLst>
          </p:cNvPr>
          <p:cNvSpPr>
            <a:spLocks noGrp="1"/>
          </p:cNvSpPr>
          <p:nvPr>
            <p:ph idx="1"/>
          </p:nvPr>
        </p:nvSpPr>
        <p:spPr>
          <a:xfrm>
            <a:off x="590719" y="2330505"/>
            <a:ext cx="4559425" cy="3979585"/>
          </a:xfrm>
        </p:spPr>
        <p:txBody>
          <a:bodyPr anchor="ctr">
            <a:normAutofit lnSpcReduction="10000"/>
          </a:bodyPr>
          <a:lstStyle/>
          <a:p>
            <a:r>
              <a:rPr lang="da-DK" sz="1900" dirty="0"/>
              <a:t>Et kuperet bakkelandskab i et ellers fladt område kan være et landskab fra næstsidste istid. Disse bakker kan bestå af enten ler eller sand. I Danmark er bakkeøerne lokaliseret i Vestjylland. De er omgivet af den svagt hældende smeltevandsflade. </a:t>
            </a:r>
            <a:r>
              <a:rPr lang="da-DK" sz="1900" u="sng" dirty="0"/>
              <a:t>Jordflydning</a:t>
            </a:r>
            <a:r>
              <a:rPr lang="da-DK" sz="1900" dirty="0"/>
              <a:t> og </a:t>
            </a:r>
            <a:r>
              <a:rPr lang="da-DK" sz="1900" u="sng" dirty="0"/>
              <a:t>sandfygning</a:t>
            </a:r>
            <a:r>
              <a:rPr lang="da-DK" sz="1900" dirty="0"/>
              <a:t> har efterfølgende udjævnet bakkeøernes oprindelige topografi. Jordflydning sker i forbindelse med smeltning af </a:t>
            </a:r>
            <a:r>
              <a:rPr lang="da-DK" sz="1900" u="sng" dirty="0"/>
              <a:t>permafrost</a:t>
            </a:r>
            <a:r>
              <a:rPr lang="da-DK" sz="1900" dirty="0"/>
              <a:t> i jorden. Permafrost i jorden har medført, at smeltevandet ikke kunne blive </a:t>
            </a:r>
            <a:r>
              <a:rPr lang="da-DK" sz="1900" u="sng" dirty="0"/>
              <a:t>drænet</a:t>
            </a:r>
            <a:r>
              <a:rPr lang="da-DK" sz="1900" dirty="0"/>
              <a:t> væk fra overfladen.</a:t>
            </a:r>
          </a:p>
          <a:p>
            <a:r>
              <a:rPr lang="da-DK" sz="1900" dirty="0"/>
              <a:t>Hvorfor er de kun lokaliseret i Vestdanmark?</a:t>
            </a:r>
          </a:p>
        </p:txBody>
      </p:sp>
      <p:sp>
        <p:nvSpPr>
          <p:cNvPr id="20" name="Rectangle 19">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Billede 6" descr="Et billede, der indeholder tekst, skærmbillede, kort&#10;&#10;AI-genereret indhold kan være ukorrekt.">
            <a:extLst>
              <a:ext uri="{FF2B5EF4-FFF2-40B4-BE49-F238E27FC236}">
                <a16:creationId xmlns:a16="http://schemas.microsoft.com/office/drawing/2014/main" id="{B7906B2D-69E8-FCC1-82BE-E5866E7049EB}"/>
              </a:ext>
            </a:extLst>
          </p:cNvPr>
          <p:cNvPicPr>
            <a:picLocks noChangeAspect="1"/>
          </p:cNvPicPr>
          <p:nvPr/>
        </p:nvPicPr>
        <p:blipFill>
          <a:blip r:embed="rId2"/>
          <a:srcRect l="194" r="1" b="1"/>
          <a:stretch>
            <a:fillRect/>
          </a:stretch>
        </p:blipFill>
        <p:spPr>
          <a:xfrm>
            <a:off x="5977788" y="799352"/>
            <a:ext cx="5425410" cy="5259296"/>
          </a:xfrm>
          <a:prstGeom prst="rect">
            <a:avLst/>
          </a:prstGeom>
        </p:spPr>
      </p:pic>
    </p:spTree>
    <p:extLst>
      <p:ext uri="{BB962C8B-B14F-4D97-AF65-F5344CB8AC3E}">
        <p14:creationId xmlns:p14="http://schemas.microsoft.com/office/powerpoint/2010/main" val="33336564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9A301BA-CBCD-FAB5-E709-1AA5D14AE3C4}"/>
              </a:ext>
            </a:extLst>
          </p:cNvPr>
          <p:cNvSpPr>
            <a:spLocks noGrp="1"/>
          </p:cNvSpPr>
          <p:nvPr>
            <p:ph type="title"/>
          </p:nvPr>
        </p:nvSpPr>
        <p:spPr>
          <a:xfrm>
            <a:off x="572493" y="238539"/>
            <a:ext cx="11047013" cy="1434415"/>
          </a:xfrm>
        </p:spPr>
        <p:txBody>
          <a:bodyPr anchor="b">
            <a:normAutofit/>
          </a:bodyPr>
          <a:lstStyle/>
          <a:p>
            <a:r>
              <a:rPr lang="da-DK" sz="5400"/>
              <a:t>Landskab Østdanmark</a:t>
            </a:r>
          </a:p>
        </p:txBody>
      </p:sp>
      <p:sp>
        <p:nvSpPr>
          <p:cNvPr id="14"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Billede 6" descr="Et billede, der indeholder tekst, kort, skærmbillede&#10;&#10;AI-genereret indhold kan være ukorrekt.">
            <a:extLst>
              <a:ext uri="{FF2B5EF4-FFF2-40B4-BE49-F238E27FC236}">
                <a16:creationId xmlns:a16="http://schemas.microsoft.com/office/drawing/2014/main" id="{BD1E2F53-79D7-8D80-3C8A-8A728009B9BC}"/>
              </a:ext>
            </a:extLst>
          </p:cNvPr>
          <p:cNvPicPr>
            <a:picLocks noChangeAspect="1"/>
          </p:cNvPicPr>
          <p:nvPr/>
        </p:nvPicPr>
        <p:blipFill>
          <a:blip r:embed="rId2"/>
          <a:srcRect l="2111" r="6697" b="4"/>
          <a:stretch>
            <a:fillRect/>
          </a:stretch>
        </p:blipFill>
        <p:spPr>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sp>
        <p:nvSpPr>
          <p:cNvPr id="3" name="Pladsholder til indhold 2">
            <a:extLst>
              <a:ext uri="{FF2B5EF4-FFF2-40B4-BE49-F238E27FC236}">
                <a16:creationId xmlns:a16="http://schemas.microsoft.com/office/drawing/2014/main" id="{C3D8005E-B373-818F-FA23-616618A97962}"/>
              </a:ext>
            </a:extLst>
          </p:cNvPr>
          <p:cNvSpPr>
            <a:spLocks noGrp="1"/>
          </p:cNvSpPr>
          <p:nvPr>
            <p:ph idx="1"/>
          </p:nvPr>
        </p:nvSpPr>
        <p:spPr>
          <a:xfrm>
            <a:off x="4905955" y="2071316"/>
            <a:ext cx="6713552" cy="4114800"/>
          </a:xfrm>
        </p:spPr>
        <p:txBody>
          <a:bodyPr anchor="t">
            <a:normAutofit/>
          </a:bodyPr>
          <a:lstStyle/>
          <a:p>
            <a:r>
              <a:rPr lang="da-DK" sz="2200"/>
              <a:t>Det østdanske landskab er dannet af isen og smeltevand under isen. Der er </a:t>
            </a:r>
            <a:r>
              <a:rPr lang="da-DK" sz="2200" u="sng"/>
              <a:t>randmoræne</a:t>
            </a:r>
            <a:r>
              <a:rPr lang="da-DK" sz="2200"/>
              <a:t>, </a:t>
            </a:r>
            <a:r>
              <a:rPr lang="da-DK" sz="2200" u="sng"/>
              <a:t>bundmoræne</a:t>
            </a:r>
            <a:r>
              <a:rPr lang="da-DK" sz="2200"/>
              <a:t>, dødislandskab, </a:t>
            </a:r>
            <a:r>
              <a:rPr lang="da-DK" sz="2200" u="sng"/>
              <a:t>tunneldale</a:t>
            </a:r>
            <a:r>
              <a:rPr lang="da-DK" sz="2200"/>
              <a:t> m.m.</a:t>
            </a:r>
          </a:p>
          <a:p>
            <a:r>
              <a:rPr lang="da-DK" sz="2200"/>
              <a:t>Odsherredbuerne (NVsjælland) består af flere randmoræner. Landskabet viser, at gletsjerfronten har været i området i en længere periode, hvor klimaet har været stabilt.</a:t>
            </a:r>
          </a:p>
        </p:txBody>
      </p:sp>
    </p:spTree>
    <p:extLst>
      <p:ext uri="{BB962C8B-B14F-4D97-AF65-F5344CB8AC3E}">
        <p14:creationId xmlns:p14="http://schemas.microsoft.com/office/powerpoint/2010/main" val="392973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3389E22-935A-F022-53AA-102990788E6A}"/>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Snak om grafen</a:t>
            </a:r>
          </a:p>
        </p:txBody>
      </p:sp>
      <p:pic>
        <p:nvPicPr>
          <p:cNvPr id="5" name="Billede 4" descr="Et billede, der indeholder tekst, skærmbillede, linje/række, diagram&#10;&#10;AI-genereret indhold kan være ukorrekt.">
            <a:extLst>
              <a:ext uri="{FF2B5EF4-FFF2-40B4-BE49-F238E27FC236}">
                <a16:creationId xmlns:a16="http://schemas.microsoft.com/office/drawing/2014/main" id="{CC2E5009-38CC-830E-9376-B0C6AE8D2787}"/>
              </a:ext>
            </a:extLst>
          </p:cNvPr>
          <p:cNvPicPr>
            <a:picLocks noChangeAspect="1"/>
          </p:cNvPicPr>
          <p:nvPr/>
        </p:nvPicPr>
        <p:blipFill>
          <a:blip r:embed="rId2"/>
          <a:stretch>
            <a:fillRect/>
          </a:stretch>
        </p:blipFill>
        <p:spPr>
          <a:xfrm>
            <a:off x="3044472" y="1675227"/>
            <a:ext cx="6103055" cy="4394199"/>
          </a:xfrm>
          <a:prstGeom prst="rect">
            <a:avLst/>
          </a:prstGeom>
        </p:spPr>
      </p:pic>
    </p:spTree>
    <p:extLst>
      <p:ext uri="{BB962C8B-B14F-4D97-AF65-F5344CB8AC3E}">
        <p14:creationId xmlns:p14="http://schemas.microsoft.com/office/powerpoint/2010/main" val="16903439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4B242F7-D6EA-5E8D-6391-9CE6A654D616}"/>
              </a:ext>
            </a:extLst>
          </p:cNvPr>
          <p:cNvSpPr>
            <a:spLocks noGrp="1"/>
          </p:cNvSpPr>
          <p:nvPr>
            <p:ph type="title"/>
          </p:nvPr>
        </p:nvSpPr>
        <p:spPr>
          <a:xfrm>
            <a:off x="572493" y="238539"/>
            <a:ext cx="11047013" cy="1434415"/>
          </a:xfrm>
        </p:spPr>
        <p:txBody>
          <a:bodyPr anchor="b">
            <a:normAutofit/>
          </a:bodyPr>
          <a:lstStyle/>
          <a:p>
            <a:r>
              <a:rPr lang="da-DK" sz="5400"/>
              <a:t>Randmoræne</a:t>
            </a:r>
          </a:p>
        </p:txBody>
      </p:sp>
      <p:sp>
        <p:nvSpPr>
          <p:cNvPr id="15"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lede 4" descr="Et billede, der indeholder skærmbillede, tekst, design&#10;&#10;AI-genereret indhold kan være ukorrekt.">
            <a:extLst>
              <a:ext uri="{FF2B5EF4-FFF2-40B4-BE49-F238E27FC236}">
                <a16:creationId xmlns:a16="http://schemas.microsoft.com/office/drawing/2014/main" id="{D6FFDF3C-87BB-F969-1F46-8F97061D3339}"/>
              </a:ext>
            </a:extLst>
          </p:cNvPr>
          <p:cNvPicPr>
            <a:picLocks noChangeAspect="1"/>
          </p:cNvPicPr>
          <p:nvPr/>
        </p:nvPicPr>
        <p:blipFill>
          <a:blip r:embed="rId2"/>
          <a:srcRect r="7151" b="-4"/>
          <a:stretch>
            <a:fillRect/>
          </a:stretch>
        </p:blipFill>
        <p:spPr>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sp>
        <p:nvSpPr>
          <p:cNvPr id="3" name="Pladsholder til indhold 2">
            <a:extLst>
              <a:ext uri="{FF2B5EF4-FFF2-40B4-BE49-F238E27FC236}">
                <a16:creationId xmlns:a16="http://schemas.microsoft.com/office/drawing/2014/main" id="{1F795D7A-8D3A-AC22-8679-1938F686D8AD}"/>
              </a:ext>
            </a:extLst>
          </p:cNvPr>
          <p:cNvSpPr>
            <a:spLocks noGrp="1"/>
          </p:cNvSpPr>
          <p:nvPr>
            <p:ph idx="1"/>
          </p:nvPr>
        </p:nvSpPr>
        <p:spPr>
          <a:xfrm>
            <a:off x="4905955" y="2071316"/>
            <a:ext cx="6713552" cy="4114800"/>
          </a:xfrm>
        </p:spPr>
        <p:txBody>
          <a:bodyPr anchor="t">
            <a:normAutofit/>
          </a:bodyPr>
          <a:lstStyle/>
          <a:p>
            <a:r>
              <a:rPr lang="da-DK" sz="1400"/>
              <a:t>Randmorænerne er interessante, da disse bakker i dag viser placeringen af istidens </a:t>
            </a:r>
            <a:r>
              <a:rPr lang="da-DK" sz="1400" u="sng"/>
              <a:t>gletsjere</a:t>
            </a:r>
            <a:r>
              <a:rPr lang="da-DK" sz="1400"/>
              <a:t>. Randmoræner dannes i en kombination af forskellige processer: </a:t>
            </a:r>
          </a:p>
          <a:p>
            <a:pPr lvl="1"/>
            <a:r>
              <a:rPr lang="da-DK" sz="1400"/>
              <a:t>Gletsjeren eroderer og skubber underlaget op foran gletsjeren.</a:t>
            </a:r>
          </a:p>
          <a:p>
            <a:pPr lvl="2"/>
            <a:r>
              <a:rPr lang="da-DK" sz="1400"/>
              <a:t>Når gletsjerfremstødet finder sted, vil gletsjerisen pløje overfladematerialet op foran gletsjeren. Foran gletsjeren er der smeltevandsaflejringer af sand og grus. En randmoræne bliver derfor opbygget af smeltevandsaflejringer.</a:t>
            </a:r>
          </a:p>
          <a:p>
            <a:pPr lvl="1"/>
            <a:r>
              <a:rPr lang="da-DK" sz="1400"/>
              <a:t>Sedimenter fra gletsjerens overflade bliver aflejret i gletsjerens randområde.</a:t>
            </a:r>
          </a:p>
          <a:p>
            <a:pPr lvl="2"/>
            <a:r>
              <a:rPr lang="da-DK" sz="1400"/>
              <a:t>Der bliver ført sediment fra underlaget op i gletsjerens is. Det kan ske ved, at den bagvedliggende is overlejrer den foranliggende is. Herved kan gletsjerens overflade blive dækket af sediment. Sedimentet fra gletsjerens overflade kan skride ned foran gletsjeren.</a:t>
            </a:r>
          </a:p>
          <a:p>
            <a:pPr lvl="1"/>
            <a:r>
              <a:rPr lang="da-DK" sz="1400"/>
              <a:t>Vægten fra gletsjeren presser underlaget mod gletsjerranden.</a:t>
            </a:r>
          </a:p>
          <a:p>
            <a:pPr lvl="2"/>
            <a:r>
              <a:rPr lang="da-DK" sz="1400"/>
              <a:t>Deformation af jordlagene under gletsjerranden sker som følge af vægten fra gletsjeren. Gletsjerens bevægelse og vægt bryder underlaget bryder op i lag. Lagene vil skydes over hinanden foran gletsjeren.</a:t>
            </a:r>
          </a:p>
          <a:p>
            <a:pPr marL="457200" lvl="1" indent="0">
              <a:buNone/>
            </a:pPr>
            <a:endParaRPr lang="da-DK" sz="1400"/>
          </a:p>
        </p:txBody>
      </p:sp>
    </p:spTree>
    <p:extLst>
      <p:ext uri="{BB962C8B-B14F-4D97-AF65-F5344CB8AC3E}">
        <p14:creationId xmlns:p14="http://schemas.microsoft.com/office/powerpoint/2010/main" val="37352198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AAE94E3-A7DB-4868-B1E3-E49703488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6305725-832E-EA62-B391-59004C3EC3BA}"/>
              </a:ext>
            </a:extLst>
          </p:cNvPr>
          <p:cNvSpPr>
            <a:spLocks noGrp="1"/>
          </p:cNvSpPr>
          <p:nvPr>
            <p:ph type="title"/>
          </p:nvPr>
        </p:nvSpPr>
        <p:spPr>
          <a:xfrm>
            <a:off x="589560" y="856180"/>
            <a:ext cx="5279408" cy="1128068"/>
          </a:xfrm>
        </p:spPr>
        <p:txBody>
          <a:bodyPr anchor="ctr">
            <a:normAutofit/>
          </a:bodyPr>
          <a:lstStyle/>
          <a:p>
            <a:r>
              <a:rPr lang="da-DK" sz="4000"/>
              <a:t>Bundmoræne</a:t>
            </a:r>
          </a:p>
        </p:txBody>
      </p:sp>
      <p:grpSp>
        <p:nvGrpSpPr>
          <p:cNvPr id="21" name="Group 2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22" name="Rectangle 2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dsholder til indhold 2">
            <a:extLst>
              <a:ext uri="{FF2B5EF4-FFF2-40B4-BE49-F238E27FC236}">
                <a16:creationId xmlns:a16="http://schemas.microsoft.com/office/drawing/2014/main" id="{13825613-4A3A-77C0-0072-A3A6447BDC72}"/>
              </a:ext>
            </a:extLst>
          </p:cNvPr>
          <p:cNvSpPr>
            <a:spLocks noGrp="1"/>
          </p:cNvSpPr>
          <p:nvPr>
            <p:ph idx="1"/>
          </p:nvPr>
        </p:nvSpPr>
        <p:spPr>
          <a:xfrm>
            <a:off x="590719" y="2330505"/>
            <a:ext cx="5278066" cy="3979585"/>
          </a:xfrm>
        </p:spPr>
        <p:txBody>
          <a:bodyPr anchor="ctr">
            <a:normAutofit/>
          </a:bodyPr>
          <a:lstStyle/>
          <a:p>
            <a:r>
              <a:rPr lang="da-DK" sz="2000"/>
              <a:t>Bundmorænen vil opleves som et fladt område.</a:t>
            </a:r>
          </a:p>
          <a:p>
            <a:r>
              <a:rPr lang="da-DK" sz="2000"/>
              <a:t>Bundmorænen bliver dannet, når gletsjeren glider over </a:t>
            </a:r>
            <a:r>
              <a:rPr lang="da-DK" sz="2000" u="sng"/>
              <a:t>jordbunden</a:t>
            </a:r>
            <a:r>
              <a:rPr lang="da-DK" sz="2000"/>
              <a:t>. Under isen bliver der aflejret materiale, da der sker en friktion mellem isen og jordbunden på grund af gletsjerens bevægelse. Gletsjeren vil også fjerne noget af jorden, der vil fryse fast under gletsjeren. Det materiale vil blive aflejret senere.</a:t>
            </a:r>
          </a:p>
          <a:p>
            <a:endParaRPr lang="da-DK" sz="2000"/>
          </a:p>
        </p:txBody>
      </p:sp>
      <p:sp>
        <p:nvSpPr>
          <p:cNvPr id="27" name="Rectangle 2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lede 4" descr="Et billede, der indeholder græs, udendørs, landskab, sky&#10;&#10;AI-genereret indhold kan være ukorrekt.">
            <a:extLst>
              <a:ext uri="{FF2B5EF4-FFF2-40B4-BE49-F238E27FC236}">
                <a16:creationId xmlns:a16="http://schemas.microsoft.com/office/drawing/2014/main" id="{ECAA88EF-FE9B-4CD4-C42C-3CFA8F58F7BD}"/>
              </a:ext>
            </a:extLst>
          </p:cNvPr>
          <p:cNvPicPr>
            <a:picLocks noChangeAspect="1"/>
          </p:cNvPicPr>
          <p:nvPr/>
        </p:nvPicPr>
        <p:blipFill>
          <a:blip r:embed="rId2"/>
          <a:stretch>
            <a:fillRect/>
          </a:stretch>
        </p:blipFill>
        <p:spPr>
          <a:xfrm>
            <a:off x="7504653" y="357447"/>
            <a:ext cx="3609366" cy="2923587"/>
          </a:xfrm>
          <a:prstGeom prst="rect">
            <a:avLst/>
          </a:prstGeom>
        </p:spPr>
      </p:pic>
      <p:sp>
        <p:nvSpPr>
          <p:cNvPr id="31" name="Rectangle 30">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Billede 6" descr="Et billede, der indeholder tekst, kort, skærmbillede, Font/skrifttype&#10;&#10;AI-genereret indhold kan være ukorrekt.">
            <a:extLst>
              <a:ext uri="{FF2B5EF4-FFF2-40B4-BE49-F238E27FC236}">
                <a16:creationId xmlns:a16="http://schemas.microsoft.com/office/drawing/2014/main" id="{47B9A049-6909-F977-A1C6-AFE42916F5D9}"/>
              </a:ext>
            </a:extLst>
          </p:cNvPr>
          <p:cNvPicPr>
            <a:picLocks noChangeAspect="1"/>
          </p:cNvPicPr>
          <p:nvPr/>
        </p:nvPicPr>
        <p:blipFill>
          <a:blip r:embed="rId3"/>
          <a:stretch>
            <a:fillRect/>
          </a:stretch>
        </p:blipFill>
        <p:spPr>
          <a:xfrm>
            <a:off x="7773204" y="3502677"/>
            <a:ext cx="3021796" cy="2923587"/>
          </a:xfrm>
          <a:prstGeom prst="rect">
            <a:avLst/>
          </a:prstGeom>
        </p:spPr>
      </p:pic>
    </p:spTree>
    <p:extLst>
      <p:ext uri="{BB962C8B-B14F-4D97-AF65-F5344CB8AC3E}">
        <p14:creationId xmlns:p14="http://schemas.microsoft.com/office/powerpoint/2010/main" val="12330394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2942101-37EB-1FA5-58B6-4A93F4B673B0}"/>
              </a:ext>
            </a:extLst>
          </p:cNvPr>
          <p:cNvSpPr>
            <a:spLocks noGrp="1"/>
          </p:cNvSpPr>
          <p:nvPr>
            <p:ph type="title"/>
          </p:nvPr>
        </p:nvSpPr>
        <p:spPr>
          <a:xfrm>
            <a:off x="793662" y="386930"/>
            <a:ext cx="10066122" cy="1298448"/>
          </a:xfrm>
        </p:spPr>
        <p:txBody>
          <a:bodyPr anchor="b">
            <a:normAutofit/>
          </a:bodyPr>
          <a:lstStyle/>
          <a:p>
            <a:r>
              <a:rPr lang="da-DK" sz="4800"/>
              <a:t>Ledeblokke</a:t>
            </a:r>
          </a:p>
        </p:txBody>
      </p:sp>
      <p:sp>
        <p:nvSpPr>
          <p:cNvPr id="13" name="Rectangle 12">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dsholder til indhold 2">
            <a:extLst>
              <a:ext uri="{FF2B5EF4-FFF2-40B4-BE49-F238E27FC236}">
                <a16:creationId xmlns:a16="http://schemas.microsoft.com/office/drawing/2014/main" id="{0738516D-C166-CF5C-3B17-E9F8DB769B64}"/>
              </a:ext>
            </a:extLst>
          </p:cNvPr>
          <p:cNvSpPr>
            <a:spLocks noGrp="1"/>
          </p:cNvSpPr>
          <p:nvPr>
            <p:ph idx="1"/>
          </p:nvPr>
        </p:nvSpPr>
        <p:spPr>
          <a:xfrm>
            <a:off x="793661" y="2599509"/>
            <a:ext cx="4530898" cy="3639450"/>
          </a:xfrm>
        </p:spPr>
        <p:txBody>
          <a:bodyPr anchor="ctr">
            <a:normAutofit/>
          </a:bodyPr>
          <a:lstStyle/>
          <a:p>
            <a:r>
              <a:rPr lang="da-DK" sz="2000"/>
              <a:t>I Danmark finder vi </a:t>
            </a:r>
            <a:r>
              <a:rPr lang="da-DK" sz="2000" u="sng"/>
              <a:t>ledeblokke</a:t>
            </a:r>
            <a:r>
              <a:rPr lang="da-DK" sz="2000"/>
              <a:t> i aflejringer fra istiden, de løse sten stammer fra Norge, Sverige og Østersøens bjergarter. Ledeblokke er bjergarter, som med sikkerhed kun findes på én bestemt kendt lokalitet. </a:t>
            </a:r>
            <a:r>
              <a:rPr lang="da-DK" sz="2000" u="sng"/>
              <a:t>Teorien</a:t>
            </a:r>
            <a:r>
              <a:rPr lang="da-DK" sz="2000"/>
              <a:t> antager, at isen har transporteret ledeblokkene til Danmark.</a:t>
            </a:r>
          </a:p>
        </p:txBody>
      </p:sp>
      <p:pic>
        <p:nvPicPr>
          <p:cNvPr id="6" name="Billede 5">
            <a:extLst>
              <a:ext uri="{FF2B5EF4-FFF2-40B4-BE49-F238E27FC236}">
                <a16:creationId xmlns:a16="http://schemas.microsoft.com/office/drawing/2014/main" id="{F59DE868-EA68-72DE-7F8F-2FE6AD7AC0AF}"/>
              </a:ext>
            </a:extLst>
          </p:cNvPr>
          <p:cNvPicPr>
            <a:picLocks noChangeAspect="1"/>
          </p:cNvPicPr>
          <p:nvPr/>
        </p:nvPicPr>
        <p:blipFill>
          <a:blip r:embed="rId2"/>
          <a:stretch>
            <a:fillRect/>
          </a:stretch>
        </p:blipFill>
        <p:spPr>
          <a:xfrm>
            <a:off x="5911532" y="2551655"/>
            <a:ext cx="5150277" cy="3579443"/>
          </a:xfrm>
          <a:prstGeom prst="rect">
            <a:avLst/>
          </a:prstGeom>
        </p:spPr>
      </p:pic>
      <p:sp>
        <p:nvSpPr>
          <p:cNvPr id="17" name="Rectangle 16">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06866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CE26B21-23CE-76A7-5147-374FAC4FCAE4}"/>
              </a:ext>
            </a:extLst>
          </p:cNvPr>
          <p:cNvSpPr>
            <a:spLocks noGrp="1"/>
          </p:cNvSpPr>
          <p:nvPr>
            <p:ph type="title"/>
          </p:nvPr>
        </p:nvSpPr>
        <p:spPr>
          <a:xfrm>
            <a:off x="793662" y="386930"/>
            <a:ext cx="10066122" cy="1298448"/>
          </a:xfrm>
        </p:spPr>
        <p:txBody>
          <a:bodyPr anchor="b">
            <a:normAutofit/>
          </a:bodyPr>
          <a:lstStyle/>
          <a:p>
            <a:r>
              <a:rPr lang="da-DK" sz="4800"/>
              <a:t>Inklination - Ændring i Jordens hældning</a:t>
            </a:r>
          </a:p>
        </p:txBody>
      </p:sp>
      <p:sp>
        <p:nvSpPr>
          <p:cNvPr id="12" name="Rectangle 11">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dsholder til indhold 2">
            <a:extLst>
              <a:ext uri="{FF2B5EF4-FFF2-40B4-BE49-F238E27FC236}">
                <a16:creationId xmlns:a16="http://schemas.microsoft.com/office/drawing/2014/main" id="{8863F1D7-4B73-A2A5-7D39-006E3228AA25}"/>
              </a:ext>
            </a:extLst>
          </p:cNvPr>
          <p:cNvSpPr>
            <a:spLocks noGrp="1"/>
          </p:cNvSpPr>
          <p:nvPr>
            <p:ph idx="1"/>
          </p:nvPr>
        </p:nvSpPr>
        <p:spPr>
          <a:xfrm>
            <a:off x="793661" y="2599509"/>
            <a:ext cx="4530898" cy="3639450"/>
          </a:xfrm>
        </p:spPr>
        <p:txBody>
          <a:bodyPr anchor="ctr">
            <a:normAutofit/>
          </a:bodyPr>
          <a:lstStyle/>
          <a:p>
            <a:r>
              <a:rPr lang="da-DK" sz="1400" dirty="0"/>
              <a:t>Jordaksens hældning bliver kaldt inklination. Jordens hældning har betydning for </a:t>
            </a:r>
            <a:r>
              <a:rPr lang="da-DK" sz="1400" u="sng" dirty="0"/>
              <a:t>årstidsvariationen</a:t>
            </a:r>
            <a:r>
              <a:rPr lang="da-DK" sz="1400" dirty="0"/>
              <a:t> på Jordens overflade. Den nuværende hældning er 23,5°. Hældningen varierer i en periode over ca. 41.000 år fra de to yderposition 21,4° til 24,5°.</a:t>
            </a:r>
          </a:p>
          <a:p>
            <a:r>
              <a:rPr lang="da-DK" sz="1400" dirty="0"/>
              <a:t>Hvad vil det betyde, hvis der ingen inklination var? </a:t>
            </a:r>
          </a:p>
          <a:p>
            <a:r>
              <a:rPr lang="da-DK" sz="1400" dirty="0"/>
              <a:t>En større hældning vil give en større årstidsvariation i polarområderne. I vinterhalvåret vil solindstrålingen blive mindre, og i sommerhalvåret vil solindstrålingen blive større. Der vil blive dannet mere sne og is i vinterhalvåret, men sneen og isen vil nå at smelte i sommerhalvåret. Er hældningen lille, vil aflejringen af sne og is i vinterhalvåret ikke kunne nå at smelte i sommerhalvåret, og herved vokser isdækket på Jorden.</a:t>
            </a:r>
          </a:p>
        </p:txBody>
      </p:sp>
      <p:pic>
        <p:nvPicPr>
          <p:cNvPr id="5" name="Billede 4" descr="Et billede, der indeholder cirkel, skærmbillede&#10;&#10;AI-genereret indhold kan være ukorrekt.">
            <a:extLst>
              <a:ext uri="{FF2B5EF4-FFF2-40B4-BE49-F238E27FC236}">
                <a16:creationId xmlns:a16="http://schemas.microsoft.com/office/drawing/2014/main" id="{1FBD0B08-71BA-6ED8-7180-50540543097F}"/>
              </a:ext>
            </a:extLst>
          </p:cNvPr>
          <p:cNvPicPr>
            <a:picLocks noChangeAspect="1"/>
          </p:cNvPicPr>
          <p:nvPr/>
        </p:nvPicPr>
        <p:blipFill>
          <a:blip r:embed="rId2"/>
          <a:stretch>
            <a:fillRect/>
          </a:stretch>
        </p:blipFill>
        <p:spPr>
          <a:xfrm>
            <a:off x="6226287" y="2484255"/>
            <a:ext cx="4520767" cy="3714244"/>
          </a:xfrm>
          <a:prstGeom prst="rect">
            <a:avLst/>
          </a:prstGeom>
        </p:spPr>
      </p:pic>
      <p:sp>
        <p:nvSpPr>
          <p:cNvPr id="16" name="Rectangle 15">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7273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D968EE8-4D5B-8158-4CD4-E74DFDA86A7B}"/>
              </a:ext>
            </a:extLst>
          </p:cNvPr>
          <p:cNvSpPr>
            <a:spLocks noGrp="1"/>
          </p:cNvSpPr>
          <p:nvPr>
            <p:ph type="title"/>
          </p:nvPr>
        </p:nvSpPr>
        <p:spPr>
          <a:xfrm>
            <a:off x="793662" y="386930"/>
            <a:ext cx="10066122" cy="1298448"/>
          </a:xfrm>
        </p:spPr>
        <p:txBody>
          <a:bodyPr anchor="b">
            <a:normAutofit/>
          </a:bodyPr>
          <a:lstStyle/>
          <a:p>
            <a:r>
              <a:rPr lang="da-DK" sz="4800"/>
              <a:t>Præcession</a:t>
            </a:r>
          </a:p>
        </p:txBody>
      </p:sp>
      <p:sp>
        <p:nvSpPr>
          <p:cNvPr id="12" name="Rectangle 11">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dsholder til indhold 2">
            <a:extLst>
              <a:ext uri="{FF2B5EF4-FFF2-40B4-BE49-F238E27FC236}">
                <a16:creationId xmlns:a16="http://schemas.microsoft.com/office/drawing/2014/main" id="{E0A57883-9094-EA02-9EEF-2DCBBA1135E7}"/>
              </a:ext>
            </a:extLst>
          </p:cNvPr>
          <p:cNvSpPr>
            <a:spLocks noGrp="1"/>
          </p:cNvSpPr>
          <p:nvPr>
            <p:ph idx="1"/>
          </p:nvPr>
        </p:nvSpPr>
        <p:spPr>
          <a:xfrm>
            <a:off x="793661" y="2599509"/>
            <a:ext cx="4530898" cy="3639450"/>
          </a:xfrm>
        </p:spPr>
        <p:txBody>
          <a:bodyPr anchor="ctr">
            <a:normAutofit fontScale="55000" lnSpcReduction="20000"/>
          </a:bodyPr>
          <a:lstStyle/>
          <a:p>
            <a:r>
              <a:rPr lang="da-DK" dirty="0"/>
              <a:t>Jordaksen roterer også om sin egen akse, denne rotation tager ca. 21.700 år. </a:t>
            </a:r>
          </a:p>
          <a:p>
            <a:r>
              <a:rPr lang="da-DK" dirty="0"/>
              <a:t>Den nordlige halvkugle er på nuværende tidspunkt i vinterperioden tættere på Solen end i sommerperioden. Det skyldes Jordens ellipseformede bane omkring Solen. Det betyder, at vinteren er mindre kold og sommeren mindre varm, end det er tilfældet for den sydlige halvkugle.</a:t>
            </a:r>
          </a:p>
          <a:p>
            <a:r>
              <a:rPr lang="da-DK" dirty="0"/>
              <a:t>Den nordlige halvkugle vil på et tidspunkt på grund af ændringen i </a:t>
            </a:r>
            <a:r>
              <a:rPr lang="da-DK" dirty="0" err="1"/>
              <a:t>præcessionen</a:t>
            </a:r>
            <a:r>
              <a:rPr lang="da-DK" dirty="0"/>
              <a:t> få en vinterperiode, hvor afstanden mellem Jorden og Solen er større end i sommerperioden. Det betyder, at sommeren bliver varmere og vinteren køligere end i dag. </a:t>
            </a:r>
            <a:r>
              <a:rPr lang="da-DK" dirty="0" err="1"/>
              <a:t>Præcessionen</a:t>
            </a:r>
            <a:r>
              <a:rPr lang="da-DK" dirty="0"/>
              <a:t> har betydning for væksten i isdækket på de to halvkugler.</a:t>
            </a:r>
          </a:p>
        </p:txBody>
      </p:sp>
      <p:pic>
        <p:nvPicPr>
          <p:cNvPr id="5" name="Billede 4" descr="Et billede, der indeholder skærmbillede, diagram, cirkel, design&#10;&#10;AI-genereret indhold kan være ukorrekt.">
            <a:extLst>
              <a:ext uri="{FF2B5EF4-FFF2-40B4-BE49-F238E27FC236}">
                <a16:creationId xmlns:a16="http://schemas.microsoft.com/office/drawing/2014/main" id="{FB43B487-1EF8-1F75-74F4-943C7D3F6084}"/>
              </a:ext>
            </a:extLst>
          </p:cNvPr>
          <p:cNvPicPr>
            <a:picLocks noChangeAspect="1"/>
          </p:cNvPicPr>
          <p:nvPr/>
        </p:nvPicPr>
        <p:blipFill>
          <a:blip r:embed="rId2"/>
          <a:stretch>
            <a:fillRect/>
          </a:stretch>
        </p:blipFill>
        <p:spPr>
          <a:xfrm>
            <a:off x="6157990" y="2484255"/>
            <a:ext cx="4657360" cy="3714244"/>
          </a:xfrm>
          <a:prstGeom prst="rect">
            <a:avLst/>
          </a:prstGeom>
        </p:spPr>
      </p:pic>
      <p:sp>
        <p:nvSpPr>
          <p:cNvPr id="16" name="Rectangle 15">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31935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8">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dsholder til indhold 2">
            <a:extLst>
              <a:ext uri="{FF2B5EF4-FFF2-40B4-BE49-F238E27FC236}">
                <a16:creationId xmlns:a16="http://schemas.microsoft.com/office/drawing/2014/main" id="{09375FE8-8314-5BFF-5013-FF9434C4EEA0}"/>
              </a:ext>
            </a:extLst>
          </p:cNvPr>
          <p:cNvSpPr>
            <a:spLocks noGrp="1"/>
          </p:cNvSpPr>
          <p:nvPr>
            <p:ph idx="1"/>
          </p:nvPr>
        </p:nvSpPr>
        <p:spPr>
          <a:xfrm>
            <a:off x="793661" y="2599509"/>
            <a:ext cx="4530898" cy="3639450"/>
          </a:xfrm>
        </p:spPr>
        <p:txBody>
          <a:bodyPr anchor="ctr">
            <a:normAutofit/>
          </a:bodyPr>
          <a:lstStyle/>
          <a:p>
            <a:pPr marL="0" indent="0">
              <a:buNone/>
            </a:pPr>
            <a:r>
              <a:rPr lang="da-DK" sz="1900" dirty="0"/>
              <a:t>I den seneste million år har det passet med, at istiderne voksede frem i takt med Jordens excentricitet, altså ca. hvert 100.000 år, og undervejs har de to kortere cykler bidraget med mere eller mindre intense kuldeperioder oveni. Sammenhængen er på ingen måde et udtømt felt, og der forskes stadig i at forstå præcis, hvordan de enkelte dele faktorer både udenfor og på Jorden påvirker hinanden indbyrdes, og hvordan det kan ændre sig over tid.</a:t>
            </a:r>
          </a:p>
          <a:p>
            <a:endParaRPr lang="da-DK" sz="1900" dirty="0"/>
          </a:p>
          <a:p>
            <a:endParaRPr lang="da-DK" sz="1900" dirty="0"/>
          </a:p>
        </p:txBody>
      </p:sp>
      <p:pic>
        <p:nvPicPr>
          <p:cNvPr id="4" name="Billede 3">
            <a:extLst>
              <a:ext uri="{FF2B5EF4-FFF2-40B4-BE49-F238E27FC236}">
                <a16:creationId xmlns:a16="http://schemas.microsoft.com/office/drawing/2014/main" id="{F249F45A-6D11-C5B6-A830-D1ED0F8A3140}"/>
              </a:ext>
            </a:extLst>
          </p:cNvPr>
          <p:cNvPicPr>
            <a:picLocks noChangeAspect="1"/>
          </p:cNvPicPr>
          <p:nvPr/>
        </p:nvPicPr>
        <p:blipFill>
          <a:blip r:embed="rId2"/>
          <a:stretch>
            <a:fillRect/>
          </a:stretch>
        </p:blipFill>
        <p:spPr>
          <a:xfrm>
            <a:off x="5911532" y="3395013"/>
            <a:ext cx="5150277" cy="1892727"/>
          </a:xfrm>
          <a:prstGeom prst="rect">
            <a:avLst/>
          </a:prstGeom>
        </p:spPr>
      </p:pic>
      <p:sp>
        <p:nvSpPr>
          <p:cNvPr id="15" name="Rectangle 14">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kstfelt 15">
            <a:extLst>
              <a:ext uri="{FF2B5EF4-FFF2-40B4-BE49-F238E27FC236}">
                <a16:creationId xmlns:a16="http://schemas.microsoft.com/office/drawing/2014/main" id="{8C526410-A2DD-BCFF-C5FD-F49E75CD76EE}"/>
              </a:ext>
            </a:extLst>
          </p:cNvPr>
          <p:cNvSpPr txBox="1"/>
          <p:nvPr/>
        </p:nvSpPr>
        <p:spPr>
          <a:xfrm>
            <a:off x="866249" y="386930"/>
            <a:ext cx="10195560" cy="1200329"/>
          </a:xfrm>
          <a:prstGeom prst="rect">
            <a:avLst/>
          </a:prstGeom>
          <a:noFill/>
        </p:spPr>
        <p:txBody>
          <a:bodyPr wrap="square">
            <a:spAutoFit/>
          </a:bodyPr>
          <a:lstStyle/>
          <a:p>
            <a:r>
              <a:rPr lang="da-DK" dirty="0"/>
              <a:t>Alle tre cykler kører simultant, og det skaber et uhyre komplekst mønster for variationerne i mængden af solenergi, der rammer den nordlige halvkugle og hvor længe. Det skal lægges sammen med alle de variationer, der foregår på Jorden selv, og som også påvirker klimaet samtidig med de tre cykler. For eksempel pladetektoniske bevægelser eller ændringer i store havstrømme.</a:t>
            </a:r>
          </a:p>
        </p:txBody>
      </p:sp>
    </p:spTree>
    <p:extLst>
      <p:ext uri="{BB962C8B-B14F-4D97-AF65-F5344CB8AC3E}">
        <p14:creationId xmlns:p14="http://schemas.microsoft.com/office/powerpoint/2010/main" val="38303963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E269D0A-F108-0969-020B-1937527E1D54}"/>
              </a:ext>
            </a:extLst>
          </p:cNvPr>
          <p:cNvSpPr>
            <a:spLocks noGrp="1"/>
          </p:cNvSpPr>
          <p:nvPr>
            <p:ph type="title"/>
          </p:nvPr>
        </p:nvSpPr>
        <p:spPr>
          <a:xfrm>
            <a:off x="793662" y="386930"/>
            <a:ext cx="10066122" cy="1298448"/>
          </a:xfrm>
        </p:spPr>
        <p:txBody>
          <a:bodyPr anchor="b">
            <a:normAutofit/>
          </a:bodyPr>
          <a:lstStyle/>
          <a:p>
            <a:r>
              <a:rPr lang="da-DK" dirty="0"/>
              <a:t>Videogennemgang af </a:t>
            </a:r>
            <a:r>
              <a:rPr lang="da-DK"/>
              <a:t>Milanković</a:t>
            </a:r>
            <a:r>
              <a:rPr lang="da-DK" dirty="0"/>
              <a:t>-cyklerne. </a:t>
            </a:r>
          </a:p>
        </p:txBody>
      </p:sp>
      <p:sp>
        <p:nvSpPr>
          <p:cNvPr id="12" name="Rectangle 11">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dsholder til indhold 2">
            <a:extLst>
              <a:ext uri="{FF2B5EF4-FFF2-40B4-BE49-F238E27FC236}">
                <a16:creationId xmlns:a16="http://schemas.microsoft.com/office/drawing/2014/main" id="{3ABE84B9-ED4A-9D76-EEFD-8475284D772B}"/>
              </a:ext>
            </a:extLst>
          </p:cNvPr>
          <p:cNvSpPr>
            <a:spLocks noGrp="1"/>
          </p:cNvSpPr>
          <p:nvPr>
            <p:ph idx="1"/>
          </p:nvPr>
        </p:nvSpPr>
        <p:spPr>
          <a:xfrm>
            <a:off x="793661" y="2599509"/>
            <a:ext cx="4530898" cy="3639450"/>
          </a:xfrm>
        </p:spPr>
        <p:txBody>
          <a:bodyPr anchor="ctr">
            <a:normAutofit/>
          </a:bodyPr>
          <a:lstStyle/>
          <a:p>
            <a:pPr marL="0" indent="0">
              <a:buNone/>
            </a:pPr>
            <a:r>
              <a:rPr lang="da-DK" sz="2000">
                <a:hlinkClick r:id="rId2"/>
              </a:rPr>
              <a:t>https://youtu.be/_pfBl7SUXqM</a:t>
            </a:r>
            <a:endParaRPr lang="da-DK" sz="2000"/>
          </a:p>
          <a:p>
            <a:pPr marL="0" indent="0">
              <a:buNone/>
            </a:pPr>
            <a:r>
              <a:rPr lang="da-DK" sz="2000"/>
              <a:t>Se og tag yderligere noter på klassen.</a:t>
            </a:r>
          </a:p>
          <a:p>
            <a:pPr marL="0" indent="0">
              <a:buNone/>
            </a:pPr>
            <a:endParaRPr lang="da-DK" sz="2000"/>
          </a:p>
          <a:p>
            <a:endParaRPr lang="da-DK" sz="2000"/>
          </a:p>
        </p:txBody>
      </p:sp>
      <p:pic>
        <p:nvPicPr>
          <p:cNvPr id="5" name="Billede 4" descr="Et billede, der indeholder tekst, håndskrift, tøj, whiteboard&#10;&#10;AI-genereret indhold kan være ukorrekt.">
            <a:extLst>
              <a:ext uri="{FF2B5EF4-FFF2-40B4-BE49-F238E27FC236}">
                <a16:creationId xmlns:a16="http://schemas.microsoft.com/office/drawing/2014/main" id="{9D3E8B13-4E15-6F52-7D89-C15927840842}"/>
              </a:ext>
            </a:extLst>
          </p:cNvPr>
          <p:cNvPicPr>
            <a:picLocks noChangeAspect="1"/>
          </p:cNvPicPr>
          <p:nvPr/>
        </p:nvPicPr>
        <p:blipFill>
          <a:blip r:embed="rId3"/>
          <a:stretch>
            <a:fillRect/>
          </a:stretch>
        </p:blipFill>
        <p:spPr>
          <a:xfrm>
            <a:off x="5911532" y="3150376"/>
            <a:ext cx="5150277" cy="2382001"/>
          </a:xfrm>
          <a:prstGeom prst="rect">
            <a:avLst/>
          </a:prstGeom>
        </p:spPr>
      </p:pic>
      <p:sp>
        <p:nvSpPr>
          <p:cNvPr id="16" name="Rectangle 15">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15103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C00052B-F55D-17B6-4ECF-51F7556AA66A}"/>
              </a:ext>
            </a:extLst>
          </p:cNvPr>
          <p:cNvSpPr>
            <a:spLocks noGrp="1"/>
          </p:cNvSpPr>
          <p:nvPr>
            <p:ph type="title"/>
          </p:nvPr>
        </p:nvSpPr>
        <p:spPr>
          <a:xfrm>
            <a:off x="589560" y="856180"/>
            <a:ext cx="4560584" cy="1128068"/>
          </a:xfrm>
        </p:spPr>
        <p:txBody>
          <a:bodyPr anchor="ctr">
            <a:normAutofit/>
          </a:bodyPr>
          <a:lstStyle/>
          <a:p>
            <a:r>
              <a:rPr lang="da-DK" sz="4000"/>
              <a:t>Kvartære istider</a:t>
            </a:r>
          </a:p>
        </p:txBody>
      </p:sp>
      <p:grpSp>
        <p:nvGrpSpPr>
          <p:cNvPr id="8"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9"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dsholder til indhold 2">
            <a:extLst>
              <a:ext uri="{FF2B5EF4-FFF2-40B4-BE49-F238E27FC236}">
                <a16:creationId xmlns:a16="http://schemas.microsoft.com/office/drawing/2014/main" id="{5D530F8D-182E-E23E-913E-2BDD080750D2}"/>
              </a:ext>
            </a:extLst>
          </p:cNvPr>
          <p:cNvSpPr>
            <a:spLocks noGrp="1"/>
          </p:cNvSpPr>
          <p:nvPr>
            <p:ph idx="1"/>
          </p:nvPr>
        </p:nvSpPr>
        <p:spPr>
          <a:xfrm>
            <a:off x="590719" y="2330505"/>
            <a:ext cx="4559425" cy="3979585"/>
          </a:xfrm>
        </p:spPr>
        <p:txBody>
          <a:bodyPr anchor="ctr">
            <a:normAutofit/>
          </a:bodyPr>
          <a:lstStyle/>
          <a:p>
            <a:r>
              <a:rPr lang="da-DK" sz="1600" dirty="0" err="1"/>
              <a:t>Kvartær</a:t>
            </a:r>
            <a:r>
              <a:rPr lang="da-DK" sz="1600" dirty="0"/>
              <a:t> er en geologisk periode, der omfatter de seneste 2,6 millioner år af Jordens historie. Perioden inddeles i epokerne </a:t>
            </a:r>
            <a:r>
              <a:rPr lang="da-DK" sz="1600" dirty="0" err="1">
                <a:hlinkClick r:id="rId2"/>
              </a:rPr>
              <a:t>Pleistocæn</a:t>
            </a:r>
            <a:r>
              <a:rPr lang="da-DK" sz="1600" dirty="0"/>
              <a:t> og </a:t>
            </a:r>
            <a:r>
              <a:rPr lang="da-DK" sz="1600" dirty="0" err="1">
                <a:hlinkClick r:id="rId3"/>
              </a:rPr>
              <a:t>Holocæn</a:t>
            </a:r>
            <a:r>
              <a:rPr lang="da-DK" sz="1600" dirty="0"/>
              <a:t>. Grænsen mellem disse er afslutningen af </a:t>
            </a:r>
            <a:r>
              <a:rPr lang="da-DK" sz="1600" dirty="0">
                <a:hlinkClick r:id="rId4"/>
              </a:rPr>
              <a:t>sidste istid</a:t>
            </a:r>
            <a:r>
              <a:rPr lang="da-DK" sz="1600" dirty="0"/>
              <a:t> for ca. 11.500 år siden.</a:t>
            </a:r>
          </a:p>
          <a:p>
            <a:r>
              <a:rPr lang="da-DK" sz="1600" dirty="0"/>
              <a:t>Hvad viser grafen?</a:t>
            </a:r>
          </a:p>
          <a:p>
            <a:r>
              <a:rPr lang="da-DK" sz="1600" dirty="0"/>
              <a:t>Danmarks gennemsnitstemperatur 10-20 °C lavere end i dag.</a:t>
            </a:r>
          </a:p>
          <a:p>
            <a:r>
              <a:rPr lang="da-DK" sz="1600" dirty="0"/>
              <a:t>Danmark helt eller delvis isdækket under de seneste fem.</a:t>
            </a:r>
          </a:p>
        </p:txBody>
      </p:sp>
      <p:sp>
        <p:nvSpPr>
          <p:cNvPr id="17"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Billede 20" descr="Et billede, der indeholder tekst, diagram, nummer/tal, skærmbillede&#10;&#10;AI-genereret indhold kan være ukorrekt.">
            <a:extLst>
              <a:ext uri="{FF2B5EF4-FFF2-40B4-BE49-F238E27FC236}">
                <a16:creationId xmlns:a16="http://schemas.microsoft.com/office/drawing/2014/main" id="{5F91D13F-DB97-AD02-2D48-1D660CD472DF}"/>
              </a:ext>
            </a:extLst>
          </p:cNvPr>
          <p:cNvPicPr>
            <a:picLocks noChangeAspect="1"/>
          </p:cNvPicPr>
          <p:nvPr/>
        </p:nvPicPr>
        <p:blipFill>
          <a:blip r:embed="rId5"/>
          <a:stretch>
            <a:fillRect/>
          </a:stretch>
        </p:blipFill>
        <p:spPr>
          <a:xfrm>
            <a:off x="6373932" y="555680"/>
            <a:ext cx="4824481" cy="5793067"/>
          </a:xfrm>
          <a:prstGeom prst="rect">
            <a:avLst/>
          </a:prstGeom>
        </p:spPr>
      </p:pic>
    </p:spTree>
    <p:extLst>
      <p:ext uri="{BB962C8B-B14F-4D97-AF65-F5344CB8AC3E}">
        <p14:creationId xmlns:p14="http://schemas.microsoft.com/office/powerpoint/2010/main" val="4142733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F7D9E1B-1D30-3383-D8DB-0164C6B3D2CC}"/>
            </a:ext>
          </a:extLst>
        </p:cNvPr>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5C9E21BD-2964-E4C3-F44B-F4FC5F130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CEA3CB0-FA3E-69DE-85D0-05FB7FE51693}"/>
              </a:ext>
            </a:extLst>
          </p:cNvPr>
          <p:cNvSpPr>
            <a:spLocks noGrp="1"/>
          </p:cNvSpPr>
          <p:nvPr>
            <p:ph type="title"/>
          </p:nvPr>
        </p:nvSpPr>
        <p:spPr>
          <a:xfrm>
            <a:off x="589560" y="856180"/>
            <a:ext cx="4560584" cy="1128068"/>
          </a:xfrm>
        </p:spPr>
        <p:txBody>
          <a:bodyPr anchor="ctr">
            <a:normAutofit/>
          </a:bodyPr>
          <a:lstStyle/>
          <a:p>
            <a:r>
              <a:rPr lang="da-DK" sz="4000"/>
              <a:t>Kvartære istider</a:t>
            </a:r>
          </a:p>
        </p:txBody>
      </p:sp>
      <p:grpSp>
        <p:nvGrpSpPr>
          <p:cNvPr id="8" name="Group 11">
            <a:extLst>
              <a:ext uri="{FF2B5EF4-FFF2-40B4-BE49-F238E27FC236}">
                <a16:creationId xmlns:a16="http://schemas.microsoft.com/office/drawing/2014/main" id="{BA50E2BF-0116-058B-B8C4-2EF8EC9218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9" name="Rectangle 12">
              <a:extLst>
                <a:ext uri="{FF2B5EF4-FFF2-40B4-BE49-F238E27FC236}">
                  <a16:creationId xmlns:a16="http://schemas.microsoft.com/office/drawing/2014/main" id="{AFD6B41E-1895-4CD3-77E9-CFC3D64AEB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3">
              <a:extLst>
                <a:ext uri="{FF2B5EF4-FFF2-40B4-BE49-F238E27FC236}">
                  <a16:creationId xmlns:a16="http://schemas.microsoft.com/office/drawing/2014/main" id="{89B6D081-3351-7B47-AE8A-502C1DAFC1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5">
            <a:extLst>
              <a:ext uri="{FF2B5EF4-FFF2-40B4-BE49-F238E27FC236}">
                <a16:creationId xmlns:a16="http://schemas.microsoft.com/office/drawing/2014/main" id="{D65A9F55-0568-EE6C-4A6C-B1C45F0FDE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dsholder til indhold 2">
            <a:extLst>
              <a:ext uri="{FF2B5EF4-FFF2-40B4-BE49-F238E27FC236}">
                <a16:creationId xmlns:a16="http://schemas.microsoft.com/office/drawing/2014/main" id="{654DEED4-8741-AA73-630F-EB18F5157831}"/>
              </a:ext>
            </a:extLst>
          </p:cNvPr>
          <p:cNvSpPr>
            <a:spLocks noGrp="1"/>
          </p:cNvSpPr>
          <p:nvPr>
            <p:ph idx="1"/>
          </p:nvPr>
        </p:nvSpPr>
        <p:spPr>
          <a:xfrm>
            <a:off x="590719" y="2330505"/>
            <a:ext cx="4559425" cy="3979585"/>
          </a:xfrm>
        </p:spPr>
        <p:txBody>
          <a:bodyPr anchor="ctr">
            <a:normAutofit/>
          </a:bodyPr>
          <a:lstStyle/>
          <a:p>
            <a:r>
              <a:rPr lang="da-DK" sz="1600" dirty="0"/>
              <a:t>I indlandsisen bindes store vandmængder, og under </a:t>
            </a:r>
            <a:r>
              <a:rPr lang="da-DK" sz="1600" dirty="0">
                <a:hlinkClick r:id="rId2"/>
              </a:rPr>
              <a:t>Weichsel-istidens</a:t>
            </a:r>
            <a:r>
              <a:rPr lang="da-DK" sz="1600" dirty="0"/>
              <a:t> maksimum for ca. 21.000-17.000 år siden lå havniveauet 120 m under det nuværende.</a:t>
            </a:r>
          </a:p>
          <a:p>
            <a:r>
              <a:rPr lang="da-DK" sz="1600" dirty="0"/>
              <a:t>Aflejringer fra </a:t>
            </a:r>
            <a:r>
              <a:rPr lang="da-DK" sz="1600" dirty="0" err="1"/>
              <a:t>Cromer</a:t>
            </a:r>
            <a:r>
              <a:rPr lang="da-DK" sz="1600" dirty="0"/>
              <a:t>, Elster og Holstein findes enkelte steder i </a:t>
            </a:r>
            <a:r>
              <a:rPr lang="da-DK" sz="1600" dirty="0" err="1"/>
              <a:t>søaflejringer</a:t>
            </a:r>
            <a:r>
              <a:rPr lang="da-DK" sz="1600" dirty="0"/>
              <a:t> samt grus/ler grave.</a:t>
            </a:r>
          </a:p>
          <a:p>
            <a:r>
              <a:rPr lang="da-DK" sz="1600" dirty="0"/>
              <a:t>Enkelte steder ligger de præ-Kvartære aflejringer tæt ved overfladen (eks. kridt i Nordjylland).</a:t>
            </a:r>
          </a:p>
          <a:p>
            <a:endParaRPr lang="da-DK" sz="1600" dirty="0"/>
          </a:p>
        </p:txBody>
      </p:sp>
      <p:sp>
        <p:nvSpPr>
          <p:cNvPr id="17" name="Rectangle 17">
            <a:extLst>
              <a:ext uri="{FF2B5EF4-FFF2-40B4-BE49-F238E27FC236}">
                <a16:creationId xmlns:a16="http://schemas.microsoft.com/office/drawing/2014/main" id="{C6D0BF98-A3EE-EE00-69C8-C68898446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9">
            <a:extLst>
              <a:ext uri="{FF2B5EF4-FFF2-40B4-BE49-F238E27FC236}">
                <a16:creationId xmlns:a16="http://schemas.microsoft.com/office/drawing/2014/main" id="{46BAD74D-DC8F-930A-2A32-615C76089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Billede 5" descr="Et billede, der indeholder tekst, diagram, nummer/tal, skærmbillede&#10;&#10;AI-genereret indhold kan være ukorrekt.">
            <a:extLst>
              <a:ext uri="{FF2B5EF4-FFF2-40B4-BE49-F238E27FC236}">
                <a16:creationId xmlns:a16="http://schemas.microsoft.com/office/drawing/2014/main" id="{B08EAD1C-5B44-EC80-3FDE-DE3EDFBA234B}"/>
              </a:ext>
            </a:extLst>
          </p:cNvPr>
          <p:cNvPicPr>
            <a:picLocks noChangeAspect="1"/>
          </p:cNvPicPr>
          <p:nvPr/>
        </p:nvPicPr>
        <p:blipFill>
          <a:blip r:embed="rId3"/>
          <a:stretch>
            <a:fillRect/>
          </a:stretch>
        </p:blipFill>
        <p:spPr>
          <a:xfrm>
            <a:off x="6373932" y="555680"/>
            <a:ext cx="4824481" cy="5793067"/>
          </a:xfrm>
          <a:prstGeom prst="rect">
            <a:avLst/>
          </a:prstGeom>
        </p:spPr>
      </p:pic>
    </p:spTree>
    <p:extLst>
      <p:ext uri="{BB962C8B-B14F-4D97-AF65-F5344CB8AC3E}">
        <p14:creationId xmlns:p14="http://schemas.microsoft.com/office/powerpoint/2010/main" val="4052767505"/>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3618</TotalTime>
  <Words>1622</Words>
  <Application>Microsoft Office PowerPoint</Application>
  <PresentationFormat>Widescreen</PresentationFormat>
  <Paragraphs>81</Paragraphs>
  <Slides>37</Slides>
  <Notes>0</Notes>
  <HiddenSlides>0</HiddenSlides>
  <MMClips>0</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37</vt:i4>
      </vt:variant>
    </vt:vector>
  </HeadingPairs>
  <TitlesOfParts>
    <vt:vector size="42" baseType="lpstr">
      <vt:lpstr>Aptos</vt:lpstr>
      <vt:lpstr>Aptos Display</vt:lpstr>
      <vt:lpstr>Arial</vt:lpstr>
      <vt:lpstr>Calibri</vt:lpstr>
      <vt:lpstr>Office-tema</vt:lpstr>
      <vt:lpstr>Landskab &amp; natur</vt:lpstr>
      <vt:lpstr>Istider</vt:lpstr>
      <vt:lpstr>Excentricitet - Jordens bane</vt:lpstr>
      <vt:lpstr>Inklination - Ændring i Jordens hældning</vt:lpstr>
      <vt:lpstr>Præcession</vt:lpstr>
      <vt:lpstr>PowerPoint-præsentation</vt:lpstr>
      <vt:lpstr>Videogennemgang af Milanković-cyklerne. </vt:lpstr>
      <vt:lpstr>Kvartære istider</vt:lpstr>
      <vt:lpstr>Kvartære istider</vt:lpstr>
      <vt:lpstr>Istider i Danmark</vt:lpstr>
      <vt:lpstr>Gletsjer</vt:lpstr>
      <vt:lpstr>Israndslinjer</vt:lpstr>
      <vt:lpstr>Isobarer for landhævning</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Danske lagsøjler</vt:lpstr>
      <vt:lpstr>PowerPoint-præsentation</vt:lpstr>
      <vt:lpstr>PowerPoint-præsentation</vt:lpstr>
      <vt:lpstr>PowerPoint-præsentation</vt:lpstr>
      <vt:lpstr>PowerPoint-præsentation</vt:lpstr>
      <vt:lpstr>Landskab Vestdanmark</vt:lpstr>
      <vt:lpstr>Smeltevandsflader</vt:lpstr>
      <vt:lpstr>Smeltevandsflader</vt:lpstr>
      <vt:lpstr>Bakkeøer</vt:lpstr>
      <vt:lpstr>Landskab Østdanmark</vt:lpstr>
      <vt:lpstr>Snak om grafen</vt:lpstr>
      <vt:lpstr>Randmoræne</vt:lpstr>
      <vt:lpstr>Bundmoræne</vt:lpstr>
      <vt:lpstr>Ledeblokke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Lasse Kappel Aggerholm</dc:creator>
  <cp:lastModifiedBy>Lasse Kappel Aggerholm</cp:lastModifiedBy>
  <cp:revision>1</cp:revision>
  <dcterms:created xsi:type="dcterms:W3CDTF">2026-02-18T07:45:39Z</dcterms:created>
  <dcterms:modified xsi:type="dcterms:W3CDTF">2026-02-23T13:00:37Z</dcterms:modified>
</cp:coreProperties>
</file>