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7" r:id="rId7"/>
    <p:sldId id="268" r:id="rId8"/>
    <p:sldId id="274" r:id="rId9"/>
    <p:sldId id="269" r:id="rId10"/>
    <p:sldId id="271" r:id="rId11"/>
    <p:sldId id="272" r:id="rId12"/>
    <p:sldId id="273" r:id="rId13"/>
    <p:sldId id="260" r:id="rId14"/>
    <p:sldId id="263" r:id="rId15"/>
    <p:sldId id="270" r:id="rId16"/>
    <p:sldId id="276" r:id="rId17"/>
    <p:sldId id="278" r:id="rId18"/>
    <p:sldId id="277" r:id="rId19"/>
    <p:sldId id="280" r:id="rId20"/>
    <p:sldId id="281" r:id="rId21"/>
    <p:sldId id="279" r:id="rId22"/>
    <p:sldId id="282" r:id="rId23"/>
    <p:sldId id="283" r:id="rId24"/>
    <p:sldId id="284" r:id="rId25"/>
    <p:sldId id="261" r:id="rId26"/>
    <p:sldId id="275" r:id="rId27"/>
    <p:sldId id="262"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A1BCE-D449-4AD1-9D42-A7DAD4D3B10D}" v="75" dt="2026-03-09T10:59:44.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e Kappel Aggerholm" userId="cc7af402-8c19-46cd-b1f9-6529bae68021" providerId="ADAL" clId="{DFDBADC1-4E10-42C8-9404-4B6D9701A3FC}"/>
    <pc:docChg chg="undo redo custSel addSld delSld modSld sldOrd">
      <pc:chgData name="Lasse Kappel Aggerholm" userId="cc7af402-8c19-46cd-b1f9-6529bae68021" providerId="ADAL" clId="{DFDBADC1-4E10-42C8-9404-4B6D9701A3FC}" dt="2026-03-09T11:01:31.829" v="2309" actId="478"/>
      <pc:docMkLst>
        <pc:docMk/>
      </pc:docMkLst>
      <pc:sldChg chg="addSp modSp new mod setBg">
        <pc:chgData name="Lasse Kappel Aggerholm" userId="cc7af402-8c19-46cd-b1f9-6529bae68021" providerId="ADAL" clId="{DFDBADC1-4E10-42C8-9404-4B6D9701A3FC}" dt="2026-03-02T15:25:06.658" v="147" actId="26606"/>
        <pc:sldMkLst>
          <pc:docMk/>
          <pc:sldMk cId="3648220398" sldId="256"/>
        </pc:sldMkLst>
        <pc:spChg chg="mod">
          <ac:chgData name="Lasse Kappel Aggerholm" userId="cc7af402-8c19-46cd-b1f9-6529bae68021" providerId="ADAL" clId="{DFDBADC1-4E10-42C8-9404-4B6D9701A3FC}" dt="2026-03-02T15:25:06.658" v="147" actId="26606"/>
          <ac:spMkLst>
            <pc:docMk/>
            <pc:sldMk cId="3648220398" sldId="256"/>
            <ac:spMk id="2" creationId="{355E1A31-D581-D0A8-711F-C93C3E463391}"/>
          </ac:spMkLst>
        </pc:spChg>
        <pc:spChg chg="mod">
          <ac:chgData name="Lasse Kappel Aggerholm" userId="cc7af402-8c19-46cd-b1f9-6529bae68021" providerId="ADAL" clId="{DFDBADC1-4E10-42C8-9404-4B6D9701A3FC}" dt="2026-03-02T15:25:06.658" v="147" actId="26606"/>
          <ac:spMkLst>
            <pc:docMk/>
            <pc:sldMk cId="3648220398" sldId="256"/>
            <ac:spMk id="3" creationId="{6BE60090-0218-75D8-6F70-DCC0A029C21F}"/>
          </ac:spMkLst>
        </pc:spChg>
        <pc:spChg chg="add">
          <ac:chgData name="Lasse Kappel Aggerholm" userId="cc7af402-8c19-46cd-b1f9-6529bae68021" providerId="ADAL" clId="{DFDBADC1-4E10-42C8-9404-4B6D9701A3FC}" dt="2026-03-02T15:25:06.658" v="147" actId="26606"/>
          <ac:spMkLst>
            <pc:docMk/>
            <pc:sldMk cId="3648220398" sldId="256"/>
            <ac:spMk id="9" creationId="{657F69E0-C4B0-4BEC-A689-4F8D877F05D4}"/>
          </ac:spMkLst>
        </pc:spChg>
        <pc:spChg chg="add">
          <ac:chgData name="Lasse Kappel Aggerholm" userId="cc7af402-8c19-46cd-b1f9-6529bae68021" providerId="ADAL" clId="{DFDBADC1-4E10-42C8-9404-4B6D9701A3FC}" dt="2026-03-02T15:25:06.658" v="147" actId="26606"/>
          <ac:spMkLst>
            <pc:docMk/>
            <pc:sldMk cId="3648220398" sldId="256"/>
            <ac:spMk id="11" creationId="{9F6380B4-6A1C-481E-8408-B4E6C75B9B81}"/>
          </ac:spMkLst>
        </pc:spChg>
        <pc:picChg chg="add mod ord">
          <ac:chgData name="Lasse Kappel Aggerholm" userId="cc7af402-8c19-46cd-b1f9-6529bae68021" providerId="ADAL" clId="{DFDBADC1-4E10-42C8-9404-4B6D9701A3FC}" dt="2026-03-02T15:25:06.658" v="147" actId="26606"/>
          <ac:picMkLst>
            <pc:docMk/>
            <pc:sldMk cId="3648220398" sldId="256"/>
            <ac:picMk id="4" creationId="{319846E2-4EB4-21C1-FC27-E73DE7D71950}"/>
          </ac:picMkLst>
        </pc:picChg>
      </pc:sldChg>
      <pc:sldChg chg="addSp delSp modSp new mod setBg">
        <pc:chgData name="Lasse Kappel Aggerholm" userId="cc7af402-8c19-46cd-b1f9-6529bae68021" providerId="ADAL" clId="{DFDBADC1-4E10-42C8-9404-4B6D9701A3FC}" dt="2026-03-02T15:39:18.208" v="154" actId="26606"/>
        <pc:sldMkLst>
          <pc:docMk/>
          <pc:sldMk cId="3940745805" sldId="257"/>
        </pc:sldMkLst>
        <pc:spChg chg="mod ord">
          <ac:chgData name="Lasse Kappel Aggerholm" userId="cc7af402-8c19-46cd-b1f9-6529bae68021" providerId="ADAL" clId="{DFDBADC1-4E10-42C8-9404-4B6D9701A3FC}" dt="2026-03-02T15:39:18.208" v="154" actId="26606"/>
          <ac:spMkLst>
            <pc:docMk/>
            <pc:sldMk cId="3940745805" sldId="257"/>
            <ac:spMk id="2" creationId="{32808903-BEB1-7A65-BCBD-280E0672A054}"/>
          </ac:spMkLst>
        </pc:spChg>
        <pc:spChg chg="add">
          <ac:chgData name="Lasse Kappel Aggerholm" userId="cc7af402-8c19-46cd-b1f9-6529bae68021" providerId="ADAL" clId="{DFDBADC1-4E10-42C8-9404-4B6D9701A3FC}" dt="2026-03-02T15:39:18.208" v="154" actId="26606"/>
          <ac:spMkLst>
            <pc:docMk/>
            <pc:sldMk cId="3940745805" sldId="257"/>
            <ac:spMk id="10" creationId="{37C89E4B-3C9F-44B9-8B86-D9E3D112D8EC}"/>
          </ac:spMkLst>
        </pc:spChg>
        <pc:picChg chg="add mod">
          <ac:chgData name="Lasse Kappel Aggerholm" userId="cc7af402-8c19-46cd-b1f9-6529bae68021" providerId="ADAL" clId="{DFDBADC1-4E10-42C8-9404-4B6D9701A3FC}" dt="2026-03-02T15:39:18.208" v="154" actId="26606"/>
          <ac:picMkLst>
            <pc:docMk/>
            <pc:sldMk cId="3940745805" sldId="257"/>
            <ac:picMk id="5" creationId="{05C2C690-9C72-608D-11F9-440CD3150E3E}"/>
          </ac:picMkLst>
        </pc:picChg>
        <pc:cxnChg chg="add">
          <ac:chgData name="Lasse Kappel Aggerholm" userId="cc7af402-8c19-46cd-b1f9-6529bae68021" providerId="ADAL" clId="{DFDBADC1-4E10-42C8-9404-4B6D9701A3FC}" dt="2026-03-02T15:39:18.208" v="154" actId="26606"/>
          <ac:cxnSpMkLst>
            <pc:docMk/>
            <pc:sldMk cId="3940745805" sldId="257"/>
            <ac:cxnSpMk id="12" creationId="{AA2EAA10-076F-46BD-8F0F-B9A2FB77A85C}"/>
          </ac:cxnSpMkLst>
        </pc:cxnChg>
        <pc:cxnChg chg="add">
          <ac:chgData name="Lasse Kappel Aggerholm" userId="cc7af402-8c19-46cd-b1f9-6529bae68021" providerId="ADAL" clId="{DFDBADC1-4E10-42C8-9404-4B6D9701A3FC}" dt="2026-03-02T15:39:18.208" v="154" actId="26606"/>
          <ac:cxnSpMkLst>
            <pc:docMk/>
            <pc:sldMk cId="3940745805" sldId="257"/>
            <ac:cxnSpMk id="14" creationId="{D891E407-403B-4764-86C9-33A56D3BCAA3}"/>
          </ac:cxnSpMkLst>
        </pc:cxnChg>
      </pc:sldChg>
      <pc:sldChg chg="addSp modSp new mod setBg">
        <pc:chgData name="Lasse Kappel Aggerholm" userId="cc7af402-8c19-46cd-b1f9-6529bae68021" providerId="ADAL" clId="{DFDBADC1-4E10-42C8-9404-4B6D9701A3FC}" dt="2026-03-09T10:33:00.781" v="2249" actId="20577"/>
        <pc:sldMkLst>
          <pc:docMk/>
          <pc:sldMk cId="2548533660" sldId="258"/>
        </pc:sldMkLst>
        <pc:spChg chg="mod">
          <ac:chgData name="Lasse Kappel Aggerholm" userId="cc7af402-8c19-46cd-b1f9-6529bae68021" providerId="ADAL" clId="{DFDBADC1-4E10-42C8-9404-4B6D9701A3FC}" dt="2026-03-06T09:54:18.023" v="426" actId="26606"/>
          <ac:spMkLst>
            <pc:docMk/>
            <pc:sldMk cId="2548533660" sldId="258"/>
            <ac:spMk id="2" creationId="{AF876C60-2CD0-E612-E499-087F96B45134}"/>
          </ac:spMkLst>
        </pc:spChg>
        <pc:spChg chg="mod">
          <ac:chgData name="Lasse Kappel Aggerholm" userId="cc7af402-8c19-46cd-b1f9-6529bae68021" providerId="ADAL" clId="{DFDBADC1-4E10-42C8-9404-4B6D9701A3FC}" dt="2026-03-09T10:33:00.781" v="2249" actId="20577"/>
          <ac:spMkLst>
            <pc:docMk/>
            <pc:sldMk cId="2548533660" sldId="258"/>
            <ac:spMk id="3" creationId="{EBC4F579-D02E-8116-F544-47F64BDC31BB}"/>
          </ac:spMkLst>
        </pc:spChg>
        <pc:spChg chg="add">
          <ac:chgData name="Lasse Kappel Aggerholm" userId="cc7af402-8c19-46cd-b1f9-6529bae68021" providerId="ADAL" clId="{DFDBADC1-4E10-42C8-9404-4B6D9701A3FC}" dt="2026-03-06T09:54:18.023" v="426" actId="26606"/>
          <ac:spMkLst>
            <pc:docMk/>
            <pc:sldMk cId="2548533660" sldId="258"/>
            <ac:spMk id="9" creationId="{9F7D5CDA-D291-4307-BF55-1381FED29634}"/>
          </ac:spMkLst>
        </pc:spChg>
        <pc:picChg chg="add">
          <ac:chgData name="Lasse Kappel Aggerholm" userId="cc7af402-8c19-46cd-b1f9-6529bae68021" providerId="ADAL" clId="{DFDBADC1-4E10-42C8-9404-4B6D9701A3FC}" dt="2026-03-06T09:54:18.023" v="426" actId="26606"/>
          <ac:picMkLst>
            <pc:docMk/>
            <pc:sldMk cId="2548533660" sldId="258"/>
            <ac:picMk id="5" creationId="{FAF1A47D-8818-78D8-2765-8DE061A90395}"/>
          </ac:picMkLst>
        </pc:picChg>
      </pc:sldChg>
      <pc:sldChg chg="addSp delSp modSp new mod setBg">
        <pc:chgData name="Lasse Kappel Aggerholm" userId="cc7af402-8c19-46cd-b1f9-6529bae68021" providerId="ADAL" clId="{DFDBADC1-4E10-42C8-9404-4B6D9701A3FC}" dt="2026-03-08T12:03:45.695" v="1839" actId="27636"/>
        <pc:sldMkLst>
          <pc:docMk/>
          <pc:sldMk cId="2580576745" sldId="259"/>
        </pc:sldMkLst>
        <pc:spChg chg="add del mod">
          <ac:chgData name="Lasse Kappel Aggerholm" userId="cc7af402-8c19-46cd-b1f9-6529bae68021" providerId="ADAL" clId="{DFDBADC1-4E10-42C8-9404-4B6D9701A3FC}" dt="2026-03-08T12:03:10.740" v="1832" actId="27636"/>
          <ac:spMkLst>
            <pc:docMk/>
            <pc:sldMk cId="2580576745" sldId="259"/>
            <ac:spMk id="2" creationId="{68C6018F-DCC6-411B-F4DE-E1E5BD4F24E3}"/>
          </ac:spMkLst>
        </pc:spChg>
        <pc:spChg chg="mod ord">
          <ac:chgData name="Lasse Kappel Aggerholm" userId="cc7af402-8c19-46cd-b1f9-6529bae68021" providerId="ADAL" clId="{DFDBADC1-4E10-42C8-9404-4B6D9701A3FC}" dt="2026-03-08T12:03:45.695" v="1839" actId="27636"/>
          <ac:spMkLst>
            <pc:docMk/>
            <pc:sldMk cId="2580576745" sldId="259"/>
            <ac:spMk id="3" creationId="{8630D484-6409-1BF8-3CFE-EF527EE4953D}"/>
          </ac:spMkLst>
        </pc:spChg>
        <pc:spChg chg="add del">
          <ac:chgData name="Lasse Kappel Aggerholm" userId="cc7af402-8c19-46cd-b1f9-6529bae68021" providerId="ADAL" clId="{DFDBADC1-4E10-42C8-9404-4B6D9701A3FC}" dt="2026-03-08T11:15:23.924" v="1754" actId="26606"/>
          <ac:spMkLst>
            <pc:docMk/>
            <pc:sldMk cId="2580576745" sldId="259"/>
            <ac:spMk id="9" creationId="{C0763A76-9F1C-4FC5-82B7-DD475DA461B2}"/>
          </ac:spMkLst>
        </pc:spChg>
        <pc:spChg chg="add">
          <ac:chgData name="Lasse Kappel Aggerholm" userId="cc7af402-8c19-46cd-b1f9-6529bae68021" providerId="ADAL" clId="{DFDBADC1-4E10-42C8-9404-4B6D9701A3FC}" dt="2026-03-08T11:25:46.552" v="1768" actId="26606"/>
          <ac:spMkLst>
            <pc:docMk/>
            <pc:sldMk cId="2580576745" sldId="259"/>
            <ac:spMk id="10" creationId="{6D22FA1E-E02A-4FC5-BBA6-577D6DA0C8C8}"/>
          </ac:spMkLst>
        </pc:spChg>
        <pc:spChg chg="add del">
          <ac:chgData name="Lasse Kappel Aggerholm" userId="cc7af402-8c19-46cd-b1f9-6529bae68021" providerId="ADAL" clId="{DFDBADC1-4E10-42C8-9404-4B6D9701A3FC}" dt="2026-03-08T11:15:23.924" v="1754" actId="26606"/>
          <ac:spMkLst>
            <pc:docMk/>
            <pc:sldMk cId="2580576745" sldId="259"/>
            <ac:spMk id="11" creationId="{E81BF4F6-F2CF-4984-9D14-D6966D92F99F}"/>
          </ac:spMkLst>
        </pc:spChg>
        <pc:spChg chg="add del">
          <ac:chgData name="Lasse Kappel Aggerholm" userId="cc7af402-8c19-46cd-b1f9-6529bae68021" providerId="ADAL" clId="{DFDBADC1-4E10-42C8-9404-4B6D9701A3FC}" dt="2026-03-08T11:15:29.171" v="1756" actId="26606"/>
          <ac:spMkLst>
            <pc:docMk/>
            <pc:sldMk cId="2580576745" sldId="259"/>
            <ac:spMk id="13" creationId="{9F7D5CDA-D291-4307-BF55-1381FED29634}"/>
          </ac:spMkLst>
        </pc:spChg>
        <pc:spChg chg="add">
          <ac:chgData name="Lasse Kappel Aggerholm" userId="cc7af402-8c19-46cd-b1f9-6529bae68021" providerId="ADAL" clId="{DFDBADC1-4E10-42C8-9404-4B6D9701A3FC}" dt="2026-03-08T11:25:46.552" v="1768" actId="26606"/>
          <ac:spMkLst>
            <pc:docMk/>
            <pc:sldMk cId="2580576745" sldId="259"/>
            <ac:spMk id="15" creationId="{05D27520-F270-4F3D-A46E-76A337B6E167}"/>
          </ac:spMkLst>
        </pc:spChg>
        <pc:picChg chg="add del">
          <ac:chgData name="Lasse Kappel Aggerholm" userId="cc7af402-8c19-46cd-b1f9-6529bae68021" providerId="ADAL" clId="{DFDBADC1-4E10-42C8-9404-4B6D9701A3FC}" dt="2026-03-08T11:15:23.924" v="1754" actId="26606"/>
          <ac:picMkLst>
            <pc:docMk/>
            <pc:sldMk cId="2580576745" sldId="259"/>
            <ac:picMk id="5" creationId="{1A0415F8-CEBD-6D2D-1FCB-B42204D6F0CA}"/>
          </ac:picMkLst>
        </pc:picChg>
        <pc:picChg chg="add mod ord">
          <ac:chgData name="Lasse Kappel Aggerholm" userId="cc7af402-8c19-46cd-b1f9-6529bae68021" providerId="ADAL" clId="{DFDBADC1-4E10-42C8-9404-4B6D9701A3FC}" dt="2026-03-08T11:26:00.133" v="1774" actId="14100"/>
          <ac:picMkLst>
            <pc:docMk/>
            <pc:sldMk cId="2580576745" sldId="259"/>
            <ac:picMk id="6" creationId="{F1D524D6-6880-4969-E5D8-BA671EF34107}"/>
          </ac:picMkLst>
        </pc:picChg>
        <pc:picChg chg="add mod ord">
          <ac:chgData name="Lasse Kappel Aggerholm" userId="cc7af402-8c19-46cd-b1f9-6529bae68021" providerId="ADAL" clId="{DFDBADC1-4E10-42C8-9404-4B6D9701A3FC}" dt="2026-03-08T11:25:55.442" v="1772" actId="1076"/>
          <ac:picMkLst>
            <pc:docMk/>
            <pc:sldMk cId="2580576745" sldId="259"/>
            <ac:picMk id="7" creationId="{6F1B2E6F-BC70-F1F2-DAF9-B9F8226327D0}"/>
          </ac:picMkLst>
        </pc:picChg>
        <pc:picChg chg="add mod">
          <ac:chgData name="Lasse Kappel Aggerholm" userId="cc7af402-8c19-46cd-b1f9-6529bae68021" providerId="ADAL" clId="{DFDBADC1-4E10-42C8-9404-4B6D9701A3FC}" dt="2026-03-08T11:26:06.622" v="1776" actId="1076"/>
          <ac:picMkLst>
            <pc:docMk/>
            <pc:sldMk cId="2580576745" sldId="259"/>
            <ac:picMk id="8" creationId="{8432150B-251F-EAFC-C50D-B8B546D7D2F0}"/>
          </ac:picMkLst>
        </pc:picChg>
        <pc:picChg chg="add del">
          <ac:chgData name="Lasse Kappel Aggerholm" userId="cc7af402-8c19-46cd-b1f9-6529bae68021" providerId="ADAL" clId="{DFDBADC1-4E10-42C8-9404-4B6D9701A3FC}" dt="2026-03-08T11:15:29.171" v="1756" actId="26606"/>
          <ac:picMkLst>
            <pc:docMk/>
            <pc:sldMk cId="2580576745" sldId="259"/>
            <ac:picMk id="14" creationId="{AE648549-A9E5-8D6A-3F9A-EDF3988D54E4}"/>
          </ac:picMkLst>
        </pc:picChg>
      </pc:sldChg>
      <pc:sldChg chg="addSp modSp new mod ord setBg">
        <pc:chgData name="Lasse Kappel Aggerholm" userId="cc7af402-8c19-46cd-b1f9-6529bae68021" providerId="ADAL" clId="{DFDBADC1-4E10-42C8-9404-4B6D9701A3FC}" dt="2026-03-08T12:56:05.544" v="1972" actId="5793"/>
        <pc:sldMkLst>
          <pc:docMk/>
          <pc:sldMk cId="1812283473" sldId="260"/>
        </pc:sldMkLst>
        <pc:spChg chg="mod">
          <ac:chgData name="Lasse Kappel Aggerholm" userId="cc7af402-8c19-46cd-b1f9-6529bae68021" providerId="ADAL" clId="{DFDBADC1-4E10-42C8-9404-4B6D9701A3FC}" dt="2026-03-08T12:44:14.998" v="1891" actId="26606"/>
          <ac:spMkLst>
            <pc:docMk/>
            <pc:sldMk cId="1812283473" sldId="260"/>
            <ac:spMk id="2" creationId="{F81D4CB3-18CA-4FD5-5291-43F64DDCBD73}"/>
          </ac:spMkLst>
        </pc:spChg>
        <pc:spChg chg="mod">
          <ac:chgData name="Lasse Kappel Aggerholm" userId="cc7af402-8c19-46cd-b1f9-6529bae68021" providerId="ADAL" clId="{DFDBADC1-4E10-42C8-9404-4B6D9701A3FC}" dt="2026-03-08T12:56:05.544" v="1972" actId="5793"/>
          <ac:spMkLst>
            <pc:docMk/>
            <pc:sldMk cId="1812283473" sldId="260"/>
            <ac:spMk id="3" creationId="{CE36243E-61C1-0310-858A-066568778436}"/>
          </ac:spMkLst>
        </pc:spChg>
        <pc:spChg chg="add">
          <ac:chgData name="Lasse Kappel Aggerholm" userId="cc7af402-8c19-46cd-b1f9-6529bae68021" providerId="ADAL" clId="{DFDBADC1-4E10-42C8-9404-4B6D9701A3FC}" dt="2026-03-08T12:44:14.998" v="1891" actId="26606"/>
          <ac:spMkLst>
            <pc:docMk/>
            <pc:sldMk cId="1812283473" sldId="260"/>
            <ac:spMk id="9" creationId="{D1D34770-47A8-402C-AF23-2B653F2D88C1}"/>
          </ac:spMkLst>
        </pc:spChg>
        <pc:picChg chg="add mod">
          <ac:chgData name="Lasse Kappel Aggerholm" userId="cc7af402-8c19-46cd-b1f9-6529bae68021" providerId="ADAL" clId="{DFDBADC1-4E10-42C8-9404-4B6D9701A3FC}" dt="2026-03-08T12:44:14.998" v="1891" actId="26606"/>
          <ac:picMkLst>
            <pc:docMk/>
            <pc:sldMk cId="1812283473" sldId="260"/>
            <ac:picMk id="4" creationId="{490DBA0F-0011-AFC2-5642-473860C0DDB0}"/>
          </ac:picMkLst>
        </pc:picChg>
      </pc:sldChg>
      <pc:sldChg chg="modSp new mod">
        <pc:chgData name="Lasse Kappel Aggerholm" userId="cc7af402-8c19-46cd-b1f9-6529bae68021" providerId="ADAL" clId="{DFDBADC1-4E10-42C8-9404-4B6D9701A3FC}" dt="2026-03-06T10:18:24.464" v="558" actId="20577"/>
        <pc:sldMkLst>
          <pc:docMk/>
          <pc:sldMk cId="2739470208" sldId="261"/>
        </pc:sldMkLst>
        <pc:spChg chg="mod">
          <ac:chgData name="Lasse Kappel Aggerholm" userId="cc7af402-8c19-46cd-b1f9-6529bae68021" providerId="ADAL" clId="{DFDBADC1-4E10-42C8-9404-4B6D9701A3FC}" dt="2026-03-06T10:18:24.464" v="558" actId="20577"/>
          <ac:spMkLst>
            <pc:docMk/>
            <pc:sldMk cId="2739470208" sldId="261"/>
            <ac:spMk id="2" creationId="{040D9666-F5AC-838B-B4AF-B3669673EF61}"/>
          </ac:spMkLst>
        </pc:spChg>
      </pc:sldChg>
      <pc:sldChg chg="modSp new mod ord">
        <pc:chgData name="Lasse Kappel Aggerholm" userId="cc7af402-8c19-46cd-b1f9-6529bae68021" providerId="ADAL" clId="{DFDBADC1-4E10-42C8-9404-4B6D9701A3FC}" dt="2026-03-08T12:49:28.999" v="1937"/>
        <pc:sldMkLst>
          <pc:docMk/>
          <pc:sldMk cId="2153906174" sldId="262"/>
        </pc:sldMkLst>
        <pc:spChg chg="mod">
          <ac:chgData name="Lasse Kappel Aggerholm" userId="cc7af402-8c19-46cd-b1f9-6529bae68021" providerId="ADAL" clId="{DFDBADC1-4E10-42C8-9404-4B6D9701A3FC}" dt="2026-03-06T10:19:21.412" v="608" actId="20577"/>
          <ac:spMkLst>
            <pc:docMk/>
            <pc:sldMk cId="2153906174" sldId="262"/>
            <ac:spMk id="2" creationId="{2CEE1853-7EB6-4097-FDA4-A089950B2136}"/>
          </ac:spMkLst>
        </pc:spChg>
        <pc:spChg chg="mod">
          <ac:chgData name="Lasse Kappel Aggerholm" userId="cc7af402-8c19-46cd-b1f9-6529bae68021" providerId="ADAL" clId="{DFDBADC1-4E10-42C8-9404-4B6D9701A3FC}" dt="2026-03-06T10:19:36.220" v="641" actId="20577"/>
          <ac:spMkLst>
            <pc:docMk/>
            <pc:sldMk cId="2153906174" sldId="262"/>
            <ac:spMk id="3" creationId="{B5DDE060-F9B6-8733-E431-AE18FEB6DA13}"/>
          </ac:spMkLst>
        </pc:spChg>
      </pc:sldChg>
      <pc:sldChg chg="addSp delSp modSp new mod ord setBg">
        <pc:chgData name="Lasse Kappel Aggerholm" userId="cc7af402-8c19-46cd-b1f9-6529bae68021" providerId="ADAL" clId="{DFDBADC1-4E10-42C8-9404-4B6D9701A3FC}" dt="2026-03-08T12:59:42.078" v="1988" actId="27636"/>
        <pc:sldMkLst>
          <pc:docMk/>
          <pc:sldMk cId="2773768908" sldId="263"/>
        </pc:sldMkLst>
        <pc:spChg chg="mod">
          <ac:chgData name="Lasse Kappel Aggerholm" userId="cc7af402-8c19-46cd-b1f9-6529bae68021" providerId="ADAL" clId="{DFDBADC1-4E10-42C8-9404-4B6D9701A3FC}" dt="2026-03-08T12:59:23.921" v="1979" actId="26606"/>
          <ac:spMkLst>
            <pc:docMk/>
            <pc:sldMk cId="2773768908" sldId="263"/>
            <ac:spMk id="2" creationId="{DDFCF8CE-3A37-452E-DDF8-B5ABAC507C1C}"/>
          </ac:spMkLst>
        </pc:spChg>
        <pc:spChg chg="mod">
          <ac:chgData name="Lasse Kappel Aggerholm" userId="cc7af402-8c19-46cd-b1f9-6529bae68021" providerId="ADAL" clId="{DFDBADC1-4E10-42C8-9404-4B6D9701A3FC}" dt="2026-03-08T12:59:42.078" v="1988" actId="27636"/>
          <ac:spMkLst>
            <pc:docMk/>
            <pc:sldMk cId="2773768908" sldId="263"/>
            <ac:spMk id="3" creationId="{0AE2F537-16CE-DF3F-4176-A52D211C400C}"/>
          </ac:spMkLst>
        </pc:spChg>
        <pc:spChg chg="add del">
          <ac:chgData name="Lasse Kappel Aggerholm" userId="cc7af402-8c19-46cd-b1f9-6529bae68021" providerId="ADAL" clId="{DFDBADC1-4E10-42C8-9404-4B6D9701A3FC}" dt="2026-03-08T12:59:22.714" v="1976" actId="26606"/>
          <ac:spMkLst>
            <pc:docMk/>
            <pc:sldMk cId="2773768908" sldId="263"/>
            <ac:spMk id="9" creationId="{7FF47CB7-972F-479F-A36D-9E72D26EC8DA}"/>
          </ac:spMkLst>
        </pc:spChg>
        <pc:spChg chg="add del">
          <ac:chgData name="Lasse Kappel Aggerholm" userId="cc7af402-8c19-46cd-b1f9-6529bae68021" providerId="ADAL" clId="{DFDBADC1-4E10-42C8-9404-4B6D9701A3FC}" dt="2026-03-08T12:59:22.714" v="1976" actId="26606"/>
          <ac:spMkLst>
            <pc:docMk/>
            <pc:sldMk cId="2773768908" sldId="263"/>
            <ac:spMk id="11" creationId="{0D153B68-5844-490D-8E67-F616D6D721CA}"/>
          </ac:spMkLst>
        </pc:spChg>
        <pc:spChg chg="add del">
          <ac:chgData name="Lasse Kappel Aggerholm" userId="cc7af402-8c19-46cd-b1f9-6529bae68021" providerId="ADAL" clId="{DFDBADC1-4E10-42C8-9404-4B6D9701A3FC}" dt="2026-03-08T12:59:22.714" v="1976" actId="26606"/>
          <ac:spMkLst>
            <pc:docMk/>
            <pc:sldMk cId="2773768908" sldId="263"/>
            <ac:spMk id="13" creationId="{9A0D773F-7A7D-4DBB-9DEA-86BB8B8F4BC8}"/>
          </ac:spMkLst>
        </pc:spChg>
        <pc:spChg chg="add del">
          <ac:chgData name="Lasse Kappel Aggerholm" userId="cc7af402-8c19-46cd-b1f9-6529bae68021" providerId="ADAL" clId="{DFDBADC1-4E10-42C8-9404-4B6D9701A3FC}" dt="2026-03-08T12:59:23.843" v="1978" actId="26606"/>
          <ac:spMkLst>
            <pc:docMk/>
            <pc:sldMk cId="2773768908" sldId="263"/>
            <ac:spMk id="15" creationId="{4F7EBAE4-9945-4473-9E34-B2C66EA0F03D}"/>
          </ac:spMkLst>
        </pc:spChg>
        <pc:spChg chg="add del">
          <ac:chgData name="Lasse Kappel Aggerholm" userId="cc7af402-8c19-46cd-b1f9-6529bae68021" providerId="ADAL" clId="{DFDBADC1-4E10-42C8-9404-4B6D9701A3FC}" dt="2026-03-08T12:59:23.843" v="1978" actId="26606"/>
          <ac:spMkLst>
            <pc:docMk/>
            <pc:sldMk cId="2773768908" sldId="263"/>
            <ac:spMk id="16" creationId="{70BEB1E7-2F88-40BC-B73D-42E5B6F80BFC}"/>
          </ac:spMkLst>
        </pc:spChg>
        <pc:spChg chg="add del">
          <ac:chgData name="Lasse Kappel Aggerholm" userId="cc7af402-8c19-46cd-b1f9-6529bae68021" providerId="ADAL" clId="{DFDBADC1-4E10-42C8-9404-4B6D9701A3FC}" dt="2026-03-08T12:59:23.843" v="1978" actId="26606"/>
          <ac:spMkLst>
            <pc:docMk/>
            <pc:sldMk cId="2773768908" sldId="263"/>
            <ac:spMk id="17" creationId="{A7B99495-F43F-4D80-A44F-2CB4764EB90B}"/>
          </ac:spMkLst>
        </pc:spChg>
        <pc:spChg chg="add">
          <ac:chgData name="Lasse Kappel Aggerholm" userId="cc7af402-8c19-46cd-b1f9-6529bae68021" providerId="ADAL" clId="{DFDBADC1-4E10-42C8-9404-4B6D9701A3FC}" dt="2026-03-08T12:59:23.921" v="1979" actId="26606"/>
          <ac:spMkLst>
            <pc:docMk/>
            <pc:sldMk cId="2773768908" sldId="263"/>
            <ac:spMk id="19" creationId="{7FF47CB7-972F-479F-A36D-9E72D26EC8DA}"/>
          </ac:spMkLst>
        </pc:spChg>
        <pc:spChg chg="add">
          <ac:chgData name="Lasse Kappel Aggerholm" userId="cc7af402-8c19-46cd-b1f9-6529bae68021" providerId="ADAL" clId="{DFDBADC1-4E10-42C8-9404-4B6D9701A3FC}" dt="2026-03-08T12:59:23.921" v="1979" actId="26606"/>
          <ac:spMkLst>
            <pc:docMk/>
            <pc:sldMk cId="2773768908" sldId="263"/>
            <ac:spMk id="20" creationId="{0D153B68-5844-490D-8E67-F616D6D721CA}"/>
          </ac:spMkLst>
        </pc:spChg>
        <pc:spChg chg="add">
          <ac:chgData name="Lasse Kappel Aggerholm" userId="cc7af402-8c19-46cd-b1f9-6529bae68021" providerId="ADAL" clId="{DFDBADC1-4E10-42C8-9404-4B6D9701A3FC}" dt="2026-03-08T12:59:23.921" v="1979" actId="26606"/>
          <ac:spMkLst>
            <pc:docMk/>
            <pc:sldMk cId="2773768908" sldId="263"/>
            <ac:spMk id="21" creationId="{9A0D773F-7A7D-4DBB-9DEA-86BB8B8F4BC8}"/>
          </ac:spMkLst>
        </pc:spChg>
        <pc:picChg chg="add mod">
          <ac:chgData name="Lasse Kappel Aggerholm" userId="cc7af402-8c19-46cd-b1f9-6529bae68021" providerId="ADAL" clId="{DFDBADC1-4E10-42C8-9404-4B6D9701A3FC}" dt="2026-03-08T12:59:30.429" v="1981" actId="14100"/>
          <ac:picMkLst>
            <pc:docMk/>
            <pc:sldMk cId="2773768908" sldId="263"/>
            <ac:picMk id="4" creationId="{C7AD2930-76F1-6700-DD6A-70BB520A0B47}"/>
          </ac:picMkLst>
        </pc:picChg>
      </pc:sldChg>
      <pc:sldChg chg="new del">
        <pc:chgData name="Lasse Kappel Aggerholm" userId="cc7af402-8c19-46cd-b1f9-6529bae68021" providerId="ADAL" clId="{DFDBADC1-4E10-42C8-9404-4B6D9701A3FC}" dt="2026-03-08T12:02:07.747" v="1821" actId="47"/>
        <pc:sldMkLst>
          <pc:docMk/>
          <pc:sldMk cId="4161386968" sldId="264"/>
        </pc:sldMkLst>
      </pc:sldChg>
      <pc:sldChg chg="addSp delSp modSp new del mod ord">
        <pc:chgData name="Lasse Kappel Aggerholm" userId="cc7af402-8c19-46cd-b1f9-6529bae68021" providerId="ADAL" clId="{DFDBADC1-4E10-42C8-9404-4B6D9701A3FC}" dt="2026-03-08T12:03:52.971" v="1840" actId="47"/>
        <pc:sldMkLst>
          <pc:docMk/>
          <pc:sldMk cId="3821695764" sldId="265"/>
        </pc:sldMkLst>
        <pc:spChg chg="mod">
          <ac:chgData name="Lasse Kappel Aggerholm" userId="cc7af402-8c19-46cd-b1f9-6529bae68021" providerId="ADAL" clId="{DFDBADC1-4E10-42C8-9404-4B6D9701A3FC}" dt="2026-03-08T12:02:54.379" v="1824" actId="21"/>
          <ac:spMkLst>
            <pc:docMk/>
            <pc:sldMk cId="3821695764" sldId="265"/>
            <ac:spMk id="3" creationId="{C8758269-B449-216A-FA6C-3346B24DB897}"/>
          </ac:spMkLst>
        </pc:spChg>
      </pc:sldChg>
      <pc:sldChg chg="addSp delSp modSp new mod setBg">
        <pc:chgData name="Lasse Kappel Aggerholm" userId="cc7af402-8c19-46cd-b1f9-6529bae68021" providerId="ADAL" clId="{DFDBADC1-4E10-42C8-9404-4B6D9701A3FC}" dt="2026-03-08T11:54:51.823" v="1797" actId="1076"/>
        <pc:sldMkLst>
          <pc:docMk/>
          <pc:sldMk cId="2957091529" sldId="266"/>
        </pc:sldMkLst>
        <pc:spChg chg="mod">
          <ac:chgData name="Lasse Kappel Aggerholm" userId="cc7af402-8c19-46cd-b1f9-6529bae68021" providerId="ADAL" clId="{DFDBADC1-4E10-42C8-9404-4B6D9701A3FC}" dt="2026-03-08T11:54:16.005" v="1786" actId="26606"/>
          <ac:spMkLst>
            <pc:docMk/>
            <pc:sldMk cId="2957091529" sldId="266"/>
            <ac:spMk id="2" creationId="{124899A3-F93F-26DD-EB6B-F9A91519453B}"/>
          </ac:spMkLst>
        </pc:spChg>
        <pc:spChg chg="mod">
          <ac:chgData name="Lasse Kappel Aggerholm" userId="cc7af402-8c19-46cd-b1f9-6529bae68021" providerId="ADAL" clId="{DFDBADC1-4E10-42C8-9404-4B6D9701A3FC}" dt="2026-03-08T11:54:16.005" v="1786" actId="26606"/>
          <ac:spMkLst>
            <pc:docMk/>
            <pc:sldMk cId="2957091529" sldId="266"/>
            <ac:spMk id="3" creationId="{6C4309A3-CAE6-DF1A-EC78-978A19675475}"/>
          </ac:spMkLst>
        </pc:spChg>
        <pc:spChg chg="add">
          <ac:chgData name="Lasse Kappel Aggerholm" userId="cc7af402-8c19-46cd-b1f9-6529bae68021" providerId="ADAL" clId="{DFDBADC1-4E10-42C8-9404-4B6D9701A3FC}" dt="2026-03-08T11:54:16.005" v="1786" actId="26606"/>
          <ac:spMkLst>
            <pc:docMk/>
            <pc:sldMk cId="2957091529" sldId="266"/>
            <ac:spMk id="16" creationId="{7D5D2E51-A652-4FCB-ADE3-8974F2723C34}"/>
          </ac:spMkLst>
        </pc:spChg>
        <pc:spChg chg="add">
          <ac:chgData name="Lasse Kappel Aggerholm" userId="cc7af402-8c19-46cd-b1f9-6529bae68021" providerId="ADAL" clId="{DFDBADC1-4E10-42C8-9404-4B6D9701A3FC}" dt="2026-03-08T11:54:16.005" v="1786" actId="26606"/>
          <ac:spMkLst>
            <pc:docMk/>
            <pc:sldMk cId="2957091529" sldId="266"/>
            <ac:spMk id="18" creationId="{08E18253-076D-4D89-968E-FCD8887E2B27}"/>
          </ac:spMkLst>
        </pc:spChg>
        <pc:spChg chg="add">
          <ac:chgData name="Lasse Kappel Aggerholm" userId="cc7af402-8c19-46cd-b1f9-6529bae68021" providerId="ADAL" clId="{DFDBADC1-4E10-42C8-9404-4B6D9701A3FC}" dt="2026-03-08T11:54:16.005" v="1786" actId="26606"/>
          <ac:spMkLst>
            <pc:docMk/>
            <pc:sldMk cId="2957091529" sldId="266"/>
            <ac:spMk id="20" creationId="{F6EBCC24-DE3B-4BAD-9624-83E1C2D665DD}"/>
          </ac:spMkLst>
        </pc:spChg>
        <pc:spChg chg="add">
          <ac:chgData name="Lasse Kappel Aggerholm" userId="cc7af402-8c19-46cd-b1f9-6529bae68021" providerId="ADAL" clId="{DFDBADC1-4E10-42C8-9404-4B6D9701A3FC}" dt="2026-03-08T11:54:16.005" v="1786" actId="26606"/>
          <ac:spMkLst>
            <pc:docMk/>
            <pc:sldMk cId="2957091529" sldId="266"/>
            <ac:spMk id="22" creationId="{8C07AF1D-AB44-447B-BC2F-DBECCC06C02A}"/>
          </ac:spMkLst>
        </pc:spChg>
        <pc:spChg chg="add">
          <ac:chgData name="Lasse Kappel Aggerholm" userId="cc7af402-8c19-46cd-b1f9-6529bae68021" providerId="ADAL" clId="{DFDBADC1-4E10-42C8-9404-4B6D9701A3FC}" dt="2026-03-08T11:54:16.005" v="1786" actId="26606"/>
          <ac:spMkLst>
            <pc:docMk/>
            <pc:sldMk cId="2957091529" sldId="266"/>
            <ac:spMk id="24" creationId="{6FCD70E2-BD62-41E4-975D-E58B07928F6F}"/>
          </ac:spMkLst>
        </pc:spChg>
        <pc:picChg chg="add mod">
          <ac:chgData name="Lasse Kappel Aggerholm" userId="cc7af402-8c19-46cd-b1f9-6529bae68021" providerId="ADAL" clId="{DFDBADC1-4E10-42C8-9404-4B6D9701A3FC}" dt="2026-03-08T11:54:34.892" v="1793" actId="1076"/>
          <ac:picMkLst>
            <pc:docMk/>
            <pc:sldMk cId="2957091529" sldId="266"/>
            <ac:picMk id="5" creationId="{283B0C39-BC4E-78FC-4BBA-96D6BDE3BDD6}"/>
          </ac:picMkLst>
        </pc:picChg>
        <pc:picChg chg="add mod ord">
          <ac:chgData name="Lasse Kappel Aggerholm" userId="cc7af402-8c19-46cd-b1f9-6529bae68021" providerId="ADAL" clId="{DFDBADC1-4E10-42C8-9404-4B6D9701A3FC}" dt="2026-03-08T11:54:51.823" v="1797" actId="1076"/>
          <ac:picMkLst>
            <pc:docMk/>
            <pc:sldMk cId="2957091529" sldId="266"/>
            <ac:picMk id="7" creationId="{E0B7726C-9331-2ED5-7FE6-22ED880F90CC}"/>
          </ac:picMkLst>
        </pc:picChg>
        <pc:picChg chg="add del mod">
          <ac:chgData name="Lasse Kappel Aggerholm" userId="cc7af402-8c19-46cd-b1f9-6529bae68021" providerId="ADAL" clId="{DFDBADC1-4E10-42C8-9404-4B6D9701A3FC}" dt="2026-03-08T11:53:31.494" v="1782" actId="478"/>
          <ac:picMkLst>
            <pc:docMk/>
            <pc:sldMk cId="2957091529" sldId="266"/>
            <ac:picMk id="9" creationId="{E1A4DB81-B3E3-3F72-2C21-3F4BCD525A62}"/>
          </ac:picMkLst>
        </pc:picChg>
        <pc:picChg chg="add mod">
          <ac:chgData name="Lasse Kappel Aggerholm" userId="cc7af402-8c19-46cd-b1f9-6529bae68021" providerId="ADAL" clId="{DFDBADC1-4E10-42C8-9404-4B6D9701A3FC}" dt="2026-03-08T11:54:44.862" v="1796" actId="1076"/>
          <ac:picMkLst>
            <pc:docMk/>
            <pc:sldMk cId="2957091529" sldId="266"/>
            <ac:picMk id="11" creationId="{4C1FB463-041D-E41D-20D9-E37C2BF2D1E2}"/>
          </ac:picMkLst>
        </pc:picChg>
      </pc:sldChg>
      <pc:sldChg chg="addSp delSp modSp new mod setBg">
        <pc:chgData name="Lasse Kappel Aggerholm" userId="cc7af402-8c19-46cd-b1f9-6529bae68021" providerId="ADAL" clId="{DFDBADC1-4E10-42C8-9404-4B6D9701A3FC}" dt="2026-03-08T12:01:22.364" v="1820" actId="1076"/>
        <pc:sldMkLst>
          <pc:docMk/>
          <pc:sldMk cId="901192372" sldId="267"/>
        </pc:sldMkLst>
        <pc:spChg chg="mod">
          <ac:chgData name="Lasse Kappel Aggerholm" userId="cc7af402-8c19-46cd-b1f9-6529bae68021" providerId="ADAL" clId="{DFDBADC1-4E10-42C8-9404-4B6D9701A3FC}" dt="2026-03-08T12:01:01.335" v="1812" actId="26606"/>
          <ac:spMkLst>
            <pc:docMk/>
            <pc:sldMk cId="901192372" sldId="267"/>
            <ac:spMk id="2" creationId="{78DC51B8-5C71-0DF5-DA00-0F078F1232B7}"/>
          </ac:spMkLst>
        </pc:spChg>
        <pc:spChg chg="mod">
          <ac:chgData name="Lasse Kappel Aggerholm" userId="cc7af402-8c19-46cd-b1f9-6529bae68021" providerId="ADAL" clId="{DFDBADC1-4E10-42C8-9404-4B6D9701A3FC}" dt="2026-03-08T12:01:01.335" v="1812" actId="26606"/>
          <ac:spMkLst>
            <pc:docMk/>
            <pc:sldMk cId="901192372" sldId="267"/>
            <ac:spMk id="3" creationId="{2659650F-B8B0-625A-AB10-A804335A3FB4}"/>
          </ac:spMkLst>
        </pc:spChg>
        <pc:spChg chg="add del">
          <ac:chgData name="Lasse Kappel Aggerholm" userId="cc7af402-8c19-46cd-b1f9-6529bae68021" providerId="ADAL" clId="{DFDBADC1-4E10-42C8-9404-4B6D9701A3FC}" dt="2026-03-08T12:01:01.335" v="1812" actId="26606"/>
          <ac:spMkLst>
            <pc:docMk/>
            <pc:sldMk cId="901192372" sldId="267"/>
            <ac:spMk id="12" creationId="{B23FE733-F95B-4DF6-AFC5-BEEB3577C494}"/>
          </ac:spMkLst>
        </pc:spChg>
        <pc:spChg chg="add del">
          <ac:chgData name="Lasse Kappel Aggerholm" userId="cc7af402-8c19-46cd-b1f9-6529bae68021" providerId="ADAL" clId="{DFDBADC1-4E10-42C8-9404-4B6D9701A3FC}" dt="2026-03-08T12:01:01.335" v="1812" actId="26606"/>
          <ac:spMkLst>
            <pc:docMk/>
            <pc:sldMk cId="901192372" sldId="267"/>
            <ac:spMk id="14" creationId="{9080D120-BD54-46E1-BA37-82F5E8089E90}"/>
          </ac:spMkLst>
        </pc:spChg>
        <pc:spChg chg="add del">
          <ac:chgData name="Lasse Kappel Aggerholm" userId="cc7af402-8c19-46cd-b1f9-6529bae68021" providerId="ADAL" clId="{DFDBADC1-4E10-42C8-9404-4B6D9701A3FC}" dt="2026-03-08T12:01:01.335" v="1812" actId="26606"/>
          <ac:spMkLst>
            <pc:docMk/>
            <pc:sldMk cId="901192372" sldId="267"/>
            <ac:spMk id="16" creationId="{81D83946-74FA-498A-AC80-9926F041B5C5}"/>
          </ac:spMkLst>
        </pc:spChg>
        <pc:spChg chg="add">
          <ac:chgData name="Lasse Kappel Aggerholm" userId="cc7af402-8c19-46cd-b1f9-6529bae68021" providerId="ADAL" clId="{DFDBADC1-4E10-42C8-9404-4B6D9701A3FC}" dt="2026-03-08T12:00:41.087" v="1807" actId="26606"/>
          <ac:spMkLst>
            <pc:docMk/>
            <pc:sldMk cId="901192372" sldId="267"/>
            <ac:spMk id="18" creationId="{5060D983-8B52-443A-8183-2A1DE05618B5}"/>
          </ac:spMkLst>
        </pc:spChg>
        <pc:spChg chg="add">
          <ac:chgData name="Lasse Kappel Aggerholm" userId="cc7af402-8c19-46cd-b1f9-6529bae68021" providerId="ADAL" clId="{DFDBADC1-4E10-42C8-9404-4B6D9701A3FC}" dt="2026-03-08T12:01:01.335" v="1812" actId="26606"/>
          <ac:spMkLst>
            <pc:docMk/>
            <pc:sldMk cId="901192372" sldId="267"/>
            <ac:spMk id="23" creationId="{115719BB-48A7-4AF4-BB91-DC82E0DF727D}"/>
          </ac:spMkLst>
        </pc:spChg>
        <pc:spChg chg="add">
          <ac:chgData name="Lasse Kappel Aggerholm" userId="cc7af402-8c19-46cd-b1f9-6529bae68021" providerId="ADAL" clId="{DFDBADC1-4E10-42C8-9404-4B6D9701A3FC}" dt="2026-03-08T12:01:01.335" v="1812" actId="26606"/>
          <ac:spMkLst>
            <pc:docMk/>
            <pc:sldMk cId="901192372" sldId="267"/>
            <ac:spMk id="25" creationId="{10973A55-5440-4A99-B526-B5812E46271E}"/>
          </ac:spMkLst>
        </pc:spChg>
        <pc:spChg chg="add">
          <ac:chgData name="Lasse Kappel Aggerholm" userId="cc7af402-8c19-46cd-b1f9-6529bae68021" providerId="ADAL" clId="{DFDBADC1-4E10-42C8-9404-4B6D9701A3FC}" dt="2026-03-08T12:01:01.335" v="1812" actId="26606"/>
          <ac:spMkLst>
            <pc:docMk/>
            <pc:sldMk cId="901192372" sldId="267"/>
            <ac:spMk id="27" creationId="{A9682493-588A-4D52-98F6-FBBD80C07ECB}"/>
          </ac:spMkLst>
        </pc:spChg>
        <pc:spChg chg="add">
          <ac:chgData name="Lasse Kappel Aggerholm" userId="cc7af402-8c19-46cd-b1f9-6529bae68021" providerId="ADAL" clId="{DFDBADC1-4E10-42C8-9404-4B6D9701A3FC}" dt="2026-03-08T12:01:01.335" v="1812" actId="26606"/>
          <ac:spMkLst>
            <pc:docMk/>
            <pc:sldMk cId="901192372" sldId="267"/>
            <ac:spMk id="29" creationId="{FBEC5A7A-ADE4-48D9-B89C-2BA1C9110632}"/>
          </ac:spMkLst>
        </pc:spChg>
        <pc:spChg chg="add">
          <ac:chgData name="Lasse Kappel Aggerholm" userId="cc7af402-8c19-46cd-b1f9-6529bae68021" providerId="ADAL" clId="{DFDBADC1-4E10-42C8-9404-4B6D9701A3FC}" dt="2026-03-08T12:01:01.335" v="1812" actId="26606"/>
          <ac:spMkLst>
            <pc:docMk/>
            <pc:sldMk cId="901192372" sldId="267"/>
            <ac:spMk id="31" creationId="{82095FCE-EF05-4443-B97A-85DEE3A5CA17}"/>
          </ac:spMkLst>
        </pc:spChg>
        <pc:picChg chg="add mod">
          <ac:chgData name="Lasse Kappel Aggerholm" userId="cc7af402-8c19-46cd-b1f9-6529bae68021" providerId="ADAL" clId="{DFDBADC1-4E10-42C8-9404-4B6D9701A3FC}" dt="2026-03-08T12:01:16.025" v="1817" actId="1076"/>
          <ac:picMkLst>
            <pc:docMk/>
            <pc:sldMk cId="901192372" sldId="267"/>
            <ac:picMk id="5" creationId="{ED00DBBA-8ECC-F926-2146-52F4FAF50519}"/>
          </ac:picMkLst>
        </pc:picChg>
        <pc:picChg chg="add mod">
          <ac:chgData name="Lasse Kappel Aggerholm" userId="cc7af402-8c19-46cd-b1f9-6529bae68021" providerId="ADAL" clId="{DFDBADC1-4E10-42C8-9404-4B6D9701A3FC}" dt="2026-03-08T12:01:22.364" v="1820" actId="1076"/>
          <ac:picMkLst>
            <pc:docMk/>
            <pc:sldMk cId="901192372" sldId="267"/>
            <ac:picMk id="7" creationId="{07AC674E-5839-9FE6-50E2-C20346E357EF}"/>
          </ac:picMkLst>
        </pc:picChg>
      </pc:sldChg>
      <pc:sldChg chg="addSp modSp new mod setBg">
        <pc:chgData name="Lasse Kappel Aggerholm" userId="cc7af402-8c19-46cd-b1f9-6529bae68021" providerId="ADAL" clId="{DFDBADC1-4E10-42C8-9404-4B6D9701A3FC}" dt="2026-03-08T10:46:15.550" v="1653" actId="14100"/>
        <pc:sldMkLst>
          <pc:docMk/>
          <pc:sldMk cId="3542879162" sldId="268"/>
        </pc:sldMkLst>
        <pc:spChg chg="mod">
          <ac:chgData name="Lasse Kappel Aggerholm" userId="cc7af402-8c19-46cd-b1f9-6529bae68021" providerId="ADAL" clId="{DFDBADC1-4E10-42C8-9404-4B6D9701A3FC}" dt="2026-03-08T10:46:12.290" v="1652" actId="26606"/>
          <ac:spMkLst>
            <pc:docMk/>
            <pc:sldMk cId="3542879162" sldId="268"/>
            <ac:spMk id="2" creationId="{173F4E66-9A6F-D5EF-0053-439D497DB9AE}"/>
          </ac:spMkLst>
        </pc:spChg>
        <pc:spChg chg="mod">
          <ac:chgData name="Lasse Kappel Aggerholm" userId="cc7af402-8c19-46cd-b1f9-6529bae68021" providerId="ADAL" clId="{DFDBADC1-4E10-42C8-9404-4B6D9701A3FC}" dt="2026-03-08T10:46:12.290" v="1652" actId="26606"/>
          <ac:spMkLst>
            <pc:docMk/>
            <pc:sldMk cId="3542879162" sldId="268"/>
            <ac:spMk id="3" creationId="{7F24058E-B022-99C2-E1BA-E1216A4EA760}"/>
          </ac:spMkLst>
        </pc:spChg>
        <pc:spChg chg="add">
          <ac:chgData name="Lasse Kappel Aggerholm" userId="cc7af402-8c19-46cd-b1f9-6529bae68021" providerId="ADAL" clId="{DFDBADC1-4E10-42C8-9404-4B6D9701A3FC}" dt="2026-03-08T10:46:12.290" v="1652" actId="26606"/>
          <ac:spMkLst>
            <pc:docMk/>
            <pc:sldMk cId="3542879162" sldId="268"/>
            <ac:spMk id="10" creationId="{7FF47CB7-972F-479F-A36D-9E72D26EC8DA}"/>
          </ac:spMkLst>
        </pc:spChg>
        <pc:spChg chg="add">
          <ac:chgData name="Lasse Kappel Aggerholm" userId="cc7af402-8c19-46cd-b1f9-6529bae68021" providerId="ADAL" clId="{DFDBADC1-4E10-42C8-9404-4B6D9701A3FC}" dt="2026-03-08T10:46:12.290" v="1652" actId="26606"/>
          <ac:spMkLst>
            <pc:docMk/>
            <pc:sldMk cId="3542879162" sldId="268"/>
            <ac:spMk id="12" creationId="{0D153B68-5844-490D-8E67-F616D6D721CA}"/>
          </ac:spMkLst>
        </pc:spChg>
        <pc:spChg chg="add">
          <ac:chgData name="Lasse Kappel Aggerholm" userId="cc7af402-8c19-46cd-b1f9-6529bae68021" providerId="ADAL" clId="{DFDBADC1-4E10-42C8-9404-4B6D9701A3FC}" dt="2026-03-08T10:46:12.290" v="1652" actId="26606"/>
          <ac:spMkLst>
            <pc:docMk/>
            <pc:sldMk cId="3542879162" sldId="268"/>
            <ac:spMk id="14" creationId="{9A0D773F-7A7D-4DBB-9DEA-86BB8B8F4BC8}"/>
          </ac:spMkLst>
        </pc:spChg>
        <pc:picChg chg="add mod">
          <ac:chgData name="Lasse Kappel Aggerholm" userId="cc7af402-8c19-46cd-b1f9-6529bae68021" providerId="ADAL" clId="{DFDBADC1-4E10-42C8-9404-4B6D9701A3FC}" dt="2026-03-08T10:46:15.550" v="1653" actId="14100"/>
          <ac:picMkLst>
            <pc:docMk/>
            <pc:sldMk cId="3542879162" sldId="268"/>
            <ac:picMk id="5" creationId="{FBFD92D2-5565-0D12-0F47-4BD6D8F0EBE0}"/>
          </ac:picMkLst>
        </pc:picChg>
      </pc:sldChg>
      <pc:sldChg chg="addSp modSp new mod setBg">
        <pc:chgData name="Lasse Kappel Aggerholm" userId="cc7af402-8c19-46cd-b1f9-6529bae68021" providerId="ADAL" clId="{DFDBADC1-4E10-42C8-9404-4B6D9701A3FC}" dt="2026-03-08T12:15:11.523" v="1853" actId="14100"/>
        <pc:sldMkLst>
          <pc:docMk/>
          <pc:sldMk cId="3496417496" sldId="269"/>
        </pc:sldMkLst>
        <pc:spChg chg="mod">
          <ac:chgData name="Lasse Kappel Aggerholm" userId="cc7af402-8c19-46cd-b1f9-6529bae68021" providerId="ADAL" clId="{DFDBADC1-4E10-42C8-9404-4B6D9701A3FC}" dt="2026-03-08T12:14:35.970" v="1842" actId="26606"/>
          <ac:spMkLst>
            <pc:docMk/>
            <pc:sldMk cId="3496417496" sldId="269"/>
            <ac:spMk id="2" creationId="{EE1F36D0-66F3-6AF0-B310-9C4353C400CC}"/>
          </ac:spMkLst>
        </pc:spChg>
        <pc:spChg chg="mod">
          <ac:chgData name="Lasse Kappel Aggerholm" userId="cc7af402-8c19-46cd-b1f9-6529bae68021" providerId="ADAL" clId="{DFDBADC1-4E10-42C8-9404-4B6D9701A3FC}" dt="2026-03-08T12:15:11.523" v="1853" actId="14100"/>
          <ac:spMkLst>
            <pc:docMk/>
            <pc:sldMk cId="3496417496" sldId="269"/>
            <ac:spMk id="3" creationId="{5E7303E6-6469-1EE7-6F68-0678EB62B69D}"/>
          </ac:spMkLst>
        </pc:spChg>
        <pc:spChg chg="add">
          <ac:chgData name="Lasse Kappel Aggerholm" userId="cc7af402-8c19-46cd-b1f9-6529bae68021" providerId="ADAL" clId="{DFDBADC1-4E10-42C8-9404-4B6D9701A3FC}" dt="2026-03-08T12:14:35.970" v="1842" actId="26606"/>
          <ac:spMkLst>
            <pc:docMk/>
            <pc:sldMk cId="3496417496" sldId="269"/>
            <ac:spMk id="9" creationId="{7FF47CB7-972F-479F-A36D-9E72D26EC8DA}"/>
          </ac:spMkLst>
        </pc:spChg>
        <pc:spChg chg="add">
          <ac:chgData name="Lasse Kappel Aggerholm" userId="cc7af402-8c19-46cd-b1f9-6529bae68021" providerId="ADAL" clId="{DFDBADC1-4E10-42C8-9404-4B6D9701A3FC}" dt="2026-03-08T12:14:35.970" v="1842" actId="26606"/>
          <ac:spMkLst>
            <pc:docMk/>
            <pc:sldMk cId="3496417496" sldId="269"/>
            <ac:spMk id="11" creationId="{0D153B68-5844-490D-8E67-F616D6D721CA}"/>
          </ac:spMkLst>
        </pc:spChg>
        <pc:spChg chg="add">
          <ac:chgData name="Lasse Kappel Aggerholm" userId="cc7af402-8c19-46cd-b1f9-6529bae68021" providerId="ADAL" clId="{DFDBADC1-4E10-42C8-9404-4B6D9701A3FC}" dt="2026-03-08T12:14:35.970" v="1842" actId="26606"/>
          <ac:spMkLst>
            <pc:docMk/>
            <pc:sldMk cId="3496417496" sldId="269"/>
            <ac:spMk id="13" creationId="{9A0D773F-7A7D-4DBB-9DEA-86BB8B8F4BC8}"/>
          </ac:spMkLst>
        </pc:spChg>
        <pc:picChg chg="add mod">
          <ac:chgData name="Lasse Kappel Aggerholm" userId="cc7af402-8c19-46cd-b1f9-6529bae68021" providerId="ADAL" clId="{DFDBADC1-4E10-42C8-9404-4B6D9701A3FC}" dt="2026-03-08T12:14:48.390" v="1846" actId="14100"/>
          <ac:picMkLst>
            <pc:docMk/>
            <pc:sldMk cId="3496417496" sldId="269"/>
            <ac:picMk id="4" creationId="{09F07591-FD78-AD1C-7E18-96E225F90F0F}"/>
          </ac:picMkLst>
        </pc:picChg>
      </pc:sldChg>
      <pc:sldChg chg="addSp modSp new mod setBg">
        <pc:chgData name="Lasse Kappel Aggerholm" userId="cc7af402-8c19-46cd-b1f9-6529bae68021" providerId="ADAL" clId="{DFDBADC1-4E10-42C8-9404-4B6D9701A3FC}" dt="2026-03-08T12:49:06.173" v="1915" actId="21"/>
        <pc:sldMkLst>
          <pc:docMk/>
          <pc:sldMk cId="313890289" sldId="270"/>
        </pc:sldMkLst>
        <pc:spChg chg="mod">
          <ac:chgData name="Lasse Kappel Aggerholm" userId="cc7af402-8c19-46cd-b1f9-6529bae68021" providerId="ADAL" clId="{DFDBADC1-4E10-42C8-9404-4B6D9701A3FC}" dt="2026-03-08T11:14:49.188" v="1752" actId="26606"/>
          <ac:spMkLst>
            <pc:docMk/>
            <pc:sldMk cId="313890289" sldId="270"/>
            <ac:spMk id="2" creationId="{546B204A-245C-35C0-1857-B4B2AAEA148A}"/>
          </ac:spMkLst>
        </pc:spChg>
        <pc:spChg chg="mod">
          <ac:chgData name="Lasse Kappel Aggerholm" userId="cc7af402-8c19-46cd-b1f9-6529bae68021" providerId="ADAL" clId="{DFDBADC1-4E10-42C8-9404-4B6D9701A3FC}" dt="2026-03-08T12:49:06.173" v="1915" actId="21"/>
          <ac:spMkLst>
            <pc:docMk/>
            <pc:sldMk cId="313890289" sldId="270"/>
            <ac:spMk id="3" creationId="{D86EFC7A-C37F-D49B-39F0-B44EFFF1EB39}"/>
          </ac:spMkLst>
        </pc:spChg>
        <pc:spChg chg="add">
          <ac:chgData name="Lasse Kappel Aggerholm" userId="cc7af402-8c19-46cd-b1f9-6529bae68021" providerId="ADAL" clId="{DFDBADC1-4E10-42C8-9404-4B6D9701A3FC}" dt="2026-03-08T11:14:49.188" v="1752" actId="26606"/>
          <ac:spMkLst>
            <pc:docMk/>
            <pc:sldMk cId="313890289" sldId="270"/>
            <ac:spMk id="10" creationId="{04812C46-200A-4DEB-A05E-3ED6C68C2387}"/>
          </ac:spMkLst>
        </pc:spChg>
        <pc:spChg chg="add">
          <ac:chgData name="Lasse Kappel Aggerholm" userId="cc7af402-8c19-46cd-b1f9-6529bae68021" providerId="ADAL" clId="{DFDBADC1-4E10-42C8-9404-4B6D9701A3FC}" dt="2026-03-08T11:14:49.188" v="1752" actId="26606"/>
          <ac:spMkLst>
            <pc:docMk/>
            <pc:sldMk cId="313890289" sldId="270"/>
            <ac:spMk id="12" creationId="{D1EA859B-E555-4109-94F3-6700E046E008}"/>
          </ac:spMkLst>
        </pc:spChg>
        <pc:picChg chg="add mod ord">
          <ac:chgData name="Lasse Kappel Aggerholm" userId="cc7af402-8c19-46cd-b1f9-6529bae68021" providerId="ADAL" clId="{DFDBADC1-4E10-42C8-9404-4B6D9701A3FC}" dt="2026-03-08T11:14:49.188" v="1752" actId="26606"/>
          <ac:picMkLst>
            <pc:docMk/>
            <pc:sldMk cId="313890289" sldId="270"/>
            <ac:picMk id="5" creationId="{672E4E97-02BA-9C87-44B3-9E4A454D9BDD}"/>
          </ac:picMkLst>
        </pc:picChg>
      </pc:sldChg>
      <pc:sldChg chg="addSp delSp modSp new mod setBg">
        <pc:chgData name="Lasse Kappel Aggerholm" userId="cc7af402-8c19-46cd-b1f9-6529bae68021" providerId="ADAL" clId="{DFDBADC1-4E10-42C8-9404-4B6D9701A3FC}" dt="2026-03-08T10:46:01.051" v="1651" actId="27636"/>
        <pc:sldMkLst>
          <pc:docMk/>
          <pc:sldMk cId="1431119820" sldId="271"/>
        </pc:sldMkLst>
        <pc:spChg chg="mod">
          <ac:chgData name="Lasse Kappel Aggerholm" userId="cc7af402-8c19-46cd-b1f9-6529bae68021" providerId="ADAL" clId="{DFDBADC1-4E10-42C8-9404-4B6D9701A3FC}" dt="2026-03-08T10:45:30.662" v="1637" actId="26606"/>
          <ac:spMkLst>
            <pc:docMk/>
            <pc:sldMk cId="1431119820" sldId="271"/>
            <ac:spMk id="2" creationId="{B1351A52-0000-46C2-7269-F53F259BB58A}"/>
          </ac:spMkLst>
        </pc:spChg>
        <pc:spChg chg="mod">
          <ac:chgData name="Lasse Kappel Aggerholm" userId="cc7af402-8c19-46cd-b1f9-6529bae68021" providerId="ADAL" clId="{DFDBADC1-4E10-42C8-9404-4B6D9701A3FC}" dt="2026-03-08T10:46:01.051" v="1651" actId="27636"/>
          <ac:spMkLst>
            <pc:docMk/>
            <pc:sldMk cId="1431119820" sldId="271"/>
            <ac:spMk id="3" creationId="{470188F5-C773-06F8-837B-C5BA2A6F4E46}"/>
          </ac:spMkLst>
        </pc:spChg>
        <pc:spChg chg="add del">
          <ac:chgData name="Lasse Kappel Aggerholm" userId="cc7af402-8c19-46cd-b1f9-6529bae68021" providerId="ADAL" clId="{DFDBADC1-4E10-42C8-9404-4B6D9701A3FC}" dt="2026-03-08T10:45:30.647" v="1636" actId="26606"/>
          <ac:spMkLst>
            <pc:docMk/>
            <pc:sldMk cId="1431119820" sldId="271"/>
            <ac:spMk id="10" creationId="{B86AA2DA-281A-4806-8977-D617AEAC830F}"/>
          </ac:spMkLst>
        </pc:spChg>
        <pc:spChg chg="add del">
          <ac:chgData name="Lasse Kappel Aggerholm" userId="cc7af402-8c19-46cd-b1f9-6529bae68021" providerId="ADAL" clId="{DFDBADC1-4E10-42C8-9404-4B6D9701A3FC}" dt="2026-03-08T10:45:30.647" v="1636" actId="26606"/>
          <ac:spMkLst>
            <pc:docMk/>
            <pc:sldMk cId="1431119820" sldId="271"/>
            <ac:spMk id="12" creationId="{64185774-6FC0-4B8D-A8DB-A8854688960B}"/>
          </ac:spMkLst>
        </pc:spChg>
        <pc:spChg chg="add del">
          <ac:chgData name="Lasse Kappel Aggerholm" userId="cc7af402-8c19-46cd-b1f9-6529bae68021" providerId="ADAL" clId="{DFDBADC1-4E10-42C8-9404-4B6D9701A3FC}" dt="2026-03-08T10:45:30.647" v="1636" actId="26606"/>
          <ac:spMkLst>
            <pc:docMk/>
            <pc:sldMk cId="1431119820" sldId="271"/>
            <ac:spMk id="14" creationId="{B7D3B4FC-79F4-47D2-9D79-DA876E6AD813}"/>
          </ac:spMkLst>
        </pc:spChg>
        <pc:spChg chg="add del">
          <ac:chgData name="Lasse Kappel Aggerholm" userId="cc7af402-8c19-46cd-b1f9-6529bae68021" providerId="ADAL" clId="{DFDBADC1-4E10-42C8-9404-4B6D9701A3FC}" dt="2026-03-08T10:45:30.647" v="1636" actId="26606"/>
          <ac:spMkLst>
            <pc:docMk/>
            <pc:sldMk cId="1431119820" sldId="271"/>
            <ac:spMk id="16" creationId="{EFF9196C-3887-4B80-8671-3CA6705C18D3}"/>
          </ac:spMkLst>
        </pc:spChg>
        <pc:spChg chg="add">
          <ac:chgData name="Lasse Kappel Aggerholm" userId="cc7af402-8c19-46cd-b1f9-6529bae68021" providerId="ADAL" clId="{DFDBADC1-4E10-42C8-9404-4B6D9701A3FC}" dt="2026-03-08T10:45:30.662" v="1637" actId="26606"/>
          <ac:spMkLst>
            <pc:docMk/>
            <pc:sldMk cId="1431119820" sldId="271"/>
            <ac:spMk id="18" creationId="{F821940F-7A1D-4ACC-85B4-A932898ABB37}"/>
          </ac:spMkLst>
        </pc:spChg>
        <pc:spChg chg="add">
          <ac:chgData name="Lasse Kappel Aggerholm" userId="cc7af402-8c19-46cd-b1f9-6529bae68021" providerId="ADAL" clId="{DFDBADC1-4E10-42C8-9404-4B6D9701A3FC}" dt="2026-03-08T10:45:30.662" v="1637" actId="26606"/>
          <ac:spMkLst>
            <pc:docMk/>
            <pc:sldMk cId="1431119820" sldId="271"/>
            <ac:spMk id="19" creationId="{16674508-81D3-48CF-96BF-7FC60EAA572A}"/>
          </ac:spMkLst>
        </pc:spChg>
        <pc:picChg chg="add mod">
          <ac:chgData name="Lasse Kappel Aggerholm" userId="cc7af402-8c19-46cd-b1f9-6529bae68021" providerId="ADAL" clId="{DFDBADC1-4E10-42C8-9404-4B6D9701A3FC}" dt="2026-03-08T10:45:30.662" v="1637" actId="26606"/>
          <ac:picMkLst>
            <pc:docMk/>
            <pc:sldMk cId="1431119820" sldId="271"/>
            <ac:picMk id="5" creationId="{B94806CA-FC29-C96B-BBED-8E14DBCC74A2}"/>
          </ac:picMkLst>
        </pc:picChg>
      </pc:sldChg>
      <pc:sldChg chg="addSp modSp new mod setBg">
        <pc:chgData name="Lasse Kappel Aggerholm" userId="cc7af402-8c19-46cd-b1f9-6529bae68021" providerId="ADAL" clId="{DFDBADC1-4E10-42C8-9404-4B6D9701A3FC}" dt="2026-03-08T10:45:05.311" v="1634" actId="26606"/>
        <pc:sldMkLst>
          <pc:docMk/>
          <pc:sldMk cId="1583057520" sldId="272"/>
        </pc:sldMkLst>
        <pc:spChg chg="mod">
          <ac:chgData name="Lasse Kappel Aggerholm" userId="cc7af402-8c19-46cd-b1f9-6529bae68021" providerId="ADAL" clId="{DFDBADC1-4E10-42C8-9404-4B6D9701A3FC}" dt="2026-03-08T10:45:05.311" v="1634" actId="26606"/>
          <ac:spMkLst>
            <pc:docMk/>
            <pc:sldMk cId="1583057520" sldId="272"/>
            <ac:spMk id="2" creationId="{35C97E7C-EF78-659E-C142-B7E1F60265E5}"/>
          </ac:spMkLst>
        </pc:spChg>
        <pc:spChg chg="mod">
          <ac:chgData name="Lasse Kappel Aggerholm" userId="cc7af402-8c19-46cd-b1f9-6529bae68021" providerId="ADAL" clId="{DFDBADC1-4E10-42C8-9404-4B6D9701A3FC}" dt="2026-03-08T10:45:05.311" v="1634" actId="26606"/>
          <ac:spMkLst>
            <pc:docMk/>
            <pc:sldMk cId="1583057520" sldId="272"/>
            <ac:spMk id="3" creationId="{818ABA03-25B7-CC01-A89B-D6195FE0813C}"/>
          </ac:spMkLst>
        </pc:spChg>
        <pc:spChg chg="add">
          <ac:chgData name="Lasse Kappel Aggerholm" userId="cc7af402-8c19-46cd-b1f9-6529bae68021" providerId="ADAL" clId="{DFDBADC1-4E10-42C8-9404-4B6D9701A3FC}" dt="2026-03-08T10:45:05.311" v="1634" actId="26606"/>
          <ac:spMkLst>
            <pc:docMk/>
            <pc:sldMk cId="1583057520" sldId="272"/>
            <ac:spMk id="9" creationId="{7FF47CB7-972F-479F-A36D-9E72D26EC8DA}"/>
          </ac:spMkLst>
        </pc:spChg>
        <pc:spChg chg="add">
          <ac:chgData name="Lasse Kappel Aggerholm" userId="cc7af402-8c19-46cd-b1f9-6529bae68021" providerId="ADAL" clId="{DFDBADC1-4E10-42C8-9404-4B6D9701A3FC}" dt="2026-03-08T10:45:05.311" v="1634" actId="26606"/>
          <ac:spMkLst>
            <pc:docMk/>
            <pc:sldMk cId="1583057520" sldId="272"/>
            <ac:spMk id="11" creationId="{0D153B68-5844-490D-8E67-F616D6D721CA}"/>
          </ac:spMkLst>
        </pc:spChg>
        <pc:spChg chg="add">
          <ac:chgData name="Lasse Kappel Aggerholm" userId="cc7af402-8c19-46cd-b1f9-6529bae68021" providerId="ADAL" clId="{DFDBADC1-4E10-42C8-9404-4B6D9701A3FC}" dt="2026-03-08T10:45:05.311" v="1634" actId="26606"/>
          <ac:spMkLst>
            <pc:docMk/>
            <pc:sldMk cId="1583057520" sldId="272"/>
            <ac:spMk id="13" creationId="{9A0D773F-7A7D-4DBB-9DEA-86BB8B8F4BC8}"/>
          </ac:spMkLst>
        </pc:spChg>
        <pc:picChg chg="add mod">
          <ac:chgData name="Lasse Kappel Aggerholm" userId="cc7af402-8c19-46cd-b1f9-6529bae68021" providerId="ADAL" clId="{DFDBADC1-4E10-42C8-9404-4B6D9701A3FC}" dt="2026-03-08T10:45:05.311" v="1634" actId="26606"/>
          <ac:picMkLst>
            <pc:docMk/>
            <pc:sldMk cId="1583057520" sldId="272"/>
            <ac:picMk id="4" creationId="{D612E515-0B9D-BEA1-E481-6D0AF2C58537}"/>
          </ac:picMkLst>
        </pc:picChg>
      </pc:sldChg>
      <pc:sldChg chg="addSp delSp modSp new mod setBg">
        <pc:chgData name="Lasse Kappel Aggerholm" userId="cc7af402-8c19-46cd-b1f9-6529bae68021" providerId="ADAL" clId="{DFDBADC1-4E10-42C8-9404-4B6D9701A3FC}" dt="2026-03-08T12:32:47.212" v="1862" actId="26606"/>
        <pc:sldMkLst>
          <pc:docMk/>
          <pc:sldMk cId="315921094" sldId="273"/>
        </pc:sldMkLst>
        <pc:spChg chg="add del mod">
          <ac:chgData name="Lasse Kappel Aggerholm" userId="cc7af402-8c19-46cd-b1f9-6529bae68021" providerId="ADAL" clId="{DFDBADC1-4E10-42C8-9404-4B6D9701A3FC}" dt="2026-03-08T12:32:47.212" v="1862" actId="26606"/>
          <ac:spMkLst>
            <pc:docMk/>
            <pc:sldMk cId="315921094" sldId="273"/>
            <ac:spMk id="2" creationId="{AE537A33-F557-142E-79C4-DBC7626E0783}"/>
          </ac:spMkLst>
        </pc:spChg>
        <pc:spChg chg="mod">
          <ac:chgData name="Lasse Kappel Aggerholm" userId="cc7af402-8c19-46cd-b1f9-6529bae68021" providerId="ADAL" clId="{DFDBADC1-4E10-42C8-9404-4B6D9701A3FC}" dt="2026-03-08T12:32:47.212" v="1862" actId="26606"/>
          <ac:spMkLst>
            <pc:docMk/>
            <pc:sldMk cId="315921094" sldId="273"/>
            <ac:spMk id="3" creationId="{3C7DEF0B-1151-D676-F584-18FC32B5C2A9}"/>
          </ac:spMkLst>
        </pc:spChg>
        <pc:spChg chg="add mod">
          <ac:chgData name="Lasse Kappel Aggerholm" userId="cc7af402-8c19-46cd-b1f9-6529bae68021" providerId="ADAL" clId="{DFDBADC1-4E10-42C8-9404-4B6D9701A3FC}" dt="2026-03-08T12:32:01.684" v="1856"/>
          <ac:spMkLst>
            <pc:docMk/>
            <pc:sldMk cId="315921094" sldId="273"/>
            <ac:spMk id="4" creationId="{8387725C-041D-DCE7-795B-BEC8F881D810}"/>
          </ac:spMkLst>
        </pc:spChg>
        <pc:spChg chg="add">
          <ac:chgData name="Lasse Kappel Aggerholm" userId="cc7af402-8c19-46cd-b1f9-6529bae68021" providerId="ADAL" clId="{DFDBADC1-4E10-42C8-9404-4B6D9701A3FC}" dt="2026-03-08T12:32:47.212" v="1862" actId="26606"/>
          <ac:spMkLst>
            <pc:docMk/>
            <pc:sldMk cId="315921094" sldId="273"/>
            <ac:spMk id="11" creationId="{7FF47CB7-972F-479F-A36D-9E72D26EC8DA}"/>
          </ac:spMkLst>
        </pc:spChg>
        <pc:spChg chg="add">
          <ac:chgData name="Lasse Kappel Aggerholm" userId="cc7af402-8c19-46cd-b1f9-6529bae68021" providerId="ADAL" clId="{DFDBADC1-4E10-42C8-9404-4B6D9701A3FC}" dt="2026-03-08T12:32:47.212" v="1862" actId="26606"/>
          <ac:spMkLst>
            <pc:docMk/>
            <pc:sldMk cId="315921094" sldId="273"/>
            <ac:spMk id="13" creationId="{0D153B68-5844-490D-8E67-F616D6D721CA}"/>
          </ac:spMkLst>
        </pc:spChg>
        <pc:spChg chg="add">
          <ac:chgData name="Lasse Kappel Aggerholm" userId="cc7af402-8c19-46cd-b1f9-6529bae68021" providerId="ADAL" clId="{DFDBADC1-4E10-42C8-9404-4B6D9701A3FC}" dt="2026-03-08T12:32:47.212" v="1862" actId="26606"/>
          <ac:spMkLst>
            <pc:docMk/>
            <pc:sldMk cId="315921094" sldId="273"/>
            <ac:spMk id="15" creationId="{9A0D773F-7A7D-4DBB-9DEA-86BB8B8F4BC8}"/>
          </ac:spMkLst>
        </pc:spChg>
        <pc:picChg chg="add mod">
          <ac:chgData name="Lasse Kappel Aggerholm" userId="cc7af402-8c19-46cd-b1f9-6529bae68021" providerId="ADAL" clId="{DFDBADC1-4E10-42C8-9404-4B6D9701A3FC}" dt="2026-03-08T12:32:47.212" v="1862" actId="26606"/>
          <ac:picMkLst>
            <pc:docMk/>
            <pc:sldMk cId="315921094" sldId="273"/>
            <ac:picMk id="6" creationId="{0FB6E97F-F173-217C-E840-0741216EE07F}"/>
          </ac:picMkLst>
        </pc:picChg>
      </pc:sldChg>
      <pc:sldChg chg="addSp delSp modSp new mod setBg">
        <pc:chgData name="Lasse Kappel Aggerholm" userId="cc7af402-8c19-46cd-b1f9-6529bae68021" providerId="ADAL" clId="{DFDBADC1-4E10-42C8-9404-4B6D9701A3FC}" dt="2026-03-08T12:43:01.260" v="1888" actId="14100"/>
        <pc:sldMkLst>
          <pc:docMk/>
          <pc:sldMk cId="1905706695" sldId="274"/>
        </pc:sldMkLst>
        <pc:spChg chg="mod">
          <ac:chgData name="Lasse Kappel Aggerholm" userId="cc7af402-8c19-46cd-b1f9-6529bae68021" providerId="ADAL" clId="{DFDBADC1-4E10-42C8-9404-4B6D9701A3FC}" dt="2026-03-08T12:42:48.663" v="1884" actId="26606"/>
          <ac:spMkLst>
            <pc:docMk/>
            <pc:sldMk cId="1905706695" sldId="274"/>
            <ac:spMk id="2" creationId="{2F75F59C-71FD-E665-4807-55F693A6B34A}"/>
          </ac:spMkLst>
        </pc:spChg>
        <pc:spChg chg="add del mod">
          <ac:chgData name="Lasse Kappel Aggerholm" userId="cc7af402-8c19-46cd-b1f9-6529bae68021" providerId="ADAL" clId="{DFDBADC1-4E10-42C8-9404-4B6D9701A3FC}" dt="2026-03-08T12:42:48.663" v="1884" actId="26606"/>
          <ac:spMkLst>
            <pc:docMk/>
            <pc:sldMk cId="1905706695" sldId="274"/>
            <ac:spMk id="3" creationId="{23FCD745-DCD6-4415-9FC1-B162DEABF075}"/>
          </ac:spMkLst>
        </pc:spChg>
        <pc:spChg chg="add mod">
          <ac:chgData name="Lasse Kappel Aggerholm" userId="cc7af402-8c19-46cd-b1f9-6529bae68021" providerId="ADAL" clId="{DFDBADC1-4E10-42C8-9404-4B6D9701A3FC}" dt="2026-03-08T12:34:03.463" v="1869"/>
          <ac:spMkLst>
            <pc:docMk/>
            <pc:sldMk cId="1905706695" sldId="274"/>
            <ac:spMk id="4" creationId="{7CDD685D-8E4E-5694-157C-8BF23DC1E818}"/>
          </ac:spMkLst>
        </pc:spChg>
        <pc:spChg chg="add">
          <ac:chgData name="Lasse Kappel Aggerholm" userId="cc7af402-8c19-46cd-b1f9-6529bae68021" providerId="ADAL" clId="{DFDBADC1-4E10-42C8-9404-4B6D9701A3FC}" dt="2026-03-08T12:42:48.663" v="1884" actId="26606"/>
          <ac:spMkLst>
            <pc:docMk/>
            <pc:sldMk cId="1905706695" sldId="274"/>
            <ac:spMk id="11" creationId="{5EF17487-C386-4F99-B5EB-4FD3DF4236B2}"/>
          </ac:spMkLst>
        </pc:spChg>
        <pc:spChg chg="add">
          <ac:chgData name="Lasse Kappel Aggerholm" userId="cc7af402-8c19-46cd-b1f9-6529bae68021" providerId="ADAL" clId="{DFDBADC1-4E10-42C8-9404-4B6D9701A3FC}" dt="2026-03-08T12:42:48.663" v="1884" actId="26606"/>
          <ac:spMkLst>
            <pc:docMk/>
            <pc:sldMk cId="1905706695" sldId="274"/>
            <ac:spMk id="13" creationId="{A0DE92DF-4769-4DE9-93FD-EE31271850CA}"/>
          </ac:spMkLst>
        </pc:spChg>
        <pc:picChg chg="add mod ord">
          <ac:chgData name="Lasse Kappel Aggerholm" userId="cc7af402-8c19-46cd-b1f9-6529bae68021" providerId="ADAL" clId="{DFDBADC1-4E10-42C8-9404-4B6D9701A3FC}" dt="2026-03-08T12:42:55.958" v="1886" actId="14100"/>
          <ac:picMkLst>
            <pc:docMk/>
            <pc:sldMk cId="1905706695" sldId="274"/>
            <ac:picMk id="5" creationId="{40FB2B5C-3DE4-2689-9792-25DAFC1DE31A}"/>
          </ac:picMkLst>
        </pc:picChg>
        <pc:picChg chg="add mod">
          <ac:chgData name="Lasse Kappel Aggerholm" userId="cc7af402-8c19-46cd-b1f9-6529bae68021" providerId="ADAL" clId="{DFDBADC1-4E10-42C8-9404-4B6D9701A3FC}" dt="2026-03-08T12:43:01.260" v="1888" actId="14100"/>
          <ac:picMkLst>
            <pc:docMk/>
            <pc:sldMk cId="1905706695" sldId="274"/>
            <ac:picMk id="6" creationId="{4A763917-26A3-9A9C-795D-F93D0D01BEE1}"/>
          </ac:picMkLst>
        </pc:picChg>
      </pc:sldChg>
      <pc:sldChg chg="modSp new mod">
        <pc:chgData name="Lasse Kappel Aggerholm" userId="cc7af402-8c19-46cd-b1f9-6529bae68021" providerId="ADAL" clId="{DFDBADC1-4E10-42C8-9404-4B6D9701A3FC}" dt="2026-03-08T12:49:19.614" v="1935" actId="20577"/>
        <pc:sldMkLst>
          <pc:docMk/>
          <pc:sldMk cId="520466271" sldId="275"/>
        </pc:sldMkLst>
        <pc:spChg chg="mod">
          <ac:chgData name="Lasse Kappel Aggerholm" userId="cc7af402-8c19-46cd-b1f9-6529bae68021" providerId="ADAL" clId="{DFDBADC1-4E10-42C8-9404-4B6D9701A3FC}" dt="2026-03-08T12:49:19.614" v="1935" actId="20577"/>
          <ac:spMkLst>
            <pc:docMk/>
            <pc:sldMk cId="520466271" sldId="275"/>
            <ac:spMk id="2" creationId="{2B042CB4-B004-5BF5-FA1D-600DFEA4669F}"/>
          </ac:spMkLst>
        </pc:spChg>
      </pc:sldChg>
      <pc:sldChg chg="addSp modSp new mod setBg">
        <pc:chgData name="Lasse Kappel Aggerholm" userId="cc7af402-8c19-46cd-b1f9-6529bae68021" providerId="ADAL" clId="{DFDBADC1-4E10-42C8-9404-4B6D9701A3FC}" dt="2026-03-08T16:39:33.216" v="2072" actId="27636"/>
        <pc:sldMkLst>
          <pc:docMk/>
          <pc:sldMk cId="3788160250" sldId="276"/>
        </pc:sldMkLst>
        <pc:spChg chg="mod">
          <ac:chgData name="Lasse Kappel Aggerholm" userId="cc7af402-8c19-46cd-b1f9-6529bae68021" providerId="ADAL" clId="{DFDBADC1-4E10-42C8-9404-4B6D9701A3FC}" dt="2026-03-08T16:39:22.743" v="2065" actId="26606"/>
          <ac:spMkLst>
            <pc:docMk/>
            <pc:sldMk cId="3788160250" sldId="276"/>
            <ac:spMk id="2" creationId="{AA558568-93E8-6E85-2243-EF30F03E1ABB}"/>
          </ac:spMkLst>
        </pc:spChg>
        <pc:spChg chg="mod">
          <ac:chgData name="Lasse Kappel Aggerholm" userId="cc7af402-8c19-46cd-b1f9-6529bae68021" providerId="ADAL" clId="{DFDBADC1-4E10-42C8-9404-4B6D9701A3FC}" dt="2026-03-08T16:39:33.216" v="2072" actId="27636"/>
          <ac:spMkLst>
            <pc:docMk/>
            <pc:sldMk cId="3788160250" sldId="276"/>
            <ac:spMk id="3" creationId="{179BA935-AA03-A3C1-AEB0-D52530EBB956}"/>
          </ac:spMkLst>
        </pc:spChg>
        <pc:spChg chg="add">
          <ac:chgData name="Lasse Kappel Aggerholm" userId="cc7af402-8c19-46cd-b1f9-6529bae68021" providerId="ADAL" clId="{DFDBADC1-4E10-42C8-9404-4B6D9701A3FC}" dt="2026-03-08T16:39:22.743" v="2065" actId="26606"/>
          <ac:spMkLst>
            <pc:docMk/>
            <pc:sldMk cId="3788160250" sldId="276"/>
            <ac:spMk id="10" creationId="{7FF47CB7-972F-479F-A36D-9E72D26EC8DA}"/>
          </ac:spMkLst>
        </pc:spChg>
        <pc:spChg chg="add">
          <ac:chgData name="Lasse Kappel Aggerholm" userId="cc7af402-8c19-46cd-b1f9-6529bae68021" providerId="ADAL" clId="{DFDBADC1-4E10-42C8-9404-4B6D9701A3FC}" dt="2026-03-08T16:39:22.743" v="2065" actId="26606"/>
          <ac:spMkLst>
            <pc:docMk/>
            <pc:sldMk cId="3788160250" sldId="276"/>
            <ac:spMk id="12" creationId="{0D153B68-5844-490D-8E67-F616D6D721CA}"/>
          </ac:spMkLst>
        </pc:spChg>
        <pc:spChg chg="add">
          <ac:chgData name="Lasse Kappel Aggerholm" userId="cc7af402-8c19-46cd-b1f9-6529bae68021" providerId="ADAL" clId="{DFDBADC1-4E10-42C8-9404-4B6D9701A3FC}" dt="2026-03-08T16:39:22.743" v="2065" actId="26606"/>
          <ac:spMkLst>
            <pc:docMk/>
            <pc:sldMk cId="3788160250" sldId="276"/>
            <ac:spMk id="14" creationId="{9A0D773F-7A7D-4DBB-9DEA-86BB8B8F4BC8}"/>
          </ac:spMkLst>
        </pc:spChg>
        <pc:picChg chg="add mod">
          <ac:chgData name="Lasse Kappel Aggerholm" userId="cc7af402-8c19-46cd-b1f9-6529bae68021" providerId="ADAL" clId="{DFDBADC1-4E10-42C8-9404-4B6D9701A3FC}" dt="2026-03-08T16:39:22.743" v="2065" actId="26606"/>
          <ac:picMkLst>
            <pc:docMk/>
            <pc:sldMk cId="3788160250" sldId="276"/>
            <ac:picMk id="5" creationId="{B3144C68-81BE-66F5-5DAF-4682B39DFC76}"/>
          </ac:picMkLst>
        </pc:picChg>
      </pc:sldChg>
      <pc:sldChg chg="addSp delSp modSp new mod setBg">
        <pc:chgData name="Lasse Kappel Aggerholm" userId="cc7af402-8c19-46cd-b1f9-6529bae68021" providerId="ADAL" clId="{DFDBADC1-4E10-42C8-9404-4B6D9701A3FC}" dt="2026-03-08T20:21:37.838" v="2128" actId="27636"/>
        <pc:sldMkLst>
          <pc:docMk/>
          <pc:sldMk cId="2785306564" sldId="277"/>
        </pc:sldMkLst>
        <pc:spChg chg="mod">
          <ac:chgData name="Lasse Kappel Aggerholm" userId="cc7af402-8c19-46cd-b1f9-6529bae68021" providerId="ADAL" clId="{DFDBADC1-4E10-42C8-9404-4B6D9701A3FC}" dt="2026-03-08T20:21:05.897" v="2119" actId="26606"/>
          <ac:spMkLst>
            <pc:docMk/>
            <pc:sldMk cId="2785306564" sldId="277"/>
            <ac:spMk id="2" creationId="{76338594-9557-80BA-FD90-E894ED85F3FB}"/>
          </ac:spMkLst>
        </pc:spChg>
        <pc:spChg chg="mod">
          <ac:chgData name="Lasse Kappel Aggerholm" userId="cc7af402-8c19-46cd-b1f9-6529bae68021" providerId="ADAL" clId="{DFDBADC1-4E10-42C8-9404-4B6D9701A3FC}" dt="2026-03-08T20:21:37.838" v="2128" actId="27636"/>
          <ac:spMkLst>
            <pc:docMk/>
            <pc:sldMk cId="2785306564" sldId="277"/>
            <ac:spMk id="3" creationId="{338C04F8-F59B-4E53-0160-CE648C6D4E5D}"/>
          </ac:spMkLst>
        </pc:spChg>
        <pc:spChg chg="add del">
          <ac:chgData name="Lasse Kappel Aggerholm" userId="cc7af402-8c19-46cd-b1f9-6529bae68021" providerId="ADAL" clId="{DFDBADC1-4E10-42C8-9404-4B6D9701A3FC}" dt="2026-03-08T20:21:05.897" v="2119" actId="26606"/>
          <ac:spMkLst>
            <pc:docMk/>
            <pc:sldMk cId="2785306564" sldId="277"/>
            <ac:spMk id="10" creationId="{7FF47CB7-972F-479F-A36D-9E72D26EC8DA}"/>
          </ac:spMkLst>
        </pc:spChg>
        <pc:spChg chg="add del">
          <ac:chgData name="Lasse Kappel Aggerholm" userId="cc7af402-8c19-46cd-b1f9-6529bae68021" providerId="ADAL" clId="{DFDBADC1-4E10-42C8-9404-4B6D9701A3FC}" dt="2026-03-08T20:21:05.897" v="2119" actId="26606"/>
          <ac:spMkLst>
            <pc:docMk/>
            <pc:sldMk cId="2785306564" sldId="277"/>
            <ac:spMk id="12" creationId="{0D153B68-5844-490D-8E67-F616D6D721CA}"/>
          </ac:spMkLst>
        </pc:spChg>
        <pc:spChg chg="add del">
          <ac:chgData name="Lasse Kappel Aggerholm" userId="cc7af402-8c19-46cd-b1f9-6529bae68021" providerId="ADAL" clId="{DFDBADC1-4E10-42C8-9404-4B6D9701A3FC}" dt="2026-03-08T20:21:05.897" v="2119" actId="26606"/>
          <ac:spMkLst>
            <pc:docMk/>
            <pc:sldMk cId="2785306564" sldId="277"/>
            <ac:spMk id="14" creationId="{9A0D773F-7A7D-4DBB-9DEA-86BB8B8F4BC8}"/>
          </ac:spMkLst>
        </pc:spChg>
        <pc:picChg chg="add mod ord">
          <ac:chgData name="Lasse Kappel Aggerholm" userId="cc7af402-8c19-46cd-b1f9-6529bae68021" providerId="ADAL" clId="{DFDBADC1-4E10-42C8-9404-4B6D9701A3FC}" dt="2026-03-08T20:21:12.268" v="2121" actId="14100"/>
          <ac:picMkLst>
            <pc:docMk/>
            <pc:sldMk cId="2785306564" sldId="277"/>
            <ac:picMk id="5" creationId="{162E690A-D2FD-CD72-F10B-9F37C7972486}"/>
          </ac:picMkLst>
        </pc:picChg>
      </pc:sldChg>
      <pc:sldChg chg="addSp delSp modSp add mod setBg">
        <pc:chgData name="Lasse Kappel Aggerholm" userId="cc7af402-8c19-46cd-b1f9-6529bae68021" providerId="ADAL" clId="{DFDBADC1-4E10-42C8-9404-4B6D9701A3FC}" dt="2026-03-08T16:50:37.568" v="2090" actId="1076"/>
        <pc:sldMkLst>
          <pc:docMk/>
          <pc:sldMk cId="2870118177" sldId="278"/>
        </pc:sldMkLst>
        <pc:spChg chg="mod">
          <ac:chgData name="Lasse Kappel Aggerholm" userId="cc7af402-8c19-46cd-b1f9-6529bae68021" providerId="ADAL" clId="{DFDBADC1-4E10-42C8-9404-4B6D9701A3FC}" dt="2026-03-08T16:39:52.605" v="2077" actId="26606"/>
          <ac:spMkLst>
            <pc:docMk/>
            <pc:sldMk cId="2870118177" sldId="278"/>
            <ac:spMk id="2" creationId="{8465CF2D-029B-2233-1F00-043C9B82CBAF}"/>
          </ac:spMkLst>
        </pc:spChg>
        <pc:spChg chg="mod">
          <ac:chgData name="Lasse Kappel Aggerholm" userId="cc7af402-8c19-46cd-b1f9-6529bae68021" providerId="ADAL" clId="{DFDBADC1-4E10-42C8-9404-4B6D9701A3FC}" dt="2026-03-08T16:50:28.812" v="2086" actId="26606"/>
          <ac:spMkLst>
            <pc:docMk/>
            <pc:sldMk cId="2870118177" sldId="278"/>
            <ac:spMk id="3" creationId="{78A97238-1895-A29F-EF11-6B29B60D69B9}"/>
          </ac:spMkLst>
        </pc:spChg>
        <pc:spChg chg="add del">
          <ac:chgData name="Lasse Kappel Aggerholm" userId="cc7af402-8c19-46cd-b1f9-6529bae68021" providerId="ADAL" clId="{DFDBADC1-4E10-42C8-9404-4B6D9701A3FC}" dt="2026-03-08T16:39:40.758" v="2074" actId="26606"/>
          <ac:spMkLst>
            <pc:docMk/>
            <pc:sldMk cId="2870118177" sldId="278"/>
            <ac:spMk id="10" creationId="{7FF47CB7-972F-479F-A36D-9E72D26EC8DA}"/>
          </ac:spMkLst>
        </pc:spChg>
        <pc:spChg chg="add del">
          <ac:chgData name="Lasse Kappel Aggerholm" userId="cc7af402-8c19-46cd-b1f9-6529bae68021" providerId="ADAL" clId="{DFDBADC1-4E10-42C8-9404-4B6D9701A3FC}" dt="2026-03-08T16:39:40.758" v="2074" actId="26606"/>
          <ac:spMkLst>
            <pc:docMk/>
            <pc:sldMk cId="2870118177" sldId="278"/>
            <ac:spMk id="12" creationId="{0D153B68-5844-490D-8E67-F616D6D721CA}"/>
          </ac:spMkLst>
        </pc:spChg>
        <pc:spChg chg="add del">
          <ac:chgData name="Lasse Kappel Aggerholm" userId="cc7af402-8c19-46cd-b1f9-6529bae68021" providerId="ADAL" clId="{DFDBADC1-4E10-42C8-9404-4B6D9701A3FC}" dt="2026-03-08T16:39:40.758" v="2074" actId="26606"/>
          <ac:spMkLst>
            <pc:docMk/>
            <pc:sldMk cId="2870118177" sldId="278"/>
            <ac:spMk id="14" creationId="{9A0D773F-7A7D-4DBB-9DEA-86BB8B8F4BC8}"/>
          </ac:spMkLst>
        </pc:spChg>
        <pc:spChg chg="add del">
          <ac:chgData name="Lasse Kappel Aggerholm" userId="cc7af402-8c19-46cd-b1f9-6529bae68021" providerId="ADAL" clId="{DFDBADC1-4E10-42C8-9404-4B6D9701A3FC}" dt="2026-03-08T16:39:52.605" v="2077" actId="26606"/>
          <ac:spMkLst>
            <pc:docMk/>
            <pc:sldMk cId="2870118177" sldId="278"/>
            <ac:spMk id="16" creationId="{F821940F-7A1D-4ACC-85B4-A932898ABB37}"/>
          </ac:spMkLst>
        </pc:spChg>
        <pc:spChg chg="add del">
          <ac:chgData name="Lasse Kappel Aggerholm" userId="cc7af402-8c19-46cd-b1f9-6529bae68021" providerId="ADAL" clId="{DFDBADC1-4E10-42C8-9404-4B6D9701A3FC}" dt="2026-03-08T16:39:52.605" v="2077" actId="26606"/>
          <ac:spMkLst>
            <pc:docMk/>
            <pc:sldMk cId="2870118177" sldId="278"/>
            <ac:spMk id="17" creationId="{16674508-81D3-48CF-96BF-7FC60EAA572A}"/>
          </ac:spMkLst>
        </pc:spChg>
        <pc:spChg chg="add del">
          <ac:chgData name="Lasse Kappel Aggerholm" userId="cc7af402-8c19-46cd-b1f9-6529bae68021" providerId="ADAL" clId="{DFDBADC1-4E10-42C8-9404-4B6D9701A3FC}" dt="2026-03-08T16:50:28.812" v="2086" actId="26606"/>
          <ac:spMkLst>
            <pc:docMk/>
            <pc:sldMk cId="2870118177" sldId="278"/>
            <ac:spMk id="22" creationId="{7FF47CB7-972F-479F-A36D-9E72D26EC8DA}"/>
          </ac:spMkLst>
        </pc:spChg>
        <pc:spChg chg="add del">
          <ac:chgData name="Lasse Kappel Aggerholm" userId="cc7af402-8c19-46cd-b1f9-6529bae68021" providerId="ADAL" clId="{DFDBADC1-4E10-42C8-9404-4B6D9701A3FC}" dt="2026-03-08T16:50:28.812" v="2086" actId="26606"/>
          <ac:spMkLst>
            <pc:docMk/>
            <pc:sldMk cId="2870118177" sldId="278"/>
            <ac:spMk id="24" creationId="{0D153B68-5844-490D-8E67-F616D6D721CA}"/>
          </ac:spMkLst>
        </pc:spChg>
        <pc:spChg chg="add del">
          <ac:chgData name="Lasse Kappel Aggerholm" userId="cc7af402-8c19-46cd-b1f9-6529bae68021" providerId="ADAL" clId="{DFDBADC1-4E10-42C8-9404-4B6D9701A3FC}" dt="2026-03-08T16:50:28.812" v="2086" actId="26606"/>
          <ac:spMkLst>
            <pc:docMk/>
            <pc:sldMk cId="2870118177" sldId="278"/>
            <ac:spMk id="26" creationId="{9A0D773F-7A7D-4DBB-9DEA-86BB8B8F4BC8}"/>
          </ac:spMkLst>
        </pc:spChg>
        <pc:spChg chg="add del">
          <ac:chgData name="Lasse Kappel Aggerholm" userId="cc7af402-8c19-46cd-b1f9-6529bae68021" providerId="ADAL" clId="{DFDBADC1-4E10-42C8-9404-4B6D9701A3FC}" dt="2026-03-08T16:50:28.812" v="2086" actId="26606"/>
          <ac:spMkLst>
            <pc:docMk/>
            <pc:sldMk cId="2870118177" sldId="278"/>
            <ac:spMk id="31" creationId="{7FF47CB7-972F-479F-A36D-9E72D26EC8DA}"/>
          </ac:spMkLst>
        </pc:spChg>
        <pc:spChg chg="add del">
          <ac:chgData name="Lasse Kappel Aggerholm" userId="cc7af402-8c19-46cd-b1f9-6529bae68021" providerId="ADAL" clId="{DFDBADC1-4E10-42C8-9404-4B6D9701A3FC}" dt="2026-03-08T16:50:28.812" v="2086" actId="26606"/>
          <ac:spMkLst>
            <pc:docMk/>
            <pc:sldMk cId="2870118177" sldId="278"/>
            <ac:spMk id="33" creationId="{0D153B68-5844-490D-8E67-F616D6D721CA}"/>
          </ac:spMkLst>
        </pc:spChg>
        <pc:spChg chg="add del">
          <ac:chgData name="Lasse Kappel Aggerholm" userId="cc7af402-8c19-46cd-b1f9-6529bae68021" providerId="ADAL" clId="{DFDBADC1-4E10-42C8-9404-4B6D9701A3FC}" dt="2026-03-08T16:50:28.812" v="2086" actId="26606"/>
          <ac:spMkLst>
            <pc:docMk/>
            <pc:sldMk cId="2870118177" sldId="278"/>
            <ac:spMk id="35" creationId="{9A0D773F-7A7D-4DBB-9DEA-86BB8B8F4BC8}"/>
          </ac:spMkLst>
        </pc:spChg>
        <pc:picChg chg="add mod">
          <ac:chgData name="Lasse Kappel Aggerholm" userId="cc7af402-8c19-46cd-b1f9-6529bae68021" providerId="ADAL" clId="{DFDBADC1-4E10-42C8-9404-4B6D9701A3FC}" dt="2026-03-08T16:50:37.568" v="2090" actId="1076"/>
          <ac:picMkLst>
            <pc:docMk/>
            <pc:sldMk cId="2870118177" sldId="278"/>
            <ac:picMk id="4" creationId="{672CFFF3-3C0C-8BD0-8B9A-1394C1220014}"/>
          </ac:picMkLst>
        </pc:picChg>
        <pc:picChg chg="del mod">
          <ac:chgData name="Lasse Kappel Aggerholm" userId="cc7af402-8c19-46cd-b1f9-6529bae68021" providerId="ADAL" clId="{DFDBADC1-4E10-42C8-9404-4B6D9701A3FC}" dt="2026-03-08T16:49:52.036" v="2083" actId="478"/>
          <ac:picMkLst>
            <pc:docMk/>
            <pc:sldMk cId="2870118177" sldId="278"/>
            <ac:picMk id="5" creationId="{C1D3BA1F-273B-A1FC-E4BA-14F3D626C6D1}"/>
          </ac:picMkLst>
        </pc:picChg>
      </pc:sldChg>
      <pc:sldChg chg="modSp new mod">
        <pc:chgData name="Lasse Kappel Aggerholm" userId="cc7af402-8c19-46cd-b1f9-6529bae68021" providerId="ADAL" clId="{DFDBADC1-4E10-42C8-9404-4B6D9701A3FC}" dt="2026-03-08T20:27:41.388" v="2154" actId="20577"/>
        <pc:sldMkLst>
          <pc:docMk/>
          <pc:sldMk cId="734039859" sldId="279"/>
        </pc:sldMkLst>
        <pc:spChg chg="mod">
          <ac:chgData name="Lasse Kappel Aggerholm" userId="cc7af402-8c19-46cd-b1f9-6529bae68021" providerId="ADAL" clId="{DFDBADC1-4E10-42C8-9404-4B6D9701A3FC}" dt="2026-03-08T20:27:41.388" v="2154" actId="20577"/>
          <ac:spMkLst>
            <pc:docMk/>
            <pc:sldMk cId="734039859" sldId="279"/>
            <ac:spMk id="2" creationId="{39B20EA7-26BF-1090-D7F5-3E23FE1F88C3}"/>
          </ac:spMkLst>
        </pc:spChg>
      </pc:sldChg>
      <pc:sldChg chg="addSp modSp new mod setBg">
        <pc:chgData name="Lasse Kappel Aggerholm" userId="cc7af402-8c19-46cd-b1f9-6529bae68021" providerId="ADAL" clId="{DFDBADC1-4E10-42C8-9404-4B6D9701A3FC}" dt="2026-03-09T10:27:58.956" v="2200" actId="14100"/>
        <pc:sldMkLst>
          <pc:docMk/>
          <pc:sldMk cId="1289199397" sldId="280"/>
        </pc:sldMkLst>
        <pc:spChg chg="mod">
          <ac:chgData name="Lasse Kappel Aggerholm" userId="cc7af402-8c19-46cd-b1f9-6529bae68021" providerId="ADAL" clId="{DFDBADC1-4E10-42C8-9404-4B6D9701A3FC}" dt="2026-03-09T10:27:37.888" v="2188" actId="14100"/>
          <ac:spMkLst>
            <pc:docMk/>
            <pc:sldMk cId="1289199397" sldId="280"/>
            <ac:spMk id="2" creationId="{76A535AB-F300-B765-EB64-CAACADF747AB}"/>
          </ac:spMkLst>
        </pc:spChg>
        <pc:spChg chg="mod">
          <ac:chgData name="Lasse Kappel Aggerholm" userId="cc7af402-8c19-46cd-b1f9-6529bae68021" providerId="ADAL" clId="{DFDBADC1-4E10-42C8-9404-4B6D9701A3FC}" dt="2026-03-09T10:27:58.956" v="2200" actId="14100"/>
          <ac:spMkLst>
            <pc:docMk/>
            <pc:sldMk cId="1289199397" sldId="280"/>
            <ac:spMk id="3" creationId="{236703BE-9461-8A09-BBCA-52EFBA70CA86}"/>
          </ac:spMkLst>
        </pc:spChg>
        <pc:spChg chg="add">
          <ac:chgData name="Lasse Kappel Aggerholm" userId="cc7af402-8c19-46cd-b1f9-6529bae68021" providerId="ADAL" clId="{DFDBADC1-4E10-42C8-9404-4B6D9701A3FC}" dt="2026-03-09T10:27:26.589" v="2186" actId="26606"/>
          <ac:spMkLst>
            <pc:docMk/>
            <pc:sldMk cId="1289199397" sldId="280"/>
            <ac:spMk id="10" creationId="{04812C46-200A-4DEB-A05E-3ED6C68C2387}"/>
          </ac:spMkLst>
        </pc:spChg>
        <pc:spChg chg="add">
          <ac:chgData name="Lasse Kappel Aggerholm" userId="cc7af402-8c19-46cd-b1f9-6529bae68021" providerId="ADAL" clId="{DFDBADC1-4E10-42C8-9404-4B6D9701A3FC}" dt="2026-03-09T10:27:26.589" v="2186" actId="26606"/>
          <ac:spMkLst>
            <pc:docMk/>
            <pc:sldMk cId="1289199397" sldId="280"/>
            <ac:spMk id="12" creationId="{D1EA859B-E555-4109-94F3-6700E046E008}"/>
          </ac:spMkLst>
        </pc:spChg>
        <pc:picChg chg="add mod ord">
          <ac:chgData name="Lasse Kappel Aggerholm" userId="cc7af402-8c19-46cd-b1f9-6529bae68021" providerId="ADAL" clId="{DFDBADC1-4E10-42C8-9404-4B6D9701A3FC}" dt="2026-03-09T10:27:26.589" v="2186" actId="26606"/>
          <ac:picMkLst>
            <pc:docMk/>
            <pc:sldMk cId="1289199397" sldId="280"/>
            <ac:picMk id="5" creationId="{96AAF795-6F6A-B9C7-E572-51D950CC7633}"/>
          </ac:picMkLst>
        </pc:picChg>
      </pc:sldChg>
      <pc:sldChg chg="addSp modSp new mod setBg">
        <pc:chgData name="Lasse Kappel Aggerholm" userId="cc7af402-8c19-46cd-b1f9-6529bae68021" providerId="ADAL" clId="{DFDBADC1-4E10-42C8-9404-4B6D9701A3FC}" dt="2026-03-09T10:07:31.735" v="2175" actId="403"/>
        <pc:sldMkLst>
          <pc:docMk/>
          <pc:sldMk cId="862489187" sldId="281"/>
        </pc:sldMkLst>
        <pc:spChg chg="mod">
          <ac:chgData name="Lasse Kappel Aggerholm" userId="cc7af402-8c19-46cd-b1f9-6529bae68021" providerId="ADAL" clId="{DFDBADC1-4E10-42C8-9404-4B6D9701A3FC}" dt="2026-03-09T10:07:19.936" v="2171" actId="26606"/>
          <ac:spMkLst>
            <pc:docMk/>
            <pc:sldMk cId="862489187" sldId="281"/>
            <ac:spMk id="2" creationId="{1CFED5DF-6F81-F0C5-76C2-AD71FBF7102A}"/>
          </ac:spMkLst>
        </pc:spChg>
        <pc:spChg chg="mod">
          <ac:chgData name="Lasse Kappel Aggerholm" userId="cc7af402-8c19-46cd-b1f9-6529bae68021" providerId="ADAL" clId="{DFDBADC1-4E10-42C8-9404-4B6D9701A3FC}" dt="2026-03-09T10:07:31.735" v="2175" actId="403"/>
          <ac:spMkLst>
            <pc:docMk/>
            <pc:sldMk cId="862489187" sldId="281"/>
            <ac:spMk id="3" creationId="{04E244EB-CF2B-A684-81B5-C48D20C2610C}"/>
          </ac:spMkLst>
        </pc:spChg>
        <pc:spChg chg="add">
          <ac:chgData name="Lasse Kappel Aggerholm" userId="cc7af402-8c19-46cd-b1f9-6529bae68021" providerId="ADAL" clId="{DFDBADC1-4E10-42C8-9404-4B6D9701A3FC}" dt="2026-03-09T10:07:19.936" v="2171" actId="26606"/>
          <ac:spMkLst>
            <pc:docMk/>
            <pc:sldMk cId="862489187" sldId="281"/>
            <ac:spMk id="9" creationId="{7FF47CB7-972F-479F-A36D-9E72D26EC8DA}"/>
          </ac:spMkLst>
        </pc:spChg>
        <pc:spChg chg="add">
          <ac:chgData name="Lasse Kappel Aggerholm" userId="cc7af402-8c19-46cd-b1f9-6529bae68021" providerId="ADAL" clId="{DFDBADC1-4E10-42C8-9404-4B6D9701A3FC}" dt="2026-03-09T10:07:19.936" v="2171" actId="26606"/>
          <ac:spMkLst>
            <pc:docMk/>
            <pc:sldMk cId="862489187" sldId="281"/>
            <ac:spMk id="11" creationId="{0D153B68-5844-490D-8E67-F616D6D721CA}"/>
          </ac:spMkLst>
        </pc:spChg>
        <pc:spChg chg="add">
          <ac:chgData name="Lasse Kappel Aggerholm" userId="cc7af402-8c19-46cd-b1f9-6529bae68021" providerId="ADAL" clId="{DFDBADC1-4E10-42C8-9404-4B6D9701A3FC}" dt="2026-03-09T10:07:19.936" v="2171" actId="26606"/>
          <ac:spMkLst>
            <pc:docMk/>
            <pc:sldMk cId="862489187" sldId="281"/>
            <ac:spMk id="13" creationId="{9A0D773F-7A7D-4DBB-9DEA-86BB8B8F4BC8}"/>
          </ac:spMkLst>
        </pc:spChg>
        <pc:picChg chg="add mod">
          <ac:chgData name="Lasse Kappel Aggerholm" userId="cc7af402-8c19-46cd-b1f9-6529bae68021" providerId="ADAL" clId="{DFDBADC1-4E10-42C8-9404-4B6D9701A3FC}" dt="2026-03-09T10:07:19.936" v="2171" actId="26606"/>
          <ac:picMkLst>
            <pc:docMk/>
            <pc:sldMk cId="862489187" sldId="281"/>
            <ac:picMk id="4" creationId="{ABF440F3-ACB6-91E2-1488-A9F0038F1B73}"/>
          </ac:picMkLst>
        </pc:picChg>
      </pc:sldChg>
      <pc:sldChg chg="addSp delSp modSp new mod setBg">
        <pc:chgData name="Lasse Kappel Aggerholm" userId="cc7af402-8c19-46cd-b1f9-6529bae68021" providerId="ADAL" clId="{DFDBADC1-4E10-42C8-9404-4B6D9701A3FC}" dt="2026-03-09T11:01:31.829" v="2309" actId="478"/>
        <pc:sldMkLst>
          <pc:docMk/>
          <pc:sldMk cId="2600006666" sldId="282"/>
        </pc:sldMkLst>
        <pc:spChg chg="mod">
          <ac:chgData name="Lasse Kappel Aggerholm" userId="cc7af402-8c19-46cd-b1f9-6529bae68021" providerId="ADAL" clId="{DFDBADC1-4E10-42C8-9404-4B6D9701A3FC}" dt="2026-03-09T10:47:30.936" v="2264" actId="26606"/>
          <ac:spMkLst>
            <pc:docMk/>
            <pc:sldMk cId="2600006666" sldId="282"/>
            <ac:spMk id="2" creationId="{8CBCF9CF-64CC-47AC-F77E-2DBBDB65961F}"/>
          </ac:spMkLst>
        </pc:spChg>
        <pc:spChg chg="del mod">
          <ac:chgData name="Lasse Kappel Aggerholm" userId="cc7af402-8c19-46cd-b1f9-6529bae68021" providerId="ADAL" clId="{DFDBADC1-4E10-42C8-9404-4B6D9701A3FC}" dt="2026-03-09T11:01:31.829" v="2309" actId="478"/>
          <ac:spMkLst>
            <pc:docMk/>
            <pc:sldMk cId="2600006666" sldId="282"/>
            <ac:spMk id="3" creationId="{6AF202DE-136C-3396-9022-FCC3A53F3064}"/>
          </ac:spMkLst>
        </pc:spChg>
        <pc:spChg chg="add del">
          <ac:chgData name="Lasse Kappel Aggerholm" userId="cc7af402-8c19-46cd-b1f9-6529bae68021" providerId="ADAL" clId="{DFDBADC1-4E10-42C8-9404-4B6D9701A3FC}" dt="2026-03-09T10:47:30.926" v="2263" actId="26606"/>
          <ac:spMkLst>
            <pc:docMk/>
            <pc:sldMk cId="2600006666" sldId="282"/>
            <ac:spMk id="10" creationId="{08BC803E-13F3-4DAB-B17C-BEB0076164B7}"/>
          </ac:spMkLst>
        </pc:spChg>
        <pc:spChg chg="add del">
          <ac:chgData name="Lasse Kappel Aggerholm" userId="cc7af402-8c19-46cd-b1f9-6529bae68021" providerId="ADAL" clId="{DFDBADC1-4E10-42C8-9404-4B6D9701A3FC}" dt="2026-03-09T10:47:30.926" v="2263" actId="26606"/>
          <ac:spMkLst>
            <pc:docMk/>
            <pc:sldMk cId="2600006666" sldId="282"/>
            <ac:spMk id="12" creationId="{B8DDE571-E57F-4AB5-83C7-30EB5DDCCAC7}"/>
          </ac:spMkLst>
        </pc:spChg>
        <pc:spChg chg="add">
          <ac:chgData name="Lasse Kappel Aggerholm" userId="cc7af402-8c19-46cd-b1f9-6529bae68021" providerId="ADAL" clId="{DFDBADC1-4E10-42C8-9404-4B6D9701A3FC}" dt="2026-03-09T10:47:30.936" v="2264" actId="26606"/>
          <ac:spMkLst>
            <pc:docMk/>
            <pc:sldMk cId="2600006666" sldId="282"/>
            <ac:spMk id="14" creationId="{F35DB090-93B5-4581-8D71-BB3839684BFF}"/>
          </ac:spMkLst>
        </pc:spChg>
        <pc:spChg chg="add">
          <ac:chgData name="Lasse Kappel Aggerholm" userId="cc7af402-8c19-46cd-b1f9-6529bae68021" providerId="ADAL" clId="{DFDBADC1-4E10-42C8-9404-4B6D9701A3FC}" dt="2026-03-09T10:47:30.936" v="2264" actId="26606"/>
          <ac:spMkLst>
            <pc:docMk/>
            <pc:sldMk cId="2600006666" sldId="282"/>
            <ac:spMk id="15" creationId="{A0DE92DF-4769-4DE9-93FD-EE31271850CA}"/>
          </ac:spMkLst>
        </pc:spChg>
        <pc:picChg chg="add mod">
          <ac:chgData name="Lasse Kappel Aggerholm" userId="cc7af402-8c19-46cd-b1f9-6529bae68021" providerId="ADAL" clId="{DFDBADC1-4E10-42C8-9404-4B6D9701A3FC}" dt="2026-03-09T11:01:26.300" v="2308" actId="14100"/>
          <ac:picMkLst>
            <pc:docMk/>
            <pc:sldMk cId="2600006666" sldId="282"/>
            <ac:picMk id="4" creationId="{577608CD-3783-23BF-6556-21B9A39DFC77}"/>
          </ac:picMkLst>
        </pc:picChg>
        <pc:picChg chg="add mod">
          <ac:chgData name="Lasse Kappel Aggerholm" userId="cc7af402-8c19-46cd-b1f9-6529bae68021" providerId="ADAL" clId="{DFDBADC1-4E10-42C8-9404-4B6D9701A3FC}" dt="2026-03-09T11:01:23.212" v="2307" actId="14100"/>
          <ac:picMkLst>
            <pc:docMk/>
            <pc:sldMk cId="2600006666" sldId="282"/>
            <ac:picMk id="5" creationId="{4D29935E-5882-9929-4E4A-043E3562E1E0}"/>
          </ac:picMkLst>
        </pc:picChg>
        <pc:picChg chg="add del mod">
          <ac:chgData name="Lasse Kappel Aggerholm" userId="cc7af402-8c19-46cd-b1f9-6529bae68021" providerId="ADAL" clId="{DFDBADC1-4E10-42C8-9404-4B6D9701A3FC}" dt="2026-03-09T10:59:29.780" v="2283" actId="21"/>
          <ac:picMkLst>
            <pc:docMk/>
            <pc:sldMk cId="2600006666" sldId="282"/>
            <ac:picMk id="6" creationId="{CA806FC4-477D-99AF-D183-6421FBE59FF2}"/>
          </ac:picMkLst>
        </pc:picChg>
        <pc:picChg chg="add del mod">
          <ac:chgData name="Lasse Kappel Aggerholm" userId="cc7af402-8c19-46cd-b1f9-6529bae68021" providerId="ADAL" clId="{DFDBADC1-4E10-42C8-9404-4B6D9701A3FC}" dt="2026-03-09T10:59:39.279" v="2286" actId="21"/>
          <ac:picMkLst>
            <pc:docMk/>
            <pc:sldMk cId="2600006666" sldId="282"/>
            <ac:picMk id="7" creationId="{50D3BC23-479B-C4EA-059E-952AB3A3767C}"/>
          </ac:picMkLst>
        </pc:picChg>
        <pc:picChg chg="add mod">
          <ac:chgData name="Lasse Kappel Aggerholm" userId="cc7af402-8c19-46cd-b1f9-6529bae68021" providerId="ADAL" clId="{DFDBADC1-4E10-42C8-9404-4B6D9701A3FC}" dt="2026-03-09T11:01:08.593" v="2306" actId="14100"/>
          <ac:picMkLst>
            <pc:docMk/>
            <pc:sldMk cId="2600006666" sldId="282"/>
            <ac:picMk id="8" creationId="{D3CAC583-1901-2864-0F5A-C51BB7A73F98}"/>
          </ac:picMkLst>
        </pc:picChg>
      </pc:sldChg>
      <pc:sldChg chg="addSp delSp modSp new mod setBg">
        <pc:chgData name="Lasse Kappel Aggerholm" userId="cc7af402-8c19-46cd-b1f9-6529bae68021" providerId="ADAL" clId="{DFDBADC1-4E10-42C8-9404-4B6D9701A3FC}" dt="2026-03-09T11:00:47.765" v="2304" actId="26606"/>
        <pc:sldMkLst>
          <pc:docMk/>
          <pc:sldMk cId="1678920698" sldId="283"/>
        </pc:sldMkLst>
        <pc:spChg chg="add del">
          <ac:chgData name="Lasse Kappel Aggerholm" userId="cc7af402-8c19-46cd-b1f9-6529bae68021" providerId="ADAL" clId="{DFDBADC1-4E10-42C8-9404-4B6D9701A3FC}" dt="2026-03-09T11:00:47.765" v="2304" actId="26606"/>
          <ac:spMkLst>
            <pc:docMk/>
            <pc:sldMk cId="1678920698" sldId="283"/>
            <ac:spMk id="2" creationId="{AA14D11B-FC41-4466-7786-5DF0DF5B9D63}"/>
          </ac:spMkLst>
        </pc:spChg>
        <pc:spChg chg="add del">
          <ac:chgData name="Lasse Kappel Aggerholm" userId="cc7af402-8c19-46cd-b1f9-6529bae68021" providerId="ADAL" clId="{DFDBADC1-4E10-42C8-9404-4B6D9701A3FC}" dt="2026-03-09T11:00:47.765" v="2304" actId="26606"/>
          <ac:spMkLst>
            <pc:docMk/>
            <pc:sldMk cId="1678920698" sldId="283"/>
            <ac:spMk id="3" creationId="{D4F96BF3-06EF-8E65-8FF6-152B0A09C7F4}"/>
          </ac:spMkLst>
        </pc:spChg>
        <pc:spChg chg="add">
          <ac:chgData name="Lasse Kappel Aggerholm" userId="cc7af402-8c19-46cd-b1f9-6529bae68021" providerId="ADAL" clId="{DFDBADC1-4E10-42C8-9404-4B6D9701A3FC}" dt="2026-03-09T11:00:47.765" v="2304" actId="26606"/>
          <ac:spMkLst>
            <pc:docMk/>
            <pc:sldMk cId="1678920698" sldId="283"/>
            <ac:spMk id="9" creationId="{42A4FC2C-047E-45A5-965D-8E1E3BF09BC6}"/>
          </ac:spMkLst>
        </pc:spChg>
        <pc:spChg chg="add del">
          <ac:chgData name="Lasse Kappel Aggerholm" userId="cc7af402-8c19-46cd-b1f9-6529bae68021" providerId="ADAL" clId="{DFDBADC1-4E10-42C8-9404-4B6D9701A3FC}" dt="2026-03-09T11:00:19.899" v="2294" actId="26606"/>
          <ac:spMkLst>
            <pc:docMk/>
            <pc:sldMk cId="1678920698" sldId="283"/>
            <ac:spMk id="10" creationId="{A9F529C3-C941-49FD-8C67-82F134F64BDB}"/>
          </ac:spMkLst>
        </pc:spChg>
        <pc:spChg chg="add del">
          <ac:chgData name="Lasse Kappel Aggerholm" userId="cc7af402-8c19-46cd-b1f9-6529bae68021" providerId="ADAL" clId="{DFDBADC1-4E10-42C8-9404-4B6D9701A3FC}" dt="2026-03-09T11:00:19.899" v="2294" actId="26606"/>
          <ac:spMkLst>
            <pc:docMk/>
            <pc:sldMk cId="1678920698" sldId="283"/>
            <ac:spMk id="12" creationId="{20586029-32A0-47E5-9AEC-AE3ABA6B94D0}"/>
          </ac:spMkLst>
        </pc:spChg>
        <pc:picChg chg="add mod">
          <ac:chgData name="Lasse Kappel Aggerholm" userId="cc7af402-8c19-46cd-b1f9-6529bae68021" providerId="ADAL" clId="{DFDBADC1-4E10-42C8-9404-4B6D9701A3FC}" dt="2026-03-09T11:00:47.765" v="2304" actId="26606"/>
          <ac:picMkLst>
            <pc:docMk/>
            <pc:sldMk cId="1678920698" sldId="283"/>
            <ac:picMk id="4" creationId="{98F6C99E-96BB-1261-36FA-F854E9FDE933}"/>
          </ac:picMkLst>
        </pc:picChg>
        <pc:picChg chg="add del mod">
          <ac:chgData name="Lasse Kappel Aggerholm" userId="cc7af402-8c19-46cd-b1f9-6529bae68021" providerId="ADAL" clId="{DFDBADC1-4E10-42C8-9404-4B6D9701A3FC}" dt="2026-03-09T11:00:42.693" v="2303" actId="478"/>
          <ac:picMkLst>
            <pc:docMk/>
            <pc:sldMk cId="1678920698" sldId="283"/>
            <ac:picMk id="5" creationId="{3C378ACA-D8E3-032D-9520-F4A00B616186}"/>
          </ac:picMkLst>
        </pc:picChg>
        <pc:cxnChg chg="add del">
          <ac:chgData name="Lasse Kappel Aggerholm" userId="cc7af402-8c19-46cd-b1f9-6529bae68021" providerId="ADAL" clId="{DFDBADC1-4E10-42C8-9404-4B6D9701A3FC}" dt="2026-03-09T11:00:19.899" v="2294" actId="26606"/>
          <ac:cxnSpMkLst>
            <pc:docMk/>
            <pc:sldMk cId="1678920698" sldId="283"/>
            <ac:cxnSpMk id="14" creationId="{8C730EAB-A532-4295-A302-FB4B90DB9F5E}"/>
          </ac:cxnSpMkLst>
        </pc:cxnChg>
      </pc:sldChg>
      <pc:sldChg chg="addSp delSp modSp add mod setBg">
        <pc:chgData name="Lasse Kappel Aggerholm" userId="cc7af402-8c19-46cd-b1f9-6529bae68021" providerId="ADAL" clId="{DFDBADC1-4E10-42C8-9404-4B6D9701A3FC}" dt="2026-03-09T11:00:38.729" v="2302" actId="26606"/>
        <pc:sldMkLst>
          <pc:docMk/>
          <pc:sldMk cId="1611050692" sldId="284"/>
        </pc:sldMkLst>
        <pc:spChg chg="del">
          <ac:chgData name="Lasse Kappel Aggerholm" userId="cc7af402-8c19-46cd-b1f9-6529bae68021" providerId="ADAL" clId="{DFDBADC1-4E10-42C8-9404-4B6D9701A3FC}" dt="2026-03-09T11:00:38.729" v="2302" actId="26606"/>
          <ac:spMkLst>
            <pc:docMk/>
            <pc:sldMk cId="1611050692" sldId="284"/>
            <ac:spMk id="2" creationId="{9272DC04-89FF-6D62-C462-E8DDEE0AA452}"/>
          </ac:spMkLst>
        </pc:spChg>
        <pc:spChg chg="del">
          <ac:chgData name="Lasse Kappel Aggerholm" userId="cc7af402-8c19-46cd-b1f9-6529bae68021" providerId="ADAL" clId="{DFDBADC1-4E10-42C8-9404-4B6D9701A3FC}" dt="2026-03-09T11:00:38.729" v="2302" actId="26606"/>
          <ac:spMkLst>
            <pc:docMk/>
            <pc:sldMk cId="1611050692" sldId="284"/>
            <ac:spMk id="3" creationId="{4A159108-6E35-EF5D-E65A-BABD9B5FDB5F}"/>
          </ac:spMkLst>
        </pc:spChg>
        <pc:spChg chg="add">
          <ac:chgData name="Lasse Kappel Aggerholm" userId="cc7af402-8c19-46cd-b1f9-6529bae68021" providerId="ADAL" clId="{DFDBADC1-4E10-42C8-9404-4B6D9701A3FC}" dt="2026-03-09T11:00:38.729" v="2302" actId="26606"/>
          <ac:spMkLst>
            <pc:docMk/>
            <pc:sldMk cId="1611050692" sldId="284"/>
            <ac:spMk id="10" creationId="{42A4FC2C-047E-45A5-965D-8E1E3BF09BC6}"/>
          </ac:spMkLst>
        </pc:spChg>
        <pc:picChg chg="add del mod">
          <ac:chgData name="Lasse Kappel Aggerholm" userId="cc7af402-8c19-46cd-b1f9-6529bae68021" providerId="ADAL" clId="{DFDBADC1-4E10-42C8-9404-4B6D9701A3FC}" dt="2026-03-09T11:00:35.524" v="2301" actId="478"/>
          <ac:picMkLst>
            <pc:docMk/>
            <pc:sldMk cId="1611050692" sldId="284"/>
            <ac:picMk id="4" creationId="{AED34657-DB86-52F7-C6C4-AF64B7EEC88F}"/>
          </ac:picMkLst>
        </pc:picChg>
        <pc:picChg chg="mod">
          <ac:chgData name="Lasse Kappel Aggerholm" userId="cc7af402-8c19-46cd-b1f9-6529bae68021" providerId="ADAL" clId="{DFDBADC1-4E10-42C8-9404-4B6D9701A3FC}" dt="2026-03-09T11:00:38.729" v="2302" actId="26606"/>
          <ac:picMkLst>
            <pc:docMk/>
            <pc:sldMk cId="1611050692" sldId="284"/>
            <ac:picMk id="5" creationId="{81083550-9575-897C-9229-FFF23019FDD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75402-3FD4-1C0A-4622-E8E2A56B71B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79C6131-C455-6314-D946-81DEBA8DD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23751CB-21A0-BFF5-36BE-E8CD0D29FF49}"/>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5" name="Pladsholder til sidefod 4">
            <a:extLst>
              <a:ext uri="{FF2B5EF4-FFF2-40B4-BE49-F238E27FC236}">
                <a16:creationId xmlns:a16="http://schemas.microsoft.com/office/drawing/2014/main" id="{0E5144D6-8281-C316-54DE-7D7F59278E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BE9B54-0799-5E1F-7A87-2202846B7D3B}"/>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348485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F866F-99D0-941F-E8E5-7103AEFEF06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A6011E3-B04E-7E5D-3F64-4C7859C74B7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20B389-8321-CC1A-D2CF-FDDD56938E5B}"/>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5" name="Pladsholder til sidefod 4">
            <a:extLst>
              <a:ext uri="{FF2B5EF4-FFF2-40B4-BE49-F238E27FC236}">
                <a16:creationId xmlns:a16="http://schemas.microsoft.com/office/drawing/2014/main" id="{69F64DCE-991F-CB05-D23C-E8ED571DF47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69DF95-39ED-CA2F-E5BA-06D8905BAF5A}"/>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161634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563199D-A367-065D-9F0D-F51AF29B760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9AFFCA3-A24F-47D1-2858-38F96827C02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5F634BA-2897-047C-3462-3E7C39D91E5A}"/>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5" name="Pladsholder til sidefod 4">
            <a:extLst>
              <a:ext uri="{FF2B5EF4-FFF2-40B4-BE49-F238E27FC236}">
                <a16:creationId xmlns:a16="http://schemas.microsoft.com/office/drawing/2014/main" id="{59980DA9-1AB7-4ADE-4D87-8142F10B72C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FE3B7E2-0FA0-11E8-BFBD-1A35B03C61FD}"/>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54351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7419A-4CB7-4F75-11F9-81FA0AFE656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F405B5F-103F-9A83-9BC4-3F79BCBB23E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06142B1-1B03-0A54-BFA1-A40CE400B4DA}"/>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5" name="Pladsholder til sidefod 4">
            <a:extLst>
              <a:ext uri="{FF2B5EF4-FFF2-40B4-BE49-F238E27FC236}">
                <a16:creationId xmlns:a16="http://schemas.microsoft.com/office/drawing/2014/main" id="{CAC1B395-8347-ED87-46E7-BCD5DA36F29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DEE418A-78B7-5835-FE34-390E14F3198D}"/>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39284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8D9C2-AC67-FF1E-89E1-8C0394D04BE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C8A5D8-B556-656F-9A88-D38D045631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B2EB829-D92B-44D7-2824-FDB21A95BCBB}"/>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5" name="Pladsholder til sidefod 4">
            <a:extLst>
              <a:ext uri="{FF2B5EF4-FFF2-40B4-BE49-F238E27FC236}">
                <a16:creationId xmlns:a16="http://schemas.microsoft.com/office/drawing/2014/main" id="{B7EB2066-FB35-ABFB-D89C-7E2A11C66AF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8BF6984-C237-8CA7-C34E-1EA55CF1D937}"/>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63954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2B853-4A5A-CDEC-6AC6-72CC00253EC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D428386-209D-91FA-2396-B2D4D806266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01D9828-276C-1D81-B3BB-1A7F89AFF99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CFA76A2-D19B-A46D-8864-3EAE62FA8A21}"/>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6" name="Pladsholder til sidefod 5">
            <a:extLst>
              <a:ext uri="{FF2B5EF4-FFF2-40B4-BE49-F238E27FC236}">
                <a16:creationId xmlns:a16="http://schemas.microsoft.com/office/drawing/2014/main" id="{CF6E3E32-A1F2-6018-DF94-FB253BF7641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2FD1E11-D92A-98F6-301C-B8916AEFEB0C}"/>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28479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123E3-419C-FCD0-142B-AE1E357B61A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36EFE6F-84AD-BD12-9A57-F6AE302140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D0A95BF-AD8C-4696-B95A-BA2F663F6A5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C7BE885-F481-9AAE-BE3C-FD157C5888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E4E6CE4-5921-8271-82D0-658F2C97E26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0349B0A-D297-EDE7-D5D5-151F38E29450}"/>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8" name="Pladsholder til sidefod 7">
            <a:extLst>
              <a:ext uri="{FF2B5EF4-FFF2-40B4-BE49-F238E27FC236}">
                <a16:creationId xmlns:a16="http://schemas.microsoft.com/office/drawing/2014/main" id="{E316F8A5-04CE-CBF8-6900-88CFBEE2EF8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0FFC7E3-D380-4B76-7F25-0B33D45B9171}"/>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16147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6841D-2183-E378-1510-CCCC450F345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3BCDDCA-20E2-5F7F-D5E8-103B78FF8F35}"/>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4" name="Pladsholder til sidefod 3">
            <a:extLst>
              <a:ext uri="{FF2B5EF4-FFF2-40B4-BE49-F238E27FC236}">
                <a16:creationId xmlns:a16="http://schemas.microsoft.com/office/drawing/2014/main" id="{C651CA92-A7F0-7BB7-3B88-3BAB5DFE420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682A8DB-C51F-9175-35C8-9AC068EA5088}"/>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371804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C30046-01F4-FE3B-054E-0A1CB86A3583}"/>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3" name="Pladsholder til sidefod 2">
            <a:extLst>
              <a:ext uri="{FF2B5EF4-FFF2-40B4-BE49-F238E27FC236}">
                <a16:creationId xmlns:a16="http://schemas.microsoft.com/office/drawing/2014/main" id="{600B2B8E-D129-9B79-7A49-93746B4C1C2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709D2B9-130F-9C01-5515-F5AA18EE34A6}"/>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286208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A43EA-0EF9-AFDD-DBC1-D0C39374501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9858589-C9B0-2A28-0BEE-91724F10D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39452C2-39C0-9AC2-9C46-5DB69BE4A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FE9AEC8-DB25-9012-05E4-6C3102A37D15}"/>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6" name="Pladsholder til sidefod 5">
            <a:extLst>
              <a:ext uri="{FF2B5EF4-FFF2-40B4-BE49-F238E27FC236}">
                <a16:creationId xmlns:a16="http://schemas.microsoft.com/office/drawing/2014/main" id="{1083F073-76E2-E8B8-EDDE-E97689D9E62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35275A5-AAA3-A0BD-FC70-493601490FCE}"/>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411214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B6A0F-CD6F-DA53-9493-3113606D05E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B253733-5335-C257-A211-2E44DD955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4F54856-C38C-88A4-5E01-039266D09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C454EC0-09B8-DDA3-D5D0-8A1589766487}"/>
              </a:ext>
            </a:extLst>
          </p:cNvPr>
          <p:cNvSpPr>
            <a:spLocks noGrp="1"/>
          </p:cNvSpPr>
          <p:nvPr>
            <p:ph type="dt" sz="half" idx="10"/>
          </p:nvPr>
        </p:nvSpPr>
        <p:spPr/>
        <p:txBody>
          <a:bodyPr/>
          <a:lstStyle/>
          <a:p>
            <a:fld id="{CBCEC1D1-43AF-4B97-B78B-50065C163AAE}" type="datetimeFigureOut">
              <a:rPr lang="da-DK" smtClean="0"/>
              <a:t>02-03-2026</a:t>
            </a:fld>
            <a:endParaRPr lang="da-DK"/>
          </a:p>
        </p:txBody>
      </p:sp>
      <p:sp>
        <p:nvSpPr>
          <p:cNvPr id="6" name="Pladsholder til sidefod 5">
            <a:extLst>
              <a:ext uri="{FF2B5EF4-FFF2-40B4-BE49-F238E27FC236}">
                <a16:creationId xmlns:a16="http://schemas.microsoft.com/office/drawing/2014/main" id="{2623FD07-49AD-4F94-3EA8-8E9B2559E3E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8B697F7-0F7B-282F-AFDA-DC453DFC792F}"/>
              </a:ext>
            </a:extLst>
          </p:cNvPr>
          <p:cNvSpPr>
            <a:spLocks noGrp="1"/>
          </p:cNvSpPr>
          <p:nvPr>
            <p:ph type="sldNum" sz="quarter" idx="12"/>
          </p:nvPr>
        </p:nvSpPr>
        <p:spPr/>
        <p:txBody>
          <a:bodyPr/>
          <a:lstStyle/>
          <a:p>
            <a:fld id="{330D05C7-AD99-4613-A8AB-60AC00C5AEE1}" type="slidenum">
              <a:rPr lang="da-DK" smtClean="0"/>
              <a:t>‹nr.›</a:t>
            </a:fld>
            <a:endParaRPr lang="da-DK"/>
          </a:p>
        </p:txBody>
      </p:sp>
    </p:spTree>
    <p:extLst>
      <p:ext uri="{BB962C8B-B14F-4D97-AF65-F5344CB8AC3E}">
        <p14:creationId xmlns:p14="http://schemas.microsoft.com/office/powerpoint/2010/main" val="83403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F7F1E3A-774B-08AF-02EB-8227D9549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7B41090-9107-FAC5-D0F8-AA7165FDE0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8CBFB7A-338F-A238-1275-3E944211FE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CEC1D1-43AF-4B97-B78B-50065C163AAE}" type="datetimeFigureOut">
              <a:rPr lang="da-DK" smtClean="0"/>
              <a:t>02-03-2026</a:t>
            </a:fld>
            <a:endParaRPr lang="da-DK"/>
          </a:p>
        </p:txBody>
      </p:sp>
      <p:sp>
        <p:nvSpPr>
          <p:cNvPr id="5" name="Pladsholder til sidefod 4">
            <a:extLst>
              <a:ext uri="{FF2B5EF4-FFF2-40B4-BE49-F238E27FC236}">
                <a16:creationId xmlns:a16="http://schemas.microsoft.com/office/drawing/2014/main" id="{CFF822EE-E862-572C-CA9F-D998FC5E5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10BDDCD0-34FF-C6F6-0323-CBAA16590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D05C7-AD99-4613-A8AB-60AC00C5AEE1}" type="slidenum">
              <a:rPr lang="da-DK" smtClean="0"/>
              <a:t>‹nr.›</a:t>
            </a:fld>
            <a:endParaRPr lang="da-DK"/>
          </a:p>
        </p:txBody>
      </p:sp>
    </p:spTree>
    <p:extLst>
      <p:ext uri="{BB962C8B-B14F-4D97-AF65-F5344CB8AC3E}">
        <p14:creationId xmlns:p14="http://schemas.microsoft.com/office/powerpoint/2010/main" val="374403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aturstyrelsen.dk/ny-natur"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maetiplanter.science.ku.dk/dyrk-planterne/vertikal-farmin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rn.viewer.dkplan.niras.dk/plan/17#/"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319846E2-4EB4-21C1-FC27-E73DE7D71950}"/>
              </a:ext>
            </a:extLst>
          </p:cNvPr>
          <p:cNvPicPr>
            <a:picLocks noChangeAspect="1"/>
          </p:cNvPicPr>
          <p:nvPr/>
        </p:nvPicPr>
        <p:blipFill>
          <a:blip r:embed="rId2">
            <a:alphaModFix amt="50000"/>
          </a:blip>
          <a:srcRect t="15709" r="-1" b="-1"/>
          <a:stretch>
            <a:fillRect/>
          </a:stretch>
        </p:blipFill>
        <p:spPr>
          <a:xfrm>
            <a:off x="20" y="10"/>
            <a:ext cx="12188930" cy="6857990"/>
          </a:xfrm>
          <a:prstGeom prst="rect">
            <a:avLst/>
          </a:prstGeom>
        </p:spPr>
      </p:pic>
      <p:sp>
        <p:nvSpPr>
          <p:cNvPr id="2" name="Titel 1">
            <a:extLst>
              <a:ext uri="{FF2B5EF4-FFF2-40B4-BE49-F238E27FC236}">
                <a16:creationId xmlns:a16="http://schemas.microsoft.com/office/drawing/2014/main" id="{355E1A31-D581-D0A8-711F-C93C3E463391}"/>
              </a:ext>
            </a:extLst>
          </p:cNvPr>
          <p:cNvSpPr>
            <a:spLocks noGrp="1"/>
          </p:cNvSpPr>
          <p:nvPr>
            <p:ph type="ctrTitle"/>
          </p:nvPr>
        </p:nvSpPr>
        <p:spPr>
          <a:xfrm>
            <a:off x="1524000" y="1122363"/>
            <a:ext cx="9144000" cy="3063240"/>
          </a:xfrm>
        </p:spPr>
        <p:txBody>
          <a:bodyPr>
            <a:normAutofit/>
          </a:bodyPr>
          <a:lstStyle/>
          <a:p>
            <a:r>
              <a:rPr lang="da-DK" sz="6600">
                <a:solidFill>
                  <a:schemeClr val="bg1"/>
                </a:solidFill>
              </a:rPr>
              <a:t>Nutidens landskab</a:t>
            </a:r>
          </a:p>
        </p:txBody>
      </p:sp>
      <p:sp>
        <p:nvSpPr>
          <p:cNvPr id="3" name="Undertitel 2">
            <a:extLst>
              <a:ext uri="{FF2B5EF4-FFF2-40B4-BE49-F238E27FC236}">
                <a16:creationId xmlns:a16="http://schemas.microsoft.com/office/drawing/2014/main" id="{6BE60090-0218-75D8-6F70-DCC0A029C21F}"/>
              </a:ext>
            </a:extLst>
          </p:cNvPr>
          <p:cNvSpPr>
            <a:spLocks noGrp="1"/>
          </p:cNvSpPr>
          <p:nvPr>
            <p:ph type="subTitle" idx="1"/>
          </p:nvPr>
        </p:nvSpPr>
        <p:spPr>
          <a:xfrm>
            <a:off x="1527048" y="4599432"/>
            <a:ext cx="9144000" cy="1536192"/>
          </a:xfrm>
        </p:spPr>
        <p:txBody>
          <a:bodyPr>
            <a:normAutofit/>
          </a:bodyPr>
          <a:lstStyle/>
          <a:p>
            <a:r>
              <a:rPr lang="da-DK">
                <a:solidFill>
                  <a:schemeClr val="bg1"/>
                </a:solidFill>
              </a:rPr>
              <a:t>Forløbet er blevet kaldt nutidens landskab, </a:t>
            </a:r>
            <a:br>
              <a:rPr lang="da-DK">
                <a:solidFill>
                  <a:schemeClr val="bg1"/>
                </a:solidFill>
              </a:rPr>
            </a:br>
            <a:r>
              <a:rPr lang="da-DK">
                <a:solidFill>
                  <a:schemeClr val="bg1"/>
                </a:solidFill>
              </a:rPr>
              <a:t>hvad mangler vi at se på?</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22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B1351A52-0000-46C2-7269-F53F259BB58A}"/>
              </a:ext>
            </a:extLst>
          </p:cNvPr>
          <p:cNvSpPr>
            <a:spLocks noGrp="1"/>
          </p:cNvSpPr>
          <p:nvPr>
            <p:ph type="title"/>
          </p:nvPr>
        </p:nvSpPr>
        <p:spPr>
          <a:xfrm>
            <a:off x="1137034" y="609600"/>
            <a:ext cx="4784796" cy="1330840"/>
          </a:xfrm>
        </p:spPr>
        <p:txBody>
          <a:bodyPr>
            <a:normAutofit/>
          </a:bodyPr>
          <a:lstStyle/>
          <a:p>
            <a:r>
              <a:rPr lang="da-DK" dirty="0"/>
              <a:t>Lille Vildmose</a:t>
            </a:r>
          </a:p>
        </p:txBody>
      </p:sp>
      <p:sp>
        <p:nvSpPr>
          <p:cNvPr id="3" name="Pladsholder til indhold 2">
            <a:extLst>
              <a:ext uri="{FF2B5EF4-FFF2-40B4-BE49-F238E27FC236}">
                <a16:creationId xmlns:a16="http://schemas.microsoft.com/office/drawing/2014/main" id="{470188F5-C773-06F8-837B-C5BA2A6F4E46}"/>
              </a:ext>
            </a:extLst>
          </p:cNvPr>
          <p:cNvSpPr>
            <a:spLocks noGrp="1"/>
          </p:cNvSpPr>
          <p:nvPr>
            <p:ph idx="1"/>
          </p:nvPr>
        </p:nvSpPr>
        <p:spPr>
          <a:xfrm>
            <a:off x="573740" y="1940440"/>
            <a:ext cx="5348090" cy="4597520"/>
          </a:xfrm>
        </p:spPr>
        <p:txBody>
          <a:bodyPr>
            <a:normAutofit lnSpcReduction="10000"/>
          </a:bodyPr>
          <a:lstStyle/>
          <a:p>
            <a:r>
              <a:rPr lang="da-DK" sz="1800" dirty="0"/>
              <a:t>Danmark største fredede område (76 km^2) fra 2007.</a:t>
            </a:r>
          </a:p>
          <a:p>
            <a:r>
              <a:rPr lang="da-DK" sz="1800" dirty="0"/>
              <a:t>I Lille Vildmose er der igangsat et omfattende naturgenopretningsprojekt, hvor </a:t>
            </a:r>
            <a:r>
              <a:rPr lang="da-DK" sz="1800" u="sng" dirty="0"/>
              <a:t>vandstanden</a:t>
            </a:r>
            <a:r>
              <a:rPr lang="da-DK" sz="1800" dirty="0"/>
              <a:t> er hævet for at genetablere højmosen. Det er sket ved at stoppe dræningskanalerne og pumperne.</a:t>
            </a:r>
          </a:p>
          <a:p>
            <a:r>
              <a:rPr lang="da-DK" sz="1800" dirty="0"/>
              <a:t>Mosen er oprindelig dannet i en </a:t>
            </a:r>
            <a:r>
              <a:rPr lang="da-DK" sz="1800" u="sng" dirty="0"/>
              <a:t>lagune</a:t>
            </a:r>
            <a:r>
              <a:rPr lang="da-DK" sz="1800" dirty="0"/>
              <a:t>, den blev dannet efter sidste </a:t>
            </a:r>
            <a:r>
              <a:rPr lang="da-DK" sz="1800" u="sng" dirty="0"/>
              <a:t>istid</a:t>
            </a:r>
            <a:r>
              <a:rPr lang="da-DK" sz="1800" dirty="0"/>
              <a:t>, hvor vandstanden steg.</a:t>
            </a:r>
          </a:p>
          <a:p>
            <a:r>
              <a:rPr lang="da-DK" sz="1800" dirty="0"/>
              <a:t>Mosen er en </a:t>
            </a:r>
            <a:r>
              <a:rPr lang="da-DK" sz="1800" u="sng" dirty="0"/>
              <a:t>næringsfattig</a:t>
            </a:r>
            <a:r>
              <a:rPr lang="da-DK" sz="1800" dirty="0"/>
              <a:t> højmose, og vandstanden står højt i mosen, da nedbøren overstiger </a:t>
            </a:r>
            <a:r>
              <a:rPr lang="da-DK" sz="1800" u="sng" dirty="0"/>
              <a:t>fordampningen</a:t>
            </a:r>
            <a:r>
              <a:rPr lang="da-DK" sz="1800" dirty="0"/>
              <a:t>. I Lille Vildmose udsættes </a:t>
            </a:r>
            <a:r>
              <a:rPr lang="da-DK" sz="1800" u="sng" dirty="0"/>
              <a:t>spagnum</a:t>
            </a:r>
            <a:r>
              <a:rPr lang="da-DK" sz="1800" dirty="0"/>
              <a:t> i et forsøg på at genetablere mosen, dette forsøg fremgår af billede 2.6.4. Spagnum gror naturligt i højmosen, og plantevæksten får mosens niveau til at blive højere. De iltfrie forhold i den i vandlidende mose vil hindre en nedbrydning af det organiske materiale.</a:t>
            </a:r>
          </a:p>
        </p:txBody>
      </p:sp>
      <p:pic>
        <p:nvPicPr>
          <p:cNvPr id="5" name="Billede 4">
            <a:extLst>
              <a:ext uri="{FF2B5EF4-FFF2-40B4-BE49-F238E27FC236}">
                <a16:creationId xmlns:a16="http://schemas.microsoft.com/office/drawing/2014/main" id="{B94806CA-FC29-C96B-BBED-8E14DBCC74A2}"/>
              </a:ext>
            </a:extLst>
          </p:cNvPr>
          <p:cNvPicPr>
            <a:picLocks noChangeAspect="1"/>
          </p:cNvPicPr>
          <p:nvPr/>
        </p:nvPicPr>
        <p:blipFill>
          <a:blip r:embed="rId2"/>
          <a:stretch>
            <a:fillRect/>
          </a:stretch>
        </p:blipFill>
        <p:spPr>
          <a:xfrm>
            <a:off x="6880610" y="1550970"/>
            <a:ext cx="4737650" cy="3778274"/>
          </a:xfrm>
          <a:prstGeom prst="rect">
            <a:avLst/>
          </a:prstGeom>
        </p:spPr>
      </p:pic>
    </p:spTree>
    <p:extLst>
      <p:ext uri="{BB962C8B-B14F-4D97-AF65-F5344CB8AC3E}">
        <p14:creationId xmlns:p14="http://schemas.microsoft.com/office/powerpoint/2010/main" val="143111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35C97E7C-EF78-659E-C142-B7E1F60265E5}"/>
              </a:ext>
            </a:extLst>
          </p:cNvPr>
          <p:cNvSpPr>
            <a:spLocks noGrp="1"/>
          </p:cNvSpPr>
          <p:nvPr>
            <p:ph type="title"/>
          </p:nvPr>
        </p:nvSpPr>
        <p:spPr>
          <a:xfrm>
            <a:off x="1137034" y="609597"/>
            <a:ext cx="9392421" cy="1330841"/>
          </a:xfrm>
        </p:spPr>
        <p:txBody>
          <a:bodyPr>
            <a:normAutofit/>
          </a:bodyPr>
          <a:lstStyle/>
          <a:p>
            <a:r>
              <a:rPr lang="da-DK" dirty="0"/>
              <a:t>Lille Vildmose</a:t>
            </a:r>
          </a:p>
        </p:txBody>
      </p:sp>
      <p:sp>
        <p:nvSpPr>
          <p:cNvPr id="3" name="Pladsholder til indhold 2">
            <a:extLst>
              <a:ext uri="{FF2B5EF4-FFF2-40B4-BE49-F238E27FC236}">
                <a16:creationId xmlns:a16="http://schemas.microsoft.com/office/drawing/2014/main" id="{818ABA03-25B7-CC01-A89B-D6195FE0813C}"/>
              </a:ext>
            </a:extLst>
          </p:cNvPr>
          <p:cNvSpPr>
            <a:spLocks noGrp="1"/>
          </p:cNvSpPr>
          <p:nvPr>
            <p:ph idx="1"/>
          </p:nvPr>
        </p:nvSpPr>
        <p:spPr>
          <a:xfrm>
            <a:off x="1137034" y="2198362"/>
            <a:ext cx="4958966" cy="3917773"/>
          </a:xfrm>
        </p:spPr>
        <p:txBody>
          <a:bodyPr>
            <a:normAutofit/>
          </a:bodyPr>
          <a:lstStyle/>
          <a:p>
            <a:r>
              <a:rPr lang="da-DK" sz="2000"/>
              <a:t>Arealerne i Lille Vildmose blev tidligere drænet og brugt til landbrugsarealer. Tørven er gravet bort - først som </a:t>
            </a:r>
            <a:r>
              <a:rPr lang="da-DK" sz="2000" u="sng"/>
              <a:t>energikilde</a:t>
            </a:r>
            <a:r>
              <a:rPr lang="da-DK" sz="2000"/>
              <a:t> i form af briketter under 2. Verdenskrig. Efterfølgende blev tørven anvendt til produktion af pottemuld. I de fredede områder i Lille Vildmose må der nu ikke længere graves </a:t>
            </a:r>
            <a:r>
              <a:rPr lang="da-DK" sz="2000" u="sng"/>
              <a:t>tørv</a:t>
            </a:r>
            <a:r>
              <a:rPr lang="da-DK" sz="2000"/>
              <a:t> eller dyrkes landbrug.</a:t>
            </a:r>
          </a:p>
          <a:p>
            <a:r>
              <a:rPr lang="da-DK" sz="2000"/>
              <a:t>Tørv er jord, der er dannet af vegetation, der kun er delvis nedbrudt som følge af iltfrie forhold.</a:t>
            </a:r>
          </a:p>
        </p:txBody>
      </p:sp>
      <p:pic>
        <p:nvPicPr>
          <p:cNvPr id="4" name="Billede 3">
            <a:extLst>
              <a:ext uri="{FF2B5EF4-FFF2-40B4-BE49-F238E27FC236}">
                <a16:creationId xmlns:a16="http://schemas.microsoft.com/office/drawing/2014/main" id="{D612E515-0B9D-BEA1-E481-6D0AF2C58537}"/>
              </a:ext>
            </a:extLst>
          </p:cNvPr>
          <p:cNvPicPr>
            <a:picLocks noChangeAspect="1"/>
          </p:cNvPicPr>
          <p:nvPr/>
        </p:nvPicPr>
        <p:blipFill>
          <a:blip r:embed="rId2"/>
          <a:stretch>
            <a:fillRect/>
          </a:stretch>
        </p:blipFill>
        <p:spPr>
          <a:xfrm>
            <a:off x="6719367" y="2722090"/>
            <a:ext cx="4788505" cy="2681562"/>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83057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E537A33-F557-142E-79C4-DBC7626E0783}"/>
              </a:ext>
            </a:extLst>
          </p:cNvPr>
          <p:cNvSpPr>
            <a:spLocks noGrp="1"/>
          </p:cNvSpPr>
          <p:nvPr>
            <p:ph type="title"/>
          </p:nvPr>
        </p:nvSpPr>
        <p:spPr>
          <a:xfrm>
            <a:off x="1137034" y="609597"/>
            <a:ext cx="9392421" cy="1330841"/>
          </a:xfrm>
        </p:spPr>
        <p:txBody>
          <a:bodyPr>
            <a:normAutofit/>
          </a:bodyPr>
          <a:lstStyle/>
          <a:p>
            <a:r>
              <a:rPr lang="da-DK" dirty="0"/>
              <a:t>Snæbel-projektet</a:t>
            </a:r>
          </a:p>
        </p:txBody>
      </p:sp>
      <p:sp>
        <p:nvSpPr>
          <p:cNvPr id="3" name="Pladsholder til indhold 2">
            <a:extLst>
              <a:ext uri="{FF2B5EF4-FFF2-40B4-BE49-F238E27FC236}">
                <a16:creationId xmlns:a16="http://schemas.microsoft.com/office/drawing/2014/main" id="{3C7DEF0B-1151-D676-F584-18FC32B5C2A9}"/>
              </a:ext>
            </a:extLst>
          </p:cNvPr>
          <p:cNvSpPr>
            <a:spLocks noGrp="1"/>
          </p:cNvSpPr>
          <p:nvPr>
            <p:ph idx="1"/>
          </p:nvPr>
        </p:nvSpPr>
        <p:spPr>
          <a:xfrm>
            <a:off x="1137034" y="2198362"/>
            <a:ext cx="4958966" cy="3917773"/>
          </a:xfrm>
        </p:spPr>
        <p:txBody>
          <a:bodyPr>
            <a:normAutofit/>
          </a:bodyPr>
          <a:lstStyle/>
          <a:p>
            <a:r>
              <a:rPr lang="da-DK" sz="2000"/>
              <a:t>Formålet med Snæbel-projektet er at beskytte snæblen, en af EU's mest udrydningstruede fiskearter. Snæbel-projekt kostede cirka 100 millioner kroner. Her er iværksat genslyngninger af en række vandløb og fjernelse af barrierer i vandløbene, der forhindrer snæblen i at gyde. Desuden er der etableret en række vådområder. Billede 2.6.5 viser en del af Snæbel-projektet i Tønder.</a:t>
            </a:r>
          </a:p>
        </p:txBody>
      </p:sp>
      <p:pic>
        <p:nvPicPr>
          <p:cNvPr id="6" name="Billede 5">
            <a:extLst>
              <a:ext uri="{FF2B5EF4-FFF2-40B4-BE49-F238E27FC236}">
                <a16:creationId xmlns:a16="http://schemas.microsoft.com/office/drawing/2014/main" id="{0FB6E97F-F173-217C-E840-0741216EE07F}"/>
              </a:ext>
            </a:extLst>
          </p:cNvPr>
          <p:cNvPicPr>
            <a:picLocks noChangeAspect="1"/>
          </p:cNvPicPr>
          <p:nvPr/>
        </p:nvPicPr>
        <p:blipFill>
          <a:blip r:embed="rId2"/>
          <a:stretch>
            <a:fillRect/>
          </a:stretch>
        </p:blipFill>
        <p:spPr>
          <a:xfrm>
            <a:off x="6719367" y="2327038"/>
            <a:ext cx="4788505" cy="3471666"/>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592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1D4CB3-18CA-4FD5-5291-43F64DDCBD73}"/>
              </a:ext>
            </a:extLst>
          </p:cNvPr>
          <p:cNvSpPr>
            <a:spLocks noGrp="1"/>
          </p:cNvSpPr>
          <p:nvPr>
            <p:ph type="title"/>
          </p:nvPr>
        </p:nvSpPr>
        <p:spPr>
          <a:xfrm>
            <a:off x="836679" y="723898"/>
            <a:ext cx="6002110" cy="1495425"/>
          </a:xfrm>
        </p:spPr>
        <p:txBody>
          <a:bodyPr>
            <a:normAutofit/>
          </a:bodyPr>
          <a:lstStyle/>
          <a:p>
            <a:r>
              <a:rPr lang="da-DK" sz="4000"/>
              <a:t>Skjern Å</a:t>
            </a:r>
          </a:p>
        </p:txBody>
      </p:sp>
      <p:sp>
        <p:nvSpPr>
          <p:cNvPr id="3" name="Pladsholder til indhold 2">
            <a:extLst>
              <a:ext uri="{FF2B5EF4-FFF2-40B4-BE49-F238E27FC236}">
                <a16:creationId xmlns:a16="http://schemas.microsoft.com/office/drawing/2014/main" id="{CE36243E-61C1-0310-858A-066568778436}"/>
              </a:ext>
            </a:extLst>
          </p:cNvPr>
          <p:cNvSpPr>
            <a:spLocks noGrp="1"/>
          </p:cNvSpPr>
          <p:nvPr>
            <p:ph idx="1"/>
          </p:nvPr>
        </p:nvSpPr>
        <p:spPr>
          <a:xfrm>
            <a:off x="836680" y="2405067"/>
            <a:ext cx="6002110" cy="3729034"/>
          </a:xfrm>
        </p:spPr>
        <p:txBody>
          <a:bodyPr>
            <a:normAutofit lnSpcReduction="10000"/>
          </a:bodyPr>
          <a:lstStyle/>
          <a:p>
            <a:r>
              <a:rPr lang="da-DK" sz="2000" dirty="0"/>
              <a:t>I dag har vi genskabt over 70 søer af de tidligere tørlagte søer. Skjern Å er det største naturgenopretningsprojekt i Danmark. Det har kostet cirka 283 mio. kr. Formålet var at forbedre vandmiljøet i og omkring Skjern Å.</a:t>
            </a:r>
          </a:p>
          <a:p>
            <a:pPr marL="0" indent="0">
              <a:buNone/>
            </a:pPr>
            <a:r>
              <a:rPr lang="da-DK" sz="2000" b="1" dirty="0"/>
              <a:t>Afvanding af Skjern Enge</a:t>
            </a:r>
          </a:p>
          <a:p>
            <a:r>
              <a:rPr lang="da-DK" sz="2000" dirty="0"/>
              <a:t>Behovet for mere frugtbar landbrugsjord betød ellers, at man i 1950’erne og 1960’erne begyndte at afvande store engarealer langs Skjern Å. Samtidig blev de nederste 26 kilometer af åen rettet ud i snorlige kanaler gennem landskabet. En enorm opgave! Projektet blev Danmarks suverænt største – og sidste – afvandingsprojekt.</a:t>
            </a:r>
          </a:p>
          <a:p>
            <a:endParaRPr lang="da-DK" sz="2000" dirty="0"/>
          </a:p>
        </p:txBody>
      </p:sp>
      <p:pic>
        <p:nvPicPr>
          <p:cNvPr id="4" name="Billede 3">
            <a:extLst>
              <a:ext uri="{FF2B5EF4-FFF2-40B4-BE49-F238E27FC236}">
                <a16:creationId xmlns:a16="http://schemas.microsoft.com/office/drawing/2014/main" id="{490DBA0F-0011-AFC2-5642-473860C0DDB0}"/>
              </a:ext>
            </a:extLst>
          </p:cNvPr>
          <p:cNvPicPr>
            <a:picLocks noChangeAspect="1"/>
          </p:cNvPicPr>
          <p:nvPr/>
        </p:nvPicPr>
        <p:blipFill>
          <a:blip r:embed="rId2"/>
          <a:srcRect r="2" b="10372"/>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1812283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DFCF8CE-3A37-452E-DDF8-B5ABAC507C1C}"/>
              </a:ext>
            </a:extLst>
          </p:cNvPr>
          <p:cNvSpPr>
            <a:spLocks noGrp="1"/>
          </p:cNvSpPr>
          <p:nvPr>
            <p:ph type="title"/>
          </p:nvPr>
        </p:nvSpPr>
        <p:spPr>
          <a:xfrm>
            <a:off x="1137034" y="609597"/>
            <a:ext cx="9392421" cy="1330841"/>
          </a:xfrm>
        </p:spPr>
        <p:txBody>
          <a:bodyPr>
            <a:normAutofit/>
          </a:bodyPr>
          <a:lstStyle/>
          <a:p>
            <a:r>
              <a:rPr lang="da-DK" dirty="0"/>
              <a:t>Skjern Å </a:t>
            </a:r>
          </a:p>
        </p:txBody>
      </p:sp>
      <p:sp>
        <p:nvSpPr>
          <p:cNvPr id="3" name="Pladsholder til indhold 2">
            <a:extLst>
              <a:ext uri="{FF2B5EF4-FFF2-40B4-BE49-F238E27FC236}">
                <a16:creationId xmlns:a16="http://schemas.microsoft.com/office/drawing/2014/main" id="{0AE2F537-16CE-DF3F-4176-A52D211C400C}"/>
              </a:ext>
            </a:extLst>
          </p:cNvPr>
          <p:cNvSpPr>
            <a:spLocks noGrp="1"/>
          </p:cNvSpPr>
          <p:nvPr>
            <p:ph idx="1"/>
          </p:nvPr>
        </p:nvSpPr>
        <p:spPr>
          <a:xfrm>
            <a:off x="719172" y="2198362"/>
            <a:ext cx="5376828" cy="4050041"/>
          </a:xfrm>
        </p:spPr>
        <p:txBody>
          <a:bodyPr>
            <a:normAutofit fontScale="92500" lnSpcReduction="20000"/>
          </a:bodyPr>
          <a:lstStyle/>
          <a:p>
            <a:r>
              <a:rPr lang="da-DK" sz="1700" dirty="0"/>
              <a:t>Skjern Enge er igen blevet et af Nordeuropas vigtigste rasteområder for vade- og svømmefugle, og hele ådalen med enge, moser og hedeområder udgør et imponerende og lærerigt naturområde.</a:t>
            </a:r>
          </a:p>
          <a:p>
            <a:pPr marL="0" indent="0">
              <a:buNone/>
            </a:pPr>
            <a:r>
              <a:rPr lang="da-DK" sz="1700" b="1" dirty="0"/>
              <a:t>Floddelta med rigt dyreliv</a:t>
            </a:r>
          </a:p>
          <a:p>
            <a:r>
              <a:rPr lang="da-DK" sz="1700" dirty="0"/>
              <a:t>I 1980’erne var situationen en anden. Nu ville man gerne have tidligere tiders floddelta med fugtige enge, slyngede vandløb og søer med siv og rørskov tilbage, så i 1983 blev beslutningen om at genoprette Skjern Enge og føre Skjern Å tilbage i sit oprindelige løb taget.</a:t>
            </a:r>
          </a:p>
          <a:p>
            <a:endParaRPr lang="da-DK" sz="1700" dirty="0"/>
          </a:p>
          <a:p>
            <a:pPr marL="0" indent="0">
              <a:buNone/>
            </a:pPr>
            <a:r>
              <a:rPr lang="da-DK" sz="1700" b="1" dirty="0"/>
              <a:t>Nordeuropas største genopretningsprojekt</a:t>
            </a:r>
          </a:p>
          <a:p>
            <a:r>
              <a:rPr lang="da-DK" sz="1700" dirty="0"/>
              <a:t>Næsten 20 år tog det at fuldføre Nordeuropas største naturgenopretningsprojekt, og resultatet er mageløst. I dag myldrer det med fugle fra skestorke til havørne i de genskabte enge, og den særlige stamme af Skjern Å-laks, der var tæt på helt at forsvinde, pisker atter med halen i det slyngede </a:t>
            </a:r>
            <a:r>
              <a:rPr lang="da-DK" sz="1700" dirty="0" err="1"/>
              <a:t>åløb</a:t>
            </a:r>
            <a:r>
              <a:rPr lang="da-DK" sz="1700" dirty="0"/>
              <a:t>.</a:t>
            </a:r>
          </a:p>
          <a:p>
            <a:endParaRPr lang="da-DK" sz="1300" dirty="0"/>
          </a:p>
        </p:txBody>
      </p:sp>
      <p:pic>
        <p:nvPicPr>
          <p:cNvPr id="4" name="Billede 3">
            <a:extLst>
              <a:ext uri="{FF2B5EF4-FFF2-40B4-BE49-F238E27FC236}">
                <a16:creationId xmlns:a16="http://schemas.microsoft.com/office/drawing/2014/main" id="{C7AD2930-76F1-6700-DD6A-70BB520A0B47}"/>
              </a:ext>
            </a:extLst>
          </p:cNvPr>
          <p:cNvPicPr>
            <a:picLocks noChangeAspect="1"/>
          </p:cNvPicPr>
          <p:nvPr/>
        </p:nvPicPr>
        <p:blipFill>
          <a:blip r:embed="rId2"/>
          <a:stretch>
            <a:fillRect/>
          </a:stretch>
        </p:blipFill>
        <p:spPr>
          <a:xfrm>
            <a:off x="6578953" y="2415382"/>
            <a:ext cx="5376828" cy="3116737"/>
          </a:xfrm>
          <a:prstGeom prst="rect">
            <a:avLst/>
          </a:prstGeom>
        </p:spPr>
      </p:pic>
      <p:sp>
        <p:nvSpPr>
          <p:cNvPr id="21"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73768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672E4E97-02BA-9C87-44B3-9E4A454D9BDD}"/>
              </a:ext>
            </a:extLst>
          </p:cNvPr>
          <p:cNvPicPr>
            <a:picLocks noChangeAspect="1"/>
          </p:cNvPicPr>
          <p:nvPr/>
        </p:nvPicPr>
        <p:blipFill>
          <a:blip r:embed="rId2"/>
          <a:srcRect r="4120"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46B204A-245C-35C0-1857-B4B2AAEA148A}"/>
              </a:ext>
            </a:extLst>
          </p:cNvPr>
          <p:cNvSpPr>
            <a:spLocks noGrp="1"/>
          </p:cNvSpPr>
          <p:nvPr>
            <p:ph type="title"/>
          </p:nvPr>
        </p:nvSpPr>
        <p:spPr>
          <a:xfrm>
            <a:off x="838200" y="365125"/>
            <a:ext cx="3822189" cy="1899912"/>
          </a:xfrm>
        </p:spPr>
        <p:txBody>
          <a:bodyPr>
            <a:normAutofit/>
          </a:bodyPr>
          <a:lstStyle/>
          <a:p>
            <a:r>
              <a:rPr lang="da-DK" sz="3100"/>
              <a:t>Opgave – Undersøg et genopretningsprojekt</a:t>
            </a:r>
          </a:p>
        </p:txBody>
      </p:sp>
      <p:sp>
        <p:nvSpPr>
          <p:cNvPr id="3" name="Pladsholder til indhold 2">
            <a:extLst>
              <a:ext uri="{FF2B5EF4-FFF2-40B4-BE49-F238E27FC236}">
                <a16:creationId xmlns:a16="http://schemas.microsoft.com/office/drawing/2014/main" id="{D86EFC7A-C37F-D49B-39F0-B44EFFF1EB39}"/>
              </a:ext>
            </a:extLst>
          </p:cNvPr>
          <p:cNvSpPr>
            <a:spLocks noGrp="1"/>
          </p:cNvSpPr>
          <p:nvPr>
            <p:ph idx="1"/>
          </p:nvPr>
        </p:nvSpPr>
        <p:spPr>
          <a:xfrm>
            <a:off x="838200" y="2434201"/>
            <a:ext cx="3822189" cy="3742762"/>
          </a:xfrm>
        </p:spPr>
        <p:txBody>
          <a:bodyPr>
            <a:normAutofit/>
          </a:bodyPr>
          <a:lstStyle/>
          <a:p>
            <a:r>
              <a:rPr lang="da-DK" sz="1700" dirty="0"/>
              <a:t>I par undersøg et genopretningsprojekt og lav en fremlæggelse på klassen.</a:t>
            </a:r>
          </a:p>
          <a:p>
            <a:pPr lvl="1"/>
            <a:r>
              <a:rPr lang="da-DK" sz="1700" dirty="0"/>
              <a:t>Hvad er planen?</a:t>
            </a:r>
          </a:p>
          <a:p>
            <a:pPr lvl="1"/>
            <a:r>
              <a:rPr lang="da-DK" sz="1700" dirty="0"/>
              <a:t>Hvad bidrager projektet med?</a:t>
            </a:r>
          </a:p>
          <a:p>
            <a:pPr lvl="1"/>
            <a:r>
              <a:rPr lang="da-DK" sz="1700" dirty="0"/>
              <a:t>Projektets historie. </a:t>
            </a:r>
          </a:p>
          <a:p>
            <a:pPr lvl="1"/>
            <a:endParaRPr lang="da-DK" sz="1700" dirty="0"/>
          </a:p>
          <a:p>
            <a:pPr lvl="1"/>
            <a:endParaRPr lang="da-DK" sz="1700" dirty="0"/>
          </a:p>
          <a:p>
            <a:r>
              <a:rPr lang="da-DK" sz="1700" dirty="0"/>
              <a:t>Her kan i finde inspiration, men prøv gerne selv andetsteds først: </a:t>
            </a:r>
            <a:br>
              <a:rPr lang="da-DK" sz="1700" dirty="0"/>
            </a:br>
            <a:r>
              <a:rPr lang="da-DK" sz="1700" dirty="0">
                <a:hlinkClick r:id="rId3"/>
              </a:rPr>
              <a:t>https://naturstyrelsen.dk/ny-natur</a:t>
            </a:r>
            <a:endParaRPr lang="da-DK" sz="1700" dirty="0"/>
          </a:p>
          <a:p>
            <a:pPr marL="0" indent="0">
              <a:buNone/>
            </a:pPr>
            <a:endParaRPr lang="da-DK" sz="1700" dirty="0"/>
          </a:p>
        </p:txBody>
      </p:sp>
    </p:spTree>
    <p:extLst>
      <p:ext uri="{BB962C8B-B14F-4D97-AF65-F5344CB8AC3E}">
        <p14:creationId xmlns:p14="http://schemas.microsoft.com/office/powerpoint/2010/main" val="313890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A558568-93E8-6E85-2243-EF30F03E1ABB}"/>
              </a:ext>
            </a:extLst>
          </p:cNvPr>
          <p:cNvSpPr>
            <a:spLocks noGrp="1"/>
          </p:cNvSpPr>
          <p:nvPr>
            <p:ph type="title"/>
          </p:nvPr>
        </p:nvSpPr>
        <p:spPr>
          <a:xfrm>
            <a:off x="1137034" y="609597"/>
            <a:ext cx="9392421" cy="1330841"/>
          </a:xfrm>
        </p:spPr>
        <p:txBody>
          <a:bodyPr>
            <a:normAutofit/>
          </a:bodyPr>
          <a:lstStyle/>
          <a:p>
            <a:r>
              <a:rPr lang="da-DK" dirty="0"/>
              <a:t>Energiproduktion i landskabet </a:t>
            </a:r>
          </a:p>
        </p:txBody>
      </p:sp>
      <p:sp>
        <p:nvSpPr>
          <p:cNvPr id="3" name="Pladsholder til indhold 2">
            <a:extLst>
              <a:ext uri="{FF2B5EF4-FFF2-40B4-BE49-F238E27FC236}">
                <a16:creationId xmlns:a16="http://schemas.microsoft.com/office/drawing/2014/main" id="{179BA935-AA03-A3C1-AEB0-D52530EBB956}"/>
              </a:ext>
            </a:extLst>
          </p:cNvPr>
          <p:cNvSpPr>
            <a:spLocks noGrp="1"/>
          </p:cNvSpPr>
          <p:nvPr>
            <p:ph idx="1"/>
          </p:nvPr>
        </p:nvSpPr>
        <p:spPr>
          <a:xfrm>
            <a:off x="1137034" y="2198362"/>
            <a:ext cx="5263766" cy="4133858"/>
          </a:xfrm>
        </p:spPr>
        <p:txBody>
          <a:bodyPr>
            <a:normAutofit/>
          </a:bodyPr>
          <a:lstStyle/>
          <a:p>
            <a:r>
              <a:rPr lang="da-DK" sz="2000" dirty="0"/>
              <a:t>Danmark har gennem en længere årrække omstillet energiproduktionen til en mere miljørigtig produktion via fx sol- og </a:t>
            </a:r>
            <a:r>
              <a:rPr lang="da-DK" sz="2000" u="sng" dirty="0"/>
              <a:t>vindenergi</a:t>
            </a:r>
            <a:r>
              <a:rPr lang="da-DK" sz="2000" dirty="0"/>
              <a:t>.</a:t>
            </a:r>
          </a:p>
          <a:p>
            <a:r>
              <a:rPr lang="da-DK" sz="2000" dirty="0"/>
              <a:t>Produktionen af </a:t>
            </a:r>
            <a:r>
              <a:rPr lang="da-DK" sz="2000" u="sng" dirty="0"/>
              <a:t>alternativ energi</a:t>
            </a:r>
            <a:r>
              <a:rPr lang="da-DK" sz="2000" dirty="0"/>
              <a:t> påvirker vores landskab. Det kræver arealer, når der skal produceres energi fra sol eller </a:t>
            </a:r>
            <a:r>
              <a:rPr lang="da-DK" sz="2000" u="sng" dirty="0"/>
              <a:t>vind</a:t>
            </a:r>
            <a:r>
              <a:rPr lang="da-DK" sz="2000" dirty="0"/>
              <a:t>. Det kan være huse, der bliver opkøbt for at gøre plads til vindmøllerne. Eller det kan være udsigten ved havet, der bliver ændret, når der opstilles en vindmøllepark. Danmarks største solcelleanlæg har fået kritik for ikke at tage hensyn til naboerne.</a:t>
            </a:r>
          </a:p>
        </p:txBody>
      </p:sp>
      <p:pic>
        <p:nvPicPr>
          <p:cNvPr id="5" name="Billede 4">
            <a:extLst>
              <a:ext uri="{FF2B5EF4-FFF2-40B4-BE49-F238E27FC236}">
                <a16:creationId xmlns:a16="http://schemas.microsoft.com/office/drawing/2014/main" id="{B3144C68-81BE-66F5-5DAF-4682B39DFC76}"/>
              </a:ext>
            </a:extLst>
          </p:cNvPr>
          <p:cNvPicPr>
            <a:picLocks noChangeAspect="1"/>
          </p:cNvPicPr>
          <p:nvPr/>
        </p:nvPicPr>
        <p:blipFill>
          <a:blip r:embed="rId2"/>
          <a:stretch>
            <a:fillRect/>
          </a:stretch>
        </p:blipFill>
        <p:spPr>
          <a:xfrm>
            <a:off x="6802287" y="2184914"/>
            <a:ext cx="4622665" cy="375591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88160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832BA9-DD0E-AFE8-87F7-708D713904A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8465CF2D-029B-2233-1F00-043C9B82CBAF}"/>
              </a:ext>
            </a:extLst>
          </p:cNvPr>
          <p:cNvSpPr>
            <a:spLocks noGrp="1"/>
          </p:cNvSpPr>
          <p:nvPr>
            <p:ph type="title"/>
          </p:nvPr>
        </p:nvSpPr>
        <p:spPr>
          <a:xfrm>
            <a:off x="1137034" y="609597"/>
            <a:ext cx="9392421" cy="1330841"/>
          </a:xfrm>
        </p:spPr>
        <p:txBody>
          <a:bodyPr>
            <a:normAutofit/>
          </a:bodyPr>
          <a:lstStyle/>
          <a:p>
            <a:r>
              <a:rPr lang="da-DK" dirty="0"/>
              <a:t>Energiproduktion i landskabet </a:t>
            </a:r>
          </a:p>
        </p:txBody>
      </p:sp>
      <p:sp>
        <p:nvSpPr>
          <p:cNvPr id="3" name="Pladsholder til indhold 2">
            <a:extLst>
              <a:ext uri="{FF2B5EF4-FFF2-40B4-BE49-F238E27FC236}">
                <a16:creationId xmlns:a16="http://schemas.microsoft.com/office/drawing/2014/main" id="{78A97238-1895-A29F-EF11-6B29B60D69B9}"/>
              </a:ext>
            </a:extLst>
          </p:cNvPr>
          <p:cNvSpPr>
            <a:spLocks noGrp="1"/>
          </p:cNvSpPr>
          <p:nvPr>
            <p:ph idx="1"/>
          </p:nvPr>
        </p:nvSpPr>
        <p:spPr>
          <a:xfrm>
            <a:off x="767048" y="2466946"/>
            <a:ext cx="5856051" cy="3742467"/>
          </a:xfrm>
        </p:spPr>
        <p:txBody>
          <a:bodyPr>
            <a:normAutofit/>
          </a:bodyPr>
          <a:lstStyle/>
          <a:p>
            <a:r>
              <a:rPr lang="da-DK" sz="2000"/>
              <a:t>Etableringen af vindmølleparker nær kysten har skabt diskussion om landskabets anvendelse. Kystområdet er et oplagt sted at placere vindmøller, da det blæser meget ved kysten. Lovgivningen hindrer opstillingen af vindmøller i nærheden af 300 meter fra kysten. I området 300-3.000 meter fra kystlinjen skal der tages særlige hensyn til landskabsværdierne. Havvindmølleparkerne bliver oftest anlagt nær kysten, da det her pga. vanddybde er nemmest at etablere fundamentet til vindmøllerne.</a:t>
            </a:r>
            <a:endParaRPr lang="da-DK" sz="2000" dirty="0"/>
          </a:p>
        </p:txBody>
      </p:sp>
      <p:sp>
        <p:nvSpPr>
          <p:cNvPr id="26" name="Freeform: Shape 2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illede 3">
            <a:extLst>
              <a:ext uri="{FF2B5EF4-FFF2-40B4-BE49-F238E27FC236}">
                <a16:creationId xmlns:a16="http://schemas.microsoft.com/office/drawing/2014/main" id="{672CFFF3-3C0C-8BD0-8B9A-1394C1220014}"/>
              </a:ext>
            </a:extLst>
          </p:cNvPr>
          <p:cNvPicPr>
            <a:picLocks noChangeAspect="1"/>
          </p:cNvPicPr>
          <p:nvPr/>
        </p:nvPicPr>
        <p:blipFill>
          <a:blip r:embed="rId2"/>
          <a:stretch>
            <a:fillRect/>
          </a:stretch>
        </p:blipFill>
        <p:spPr>
          <a:xfrm>
            <a:off x="6623099" y="1886939"/>
            <a:ext cx="5295944" cy="3742467"/>
          </a:xfrm>
          <a:prstGeom prst="rect">
            <a:avLst/>
          </a:prstGeom>
        </p:spPr>
      </p:pic>
    </p:spTree>
    <p:extLst>
      <p:ext uri="{BB962C8B-B14F-4D97-AF65-F5344CB8AC3E}">
        <p14:creationId xmlns:p14="http://schemas.microsoft.com/office/powerpoint/2010/main" val="2870118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6338594-9557-80BA-FD90-E894ED85F3FB}"/>
              </a:ext>
            </a:extLst>
          </p:cNvPr>
          <p:cNvSpPr>
            <a:spLocks noGrp="1"/>
          </p:cNvSpPr>
          <p:nvPr>
            <p:ph type="title"/>
          </p:nvPr>
        </p:nvSpPr>
        <p:spPr>
          <a:xfrm>
            <a:off x="1137034" y="609597"/>
            <a:ext cx="9392421" cy="1330841"/>
          </a:xfrm>
        </p:spPr>
        <p:txBody>
          <a:bodyPr>
            <a:normAutofit/>
          </a:bodyPr>
          <a:lstStyle/>
          <a:p>
            <a:r>
              <a:rPr lang="da-DK" dirty="0"/>
              <a:t>Landbrugsproduktion i landskabet</a:t>
            </a:r>
          </a:p>
        </p:txBody>
      </p:sp>
      <p:sp>
        <p:nvSpPr>
          <p:cNvPr id="3" name="Pladsholder til indhold 2">
            <a:extLst>
              <a:ext uri="{FF2B5EF4-FFF2-40B4-BE49-F238E27FC236}">
                <a16:creationId xmlns:a16="http://schemas.microsoft.com/office/drawing/2014/main" id="{338C04F8-F59B-4E53-0160-CE648C6D4E5D}"/>
              </a:ext>
            </a:extLst>
          </p:cNvPr>
          <p:cNvSpPr>
            <a:spLocks noGrp="1"/>
          </p:cNvSpPr>
          <p:nvPr>
            <p:ph idx="1"/>
          </p:nvPr>
        </p:nvSpPr>
        <p:spPr>
          <a:xfrm>
            <a:off x="434340" y="2198362"/>
            <a:ext cx="5661660" cy="4339598"/>
          </a:xfrm>
        </p:spPr>
        <p:txBody>
          <a:bodyPr>
            <a:normAutofit fontScale="92500" lnSpcReduction="10000"/>
          </a:bodyPr>
          <a:lstStyle/>
          <a:p>
            <a:r>
              <a:rPr lang="da-DK" sz="2400" dirty="0"/>
              <a:t>I perioden frem mod 2050 vil Jordens befolkning stige med ca. 1,4 mia. indbyggere, og det vil øge efterspørgslen på fødevarer.</a:t>
            </a:r>
          </a:p>
          <a:p>
            <a:r>
              <a:rPr lang="da-DK" sz="2400" dirty="0"/>
              <a:t>Herved stiger fødevareprisen. Det vil betyde, at en større andel af verdens befolkning ikke har tilstrækkelig adgang til fødevarer, hvis ikke befolkningens købekraft stiger tilsvarende. Der er flere løsninger på udfordringen som fx disse:</a:t>
            </a:r>
          </a:p>
          <a:p>
            <a:pPr lvl="1"/>
            <a:r>
              <a:rPr lang="da-DK" dirty="0"/>
              <a:t>Der kan produceres flere fødevarer</a:t>
            </a:r>
          </a:p>
          <a:p>
            <a:pPr lvl="1"/>
            <a:r>
              <a:rPr lang="da-DK" dirty="0"/>
              <a:t>De nuværende fødevarer kan udnyttes bedre, så der bliver et mindre madspild</a:t>
            </a:r>
          </a:p>
          <a:p>
            <a:pPr lvl="1"/>
            <a:r>
              <a:rPr lang="da-DK" dirty="0"/>
              <a:t>Vi kan reducere kødforbruget.</a:t>
            </a:r>
          </a:p>
          <a:p>
            <a:endParaRPr lang="da-DK" sz="1700" dirty="0"/>
          </a:p>
          <a:p>
            <a:endParaRPr lang="da-DK" sz="1700" dirty="0"/>
          </a:p>
        </p:txBody>
      </p:sp>
      <p:pic>
        <p:nvPicPr>
          <p:cNvPr id="5" name="Billede 4">
            <a:extLst>
              <a:ext uri="{FF2B5EF4-FFF2-40B4-BE49-F238E27FC236}">
                <a16:creationId xmlns:a16="http://schemas.microsoft.com/office/drawing/2014/main" id="{162E690A-D2FD-CD72-F10B-9F37C7972486}"/>
              </a:ext>
            </a:extLst>
          </p:cNvPr>
          <p:cNvPicPr>
            <a:picLocks noChangeAspect="1"/>
          </p:cNvPicPr>
          <p:nvPr/>
        </p:nvPicPr>
        <p:blipFill>
          <a:blip r:embed="rId2"/>
          <a:stretch>
            <a:fillRect/>
          </a:stretch>
        </p:blipFill>
        <p:spPr>
          <a:xfrm>
            <a:off x="6133471" y="2671432"/>
            <a:ext cx="5940657" cy="2792107"/>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85306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96AAF795-6F6A-B9C7-E572-51D950CC7633}"/>
              </a:ext>
            </a:extLst>
          </p:cNvPr>
          <p:cNvPicPr>
            <a:picLocks noChangeAspect="1"/>
          </p:cNvPicPr>
          <p:nvPr/>
        </p:nvPicPr>
        <p:blipFill>
          <a:blip r:embed="rId2"/>
          <a:srcRect l="3500" r="2383"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6A535AB-F300-B765-EB64-CAACADF747AB}"/>
              </a:ext>
            </a:extLst>
          </p:cNvPr>
          <p:cNvSpPr>
            <a:spLocks noGrp="1"/>
          </p:cNvSpPr>
          <p:nvPr>
            <p:ph type="title"/>
          </p:nvPr>
        </p:nvSpPr>
        <p:spPr>
          <a:xfrm>
            <a:off x="838200" y="365125"/>
            <a:ext cx="5814060" cy="892175"/>
          </a:xfrm>
        </p:spPr>
        <p:txBody>
          <a:bodyPr>
            <a:normAutofit/>
          </a:bodyPr>
          <a:lstStyle/>
          <a:p>
            <a:r>
              <a:rPr lang="da-DK" sz="3100" dirty="0"/>
              <a:t>Landbrugsproduktion i landskabet</a:t>
            </a:r>
          </a:p>
        </p:txBody>
      </p:sp>
      <p:sp>
        <p:nvSpPr>
          <p:cNvPr id="3" name="Pladsholder til indhold 2">
            <a:extLst>
              <a:ext uri="{FF2B5EF4-FFF2-40B4-BE49-F238E27FC236}">
                <a16:creationId xmlns:a16="http://schemas.microsoft.com/office/drawing/2014/main" id="{236703BE-9461-8A09-BBCA-52EFBA70CA86}"/>
              </a:ext>
            </a:extLst>
          </p:cNvPr>
          <p:cNvSpPr>
            <a:spLocks noGrp="1"/>
          </p:cNvSpPr>
          <p:nvPr>
            <p:ph idx="1"/>
          </p:nvPr>
        </p:nvSpPr>
        <p:spPr>
          <a:xfrm>
            <a:off x="548640" y="2045970"/>
            <a:ext cx="6841622" cy="4309110"/>
          </a:xfrm>
        </p:spPr>
        <p:txBody>
          <a:bodyPr>
            <a:normAutofit fontScale="92500"/>
          </a:bodyPr>
          <a:lstStyle/>
          <a:p>
            <a:r>
              <a:rPr lang="da-DK" sz="2100" dirty="0"/>
              <a:t>En større produktion af fødevarer vil påvirke landskabet og miljøet. I nogle områder vil der ske en overudnyttelse af jorden, fx i nedbørsfattige områder. Vi vil også se, at områder med regnskov vil blive ryddet, da arealet kan anvendes til kvægproduktion.</a:t>
            </a:r>
          </a:p>
          <a:p>
            <a:r>
              <a:rPr lang="da-DK" sz="2100" dirty="0"/>
              <a:t>Der vil også blive et stigende pres på vandressourcen. Vandet kan blive forurenet på grund af et større brug af gødning og sprøjtemidler, hvis der ikke er miljøregler. Afgrøderne skal tilføres næringsstoffer for at øge plantevæksten. Nogle af næringsstofferne vil blive udvasket til vandmiljøet, og i søerne vil algerne </a:t>
            </a:r>
            <a:r>
              <a:rPr lang="da-DK" sz="2100" dirty="0" err="1"/>
              <a:t>opblomstre</a:t>
            </a:r>
            <a:r>
              <a:rPr lang="da-DK" sz="2100" dirty="0"/>
              <a:t> på grund af næringsstofferne. Det er uheldigt, da algerne forbruger ilten i vandet. Det kan betyde, at dyrelivet ikke kan få den nødvendige mængde ilt.</a:t>
            </a:r>
          </a:p>
          <a:p>
            <a:pPr marL="0" indent="0">
              <a:buNone/>
            </a:pPr>
            <a:r>
              <a:rPr lang="da-DK" sz="2100" dirty="0">
                <a:hlinkClick r:id="rId3"/>
              </a:rPr>
              <a:t>https://maetiplanter.science.ku.dk/dyrk-planterne/vertikal-farming/</a:t>
            </a:r>
            <a:endParaRPr lang="da-DK" sz="2100" dirty="0"/>
          </a:p>
          <a:p>
            <a:pPr marL="0" indent="0">
              <a:buNone/>
            </a:pPr>
            <a:endParaRPr lang="da-DK" sz="1100" dirty="0"/>
          </a:p>
        </p:txBody>
      </p:sp>
    </p:spTree>
    <p:extLst>
      <p:ext uri="{BB962C8B-B14F-4D97-AF65-F5344CB8AC3E}">
        <p14:creationId xmlns:p14="http://schemas.microsoft.com/office/powerpoint/2010/main" val="128919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descr="Et billede, der indeholder kort, skærmbillede, Luftfotografering, luft&#10;&#10;AI-genereret indhold kan være ukorrekt.">
            <a:extLst>
              <a:ext uri="{FF2B5EF4-FFF2-40B4-BE49-F238E27FC236}">
                <a16:creationId xmlns:a16="http://schemas.microsoft.com/office/drawing/2014/main" id="{05C2C690-9C72-608D-11F9-440CD3150E3E}"/>
              </a:ext>
            </a:extLst>
          </p:cNvPr>
          <p:cNvPicPr>
            <a:picLocks noGrp="1" noChangeAspect="1"/>
          </p:cNvPicPr>
          <p:nvPr>
            <p:ph idx="1"/>
          </p:nvPr>
        </p:nvPicPr>
        <p:blipFill>
          <a:blip r:embed="rId2"/>
          <a:srcRect t="3795" b="8996"/>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2808903-BEB1-7A65-BCBD-280E0672A054}"/>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Det menneskeskabte landskab</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745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CFED5DF-6F81-F0C5-76C2-AD71FBF7102A}"/>
              </a:ext>
            </a:extLst>
          </p:cNvPr>
          <p:cNvSpPr>
            <a:spLocks noGrp="1"/>
          </p:cNvSpPr>
          <p:nvPr>
            <p:ph type="title"/>
          </p:nvPr>
        </p:nvSpPr>
        <p:spPr>
          <a:xfrm>
            <a:off x="1137034" y="609597"/>
            <a:ext cx="9392421" cy="1330841"/>
          </a:xfrm>
        </p:spPr>
        <p:txBody>
          <a:bodyPr>
            <a:normAutofit/>
          </a:bodyPr>
          <a:lstStyle/>
          <a:p>
            <a:r>
              <a:rPr lang="da-DK" dirty="0"/>
              <a:t>Landbrugsproduktion i landskabet</a:t>
            </a:r>
          </a:p>
        </p:txBody>
      </p:sp>
      <p:sp>
        <p:nvSpPr>
          <p:cNvPr id="3" name="Pladsholder til indhold 2">
            <a:extLst>
              <a:ext uri="{FF2B5EF4-FFF2-40B4-BE49-F238E27FC236}">
                <a16:creationId xmlns:a16="http://schemas.microsoft.com/office/drawing/2014/main" id="{04E244EB-CF2B-A684-81B5-C48D20C2610C}"/>
              </a:ext>
            </a:extLst>
          </p:cNvPr>
          <p:cNvSpPr>
            <a:spLocks noGrp="1"/>
          </p:cNvSpPr>
          <p:nvPr>
            <p:ph idx="1"/>
          </p:nvPr>
        </p:nvSpPr>
        <p:spPr>
          <a:xfrm>
            <a:off x="684128" y="2061836"/>
            <a:ext cx="5739532" cy="4544704"/>
          </a:xfrm>
        </p:spPr>
        <p:txBody>
          <a:bodyPr>
            <a:normAutofit/>
          </a:bodyPr>
          <a:lstStyle/>
          <a:p>
            <a:r>
              <a:rPr lang="da-DK" sz="2000" dirty="0"/>
              <a:t>Landbruget bruger pesticider på markerne for at fjerne fx ukrudt. Det mindsker biodiversiteten, og der vil være færre dyr og plantearter på marken. I Danmark er der flere eksempler på lukkede grundvandsboringer på grund af pesticidfund i drikkevandet. Fødevareproduktionen påvirker også klimaet. Der bliver udledt drivhusgasser i form af metan fra kvæg og lattergas fra gødning.</a:t>
            </a:r>
          </a:p>
          <a:p>
            <a:r>
              <a:rPr lang="da-DK" sz="2000" dirty="0"/>
              <a:t>I Danmark bliver 62 % af landets areal anvendt til produktion i landbruget. Landbruget er i dag specialiseret i svinebrug, kvægbrug eller planteavl. I 2023 udgjorde kvægbestanden cirka 1.4 mio. dyr, og svinebestanden udgjorde 11,0 mio. dyr. Denne produktion kan ikke ske uden miljøomkostninger.</a:t>
            </a:r>
          </a:p>
        </p:txBody>
      </p:sp>
      <p:pic>
        <p:nvPicPr>
          <p:cNvPr id="4" name="Billede 3">
            <a:extLst>
              <a:ext uri="{FF2B5EF4-FFF2-40B4-BE49-F238E27FC236}">
                <a16:creationId xmlns:a16="http://schemas.microsoft.com/office/drawing/2014/main" id="{ABF440F3-ACB6-91E2-1488-A9F0038F1B73}"/>
              </a:ext>
            </a:extLst>
          </p:cNvPr>
          <p:cNvPicPr>
            <a:picLocks noChangeAspect="1"/>
          </p:cNvPicPr>
          <p:nvPr/>
        </p:nvPicPr>
        <p:blipFill>
          <a:blip r:embed="rId2"/>
          <a:stretch>
            <a:fillRect/>
          </a:stretch>
        </p:blipFill>
        <p:spPr>
          <a:xfrm>
            <a:off x="6719367" y="2811681"/>
            <a:ext cx="4788505" cy="2502380"/>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2489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20EA7-26BF-1090-D7F5-3E23FE1F88C3}"/>
              </a:ext>
            </a:extLst>
          </p:cNvPr>
          <p:cNvSpPr>
            <a:spLocks noGrp="1"/>
          </p:cNvSpPr>
          <p:nvPr>
            <p:ph type="title"/>
          </p:nvPr>
        </p:nvSpPr>
        <p:spPr/>
        <p:txBody>
          <a:bodyPr/>
          <a:lstStyle/>
          <a:p>
            <a:r>
              <a:rPr lang="da-DK" dirty="0"/>
              <a:t>Land </a:t>
            </a:r>
            <a:r>
              <a:rPr lang="da-DK" dirty="0" err="1"/>
              <a:t>Use</a:t>
            </a:r>
            <a:r>
              <a:rPr lang="da-DK" dirty="0"/>
              <a:t> &amp; Land Cover</a:t>
            </a:r>
          </a:p>
        </p:txBody>
      </p:sp>
      <p:sp>
        <p:nvSpPr>
          <p:cNvPr id="3" name="Pladsholder til indhold 2">
            <a:extLst>
              <a:ext uri="{FF2B5EF4-FFF2-40B4-BE49-F238E27FC236}">
                <a16:creationId xmlns:a16="http://schemas.microsoft.com/office/drawing/2014/main" id="{5629E170-CFAB-88EA-0F34-9FC8DB8F23F5}"/>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73403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9619"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el 1">
            <a:extLst>
              <a:ext uri="{FF2B5EF4-FFF2-40B4-BE49-F238E27FC236}">
                <a16:creationId xmlns:a16="http://schemas.microsoft.com/office/drawing/2014/main" id="{8CBCF9CF-64CC-47AC-F77E-2DBBDB65961F}"/>
              </a:ext>
            </a:extLst>
          </p:cNvPr>
          <p:cNvSpPr>
            <a:spLocks noGrp="1"/>
          </p:cNvSpPr>
          <p:nvPr>
            <p:ph type="title"/>
          </p:nvPr>
        </p:nvSpPr>
        <p:spPr>
          <a:xfrm>
            <a:off x="838201" y="643467"/>
            <a:ext cx="3888526" cy="1800526"/>
          </a:xfrm>
        </p:spPr>
        <p:txBody>
          <a:bodyPr>
            <a:normAutofit/>
          </a:bodyPr>
          <a:lstStyle/>
          <a:p>
            <a:r>
              <a:rPr lang="da-DK"/>
              <a:t>Varmeøer</a:t>
            </a:r>
            <a:endParaRPr lang="da-DK" dirty="0"/>
          </a:p>
        </p:txBody>
      </p:sp>
      <p:pic>
        <p:nvPicPr>
          <p:cNvPr id="4" name="Billede 3">
            <a:extLst>
              <a:ext uri="{FF2B5EF4-FFF2-40B4-BE49-F238E27FC236}">
                <a16:creationId xmlns:a16="http://schemas.microsoft.com/office/drawing/2014/main" id="{577608CD-3783-23BF-6556-21B9A39DFC77}"/>
              </a:ext>
            </a:extLst>
          </p:cNvPr>
          <p:cNvPicPr>
            <a:picLocks noChangeAspect="1"/>
          </p:cNvPicPr>
          <p:nvPr/>
        </p:nvPicPr>
        <p:blipFill>
          <a:blip r:embed="rId2"/>
          <a:stretch>
            <a:fillRect/>
          </a:stretch>
        </p:blipFill>
        <p:spPr>
          <a:xfrm>
            <a:off x="6097519" y="3428999"/>
            <a:ext cx="6092958" cy="3427287"/>
          </a:xfrm>
          <a:prstGeom prst="rect">
            <a:avLst/>
          </a:prstGeom>
        </p:spPr>
      </p:pic>
      <p:pic>
        <p:nvPicPr>
          <p:cNvPr id="5" name="Billede 4">
            <a:extLst>
              <a:ext uri="{FF2B5EF4-FFF2-40B4-BE49-F238E27FC236}">
                <a16:creationId xmlns:a16="http://schemas.microsoft.com/office/drawing/2014/main" id="{4D29935E-5882-9929-4E4A-043E3562E1E0}"/>
              </a:ext>
            </a:extLst>
          </p:cNvPr>
          <p:cNvPicPr>
            <a:picLocks noChangeAspect="1"/>
          </p:cNvPicPr>
          <p:nvPr/>
        </p:nvPicPr>
        <p:blipFill>
          <a:blip r:embed="rId3"/>
          <a:stretch>
            <a:fillRect/>
          </a:stretch>
        </p:blipFill>
        <p:spPr>
          <a:xfrm>
            <a:off x="6092947" y="1"/>
            <a:ext cx="6096003" cy="3429000"/>
          </a:xfrm>
          <a:prstGeom prst="rect">
            <a:avLst/>
          </a:prstGeom>
        </p:spPr>
      </p:pic>
      <p:pic>
        <p:nvPicPr>
          <p:cNvPr id="8" name="Billede 7">
            <a:extLst>
              <a:ext uri="{FF2B5EF4-FFF2-40B4-BE49-F238E27FC236}">
                <a16:creationId xmlns:a16="http://schemas.microsoft.com/office/drawing/2014/main" id="{D3CAC583-1901-2864-0F5A-C51BB7A73F98}"/>
              </a:ext>
            </a:extLst>
          </p:cNvPr>
          <p:cNvPicPr>
            <a:picLocks noChangeAspect="1"/>
          </p:cNvPicPr>
          <p:nvPr/>
        </p:nvPicPr>
        <p:blipFill>
          <a:blip r:embed="rId4"/>
          <a:stretch>
            <a:fillRect/>
          </a:stretch>
        </p:blipFill>
        <p:spPr>
          <a:xfrm>
            <a:off x="-3048" y="3427287"/>
            <a:ext cx="6099048" cy="3430714"/>
          </a:xfrm>
          <a:prstGeom prst="rect">
            <a:avLst/>
          </a:prstGeom>
        </p:spPr>
      </p:pic>
    </p:spTree>
    <p:extLst>
      <p:ext uri="{BB962C8B-B14F-4D97-AF65-F5344CB8AC3E}">
        <p14:creationId xmlns:p14="http://schemas.microsoft.com/office/powerpoint/2010/main" val="2600006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dsholder til indhold 3">
            <a:extLst>
              <a:ext uri="{FF2B5EF4-FFF2-40B4-BE49-F238E27FC236}">
                <a16:creationId xmlns:a16="http://schemas.microsoft.com/office/drawing/2014/main" id="{98F6C99E-96BB-1261-36FA-F854E9FDE933}"/>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78920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C4228B-6E9C-DFBA-E29B-3D833D17298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a:extLst>
              <a:ext uri="{FF2B5EF4-FFF2-40B4-BE49-F238E27FC236}">
                <a16:creationId xmlns:a16="http://schemas.microsoft.com/office/drawing/2014/main" id="{81083550-9575-897C-9229-FFF23019FDD8}"/>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1105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0D9666-F5AC-838B-B4AF-B3669673EF61}"/>
              </a:ext>
            </a:extLst>
          </p:cNvPr>
          <p:cNvSpPr>
            <a:spLocks noGrp="1"/>
          </p:cNvSpPr>
          <p:nvPr>
            <p:ph type="title"/>
          </p:nvPr>
        </p:nvSpPr>
        <p:spPr/>
        <p:txBody>
          <a:bodyPr/>
          <a:lstStyle/>
          <a:p>
            <a:r>
              <a:rPr lang="da-DK" dirty="0"/>
              <a:t>Den grønne trepart</a:t>
            </a:r>
          </a:p>
        </p:txBody>
      </p:sp>
      <p:sp>
        <p:nvSpPr>
          <p:cNvPr id="3" name="Pladsholder til indhold 2">
            <a:extLst>
              <a:ext uri="{FF2B5EF4-FFF2-40B4-BE49-F238E27FC236}">
                <a16:creationId xmlns:a16="http://schemas.microsoft.com/office/drawing/2014/main" id="{02094991-5C0E-0A91-7E67-328D95411780}"/>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2739470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42CB4-B004-5BF5-FA1D-600DFEA4669F}"/>
              </a:ext>
            </a:extLst>
          </p:cNvPr>
          <p:cNvSpPr>
            <a:spLocks noGrp="1"/>
          </p:cNvSpPr>
          <p:nvPr>
            <p:ph type="title"/>
          </p:nvPr>
        </p:nvSpPr>
        <p:spPr/>
        <p:txBody>
          <a:bodyPr/>
          <a:lstStyle/>
          <a:p>
            <a:r>
              <a:rPr lang="da-DK" dirty="0"/>
              <a:t>Natura 2000 områder</a:t>
            </a:r>
          </a:p>
        </p:txBody>
      </p:sp>
      <p:sp>
        <p:nvSpPr>
          <p:cNvPr id="3" name="Pladsholder til indhold 2">
            <a:extLst>
              <a:ext uri="{FF2B5EF4-FFF2-40B4-BE49-F238E27FC236}">
                <a16:creationId xmlns:a16="http://schemas.microsoft.com/office/drawing/2014/main" id="{F356A86A-959E-C8C3-E18C-0740B8941E87}"/>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520466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EE1853-7EB6-4097-FDA4-A089950B2136}"/>
              </a:ext>
            </a:extLst>
          </p:cNvPr>
          <p:cNvSpPr>
            <a:spLocks noGrp="1"/>
          </p:cNvSpPr>
          <p:nvPr>
            <p:ph type="title"/>
          </p:nvPr>
        </p:nvSpPr>
        <p:spPr/>
        <p:txBody>
          <a:bodyPr/>
          <a:lstStyle/>
          <a:p>
            <a:r>
              <a:rPr lang="da-DK" dirty="0"/>
              <a:t>Jorden kalder, stor anbefaling endnu engang</a:t>
            </a:r>
          </a:p>
        </p:txBody>
      </p:sp>
      <p:sp>
        <p:nvSpPr>
          <p:cNvPr id="3" name="Pladsholder til indhold 2">
            <a:extLst>
              <a:ext uri="{FF2B5EF4-FFF2-40B4-BE49-F238E27FC236}">
                <a16:creationId xmlns:a16="http://schemas.microsoft.com/office/drawing/2014/main" id="{B5DDE060-F9B6-8733-E431-AE18FEB6DA13}"/>
              </a:ext>
            </a:extLst>
          </p:cNvPr>
          <p:cNvSpPr>
            <a:spLocks noGrp="1"/>
          </p:cNvSpPr>
          <p:nvPr>
            <p:ph idx="1"/>
          </p:nvPr>
        </p:nvSpPr>
        <p:spPr/>
        <p:txBody>
          <a:bodyPr/>
          <a:lstStyle/>
          <a:p>
            <a:r>
              <a:rPr lang="da-DK" dirty="0"/>
              <a:t>Blandt andet afsnittet: Safari i ny dansk natur</a:t>
            </a:r>
          </a:p>
          <a:p>
            <a:endParaRPr lang="da-DK" dirty="0"/>
          </a:p>
        </p:txBody>
      </p:sp>
    </p:spTree>
    <p:extLst>
      <p:ext uri="{BB962C8B-B14F-4D97-AF65-F5344CB8AC3E}">
        <p14:creationId xmlns:p14="http://schemas.microsoft.com/office/powerpoint/2010/main" val="2153906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876C60-2CD0-E612-E499-087F96B45134}"/>
              </a:ext>
            </a:extLst>
          </p:cNvPr>
          <p:cNvSpPr>
            <a:spLocks noGrp="1"/>
          </p:cNvSpPr>
          <p:nvPr>
            <p:ph type="title"/>
          </p:nvPr>
        </p:nvSpPr>
        <p:spPr>
          <a:xfrm>
            <a:off x="761800" y="762001"/>
            <a:ext cx="5334197" cy="1708242"/>
          </a:xfrm>
        </p:spPr>
        <p:txBody>
          <a:bodyPr anchor="ctr">
            <a:normAutofit/>
          </a:bodyPr>
          <a:lstStyle/>
          <a:p>
            <a:r>
              <a:rPr lang="da-DK" sz="4000"/>
              <a:t>Menneskets påvirkning af naturen</a:t>
            </a:r>
          </a:p>
        </p:txBody>
      </p:sp>
      <p:sp>
        <p:nvSpPr>
          <p:cNvPr id="3" name="Pladsholder til indhold 2">
            <a:extLst>
              <a:ext uri="{FF2B5EF4-FFF2-40B4-BE49-F238E27FC236}">
                <a16:creationId xmlns:a16="http://schemas.microsoft.com/office/drawing/2014/main" id="{EBC4F579-D02E-8116-F544-47F64BDC31BB}"/>
              </a:ext>
            </a:extLst>
          </p:cNvPr>
          <p:cNvSpPr>
            <a:spLocks noGrp="1"/>
          </p:cNvSpPr>
          <p:nvPr>
            <p:ph idx="1"/>
          </p:nvPr>
        </p:nvSpPr>
        <p:spPr>
          <a:xfrm>
            <a:off x="761800" y="2470244"/>
            <a:ext cx="5334197" cy="3769835"/>
          </a:xfrm>
        </p:spPr>
        <p:txBody>
          <a:bodyPr anchor="ctr">
            <a:normAutofit/>
          </a:bodyPr>
          <a:lstStyle/>
          <a:p>
            <a:r>
              <a:rPr lang="da-DK" sz="2000" dirty="0"/>
              <a:t>Snak i makkerpar, hvad kender vi til af menneskelig påvirkning af naturen, både historisk og nutidigt, saml punkter på tavlen.</a:t>
            </a:r>
          </a:p>
          <a:p>
            <a:endParaRPr lang="da-DK" sz="2000" dirty="0"/>
          </a:p>
          <a:p>
            <a:r>
              <a:rPr lang="da-DK" sz="2000" dirty="0"/>
              <a:t>Hvorfor vil man gerne have natur?</a:t>
            </a:r>
          </a:p>
          <a:p>
            <a:endParaRPr lang="da-DK" sz="2000" dirty="0"/>
          </a:p>
          <a:p>
            <a:r>
              <a:rPr lang="da-DK" sz="2000" dirty="0"/>
              <a:t>Læs: Problemstilling: Bedre vandmiljø og færre drivhusgasser, 2.6 det menneskeskabte landskab.</a:t>
            </a:r>
          </a:p>
        </p:txBody>
      </p:sp>
      <p:pic>
        <p:nvPicPr>
          <p:cNvPr id="5" name="Picture 4">
            <a:extLst>
              <a:ext uri="{FF2B5EF4-FFF2-40B4-BE49-F238E27FC236}">
                <a16:creationId xmlns:a16="http://schemas.microsoft.com/office/drawing/2014/main" id="{FAF1A47D-8818-78D8-2765-8DE061A90395}"/>
              </a:ext>
            </a:extLst>
          </p:cNvPr>
          <p:cNvPicPr>
            <a:picLocks noChangeAspect="1"/>
          </p:cNvPicPr>
          <p:nvPr/>
        </p:nvPicPr>
        <p:blipFill>
          <a:blip r:embed="rId2"/>
          <a:srcRect l="23365" r="32952"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548533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6D22FA1E-E02A-4FC5-BBA6-577D6DA0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05D27520-F270-4F3D-A46E-76A337B6E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el 1">
            <a:extLst>
              <a:ext uri="{FF2B5EF4-FFF2-40B4-BE49-F238E27FC236}">
                <a16:creationId xmlns:a16="http://schemas.microsoft.com/office/drawing/2014/main" id="{68C6018F-DCC6-411B-F4DE-E1E5BD4F24E3}"/>
              </a:ext>
            </a:extLst>
          </p:cNvPr>
          <p:cNvSpPr>
            <a:spLocks noGrp="1"/>
          </p:cNvSpPr>
          <p:nvPr>
            <p:ph type="title"/>
          </p:nvPr>
        </p:nvSpPr>
        <p:spPr>
          <a:xfrm>
            <a:off x="838200" y="365125"/>
            <a:ext cx="5002530" cy="1132205"/>
          </a:xfrm>
        </p:spPr>
        <p:txBody>
          <a:bodyPr anchor="b">
            <a:normAutofit fontScale="90000"/>
          </a:bodyPr>
          <a:lstStyle/>
          <a:p>
            <a:r>
              <a:rPr lang="da-DK" sz="4100" dirty="0"/>
              <a:t>Mennesket påvirker landskabet og naturen</a:t>
            </a:r>
          </a:p>
        </p:txBody>
      </p:sp>
      <p:sp>
        <p:nvSpPr>
          <p:cNvPr id="3" name="Pladsholder til indhold 2">
            <a:extLst>
              <a:ext uri="{FF2B5EF4-FFF2-40B4-BE49-F238E27FC236}">
                <a16:creationId xmlns:a16="http://schemas.microsoft.com/office/drawing/2014/main" id="{8630D484-6409-1BF8-3CFE-EF527EE4953D}"/>
              </a:ext>
            </a:extLst>
          </p:cNvPr>
          <p:cNvSpPr>
            <a:spLocks noGrp="1"/>
          </p:cNvSpPr>
          <p:nvPr>
            <p:ph idx="1"/>
          </p:nvPr>
        </p:nvSpPr>
        <p:spPr>
          <a:xfrm>
            <a:off x="838200" y="1748790"/>
            <a:ext cx="4431030" cy="4972049"/>
          </a:xfrm>
        </p:spPr>
        <p:txBody>
          <a:bodyPr>
            <a:normAutofit/>
          </a:bodyPr>
          <a:lstStyle/>
          <a:p>
            <a:r>
              <a:rPr lang="da-DK" sz="1800" dirty="0"/>
              <a:t>Mennesket påvirker blandt andet landskabet gennem energi-, råstof- og landbrugsproduktion.</a:t>
            </a:r>
          </a:p>
          <a:p>
            <a:r>
              <a:rPr lang="da-DK" sz="1800" u="sng" dirty="0"/>
              <a:t>Kystbeskyttelse</a:t>
            </a:r>
            <a:r>
              <a:rPr lang="da-DK" sz="1800" dirty="0"/>
              <a:t>, </a:t>
            </a:r>
            <a:r>
              <a:rPr lang="da-DK" sz="1800" u="sng" dirty="0"/>
              <a:t>infrastruktur</a:t>
            </a:r>
            <a:r>
              <a:rPr lang="da-DK" sz="1800" dirty="0"/>
              <a:t> og byområder er andre markante områder, der har indflydelse på landskabet.</a:t>
            </a:r>
          </a:p>
          <a:p>
            <a:r>
              <a:rPr lang="da-DK" sz="1800" dirty="0"/>
              <a:t>Vores brug af naturen har ikke altid været hensigtsmæssig - fx når der er blevet arbejdet med tørlægning af søer og ændring af vandløb. Tidligere blev søer og vådområder drænet for at øge landbrugsarealet.</a:t>
            </a:r>
          </a:p>
          <a:p>
            <a:r>
              <a:rPr lang="da-DK" sz="1800" dirty="0"/>
              <a:t>Vi griber stadig ind i naturens processer, når vi laver kystsikring og klimatilpasning. Vi bygger </a:t>
            </a:r>
            <a:r>
              <a:rPr lang="da-DK" sz="1800" u="sng" dirty="0"/>
              <a:t>diger</a:t>
            </a:r>
            <a:r>
              <a:rPr lang="da-DK" sz="1800" dirty="0"/>
              <a:t> og sluser for at undgå oversvømmelse af lave områder, og vi pumper </a:t>
            </a:r>
            <a:r>
              <a:rPr lang="da-DK" sz="1800" u="sng" dirty="0"/>
              <a:t>sand</a:t>
            </a:r>
            <a:r>
              <a:rPr lang="da-DK" sz="1800" dirty="0"/>
              <a:t> ind på stranden for at undgå bølgernes </a:t>
            </a:r>
            <a:r>
              <a:rPr lang="da-DK" sz="1800" u="sng" dirty="0"/>
              <a:t>erosion</a:t>
            </a:r>
            <a:r>
              <a:rPr lang="da-DK" sz="1800" dirty="0"/>
              <a:t>.</a:t>
            </a:r>
          </a:p>
          <a:p>
            <a:endParaRPr lang="da-DK" sz="1700" dirty="0"/>
          </a:p>
        </p:txBody>
      </p:sp>
      <p:pic>
        <p:nvPicPr>
          <p:cNvPr id="7" name="Billede 6">
            <a:extLst>
              <a:ext uri="{FF2B5EF4-FFF2-40B4-BE49-F238E27FC236}">
                <a16:creationId xmlns:a16="http://schemas.microsoft.com/office/drawing/2014/main" id="{6F1B2E6F-BC70-F1F2-DAF9-B9F8226327D0}"/>
              </a:ext>
            </a:extLst>
          </p:cNvPr>
          <p:cNvPicPr>
            <a:picLocks noChangeAspect="1"/>
          </p:cNvPicPr>
          <p:nvPr/>
        </p:nvPicPr>
        <p:blipFill>
          <a:blip r:embed="rId2"/>
          <a:stretch>
            <a:fillRect/>
          </a:stretch>
        </p:blipFill>
        <p:spPr>
          <a:xfrm>
            <a:off x="6024348" y="4688225"/>
            <a:ext cx="2919518" cy="1883089"/>
          </a:xfrm>
          <a:prstGeom prst="rect">
            <a:avLst/>
          </a:prstGeom>
        </p:spPr>
      </p:pic>
      <p:pic>
        <p:nvPicPr>
          <p:cNvPr id="8" name="Billede 7">
            <a:extLst>
              <a:ext uri="{FF2B5EF4-FFF2-40B4-BE49-F238E27FC236}">
                <a16:creationId xmlns:a16="http://schemas.microsoft.com/office/drawing/2014/main" id="{8432150B-251F-EAFC-C50D-B8B546D7D2F0}"/>
              </a:ext>
            </a:extLst>
          </p:cNvPr>
          <p:cNvPicPr>
            <a:picLocks noChangeAspect="1"/>
          </p:cNvPicPr>
          <p:nvPr/>
        </p:nvPicPr>
        <p:blipFill>
          <a:blip r:embed="rId3"/>
          <a:stretch>
            <a:fillRect/>
          </a:stretch>
        </p:blipFill>
        <p:spPr>
          <a:xfrm>
            <a:off x="6515640" y="712132"/>
            <a:ext cx="5544410" cy="2915285"/>
          </a:xfrm>
          <a:prstGeom prst="rect">
            <a:avLst/>
          </a:prstGeom>
        </p:spPr>
      </p:pic>
      <p:pic>
        <p:nvPicPr>
          <p:cNvPr id="6" name="Billede 5">
            <a:extLst>
              <a:ext uri="{FF2B5EF4-FFF2-40B4-BE49-F238E27FC236}">
                <a16:creationId xmlns:a16="http://schemas.microsoft.com/office/drawing/2014/main" id="{F1D524D6-6880-4969-E5D8-BA671EF34107}"/>
              </a:ext>
            </a:extLst>
          </p:cNvPr>
          <p:cNvPicPr>
            <a:picLocks noChangeAspect="1"/>
          </p:cNvPicPr>
          <p:nvPr/>
        </p:nvPicPr>
        <p:blipFill>
          <a:blip r:embed="rId4"/>
          <a:stretch>
            <a:fillRect/>
          </a:stretch>
        </p:blipFill>
        <p:spPr>
          <a:xfrm>
            <a:off x="9474869" y="4688225"/>
            <a:ext cx="2579575" cy="1883089"/>
          </a:xfrm>
          <a:prstGeom prst="rect">
            <a:avLst/>
          </a:prstGeom>
        </p:spPr>
      </p:pic>
    </p:spTree>
    <p:extLst>
      <p:ext uri="{BB962C8B-B14F-4D97-AF65-F5344CB8AC3E}">
        <p14:creationId xmlns:p14="http://schemas.microsoft.com/office/powerpoint/2010/main" val="258057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24899A3-F93F-26DD-EB6B-F9A91519453B}"/>
              </a:ext>
            </a:extLst>
          </p:cNvPr>
          <p:cNvSpPr>
            <a:spLocks noGrp="1"/>
          </p:cNvSpPr>
          <p:nvPr>
            <p:ph type="title"/>
          </p:nvPr>
        </p:nvSpPr>
        <p:spPr>
          <a:xfrm>
            <a:off x="438912" y="859536"/>
            <a:ext cx="4837176" cy="1243584"/>
          </a:xfrm>
        </p:spPr>
        <p:txBody>
          <a:bodyPr>
            <a:normAutofit/>
          </a:bodyPr>
          <a:lstStyle/>
          <a:p>
            <a:r>
              <a:rPr lang="da-DK" sz="3400"/>
              <a:t>Råstofproduktion</a:t>
            </a:r>
          </a:p>
        </p:txBody>
      </p:sp>
      <p:sp>
        <p:nvSpPr>
          <p:cNvPr id="22" name="Rectangle 21">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6C4309A3-CAE6-DF1A-EC78-978A19675475}"/>
              </a:ext>
            </a:extLst>
          </p:cNvPr>
          <p:cNvSpPr>
            <a:spLocks noGrp="1"/>
          </p:cNvSpPr>
          <p:nvPr>
            <p:ph idx="1"/>
          </p:nvPr>
        </p:nvSpPr>
        <p:spPr>
          <a:xfrm>
            <a:off x="438912" y="2514600"/>
            <a:ext cx="4837176" cy="3666744"/>
          </a:xfrm>
        </p:spPr>
        <p:txBody>
          <a:bodyPr>
            <a:normAutofit/>
          </a:bodyPr>
          <a:lstStyle/>
          <a:p>
            <a:r>
              <a:rPr lang="da-DK" sz="1700"/>
              <a:t>Hvad udvindes der i Danmark?</a:t>
            </a:r>
          </a:p>
          <a:p>
            <a:pPr lvl="1"/>
            <a:r>
              <a:rPr lang="da-DK" sz="1700"/>
              <a:t>I Danmark udvinder vi primært olie, gas, kalk, grus, sand, </a:t>
            </a:r>
            <a:r>
              <a:rPr lang="da-DK" sz="1700" u="sng"/>
              <a:t>ler</a:t>
            </a:r>
            <a:r>
              <a:rPr lang="da-DK" sz="1700"/>
              <a:t> og salt.</a:t>
            </a:r>
          </a:p>
          <a:p>
            <a:r>
              <a:rPr lang="da-DK" sz="1700"/>
              <a:t> Råstofgravning giver store ændringer af det oprindelige landskab.  I dag skal råstofgrave reetableres, når produktionen ophører. Der er følgende interessekonflikter ved råstofudvinding:</a:t>
            </a:r>
          </a:p>
          <a:p>
            <a:pPr lvl="1"/>
            <a:r>
              <a:rPr lang="da-DK" sz="1700"/>
              <a:t>Der er krav om at bevare landskabet, infrastruktur, kulturværdier og om at beskytte grundvandet.</a:t>
            </a:r>
          </a:p>
          <a:p>
            <a:pPr lvl="1"/>
            <a:r>
              <a:rPr lang="da-DK" sz="1700"/>
              <a:t>Råstofferne skal være af en god kvalitet, og der skal tages hensyn til råstoferhvervet.</a:t>
            </a:r>
          </a:p>
          <a:p>
            <a:pPr lvl="1"/>
            <a:endParaRPr lang="da-DK" sz="1700"/>
          </a:p>
        </p:txBody>
      </p:sp>
      <p:pic>
        <p:nvPicPr>
          <p:cNvPr id="5" name="Billede 4">
            <a:extLst>
              <a:ext uri="{FF2B5EF4-FFF2-40B4-BE49-F238E27FC236}">
                <a16:creationId xmlns:a16="http://schemas.microsoft.com/office/drawing/2014/main" id="{283B0C39-BC4E-78FC-4BBA-96D6BDE3BDD6}"/>
              </a:ext>
            </a:extLst>
          </p:cNvPr>
          <p:cNvPicPr>
            <a:picLocks noChangeAspect="1"/>
          </p:cNvPicPr>
          <p:nvPr/>
        </p:nvPicPr>
        <p:blipFill>
          <a:blip r:embed="rId2"/>
          <a:stretch>
            <a:fillRect/>
          </a:stretch>
        </p:blipFill>
        <p:spPr>
          <a:xfrm>
            <a:off x="7282135" y="1974096"/>
            <a:ext cx="3723730" cy="2373876"/>
          </a:xfrm>
          <a:prstGeom prst="rect">
            <a:avLst/>
          </a:prstGeom>
        </p:spPr>
      </p:pic>
      <p:pic>
        <p:nvPicPr>
          <p:cNvPr id="11" name="Billede 10">
            <a:extLst>
              <a:ext uri="{FF2B5EF4-FFF2-40B4-BE49-F238E27FC236}">
                <a16:creationId xmlns:a16="http://schemas.microsoft.com/office/drawing/2014/main" id="{4C1FB463-041D-E41D-20D9-E37C2BF2D1E2}"/>
              </a:ext>
            </a:extLst>
          </p:cNvPr>
          <p:cNvPicPr>
            <a:picLocks noChangeAspect="1"/>
          </p:cNvPicPr>
          <p:nvPr/>
        </p:nvPicPr>
        <p:blipFill>
          <a:blip r:embed="rId3"/>
          <a:stretch>
            <a:fillRect/>
          </a:stretch>
        </p:blipFill>
        <p:spPr>
          <a:xfrm>
            <a:off x="7527268" y="77637"/>
            <a:ext cx="3233465" cy="1818823"/>
          </a:xfrm>
          <a:prstGeom prst="rect">
            <a:avLst/>
          </a:prstGeom>
        </p:spPr>
      </p:pic>
      <p:pic>
        <p:nvPicPr>
          <p:cNvPr id="7" name="Billede 6">
            <a:extLst>
              <a:ext uri="{FF2B5EF4-FFF2-40B4-BE49-F238E27FC236}">
                <a16:creationId xmlns:a16="http://schemas.microsoft.com/office/drawing/2014/main" id="{E0B7726C-9331-2ED5-7FE6-22ED880F90CC}"/>
              </a:ext>
            </a:extLst>
          </p:cNvPr>
          <p:cNvPicPr>
            <a:picLocks noChangeAspect="1"/>
          </p:cNvPicPr>
          <p:nvPr/>
        </p:nvPicPr>
        <p:blipFill>
          <a:blip r:embed="rId4"/>
          <a:stretch>
            <a:fillRect/>
          </a:stretch>
        </p:blipFill>
        <p:spPr>
          <a:xfrm>
            <a:off x="6534913" y="4498401"/>
            <a:ext cx="5228807" cy="2209170"/>
          </a:xfrm>
          <a:prstGeom prst="rect">
            <a:avLst/>
          </a:prstGeom>
        </p:spPr>
      </p:pic>
    </p:spTree>
    <p:extLst>
      <p:ext uri="{BB962C8B-B14F-4D97-AF65-F5344CB8AC3E}">
        <p14:creationId xmlns:p14="http://schemas.microsoft.com/office/powerpoint/2010/main" val="295709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8DC51B8-5C71-0DF5-DA00-0F078F1232B7}"/>
              </a:ext>
            </a:extLst>
          </p:cNvPr>
          <p:cNvSpPr>
            <a:spLocks noGrp="1"/>
          </p:cNvSpPr>
          <p:nvPr>
            <p:ph type="title"/>
          </p:nvPr>
        </p:nvSpPr>
        <p:spPr>
          <a:xfrm>
            <a:off x="438913" y="859536"/>
            <a:ext cx="4832802" cy="1170432"/>
          </a:xfrm>
        </p:spPr>
        <p:txBody>
          <a:bodyPr anchor="b">
            <a:normAutofit/>
          </a:bodyPr>
          <a:lstStyle/>
          <a:p>
            <a:r>
              <a:rPr lang="da-DK" sz="3400"/>
              <a:t>Råstofplan</a:t>
            </a:r>
          </a:p>
        </p:txBody>
      </p:sp>
      <p:sp>
        <p:nvSpPr>
          <p:cNvPr id="29" name="Rectangle 28">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2659650F-B8B0-625A-AB10-A804335A3FB4}"/>
              </a:ext>
            </a:extLst>
          </p:cNvPr>
          <p:cNvSpPr>
            <a:spLocks noGrp="1"/>
          </p:cNvSpPr>
          <p:nvPr>
            <p:ph idx="1"/>
          </p:nvPr>
        </p:nvSpPr>
        <p:spPr>
          <a:xfrm>
            <a:off x="438912" y="2512611"/>
            <a:ext cx="4832803" cy="3664351"/>
          </a:xfrm>
        </p:spPr>
        <p:txBody>
          <a:bodyPr>
            <a:normAutofit/>
          </a:bodyPr>
          <a:lstStyle/>
          <a:p>
            <a:r>
              <a:rPr lang="da-DK" sz="1800"/>
              <a:t>Regionerne har til opgave at lave en bæredygtig råstofplan, der skal sikre forsvarlig råstofudvinding. Det betyder, at der stadig skal være råstoffer til de fremtidige generationer og at landskabet skal genetableres efter endt udvinding, så det kan anvendes til andre formål. </a:t>
            </a:r>
          </a:p>
          <a:p>
            <a:endParaRPr lang="da-DK" sz="1800"/>
          </a:p>
          <a:p>
            <a:r>
              <a:rPr lang="da-DK" sz="1800">
                <a:hlinkClick r:id="rId2"/>
              </a:rPr>
              <a:t>https://rn.viewer.dkplan.niras.dk/plan/17#/</a:t>
            </a:r>
            <a:endParaRPr lang="da-DK" sz="1800"/>
          </a:p>
          <a:p>
            <a:endParaRPr lang="da-DK" sz="1800"/>
          </a:p>
        </p:txBody>
      </p:sp>
      <p:pic>
        <p:nvPicPr>
          <p:cNvPr id="7" name="Billede 6">
            <a:extLst>
              <a:ext uri="{FF2B5EF4-FFF2-40B4-BE49-F238E27FC236}">
                <a16:creationId xmlns:a16="http://schemas.microsoft.com/office/drawing/2014/main" id="{07AC674E-5839-9FE6-50E2-C20346E357EF}"/>
              </a:ext>
            </a:extLst>
          </p:cNvPr>
          <p:cNvPicPr>
            <a:picLocks noChangeAspect="1"/>
          </p:cNvPicPr>
          <p:nvPr/>
        </p:nvPicPr>
        <p:blipFill>
          <a:blip r:embed="rId3"/>
          <a:stretch>
            <a:fillRect/>
          </a:stretch>
        </p:blipFill>
        <p:spPr>
          <a:xfrm>
            <a:off x="6412230" y="947037"/>
            <a:ext cx="5128680" cy="3397749"/>
          </a:xfrm>
          <a:prstGeom prst="rect">
            <a:avLst/>
          </a:prstGeom>
        </p:spPr>
      </p:pic>
      <p:pic>
        <p:nvPicPr>
          <p:cNvPr id="5" name="Billede 4">
            <a:extLst>
              <a:ext uri="{FF2B5EF4-FFF2-40B4-BE49-F238E27FC236}">
                <a16:creationId xmlns:a16="http://schemas.microsoft.com/office/drawing/2014/main" id="{ED00DBBA-8ECC-F926-2146-52F4FAF50519}"/>
              </a:ext>
            </a:extLst>
          </p:cNvPr>
          <p:cNvPicPr>
            <a:picLocks noChangeAspect="1"/>
          </p:cNvPicPr>
          <p:nvPr/>
        </p:nvPicPr>
        <p:blipFill>
          <a:blip r:embed="rId4"/>
          <a:stretch>
            <a:fillRect/>
          </a:stretch>
        </p:blipFill>
        <p:spPr>
          <a:xfrm>
            <a:off x="5557336" y="4756182"/>
            <a:ext cx="6474924" cy="1667293"/>
          </a:xfrm>
          <a:prstGeom prst="rect">
            <a:avLst/>
          </a:prstGeom>
        </p:spPr>
      </p:pic>
    </p:spTree>
    <p:extLst>
      <p:ext uri="{BB962C8B-B14F-4D97-AF65-F5344CB8AC3E}">
        <p14:creationId xmlns:p14="http://schemas.microsoft.com/office/powerpoint/2010/main" val="90119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73F4E66-9A6F-D5EF-0053-439D497DB9AE}"/>
              </a:ext>
            </a:extLst>
          </p:cNvPr>
          <p:cNvSpPr>
            <a:spLocks noGrp="1"/>
          </p:cNvSpPr>
          <p:nvPr>
            <p:ph type="title"/>
          </p:nvPr>
        </p:nvSpPr>
        <p:spPr>
          <a:xfrm>
            <a:off x="1137034" y="609597"/>
            <a:ext cx="9392421" cy="1330841"/>
          </a:xfrm>
        </p:spPr>
        <p:txBody>
          <a:bodyPr>
            <a:normAutofit/>
          </a:bodyPr>
          <a:lstStyle/>
          <a:p>
            <a:r>
              <a:rPr lang="da-DK" dirty="0"/>
              <a:t>Miljøvurdering</a:t>
            </a:r>
          </a:p>
        </p:txBody>
      </p:sp>
      <p:sp>
        <p:nvSpPr>
          <p:cNvPr id="3" name="Pladsholder til indhold 2">
            <a:extLst>
              <a:ext uri="{FF2B5EF4-FFF2-40B4-BE49-F238E27FC236}">
                <a16:creationId xmlns:a16="http://schemas.microsoft.com/office/drawing/2014/main" id="{7F24058E-B022-99C2-E1BA-E1216A4EA760}"/>
              </a:ext>
            </a:extLst>
          </p:cNvPr>
          <p:cNvSpPr>
            <a:spLocks noGrp="1"/>
          </p:cNvSpPr>
          <p:nvPr>
            <p:ph idx="1"/>
          </p:nvPr>
        </p:nvSpPr>
        <p:spPr>
          <a:xfrm>
            <a:off x="1137034" y="2198362"/>
            <a:ext cx="4958966" cy="3917773"/>
          </a:xfrm>
        </p:spPr>
        <p:txBody>
          <a:bodyPr>
            <a:normAutofit/>
          </a:bodyPr>
          <a:lstStyle/>
          <a:p>
            <a:r>
              <a:rPr lang="da-DK" sz="2000"/>
              <a:t>Når der skal udvindes råstoffer i et område, skal der udarbejdes en </a:t>
            </a:r>
            <a:r>
              <a:rPr lang="da-DK" sz="2000" u="sng"/>
              <a:t>miljøvurdering</a:t>
            </a:r>
            <a:r>
              <a:rPr lang="da-DK" sz="2000"/>
              <a:t> af projektet (Tidligere VVM-undersøgelse), som vurderer virkningerne på det omkringliggende miljø. Miljøvurderingen kan fx indeholde oplysninger om råstofgravens påvirkning af grundvandsressourcen eller om ændring i mængden af trafik på vejene på grund af råstofgravning i området. En beskrivelse af landskabet, der graves bort. Figur 2.6.3, viser processen bag en miljøvurdering. </a:t>
            </a:r>
          </a:p>
        </p:txBody>
      </p:sp>
      <p:pic>
        <p:nvPicPr>
          <p:cNvPr id="5" name="Billede 4">
            <a:extLst>
              <a:ext uri="{FF2B5EF4-FFF2-40B4-BE49-F238E27FC236}">
                <a16:creationId xmlns:a16="http://schemas.microsoft.com/office/drawing/2014/main" id="{FBFD92D2-5565-0D12-0F47-4BD6D8F0EBE0}"/>
              </a:ext>
            </a:extLst>
          </p:cNvPr>
          <p:cNvPicPr>
            <a:picLocks noChangeAspect="1"/>
          </p:cNvPicPr>
          <p:nvPr/>
        </p:nvPicPr>
        <p:blipFill>
          <a:blip r:embed="rId2"/>
          <a:stretch>
            <a:fillRect/>
          </a:stretch>
        </p:blipFill>
        <p:spPr>
          <a:xfrm>
            <a:off x="6719367" y="2910850"/>
            <a:ext cx="5425887" cy="2061837"/>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287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el 1">
            <a:extLst>
              <a:ext uri="{FF2B5EF4-FFF2-40B4-BE49-F238E27FC236}">
                <a16:creationId xmlns:a16="http://schemas.microsoft.com/office/drawing/2014/main" id="{2F75F59C-71FD-E665-4807-55F693A6B34A}"/>
              </a:ext>
            </a:extLst>
          </p:cNvPr>
          <p:cNvSpPr>
            <a:spLocks noGrp="1"/>
          </p:cNvSpPr>
          <p:nvPr>
            <p:ph type="title"/>
          </p:nvPr>
        </p:nvSpPr>
        <p:spPr>
          <a:xfrm>
            <a:off x="1246824" y="643467"/>
            <a:ext cx="4772975" cy="1800526"/>
          </a:xfrm>
        </p:spPr>
        <p:txBody>
          <a:bodyPr>
            <a:normAutofit/>
          </a:bodyPr>
          <a:lstStyle/>
          <a:p>
            <a:r>
              <a:rPr lang="da-DK" sz="4100"/>
              <a:t>Danske landskaber på UNESCOs Verdensarvsliste</a:t>
            </a:r>
          </a:p>
        </p:txBody>
      </p:sp>
      <p:sp>
        <p:nvSpPr>
          <p:cNvPr id="3" name="Pladsholder til indhold 2">
            <a:extLst>
              <a:ext uri="{FF2B5EF4-FFF2-40B4-BE49-F238E27FC236}">
                <a16:creationId xmlns:a16="http://schemas.microsoft.com/office/drawing/2014/main" id="{23FCD745-DCD6-4415-9FC1-B162DEABF075}"/>
              </a:ext>
            </a:extLst>
          </p:cNvPr>
          <p:cNvSpPr>
            <a:spLocks noGrp="1"/>
          </p:cNvSpPr>
          <p:nvPr>
            <p:ph idx="1"/>
          </p:nvPr>
        </p:nvSpPr>
        <p:spPr>
          <a:xfrm>
            <a:off x="1246824" y="2623381"/>
            <a:ext cx="4772974" cy="3553581"/>
          </a:xfrm>
        </p:spPr>
        <p:txBody>
          <a:bodyPr>
            <a:normAutofit/>
          </a:bodyPr>
          <a:lstStyle/>
          <a:p>
            <a:r>
              <a:rPr lang="da-DK" sz="1700"/>
              <a:t>Vadehavet og Stevns Klint er på UNESCOs Verdensarvsliste.</a:t>
            </a:r>
          </a:p>
          <a:p>
            <a:endParaRPr lang="da-DK" sz="1700"/>
          </a:p>
          <a:p>
            <a:r>
              <a:rPr lang="da-DK" sz="1700"/>
              <a:t>Vadehavet udgør ét af verdens 10 vigtigste vådområder, og det har en særlig betydning for dyrelivet i Nordsøen.</a:t>
            </a:r>
          </a:p>
          <a:p>
            <a:r>
              <a:rPr lang="da-DK" sz="1700"/>
              <a:t>Skrænten på Stevns Klint giver os unikke oplysninger om Jordens og livets udvikling. I klinten er der et lag af fiskeler, der er dannet for 65 millioner år siden. Fiskeleret kan give os viden om Jordens liv.</a:t>
            </a:r>
          </a:p>
        </p:txBody>
      </p:sp>
      <p:pic>
        <p:nvPicPr>
          <p:cNvPr id="6" name="Billede 5">
            <a:extLst>
              <a:ext uri="{FF2B5EF4-FFF2-40B4-BE49-F238E27FC236}">
                <a16:creationId xmlns:a16="http://schemas.microsoft.com/office/drawing/2014/main" id="{4A763917-26A3-9A9C-795D-F93D0D01BEE1}"/>
              </a:ext>
            </a:extLst>
          </p:cNvPr>
          <p:cNvPicPr>
            <a:picLocks noChangeAspect="1"/>
          </p:cNvPicPr>
          <p:nvPr/>
        </p:nvPicPr>
        <p:blipFill>
          <a:blip r:embed="rId2"/>
          <a:stretch>
            <a:fillRect/>
          </a:stretch>
        </p:blipFill>
        <p:spPr>
          <a:xfrm>
            <a:off x="7539632" y="349312"/>
            <a:ext cx="4439007" cy="2953958"/>
          </a:xfrm>
          <a:prstGeom prst="rect">
            <a:avLst/>
          </a:prstGeom>
        </p:spPr>
      </p:pic>
      <p:pic>
        <p:nvPicPr>
          <p:cNvPr id="5" name="Billede 4">
            <a:extLst>
              <a:ext uri="{FF2B5EF4-FFF2-40B4-BE49-F238E27FC236}">
                <a16:creationId xmlns:a16="http://schemas.microsoft.com/office/drawing/2014/main" id="{40FB2B5C-3DE4-2689-9792-25DAFC1DE31A}"/>
              </a:ext>
            </a:extLst>
          </p:cNvPr>
          <p:cNvPicPr>
            <a:picLocks noChangeAspect="1"/>
          </p:cNvPicPr>
          <p:nvPr/>
        </p:nvPicPr>
        <p:blipFill>
          <a:blip r:embed="rId3"/>
          <a:stretch>
            <a:fillRect/>
          </a:stretch>
        </p:blipFill>
        <p:spPr>
          <a:xfrm>
            <a:off x="7712142" y="3657599"/>
            <a:ext cx="3946458" cy="3147301"/>
          </a:xfrm>
          <a:prstGeom prst="rect">
            <a:avLst/>
          </a:prstGeom>
        </p:spPr>
      </p:pic>
    </p:spTree>
    <p:extLst>
      <p:ext uri="{BB962C8B-B14F-4D97-AF65-F5344CB8AC3E}">
        <p14:creationId xmlns:p14="http://schemas.microsoft.com/office/powerpoint/2010/main" val="1905706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EE1F36D0-66F3-6AF0-B310-9C4353C400CC}"/>
              </a:ext>
            </a:extLst>
          </p:cNvPr>
          <p:cNvSpPr>
            <a:spLocks noGrp="1"/>
          </p:cNvSpPr>
          <p:nvPr>
            <p:ph type="title"/>
          </p:nvPr>
        </p:nvSpPr>
        <p:spPr>
          <a:xfrm>
            <a:off x="1137034" y="609597"/>
            <a:ext cx="9392421" cy="1330841"/>
          </a:xfrm>
        </p:spPr>
        <p:txBody>
          <a:bodyPr>
            <a:normAutofit/>
          </a:bodyPr>
          <a:lstStyle/>
          <a:p>
            <a:r>
              <a:rPr lang="da-DK" dirty="0"/>
              <a:t>Naturgenopretningsprojekter</a:t>
            </a:r>
          </a:p>
        </p:txBody>
      </p:sp>
      <p:sp>
        <p:nvSpPr>
          <p:cNvPr id="3" name="Pladsholder til indhold 2">
            <a:extLst>
              <a:ext uri="{FF2B5EF4-FFF2-40B4-BE49-F238E27FC236}">
                <a16:creationId xmlns:a16="http://schemas.microsoft.com/office/drawing/2014/main" id="{5E7303E6-6469-1EE7-6F68-0678EB62B69D}"/>
              </a:ext>
            </a:extLst>
          </p:cNvPr>
          <p:cNvSpPr>
            <a:spLocks noGrp="1"/>
          </p:cNvSpPr>
          <p:nvPr>
            <p:ph idx="1"/>
          </p:nvPr>
        </p:nvSpPr>
        <p:spPr>
          <a:xfrm>
            <a:off x="684127" y="2198363"/>
            <a:ext cx="6035239" cy="3779528"/>
          </a:xfrm>
        </p:spPr>
        <p:txBody>
          <a:bodyPr>
            <a:normAutofit/>
          </a:bodyPr>
          <a:lstStyle/>
          <a:p>
            <a:r>
              <a:rPr lang="da-DK" sz="1800" dirty="0"/>
              <a:t>De fleste naturgenopretningsprojekter er et forsøg på at føre naturen tilbage til det oprindelige. Der blev foretaget udretninger af vandløb indtil 1970'erne, hvor formålet var at øge landbrugsarealet og mindske risikoen for oversvømmelse. Et andet formål var at sikre byer og veje mod oversvømmelse. I Sønderjylland blev der i 1981 opført et nyt dige vest for Margrethe Kog. Her var formålet at sikre landbrugsområderne, infrastruktur og bysamfundene.</a:t>
            </a:r>
          </a:p>
          <a:p>
            <a:r>
              <a:rPr lang="da-DK" sz="1800" dirty="0"/>
              <a:t>Landvindingen i Danmark begyndte i 1760 i Lille Vildmose med tørlægning af Tofte Sø. I 1973 blev søen genetableret. I den mellemliggende periode er der tørlagt mange søer. Alene i Nordjylland er der foretaget 75 større landindvindinger.</a:t>
            </a:r>
          </a:p>
        </p:txBody>
      </p:sp>
      <p:pic>
        <p:nvPicPr>
          <p:cNvPr id="4" name="Billede 3">
            <a:extLst>
              <a:ext uri="{FF2B5EF4-FFF2-40B4-BE49-F238E27FC236}">
                <a16:creationId xmlns:a16="http://schemas.microsoft.com/office/drawing/2014/main" id="{09F07591-FD78-AD1C-7E18-96E225F90F0F}"/>
              </a:ext>
            </a:extLst>
          </p:cNvPr>
          <p:cNvPicPr>
            <a:picLocks noChangeAspect="1"/>
          </p:cNvPicPr>
          <p:nvPr/>
        </p:nvPicPr>
        <p:blipFill>
          <a:blip r:embed="rId2"/>
          <a:stretch>
            <a:fillRect/>
          </a:stretch>
        </p:blipFill>
        <p:spPr>
          <a:xfrm>
            <a:off x="6856527" y="2377440"/>
            <a:ext cx="5218646" cy="3248607"/>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9641749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9826</TotalTime>
  <Words>1722</Words>
  <Application>Microsoft Office PowerPoint</Application>
  <PresentationFormat>Widescreen</PresentationFormat>
  <Paragraphs>87</Paragraphs>
  <Slides>27</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27</vt:i4>
      </vt:variant>
    </vt:vector>
  </HeadingPairs>
  <TitlesOfParts>
    <vt:vector size="32" baseType="lpstr">
      <vt:lpstr>Aptos</vt:lpstr>
      <vt:lpstr>Aptos Display</vt:lpstr>
      <vt:lpstr>Arial</vt:lpstr>
      <vt:lpstr>Calibri</vt:lpstr>
      <vt:lpstr>Office-tema</vt:lpstr>
      <vt:lpstr>Nutidens landskab</vt:lpstr>
      <vt:lpstr>Det menneskeskabte landskab</vt:lpstr>
      <vt:lpstr>Menneskets påvirkning af naturen</vt:lpstr>
      <vt:lpstr>Mennesket påvirker landskabet og naturen</vt:lpstr>
      <vt:lpstr>Råstofproduktion</vt:lpstr>
      <vt:lpstr>Råstofplan</vt:lpstr>
      <vt:lpstr>Miljøvurdering</vt:lpstr>
      <vt:lpstr>Danske landskaber på UNESCOs Verdensarvsliste</vt:lpstr>
      <vt:lpstr>Naturgenopretningsprojekter</vt:lpstr>
      <vt:lpstr>Lille Vildmose</vt:lpstr>
      <vt:lpstr>Lille Vildmose</vt:lpstr>
      <vt:lpstr>Snæbel-projektet</vt:lpstr>
      <vt:lpstr>Skjern Å</vt:lpstr>
      <vt:lpstr>Skjern Å </vt:lpstr>
      <vt:lpstr>Opgave – Undersøg et genopretningsprojekt</vt:lpstr>
      <vt:lpstr>Energiproduktion i landskabet </vt:lpstr>
      <vt:lpstr>Energiproduktion i landskabet </vt:lpstr>
      <vt:lpstr>Landbrugsproduktion i landskabet</vt:lpstr>
      <vt:lpstr>Landbrugsproduktion i landskabet</vt:lpstr>
      <vt:lpstr>Landbrugsproduktion i landskabet</vt:lpstr>
      <vt:lpstr>Land Use &amp; Land Cover</vt:lpstr>
      <vt:lpstr>Varmeøer</vt:lpstr>
      <vt:lpstr>PowerPoint-præsentation</vt:lpstr>
      <vt:lpstr>PowerPoint-præsentation</vt:lpstr>
      <vt:lpstr>Den grønne trepart</vt:lpstr>
      <vt:lpstr>Natura 2000 områder</vt:lpstr>
      <vt:lpstr>Jorden kalder, stor anbefaling endnu engang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Lasse Kappel Aggerholm</dc:creator>
  <cp:lastModifiedBy>Lasse Kappel Aggerholm</cp:lastModifiedBy>
  <cp:revision>1</cp:revision>
  <dcterms:created xsi:type="dcterms:W3CDTF">2026-03-02T15:07:19Z</dcterms:created>
  <dcterms:modified xsi:type="dcterms:W3CDTF">2026-03-09T11:01:32Z</dcterms:modified>
</cp:coreProperties>
</file>