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6" r:id="rId6"/>
    <p:sldId id="267" r:id="rId7"/>
    <p:sldId id="268" r:id="rId8"/>
    <p:sldId id="274" r:id="rId9"/>
    <p:sldId id="285" r:id="rId10"/>
    <p:sldId id="269" r:id="rId11"/>
    <p:sldId id="271" r:id="rId12"/>
    <p:sldId id="272" r:id="rId13"/>
    <p:sldId id="273" r:id="rId14"/>
    <p:sldId id="260" r:id="rId15"/>
    <p:sldId id="263" r:id="rId16"/>
    <p:sldId id="270" r:id="rId17"/>
    <p:sldId id="276" r:id="rId18"/>
    <p:sldId id="278" r:id="rId19"/>
    <p:sldId id="287" r:id="rId20"/>
    <p:sldId id="277" r:id="rId21"/>
    <p:sldId id="280" r:id="rId22"/>
    <p:sldId id="281" r:id="rId23"/>
    <p:sldId id="279" r:id="rId24"/>
    <p:sldId id="282" r:id="rId25"/>
    <p:sldId id="283" r:id="rId26"/>
    <p:sldId id="284" r:id="rId27"/>
    <p:sldId id="261" r:id="rId28"/>
    <p:sldId id="293" r:id="rId29"/>
    <p:sldId id="294" r:id="rId30"/>
    <p:sldId id="275" r:id="rId31"/>
    <p:sldId id="262" r:id="rId32"/>
    <p:sldId id="289" r:id="rId33"/>
    <p:sldId id="290" r:id="rId34"/>
    <p:sldId id="291" r:id="rId35"/>
    <p:sldId id="292" r:id="rId36"/>
    <p:sldId id="288" r:id="rId37"/>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EA1BCE-D449-4AD1-9D42-A7DAD4D3B10D}" v="30" dt="2026-03-19T09:11:48.2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6" d="100"/>
          <a:sy n="56" d="100"/>
        </p:scale>
        <p:origin x="10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sse Kappel Aggerholm" userId="cc7af402-8c19-46cd-b1f9-6529bae68021" providerId="ADAL" clId="{DFDBADC1-4E10-42C8-9404-4B6D9701A3FC}"/>
    <pc:docChg chg="undo redo custSel addSld delSld modSld sldOrd">
      <pc:chgData name="Lasse Kappel Aggerholm" userId="cc7af402-8c19-46cd-b1f9-6529bae68021" providerId="ADAL" clId="{DFDBADC1-4E10-42C8-9404-4B6D9701A3FC}" dt="2026-03-19T09:14:03.609" v="3363" actId="15"/>
      <pc:docMkLst>
        <pc:docMk/>
      </pc:docMkLst>
      <pc:sldChg chg="addSp modSp new mod setBg">
        <pc:chgData name="Lasse Kappel Aggerholm" userId="cc7af402-8c19-46cd-b1f9-6529bae68021" providerId="ADAL" clId="{DFDBADC1-4E10-42C8-9404-4B6D9701A3FC}" dt="2026-03-02T15:25:06.658" v="147" actId="26606"/>
        <pc:sldMkLst>
          <pc:docMk/>
          <pc:sldMk cId="3648220398" sldId="256"/>
        </pc:sldMkLst>
        <pc:spChg chg="mod">
          <ac:chgData name="Lasse Kappel Aggerholm" userId="cc7af402-8c19-46cd-b1f9-6529bae68021" providerId="ADAL" clId="{DFDBADC1-4E10-42C8-9404-4B6D9701A3FC}" dt="2026-03-02T15:25:06.658" v="147" actId="26606"/>
          <ac:spMkLst>
            <pc:docMk/>
            <pc:sldMk cId="3648220398" sldId="256"/>
            <ac:spMk id="2" creationId="{355E1A31-D581-D0A8-711F-C93C3E463391}"/>
          </ac:spMkLst>
        </pc:spChg>
        <pc:spChg chg="mod">
          <ac:chgData name="Lasse Kappel Aggerholm" userId="cc7af402-8c19-46cd-b1f9-6529bae68021" providerId="ADAL" clId="{DFDBADC1-4E10-42C8-9404-4B6D9701A3FC}" dt="2026-03-02T15:25:06.658" v="147" actId="26606"/>
          <ac:spMkLst>
            <pc:docMk/>
            <pc:sldMk cId="3648220398" sldId="256"/>
            <ac:spMk id="3" creationId="{6BE60090-0218-75D8-6F70-DCC0A029C21F}"/>
          </ac:spMkLst>
        </pc:spChg>
        <pc:spChg chg="add">
          <ac:chgData name="Lasse Kappel Aggerholm" userId="cc7af402-8c19-46cd-b1f9-6529bae68021" providerId="ADAL" clId="{DFDBADC1-4E10-42C8-9404-4B6D9701A3FC}" dt="2026-03-02T15:25:06.658" v="147" actId="26606"/>
          <ac:spMkLst>
            <pc:docMk/>
            <pc:sldMk cId="3648220398" sldId="256"/>
            <ac:spMk id="9" creationId="{657F69E0-C4B0-4BEC-A689-4F8D877F05D4}"/>
          </ac:spMkLst>
        </pc:spChg>
        <pc:spChg chg="add">
          <ac:chgData name="Lasse Kappel Aggerholm" userId="cc7af402-8c19-46cd-b1f9-6529bae68021" providerId="ADAL" clId="{DFDBADC1-4E10-42C8-9404-4B6D9701A3FC}" dt="2026-03-02T15:25:06.658" v="147" actId="26606"/>
          <ac:spMkLst>
            <pc:docMk/>
            <pc:sldMk cId="3648220398" sldId="256"/>
            <ac:spMk id="11" creationId="{9F6380B4-6A1C-481E-8408-B4E6C75B9B81}"/>
          </ac:spMkLst>
        </pc:spChg>
        <pc:picChg chg="add mod ord">
          <ac:chgData name="Lasse Kappel Aggerholm" userId="cc7af402-8c19-46cd-b1f9-6529bae68021" providerId="ADAL" clId="{DFDBADC1-4E10-42C8-9404-4B6D9701A3FC}" dt="2026-03-02T15:25:06.658" v="147" actId="26606"/>
          <ac:picMkLst>
            <pc:docMk/>
            <pc:sldMk cId="3648220398" sldId="256"/>
            <ac:picMk id="4" creationId="{319846E2-4EB4-21C1-FC27-E73DE7D71950}"/>
          </ac:picMkLst>
        </pc:picChg>
      </pc:sldChg>
      <pc:sldChg chg="addSp delSp modSp new mod setBg">
        <pc:chgData name="Lasse Kappel Aggerholm" userId="cc7af402-8c19-46cd-b1f9-6529bae68021" providerId="ADAL" clId="{DFDBADC1-4E10-42C8-9404-4B6D9701A3FC}" dt="2026-03-02T15:39:18.208" v="154" actId="26606"/>
        <pc:sldMkLst>
          <pc:docMk/>
          <pc:sldMk cId="3940745805" sldId="257"/>
        </pc:sldMkLst>
        <pc:spChg chg="mod ord">
          <ac:chgData name="Lasse Kappel Aggerholm" userId="cc7af402-8c19-46cd-b1f9-6529bae68021" providerId="ADAL" clId="{DFDBADC1-4E10-42C8-9404-4B6D9701A3FC}" dt="2026-03-02T15:39:18.208" v="154" actId="26606"/>
          <ac:spMkLst>
            <pc:docMk/>
            <pc:sldMk cId="3940745805" sldId="257"/>
            <ac:spMk id="2" creationId="{32808903-BEB1-7A65-BCBD-280E0672A054}"/>
          </ac:spMkLst>
        </pc:spChg>
        <pc:spChg chg="add">
          <ac:chgData name="Lasse Kappel Aggerholm" userId="cc7af402-8c19-46cd-b1f9-6529bae68021" providerId="ADAL" clId="{DFDBADC1-4E10-42C8-9404-4B6D9701A3FC}" dt="2026-03-02T15:39:18.208" v="154" actId="26606"/>
          <ac:spMkLst>
            <pc:docMk/>
            <pc:sldMk cId="3940745805" sldId="257"/>
            <ac:spMk id="10" creationId="{37C89E4B-3C9F-44B9-8B86-D9E3D112D8EC}"/>
          </ac:spMkLst>
        </pc:spChg>
        <pc:picChg chg="add mod">
          <ac:chgData name="Lasse Kappel Aggerholm" userId="cc7af402-8c19-46cd-b1f9-6529bae68021" providerId="ADAL" clId="{DFDBADC1-4E10-42C8-9404-4B6D9701A3FC}" dt="2026-03-02T15:39:18.208" v="154" actId="26606"/>
          <ac:picMkLst>
            <pc:docMk/>
            <pc:sldMk cId="3940745805" sldId="257"/>
            <ac:picMk id="5" creationId="{05C2C690-9C72-608D-11F9-440CD3150E3E}"/>
          </ac:picMkLst>
        </pc:picChg>
        <pc:cxnChg chg="add">
          <ac:chgData name="Lasse Kappel Aggerholm" userId="cc7af402-8c19-46cd-b1f9-6529bae68021" providerId="ADAL" clId="{DFDBADC1-4E10-42C8-9404-4B6D9701A3FC}" dt="2026-03-02T15:39:18.208" v="154" actId="26606"/>
          <ac:cxnSpMkLst>
            <pc:docMk/>
            <pc:sldMk cId="3940745805" sldId="257"/>
            <ac:cxnSpMk id="12" creationId="{AA2EAA10-076F-46BD-8F0F-B9A2FB77A85C}"/>
          </ac:cxnSpMkLst>
        </pc:cxnChg>
        <pc:cxnChg chg="add">
          <ac:chgData name="Lasse Kappel Aggerholm" userId="cc7af402-8c19-46cd-b1f9-6529bae68021" providerId="ADAL" clId="{DFDBADC1-4E10-42C8-9404-4B6D9701A3FC}" dt="2026-03-02T15:39:18.208" v="154" actId="26606"/>
          <ac:cxnSpMkLst>
            <pc:docMk/>
            <pc:sldMk cId="3940745805" sldId="257"/>
            <ac:cxnSpMk id="14" creationId="{D891E407-403B-4764-86C9-33A56D3BCAA3}"/>
          </ac:cxnSpMkLst>
        </pc:cxnChg>
      </pc:sldChg>
      <pc:sldChg chg="addSp modSp new mod setBg">
        <pc:chgData name="Lasse Kappel Aggerholm" userId="cc7af402-8c19-46cd-b1f9-6529bae68021" providerId="ADAL" clId="{DFDBADC1-4E10-42C8-9404-4B6D9701A3FC}" dt="2026-03-09T10:33:00.781" v="2249" actId="20577"/>
        <pc:sldMkLst>
          <pc:docMk/>
          <pc:sldMk cId="2548533660" sldId="258"/>
        </pc:sldMkLst>
        <pc:spChg chg="mod">
          <ac:chgData name="Lasse Kappel Aggerholm" userId="cc7af402-8c19-46cd-b1f9-6529bae68021" providerId="ADAL" clId="{DFDBADC1-4E10-42C8-9404-4B6D9701A3FC}" dt="2026-03-06T09:54:18.023" v="426" actId="26606"/>
          <ac:spMkLst>
            <pc:docMk/>
            <pc:sldMk cId="2548533660" sldId="258"/>
            <ac:spMk id="2" creationId="{AF876C60-2CD0-E612-E499-087F96B45134}"/>
          </ac:spMkLst>
        </pc:spChg>
        <pc:spChg chg="mod">
          <ac:chgData name="Lasse Kappel Aggerholm" userId="cc7af402-8c19-46cd-b1f9-6529bae68021" providerId="ADAL" clId="{DFDBADC1-4E10-42C8-9404-4B6D9701A3FC}" dt="2026-03-09T10:33:00.781" v="2249" actId="20577"/>
          <ac:spMkLst>
            <pc:docMk/>
            <pc:sldMk cId="2548533660" sldId="258"/>
            <ac:spMk id="3" creationId="{EBC4F579-D02E-8116-F544-47F64BDC31BB}"/>
          </ac:spMkLst>
        </pc:spChg>
        <pc:spChg chg="add">
          <ac:chgData name="Lasse Kappel Aggerholm" userId="cc7af402-8c19-46cd-b1f9-6529bae68021" providerId="ADAL" clId="{DFDBADC1-4E10-42C8-9404-4B6D9701A3FC}" dt="2026-03-06T09:54:18.023" v="426" actId="26606"/>
          <ac:spMkLst>
            <pc:docMk/>
            <pc:sldMk cId="2548533660" sldId="258"/>
            <ac:spMk id="9" creationId="{9F7D5CDA-D291-4307-BF55-1381FED29634}"/>
          </ac:spMkLst>
        </pc:spChg>
        <pc:picChg chg="add">
          <ac:chgData name="Lasse Kappel Aggerholm" userId="cc7af402-8c19-46cd-b1f9-6529bae68021" providerId="ADAL" clId="{DFDBADC1-4E10-42C8-9404-4B6D9701A3FC}" dt="2026-03-06T09:54:18.023" v="426" actId="26606"/>
          <ac:picMkLst>
            <pc:docMk/>
            <pc:sldMk cId="2548533660" sldId="258"/>
            <ac:picMk id="5" creationId="{FAF1A47D-8818-78D8-2765-8DE061A90395}"/>
          </ac:picMkLst>
        </pc:picChg>
      </pc:sldChg>
      <pc:sldChg chg="addSp delSp modSp new mod setBg">
        <pc:chgData name="Lasse Kappel Aggerholm" userId="cc7af402-8c19-46cd-b1f9-6529bae68021" providerId="ADAL" clId="{DFDBADC1-4E10-42C8-9404-4B6D9701A3FC}" dt="2026-03-08T12:03:45.695" v="1839" actId="27636"/>
        <pc:sldMkLst>
          <pc:docMk/>
          <pc:sldMk cId="2580576745" sldId="259"/>
        </pc:sldMkLst>
        <pc:spChg chg="add del mod">
          <ac:chgData name="Lasse Kappel Aggerholm" userId="cc7af402-8c19-46cd-b1f9-6529bae68021" providerId="ADAL" clId="{DFDBADC1-4E10-42C8-9404-4B6D9701A3FC}" dt="2026-03-08T12:03:10.740" v="1832" actId="27636"/>
          <ac:spMkLst>
            <pc:docMk/>
            <pc:sldMk cId="2580576745" sldId="259"/>
            <ac:spMk id="2" creationId="{68C6018F-DCC6-411B-F4DE-E1E5BD4F24E3}"/>
          </ac:spMkLst>
        </pc:spChg>
        <pc:spChg chg="mod ord">
          <ac:chgData name="Lasse Kappel Aggerholm" userId="cc7af402-8c19-46cd-b1f9-6529bae68021" providerId="ADAL" clId="{DFDBADC1-4E10-42C8-9404-4B6D9701A3FC}" dt="2026-03-08T12:03:45.695" v="1839" actId="27636"/>
          <ac:spMkLst>
            <pc:docMk/>
            <pc:sldMk cId="2580576745" sldId="259"/>
            <ac:spMk id="3" creationId="{8630D484-6409-1BF8-3CFE-EF527EE4953D}"/>
          </ac:spMkLst>
        </pc:spChg>
        <pc:spChg chg="add">
          <ac:chgData name="Lasse Kappel Aggerholm" userId="cc7af402-8c19-46cd-b1f9-6529bae68021" providerId="ADAL" clId="{DFDBADC1-4E10-42C8-9404-4B6D9701A3FC}" dt="2026-03-08T11:25:46.552" v="1768" actId="26606"/>
          <ac:spMkLst>
            <pc:docMk/>
            <pc:sldMk cId="2580576745" sldId="259"/>
            <ac:spMk id="10" creationId="{6D22FA1E-E02A-4FC5-BBA6-577D6DA0C8C8}"/>
          </ac:spMkLst>
        </pc:spChg>
        <pc:spChg chg="add">
          <ac:chgData name="Lasse Kappel Aggerholm" userId="cc7af402-8c19-46cd-b1f9-6529bae68021" providerId="ADAL" clId="{DFDBADC1-4E10-42C8-9404-4B6D9701A3FC}" dt="2026-03-08T11:25:46.552" v="1768" actId="26606"/>
          <ac:spMkLst>
            <pc:docMk/>
            <pc:sldMk cId="2580576745" sldId="259"/>
            <ac:spMk id="15" creationId="{05D27520-F270-4F3D-A46E-76A337B6E167}"/>
          </ac:spMkLst>
        </pc:spChg>
        <pc:picChg chg="add mod ord">
          <ac:chgData name="Lasse Kappel Aggerholm" userId="cc7af402-8c19-46cd-b1f9-6529bae68021" providerId="ADAL" clId="{DFDBADC1-4E10-42C8-9404-4B6D9701A3FC}" dt="2026-03-08T11:26:00.133" v="1774" actId="14100"/>
          <ac:picMkLst>
            <pc:docMk/>
            <pc:sldMk cId="2580576745" sldId="259"/>
            <ac:picMk id="6" creationId="{F1D524D6-6880-4969-E5D8-BA671EF34107}"/>
          </ac:picMkLst>
        </pc:picChg>
        <pc:picChg chg="add mod ord">
          <ac:chgData name="Lasse Kappel Aggerholm" userId="cc7af402-8c19-46cd-b1f9-6529bae68021" providerId="ADAL" clId="{DFDBADC1-4E10-42C8-9404-4B6D9701A3FC}" dt="2026-03-08T11:25:55.442" v="1772" actId="1076"/>
          <ac:picMkLst>
            <pc:docMk/>
            <pc:sldMk cId="2580576745" sldId="259"/>
            <ac:picMk id="7" creationId="{6F1B2E6F-BC70-F1F2-DAF9-B9F8226327D0}"/>
          </ac:picMkLst>
        </pc:picChg>
        <pc:picChg chg="add mod">
          <ac:chgData name="Lasse Kappel Aggerholm" userId="cc7af402-8c19-46cd-b1f9-6529bae68021" providerId="ADAL" clId="{DFDBADC1-4E10-42C8-9404-4B6D9701A3FC}" dt="2026-03-08T11:26:06.622" v="1776" actId="1076"/>
          <ac:picMkLst>
            <pc:docMk/>
            <pc:sldMk cId="2580576745" sldId="259"/>
            <ac:picMk id="8" creationId="{8432150B-251F-EAFC-C50D-B8B546D7D2F0}"/>
          </ac:picMkLst>
        </pc:picChg>
      </pc:sldChg>
      <pc:sldChg chg="addSp modSp new mod ord setBg">
        <pc:chgData name="Lasse Kappel Aggerholm" userId="cc7af402-8c19-46cd-b1f9-6529bae68021" providerId="ADAL" clId="{DFDBADC1-4E10-42C8-9404-4B6D9701A3FC}" dt="2026-03-08T12:56:05.544" v="1972" actId="5793"/>
        <pc:sldMkLst>
          <pc:docMk/>
          <pc:sldMk cId="1812283473" sldId="260"/>
        </pc:sldMkLst>
        <pc:spChg chg="mod">
          <ac:chgData name="Lasse Kappel Aggerholm" userId="cc7af402-8c19-46cd-b1f9-6529bae68021" providerId="ADAL" clId="{DFDBADC1-4E10-42C8-9404-4B6D9701A3FC}" dt="2026-03-08T12:44:14.998" v="1891" actId="26606"/>
          <ac:spMkLst>
            <pc:docMk/>
            <pc:sldMk cId="1812283473" sldId="260"/>
            <ac:spMk id="2" creationId="{F81D4CB3-18CA-4FD5-5291-43F64DDCBD73}"/>
          </ac:spMkLst>
        </pc:spChg>
        <pc:spChg chg="mod">
          <ac:chgData name="Lasse Kappel Aggerholm" userId="cc7af402-8c19-46cd-b1f9-6529bae68021" providerId="ADAL" clId="{DFDBADC1-4E10-42C8-9404-4B6D9701A3FC}" dt="2026-03-08T12:56:05.544" v="1972" actId="5793"/>
          <ac:spMkLst>
            <pc:docMk/>
            <pc:sldMk cId="1812283473" sldId="260"/>
            <ac:spMk id="3" creationId="{CE36243E-61C1-0310-858A-066568778436}"/>
          </ac:spMkLst>
        </pc:spChg>
        <pc:spChg chg="add">
          <ac:chgData name="Lasse Kappel Aggerholm" userId="cc7af402-8c19-46cd-b1f9-6529bae68021" providerId="ADAL" clId="{DFDBADC1-4E10-42C8-9404-4B6D9701A3FC}" dt="2026-03-08T12:44:14.998" v="1891" actId="26606"/>
          <ac:spMkLst>
            <pc:docMk/>
            <pc:sldMk cId="1812283473" sldId="260"/>
            <ac:spMk id="9" creationId="{D1D34770-47A8-402C-AF23-2B653F2D88C1}"/>
          </ac:spMkLst>
        </pc:spChg>
        <pc:picChg chg="add mod">
          <ac:chgData name="Lasse Kappel Aggerholm" userId="cc7af402-8c19-46cd-b1f9-6529bae68021" providerId="ADAL" clId="{DFDBADC1-4E10-42C8-9404-4B6D9701A3FC}" dt="2026-03-08T12:44:14.998" v="1891" actId="26606"/>
          <ac:picMkLst>
            <pc:docMk/>
            <pc:sldMk cId="1812283473" sldId="260"/>
            <ac:picMk id="4" creationId="{490DBA0F-0011-AFC2-5642-473860C0DDB0}"/>
          </ac:picMkLst>
        </pc:picChg>
      </pc:sldChg>
      <pc:sldChg chg="addSp delSp modSp new mod setBg">
        <pc:chgData name="Lasse Kappel Aggerholm" userId="cc7af402-8c19-46cd-b1f9-6529bae68021" providerId="ADAL" clId="{DFDBADC1-4E10-42C8-9404-4B6D9701A3FC}" dt="2026-03-19T09:14:03.609" v="3363" actId="15"/>
        <pc:sldMkLst>
          <pc:docMk/>
          <pc:sldMk cId="2739470208" sldId="261"/>
        </pc:sldMkLst>
        <pc:spChg chg="mod">
          <ac:chgData name="Lasse Kappel Aggerholm" userId="cc7af402-8c19-46cd-b1f9-6529bae68021" providerId="ADAL" clId="{DFDBADC1-4E10-42C8-9404-4B6D9701A3FC}" dt="2026-03-19T09:13:47.010" v="3361" actId="26606"/>
          <ac:spMkLst>
            <pc:docMk/>
            <pc:sldMk cId="2739470208" sldId="261"/>
            <ac:spMk id="2" creationId="{040D9666-F5AC-838B-B4AF-B3669673EF61}"/>
          </ac:spMkLst>
        </pc:spChg>
        <pc:spChg chg="add del mod">
          <ac:chgData name="Lasse Kappel Aggerholm" userId="cc7af402-8c19-46cd-b1f9-6529bae68021" providerId="ADAL" clId="{DFDBADC1-4E10-42C8-9404-4B6D9701A3FC}" dt="2026-03-19T09:14:03.609" v="3363" actId="15"/>
          <ac:spMkLst>
            <pc:docMk/>
            <pc:sldMk cId="2739470208" sldId="261"/>
            <ac:spMk id="3" creationId="{02094991-5C0E-0A91-7E67-328D95411780}"/>
          </ac:spMkLst>
        </pc:spChg>
        <pc:spChg chg="add">
          <ac:chgData name="Lasse Kappel Aggerholm" userId="cc7af402-8c19-46cd-b1f9-6529bae68021" providerId="ADAL" clId="{DFDBADC1-4E10-42C8-9404-4B6D9701A3FC}" dt="2026-03-19T07:59:15.279" v="2776"/>
          <ac:spMkLst>
            <pc:docMk/>
            <pc:sldMk cId="2739470208" sldId="261"/>
            <ac:spMk id="4" creationId="{76D3AED5-5CE7-DF86-3561-EC4B98817043}"/>
          </ac:spMkLst>
        </pc:spChg>
        <pc:spChg chg="add del">
          <ac:chgData name="Lasse Kappel Aggerholm" userId="cc7af402-8c19-46cd-b1f9-6529bae68021" providerId="ADAL" clId="{DFDBADC1-4E10-42C8-9404-4B6D9701A3FC}" dt="2026-03-19T09:13:47.010" v="3361" actId="26606"/>
          <ac:spMkLst>
            <pc:docMk/>
            <pc:sldMk cId="2739470208" sldId="261"/>
            <ac:spMk id="10" creationId="{4F7EBAE4-9945-4473-9E34-B2C66EA0F03D}"/>
          </ac:spMkLst>
        </pc:spChg>
        <pc:spChg chg="add del">
          <ac:chgData name="Lasse Kappel Aggerholm" userId="cc7af402-8c19-46cd-b1f9-6529bae68021" providerId="ADAL" clId="{DFDBADC1-4E10-42C8-9404-4B6D9701A3FC}" dt="2026-03-19T09:13:47.010" v="3361" actId="26606"/>
          <ac:spMkLst>
            <pc:docMk/>
            <pc:sldMk cId="2739470208" sldId="261"/>
            <ac:spMk id="12" creationId="{70BEB1E7-2F88-40BC-B73D-42E5B6F80BFC}"/>
          </ac:spMkLst>
        </pc:spChg>
        <pc:spChg chg="add del">
          <ac:chgData name="Lasse Kappel Aggerholm" userId="cc7af402-8c19-46cd-b1f9-6529bae68021" providerId="ADAL" clId="{DFDBADC1-4E10-42C8-9404-4B6D9701A3FC}" dt="2026-03-19T09:13:47.010" v="3361" actId="26606"/>
          <ac:spMkLst>
            <pc:docMk/>
            <pc:sldMk cId="2739470208" sldId="261"/>
            <ac:spMk id="14" creationId="{A7B99495-F43F-4D80-A44F-2CB4764EB90B}"/>
          </ac:spMkLst>
        </pc:spChg>
        <pc:graphicFrameChg chg="add del">
          <ac:chgData name="Lasse Kappel Aggerholm" userId="cc7af402-8c19-46cd-b1f9-6529bae68021" providerId="ADAL" clId="{DFDBADC1-4E10-42C8-9404-4B6D9701A3FC}" dt="2026-03-19T09:13:47.010" v="3361" actId="26606"/>
          <ac:graphicFrameMkLst>
            <pc:docMk/>
            <pc:sldMk cId="2739470208" sldId="261"/>
            <ac:graphicFrameMk id="5" creationId="{589FD93D-70CA-9ECA-1554-4E87DD7631CB}"/>
          </ac:graphicFrameMkLst>
        </pc:graphicFrameChg>
        <pc:picChg chg="add del">
          <ac:chgData name="Lasse Kappel Aggerholm" userId="cc7af402-8c19-46cd-b1f9-6529bae68021" providerId="ADAL" clId="{DFDBADC1-4E10-42C8-9404-4B6D9701A3FC}" dt="2026-03-19T09:13:47.010" v="3361" actId="26606"/>
          <ac:picMkLst>
            <pc:docMk/>
            <pc:sldMk cId="2739470208" sldId="261"/>
            <ac:picMk id="6" creationId="{6C3B4E57-71B4-9B89-E014-2551CC7FB2E4}"/>
          </ac:picMkLst>
        </pc:picChg>
      </pc:sldChg>
      <pc:sldChg chg="addSp modSp new mod ord setBg">
        <pc:chgData name="Lasse Kappel Aggerholm" userId="cc7af402-8c19-46cd-b1f9-6529bae68021" providerId="ADAL" clId="{DFDBADC1-4E10-42C8-9404-4B6D9701A3FC}" dt="2026-03-19T07:31:27.252" v="2612" actId="26606"/>
        <pc:sldMkLst>
          <pc:docMk/>
          <pc:sldMk cId="2153906174" sldId="262"/>
        </pc:sldMkLst>
        <pc:spChg chg="mod">
          <ac:chgData name="Lasse Kappel Aggerholm" userId="cc7af402-8c19-46cd-b1f9-6529bae68021" providerId="ADAL" clId="{DFDBADC1-4E10-42C8-9404-4B6D9701A3FC}" dt="2026-03-19T07:31:27.252" v="2612" actId="26606"/>
          <ac:spMkLst>
            <pc:docMk/>
            <pc:sldMk cId="2153906174" sldId="262"/>
            <ac:spMk id="2" creationId="{2CEE1853-7EB6-4097-FDA4-A089950B2136}"/>
          </ac:spMkLst>
        </pc:spChg>
        <pc:spChg chg="mod">
          <ac:chgData name="Lasse Kappel Aggerholm" userId="cc7af402-8c19-46cd-b1f9-6529bae68021" providerId="ADAL" clId="{DFDBADC1-4E10-42C8-9404-4B6D9701A3FC}" dt="2026-03-19T07:31:27.252" v="2612" actId="26606"/>
          <ac:spMkLst>
            <pc:docMk/>
            <pc:sldMk cId="2153906174" sldId="262"/>
            <ac:spMk id="3" creationId="{B5DDE060-F9B6-8733-E431-AE18FEB6DA13}"/>
          </ac:spMkLst>
        </pc:spChg>
        <pc:grpChg chg="add">
          <ac:chgData name="Lasse Kappel Aggerholm" userId="cc7af402-8c19-46cd-b1f9-6529bae68021" providerId="ADAL" clId="{DFDBADC1-4E10-42C8-9404-4B6D9701A3FC}" dt="2026-03-19T07:31:27.252" v="2612" actId="26606"/>
          <ac:grpSpMkLst>
            <pc:docMk/>
            <pc:sldMk cId="2153906174" sldId="262"/>
            <ac:grpSpMk id="10" creationId="{6258F736-B256-8039-9DC6-F4E49A5C5AD5}"/>
          </ac:grpSpMkLst>
        </pc:grpChg>
        <pc:picChg chg="add mod">
          <ac:chgData name="Lasse Kappel Aggerholm" userId="cc7af402-8c19-46cd-b1f9-6529bae68021" providerId="ADAL" clId="{DFDBADC1-4E10-42C8-9404-4B6D9701A3FC}" dt="2026-03-19T07:31:27.252" v="2612" actId="26606"/>
          <ac:picMkLst>
            <pc:docMk/>
            <pc:sldMk cId="2153906174" sldId="262"/>
            <ac:picMk id="5" creationId="{92D8AC7A-99F3-8898-7B75-B08704596FD9}"/>
          </ac:picMkLst>
        </pc:picChg>
      </pc:sldChg>
      <pc:sldChg chg="addSp delSp modSp new mod ord setBg">
        <pc:chgData name="Lasse Kappel Aggerholm" userId="cc7af402-8c19-46cd-b1f9-6529bae68021" providerId="ADAL" clId="{DFDBADC1-4E10-42C8-9404-4B6D9701A3FC}" dt="2026-03-08T12:59:42.078" v="1988" actId="27636"/>
        <pc:sldMkLst>
          <pc:docMk/>
          <pc:sldMk cId="2773768908" sldId="263"/>
        </pc:sldMkLst>
        <pc:spChg chg="mod">
          <ac:chgData name="Lasse Kappel Aggerholm" userId="cc7af402-8c19-46cd-b1f9-6529bae68021" providerId="ADAL" clId="{DFDBADC1-4E10-42C8-9404-4B6D9701A3FC}" dt="2026-03-08T12:59:23.921" v="1979" actId="26606"/>
          <ac:spMkLst>
            <pc:docMk/>
            <pc:sldMk cId="2773768908" sldId="263"/>
            <ac:spMk id="2" creationId="{DDFCF8CE-3A37-452E-DDF8-B5ABAC507C1C}"/>
          </ac:spMkLst>
        </pc:spChg>
        <pc:spChg chg="mod">
          <ac:chgData name="Lasse Kappel Aggerholm" userId="cc7af402-8c19-46cd-b1f9-6529bae68021" providerId="ADAL" clId="{DFDBADC1-4E10-42C8-9404-4B6D9701A3FC}" dt="2026-03-08T12:59:42.078" v="1988" actId="27636"/>
          <ac:spMkLst>
            <pc:docMk/>
            <pc:sldMk cId="2773768908" sldId="263"/>
            <ac:spMk id="3" creationId="{0AE2F537-16CE-DF3F-4176-A52D211C400C}"/>
          </ac:spMkLst>
        </pc:spChg>
        <pc:spChg chg="add">
          <ac:chgData name="Lasse Kappel Aggerholm" userId="cc7af402-8c19-46cd-b1f9-6529bae68021" providerId="ADAL" clId="{DFDBADC1-4E10-42C8-9404-4B6D9701A3FC}" dt="2026-03-08T12:59:23.921" v="1979" actId="26606"/>
          <ac:spMkLst>
            <pc:docMk/>
            <pc:sldMk cId="2773768908" sldId="263"/>
            <ac:spMk id="19" creationId="{7FF47CB7-972F-479F-A36D-9E72D26EC8DA}"/>
          </ac:spMkLst>
        </pc:spChg>
        <pc:spChg chg="add">
          <ac:chgData name="Lasse Kappel Aggerholm" userId="cc7af402-8c19-46cd-b1f9-6529bae68021" providerId="ADAL" clId="{DFDBADC1-4E10-42C8-9404-4B6D9701A3FC}" dt="2026-03-08T12:59:23.921" v="1979" actId="26606"/>
          <ac:spMkLst>
            <pc:docMk/>
            <pc:sldMk cId="2773768908" sldId="263"/>
            <ac:spMk id="20" creationId="{0D153B68-5844-490D-8E67-F616D6D721CA}"/>
          </ac:spMkLst>
        </pc:spChg>
        <pc:spChg chg="add">
          <ac:chgData name="Lasse Kappel Aggerholm" userId="cc7af402-8c19-46cd-b1f9-6529bae68021" providerId="ADAL" clId="{DFDBADC1-4E10-42C8-9404-4B6D9701A3FC}" dt="2026-03-08T12:59:23.921" v="1979" actId="26606"/>
          <ac:spMkLst>
            <pc:docMk/>
            <pc:sldMk cId="2773768908" sldId="263"/>
            <ac:spMk id="21" creationId="{9A0D773F-7A7D-4DBB-9DEA-86BB8B8F4BC8}"/>
          </ac:spMkLst>
        </pc:spChg>
        <pc:picChg chg="add mod">
          <ac:chgData name="Lasse Kappel Aggerholm" userId="cc7af402-8c19-46cd-b1f9-6529bae68021" providerId="ADAL" clId="{DFDBADC1-4E10-42C8-9404-4B6D9701A3FC}" dt="2026-03-08T12:59:30.429" v="1981" actId="14100"/>
          <ac:picMkLst>
            <pc:docMk/>
            <pc:sldMk cId="2773768908" sldId="263"/>
            <ac:picMk id="4" creationId="{C7AD2930-76F1-6700-DD6A-70BB520A0B47}"/>
          </ac:picMkLst>
        </pc:picChg>
      </pc:sldChg>
      <pc:sldChg chg="addSp delSp modSp new mod setBg">
        <pc:chgData name="Lasse Kappel Aggerholm" userId="cc7af402-8c19-46cd-b1f9-6529bae68021" providerId="ADAL" clId="{DFDBADC1-4E10-42C8-9404-4B6D9701A3FC}" dt="2026-03-08T11:54:51.823" v="1797" actId="1076"/>
        <pc:sldMkLst>
          <pc:docMk/>
          <pc:sldMk cId="2957091529" sldId="266"/>
        </pc:sldMkLst>
        <pc:spChg chg="mod">
          <ac:chgData name="Lasse Kappel Aggerholm" userId="cc7af402-8c19-46cd-b1f9-6529bae68021" providerId="ADAL" clId="{DFDBADC1-4E10-42C8-9404-4B6D9701A3FC}" dt="2026-03-08T11:54:16.005" v="1786" actId="26606"/>
          <ac:spMkLst>
            <pc:docMk/>
            <pc:sldMk cId="2957091529" sldId="266"/>
            <ac:spMk id="2" creationId="{124899A3-F93F-26DD-EB6B-F9A91519453B}"/>
          </ac:spMkLst>
        </pc:spChg>
        <pc:spChg chg="mod">
          <ac:chgData name="Lasse Kappel Aggerholm" userId="cc7af402-8c19-46cd-b1f9-6529bae68021" providerId="ADAL" clId="{DFDBADC1-4E10-42C8-9404-4B6D9701A3FC}" dt="2026-03-08T11:54:16.005" v="1786" actId="26606"/>
          <ac:spMkLst>
            <pc:docMk/>
            <pc:sldMk cId="2957091529" sldId="266"/>
            <ac:spMk id="3" creationId="{6C4309A3-CAE6-DF1A-EC78-978A19675475}"/>
          </ac:spMkLst>
        </pc:spChg>
        <pc:spChg chg="add">
          <ac:chgData name="Lasse Kappel Aggerholm" userId="cc7af402-8c19-46cd-b1f9-6529bae68021" providerId="ADAL" clId="{DFDBADC1-4E10-42C8-9404-4B6D9701A3FC}" dt="2026-03-08T11:54:16.005" v="1786" actId="26606"/>
          <ac:spMkLst>
            <pc:docMk/>
            <pc:sldMk cId="2957091529" sldId="266"/>
            <ac:spMk id="16" creationId="{7D5D2E51-A652-4FCB-ADE3-8974F2723C34}"/>
          </ac:spMkLst>
        </pc:spChg>
        <pc:spChg chg="add">
          <ac:chgData name="Lasse Kappel Aggerholm" userId="cc7af402-8c19-46cd-b1f9-6529bae68021" providerId="ADAL" clId="{DFDBADC1-4E10-42C8-9404-4B6D9701A3FC}" dt="2026-03-08T11:54:16.005" v="1786" actId="26606"/>
          <ac:spMkLst>
            <pc:docMk/>
            <pc:sldMk cId="2957091529" sldId="266"/>
            <ac:spMk id="18" creationId="{08E18253-076D-4D89-968E-FCD8887E2B27}"/>
          </ac:spMkLst>
        </pc:spChg>
        <pc:spChg chg="add">
          <ac:chgData name="Lasse Kappel Aggerholm" userId="cc7af402-8c19-46cd-b1f9-6529bae68021" providerId="ADAL" clId="{DFDBADC1-4E10-42C8-9404-4B6D9701A3FC}" dt="2026-03-08T11:54:16.005" v="1786" actId="26606"/>
          <ac:spMkLst>
            <pc:docMk/>
            <pc:sldMk cId="2957091529" sldId="266"/>
            <ac:spMk id="20" creationId="{F6EBCC24-DE3B-4BAD-9624-83E1C2D665DD}"/>
          </ac:spMkLst>
        </pc:spChg>
        <pc:spChg chg="add">
          <ac:chgData name="Lasse Kappel Aggerholm" userId="cc7af402-8c19-46cd-b1f9-6529bae68021" providerId="ADAL" clId="{DFDBADC1-4E10-42C8-9404-4B6D9701A3FC}" dt="2026-03-08T11:54:16.005" v="1786" actId="26606"/>
          <ac:spMkLst>
            <pc:docMk/>
            <pc:sldMk cId="2957091529" sldId="266"/>
            <ac:spMk id="22" creationId="{8C07AF1D-AB44-447B-BC2F-DBECCC06C02A}"/>
          </ac:spMkLst>
        </pc:spChg>
        <pc:spChg chg="add">
          <ac:chgData name="Lasse Kappel Aggerholm" userId="cc7af402-8c19-46cd-b1f9-6529bae68021" providerId="ADAL" clId="{DFDBADC1-4E10-42C8-9404-4B6D9701A3FC}" dt="2026-03-08T11:54:16.005" v="1786" actId="26606"/>
          <ac:spMkLst>
            <pc:docMk/>
            <pc:sldMk cId="2957091529" sldId="266"/>
            <ac:spMk id="24" creationId="{6FCD70E2-BD62-41E4-975D-E58B07928F6F}"/>
          </ac:spMkLst>
        </pc:spChg>
        <pc:picChg chg="add mod">
          <ac:chgData name="Lasse Kappel Aggerholm" userId="cc7af402-8c19-46cd-b1f9-6529bae68021" providerId="ADAL" clId="{DFDBADC1-4E10-42C8-9404-4B6D9701A3FC}" dt="2026-03-08T11:54:34.892" v="1793" actId="1076"/>
          <ac:picMkLst>
            <pc:docMk/>
            <pc:sldMk cId="2957091529" sldId="266"/>
            <ac:picMk id="5" creationId="{283B0C39-BC4E-78FC-4BBA-96D6BDE3BDD6}"/>
          </ac:picMkLst>
        </pc:picChg>
        <pc:picChg chg="add mod ord">
          <ac:chgData name="Lasse Kappel Aggerholm" userId="cc7af402-8c19-46cd-b1f9-6529bae68021" providerId="ADAL" clId="{DFDBADC1-4E10-42C8-9404-4B6D9701A3FC}" dt="2026-03-08T11:54:51.823" v="1797" actId="1076"/>
          <ac:picMkLst>
            <pc:docMk/>
            <pc:sldMk cId="2957091529" sldId="266"/>
            <ac:picMk id="7" creationId="{E0B7726C-9331-2ED5-7FE6-22ED880F90CC}"/>
          </ac:picMkLst>
        </pc:picChg>
        <pc:picChg chg="add mod">
          <ac:chgData name="Lasse Kappel Aggerholm" userId="cc7af402-8c19-46cd-b1f9-6529bae68021" providerId="ADAL" clId="{DFDBADC1-4E10-42C8-9404-4B6D9701A3FC}" dt="2026-03-08T11:54:44.862" v="1796" actId="1076"/>
          <ac:picMkLst>
            <pc:docMk/>
            <pc:sldMk cId="2957091529" sldId="266"/>
            <ac:picMk id="11" creationId="{4C1FB463-041D-E41D-20D9-E37C2BF2D1E2}"/>
          </ac:picMkLst>
        </pc:picChg>
      </pc:sldChg>
      <pc:sldChg chg="addSp delSp modSp new mod setBg">
        <pc:chgData name="Lasse Kappel Aggerholm" userId="cc7af402-8c19-46cd-b1f9-6529bae68021" providerId="ADAL" clId="{DFDBADC1-4E10-42C8-9404-4B6D9701A3FC}" dt="2026-03-08T12:01:22.364" v="1820" actId="1076"/>
        <pc:sldMkLst>
          <pc:docMk/>
          <pc:sldMk cId="901192372" sldId="267"/>
        </pc:sldMkLst>
        <pc:spChg chg="mod">
          <ac:chgData name="Lasse Kappel Aggerholm" userId="cc7af402-8c19-46cd-b1f9-6529bae68021" providerId="ADAL" clId="{DFDBADC1-4E10-42C8-9404-4B6D9701A3FC}" dt="2026-03-08T12:01:01.335" v="1812" actId="26606"/>
          <ac:spMkLst>
            <pc:docMk/>
            <pc:sldMk cId="901192372" sldId="267"/>
            <ac:spMk id="2" creationId="{78DC51B8-5C71-0DF5-DA00-0F078F1232B7}"/>
          </ac:spMkLst>
        </pc:spChg>
        <pc:spChg chg="mod">
          <ac:chgData name="Lasse Kappel Aggerholm" userId="cc7af402-8c19-46cd-b1f9-6529bae68021" providerId="ADAL" clId="{DFDBADC1-4E10-42C8-9404-4B6D9701A3FC}" dt="2026-03-08T12:01:01.335" v="1812" actId="26606"/>
          <ac:spMkLst>
            <pc:docMk/>
            <pc:sldMk cId="901192372" sldId="267"/>
            <ac:spMk id="3" creationId="{2659650F-B8B0-625A-AB10-A804335A3FB4}"/>
          </ac:spMkLst>
        </pc:spChg>
        <pc:spChg chg="add">
          <ac:chgData name="Lasse Kappel Aggerholm" userId="cc7af402-8c19-46cd-b1f9-6529bae68021" providerId="ADAL" clId="{DFDBADC1-4E10-42C8-9404-4B6D9701A3FC}" dt="2026-03-08T12:01:01.335" v="1812" actId="26606"/>
          <ac:spMkLst>
            <pc:docMk/>
            <pc:sldMk cId="901192372" sldId="267"/>
            <ac:spMk id="23" creationId="{115719BB-48A7-4AF4-BB91-DC82E0DF727D}"/>
          </ac:spMkLst>
        </pc:spChg>
        <pc:spChg chg="add">
          <ac:chgData name="Lasse Kappel Aggerholm" userId="cc7af402-8c19-46cd-b1f9-6529bae68021" providerId="ADAL" clId="{DFDBADC1-4E10-42C8-9404-4B6D9701A3FC}" dt="2026-03-08T12:01:01.335" v="1812" actId="26606"/>
          <ac:spMkLst>
            <pc:docMk/>
            <pc:sldMk cId="901192372" sldId="267"/>
            <ac:spMk id="25" creationId="{10973A55-5440-4A99-B526-B5812E46271E}"/>
          </ac:spMkLst>
        </pc:spChg>
        <pc:spChg chg="add">
          <ac:chgData name="Lasse Kappel Aggerholm" userId="cc7af402-8c19-46cd-b1f9-6529bae68021" providerId="ADAL" clId="{DFDBADC1-4E10-42C8-9404-4B6D9701A3FC}" dt="2026-03-08T12:01:01.335" v="1812" actId="26606"/>
          <ac:spMkLst>
            <pc:docMk/>
            <pc:sldMk cId="901192372" sldId="267"/>
            <ac:spMk id="27" creationId="{A9682493-588A-4D52-98F6-FBBD80C07ECB}"/>
          </ac:spMkLst>
        </pc:spChg>
        <pc:spChg chg="add">
          <ac:chgData name="Lasse Kappel Aggerholm" userId="cc7af402-8c19-46cd-b1f9-6529bae68021" providerId="ADAL" clId="{DFDBADC1-4E10-42C8-9404-4B6D9701A3FC}" dt="2026-03-08T12:01:01.335" v="1812" actId="26606"/>
          <ac:spMkLst>
            <pc:docMk/>
            <pc:sldMk cId="901192372" sldId="267"/>
            <ac:spMk id="29" creationId="{FBEC5A7A-ADE4-48D9-B89C-2BA1C9110632}"/>
          </ac:spMkLst>
        </pc:spChg>
        <pc:spChg chg="add">
          <ac:chgData name="Lasse Kappel Aggerholm" userId="cc7af402-8c19-46cd-b1f9-6529bae68021" providerId="ADAL" clId="{DFDBADC1-4E10-42C8-9404-4B6D9701A3FC}" dt="2026-03-08T12:01:01.335" v="1812" actId="26606"/>
          <ac:spMkLst>
            <pc:docMk/>
            <pc:sldMk cId="901192372" sldId="267"/>
            <ac:spMk id="31" creationId="{82095FCE-EF05-4443-B97A-85DEE3A5CA17}"/>
          </ac:spMkLst>
        </pc:spChg>
        <pc:picChg chg="add mod">
          <ac:chgData name="Lasse Kappel Aggerholm" userId="cc7af402-8c19-46cd-b1f9-6529bae68021" providerId="ADAL" clId="{DFDBADC1-4E10-42C8-9404-4B6D9701A3FC}" dt="2026-03-08T12:01:16.025" v="1817" actId="1076"/>
          <ac:picMkLst>
            <pc:docMk/>
            <pc:sldMk cId="901192372" sldId="267"/>
            <ac:picMk id="5" creationId="{ED00DBBA-8ECC-F926-2146-52F4FAF50519}"/>
          </ac:picMkLst>
        </pc:picChg>
        <pc:picChg chg="add mod">
          <ac:chgData name="Lasse Kappel Aggerholm" userId="cc7af402-8c19-46cd-b1f9-6529bae68021" providerId="ADAL" clId="{DFDBADC1-4E10-42C8-9404-4B6D9701A3FC}" dt="2026-03-08T12:01:22.364" v="1820" actId="1076"/>
          <ac:picMkLst>
            <pc:docMk/>
            <pc:sldMk cId="901192372" sldId="267"/>
            <ac:picMk id="7" creationId="{07AC674E-5839-9FE6-50E2-C20346E357EF}"/>
          </ac:picMkLst>
        </pc:picChg>
      </pc:sldChg>
      <pc:sldChg chg="addSp modSp new mod setBg">
        <pc:chgData name="Lasse Kappel Aggerholm" userId="cc7af402-8c19-46cd-b1f9-6529bae68021" providerId="ADAL" clId="{DFDBADC1-4E10-42C8-9404-4B6D9701A3FC}" dt="2026-03-08T10:46:15.550" v="1653" actId="14100"/>
        <pc:sldMkLst>
          <pc:docMk/>
          <pc:sldMk cId="3542879162" sldId="268"/>
        </pc:sldMkLst>
        <pc:spChg chg="mod">
          <ac:chgData name="Lasse Kappel Aggerholm" userId="cc7af402-8c19-46cd-b1f9-6529bae68021" providerId="ADAL" clId="{DFDBADC1-4E10-42C8-9404-4B6D9701A3FC}" dt="2026-03-08T10:46:12.290" v="1652" actId="26606"/>
          <ac:spMkLst>
            <pc:docMk/>
            <pc:sldMk cId="3542879162" sldId="268"/>
            <ac:spMk id="2" creationId="{173F4E66-9A6F-D5EF-0053-439D497DB9AE}"/>
          </ac:spMkLst>
        </pc:spChg>
        <pc:spChg chg="mod">
          <ac:chgData name="Lasse Kappel Aggerholm" userId="cc7af402-8c19-46cd-b1f9-6529bae68021" providerId="ADAL" clId="{DFDBADC1-4E10-42C8-9404-4B6D9701A3FC}" dt="2026-03-08T10:46:12.290" v="1652" actId="26606"/>
          <ac:spMkLst>
            <pc:docMk/>
            <pc:sldMk cId="3542879162" sldId="268"/>
            <ac:spMk id="3" creationId="{7F24058E-B022-99C2-E1BA-E1216A4EA760}"/>
          </ac:spMkLst>
        </pc:spChg>
        <pc:spChg chg="add">
          <ac:chgData name="Lasse Kappel Aggerholm" userId="cc7af402-8c19-46cd-b1f9-6529bae68021" providerId="ADAL" clId="{DFDBADC1-4E10-42C8-9404-4B6D9701A3FC}" dt="2026-03-08T10:46:12.290" v="1652" actId="26606"/>
          <ac:spMkLst>
            <pc:docMk/>
            <pc:sldMk cId="3542879162" sldId="268"/>
            <ac:spMk id="10" creationId="{7FF47CB7-972F-479F-A36D-9E72D26EC8DA}"/>
          </ac:spMkLst>
        </pc:spChg>
        <pc:spChg chg="add">
          <ac:chgData name="Lasse Kappel Aggerholm" userId="cc7af402-8c19-46cd-b1f9-6529bae68021" providerId="ADAL" clId="{DFDBADC1-4E10-42C8-9404-4B6D9701A3FC}" dt="2026-03-08T10:46:12.290" v="1652" actId="26606"/>
          <ac:spMkLst>
            <pc:docMk/>
            <pc:sldMk cId="3542879162" sldId="268"/>
            <ac:spMk id="12" creationId="{0D153B68-5844-490D-8E67-F616D6D721CA}"/>
          </ac:spMkLst>
        </pc:spChg>
        <pc:spChg chg="add">
          <ac:chgData name="Lasse Kappel Aggerholm" userId="cc7af402-8c19-46cd-b1f9-6529bae68021" providerId="ADAL" clId="{DFDBADC1-4E10-42C8-9404-4B6D9701A3FC}" dt="2026-03-08T10:46:12.290" v="1652" actId="26606"/>
          <ac:spMkLst>
            <pc:docMk/>
            <pc:sldMk cId="3542879162" sldId="268"/>
            <ac:spMk id="14" creationId="{9A0D773F-7A7D-4DBB-9DEA-86BB8B8F4BC8}"/>
          </ac:spMkLst>
        </pc:spChg>
        <pc:picChg chg="add mod">
          <ac:chgData name="Lasse Kappel Aggerholm" userId="cc7af402-8c19-46cd-b1f9-6529bae68021" providerId="ADAL" clId="{DFDBADC1-4E10-42C8-9404-4B6D9701A3FC}" dt="2026-03-08T10:46:15.550" v="1653" actId="14100"/>
          <ac:picMkLst>
            <pc:docMk/>
            <pc:sldMk cId="3542879162" sldId="268"/>
            <ac:picMk id="5" creationId="{FBFD92D2-5565-0D12-0F47-4BD6D8F0EBE0}"/>
          </ac:picMkLst>
        </pc:picChg>
      </pc:sldChg>
      <pc:sldChg chg="addSp modSp new mod setBg">
        <pc:chgData name="Lasse Kappel Aggerholm" userId="cc7af402-8c19-46cd-b1f9-6529bae68021" providerId="ADAL" clId="{DFDBADC1-4E10-42C8-9404-4B6D9701A3FC}" dt="2026-03-08T12:15:11.523" v="1853" actId="14100"/>
        <pc:sldMkLst>
          <pc:docMk/>
          <pc:sldMk cId="3496417496" sldId="269"/>
        </pc:sldMkLst>
        <pc:spChg chg="mod">
          <ac:chgData name="Lasse Kappel Aggerholm" userId="cc7af402-8c19-46cd-b1f9-6529bae68021" providerId="ADAL" clId="{DFDBADC1-4E10-42C8-9404-4B6D9701A3FC}" dt="2026-03-08T12:14:35.970" v="1842" actId="26606"/>
          <ac:spMkLst>
            <pc:docMk/>
            <pc:sldMk cId="3496417496" sldId="269"/>
            <ac:spMk id="2" creationId="{EE1F36D0-66F3-6AF0-B310-9C4353C400CC}"/>
          </ac:spMkLst>
        </pc:spChg>
        <pc:spChg chg="mod">
          <ac:chgData name="Lasse Kappel Aggerholm" userId="cc7af402-8c19-46cd-b1f9-6529bae68021" providerId="ADAL" clId="{DFDBADC1-4E10-42C8-9404-4B6D9701A3FC}" dt="2026-03-08T12:15:11.523" v="1853" actId="14100"/>
          <ac:spMkLst>
            <pc:docMk/>
            <pc:sldMk cId="3496417496" sldId="269"/>
            <ac:spMk id="3" creationId="{5E7303E6-6469-1EE7-6F68-0678EB62B69D}"/>
          </ac:spMkLst>
        </pc:spChg>
        <pc:spChg chg="add">
          <ac:chgData name="Lasse Kappel Aggerholm" userId="cc7af402-8c19-46cd-b1f9-6529bae68021" providerId="ADAL" clId="{DFDBADC1-4E10-42C8-9404-4B6D9701A3FC}" dt="2026-03-08T12:14:35.970" v="1842" actId="26606"/>
          <ac:spMkLst>
            <pc:docMk/>
            <pc:sldMk cId="3496417496" sldId="269"/>
            <ac:spMk id="9" creationId="{7FF47CB7-972F-479F-A36D-9E72D26EC8DA}"/>
          </ac:spMkLst>
        </pc:spChg>
        <pc:spChg chg="add">
          <ac:chgData name="Lasse Kappel Aggerholm" userId="cc7af402-8c19-46cd-b1f9-6529bae68021" providerId="ADAL" clId="{DFDBADC1-4E10-42C8-9404-4B6D9701A3FC}" dt="2026-03-08T12:14:35.970" v="1842" actId="26606"/>
          <ac:spMkLst>
            <pc:docMk/>
            <pc:sldMk cId="3496417496" sldId="269"/>
            <ac:spMk id="11" creationId="{0D153B68-5844-490D-8E67-F616D6D721CA}"/>
          </ac:spMkLst>
        </pc:spChg>
        <pc:spChg chg="add">
          <ac:chgData name="Lasse Kappel Aggerholm" userId="cc7af402-8c19-46cd-b1f9-6529bae68021" providerId="ADAL" clId="{DFDBADC1-4E10-42C8-9404-4B6D9701A3FC}" dt="2026-03-08T12:14:35.970" v="1842" actId="26606"/>
          <ac:spMkLst>
            <pc:docMk/>
            <pc:sldMk cId="3496417496" sldId="269"/>
            <ac:spMk id="13" creationId="{9A0D773F-7A7D-4DBB-9DEA-86BB8B8F4BC8}"/>
          </ac:spMkLst>
        </pc:spChg>
        <pc:picChg chg="add mod">
          <ac:chgData name="Lasse Kappel Aggerholm" userId="cc7af402-8c19-46cd-b1f9-6529bae68021" providerId="ADAL" clId="{DFDBADC1-4E10-42C8-9404-4B6D9701A3FC}" dt="2026-03-08T12:14:48.390" v="1846" actId="14100"/>
          <ac:picMkLst>
            <pc:docMk/>
            <pc:sldMk cId="3496417496" sldId="269"/>
            <ac:picMk id="4" creationId="{09F07591-FD78-AD1C-7E18-96E225F90F0F}"/>
          </ac:picMkLst>
        </pc:picChg>
      </pc:sldChg>
      <pc:sldChg chg="addSp modSp new mod setBg">
        <pc:chgData name="Lasse Kappel Aggerholm" userId="cc7af402-8c19-46cd-b1f9-6529bae68021" providerId="ADAL" clId="{DFDBADC1-4E10-42C8-9404-4B6D9701A3FC}" dt="2026-03-08T12:49:06.173" v="1915" actId="21"/>
        <pc:sldMkLst>
          <pc:docMk/>
          <pc:sldMk cId="313890289" sldId="270"/>
        </pc:sldMkLst>
        <pc:spChg chg="mod">
          <ac:chgData name="Lasse Kappel Aggerholm" userId="cc7af402-8c19-46cd-b1f9-6529bae68021" providerId="ADAL" clId="{DFDBADC1-4E10-42C8-9404-4B6D9701A3FC}" dt="2026-03-08T11:14:49.188" v="1752" actId="26606"/>
          <ac:spMkLst>
            <pc:docMk/>
            <pc:sldMk cId="313890289" sldId="270"/>
            <ac:spMk id="2" creationId="{546B204A-245C-35C0-1857-B4B2AAEA148A}"/>
          </ac:spMkLst>
        </pc:spChg>
        <pc:spChg chg="mod">
          <ac:chgData name="Lasse Kappel Aggerholm" userId="cc7af402-8c19-46cd-b1f9-6529bae68021" providerId="ADAL" clId="{DFDBADC1-4E10-42C8-9404-4B6D9701A3FC}" dt="2026-03-08T12:49:06.173" v="1915" actId="21"/>
          <ac:spMkLst>
            <pc:docMk/>
            <pc:sldMk cId="313890289" sldId="270"/>
            <ac:spMk id="3" creationId="{D86EFC7A-C37F-D49B-39F0-B44EFFF1EB39}"/>
          </ac:spMkLst>
        </pc:spChg>
        <pc:spChg chg="add">
          <ac:chgData name="Lasse Kappel Aggerholm" userId="cc7af402-8c19-46cd-b1f9-6529bae68021" providerId="ADAL" clId="{DFDBADC1-4E10-42C8-9404-4B6D9701A3FC}" dt="2026-03-08T11:14:49.188" v="1752" actId="26606"/>
          <ac:spMkLst>
            <pc:docMk/>
            <pc:sldMk cId="313890289" sldId="270"/>
            <ac:spMk id="10" creationId="{04812C46-200A-4DEB-A05E-3ED6C68C2387}"/>
          </ac:spMkLst>
        </pc:spChg>
        <pc:spChg chg="add">
          <ac:chgData name="Lasse Kappel Aggerholm" userId="cc7af402-8c19-46cd-b1f9-6529bae68021" providerId="ADAL" clId="{DFDBADC1-4E10-42C8-9404-4B6D9701A3FC}" dt="2026-03-08T11:14:49.188" v="1752" actId="26606"/>
          <ac:spMkLst>
            <pc:docMk/>
            <pc:sldMk cId="313890289" sldId="270"/>
            <ac:spMk id="12" creationId="{D1EA859B-E555-4109-94F3-6700E046E008}"/>
          </ac:spMkLst>
        </pc:spChg>
        <pc:picChg chg="add mod ord">
          <ac:chgData name="Lasse Kappel Aggerholm" userId="cc7af402-8c19-46cd-b1f9-6529bae68021" providerId="ADAL" clId="{DFDBADC1-4E10-42C8-9404-4B6D9701A3FC}" dt="2026-03-08T11:14:49.188" v="1752" actId="26606"/>
          <ac:picMkLst>
            <pc:docMk/>
            <pc:sldMk cId="313890289" sldId="270"/>
            <ac:picMk id="5" creationId="{672E4E97-02BA-9C87-44B3-9E4A454D9BDD}"/>
          </ac:picMkLst>
        </pc:picChg>
      </pc:sldChg>
      <pc:sldChg chg="addSp delSp modSp new mod setBg">
        <pc:chgData name="Lasse Kappel Aggerholm" userId="cc7af402-8c19-46cd-b1f9-6529bae68021" providerId="ADAL" clId="{DFDBADC1-4E10-42C8-9404-4B6D9701A3FC}" dt="2026-03-08T10:46:01.051" v="1651" actId="27636"/>
        <pc:sldMkLst>
          <pc:docMk/>
          <pc:sldMk cId="1431119820" sldId="271"/>
        </pc:sldMkLst>
        <pc:spChg chg="mod">
          <ac:chgData name="Lasse Kappel Aggerholm" userId="cc7af402-8c19-46cd-b1f9-6529bae68021" providerId="ADAL" clId="{DFDBADC1-4E10-42C8-9404-4B6D9701A3FC}" dt="2026-03-08T10:45:30.662" v="1637" actId="26606"/>
          <ac:spMkLst>
            <pc:docMk/>
            <pc:sldMk cId="1431119820" sldId="271"/>
            <ac:spMk id="2" creationId="{B1351A52-0000-46C2-7269-F53F259BB58A}"/>
          </ac:spMkLst>
        </pc:spChg>
        <pc:spChg chg="mod">
          <ac:chgData name="Lasse Kappel Aggerholm" userId="cc7af402-8c19-46cd-b1f9-6529bae68021" providerId="ADAL" clId="{DFDBADC1-4E10-42C8-9404-4B6D9701A3FC}" dt="2026-03-08T10:46:01.051" v="1651" actId="27636"/>
          <ac:spMkLst>
            <pc:docMk/>
            <pc:sldMk cId="1431119820" sldId="271"/>
            <ac:spMk id="3" creationId="{470188F5-C773-06F8-837B-C5BA2A6F4E46}"/>
          </ac:spMkLst>
        </pc:spChg>
        <pc:spChg chg="add">
          <ac:chgData name="Lasse Kappel Aggerholm" userId="cc7af402-8c19-46cd-b1f9-6529bae68021" providerId="ADAL" clId="{DFDBADC1-4E10-42C8-9404-4B6D9701A3FC}" dt="2026-03-08T10:45:30.662" v="1637" actId="26606"/>
          <ac:spMkLst>
            <pc:docMk/>
            <pc:sldMk cId="1431119820" sldId="271"/>
            <ac:spMk id="18" creationId="{F821940F-7A1D-4ACC-85B4-A932898ABB37}"/>
          </ac:spMkLst>
        </pc:spChg>
        <pc:spChg chg="add">
          <ac:chgData name="Lasse Kappel Aggerholm" userId="cc7af402-8c19-46cd-b1f9-6529bae68021" providerId="ADAL" clId="{DFDBADC1-4E10-42C8-9404-4B6D9701A3FC}" dt="2026-03-08T10:45:30.662" v="1637" actId="26606"/>
          <ac:spMkLst>
            <pc:docMk/>
            <pc:sldMk cId="1431119820" sldId="271"/>
            <ac:spMk id="19" creationId="{16674508-81D3-48CF-96BF-7FC60EAA572A}"/>
          </ac:spMkLst>
        </pc:spChg>
        <pc:picChg chg="add mod">
          <ac:chgData name="Lasse Kappel Aggerholm" userId="cc7af402-8c19-46cd-b1f9-6529bae68021" providerId="ADAL" clId="{DFDBADC1-4E10-42C8-9404-4B6D9701A3FC}" dt="2026-03-08T10:45:30.662" v="1637" actId="26606"/>
          <ac:picMkLst>
            <pc:docMk/>
            <pc:sldMk cId="1431119820" sldId="271"/>
            <ac:picMk id="5" creationId="{B94806CA-FC29-C96B-BBED-8E14DBCC74A2}"/>
          </ac:picMkLst>
        </pc:picChg>
      </pc:sldChg>
      <pc:sldChg chg="addSp modSp new mod setBg">
        <pc:chgData name="Lasse Kappel Aggerholm" userId="cc7af402-8c19-46cd-b1f9-6529bae68021" providerId="ADAL" clId="{DFDBADC1-4E10-42C8-9404-4B6D9701A3FC}" dt="2026-03-08T10:45:05.311" v="1634" actId="26606"/>
        <pc:sldMkLst>
          <pc:docMk/>
          <pc:sldMk cId="1583057520" sldId="272"/>
        </pc:sldMkLst>
        <pc:spChg chg="mod">
          <ac:chgData name="Lasse Kappel Aggerholm" userId="cc7af402-8c19-46cd-b1f9-6529bae68021" providerId="ADAL" clId="{DFDBADC1-4E10-42C8-9404-4B6D9701A3FC}" dt="2026-03-08T10:45:05.311" v="1634" actId="26606"/>
          <ac:spMkLst>
            <pc:docMk/>
            <pc:sldMk cId="1583057520" sldId="272"/>
            <ac:spMk id="2" creationId="{35C97E7C-EF78-659E-C142-B7E1F60265E5}"/>
          </ac:spMkLst>
        </pc:spChg>
        <pc:spChg chg="mod">
          <ac:chgData name="Lasse Kappel Aggerholm" userId="cc7af402-8c19-46cd-b1f9-6529bae68021" providerId="ADAL" clId="{DFDBADC1-4E10-42C8-9404-4B6D9701A3FC}" dt="2026-03-08T10:45:05.311" v="1634" actId="26606"/>
          <ac:spMkLst>
            <pc:docMk/>
            <pc:sldMk cId="1583057520" sldId="272"/>
            <ac:spMk id="3" creationId="{818ABA03-25B7-CC01-A89B-D6195FE0813C}"/>
          </ac:spMkLst>
        </pc:spChg>
        <pc:spChg chg="add">
          <ac:chgData name="Lasse Kappel Aggerholm" userId="cc7af402-8c19-46cd-b1f9-6529bae68021" providerId="ADAL" clId="{DFDBADC1-4E10-42C8-9404-4B6D9701A3FC}" dt="2026-03-08T10:45:05.311" v="1634" actId="26606"/>
          <ac:spMkLst>
            <pc:docMk/>
            <pc:sldMk cId="1583057520" sldId="272"/>
            <ac:spMk id="9" creationId="{7FF47CB7-972F-479F-A36D-9E72D26EC8DA}"/>
          </ac:spMkLst>
        </pc:spChg>
        <pc:spChg chg="add">
          <ac:chgData name="Lasse Kappel Aggerholm" userId="cc7af402-8c19-46cd-b1f9-6529bae68021" providerId="ADAL" clId="{DFDBADC1-4E10-42C8-9404-4B6D9701A3FC}" dt="2026-03-08T10:45:05.311" v="1634" actId="26606"/>
          <ac:spMkLst>
            <pc:docMk/>
            <pc:sldMk cId="1583057520" sldId="272"/>
            <ac:spMk id="11" creationId="{0D153B68-5844-490D-8E67-F616D6D721CA}"/>
          </ac:spMkLst>
        </pc:spChg>
        <pc:spChg chg="add">
          <ac:chgData name="Lasse Kappel Aggerholm" userId="cc7af402-8c19-46cd-b1f9-6529bae68021" providerId="ADAL" clId="{DFDBADC1-4E10-42C8-9404-4B6D9701A3FC}" dt="2026-03-08T10:45:05.311" v="1634" actId="26606"/>
          <ac:spMkLst>
            <pc:docMk/>
            <pc:sldMk cId="1583057520" sldId="272"/>
            <ac:spMk id="13" creationId="{9A0D773F-7A7D-4DBB-9DEA-86BB8B8F4BC8}"/>
          </ac:spMkLst>
        </pc:spChg>
        <pc:picChg chg="add mod">
          <ac:chgData name="Lasse Kappel Aggerholm" userId="cc7af402-8c19-46cd-b1f9-6529bae68021" providerId="ADAL" clId="{DFDBADC1-4E10-42C8-9404-4B6D9701A3FC}" dt="2026-03-08T10:45:05.311" v="1634" actId="26606"/>
          <ac:picMkLst>
            <pc:docMk/>
            <pc:sldMk cId="1583057520" sldId="272"/>
            <ac:picMk id="4" creationId="{D612E515-0B9D-BEA1-E481-6D0AF2C58537}"/>
          </ac:picMkLst>
        </pc:picChg>
      </pc:sldChg>
      <pc:sldChg chg="addSp delSp modSp new mod setBg">
        <pc:chgData name="Lasse Kappel Aggerholm" userId="cc7af402-8c19-46cd-b1f9-6529bae68021" providerId="ADAL" clId="{DFDBADC1-4E10-42C8-9404-4B6D9701A3FC}" dt="2026-03-08T12:32:47.212" v="1862" actId="26606"/>
        <pc:sldMkLst>
          <pc:docMk/>
          <pc:sldMk cId="315921094" sldId="273"/>
        </pc:sldMkLst>
        <pc:spChg chg="add del mod">
          <ac:chgData name="Lasse Kappel Aggerholm" userId="cc7af402-8c19-46cd-b1f9-6529bae68021" providerId="ADAL" clId="{DFDBADC1-4E10-42C8-9404-4B6D9701A3FC}" dt="2026-03-08T12:32:47.212" v="1862" actId="26606"/>
          <ac:spMkLst>
            <pc:docMk/>
            <pc:sldMk cId="315921094" sldId="273"/>
            <ac:spMk id="2" creationId="{AE537A33-F557-142E-79C4-DBC7626E0783}"/>
          </ac:spMkLst>
        </pc:spChg>
        <pc:spChg chg="mod">
          <ac:chgData name="Lasse Kappel Aggerholm" userId="cc7af402-8c19-46cd-b1f9-6529bae68021" providerId="ADAL" clId="{DFDBADC1-4E10-42C8-9404-4B6D9701A3FC}" dt="2026-03-08T12:32:47.212" v="1862" actId="26606"/>
          <ac:spMkLst>
            <pc:docMk/>
            <pc:sldMk cId="315921094" sldId="273"/>
            <ac:spMk id="3" creationId="{3C7DEF0B-1151-D676-F584-18FC32B5C2A9}"/>
          </ac:spMkLst>
        </pc:spChg>
        <pc:spChg chg="add">
          <ac:chgData name="Lasse Kappel Aggerholm" userId="cc7af402-8c19-46cd-b1f9-6529bae68021" providerId="ADAL" clId="{DFDBADC1-4E10-42C8-9404-4B6D9701A3FC}" dt="2026-03-08T12:32:47.212" v="1862" actId="26606"/>
          <ac:spMkLst>
            <pc:docMk/>
            <pc:sldMk cId="315921094" sldId="273"/>
            <ac:spMk id="11" creationId="{7FF47CB7-972F-479F-A36D-9E72D26EC8DA}"/>
          </ac:spMkLst>
        </pc:spChg>
        <pc:spChg chg="add">
          <ac:chgData name="Lasse Kappel Aggerholm" userId="cc7af402-8c19-46cd-b1f9-6529bae68021" providerId="ADAL" clId="{DFDBADC1-4E10-42C8-9404-4B6D9701A3FC}" dt="2026-03-08T12:32:47.212" v="1862" actId="26606"/>
          <ac:spMkLst>
            <pc:docMk/>
            <pc:sldMk cId="315921094" sldId="273"/>
            <ac:spMk id="13" creationId="{0D153B68-5844-490D-8E67-F616D6D721CA}"/>
          </ac:spMkLst>
        </pc:spChg>
        <pc:spChg chg="add">
          <ac:chgData name="Lasse Kappel Aggerholm" userId="cc7af402-8c19-46cd-b1f9-6529bae68021" providerId="ADAL" clId="{DFDBADC1-4E10-42C8-9404-4B6D9701A3FC}" dt="2026-03-08T12:32:47.212" v="1862" actId="26606"/>
          <ac:spMkLst>
            <pc:docMk/>
            <pc:sldMk cId="315921094" sldId="273"/>
            <ac:spMk id="15" creationId="{9A0D773F-7A7D-4DBB-9DEA-86BB8B8F4BC8}"/>
          </ac:spMkLst>
        </pc:spChg>
        <pc:picChg chg="add mod">
          <ac:chgData name="Lasse Kappel Aggerholm" userId="cc7af402-8c19-46cd-b1f9-6529bae68021" providerId="ADAL" clId="{DFDBADC1-4E10-42C8-9404-4B6D9701A3FC}" dt="2026-03-08T12:32:47.212" v="1862" actId="26606"/>
          <ac:picMkLst>
            <pc:docMk/>
            <pc:sldMk cId="315921094" sldId="273"/>
            <ac:picMk id="6" creationId="{0FB6E97F-F173-217C-E840-0741216EE07F}"/>
          </ac:picMkLst>
        </pc:picChg>
      </pc:sldChg>
      <pc:sldChg chg="addSp delSp modSp new mod setBg">
        <pc:chgData name="Lasse Kappel Aggerholm" userId="cc7af402-8c19-46cd-b1f9-6529bae68021" providerId="ADAL" clId="{DFDBADC1-4E10-42C8-9404-4B6D9701A3FC}" dt="2026-03-08T12:43:01.260" v="1888" actId="14100"/>
        <pc:sldMkLst>
          <pc:docMk/>
          <pc:sldMk cId="1905706695" sldId="274"/>
        </pc:sldMkLst>
        <pc:spChg chg="mod">
          <ac:chgData name="Lasse Kappel Aggerholm" userId="cc7af402-8c19-46cd-b1f9-6529bae68021" providerId="ADAL" clId="{DFDBADC1-4E10-42C8-9404-4B6D9701A3FC}" dt="2026-03-08T12:42:48.663" v="1884" actId="26606"/>
          <ac:spMkLst>
            <pc:docMk/>
            <pc:sldMk cId="1905706695" sldId="274"/>
            <ac:spMk id="2" creationId="{2F75F59C-71FD-E665-4807-55F693A6B34A}"/>
          </ac:spMkLst>
        </pc:spChg>
        <pc:spChg chg="add del mod">
          <ac:chgData name="Lasse Kappel Aggerholm" userId="cc7af402-8c19-46cd-b1f9-6529bae68021" providerId="ADAL" clId="{DFDBADC1-4E10-42C8-9404-4B6D9701A3FC}" dt="2026-03-08T12:42:48.663" v="1884" actId="26606"/>
          <ac:spMkLst>
            <pc:docMk/>
            <pc:sldMk cId="1905706695" sldId="274"/>
            <ac:spMk id="3" creationId="{23FCD745-DCD6-4415-9FC1-B162DEABF075}"/>
          </ac:spMkLst>
        </pc:spChg>
        <pc:spChg chg="add">
          <ac:chgData name="Lasse Kappel Aggerholm" userId="cc7af402-8c19-46cd-b1f9-6529bae68021" providerId="ADAL" clId="{DFDBADC1-4E10-42C8-9404-4B6D9701A3FC}" dt="2026-03-08T12:42:48.663" v="1884" actId="26606"/>
          <ac:spMkLst>
            <pc:docMk/>
            <pc:sldMk cId="1905706695" sldId="274"/>
            <ac:spMk id="11" creationId="{5EF17487-C386-4F99-B5EB-4FD3DF4236B2}"/>
          </ac:spMkLst>
        </pc:spChg>
        <pc:spChg chg="add">
          <ac:chgData name="Lasse Kappel Aggerholm" userId="cc7af402-8c19-46cd-b1f9-6529bae68021" providerId="ADAL" clId="{DFDBADC1-4E10-42C8-9404-4B6D9701A3FC}" dt="2026-03-08T12:42:48.663" v="1884" actId="26606"/>
          <ac:spMkLst>
            <pc:docMk/>
            <pc:sldMk cId="1905706695" sldId="274"/>
            <ac:spMk id="13" creationId="{A0DE92DF-4769-4DE9-93FD-EE31271850CA}"/>
          </ac:spMkLst>
        </pc:spChg>
        <pc:picChg chg="add mod ord">
          <ac:chgData name="Lasse Kappel Aggerholm" userId="cc7af402-8c19-46cd-b1f9-6529bae68021" providerId="ADAL" clId="{DFDBADC1-4E10-42C8-9404-4B6D9701A3FC}" dt="2026-03-08T12:42:55.958" v="1886" actId="14100"/>
          <ac:picMkLst>
            <pc:docMk/>
            <pc:sldMk cId="1905706695" sldId="274"/>
            <ac:picMk id="5" creationId="{40FB2B5C-3DE4-2689-9792-25DAFC1DE31A}"/>
          </ac:picMkLst>
        </pc:picChg>
        <pc:picChg chg="add mod">
          <ac:chgData name="Lasse Kappel Aggerholm" userId="cc7af402-8c19-46cd-b1f9-6529bae68021" providerId="ADAL" clId="{DFDBADC1-4E10-42C8-9404-4B6D9701A3FC}" dt="2026-03-08T12:43:01.260" v="1888" actId="14100"/>
          <ac:picMkLst>
            <pc:docMk/>
            <pc:sldMk cId="1905706695" sldId="274"/>
            <ac:picMk id="6" creationId="{4A763917-26A3-9A9C-795D-F93D0D01BEE1}"/>
          </ac:picMkLst>
        </pc:picChg>
      </pc:sldChg>
      <pc:sldChg chg="addSp delSp modSp new mod">
        <pc:chgData name="Lasse Kappel Aggerholm" userId="cc7af402-8c19-46cd-b1f9-6529bae68021" providerId="ADAL" clId="{DFDBADC1-4E10-42C8-9404-4B6D9701A3FC}" dt="2026-03-19T08:09:03.676" v="2795" actId="20577"/>
        <pc:sldMkLst>
          <pc:docMk/>
          <pc:sldMk cId="520466271" sldId="275"/>
        </pc:sldMkLst>
        <pc:spChg chg="mod">
          <ac:chgData name="Lasse Kappel Aggerholm" userId="cc7af402-8c19-46cd-b1f9-6529bae68021" providerId="ADAL" clId="{DFDBADC1-4E10-42C8-9404-4B6D9701A3FC}" dt="2026-03-08T12:49:19.614" v="1935" actId="20577"/>
          <ac:spMkLst>
            <pc:docMk/>
            <pc:sldMk cId="520466271" sldId="275"/>
            <ac:spMk id="2" creationId="{2B042CB4-B004-5BF5-FA1D-600DFEA4669F}"/>
          </ac:spMkLst>
        </pc:spChg>
        <pc:spChg chg="add del mod">
          <ac:chgData name="Lasse Kappel Aggerholm" userId="cc7af402-8c19-46cd-b1f9-6529bae68021" providerId="ADAL" clId="{DFDBADC1-4E10-42C8-9404-4B6D9701A3FC}" dt="2026-03-19T08:09:03.676" v="2795" actId="20577"/>
          <ac:spMkLst>
            <pc:docMk/>
            <pc:sldMk cId="520466271" sldId="275"/>
            <ac:spMk id="3" creationId="{F356A86A-959E-C8C3-E18C-0740B8941E87}"/>
          </ac:spMkLst>
        </pc:spChg>
        <pc:spChg chg="add mod">
          <ac:chgData name="Lasse Kappel Aggerholm" userId="cc7af402-8c19-46cd-b1f9-6529bae68021" providerId="ADAL" clId="{DFDBADC1-4E10-42C8-9404-4B6D9701A3FC}" dt="2026-03-19T08:08:44.446" v="2785"/>
          <ac:spMkLst>
            <pc:docMk/>
            <pc:sldMk cId="520466271" sldId="275"/>
            <ac:spMk id="4" creationId="{7051BA1C-6245-BEF4-49E6-9D900F4D4FD5}"/>
          </ac:spMkLst>
        </pc:spChg>
      </pc:sldChg>
      <pc:sldChg chg="addSp modSp new mod setBg">
        <pc:chgData name="Lasse Kappel Aggerholm" userId="cc7af402-8c19-46cd-b1f9-6529bae68021" providerId="ADAL" clId="{DFDBADC1-4E10-42C8-9404-4B6D9701A3FC}" dt="2026-03-08T16:39:33.216" v="2072" actId="27636"/>
        <pc:sldMkLst>
          <pc:docMk/>
          <pc:sldMk cId="3788160250" sldId="276"/>
        </pc:sldMkLst>
        <pc:spChg chg="mod">
          <ac:chgData name="Lasse Kappel Aggerholm" userId="cc7af402-8c19-46cd-b1f9-6529bae68021" providerId="ADAL" clId="{DFDBADC1-4E10-42C8-9404-4B6D9701A3FC}" dt="2026-03-08T16:39:22.743" v="2065" actId="26606"/>
          <ac:spMkLst>
            <pc:docMk/>
            <pc:sldMk cId="3788160250" sldId="276"/>
            <ac:spMk id="2" creationId="{AA558568-93E8-6E85-2243-EF30F03E1ABB}"/>
          </ac:spMkLst>
        </pc:spChg>
        <pc:spChg chg="mod">
          <ac:chgData name="Lasse Kappel Aggerholm" userId="cc7af402-8c19-46cd-b1f9-6529bae68021" providerId="ADAL" clId="{DFDBADC1-4E10-42C8-9404-4B6D9701A3FC}" dt="2026-03-08T16:39:33.216" v="2072" actId="27636"/>
          <ac:spMkLst>
            <pc:docMk/>
            <pc:sldMk cId="3788160250" sldId="276"/>
            <ac:spMk id="3" creationId="{179BA935-AA03-A3C1-AEB0-D52530EBB956}"/>
          </ac:spMkLst>
        </pc:spChg>
        <pc:spChg chg="add">
          <ac:chgData name="Lasse Kappel Aggerholm" userId="cc7af402-8c19-46cd-b1f9-6529bae68021" providerId="ADAL" clId="{DFDBADC1-4E10-42C8-9404-4B6D9701A3FC}" dt="2026-03-08T16:39:22.743" v="2065" actId="26606"/>
          <ac:spMkLst>
            <pc:docMk/>
            <pc:sldMk cId="3788160250" sldId="276"/>
            <ac:spMk id="10" creationId="{7FF47CB7-972F-479F-A36D-9E72D26EC8DA}"/>
          </ac:spMkLst>
        </pc:spChg>
        <pc:spChg chg="add">
          <ac:chgData name="Lasse Kappel Aggerholm" userId="cc7af402-8c19-46cd-b1f9-6529bae68021" providerId="ADAL" clId="{DFDBADC1-4E10-42C8-9404-4B6D9701A3FC}" dt="2026-03-08T16:39:22.743" v="2065" actId="26606"/>
          <ac:spMkLst>
            <pc:docMk/>
            <pc:sldMk cId="3788160250" sldId="276"/>
            <ac:spMk id="12" creationId="{0D153B68-5844-490D-8E67-F616D6D721CA}"/>
          </ac:spMkLst>
        </pc:spChg>
        <pc:spChg chg="add">
          <ac:chgData name="Lasse Kappel Aggerholm" userId="cc7af402-8c19-46cd-b1f9-6529bae68021" providerId="ADAL" clId="{DFDBADC1-4E10-42C8-9404-4B6D9701A3FC}" dt="2026-03-08T16:39:22.743" v="2065" actId="26606"/>
          <ac:spMkLst>
            <pc:docMk/>
            <pc:sldMk cId="3788160250" sldId="276"/>
            <ac:spMk id="14" creationId="{9A0D773F-7A7D-4DBB-9DEA-86BB8B8F4BC8}"/>
          </ac:spMkLst>
        </pc:spChg>
        <pc:picChg chg="add mod">
          <ac:chgData name="Lasse Kappel Aggerholm" userId="cc7af402-8c19-46cd-b1f9-6529bae68021" providerId="ADAL" clId="{DFDBADC1-4E10-42C8-9404-4B6D9701A3FC}" dt="2026-03-08T16:39:22.743" v="2065" actId="26606"/>
          <ac:picMkLst>
            <pc:docMk/>
            <pc:sldMk cId="3788160250" sldId="276"/>
            <ac:picMk id="5" creationId="{B3144C68-81BE-66F5-5DAF-4682B39DFC76}"/>
          </ac:picMkLst>
        </pc:picChg>
      </pc:sldChg>
      <pc:sldChg chg="addSp delSp modSp new mod setBg">
        <pc:chgData name="Lasse Kappel Aggerholm" userId="cc7af402-8c19-46cd-b1f9-6529bae68021" providerId="ADAL" clId="{DFDBADC1-4E10-42C8-9404-4B6D9701A3FC}" dt="2026-03-08T20:21:37.838" v="2128" actId="27636"/>
        <pc:sldMkLst>
          <pc:docMk/>
          <pc:sldMk cId="2785306564" sldId="277"/>
        </pc:sldMkLst>
        <pc:spChg chg="mod">
          <ac:chgData name="Lasse Kappel Aggerholm" userId="cc7af402-8c19-46cd-b1f9-6529bae68021" providerId="ADAL" clId="{DFDBADC1-4E10-42C8-9404-4B6D9701A3FC}" dt="2026-03-08T20:21:05.897" v="2119" actId="26606"/>
          <ac:spMkLst>
            <pc:docMk/>
            <pc:sldMk cId="2785306564" sldId="277"/>
            <ac:spMk id="2" creationId="{76338594-9557-80BA-FD90-E894ED85F3FB}"/>
          </ac:spMkLst>
        </pc:spChg>
        <pc:spChg chg="mod">
          <ac:chgData name="Lasse Kappel Aggerholm" userId="cc7af402-8c19-46cd-b1f9-6529bae68021" providerId="ADAL" clId="{DFDBADC1-4E10-42C8-9404-4B6D9701A3FC}" dt="2026-03-08T20:21:37.838" v="2128" actId="27636"/>
          <ac:spMkLst>
            <pc:docMk/>
            <pc:sldMk cId="2785306564" sldId="277"/>
            <ac:spMk id="3" creationId="{338C04F8-F59B-4E53-0160-CE648C6D4E5D}"/>
          </ac:spMkLst>
        </pc:spChg>
        <pc:spChg chg="add del">
          <ac:chgData name="Lasse Kappel Aggerholm" userId="cc7af402-8c19-46cd-b1f9-6529bae68021" providerId="ADAL" clId="{DFDBADC1-4E10-42C8-9404-4B6D9701A3FC}" dt="2026-03-08T20:21:05.897" v="2119" actId="26606"/>
          <ac:spMkLst>
            <pc:docMk/>
            <pc:sldMk cId="2785306564" sldId="277"/>
            <ac:spMk id="10" creationId="{7FF47CB7-972F-479F-A36D-9E72D26EC8DA}"/>
          </ac:spMkLst>
        </pc:spChg>
        <pc:spChg chg="add del">
          <ac:chgData name="Lasse Kappel Aggerholm" userId="cc7af402-8c19-46cd-b1f9-6529bae68021" providerId="ADAL" clId="{DFDBADC1-4E10-42C8-9404-4B6D9701A3FC}" dt="2026-03-08T20:21:05.897" v="2119" actId="26606"/>
          <ac:spMkLst>
            <pc:docMk/>
            <pc:sldMk cId="2785306564" sldId="277"/>
            <ac:spMk id="12" creationId="{0D153B68-5844-490D-8E67-F616D6D721CA}"/>
          </ac:spMkLst>
        </pc:spChg>
        <pc:spChg chg="add del">
          <ac:chgData name="Lasse Kappel Aggerholm" userId="cc7af402-8c19-46cd-b1f9-6529bae68021" providerId="ADAL" clId="{DFDBADC1-4E10-42C8-9404-4B6D9701A3FC}" dt="2026-03-08T20:21:05.897" v="2119" actId="26606"/>
          <ac:spMkLst>
            <pc:docMk/>
            <pc:sldMk cId="2785306564" sldId="277"/>
            <ac:spMk id="14" creationId="{9A0D773F-7A7D-4DBB-9DEA-86BB8B8F4BC8}"/>
          </ac:spMkLst>
        </pc:spChg>
        <pc:picChg chg="add mod ord">
          <ac:chgData name="Lasse Kappel Aggerholm" userId="cc7af402-8c19-46cd-b1f9-6529bae68021" providerId="ADAL" clId="{DFDBADC1-4E10-42C8-9404-4B6D9701A3FC}" dt="2026-03-08T20:21:12.268" v="2121" actId="14100"/>
          <ac:picMkLst>
            <pc:docMk/>
            <pc:sldMk cId="2785306564" sldId="277"/>
            <ac:picMk id="5" creationId="{162E690A-D2FD-CD72-F10B-9F37C7972486}"/>
          </ac:picMkLst>
        </pc:picChg>
      </pc:sldChg>
      <pc:sldChg chg="addSp delSp modSp add mod setBg">
        <pc:chgData name="Lasse Kappel Aggerholm" userId="cc7af402-8c19-46cd-b1f9-6529bae68021" providerId="ADAL" clId="{DFDBADC1-4E10-42C8-9404-4B6D9701A3FC}" dt="2026-03-08T16:50:37.568" v="2090" actId="1076"/>
        <pc:sldMkLst>
          <pc:docMk/>
          <pc:sldMk cId="2870118177" sldId="278"/>
        </pc:sldMkLst>
        <pc:spChg chg="mod">
          <ac:chgData name="Lasse Kappel Aggerholm" userId="cc7af402-8c19-46cd-b1f9-6529bae68021" providerId="ADAL" clId="{DFDBADC1-4E10-42C8-9404-4B6D9701A3FC}" dt="2026-03-08T16:39:52.605" v="2077" actId="26606"/>
          <ac:spMkLst>
            <pc:docMk/>
            <pc:sldMk cId="2870118177" sldId="278"/>
            <ac:spMk id="2" creationId="{8465CF2D-029B-2233-1F00-043C9B82CBAF}"/>
          </ac:spMkLst>
        </pc:spChg>
        <pc:spChg chg="mod">
          <ac:chgData name="Lasse Kappel Aggerholm" userId="cc7af402-8c19-46cd-b1f9-6529bae68021" providerId="ADAL" clId="{DFDBADC1-4E10-42C8-9404-4B6D9701A3FC}" dt="2026-03-08T16:50:28.812" v="2086" actId="26606"/>
          <ac:spMkLst>
            <pc:docMk/>
            <pc:sldMk cId="2870118177" sldId="278"/>
            <ac:spMk id="3" creationId="{78A97238-1895-A29F-EF11-6B29B60D69B9}"/>
          </ac:spMkLst>
        </pc:spChg>
        <pc:spChg chg="add del">
          <ac:chgData name="Lasse Kappel Aggerholm" userId="cc7af402-8c19-46cd-b1f9-6529bae68021" providerId="ADAL" clId="{DFDBADC1-4E10-42C8-9404-4B6D9701A3FC}" dt="2026-03-08T16:50:28.812" v="2086" actId="26606"/>
          <ac:spMkLst>
            <pc:docMk/>
            <pc:sldMk cId="2870118177" sldId="278"/>
            <ac:spMk id="22" creationId="{7FF47CB7-972F-479F-A36D-9E72D26EC8DA}"/>
          </ac:spMkLst>
        </pc:spChg>
        <pc:spChg chg="add del">
          <ac:chgData name="Lasse Kappel Aggerholm" userId="cc7af402-8c19-46cd-b1f9-6529bae68021" providerId="ADAL" clId="{DFDBADC1-4E10-42C8-9404-4B6D9701A3FC}" dt="2026-03-08T16:50:28.812" v="2086" actId="26606"/>
          <ac:spMkLst>
            <pc:docMk/>
            <pc:sldMk cId="2870118177" sldId="278"/>
            <ac:spMk id="24" creationId="{0D153B68-5844-490D-8E67-F616D6D721CA}"/>
          </ac:spMkLst>
        </pc:spChg>
        <pc:spChg chg="add del">
          <ac:chgData name="Lasse Kappel Aggerholm" userId="cc7af402-8c19-46cd-b1f9-6529bae68021" providerId="ADAL" clId="{DFDBADC1-4E10-42C8-9404-4B6D9701A3FC}" dt="2026-03-08T16:50:28.812" v="2086" actId="26606"/>
          <ac:spMkLst>
            <pc:docMk/>
            <pc:sldMk cId="2870118177" sldId="278"/>
            <ac:spMk id="26" creationId="{9A0D773F-7A7D-4DBB-9DEA-86BB8B8F4BC8}"/>
          </ac:spMkLst>
        </pc:spChg>
        <pc:picChg chg="add mod">
          <ac:chgData name="Lasse Kappel Aggerholm" userId="cc7af402-8c19-46cd-b1f9-6529bae68021" providerId="ADAL" clId="{DFDBADC1-4E10-42C8-9404-4B6D9701A3FC}" dt="2026-03-08T16:50:37.568" v="2090" actId="1076"/>
          <ac:picMkLst>
            <pc:docMk/>
            <pc:sldMk cId="2870118177" sldId="278"/>
            <ac:picMk id="4" creationId="{672CFFF3-3C0C-8BD0-8B9A-1394C1220014}"/>
          </ac:picMkLst>
        </pc:picChg>
      </pc:sldChg>
      <pc:sldChg chg="addSp delSp modSp new mod setBg">
        <pc:chgData name="Lasse Kappel Aggerholm" userId="cc7af402-8c19-46cd-b1f9-6529bae68021" providerId="ADAL" clId="{DFDBADC1-4E10-42C8-9404-4B6D9701A3FC}" dt="2026-03-19T08:47:23.715" v="3083" actId="14100"/>
        <pc:sldMkLst>
          <pc:docMk/>
          <pc:sldMk cId="734039859" sldId="279"/>
        </pc:sldMkLst>
        <pc:spChg chg="mod">
          <ac:chgData name="Lasse Kappel Aggerholm" userId="cc7af402-8c19-46cd-b1f9-6529bae68021" providerId="ADAL" clId="{DFDBADC1-4E10-42C8-9404-4B6D9701A3FC}" dt="2026-03-19T08:33:19.571" v="2996" actId="26606"/>
          <ac:spMkLst>
            <pc:docMk/>
            <pc:sldMk cId="734039859" sldId="279"/>
            <ac:spMk id="2" creationId="{39B20EA7-26BF-1090-D7F5-3E23FE1F88C3}"/>
          </ac:spMkLst>
        </pc:spChg>
        <pc:spChg chg="add del mod">
          <ac:chgData name="Lasse Kappel Aggerholm" userId="cc7af402-8c19-46cd-b1f9-6529bae68021" providerId="ADAL" clId="{DFDBADC1-4E10-42C8-9404-4B6D9701A3FC}" dt="2026-03-19T08:47:23.715" v="3083" actId="14100"/>
          <ac:spMkLst>
            <pc:docMk/>
            <pc:sldMk cId="734039859" sldId="279"/>
            <ac:spMk id="3" creationId="{5629E170-CFAB-88EA-0F34-9FC8DB8F23F5}"/>
          </ac:spMkLst>
        </pc:spChg>
        <pc:spChg chg="add mod">
          <ac:chgData name="Lasse Kappel Aggerholm" userId="cc7af402-8c19-46cd-b1f9-6529bae68021" providerId="ADAL" clId="{DFDBADC1-4E10-42C8-9404-4B6D9701A3FC}" dt="2026-03-19T07:54:10.639" v="2614"/>
          <ac:spMkLst>
            <pc:docMk/>
            <pc:sldMk cId="734039859" sldId="279"/>
            <ac:spMk id="4" creationId="{62C5AF3C-4BF0-5691-39F1-4AA4C6C3B297}"/>
          </ac:spMkLst>
        </pc:spChg>
        <pc:spChg chg="add">
          <ac:chgData name="Lasse Kappel Aggerholm" userId="cc7af402-8c19-46cd-b1f9-6529bae68021" providerId="ADAL" clId="{DFDBADC1-4E10-42C8-9404-4B6D9701A3FC}" dt="2026-03-19T08:46:41.154" v="3065"/>
          <ac:spMkLst>
            <pc:docMk/>
            <pc:sldMk cId="734039859" sldId="279"/>
            <ac:spMk id="9" creationId="{16A5D8EF-CA98-5640-2B3C-A588C74E4531}"/>
          </ac:spMkLst>
        </pc:spChg>
        <pc:spChg chg="add del">
          <ac:chgData name="Lasse Kappel Aggerholm" userId="cc7af402-8c19-46cd-b1f9-6529bae68021" providerId="ADAL" clId="{DFDBADC1-4E10-42C8-9404-4B6D9701A3FC}" dt="2026-03-19T08:33:19.571" v="2996" actId="26606"/>
          <ac:spMkLst>
            <pc:docMk/>
            <pc:sldMk cId="734039859" sldId="279"/>
            <ac:spMk id="11" creationId="{7FF47CB7-972F-479F-A36D-9E72D26EC8DA}"/>
          </ac:spMkLst>
        </pc:spChg>
        <pc:spChg chg="add del">
          <ac:chgData name="Lasse Kappel Aggerholm" userId="cc7af402-8c19-46cd-b1f9-6529bae68021" providerId="ADAL" clId="{DFDBADC1-4E10-42C8-9404-4B6D9701A3FC}" dt="2026-03-19T08:33:19.571" v="2996" actId="26606"/>
          <ac:spMkLst>
            <pc:docMk/>
            <pc:sldMk cId="734039859" sldId="279"/>
            <ac:spMk id="13" creationId="{0D153B68-5844-490D-8E67-F616D6D721CA}"/>
          </ac:spMkLst>
        </pc:spChg>
        <pc:spChg chg="add del">
          <ac:chgData name="Lasse Kappel Aggerholm" userId="cc7af402-8c19-46cd-b1f9-6529bae68021" providerId="ADAL" clId="{DFDBADC1-4E10-42C8-9404-4B6D9701A3FC}" dt="2026-03-19T08:33:19.571" v="2996" actId="26606"/>
          <ac:spMkLst>
            <pc:docMk/>
            <pc:sldMk cId="734039859" sldId="279"/>
            <ac:spMk id="15" creationId="{9A0D773F-7A7D-4DBB-9DEA-86BB8B8F4BC8}"/>
          </ac:spMkLst>
        </pc:spChg>
        <pc:spChg chg="add">
          <ac:chgData name="Lasse Kappel Aggerholm" userId="cc7af402-8c19-46cd-b1f9-6529bae68021" providerId="ADAL" clId="{DFDBADC1-4E10-42C8-9404-4B6D9701A3FC}" dt="2026-03-19T08:33:19.571" v="2996" actId="26606"/>
          <ac:spMkLst>
            <pc:docMk/>
            <pc:sldMk cId="734039859" sldId="279"/>
            <ac:spMk id="20" creationId="{131BAD53-4E89-4F62-BBB7-26359763ED39}"/>
          </ac:spMkLst>
        </pc:spChg>
        <pc:spChg chg="add">
          <ac:chgData name="Lasse Kappel Aggerholm" userId="cc7af402-8c19-46cd-b1f9-6529bae68021" providerId="ADAL" clId="{DFDBADC1-4E10-42C8-9404-4B6D9701A3FC}" dt="2026-03-19T08:33:19.571" v="2996" actId="26606"/>
          <ac:spMkLst>
            <pc:docMk/>
            <pc:sldMk cId="734039859" sldId="279"/>
            <ac:spMk id="22" creationId="{62756DA2-40EB-4C6F-B962-5822FFB54FB6}"/>
          </ac:spMkLst>
        </pc:spChg>
        <pc:picChg chg="add mod">
          <ac:chgData name="Lasse Kappel Aggerholm" userId="cc7af402-8c19-46cd-b1f9-6529bae68021" providerId="ADAL" clId="{DFDBADC1-4E10-42C8-9404-4B6D9701A3FC}" dt="2026-03-19T08:33:24.518" v="2998" actId="14100"/>
          <ac:picMkLst>
            <pc:docMk/>
            <pc:sldMk cId="734039859" sldId="279"/>
            <ac:picMk id="6" creationId="{432EF7F1-1469-F317-3914-EF43B8B57C31}"/>
          </ac:picMkLst>
        </pc:picChg>
        <pc:picChg chg="add mod">
          <ac:chgData name="Lasse Kappel Aggerholm" userId="cc7af402-8c19-46cd-b1f9-6529bae68021" providerId="ADAL" clId="{DFDBADC1-4E10-42C8-9404-4B6D9701A3FC}" dt="2026-03-19T08:37:43.966" v="3028" actId="1076"/>
          <ac:picMkLst>
            <pc:docMk/>
            <pc:sldMk cId="734039859" sldId="279"/>
            <ac:picMk id="8" creationId="{20E827C3-6018-F572-4AE9-3F7A5BB359EF}"/>
          </ac:picMkLst>
        </pc:picChg>
      </pc:sldChg>
      <pc:sldChg chg="addSp modSp new mod setBg">
        <pc:chgData name="Lasse Kappel Aggerholm" userId="cc7af402-8c19-46cd-b1f9-6529bae68021" providerId="ADAL" clId="{DFDBADC1-4E10-42C8-9404-4B6D9701A3FC}" dt="2026-03-09T10:27:58.956" v="2200" actId="14100"/>
        <pc:sldMkLst>
          <pc:docMk/>
          <pc:sldMk cId="1289199397" sldId="280"/>
        </pc:sldMkLst>
        <pc:spChg chg="mod">
          <ac:chgData name="Lasse Kappel Aggerholm" userId="cc7af402-8c19-46cd-b1f9-6529bae68021" providerId="ADAL" clId="{DFDBADC1-4E10-42C8-9404-4B6D9701A3FC}" dt="2026-03-09T10:27:37.888" v="2188" actId="14100"/>
          <ac:spMkLst>
            <pc:docMk/>
            <pc:sldMk cId="1289199397" sldId="280"/>
            <ac:spMk id="2" creationId="{76A535AB-F300-B765-EB64-CAACADF747AB}"/>
          </ac:spMkLst>
        </pc:spChg>
        <pc:spChg chg="mod">
          <ac:chgData name="Lasse Kappel Aggerholm" userId="cc7af402-8c19-46cd-b1f9-6529bae68021" providerId="ADAL" clId="{DFDBADC1-4E10-42C8-9404-4B6D9701A3FC}" dt="2026-03-09T10:27:58.956" v="2200" actId="14100"/>
          <ac:spMkLst>
            <pc:docMk/>
            <pc:sldMk cId="1289199397" sldId="280"/>
            <ac:spMk id="3" creationId="{236703BE-9461-8A09-BBCA-52EFBA70CA86}"/>
          </ac:spMkLst>
        </pc:spChg>
        <pc:spChg chg="add">
          <ac:chgData name="Lasse Kappel Aggerholm" userId="cc7af402-8c19-46cd-b1f9-6529bae68021" providerId="ADAL" clId="{DFDBADC1-4E10-42C8-9404-4B6D9701A3FC}" dt="2026-03-09T10:27:26.589" v="2186" actId="26606"/>
          <ac:spMkLst>
            <pc:docMk/>
            <pc:sldMk cId="1289199397" sldId="280"/>
            <ac:spMk id="10" creationId="{04812C46-200A-4DEB-A05E-3ED6C68C2387}"/>
          </ac:spMkLst>
        </pc:spChg>
        <pc:spChg chg="add">
          <ac:chgData name="Lasse Kappel Aggerholm" userId="cc7af402-8c19-46cd-b1f9-6529bae68021" providerId="ADAL" clId="{DFDBADC1-4E10-42C8-9404-4B6D9701A3FC}" dt="2026-03-09T10:27:26.589" v="2186" actId="26606"/>
          <ac:spMkLst>
            <pc:docMk/>
            <pc:sldMk cId="1289199397" sldId="280"/>
            <ac:spMk id="12" creationId="{D1EA859B-E555-4109-94F3-6700E046E008}"/>
          </ac:spMkLst>
        </pc:spChg>
        <pc:picChg chg="add mod ord">
          <ac:chgData name="Lasse Kappel Aggerholm" userId="cc7af402-8c19-46cd-b1f9-6529bae68021" providerId="ADAL" clId="{DFDBADC1-4E10-42C8-9404-4B6D9701A3FC}" dt="2026-03-09T10:27:26.589" v="2186" actId="26606"/>
          <ac:picMkLst>
            <pc:docMk/>
            <pc:sldMk cId="1289199397" sldId="280"/>
            <ac:picMk id="5" creationId="{96AAF795-6F6A-B9C7-E572-51D950CC7633}"/>
          </ac:picMkLst>
        </pc:picChg>
      </pc:sldChg>
      <pc:sldChg chg="addSp modSp new mod setBg">
        <pc:chgData name="Lasse Kappel Aggerholm" userId="cc7af402-8c19-46cd-b1f9-6529bae68021" providerId="ADAL" clId="{DFDBADC1-4E10-42C8-9404-4B6D9701A3FC}" dt="2026-03-09T10:07:31.735" v="2175" actId="403"/>
        <pc:sldMkLst>
          <pc:docMk/>
          <pc:sldMk cId="862489187" sldId="281"/>
        </pc:sldMkLst>
        <pc:spChg chg="mod">
          <ac:chgData name="Lasse Kappel Aggerholm" userId="cc7af402-8c19-46cd-b1f9-6529bae68021" providerId="ADAL" clId="{DFDBADC1-4E10-42C8-9404-4B6D9701A3FC}" dt="2026-03-09T10:07:19.936" v="2171" actId="26606"/>
          <ac:spMkLst>
            <pc:docMk/>
            <pc:sldMk cId="862489187" sldId="281"/>
            <ac:spMk id="2" creationId="{1CFED5DF-6F81-F0C5-76C2-AD71FBF7102A}"/>
          </ac:spMkLst>
        </pc:spChg>
        <pc:spChg chg="mod">
          <ac:chgData name="Lasse Kappel Aggerholm" userId="cc7af402-8c19-46cd-b1f9-6529bae68021" providerId="ADAL" clId="{DFDBADC1-4E10-42C8-9404-4B6D9701A3FC}" dt="2026-03-09T10:07:31.735" v="2175" actId="403"/>
          <ac:spMkLst>
            <pc:docMk/>
            <pc:sldMk cId="862489187" sldId="281"/>
            <ac:spMk id="3" creationId="{04E244EB-CF2B-A684-81B5-C48D20C2610C}"/>
          </ac:spMkLst>
        </pc:spChg>
        <pc:spChg chg="add">
          <ac:chgData name="Lasse Kappel Aggerholm" userId="cc7af402-8c19-46cd-b1f9-6529bae68021" providerId="ADAL" clId="{DFDBADC1-4E10-42C8-9404-4B6D9701A3FC}" dt="2026-03-09T10:07:19.936" v="2171" actId="26606"/>
          <ac:spMkLst>
            <pc:docMk/>
            <pc:sldMk cId="862489187" sldId="281"/>
            <ac:spMk id="9" creationId="{7FF47CB7-972F-479F-A36D-9E72D26EC8DA}"/>
          </ac:spMkLst>
        </pc:spChg>
        <pc:spChg chg="add">
          <ac:chgData name="Lasse Kappel Aggerholm" userId="cc7af402-8c19-46cd-b1f9-6529bae68021" providerId="ADAL" clId="{DFDBADC1-4E10-42C8-9404-4B6D9701A3FC}" dt="2026-03-09T10:07:19.936" v="2171" actId="26606"/>
          <ac:spMkLst>
            <pc:docMk/>
            <pc:sldMk cId="862489187" sldId="281"/>
            <ac:spMk id="11" creationId="{0D153B68-5844-490D-8E67-F616D6D721CA}"/>
          </ac:spMkLst>
        </pc:spChg>
        <pc:spChg chg="add">
          <ac:chgData name="Lasse Kappel Aggerholm" userId="cc7af402-8c19-46cd-b1f9-6529bae68021" providerId="ADAL" clId="{DFDBADC1-4E10-42C8-9404-4B6D9701A3FC}" dt="2026-03-09T10:07:19.936" v="2171" actId="26606"/>
          <ac:spMkLst>
            <pc:docMk/>
            <pc:sldMk cId="862489187" sldId="281"/>
            <ac:spMk id="13" creationId="{9A0D773F-7A7D-4DBB-9DEA-86BB8B8F4BC8}"/>
          </ac:spMkLst>
        </pc:spChg>
        <pc:picChg chg="add mod">
          <ac:chgData name="Lasse Kappel Aggerholm" userId="cc7af402-8c19-46cd-b1f9-6529bae68021" providerId="ADAL" clId="{DFDBADC1-4E10-42C8-9404-4B6D9701A3FC}" dt="2026-03-09T10:07:19.936" v="2171" actId="26606"/>
          <ac:picMkLst>
            <pc:docMk/>
            <pc:sldMk cId="862489187" sldId="281"/>
            <ac:picMk id="4" creationId="{ABF440F3-ACB6-91E2-1488-A9F0038F1B73}"/>
          </ac:picMkLst>
        </pc:picChg>
      </pc:sldChg>
      <pc:sldChg chg="addSp delSp modSp new mod setBg">
        <pc:chgData name="Lasse Kappel Aggerholm" userId="cc7af402-8c19-46cd-b1f9-6529bae68021" providerId="ADAL" clId="{DFDBADC1-4E10-42C8-9404-4B6D9701A3FC}" dt="2026-03-09T11:01:31.829" v="2309" actId="478"/>
        <pc:sldMkLst>
          <pc:docMk/>
          <pc:sldMk cId="2600006666" sldId="282"/>
        </pc:sldMkLst>
        <pc:spChg chg="mod">
          <ac:chgData name="Lasse Kappel Aggerholm" userId="cc7af402-8c19-46cd-b1f9-6529bae68021" providerId="ADAL" clId="{DFDBADC1-4E10-42C8-9404-4B6D9701A3FC}" dt="2026-03-09T10:47:30.936" v="2264" actId="26606"/>
          <ac:spMkLst>
            <pc:docMk/>
            <pc:sldMk cId="2600006666" sldId="282"/>
            <ac:spMk id="2" creationId="{8CBCF9CF-64CC-47AC-F77E-2DBBDB65961F}"/>
          </ac:spMkLst>
        </pc:spChg>
        <pc:spChg chg="add">
          <ac:chgData name="Lasse Kappel Aggerholm" userId="cc7af402-8c19-46cd-b1f9-6529bae68021" providerId="ADAL" clId="{DFDBADC1-4E10-42C8-9404-4B6D9701A3FC}" dt="2026-03-09T10:47:30.936" v="2264" actId="26606"/>
          <ac:spMkLst>
            <pc:docMk/>
            <pc:sldMk cId="2600006666" sldId="282"/>
            <ac:spMk id="14" creationId="{F35DB090-93B5-4581-8D71-BB3839684BFF}"/>
          </ac:spMkLst>
        </pc:spChg>
        <pc:spChg chg="add">
          <ac:chgData name="Lasse Kappel Aggerholm" userId="cc7af402-8c19-46cd-b1f9-6529bae68021" providerId="ADAL" clId="{DFDBADC1-4E10-42C8-9404-4B6D9701A3FC}" dt="2026-03-09T10:47:30.936" v="2264" actId="26606"/>
          <ac:spMkLst>
            <pc:docMk/>
            <pc:sldMk cId="2600006666" sldId="282"/>
            <ac:spMk id="15" creationId="{A0DE92DF-4769-4DE9-93FD-EE31271850CA}"/>
          </ac:spMkLst>
        </pc:spChg>
        <pc:picChg chg="add mod">
          <ac:chgData name="Lasse Kappel Aggerholm" userId="cc7af402-8c19-46cd-b1f9-6529bae68021" providerId="ADAL" clId="{DFDBADC1-4E10-42C8-9404-4B6D9701A3FC}" dt="2026-03-09T11:01:26.300" v="2308" actId="14100"/>
          <ac:picMkLst>
            <pc:docMk/>
            <pc:sldMk cId="2600006666" sldId="282"/>
            <ac:picMk id="4" creationId="{577608CD-3783-23BF-6556-21B9A39DFC77}"/>
          </ac:picMkLst>
        </pc:picChg>
        <pc:picChg chg="add mod">
          <ac:chgData name="Lasse Kappel Aggerholm" userId="cc7af402-8c19-46cd-b1f9-6529bae68021" providerId="ADAL" clId="{DFDBADC1-4E10-42C8-9404-4B6D9701A3FC}" dt="2026-03-09T11:01:23.212" v="2307" actId="14100"/>
          <ac:picMkLst>
            <pc:docMk/>
            <pc:sldMk cId="2600006666" sldId="282"/>
            <ac:picMk id="5" creationId="{4D29935E-5882-9929-4E4A-043E3562E1E0}"/>
          </ac:picMkLst>
        </pc:picChg>
        <pc:picChg chg="add mod">
          <ac:chgData name="Lasse Kappel Aggerholm" userId="cc7af402-8c19-46cd-b1f9-6529bae68021" providerId="ADAL" clId="{DFDBADC1-4E10-42C8-9404-4B6D9701A3FC}" dt="2026-03-09T11:01:08.593" v="2306" actId="14100"/>
          <ac:picMkLst>
            <pc:docMk/>
            <pc:sldMk cId="2600006666" sldId="282"/>
            <ac:picMk id="8" creationId="{D3CAC583-1901-2864-0F5A-C51BB7A73F98}"/>
          </ac:picMkLst>
        </pc:picChg>
      </pc:sldChg>
      <pc:sldChg chg="addSp delSp modSp new mod setBg">
        <pc:chgData name="Lasse Kappel Aggerholm" userId="cc7af402-8c19-46cd-b1f9-6529bae68021" providerId="ADAL" clId="{DFDBADC1-4E10-42C8-9404-4B6D9701A3FC}" dt="2026-03-19T07:55:52.311" v="2660" actId="170"/>
        <pc:sldMkLst>
          <pc:docMk/>
          <pc:sldMk cId="1678920698" sldId="283"/>
        </pc:sldMkLst>
        <pc:spChg chg="add mod">
          <ac:chgData name="Lasse Kappel Aggerholm" userId="cc7af402-8c19-46cd-b1f9-6529bae68021" providerId="ADAL" clId="{DFDBADC1-4E10-42C8-9404-4B6D9701A3FC}" dt="2026-03-19T07:55:31.621" v="2656" actId="1076"/>
          <ac:spMkLst>
            <pc:docMk/>
            <pc:sldMk cId="1678920698" sldId="283"/>
            <ac:spMk id="2" creationId="{43C34790-3459-3BD7-4309-118D0249BE27}"/>
          </ac:spMkLst>
        </pc:spChg>
        <pc:spChg chg="add del">
          <ac:chgData name="Lasse Kappel Aggerholm" userId="cc7af402-8c19-46cd-b1f9-6529bae68021" providerId="ADAL" clId="{DFDBADC1-4E10-42C8-9404-4B6D9701A3FC}" dt="2026-03-19T07:55:25.755" v="2655" actId="26606"/>
          <ac:spMkLst>
            <pc:docMk/>
            <pc:sldMk cId="1678920698" sldId="283"/>
            <ac:spMk id="9" creationId="{42A4FC2C-047E-45A5-965D-8E1E3BF09BC6}"/>
          </ac:spMkLst>
        </pc:spChg>
        <pc:spChg chg="add">
          <ac:chgData name="Lasse Kappel Aggerholm" userId="cc7af402-8c19-46cd-b1f9-6529bae68021" providerId="ADAL" clId="{DFDBADC1-4E10-42C8-9404-4B6D9701A3FC}" dt="2026-03-19T07:55:25.755" v="2655" actId="26606"/>
          <ac:spMkLst>
            <pc:docMk/>
            <pc:sldMk cId="1678920698" sldId="283"/>
            <ac:spMk id="14" creationId="{0E91F5CA-B392-444C-88E3-BF5BAAEBDEB0}"/>
          </ac:spMkLst>
        </pc:spChg>
        <pc:spChg chg="add">
          <ac:chgData name="Lasse Kappel Aggerholm" userId="cc7af402-8c19-46cd-b1f9-6529bae68021" providerId="ADAL" clId="{DFDBADC1-4E10-42C8-9404-4B6D9701A3FC}" dt="2026-03-19T07:55:25.755" v="2655" actId="26606"/>
          <ac:spMkLst>
            <pc:docMk/>
            <pc:sldMk cId="1678920698" sldId="283"/>
            <ac:spMk id="16" creationId="{DFCA2118-59A2-4310-A4B2-F2CBA821E842}"/>
          </ac:spMkLst>
        </pc:spChg>
        <pc:picChg chg="add mod ord">
          <ac:chgData name="Lasse Kappel Aggerholm" userId="cc7af402-8c19-46cd-b1f9-6529bae68021" providerId="ADAL" clId="{DFDBADC1-4E10-42C8-9404-4B6D9701A3FC}" dt="2026-03-19T07:55:52.311" v="2660" actId="170"/>
          <ac:picMkLst>
            <pc:docMk/>
            <pc:sldMk cId="1678920698" sldId="283"/>
            <ac:picMk id="4" creationId="{98F6C99E-96BB-1261-36FA-F854E9FDE933}"/>
          </ac:picMkLst>
        </pc:picChg>
      </pc:sldChg>
      <pc:sldChg chg="addSp delSp modSp add mod setBg">
        <pc:chgData name="Lasse Kappel Aggerholm" userId="cc7af402-8c19-46cd-b1f9-6529bae68021" providerId="ADAL" clId="{DFDBADC1-4E10-42C8-9404-4B6D9701A3FC}" dt="2026-03-09T11:00:38.729" v="2302" actId="26606"/>
        <pc:sldMkLst>
          <pc:docMk/>
          <pc:sldMk cId="1611050692" sldId="284"/>
        </pc:sldMkLst>
        <pc:spChg chg="add">
          <ac:chgData name="Lasse Kappel Aggerholm" userId="cc7af402-8c19-46cd-b1f9-6529bae68021" providerId="ADAL" clId="{DFDBADC1-4E10-42C8-9404-4B6D9701A3FC}" dt="2026-03-09T11:00:38.729" v="2302" actId="26606"/>
          <ac:spMkLst>
            <pc:docMk/>
            <pc:sldMk cId="1611050692" sldId="284"/>
            <ac:spMk id="10" creationId="{42A4FC2C-047E-45A5-965D-8E1E3BF09BC6}"/>
          </ac:spMkLst>
        </pc:spChg>
        <pc:picChg chg="mod">
          <ac:chgData name="Lasse Kappel Aggerholm" userId="cc7af402-8c19-46cd-b1f9-6529bae68021" providerId="ADAL" clId="{DFDBADC1-4E10-42C8-9404-4B6D9701A3FC}" dt="2026-03-09T11:00:38.729" v="2302" actId="26606"/>
          <ac:picMkLst>
            <pc:docMk/>
            <pc:sldMk cId="1611050692" sldId="284"/>
            <ac:picMk id="5" creationId="{81083550-9575-897C-9229-FFF23019FDD8}"/>
          </ac:picMkLst>
        </pc:picChg>
      </pc:sldChg>
      <pc:sldChg chg="addSp modSp new mod setBg">
        <pc:chgData name="Lasse Kappel Aggerholm" userId="cc7af402-8c19-46cd-b1f9-6529bae68021" providerId="ADAL" clId="{DFDBADC1-4E10-42C8-9404-4B6D9701A3FC}" dt="2026-03-19T06:54:19.847" v="2561" actId="26606"/>
        <pc:sldMkLst>
          <pc:docMk/>
          <pc:sldMk cId="1225169292" sldId="285"/>
        </pc:sldMkLst>
        <pc:spChg chg="mod">
          <ac:chgData name="Lasse Kappel Aggerholm" userId="cc7af402-8c19-46cd-b1f9-6529bae68021" providerId="ADAL" clId="{DFDBADC1-4E10-42C8-9404-4B6D9701A3FC}" dt="2026-03-19T06:54:19.847" v="2561" actId="26606"/>
          <ac:spMkLst>
            <pc:docMk/>
            <pc:sldMk cId="1225169292" sldId="285"/>
            <ac:spMk id="2" creationId="{915BC92E-8B48-E5DB-BA02-28530AF0B36E}"/>
          </ac:spMkLst>
        </pc:spChg>
        <pc:spChg chg="mod">
          <ac:chgData name="Lasse Kappel Aggerholm" userId="cc7af402-8c19-46cd-b1f9-6529bae68021" providerId="ADAL" clId="{DFDBADC1-4E10-42C8-9404-4B6D9701A3FC}" dt="2026-03-19T06:54:19.847" v="2561" actId="26606"/>
          <ac:spMkLst>
            <pc:docMk/>
            <pc:sldMk cId="1225169292" sldId="285"/>
            <ac:spMk id="3" creationId="{52B62AAC-ED31-C33D-2761-A6AE1FE0D0DC}"/>
          </ac:spMkLst>
        </pc:spChg>
        <pc:spChg chg="add">
          <ac:chgData name="Lasse Kappel Aggerholm" userId="cc7af402-8c19-46cd-b1f9-6529bae68021" providerId="ADAL" clId="{DFDBADC1-4E10-42C8-9404-4B6D9701A3FC}" dt="2026-03-19T06:54:19.847" v="2561" actId="26606"/>
          <ac:spMkLst>
            <pc:docMk/>
            <pc:sldMk cId="1225169292" sldId="285"/>
            <ac:spMk id="10" creationId="{B86AA2DA-281A-4806-8977-D617AEAC830F}"/>
          </ac:spMkLst>
        </pc:spChg>
        <pc:spChg chg="add">
          <ac:chgData name="Lasse Kappel Aggerholm" userId="cc7af402-8c19-46cd-b1f9-6529bae68021" providerId="ADAL" clId="{DFDBADC1-4E10-42C8-9404-4B6D9701A3FC}" dt="2026-03-19T06:54:19.847" v="2561" actId="26606"/>
          <ac:spMkLst>
            <pc:docMk/>
            <pc:sldMk cId="1225169292" sldId="285"/>
            <ac:spMk id="12" creationId="{64185774-6FC0-4B8D-A8DB-A8854688960B}"/>
          </ac:spMkLst>
        </pc:spChg>
        <pc:spChg chg="add">
          <ac:chgData name="Lasse Kappel Aggerholm" userId="cc7af402-8c19-46cd-b1f9-6529bae68021" providerId="ADAL" clId="{DFDBADC1-4E10-42C8-9404-4B6D9701A3FC}" dt="2026-03-19T06:54:19.847" v="2561" actId="26606"/>
          <ac:spMkLst>
            <pc:docMk/>
            <pc:sldMk cId="1225169292" sldId="285"/>
            <ac:spMk id="14" creationId="{B7D3B4FC-79F4-47D2-9D79-DA876E6AD813}"/>
          </ac:spMkLst>
        </pc:spChg>
        <pc:spChg chg="add">
          <ac:chgData name="Lasse Kappel Aggerholm" userId="cc7af402-8c19-46cd-b1f9-6529bae68021" providerId="ADAL" clId="{DFDBADC1-4E10-42C8-9404-4B6D9701A3FC}" dt="2026-03-19T06:54:19.847" v="2561" actId="26606"/>
          <ac:spMkLst>
            <pc:docMk/>
            <pc:sldMk cId="1225169292" sldId="285"/>
            <ac:spMk id="16" creationId="{2775D660-3127-4688-9782-F7C4639B1691}"/>
          </ac:spMkLst>
        </pc:spChg>
        <pc:picChg chg="add mod">
          <ac:chgData name="Lasse Kappel Aggerholm" userId="cc7af402-8c19-46cd-b1f9-6529bae68021" providerId="ADAL" clId="{DFDBADC1-4E10-42C8-9404-4B6D9701A3FC}" dt="2026-03-19T06:54:19.847" v="2561" actId="26606"/>
          <ac:picMkLst>
            <pc:docMk/>
            <pc:sldMk cId="1225169292" sldId="285"/>
            <ac:picMk id="5" creationId="{CE312977-CAC7-9D09-1D0E-466FF2816125}"/>
          </ac:picMkLst>
        </pc:picChg>
      </pc:sldChg>
      <pc:sldChg chg="new del">
        <pc:chgData name="Lasse Kappel Aggerholm" userId="cc7af402-8c19-46cd-b1f9-6529bae68021" providerId="ADAL" clId="{DFDBADC1-4E10-42C8-9404-4B6D9701A3FC}" dt="2026-03-19T06:55:20.421" v="2565" actId="47"/>
        <pc:sldMkLst>
          <pc:docMk/>
          <pc:sldMk cId="1478012443" sldId="286"/>
        </pc:sldMkLst>
      </pc:sldChg>
      <pc:sldChg chg="addSp delSp modSp add mod ord setBg delDesignElem">
        <pc:chgData name="Lasse Kappel Aggerholm" userId="cc7af402-8c19-46cd-b1f9-6529bae68021" providerId="ADAL" clId="{DFDBADC1-4E10-42C8-9404-4B6D9701A3FC}" dt="2026-03-19T06:57:28.999" v="2610" actId="20577"/>
        <pc:sldMkLst>
          <pc:docMk/>
          <pc:sldMk cId="129331132" sldId="287"/>
        </pc:sldMkLst>
        <pc:spChg chg="mod">
          <ac:chgData name="Lasse Kappel Aggerholm" userId="cc7af402-8c19-46cd-b1f9-6529bae68021" providerId="ADAL" clId="{DFDBADC1-4E10-42C8-9404-4B6D9701A3FC}" dt="2026-03-19T06:57:19.615" v="2603" actId="26606"/>
          <ac:spMkLst>
            <pc:docMk/>
            <pc:sldMk cId="129331132" sldId="287"/>
            <ac:spMk id="2" creationId="{B5D98B7E-C6A7-B4CC-7673-C3B73711D75C}"/>
          </ac:spMkLst>
        </pc:spChg>
        <pc:spChg chg="mod ord">
          <ac:chgData name="Lasse Kappel Aggerholm" userId="cc7af402-8c19-46cd-b1f9-6529bae68021" providerId="ADAL" clId="{DFDBADC1-4E10-42C8-9404-4B6D9701A3FC}" dt="2026-03-19T06:57:28.999" v="2610" actId="20577"/>
          <ac:spMkLst>
            <pc:docMk/>
            <pc:sldMk cId="129331132" sldId="287"/>
            <ac:spMk id="3" creationId="{28752220-14ED-0D2A-6E51-4031BCC6A3FC}"/>
          </ac:spMkLst>
        </pc:spChg>
        <pc:spChg chg="del">
          <ac:chgData name="Lasse Kappel Aggerholm" userId="cc7af402-8c19-46cd-b1f9-6529bae68021" providerId="ADAL" clId="{DFDBADC1-4E10-42C8-9404-4B6D9701A3FC}" dt="2026-03-19T06:55:16.288" v="2564"/>
          <ac:spMkLst>
            <pc:docMk/>
            <pc:sldMk cId="129331132" sldId="287"/>
            <ac:spMk id="10" creationId="{61E348AF-EB62-8566-49AA-2FAA808CCF37}"/>
          </ac:spMkLst>
        </pc:spChg>
        <pc:spChg chg="add">
          <ac:chgData name="Lasse Kappel Aggerholm" userId="cc7af402-8c19-46cd-b1f9-6529bae68021" providerId="ADAL" clId="{DFDBADC1-4E10-42C8-9404-4B6D9701A3FC}" dt="2026-03-19T06:57:19.615" v="2603" actId="26606"/>
          <ac:spMkLst>
            <pc:docMk/>
            <pc:sldMk cId="129331132" sldId="287"/>
            <ac:spMk id="11" creationId="{F944E337-3E5D-4A1F-A5A1-2057F25B8A7B}"/>
          </ac:spMkLst>
        </pc:spChg>
        <pc:spChg chg="del">
          <ac:chgData name="Lasse Kappel Aggerholm" userId="cc7af402-8c19-46cd-b1f9-6529bae68021" providerId="ADAL" clId="{DFDBADC1-4E10-42C8-9404-4B6D9701A3FC}" dt="2026-03-19T06:55:16.288" v="2564"/>
          <ac:spMkLst>
            <pc:docMk/>
            <pc:sldMk cId="129331132" sldId="287"/>
            <ac:spMk id="12" creationId="{9AC6929C-12CB-9CD9-0248-CD8BBAC57087}"/>
          </ac:spMkLst>
        </pc:spChg>
        <pc:spChg chg="add">
          <ac:chgData name="Lasse Kappel Aggerholm" userId="cc7af402-8c19-46cd-b1f9-6529bae68021" providerId="ADAL" clId="{DFDBADC1-4E10-42C8-9404-4B6D9701A3FC}" dt="2026-03-19T06:57:19.615" v="2603" actId="26606"/>
          <ac:spMkLst>
            <pc:docMk/>
            <pc:sldMk cId="129331132" sldId="287"/>
            <ac:spMk id="13" creationId="{75AEBDD3-B56F-481F-B681-E422663D247D}"/>
          </ac:spMkLst>
        </pc:spChg>
        <pc:spChg chg="del">
          <ac:chgData name="Lasse Kappel Aggerholm" userId="cc7af402-8c19-46cd-b1f9-6529bae68021" providerId="ADAL" clId="{DFDBADC1-4E10-42C8-9404-4B6D9701A3FC}" dt="2026-03-19T06:55:16.288" v="2564"/>
          <ac:spMkLst>
            <pc:docMk/>
            <pc:sldMk cId="129331132" sldId="287"/>
            <ac:spMk id="14" creationId="{91FBE7F3-4D89-3D7E-AAD7-3EC88DBD7C00}"/>
          </ac:spMkLst>
        </pc:spChg>
        <pc:spChg chg="add">
          <ac:chgData name="Lasse Kappel Aggerholm" userId="cc7af402-8c19-46cd-b1f9-6529bae68021" providerId="ADAL" clId="{DFDBADC1-4E10-42C8-9404-4B6D9701A3FC}" dt="2026-03-19T06:57:19.615" v="2603" actId="26606"/>
          <ac:spMkLst>
            <pc:docMk/>
            <pc:sldMk cId="129331132" sldId="287"/>
            <ac:spMk id="15" creationId="{8101159E-D455-456F-8FE1-396AB1590C2F}"/>
          </ac:spMkLst>
        </pc:spChg>
        <pc:spChg chg="del">
          <ac:chgData name="Lasse Kappel Aggerholm" userId="cc7af402-8c19-46cd-b1f9-6529bae68021" providerId="ADAL" clId="{DFDBADC1-4E10-42C8-9404-4B6D9701A3FC}" dt="2026-03-19T06:55:16.288" v="2564"/>
          <ac:spMkLst>
            <pc:docMk/>
            <pc:sldMk cId="129331132" sldId="287"/>
            <ac:spMk id="16" creationId="{09CAD44D-8C88-4633-7B5B-66D9B796216F}"/>
          </ac:spMkLst>
        </pc:spChg>
        <pc:spChg chg="add">
          <ac:chgData name="Lasse Kappel Aggerholm" userId="cc7af402-8c19-46cd-b1f9-6529bae68021" providerId="ADAL" clId="{DFDBADC1-4E10-42C8-9404-4B6D9701A3FC}" dt="2026-03-19T06:57:19.615" v="2603" actId="26606"/>
          <ac:spMkLst>
            <pc:docMk/>
            <pc:sldMk cId="129331132" sldId="287"/>
            <ac:spMk id="17" creationId="{1F9FDF39-7A42-411B-85F1-9DE812C7A75B}"/>
          </ac:spMkLst>
        </pc:spChg>
        <pc:picChg chg="del">
          <ac:chgData name="Lasse Kappel Aggerholm" userId="cc7af402-8c19-46cd-b1f9-6529bae68021" providerId="ADAL" clId="{DFDBADC1-4E10-42C8-9404-4B6D9701A3FC}" dt="2026-03-19T06:56:40.331" v="2600" actId="478"/>
          <ac:picMkLst>
            <pc:docMk/>
            <pc:sldMk cId="129331132" sldId="287"/>
            <ac:picMk id="5" creationId="{C0CE76ED-2DDC-226C-391E-1D6E0DCAE8CD}"/>
          </ac:picMkLst>
        </pc:picChg>
        <pc:picChg chg="add mod">
          <ac:chgData name="Lasse Kappel Aggerholm" userId="cc7af402-8c19-46cd-b1f9-6529bae68021" providerId="ADAL" clId="{DFDBADC1-4E10-42C8-9404-4B6D9701A3FC}" dt="2026-03-19T06:57:19.615" v="2603" actId="26606"/>
          <ac:picMkLst>
            <pc:docMk/>
            <pc:sldMk cId="129331132" sldId="287"/>
            <ac:picMk id="6" creationId="{DCEE9724-7ADD-B82A-C1D9-BD26426CA260}"/>
          </ac:picMkLst>
        </pc:picChg>
      </pc:sldChg>
      <pc:sldChg chg="modSp new mod">
        <pc:chgData name="Lasse Kappel Aggerholm" userId="cc7af402-8c19-46cd-b1f9-6529bae68021" providerId="ADAL" clId="{DFDBADC1-4E10-42C8-9404-4B6D9701A3FC}" dt="2026-03-19T08:38:36.662" v="3050" actId="313"/>
        <pc:sldMkLst>
          <pc:docMk/>
          <pc:sldMk cId="3727288183" sldId="288"/>
        </pc:sldMkLst>
        <pc:spChg chg="mod">
          <ac:chgData name="Lasse Kappel Aggerholm" userId="cc7af402-8c19-46cd-b1f9-6529bae68021" providerId="ADAL" clId="{DFDBADC1-4E10-42C8-9404-4B6D9701A3FC}" dt="2026-03-19T08:09:52.248" v="2819" actId="20577"/>
          <ac:spMkLst>
            <pc:docMk/>
            <pc:sldMk cId="3727288183" sldId="288"/>
            <ac:spMk id="2" creationId="{F60E1A37-1FF3-BCF4-0FFC-215684245CF7}"/>
          </ac:spMkLst>
        </pc:spChg>
        <pc:spChg chg="mod">
          <ac:chgData name="Lasse Kappel Aggerholm" userId="cc7af402-8c19-46cd-b1f9-6529bae68021" providerId="ADAL" clId="{DFDBADC1-4E10-42C8-9404-4B6D9701A3FC}" dt="2026-03-19T08:38:36.662" v="3050" actId="313"/>
          <ac:spMkLst>
            <pc:docMk/>
            <pc:sldMk cId="3727288183" sldId="288"/>
            <ac:spMk id="3" creationId="{88A38266-CEF4-9020-4E0C-DEF3C8C0102A}"/>
          </ac:spMkLst>
        </pc:spChg>
      </pc:sldChg>
      <pc:sldChg chg="addSp delSp modSp add mod ord">
        <pc:chgData name="Lasse Kappel Aggerholm" userId="cc7af402-8c19-46cd-b1f9-6529bae68021" providerId="ADAL" clId="{DFDBADC1-4E10-42C8-9404-4B6D9701A3FC}" dt="2026-03-19T08:53:55.432" v="3136" actId="26606"/>
        <pc:sldMkLst>
          <pc:docMk/>
          <pc:sldMk cId="3268760988" sldId="289"/>
        </pc:sldMkLst>
        <pc:spChg chg="mod">
          <ac:chgData name="Lasse Kappel Aggerholm" userId="cc7af402-8c19-46cd-b1f9-6529bae68021" providerId="ADAL" clId="{DFDBADC1-4E10-42C8-9404-4B6D9701A3FC}" dt="2026-03-19T08:53:55.432" v="3136" actId="26606"/>
          <ac:spMkLst>
            <pc:docMk/>
            <pc:sldMk cId="3268760988" sldId="289"/>
            <ac:spMk id="2" creationId="{94CCEB08-69E4-B2EB-A989-DF0963F790C7}"/>
          </ac:spMkLst>
        </pc:spChg>
        <pc:spChg chg="mod ord">
          <ac:chgData name="Lasse Kappel Aggerholm" userId="cc7af402-8c19-46cd-b1f9-6529bae68021" providerId="ADAL" clId="{DFDBADC1-4E10-42C8-9404-4B6D9701A3FC}" dt="2026-03-19T08:53:55.432" v="3136" actId="26606"/>
          <ac:spMkLst>
            <pc:docMk/>
            <pc:sldMk cId="3268760988" sldId="289"/>
            <ac:spMk id="3" creationId="{6361D986-4E7F-8D7B-9D4D-7A394C5A4849}"/>
          </ac:spMkLst>
        </pc:spChg>
        <pc:spChg chg="del">
          <ac:chgData name="Lasse Kappel Aggerholm" userId="cc7af402-8c19-46cd-b1f9-6529bae68021" providerId="ADAL" clId="{DFDBADC1-4E10-42C8-9404-4B6D9701A3FC}" dt="2026-03-19T08:52:13.950" v="3126" actId="26606"/>
          <ac:spMkLst>
            <pc:docMk/>
            <pc:sldMk cId="3268760988" sldId="289"/>
            <ac:spMk id="10" creationId="{6BE74205-F2C9-B780-4271-8F75B724A6B9}"/>
          </ac:spMkLst>
        </pc:spChg>
        <pc:spChg chg="del">
          <ac:chgData name="Lasse Kappel Aggerholm" userId="cc7af402-8c19-46cd-b1f9-6529bae68021" providerId="ADAL" clId="{DFDBADC1-4E10-42C8-9404-4B6D9701A3FC}" dt="2026-03-19T08:52:13.950" v="3126" actId="26606"/>
          <ac:spMkLst>
            <pc:docMk/>
            <pc:sldMk cId="3268760988" sldId="289"/>
            <ac:spMk id="12" creationId="{F6595FE6-BFED-C03C-9B20-DEB187D78CB8}"/>
          </ac:spMkLst>
        </pc:spChg>
        <pc:spChg chg="del">
          <ac:chgData name="Lasse Kappel Aggerholm" userId="cc7af402-8c19-46cd-b1f9-6529bae68021" providerId="ADAL" clId="{DFDBADC1-4E10-42C8-9404-4B6D9701A3FC}" dt="2026-03-19T08:52:13.950" v="3126" actId="26606"/>
          <ac:spMkLst>
            <pc:docMk/>
            <pc:sldMk cId="3268760988" sldId="289"/>
            <ac:spMk id="14" creationId="{41A13B17-8B44-B7D4-F0D9-925969910A35}"/>
          </ac:spMkLst>
        </pc:spChg>
        <pc:spChg chg="del">
          <ac:chgData name="Lasse Kappel Aggerholm" userId="cc7af402-8c19-46cd-b1f9-6529bae68021" providerId="ADAL" clId="{DFDBADC1-4E10-42C8-9404-4B6D9701A3FC}" dt="2026-03-19T08:52:13.950" v="3126" actId="26606"/>
          <ac:spMkLst>
            <pc:docMk/>
            <pc:sldMk cId="3268760988" sldId="289"/>
            <ac:spMk id="16" creationId="{67151962-E45C-EA81-D452-FB50827FA270}"/>
          </ac:spMkLst>
        </pc:spChg>
        <pc:spChg chg="add del">
          <ac:chgData name="Lasse Kappel Aggerholm" userId="cc7af402-8c19-46cd-b1f9-6529bae68021" providerId="ADAL" clId="{DFDBADC1-4E10-42C8-9404-4B6D9701A3FC}" dt="2026-03-19T08:53:55.432" v="3136" actId="26606"/>
          <ac:spMkLst>
            <pc:docMk/>
            <pc:sldMk cId="3268760988" sldId="289"/>
            <ac:spMk id="21" creationId="{B86AA2DA-281A-4806-8977-D617AEAC830F}"/>
          </ac:spMkLst>
        </pc:spChg>
        <pc:spChg chg="add del">
          <ac:chgData name="Lasse Kappel Aggerholm" userId="cc7af402-8c19-46cd-b1f9-6529bae68021" providerId="ADAL" clId="{DFDBADC1-4E10-42C8-9404-4B6D9701A3FC}" dt="2026-03-19T08:53:55.432" v="3136" actId="26606"/>
          <ac:spMkLst>
            <pc:docMk/>
            <pc:sldMk cId="3268760988" sldId="289"/>
            <ac:spMk id="23" creationId="{64185774-6FC0-4B8D-A8DB-A8854688960B}"/>
          </ac:spMkLst>
        </pc:spChg>
        <pc:spChg chg="add del">
          <ac:chgData name="Lasse Kappel Aggerholm" userId="cc7af402-8c19-46cd-b1f9-6529bae68021" providerId="ADAL" clId="{DFDBADC1-4E10-42C8-9404-4B6D9701A3FC}" dt="2026-03-19T08:53:55.432" v="3136" actId="26606"/>
          <ac:spMkLst>
            <pc:docMk/>
            <pc:sldMk cId="3268760988" sldId="289"/>
            <ac:spMk id="25" creationId="{B7D3B4FC-79F4-47D2-9D79-DA876E6AD813}"/>
          </ac:spMkLst>
        </pc:spChg>
        <pc:spChg chg="add del">
          <ac:chgData name="Lasse Kappel Aggerholm" userId="cc7af402-8c19-46cd-b1f9-6529bae68021" providerId="ADAL" clId="{DFDBADC1-4E10-42C8-9404-4B6D9701A3FC}" dt="2026-03-19T08:53:55.432" v="3136" actId="26606"/>
          <ac:spMkLst>
            <pc:docMk/>
            <pc:sldMk cId="3268760988" sldId="289"/>
            <ac:spMk id="27" creationId="{2775D660-3127-4688-9782-F7C4639B1691}"/>
          </ac:spMkLst>
        </pc:spChg>
        <pc:spChg chg="add">
          <ac:chgData name="Lasse Kappel Aggerholm" userId="cc7af402-8c19-46cd-b1f9-6529bae68021" providerId="ADAL" clId="{DFDBADC1-4E10-42C8-9404-4B6D9701A3FC}" dt="2026-03-19T08:53:55.432" v="3136" actId="26606"/>
          <ac:spMkLst>
            <pc:docMk/>
            <pc:sldMk cId="3268760988" sldId="289"/>
            <ac:spMk id="32" creationId="{F944E337-3E5D-4A1F-A5A1-2057F25B8A7B}"/>
          </ac:spMkLst>
        </pc:spChg>
        <pc:spChg chg="add">
          <ac:chgData name="Lasse Kappel Aggerholm" userId="cc7af402-8c19-46cd-b1f9-6529bae68021" providerId="ADAL" clId="{DFDBADC1-4E10-42C8-9404-4B6D9701A3FC}" dt="2026-03-19T08:53:55.432" v="3136" actId="26606"/>
          <ac:spMkLst>
            <pc:docMk/>
            <pc:sldMk cId="3268760988" sldId="289"/>
            <ac:spMk id="34" creationId="{75AEBDD3-B56F-481F-B681-E422663D247D}"/>
          </ac:spMkLst>
        </pc:spChg>
        <pc:spChg chg="add">
          <ac:chgData name="Lasse Kappel Aggerholm" userId="cc7af402-8c19-46cd-b1f9-6529bae68021" providerId="ADAL" clId="{DFDBADC1-4E10-42C8-9404-4B6D9701A3FC}" dt="2026-03-19T08:53:55.432" v="3136" actId="26606"/>
          <ac:spMkLst>
            <pc:docMk/>
            <pc:sldMk cId="3268760988" sldId="289"/>
            <ac:spMk id="36" creationId="{8101159E-D455-456F-8FE1-396AB1590C2F}"/>
          </ac:spMkLst>
        </pc:spChg>
        <pc:spChg chg="add">
          <ac:chgData name="Lasse Kappel Aggerholm" userId="cc7af402-8c19-46cd-b1f9-6529bae68021" providerId="ADAL" clId="{DFDBADC1-4E10-42C8-9404-4B6D9701A3FC}" dt="2026-03-19T08:53:55.432" v="3136" actId="26606"/>
          <ac:spMkLst>
            <pc:docMk/>
            <pc:sldMk cId="3268760988" sldId="289"/>
            <ac:spMk id="38" creationId="{1F9FDF39-7A42-411B-85F1-9DE812C7A75B}"/>
          </ac:spMkLst>
        </pc:spChg>
        <pc:picChg chg="del">
          <ac:chgData name="Lasse Kappel Aggerholm" userId="cc7af402-8c19-46cd-b1f9-6529bae68021" providerId="ADAL" clId="{DFDBADC1-4E10-42C8-9404-4B6D9701A3FC}" dt="2026-03-19T08:51:25.981" v="3115" actId="478"/>
          <ac:picMkLst>
            <pc:docMk/>
            <pc:sldMk cId="3268760988" sldId="289"/>
            <ac:picMk id="5" creationId="{1D356E8A-500E-3F10-C940-376F334A1F10}"/>
          </ac:picMkLst>
        </pc:picChg>
        <pc:picChg chg="add mod">
          <ac:chgData name="Lasse Kappel Aggerholm" userId="cc7af402-8c19-46cd-b1f9-6529bae68021" providerId="ADAL" clId="{DFDBADC1-4E10-42C8-9404-4B6D9701A3FC}" dt="2026-03-19T08:52:13.950" v="3126" actId="26606"/>
          <ac:picMkLst>
            <pc:docMk/>
            <pc:sldMk cId="3268760988" sldId="289"/>
            <ac:picMk id="6" creationId="{455F365C-6D4A-D7C6-45A5-685FA92B0B18}"/>
          </ac:picMkLst>
        </pc:picChg>
      </pc:sldChg>
      <pc:sldChg chg="addSp delSp modSp add mod">
        <pc:chgData name="Lasse Kappel Aggerholm" userId="cc7af402-8c19-46cd-b1f9-6529bae68021" providerId="ADAL" clId="{DFDBADC1-4E10-42C8-9404-4B6D9701A3FC}" dt="2026-03-19T08:53:49.089" v="3135" actId="26606"/>
        <pc:sldMkLst>
          <pc:docMk/>
          <pc:sldMk cId="3968614222" sldId="290"/>
        </pc:sldMkLst>
        <pc:spChg chg="mod">
          <ac:chgData name="Lasse Kappel Aggerholm" userId="cc7af402-8c19-46cd-b1f9-6529bae68021" providerId="ADAL" clId="{DFDBADC1-4E10-42C8-9404-4B6D9701A3FC}" dt="2026-03-19T08:52:43.413" v="3132"/>
          <ac:spMkLst>
            <pc:docMk/>
            <pc:sldMk cId="3968614222" sldId="290"/>
            <ac:spMk id="2" creationId="{43E37AB9-9C96-B710-9D72-153F960C2093}"/>
          </ac:spMkLst>
        </pc:spChg>
        <pc:spChg chg="mod">
          <ac:chgData name="Lasse Kappel Aggerholm" userId="cc7af402-8c19-46cd-b1f9-6529bae68021" providerId="ADAL" clId="{DFDBADC1-4E10-42C8-9404-4B6D9701A3FC}" dt="2026-03-19T08:50:43.707" v="3100" actId="20577"/>
          <ac:spMkLst>
            <pc:docMk/>
            <pc:sldMk cId="3968614222" sldId="290"/>
            <ac:spMk id="3" creationId="{2AECC063-4A83-E9FF-AFA1-0B047A839E04}"/>
          </ac:spMkLst>
        </pc:spChg>
        <pc:spChg chg="del">
          <ac:chgData name="Lasse Kappel Aggerholm" userId="cc7af402-8c19-46cd-b1f9-6529bae68021" providerId="ADAL" clId="{DFDBADC1-4E10-42C8-9404-4B6D9701A3FC}" dt="2026-03-19T08:53:49.089" v="3135" actId="26606"/>
          <ac:spMkLst>
            <pc:docMk/>
            <pc:sldMk cId="3968614222" sldId="290"/>
            <ac:spMk id="10" creationId="{C098F368-78FE-7210-6A7F-5B2F498C64EB}"/>
          </ac:spMkLst>
        </pc:spChg>
        <pc:spChg chg="del">
          <ac:chgData name="Lasse Kappel Aggerholm" userId="cc7af402-8c19-46cd-b1f9-6529bae68021" providerId="ADAL" clId="{DFDBADC1-4E10-42C8-9404-4B6D9701A3FC}" dt="2026-03-19T08:53:49.089" v="3135" actId="26606"/>
          <ac:spMkLst>
            <pc:docMk/>
            <pc:sldMk cId="3968614222" sldId="290"/>
            <ac:spMk id="12" creationId="{3316099E-A967-A012-71EE-E45E5C1E3D0A}"/>
          </ac:spMkLst>
        </pc:spChg>
        <pc:spChg chg="del">
          <ac:chgData name="Lasse Kappel Aggerholm" userId="cc7af402-8c19-46cd-b1f9-6529bae68021" providerId="ADAL" clId="{DFDBADC1-4E10-42C8-9404-4B6D9701A3FC}" dt="2026-03-19T08:53:49.089" v="3135" actId="26606"/>
          <ac:spMkLst>
            <pc:docMk/>
            <pc:sldMk cId="3968614222" sldId="290"/>
            <ac:spMk id="14" creationId="{7470D48F-E860-4446-6325-F2EE3DF183A8}"/>
          </ac:spMkLst>
        </pc:spChg>
        <pc:spChg chg="del">
          <ac:chgData name="Lasse Kappel Aggerholm" userId="cc7af402-8c19-46cd-b1f9-6529bae68021" providerId="ADAL" clId="{DFDBADC1-4E10-42C8-9404-4B6D9701A3FC}" dt="2026-03-19T08:53:49.089" v="3135" actId="26606"/>
          <ac:spMkLst>
            <pc:docMk/>
            <pc:sldMk cId="3968614222" sldId="290"/>
            <ac:spMk id="16" creationId="{07C39B76-F1F4-3CB1-7FC8-AE9F4B3BB51B}"/>
          </ac:spMkLst>
        </pc:spChg>
        <pc:spChg chg="add">
          <ac:chgData name="Lasse Kappel Aggerholm" userId="cc7af402-8c19-46cd-b1f9-6529bae68021" providerId="ADAL" clId="{DFDBADC1-4E10-42C8-9404-4B6D9701A3FC}" dt="2026-03-19T08:53:49.089" v="3135" actId="26606"/>
          <ac:spMkLst>
            <pc:docMk/>
            <pc:sldMk cId="3968614222" sldId="290"/>
            <ac:spMk id="21" creationId="{B86AA2DA-281A-4806-8977-D617AEAC830F}"/>
          </ac:spMkLst>
        </pc:spChg>
        <pc:spChg chg="add">
          <ac:chgData name="Lasse Kappel Aggerholm" userId="cc7af402-8c19-46cd-b1f9-6529bae68021" providerId="ADAL" clId="{DFDBADC1-4E10-42C8-9404-4B6D9701A3FC}" dt="2026-03-19T08:53:49.089" v="3135" actId="26606"/>
          <ac:spMkLst>
            <pc:docMk/>
            <pc:sldMk cId="3968614222" sldId="290"/>
            <ac:spMk id="23" creationId="{64185774-6FC0-4B8D-A8DB-A8854688960B}"/>
          </ac:spMkLst>
        </pc:spChg>
        <pc:spChg chg="add">
          <ac:chgData name="Lasse Kappel Aggerholm" userId="cc7af402-8c19-46cd-b1f9-6529bae68021" providerId="ADAL" clId="{DFDBADC1-4E10-42C8-9404-4B6D9701A3FC}" dt="2026-03-19T08:53:49.089" v="3135" actId="26606"/>
          <ac:spMkLst>
            <pc:docMk/>
            <pc:sldMk cId="3968614222" sldId="290"/>
            <ac:spMk id="25" creationId="{B7D3B4FC-79F4-47D2-9D79-DA876E6AD813}"/>
          </ac:spMkLst>
        </pc:spChg>
        <pc:spChg chg="add">
          <ac:chgData name="Lasse Kappel Aggerholm" userId="cc7af402-8c19-46cd-b1f9-6529bae68021" providerId="ADAL" clId="{DFDBADC1-4E10-42C8-9404-4B6D9701A3FC}" dt="2026-03-19T08:53:49.089" v="3135" actId="26606"/>
          <ac:spMkLst>
            <pc:docMk/>
            <pc:sldMk cId="3968614222" sldId="290"/>
            <ac:spMk id="27" creationId="{2775D660-3127-4688-9782-F7C4639B1691}"/>
          </ac:spMkLst>
        </pc:spChg>
        <pc:picChg chg="del">
          <ac:chgData name="Lasse Kappel Aggerholm" userId="cc7af402-8c19-46cd-b1f9-6529bae68021" providerId="ADAL" clId="{DFDBADC1-4E10-42C8-9404-4B6D9701A3FC}" dt="2026-03-19T08:52:22.690" v="3129" actId="478"/>
          <ac:picMkLst>
            <pc:docMk/>
            <pc:sldMk cId="3968614222" sldId="290"/>
            <ac:picMk id="5" creationId="{D45733BC-9AE6-251F-BFC2-6B9D0DCDE9A8}"/>
          </ac:picMkLst>
        </pc:picChg>
        <pc:picChg chg="add mod">
          <ac:chgData name="Lasse Kappel Aggerholm" userId="cc7af402-8c19-46cd-b1f9-6529bae68021" providerId="ADAL" clId="{DFDBADC1-4E10-42C8-9404-4B6D9701A3FC}" dt="2026-03-19T08:53:49.089" v="3135" actId="26606"/>
          <ac:picMkLst>
            <pc:docMk/>
            <pc:sldMk cId="3968614222" sldId="290"/>
            <ac:picMk id="6" creationId="{ACC43704-0476-F14C-789B-38A7B19FE04B}"/>
          </ac:picMkLst>
        </pc:picChg>
      </pc:sldChg>
      <pc:sldChg chg="addSp delSp modSp add mod">
        <pc:chgData name="Lasse Kappel Aggerholm" userId="cc7af402-8c19-46cd-b1f9-6529bae68021" providerId="ADAL" clId="{DFDBADC1-4E10-42C8-9404-4B6D9701A3FC}" dt="2026-03-19T08:55:02.813" v="3144" actId="26606"/>
        <pc:sldMkLst>
          <pc:docMk/>
          <pc:sldMk cId="2594702820" sldId="291"/>
        </pc:sldMkLst>
        <pc:spChg chg="mod">
          <ac:chgData name="Lasse Kappel Aggerholm" userId="cc7af402-8c19-46cd-b1f9-6529bae68021" providerId="ADAL" clId="{DFDBADC1-4E10-42C8-9404-4B6D9701A3FC}" dt="2026-03-19T08:55:02.813" v="3144" actId="26606"/>
          <ac:spMkLst>
            <pc:docMk/>
            <pc:sldMk cId="2594702820" sldId="291"/>
            <ac:spMk id="2" creationId="{848384A4-4AD0-5FB1-870B-E77F9F291B57}"/>
          </ac:spMkLst>
        </pc:spChg>
        <pc:spChg chg="mod ord">
          <ac:chgData name="Lasse Kappel Aggerholm" userId="cc7af402-8c19-46cd-b1f9-6529bae68021" providerId="ADAL" clId="{DFDBADC1-4E10-42C8-9404-4B6D9701A3FC}" dt="2026-03-19T08:55:02.813" v="3144" actId="26606"/>
          <ac:spMkLst>
            <pc:docMk/>
            <pc:sldMk cId="2594702820" sldId="291"/>
            <ac:spMk id="3" creationId="{848523E6-7FE1-57AE-86FB-819F7CB11927}"/>
          </ac:spMkLst>
        </pc:spChg>
        <pc:spChg chg="del">
          <ac:chgData name="Lasse Kappel Aggerholm" userId="cc7af402-8c19-46cd-b1f9-6529bae68021" providerId="ADAL" clId="{DFDBADC1-4E10-42C8-9404-4B6D9701A3FC}" dt="2026-03-19T08:55:02.813" v="3144" actId="26606"/>
          <ac:spMkLst>
            <pc:docMk/>
            <pc:sldMk cId="2594702820" sldId="291"/>
            <ac:spMk id="10" creationId="{DBE92635-F62C-5FC3-A2DC-9C4A0FCEBD3B}"/>
          </ac:spMkLst>
        </pc:spChg>
        <pc:spChg chg="del">
          <ac:chgData name="Lasse Kappel Aggerholm" userId="cc7af402-8c19-46cd-b1f9-6529bae68021" providerId="ADAL" clId="{DFDBADC1-4E10-42C8-9404-4B6D9701A3FC}" dt="2026-03-19T08:55:02.813" v="3144" actId="26606"/>
          <ac:spMkLst>
            <pc:docMk/>
            <pc:sldMk cId="2594702820" sldId="291"/>
            <ac:spMk id="12" creationId="{BD9EF662-63BA-8FB4-BB67-76C19B62DA68}"/>
          </ac:spMkLst>
        </pc:spChg>
        <pc:spChg chg="del">
          <ac:chgData name="Lasse Kappel Aggerholm" userId="cc7af402-8c19-46cd-b1f9-6529bae68021" providerId="ADAL" clId="{DFDBADC1-4E10-42C8-9404-4B6D9701A3FC}" dt="2026-03-19T08:55:02.813" v="3144" actId="26606"/>
          <ac:spMkLst>
            <pc:docMk/>
            <pc:sldMk cId="2594702820" sldId="291"/>
            <ac:spMk id="14" creationId="{FAACA779-7B6A-BBFB-EF32-D620EB415DF1}"/>
          </ac:spMkLst>
        </pc:spChg>
        <pc:spChg chg="del">
          <ac:chgData name="Lasse Kappel Aggerholm" userId="cc7af402-8c19-46cd-b1f9-6529bae68021" providerId="ADAL" clId="{DFDBADC1-4E10-42C8-9404-4B6D9701A3FC}" dt="2026-03-19T08:55:02.813" v="3144" actId="26606"/>
          <ac:spMkLst>
            <pc:docMk/>
            <pc:sldMk cId="2594702820" sldId="291"/>
            <ac:spMk id="16" creationId="{0FA866C8-283A-0DD2-3297-7AB8292565E7}"/>
          </ac:spMkLst>
        </pc:spChg>
        <pc:spChg chg="add">
          <ac:chgData name="Lasse Kappel Aggerholm" userId="cc7af402-8c19-46cd-b1f9-6529bae68021" providerId="ADAL" clId="{DFDBADC1-4E10-42C8-9404-4B6D9701A3FC}" dt="2026-03-19T08:55:02.813" v="3144" actId="26606"/>
          <ac:spMkLst>
            <pc:docMk/>
            <pc:sldMk cId="2594702820" sldId="291"/>
            <ac:spMk id="21" creationId="{F944E337-3E5D-4A1F-A5A1-2057F25B8A7B}"/>
          </ac:spMkLst>
        </pc:spChg>
        <pc:spChg chg="add">
          <ac:chgData name="Lasse Kappel Aggerholm" userId="cc7af402-8c19-46cd-b1f9-6529bae68021" providerId="ADAL" clId="{DFDBADC1-4E10-42C8-9404-4B6D9701A3FC}" dt="2026-03-19T08:55:02.813" v="3144" actId="26606"/>
          <ac:spMkLst>
            <pc:docMk/>
            <pc:sldMk cId="2594702820" sldId="291"/>
            <ac:spMk id="23" creationId="{4B24796A-C1F6-4B21-B963-70E55A144F0A}"/>
          </ac:spMkLst>
        </pc:spChg>
        <pc:spChg chg="add">
          <ac:chgData name="Lasse Kappel Aggerholm" userId="cc7af402-8c19-46cd-b1f9-6529bae68021" providerId="ADAL" clId="{DFDBADC1-4E10-42C8-9404-4B6D9701A3FC}" dt="2026-03-19T08:55:02.813" v="3144" actId="26606"/>
          <ac:spMkLst>
            <pc:docMk/>
            <pc:sldMk cId="2594702820" sldId="291"/>
            <ac:spMk id="25" creationId="{8101159E-D455-456F-8FE1-396AB1590C2F}"/>
          </ac:spMkLst>
        </pc:spChg>
        <pc:spChg chg="add">
          <ac:chgData name="Lasse Kappel Aggerholm" userId="cc7af402-8c19-46cd-b1f9-6529bae68021" providerId="ADAL" clId="{DFDBADC1-4E10-42C8-9404-4B6D9701A3FC}" dt="2026-03-19T08:55:02.813" v="3144" actId="26606"/>
          <ac:spMkLst>
            <pc:docMk/>
            <pc:sldMk cId="2594702820" sldId="291"/>
            <ac:spMk id="27" creationId="{1F9FDF39-7A42-411B-85F1-9DE812C7A75B}"/>
          </ac:spMkLst>
        </pc:spChg>
        <pc:picChg chg="del">
          <ac:chgData name="Lasse Kappel Aggerholm" userId="cc7af402-8c19-46cd-b1f9-6529bae68021" providerId="ADAL" clId="{DFDBADC1-4E10-42C8-9404-4B6D9701A3FC}" dt="2026-03-19T08:54:21.686" v="3139" actId="478"/>
          <ac:picMkLst>
            <pc:docMk/>
            <pc:sldMk cId="2594702820" sldId="291"/>
            <ac:picMk id="5" creationId="{CF3F5D2E-7BB1-3B93-DFEF-F51A406E925D}"/>
          </ac:picMkLst>
        </pc:picChg>
        <pc:picChg chg="add">
          <ac:chgData name="Lasse Kappel Aggerholm" userId="cc7af402-8c19-46cd-b1f9-6529bae68021" providerId="ADAL" clId="{DFDBADC1-4E10-42C8-9404-4B6D9701A3FC}" dt="2026-03-19T08:54:23.531" v="3140" actId="22"/>
          <ac:picMkLst>
            <pc:docMk/>
            <pc:sldMk cId="2594702820" sldId="291"/>
            <ac:picMk id="6" creationId="{425F5014-C079-4C16-9898-DADD156E84D8}"/>
          </ac:picMkLst>
        </pc:picChg>
      </pc:sldChg>
      <pc:sldChg chg="addSp delSp modSp add mod">
        <pc:chgData name="Lasse Kappel Aggerholm" userId="cc7af402-8c19-46cd-b1f9-6529bae68021" providerId="ADAL" clId="{DFDBADC1-4E10-42C8-9404-4B6D9701A3FC}" dt="2026-03-19T08:56:28.916" v="3156" actId="1076"/>
        <pc:sldMkLst>
          <pc:docMk/>
          <pc:sldMk cId="3830110119" sldId="292"/>
        </pc:sldMkLst>
        <pc:spChg chg="mod">
          <ac:chgData name="Lasse Kappel Aggerholm" userId="cc7af402-8c19-46cd-b1f9-6529bae68021" providerId="ADAL" clId="{DFDBADC1-4E10-42C8-9404-4B6D9701A3FC}" dt="2026-03-19T08:56:00.053" v="3152"/>
          <ac:spMkLst>
            <pc:docMk/>
            <pc:sldMk cId="3830110119" sldId="292"/>
            <ac:spMk id="2" creationId="{4EA34D54-BFFE-58C0-705C-7244253DE1A8}"/>
          </ac:spMkLst>
        </pc:spChg>
        <pc:spChg chg="mod">
          <ac:chgData name="Lasse Kappel Aggerholm" userId="cc7af402-8c19-46cd-b1f9-6529bae68021" providerId="ADAL" clId="{DFDBADC1-4E10-42C8-9404-4B6D9701A3FC}" dt="2026-03-19T08:50:55.825" v="3114" actId="20577"/>
          <ac:spMkLst>
            <pc:docMk/>
            <pc:sldMk cId="3830110119" sldId="292"/>
            <ac:spMk id="3" creationId="{CF150D83-A1EB-FCA2-DC6B-981D7AA06EC1}"/>
          </ac:spMkLst>
        </pc:spChg>
        <pc:picChg chg="del">
          <ac:chgData name="Lasse Kappel Aggerholm" userId="cc7af402-8c19-46cd-b1f9-6529bae68021" providerId="ADAL" clId="{DFDBADC1-4E10-42C8-9404-4B6D9701A3FC}" dt="2026-03-19T08:55:16.822" v="3147" actId="478"/>
          <ac:picMkLst>
            <pc:docMk/>
            <pc:sldMk cId="3830110119" sldId="292"/>
            <ac:picMk id="5" creationId="{73E1562F-40D7-9B4A-C588-01D4D197C1D2}"/>
          </ac:picMkLst>
        </pc:picChg>
        <pc:picChg chg="add mod">
          <ac:chgData name="Lasse Kappel Aggerholm" userId="cc7af402-8c19-46cd-b1f9-6529bae68021" providerId="ADAL" clId="{DFDBADC1-4E10-42C8-9404-4B6D9701A3FC}" dt="2026-03-19T08:56:28.916" v="3156" actId="1076"/>
          <ac:picMkLst>
            <pc:docMk/>
            <pc:sldMk cId="3830110119" sldId="292"/>
            <ac:picMk id="6" creationId="{A5BBA5AD-3BA7-36C1-75C8-C3A849CA58F3}"/>
          </ac:picMkLst>
        </pc:picChg>
      </pc:sldChg>
      <pc:sldChg chg="addSp modSp new mod setBg">
        <pc:chgData name="Lasse Kappel Aggerholm" userId="cc7af402-8c19-46cd-b1f9-6529bae68021" providerId="ADAL" clId="{DFDBADC1-4E10-42C8-9404-4B6D9701A3FC}" dt="2026-03-19T09:12:45.911" v="3340" actId="14100"/>
        <pc:sldMkLst>
          <pc:docMk/>
          <pc:sldMk cId="1583481346" sldId="293"/>
        </pc:sldMkLst>
        <pc:spChg chg="mod">
          <ac:chgData name="Lasse Kappel Aggerholm" userId="cc7af402-8c19-46cd-b1f9-6529bae68021" providerId="ADAL" clId="{DFDBADC1-4E10-42C8-9404-4B6D9701A3FC}" dt="2026-03-19T09:12:17.849" v="3329" actId="26606"/>
          <ac:spMkLst>
            <pc:docMk/>
            <pc:sldMk cId="1583481346" sldId="293"/>
            <ac:spMk id="2" creationId="{3BA9AEDC-FE04-2F52-11EE-B6E3DF2A804D}"/>
          </ac:spMkLst>
        </pc:spChg>
        <pc:spChg chg="mod">
          <ac:chgData name="Lasse Kappel Aggerholm" userId="cc7af402-8c19-46cd-b1f9-6529bae68021" providerId="ADAL" clId="{DFDBADC1-4E10-42C8-9404-4B6D9701A3FC}" dt="2026-03-19T09:12:45.911" v="3340" actId="14100"/>
          <ac:spMkLst>
            <pc:docMk/>
            <pc:sldMk cId="1583481346" sldId="293"/>
            <ac:spMk id="3" creationId="{479761E1-5013-C5AB-CAE9-68C4013CC9A1}"/>
          </ac:spMkLst>
        </pc:spChg>
        <pc:spChg chg="add">
          <ac:chgData name="Lasse Kappel Aggerholm" userId="cc7af402-8c19-46cd-b1f9-6529bae68021" providerId="ADAL" clId="{DFDBADC1-4E10-42C8-9404-4B6D9701A3FC}" dt="2026-03-19T09:12:17.849" v="3329" actId="26606"/>
          <ac:spMkLst>
            <pc:docMk/>
            <pc:sldMk cId="1583481346" sldId="293"/>
            <ac:spMk id="9" creationId="{6CC7D015-0DD8-420F-A568-AC4FEDC41251}"/>
          </ac:spMkLst>
        </pc:spChg>
        <pc:spChg chg="add">
          <ac:chgData name="Lasse Kappel Aggerholm" userId="cc7af402-8c19-46cd-b1f9-6529bae68021" providerId="ADAL" clId="{DFDBADC1-4E10-42C8-9404-4B6D9701A3FC}" dt="2026-03-19T09:12:17.849" v="3329" actId="26606"/>
          <ac:spMkLst>
            <pc:docMk/>
            <pc:sldMk cId="1583481346" sldId="293"/>
            <ac:spMk id="11" creationId="{DC595556-C814-4F1F-B0E5-71812F38A8CD}"/>
          </ac:spMkLst>
        </pc:spChg>
        <pc:picChg chg="add">
          <ac:chgData name="Lasse Kappel Aggerholm" userId="cc7af402-8c19-46cd-b1f9-6529bae68021" providerId="ADAL" clId="{DFDBADC1-4E10-42C8-9404-4B6D9701A3FC}" dt="2026-03-19T09:12:17.849" v="3329" actId="26606"/>
          <ac:picMkLst>
            <pc:docMk/>
            <pc:sldMk cId="1583481346" sldId="293"/>
            <ac:picMk id="5" creationId="{B054B914-74EB-EC76-0BE7-9927D15F5EDA}"/>
          </ac:picMkLst>
        </pc:picChg>
      </pc:sldChg>
      <pc:sldChg chg="modSp new mod">
        <pc:chgData name="Lasse Kappel Aggerholm" userId="cc7af402-8c19-46cd-b1f9-6529bae68021" providerId="ADAL" clId="{DFDBADC1-4E10-42C8-9404-4B6D9701A3FC}" dt="2026-03-19T09:13:21.940" v="3359" actId="20577"/>
        <pc:sldMkLst>
          <pc:docMk/>
          <pc:sldMk cId="3116385703" sldId="294"/>
        </pc:sldMkLst>
        <pc:spChg chg="mod">
          <ac:chgData name="Lasse Kappel Aggerholm" userId="cc7af402-8c19-46cd-b1f9-6529bae68021" providerId="ADAL" clId="{DFDBADC1-4E10-42C8-9404-4B6D9701A3FC}" dt="2026-03-19T09:13:21.940" v="3359" actId="20577"/>
          <ac:spMkLst>
            <pc:docMk/>
            <pc:sldMk cId="3116385703" sldId="294"/>
            <ac:spMk id="2" creationId="{A859DD02-DA3F-D192-18CB-D1AF5C42A113}"/>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C75402-3FD4-1C0A-4622-E8E2A56B71B8}"/>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179C6131-C455-6314-D946-81DEBA8DDF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023751CB-21A0-BFF5-36BE-E8CD0D29FF49}"/>
              </a:ext>
            </a:extLst>
          </p:cNvPr>
          <p:cNvSpPr>
            <a:spLocks noGrp="1"/>
          </p:cNvSpPr>
          <p:nvPr>
            <p:ph type="dt" sz="half" idx="10"/>
          </p:nvPr>
        </p:nvSpPr>
        <p:spPr/>
        <p:txBody>
          <a:bodyPr/>
          <a:lstStyle/>
          <a:p>
            <a:fld id="{CBCEC1D1-43AF-4B97-B78B-50065C163AAE}" type="datetimeFigureOut">
              <a:rPr lang="da-DK" smtClean="0"/>
              <a:t>19-03-2026</a:t>
            </a:fld>
            <a:endParaRPr lang="da-DK"/>
          </a:p>
        </p:txBody>
      </p:sp>
      <p:sp>
        <p:nvSpPr>
          <p:cNvPr id="5" name="Pladsholder til sidefod 4">
            <a:extLst>
              <a:ext uri="{FF2B5EF4-FFF2-40B4-BE49-F238E27FC236}">
                <a16:creationId xmlns:a16="http://schemas.microsoft.com/office/drawing/2014/main" id="{0E5144D6-8281-C316-54DE-7D7F59278EA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2BE9B54-0799-5E1F-7A87-2202846B7D3B}"/>
              </a:ext>
            </a:extLst>
          </p:cNvPr>
          <p:cNvSpPr>
            <a:spLocks noGrp="1"/>
          </p:cNvSpPr>
          <p:nvPr>
            <p:ph type="sldNum" sz="quarter" idx="12"/>
          </p:nvPr>
        </p:nvSpPr>
        <p:spPr/>
        <p:txBody>
          <a:bodyPr/>
          <a:lstStyle/>
          <a:p>
            <a:fld id="{330D05C7-AD99-4613-A8AB-60AC00C5AEE1}" type="slidenum">
              <a:rPr lang="da-DK" smtClean="0"/>
              <a:t>‹nr.›</a:t>
            </a:fld>
            <a:endParaRPr lang="da-DK"/>
          </a:p>
        </p:txBody>
      </p:sp>
    </p:spTree>
    <p:extLst>
      <p:ext uri="{BB962C8B-B14F-4D97-AF65-F5344CB8AC3E}">
        <p14:creationId xmlns:p14="http://schemas.microsoft.com/office/powerpoint/2010/main" val="3484856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FF866F-99D0-941F-E8E5-7103AEFEF06F}"/>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0A6011E3-B04E-7E5D-3F64-4C7859C74B72}"/>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D20B389-8321-CC1A-D2CF-FDDD56938E5B}"/>
              </a:ext>
            </a:extLst>
          </p:cNvPr>
          <p:cNvSpPr>
            <a:spLocks noGrp="1"/>
          </p:cNvSpPr>
          <p:nvPr>
            <p:ph type="dt" sz="half" idx="10"/>
          </p:nvPr>
        </p:nvSpPr>
        <p:spPr/>
        <p:txBody>
          <a:bodyPr/>
          <a:lstStyle/>
          <a:p>
            <a:fld id="{CBCEC1D1-43AF-4B97-B78B-50065C163AAE}" type="datetimeFigureOut">
              <a:rPr lang="da-DK" smtClean="0"/>
              <a:t>19-03-2026</a:t>
            </a:fld>
            <a:endParaRPr lang="da-DK"/>
          </a:p>
        </p:txBody>
      </p:sp>
      <p:sp>
        <p:nvSpPr>
          <p:cNvPr id="5" name="Pladsholder til sidefod 4">
            <a:extLst>
              <a:ext uri="{FF2B5EF4-FFF2-40B4-BE49-F238E27FC236}">
                <a16:creationId xmlns:a16="http://schemas.microsoft.com/office/drawing/2014/main" id="{69F64DCE-991F-CB05-D23C-E8ED571DF47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769DF95-39ED-CA2F-E5BA-06D8905BAF5A}"/>
              </a:ext>
            </a:extLst>
          </p:cNvPr>
          <p:cNvSpPr>
            <a:spLocks noGrp="1"/>
          </p:cNvSpPr>
          <p:nvPr>
            <p:ph type="sldNum" sz="quarter" idx="12"/>
          </p:nvPr>
        </p:nvSpPr>
        <p:spPr/>
        <p:txBody>
          <a:bodyPr/>
          <a:lstStyle/>
          <a:p>
            <a:fld id="{330D05C7-AD99-4613-A8AB-60AC00C5AEE1}" type="slidenum">
              <a:rPr lang="da-DK" smtClean="0"/>
              <a:t>‹nr.›</a:t>
            </a:fld>
            <a:endParaRPr lang="da-DK"/>
          </a:p>
        </p:txBody>
      </p:sp>
    </p:spTree>
    <p:extLst>
      <p:ext uri="{BB962C8B-B14F-4D97-AF65-F5344CB8AC3E}">
        <p14:creationId xmlns:p14="http://schemas.microsoft.com/office/powerpoint/2010/main" val="1616346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4563199D-A367-065D-9F0D-F51AF29B7607}"/>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E9AFFCA3-A24F-47D1-2858-38F96827C023}"/>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85F634BA-2897-047C-3462-3E7C39D91E5A}"/>
              </a:ext>
            </a:extLst>
          </p:cNvPr>
          <p:cNvSpPr>
            <a:spLocks noGrp="1"/>
          </p:cNvSpPr>
          <p:nvPr>
            <p:ph type="dt" sz="half" idx="10"/>
          </p:nvPr>
        </p:nvSpPr>
        <p:spPr/>
        <p:txBody>
          <a:bodyPr/>
          <a:lstStyle/>
          <a:p>
            <a:fld id="{CBCEC1D1-43AF-4B97-B78B-50065C163AAE}" type="datetimeFigureOut">
              <a:rPr lang="da-DK" smtClean="0"/>
              <a:t>19-03-2026</a:t>
            </a:fld>
            <a:endParaRPr lang="da-DK"/>
          </a:p>
        </p:txBody>
      </p:sp>
      <p:sp>
        <p:nvSpPr>
          <p:cNvPr id="5" name="Pladsholder til sidefod 4">
            <a:extLst>
              <a:ext uri="{FF2B5EF4-FFF2-40B4-BE49-F238E27FC236}">
                <a16:creationId xmlns:a16="http://schemas.microsoft.com/office/drawing/2014/main" id="{59980DA9-1AB7-4ADE-4D87-8142F10B72C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FE3B7E2-0FA0-11E8-BFBD-1A35B03C61FD}"/>
              </a:ext>
            </a:extLst>
          </p:cNvPr>
          <p:cNvSpPr>
            <a:spLocks noGrp="1"/>
          </p:cNvSpPr>
          <p:nvPr>
            <p:ph type="sldNum" sz="quarter" idx="12"/>
          </p:nvPr>
        </p:nvSpPr>
        <p:spPr/>
        <p:txBody>
          <a:bodyPr/>
          <a:lstStyle/>
          <a:p>
            <a:fld id="{330D05C7-AD99-4613-A8AB-60AC00C5AEE1}" type="slidenum">
              <a:rPr lang="da-DK" smtClean="0"/>
              <a:t>‹nr.›</a:t>
            </a:fld>
            <a:endParaRPr lang="da-DK"/>
          </a:p>
        </p:txBody>
      </p:sp>
    </p:spTree>
    <p:extLst>
      <p:ext uri="{BB962C8B-B14F-4D97-AF65-F5344CB8AC3E}">
        <p14:creationId xmlns:p14="http://schemas.microsoft.com/office/powerpoint/2010/main" val="2543515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37419A-4CB7-4F75-11F9-81FA0AFE656A}"/>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5F405B5F-103F-9A83-9BC4-3F79BCBB23ED}"/>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06142B1-1B03-0A54-BFA1-A40CE400B4DA}"/>
              </a:ext>
            </a:extLst>
          </p:cNvPr>
          <p:cNvSpPr>
            <a:spLocks noGrp="1"/>
          </p:cNvSpPr>
          <p:nvPr>
            <p:ph type="dt" sz="half" idx="10"/>
          </p:nvPr>
        </p:nvSpPr>
        <p:spPr/>
        <p:txBody>
          <a:bodyPr/>
          <a:lstStyle/>
          <a:p>
            <a:fld id="{CBCEC1D1-43AF-4B97-B78B-50065C163AAE}" type="datetimeFigureOut">
              <a:rPr lang="da-DK" smtClean="0"/>
              <a:t>19-03-2026</a:t>
            </a:fld>
            <a:endParaRPr lang="da-DK"/>
          </a:p>
        </p:txBody>
      </p:sp>
      <p:sp>
        <p:nvSpPr>
          <p:cNvPr id="5" name="Pladsholder til sidefod 4">
            <a:extLst>
              <a:ext uri="{FF2B5EF4-FFF2-40B4-BE49-F238E27FC236}">
                <a16:creationId xmlns:a16="http://schemas.microsoft.com/office/drawing/2014/main" id="{CAC1B395-8347-ED87-46E7-BCD5DA36F29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2DEE418A-78B7-5835-FE34-390E14F3198D}"/>
              </a:ext>
            </a:extLst>
          </p:cNvPr>
          <p:cNvSpPr>
            <a:spLocks noGrp="1"/>
          </p:cNvSpPr>
          <p:nvPr>
            <p:ph type="sldNum" sz="quarter" idx="12"/>
          </p:nvPr>
        </p:nvSpPr>
        <p:spPr/>
        <p:txBody>
          <a:bodyPr/>
          <a:lstStyle/>
          <a:p>
            <a:fld id="{330D05C7-AD99-4613-A8AB-60AC00C5AEE1}" type="slidenum">
              <a:rPr lang="da-DK" smtClean="0"/>
              <a:t>‹nr.›</a:t>
            </a:fld>
            <a:endParaRPr lang="da-DK"/>
          </a:p>
        </p:txBody>
      </p:sp>
    </p:spTree>
    <p:extLst>
      <p:ext uri="{BB962C8B-B14F-4D97-AF65-F5344CB8AC3E}">
        <p14:creationId xmlns:p14="http://schemas.microsoft.com/office/powerpoint/2010/main" val="392840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78D9C2-AC67-FF1E-89E1-8C0394D04BE0}"/>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8FC8A5D8-B556-656F-9A88-D38D0456310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3B2EB829-D92B-44D7-2824-FDB21A95BCBB}"/>
              </a:ext>
            </a:extLst>
          </p:cNvPr>
          <p:cNvSpPr>
            <a:spLocks noGrp="1"/>
          </p:cNvSpPr>
          <p:nvPr>
            <p:ph type="dt" sz="half" idx="10"/>
          </p:nvPr>
        </p:nvSpPr>
        <p:spPr/>
        <p:txBody>
          <a:bodyPr/>
          <a:lstStyle/>
          <a:p>
            <a:fld id="{CBCEC1D1-43AF-4B97-B78B-50065C163AAE}" type="datetimeFigureOut">
              <a:rPr lang="da-DK" smtClean="0"/>
              <a:t>19-03-2026</a:t>
            </a:fld>
            <a:endParaRPr lang="da-DK"/>
          </a:p>
        </p:txBody>
      </p:sp>
      <p:sp>
        <p:nvSpPr>
          <p:cNvPr id="5" name="Pladsholder til sidefod 4">
            <a:extLst>
              <a:ext uri="{FF2B5EF4-FFF2-40B4-BE49-F238E27FC236}">
                <a16:creationId xmlns:a16="http://schemas.microsoft.com/office/drawing/2014/main" id="{B7EB2066-FB35-ABFB-D89C-7E2A11C66AF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08BF6984-C237-8CA7-C34E-1EA55CF1D937}"/>
              </a:ext>
            </a:extLst>
          </p:cNvPr>
          <p:cNvSpPr>
            <a:spLocks noGrp="1"/>
          </p:cNvSpPr>
          <p:nvPr>
            <p:ph type="sldNum" sz="quarter" idx="12"/>
          </p:nvPr>
        </p:nvSpPr>
        <p:spPr/>
        <p:txBody>
          <a:bodyPr/>
          <a:lstStyle/>
          <a:p>
            <a:fld id="{330D05C7-AD99-4613-A8AB-60AC00C5AEE1}" type="slidenum">
              <a:rPr lang="da-DK" smtClean="0"/>
              <a:t>‹nr.›</a:t>
            </a:fld>
            <a:endParaRPr lang="da-DK"/>
          </a:p>
        </p:txBody>
      </p:sp>
    </p:spTree>
    <p:extLst>
      <p:ext uri="{BB962C8B-B14F-4D97-AF65-F5344CB8AC3E}">
        <p14:creationId xmlns:p14="http://schemas.microsoft.com/office/powerpoint/2010/main" val="2639540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E2B853-4A5A-CDEC-6AC6-72CC00253ECB}"/>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1D428386-209D-91FA-2396-B2D4D8062669}"/>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201D9828-276C-1D81-B3BB-1A7F89AFF99C}"/>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5CFA76A2-D19B-A46D-8864-3EAE62FA8A21}"/>
              </a:ext>
            </a:extLst>
          </p:cNvPr>
          <p:cNvSpPr>
            <a:spLocks noGrp="1"/>
          </p:cNvSpPr>
          <p:nvPr>
            <p:ph type="dt" sz="half" idx="10"/>
          </p:nvPr>
        </p:nvSpPr>
        <p:spPr/>
        <p:txBody>
          <a:bodyPr/>
          <a:lstStyle/>
          <a:p>
            <a:fld id="{CBCEC1D1-43AF-4B97-B78B-50065C163AAE}" type="datetimeFigureOut">
              <a:rPr lang="da-DK" smtClean="0"/>
              <a:t>19-03-2026</a:t>
            </a:fld>
            <a:endParaRPr lang="da-DK"/>
          </a:p>
        </p:txBody>
      </p:sp>
      <p:sp>
        <p:nvSpPr>
          <p:cNvPr id="6" name="Pladsholder til sidefod 5">
            <a:extLst>
              <a:ext uri="{FF2B5EF4-FFF2-40B4-BE49-F238E27FC236}">
                <a16:creationId xmlns:a16="http://schemas.microsoft.com/office/drawing/2014/main" id="{CF6E3E32-A1F2-6018-DF94-FB253BF76415}"/>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82FD1E11-D92A-98F6-301C-B8916AEFEB0C}"/>
              </a:ext>
            </a:extLst>
          </p:cNvPr>
          <p:cNvSpPr>
            <a:spLocks noGrp="1"/>
          </p:cNvSpPr>
          <p:nvPr>
            <p:ph type="sldNum" sz="quarter" idx="12"/>
          </p:nvPr>
        </p:nvSpPr>
        <p:spPr/>
        <p:txBody>
          <a:bodyPr/>
          <a:lstStyle/>
          <a:p>
            <a:fld id="{330D05C7-AD99-4613-A8AB-60AC00C5AEE1}" type="slidenum">
              <a:rPr lang="da-DK" smtClean="0"/>
              <a:t>‹nr.›</a:t>
            </a:fld>
            <a:endParaRPr lang="da-DK"/>
          </a:p>
        </p:txBody>
      </p:sp>
    </p:spTree>
    <p:extLst>
      <p:ext uri="{BB962C8B-B14F-4D97-AF65-F5344CB8AC3E}">
        <p14:creationId xmlns:p14="http://schemas.microsoft.com/office/powerpoint/2010/main" val="2284798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B123E3-419C-FCD0-142B-AE1E357B61AB}"/>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C36EFE6F-84AD-BD12-9A57-F6AE302140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6D0A95BF-AD8C-4696-B95A-BA2F663F6A5D}"/>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AC7BE885-F481-9AAE-BE3C-FD157C5888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FE4E6CE4-5921-8271-82D0-658F2C97E263}"/>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D0349B0A-D297-EDE7-D5D5-151F38E29450}"/>
              </a:ext>
            </a:extLst>
          </p:cNvPr>
          <p:cNvSpPr>
            <a:spLocks noGrp="1"/>
          </p:cNvSpPr>
          <p:nvPr>
            <p:ph type="dt" sz="half" idx="10"/>
          </p:nvPr>
        </p:nvSpPr>
        <p:spPr/>
        <p:txBody>
          <a:bodyPr/>
          <a:lstStyle/>
          <a:p>
            <a:fld id="{CBCEC1D1-43AF-4B97-B78B-50065C163AAE}" type="datetimeFigureOut">
              <a:rPr lang="da-DK" smtClean="0"/>
              <a:t>19-03-2026</a:t>
            </a:fld>
            <a:endParaRPr lang="da-DK"/>
          </a:p>
        </p:txBody>
      </p:sp>
      <p:sp>
        <p:nvSpPr>
          <p:cNvPr id="8" name="Pladsholder til sidefod 7">
            <a:extLst>
              <a:ext uri="{FF2B5EF4-FFF2-40B4-BE49-F238E27FC236}">
                <a16:creationId xmlns:a16="http://schemas.microsoft.com/office/drawing/2014/main" id="{E316F8A5-04CE-CBF8-6900-88CFBEE2EF83}"/>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40FFC7E3-D380-4B76-7F25-0B33D45B9171}"/>
              </a:ext>
            </a:extLst>
          </p:cNvPr>
          <p:cNvSpPr>
            <a:spLocks noGrp="1"/>
          </p:cNvSpPr>
          <p:nvPr>
            <p:ph type="sldNum" sz="quarter" idx="12"/>
          </p:nvPr>
        </p:nvSpPr>
        <p:spPr/>
        <p:txBody>
          <a:bodyPr/>
          <a:lstStyle/>
          <a:p>
            <a:fld id="{330D05C7-AD99-4613-A8AB-60AC00C5AEE1}" type="slidenum">
              <a:rPr lang="da-DK" smtClean="0"/>
              <a:t>‹nr.›</a:t>
            </a:fld>
            <a:endParaRPr lang="da-DK"/>
          </a:p>
        </p:txBody>
      </p:sp>
    </p:spTree>
    <p:extLst>
      <p:ext uri="{BB962C8B-B14F-4D97-AF65-F5344CB8AC3E}">
        <p14:creationId xmlns:p14="http://schemas.microsoft.com/office/powerpoint/2010/main" val="161472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E6841D-2183-E378-1510-CCCC450F3453}"/>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73BCDDCA-20E2-5F7F-D5E8-103B78FF8F35}"/>
              </a:ext>
            </a:extLst>
          </p:cNvPr>
          <p:cNvSpPr>
            <a:spLocks noGrp="1"/>
          </p:cNvSpPr>
          <p:nvPr>
            <p:ph type="dt" sz="half" idx="10"/>
          </p:nvPr>
        </p:nvSpPr>
        <p:spPr/>
        <p:txBody>
          <a:bodyPr/>
          <a:lstStyle/>
          <a:p>
            <a:fld id="{CBCEC1D1-43AF-4B97-B78B-50065C163AAE}" type="datetimeFigureOut">
              <a:rPr lang="da-DK" smtClean="0"/>
              <a:t>19-03-2026</a:t>
            </a:fld>
            <a:endParaRPr lang="da-DK"/>
          </a:p>
        </p:txBody>
      </p:sp>
      <p:sp>
        <p:nvSpPr>
          <p:cNvPr id="4" name="Pladsholder til sidefod 3">
            <a:extLst>
              <a:ext uri="{FF2B5EF4-FFF2-40B4-BE49-F238E27FC236}">
                <a16:creationId xmlns:a16="http://schemas.microsoft.com/office/drawing/2014/main" id="{C651CA92-A7F0-7BB7-3B88-3BAB5DFE4204}"/>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4682A8DB-C51F-9175-35C8-9AC068EA5088}"/>
              </a:ext>
            </a:extLst>
          </p:cNvPr>
          <p:cNvSpPr>
            <a:spLocks noGrp="1"/>
          </p:cNvSpPr>
          <p:nvPr>
            <p:ph type="sldNum" sz="quarter" idx="12"/>
          </p:nvPr>
        </p:nvSpPr>
        <p:spPr/>
        <p:txBody>
          <a:bodyPr/>
          <a:lstStyle/>
          <a:p>
            <a:fld id="{330D05C7-AD99-4613-A8AB-60AC00C5AEE1}" type="slidenum">
              <a:rPr lang="da-DK" smtClean="0"/>
              <a:t>‹nr.›</a:t>
            </a:fld>
            <a:endParaRPr lang="da-DK"/>
          </a:p>
        </p:txBody>
      </p:sp>
    </p:spTree>
    <p:extLst>
      <p:ext uri="{BB962C8B-B14F-4D97-AF65-F5344CB8AC3E}">
        <p14:creationId xmlns:p14="http://schemas.microsoft.com/office/powerpoint/2010/main" val="3718049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65C30046-01F4-FE3B-054E-0A1CB86A3583}"/>
              </a:ext>
            </a:extLst>
          </p:cNvPr>
          <p:cNvSpPr>
            <a:spLocks noGrp="1"/>
          </p:cNvSpPr>
          <p:nvPr>
            <p:ph type="dt" sz="half" idx="10"/>
          </p:nvPr>
        </p:nvSpPr>
        <p:spPr/>
        <p:txBody>
          <a:bodyPr/>
          <a:lstStyle/>
          <a:p>
            <a:fld id="{CBCEC1D1-43AF-4B97-B78B-50065C163AAE}" type="datetimeFigureOut">
              <a:rPr lang="da-DK" smtClean="0"/>
              <a:t>19-03-2026</a:t>
            </a:fld>
            <a:endParaRPr lang="da-DK"/>
          </a:p>
        </p:txBody>
      </p:sp>
      <p:sp>
        <p:nvSpPr>
          <p:cNvPr id="3" name="Pladsholder til sidefod 2">
            <a:extLst>
              <a:ext uri="{FF2B5EF4-FFF2-40B4-BE49-F238E27FC236}">
                <a16:creationId xmlns:a16="http://schemas.microsoft.com/office/drawing/2014/main" id="{600B2B8E-D129-9B79-7A49-93746B4C1C21}"/>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3709D2B9-130F-9C01-5515-F5AA18EE34A6}"/>
              </a:ext>
            </a:extLst>
          </p:cNvPr>
          <p:cNvSpPr>
            <a:spLocks noGrp="1"/>
          </p:cNvSpPr>
          <p:nvPr>
            <p:ph type="sldNum" sz="quarter" idx="12"/>
          </p:nvPr>
        </p:nvSpPr>
        <p:spPr/>
        <p:txBody>
          <a:bodyPr/>
          <a:lstStyle/>
          <a:p>
            <a:fld id="{330D05C7-AD99-4613-A8AB-60AC00C5AEE1}" type="slidenum">
              <a:rPr lang="da-DK" smtClean="0"/>
              <a:t>‹nr.›</a:t>
            </a:fld>
            <a:endParaRPr lang="da-DK"/>
          </a:p>
        </p:txBody>
      </p:sp>
    </p:spTree>
    <p:extLst>
      <p:ext uri="{BB962C8B-B14F-4D97-AF65-F5344CB8AC3E}">
        <p14:creationId xmlns:p14="http://schemas.microsoft.com/office/powerpoint/2010/main" val="2862082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6A43EA-0EF9-AFDD-DBC1-D0C39374501F}"/>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19858589-C9B0-2A28-0BEE-91724F10D5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239452C2-39C0-9AC2-9C46-5DB69BE4A0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1FE9AEC8-DB25-9012-05E4-6C3102A37D15}"/>
              </a:ext>
            </a:extLst>
          </p:cNvPr>
          <p:cNvSpPr>
            <a:spLocks noGrp="1"/>
          </p:cNvSpPr>
          <p:nvPr>
            <p:ph type="dt" sz="half" idx="10"/>
          </p:nvPr>
        </p:nvSpPr>
        <p:spPr/>
        <p:txBody>
          <a:bodyPr/>
          <a:lstStyle/>
          <a:p>
            <a:fld id="{CBCEC1D1-43AF-4B97-B78B-50065C163AAE}" type="datetimeFigureOut">
              <a:rPr lang="da-DK" smtClean="0"/>
              <a:t>19-03-2026</a:t>
            </a:fld>
            <a:endParaRPr lang="da-DK"/>
          </a:p>
        </p:txBody>
      </p:sp>
      <p:sp>
        <p:nvSpPr>
          <p:cNvPr id="6" name="Pladsholder til sidefod 5">
            <a:extLst>
              <a:ext uri="{FF2B5EF4-FFF2-40B4-BE49-F238E27FC236}">
                <a16:creationId xmlns:a16="http://schemas.microsoft.com/office/drawing/2014/main" id="{1083F073-76E2-E8B8-EDDE-E97689D9E626}"/>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535275A5-AAA3-A0BD-FC70-493601490FCE}"/>
              </a:ext>
            </a:extLst>
          </p:cNvPr>
          <p:cNvSpPr>
            <a:spLocks noGrp="1"/>
          </p:cNvSpPr>
          <p:nvPr>
            <p:ph type="sldNum" sz="quarter" idx="12"/>
          </p:nvPr>
        </p:nvSpPr>
        <p:spPr/>
        <p:txBody>
          <a:bodyPr/>
          <a:lstStyle/>
          <a:p>
            <a:fld id="{330D05C7-AD99-4613-A8AB-60AC00C5AEE1}" type="slidenum">
              <a:rPr lang="da-DK" smtClean="0"/>
              <a:t>‹nr.›</a:t>
            </a:fld>
            <a:endParaRPr lang="da-DK"/>
          </a:p>
        </p:txBody>
      </p:sp>
    </p:spTree>
    <p:extLst>
      <p:ext uri="{BB962C8B-B14F-4D97-AF65-F5344CB8AC3E}">
        <p14:creationId xmlns:p14="http://schemas.microsoft.com/office/powerpoint/2010/main" val="4112145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7B6A0F-CD6F-DA53-9493-3113606D05E0}"/>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CB253733-5335-C257-A211-2E44DD9559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C4F54856-C38C-88A4-5E01-039266D093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CC454EC0-09B8-DDA3-D5D0-8A1589766487}"/>
              </a:ext>
            </a:extLst>
          </p:cNvPr>
          <p:cNvSpPr>
            <a:spLocks noGrp="1"/>
          </p:cNvSpPr>
          <p:nvPr>
            <p:ph type="dt" sz="half" idx="10"/>
          </p:nvPr>
        </p:nvSpPr>
        <p:spPr/>
        <p:txBody>
          <a:bodyPr/>
          <a:lstStyle/>
          <a:p>
            <a:fld id="{CBCEC1D1-43AF-4B97-B78B-50065C163AAE}" type="datetimeFigureOut">
              <a:rPr lang="da-DK" smtClean="0"/>
              <a:t>19-03-2026</a:t>
            </a:fld>
            <a:endParaRPr lang="da-DK"/>
          </a:p>
        </p:txBody>
      </p:sp>
      <p:sp>
        <p:nvSpPr>
          <p:cNvPr id="6" name="Pladsholder til sidefod 5">
            <a:extLst>
              <a:ext uri="{FF2B5EF4-FFF2-40B4-BE49-F238E27FC236}">
                <a16:creationId xmlns:a16="http://schemas.microsoft.com/office/drawing/2014/main" id="{2623FD07-49AD-4F94-3EA8-8E9B2559E3E4}"/>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98B697F7-0F7B-282F-AFDA-DC453DFC792F}"/>
              </a:ext>
            </a:extLst>
          </p:cNvPr>
          <p:cNvSpPr>
            <a:spLocks noGrp="1"/>
          </p:cNvSpPr>
          <p:nvPr>
            <p:ph type="sldNum" sz="quarter" idx="12"/>
          </p:nvPr>
        </p:nvSpPr>
        <p:spPr/>
        <p:txBody>
          <a:bodyPr/>
          <a:lstStyle/>
          <a:p>
            <a:fld id="{330D05C7-AD99-4613-A8AB-60AC00C5AEE1}" type="slidenum">
              <a:rPr lang="da-DK" smtClean="0"/>
              <a:t>‹nr.›</a:t>
            </a:fld>
            <a:endParaRPr lang="da-DK"/>
          </a:p>
        </p:txBody>
      </p:sp>
    </p:spTree>
    <p:extLst>
      <p:ext uri="{BB962C8B-B14F-4D97-AF65-F5344CB8AC3E}">
        <p14:creationId xmlns:p14="http://schemas.microsoft.com/office/powerpoint/2010/main" val="834036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2F7F1E3A-774B-08AF-02EB-8227D9549F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07B41090-9107-FAC5-D0F8-AA7165FDE0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98CBFB7A-338F-A238-1275-3E944211FE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BCEC1D1-43AF-4B97-B78B-50065C163AAE}" type="datetimeFigureOut">
              <a:rPr lang="da-DK" smtClean="0"/>
              <a:t>19-03-2026</a:t>
            </a:fld>
            <a:endParaRPr lang="da-DK"/>
          </a:p>
        </p:txBody>
      </p:sp>
      <p:sp>
        <p:nvSpPr>
          <p:cNvPr id="5" name="Pladsholder til sidefod 4">
            <a:extLst>
              <a:ext uri="{FF2B5EF4-FFF2-40B4-BE49-F238E27FC236}">
                <a16:creationId xmlns:a16="http://schemas.microsoft.com/office/drawing/2014/main" id="{CFF822EE-E862-572C-CA9F-D998FC5E57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a-DK"/>
          </a:p>
        </p:txBody>
      </p:sp>
      <p:sp>
        <p:nvSpPr>
          <p:cNvPr id="6" name="Pladsholder til slidenummer 5">
            <a:extLst>
              <a:ext uri="{FF2B5EF4-FFF2-40B4-BE49-F238E27FC236}">
                <a16:creationId xmlns:a16="http://schemas.microsoft.com/office/drawing/2014/main" id="{10BDDCD0-34FF-C6F6-0323-CBAA16590F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D05C7-AD99-4613-A8AB-60AC00C5AEE1}" type="slidenum">
              <a:rPr lang="da-DK" smtClean="0"/>
              <a:t>‹nr.›</a:t>
            </a:fld>
            <a:endParaRPr lang="da-DK"/>
          </a:p>
        </p:txBody>
      </p:sp>
    </p:spTree>
    <p:extLst>
      <p:ext uri="{BB962C8B-B14F-4D97-AF65-F5344CB8AC3E}">
        <p14:creationId xmlns:p14="http://schemas.microsoft.com/office/powerpoint/2010/main" val="37440342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naturstyrelsen.dk/ny-natur"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verdensmaalene.dk/verdensmaal/maal-7"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maetiplanter.science.ku.dk/dyrk-planterne/vertikal-farming/"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viewer.esa-worldcover.org/worldcover/?language=en&amp;bbox=-110.49571573670926,17.197514164894514,86.11138393014942,70.89114735033249&amp;overlay=false&amp;bgLayer=OSM&amp;date=2026-03-19&amp;layer=WORLDCOVER_2021_MAP" TargetMode="Externa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mgtp.dk/groent-danmark/om-den-groenne-trepart"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verdensmaalene.dk/verdensmaal/maal-11"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verdensmaalene.dk/verdensmaal/maal-12" TargetMode="External"/><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verdensmaalene.dk/verdensmaal/maal-13"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rn.viewer.dkplan.niras.dk/plan/17#/" TargetMode="Externa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verdensmaalene.dk/verdensmaal/maal-15"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lede 3">
            <a:extLst>
              <a:ext uri="{FF2B5EF4-FFF2-40B4-BE49-F238E27FC236}">
                <a16:creationId xmlns:a16="http://schemas.microsoft.com/office/drawing/2014/main" id="{319846E2-4EB4-21C1-FC27-E73DE7D71950}"/>
              </a:ext>
            </a:extLst>
          </p:cNvPr>
          <p:cNvPicPr>
            <a:picLocks noChangeAspect="1"/>
          </p:cNvPicPr>
          <p:nvPr/>
        </p:nvPicPr>
        <p:blipFill>
          <a:blip r:embed="rId2">
            <a:alphaModFix amt="50000"/>
          </a:blip>
          <a:srcRect t="15709" r="-1" b="-1"/>
          <a:stretch>
            <a:fillRect/>
          </a:stretch>
        </p:blipFill>
        <p:spPr>
          <a:xfrm>
            <a:off x="20" y="10"/>
            <a:ext cx="12188930" cy="6857990"/>
          </a:xfrm>
          <a:prstGeom prst="rect">
            <a:avLst/>
          </a:prstGeom>
        </p:spPr>
      </p:pic>
      <p:sp>
        <p:nvSpPr>
          <p:cNvPr id="2" name="Titel 1">
            <a:extLst>
              <a:ext uri="{FF2B5EF4-FFF2-40B4-BE49-F238E27FC236}">
                <a16:creationId xmlns:a16="http://schemas.microsoft.com/office/drawing/2014/main" id="{355E1A31-D581-D0A8-711F-C93C3E463391}"/>
              </a:ext>
            </a:extLst>
          </p:cNvPr>
          <p:cNvSpPr>
            <a:spLocks noGrp="1"/>
          </p:cNvSpPr>
          <p:nvPr>
            <p:ph type="ctrTitle"/>
          </p:nvPr>
        </p:nvSpPr>
        <p:spPr>
          <a:xfrm>
            <a:off x="1524000" y="1122363"/>
            <a:ext cx="9144000" cy="3063240"/>
          </a:xfrm>
        </p:spPr>
        <p:txBody>
          <a:bodyPr>
            <a:normAutofit/>
          </a:bodyPr>
          <a:lstStyle/>
          <a:p>
            <a:r>
              <a:rPr lang="da-DK" sz="6600">
                <a:solidFill>
                  <a:schemeClr val="bg1"/>
                </a:solidFill>
              </a:rPr>
              <a:t>Nutidens landskab</a:t>
            </a:r>
          </a:p>
        </p:txBody>
      </p:sp>
      <p:sp>
        <p:nvSpPr>
          <p:cNvPr id="3" name="Undertitel 2">
            <a:extLst>
              <a:ext uri="{FF2B5EF4-FFF2-40B4-BE49-F238E27FC236}">
                <a16:creationId xmlns:a16="http://schemas.microsoft.com/office/drawing/2014/main" id="{6BE60090-0218-75D8-6F70-DCC0A029C21F}"/>
              </a:ext>
            </a:extLst>
          </p:cNvPr>
          <p:cNvSpPr>
            <a:spLocks noGrp="1"/>
          </p:cNvSpPr>
          <p:nvPr>
            <p:ph type="subTitle" idx="1"/>
          </p:nvPr>
        </p:nvSpPr>
        <p:spPr>
          <a:xfrm>
            <a:off x="1527048" y="4599432"/>
            <a:ext cx="9144000" cy="1536192"/>
          </a:xfrm>
        </p:spPr>
        <p:txBody>
          <a:bodyPr>
            <a:normAutofit/>
          </a:bodyPr>
          <a:lstStyle/>
          <a:p>
            <a:r>
              <a:rPr lang="da-DK">
                <a:solidFill>
                  <a:schemeClr val="bg1"/>
                </a:solidFill>
              </a:rPr>
              <a:t>Forløbet er blevet kaldt nutidens landskab, </a:t>
            </a:r>
            <a:br>
              <a:rPr lang="da-DK">
                <a:solidFill>
                  <a:schemeClr val="bg1"/>
                </a:solidFill>
              </a:rPr>
            </a:br>
            <a:r>
              <a:rPr lang="da-DK">
                <a:solidFill>
                  <a:schemeClr val="bg1"/>
                </a:solidFill>
              </a:rPr>
              <a:t>hvad mangler vi at se på?</a:t>
            </a:r>
          </a:p>
        </p:txBody>
      </p:sp>
      <p:sp>
        <p:nvSpPr>
          <p:cNvPr id="11"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8220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EE1F36D0-66F3-6AF0-B310-9C4353C400CC}"/>
              </a:ext>
            </a:extLst>
          </p:cNvPr>
          <p:cNvSpPr>
            <a:spLocks noGrp="1"/>
          </p:cNvSpPr>
          <p:nvPr>
            <p:ph type="title"/>
          </p:nvPr>
        </p:nvSpPr>
        <p:spPr>
          <a:xfrm>
            <a:off x="1137034" y="609597"/>
            <a:ext cx="9392421" cy="1330841"/>
          </a:xfrm>
        </p:spPr>
        <p:txBody>
          <a:bodyPr>
            <a:normAutofit/>
          </a:bodyPr>
          <a:lstStyle/>
          <a:p>
            <a:r>
              <a:rPr lang="da-DK" dirty="0"/>
              <a:t>Naturgenopretningsprojekter</a:t>
            </a:r>
          </a:p>
        </p:txBody>
      </p:sp>
      <p:sp>
        <p:nvSpPr>
          <p:cNvPr id="3" name="Pladsholder til indhold 2">
            <a:extLst>
              <a:ext uri="{FF2B5EF4-FFF2-40B4-BE49-F238E27FC236}">
                <a16:creationId xmlns:a16="http://schemas.microsoft.com/office/drawing/2014/main" id="{5E7303E6-6469-1EE7-6F68-0678EB62B69D}"/>
              </a:ext>
            </a:extLst>
          </p:cNvPr>
          <p:cNvSpPr>
            <a:spLocks noGrp="1"/>
          </p:cNvSpPr>
          <p:nvPr>
            <p:ph idx="1"/>
          </p:nvPr>
        </p:nvSpPr>
        <p:spPr>
          <a:xfrm>
            <a:off x="684127" y="2198363"/>
            <a:ext cx="6035239" cy="3779528"/>
          </a:xfrm>
        </p:spPr>
        <p:txBody>
          <a:bodyPr>
            <a:normAutofit/>
          </a:bodyPr>
          <a:lstStyle/>
          <a:p>
            <a:r>
              <a:rPr lang="da-DK" sz="1800" dirty="0"/>
              <a:t>De fleste naturgenopretningsprojekter er et forsøg på at føre naturen tilbage til det oprindelige. Der blev foretaget udretninger af vandløb indtil 1970'erne, hvor formålet var at øge landbrugsarealet og mindske risikoen for oversvømmelse. Et andet formål var at sikre byer og veje mod oversvømmelse. I Sønderjylland blev der i 1981 opført et nyt dige vest for Margrethe Kog. Her var formålet at sikre landbrugsområderne, infrastruktur og bysamfundene.</a:t>
            </a:r>
          </a:p>
          <a:p>
            <a:r>
              <a:rPr lang="da-DK" sz="1800" dirty="0"/>
              <a:t>Landvindingen i Danmark begyndte i 1760 i Lille Vildmose med tørlægning af Tofte Sø. I 1973 blev søen genetableret. I den mellemliggende periode er der tørlagt mange søer. Alene i Nordjylland er der foretaget 75 større landindvindinger.</a:t>
            </a:r>
          </a:p>
        </p:txBody>
      </p:sp>
      <p:pic>
        <p:nvPicPr>
          <p:cNvPr id="4" name="Billede 3">
            <a:extLst>
              <a:ext uri="{FF2B5EF4-FFF2-40B4-BE49-F238E27FC236}">
                <a16:creationId xmlns:a16="http://schemas.microsoft.com/office/drawing/2014/main" id="{09F07591-FD78-AD1C-7E18-96E225F90F0F}"/>
              </a:ext>
            </a:extLst>
          </p:cNvPr>
          <p:cNvPicPr>
            <a:picLocks noChangeAspect="1"/>
          </p:cNvPicPr>
          <p:nvPr/>
        </p:nvPicPr>
        <p:blipFill>
          <a:blip r:embed="rId2"/>
          <a:stretch>
            <a:fillRect/>
          </a:stretch>
        </p:blipFill>
        <p:spPr>
          <a:xfrm>
            <a:off x="6856527" y="2377440"/>
            <a:ext cx="5218646" cy="3248607"/>
          </a:xfrm>
          <a:prstGeom prst="rect">
            <a:avLst/>
          </a:prstGeom>
        </p:spPr>
      </p:pic>
      <p:sp>
        <p:nvSpPr>
          <p:cNvPr id="13" name="Freeform: Shape 12">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496417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1">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B1351A52-0000-46C2-7269-F53F259BB58A}"/>
              </a:ext>
            </a:extLst>
          </p:cNvPr>
          <p:cNvSpPr>
            <a:spLocks noGrp="1"/>
          </p:cNvSpPr>
          <p:nvPr>
            <p:ph type="title"/>
          </p:nvPr>
        </p:nvSpPr>
        <p:spPr>
          <a:xfrm>
            <a:off x="1137034" y="609600"/>
            <a:ext cx="4784796" cy="1330840"/>
          </a:xfrm>
        </p:spPr>
        <p:txBody>
          <a:bodyPr>
            <a:normAutofit/>
          </a:bodyPr>
          <a:lstStyle/>
          <a:p>
            <a:r>
              <a:rPr lang="da-DK" dirty="0"/>
              <a:t>Lille Vildmose</a:t>
            </a:r>
          </a:p>
        </p:txBody>
      </p:sp>
      <p:sp>
        <p:nvSpPr>
          <p:cNvPr id="3" name="Pladsholder til indhold 2">
            <a:extLst>
              <a:ext uri="{FF2B5EF4-FFF2-40B4-BE49-F238E27FC236}">
                <a16:creationId xmlns:a16="http://schemas.microsoft.com/office/drawing/2014/main" id="{470188F5-C773-06F8-837B-C5BA2A6F4E46}"/>
              </a:ext>
            </a:extLst>
          </p:cNvPr>
          <p:cNvSpPr>
            <a:spLocks noGrp="1"/>
          </p:cNvSpPr>
          <p:nvPr>
            <p:ph idx="1"/>
          </p:nvPr>
        </p:nvSpPr>
        <p:spPr>
          <a:xfrm>
            <a:off x="573740" y="1940440"/>
            <a:ext cx="5348090" cy="4597520"/>
          </a:xfrm>
        </p:spPr>
        <p:txBody>
          <a:bodyPr>
            <a:normAutofit lnSpcReduction="10000"/>
          </a:bodyPr>
          <a:lstStyle/>
          <a:p>
            <a:r>
              <a:rPr lang="da-DK" sz="1800" dirty="0"/>
              <a:t>Danmark største fredede område (76 km^2) fra 2007.</a:t>
            </a:r>
          </a:p>
          <a:p>
            <a:r>
              <a:rPr lang="da-DK" sz="1800" dirty="0"/>
              <a:t>I Lille Vildmose er der igangsat et omfattende naturgenopretningsprojekt, hvor </a:t>
            </a:r>
            <a:r>
              <a:rPr lang="da-DK" sz="1800" u="sng" dirty="0"/>
              <a:t>vandstanden</a:t>
            </a:r>
            <a:r>
              <a:rPr lang="da-DK" sz="1800" dirty="0"/>
              <a:t> er hævet for at genetablere højmosen. Det er sket ved at stoppe dræningskanalerne og pumperne.</a:t>
            </a:r>
          </a:p>
          <a:p>
            <a:r>
              <a:rPr lang="da-DK" sz="1800" dirty="0"/>
              <a:t>Mosen er oprindelig dannet i en </a:t>
            </a:r>
            <a:r>
              <a:rPr lang="da-DK" sz="1800" u="sng" dirty="0"/>
              <a:t>lagune</a:t>
            </a:r>
            <a:r>
              <a:rPr lang="da-DK" sz="1800" dirty="0"/>
              <a:t>, den blev dannet efter sidste </a:t>
            </a:r>
            <a:r>
              <a:rPr lang="da-DK" sz="1800" u="sng" dirty="0"/>
              <a:t>istid</a:t>
            </a:r>
            <a:r>
              <a:rPr lang="da-DK" sz="1800" dirty="0"/>
              <a:t>, hvor vandstanden steg.</a:t>
            </a:r>
          </a:p>
          <a:p>
            <a:r>
              <a:rPr lang="da-DK" sz="1800" dirty="0"/>
              <a:t>Mosen er en </a:t>
            </a:r>
            <a:r>
              <a:rPr lang="da-DK" sz="1800" u="sng" dirty="0"/>
              <a:t>næringsfattig</a:t>
            </a:r>
            <a:r>
              <a:rPr lang="da-DK" sz="1800" dirty="0"/>
              <a:t> højmose, og vandstanden står højt i mosen, da nedbøren overstiger </a:t>
            </a:r>
            <a:r>
              <a:rPr lang="da-DK" sz="1800" u="sng" dirty="0"/>
              <a:t>fordampningen</a:t>
            </a:r>
            <a:r>
              <a:rPr lang="da-DK" sz="1800" dirty="0"/>
              <a:t>. I Lille Vildmose udsættes </a:t>
            </a:r>
            <a:r>
              <a:rPr lang="da-DK" sz="1800" u="sng" dirty="0"/>
              <a:t>spagnum</a:t>
            </a:r>
            <a:r>
              <a:rPr lang="da-DK" sz="1800" dirty="0"/>
              <a:t> i et forsøg på at genetablere mosen, dette forsøg fremgår af billede 2.6.4. Spagnum gror naturligt i højmosen, og plantevæksten får mosens niveau til at blive højere. De iltfrie forhold i den i vandlidende mose vil hindre en nedbrydning af det organiske materiale.</a:t>
            </a:r>
          </a:p>
        </p:txBody>
      </p:sp>
      <p:pic>
        <p:nvPicPr>
          <p:cNvPr id="5" name="Billede 4">
            <a:extLst>
              <a:ext uri="{FF2B5EF4-FFF2-40B4-BE49-F238E27FC236}">
                <a16:creationId xmlns:a16="http://schemas.microsoft.com/office/drawing/2014/main" id="{B94806CA-FC29-C96B-BBED-8E14DBCC74A2}"/>
              </a:ext>
            </a:extLst>
          </p:cNvPr>
          <p:cNvPicPr>
            <a:picLocks noChangeAspect="1"/>
          </p:cNvPicPr>
          <p:nvPr/>
        </p:nvPicPr>
        <p:blipFill>
          <a:blip r:embed="rId2"/>
          <a:stretch>
            <a:fillRect/>
          </a:stretch>
        </p:blipFill>
        <p:spPr>
          <a:xfrm>
            <a:off x="6880610" y="1550970"/>
            <a:ext cx="4737650" cy="3778274"/>
          </a:xfrm>
          <a:prstGeom prst="rect">
            <a:avLst/>
          </a:prstGeom>
        </p:spPr>
      </p:pic>
    </p:spTree>
    <p:extLst>
      <p:ext uri="{BB962C8B-B14F-4D97-AF65-F5344CB8AC3E}">
        <p14:creationId xmlns:p14="http://schemas.microsoft.com/office/powerpoint/2010/main" val="1431119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35C97E7C-EF78-659E-C142-B7E1F60265E5}"/>
              </a:ext>
            </a:extLst>
          </p:cNvPr>
          <p:cNvSpPr>
            <a:spLocks noGrp="1"/>
          </p:cNvSpPr>
          <p:nvPr>
            <p:ph type="title"/>
          </p:nvPr>
        </p:nvSpPr>
        <p:spPr>
          <a:xfrm>
            <a:off x="1137034" y="609597"/>
            <a:ext cx="9392421" cy="1330841"/>
          </a:xfrm>
        </p:spPr>
        <p:txBody>
          <a:bodyPr>
            <a:normAutofit/>
          </a:bodyPr>
          <a:lstStyle/>
          <a:p>
            <a:r>
              <a:rPr lang="da-DK" dirty="0"/>
              <a:t>Lille Vildmose</a:t>
            </a:r>
          </a:p>
        </p:txBody>
      </p:sp>
      <p:sp>
        <p:nvSpPr>
          <p:cNvPr id="3" name="Pladsholder til indhold 2">
            <a:extLst>
              <a:ext uri="{FF2B5EF4-FFF2-40B4-BE49-F238E27FC236}">
                <a16:creationId xmlns:a16="http://schemas.microsoft.com/office/drawing/2014/main" id="{818ABA03-25B7-CC01-A89B-D6195FE0813C}"/>
              </a:ext>
            </a:extLst>
          </p:cNvPr>
          <p:cNvSpPr>
            <a:spLocks noGrp="1"/>
          </p:cNvSpPr>
          <p:nvPr>
            <p:ph idx="1"/>
          </p:nvPr>
        </p:nvSpPr>
        <p:spPr>
          <a:xfrm>
            <a:off x="1137034" y="2198362"/>
            <a:ext cx="4958966" cy="3917773"/>
          </a:xfrm>
        </p:spPr>
        <p:txBody>
          <a:bodyPr>
            <a:normAutofit/>
          </a:bodyPr>
          <a:lstStyle/>
          <a:p>
            <a:r>
              <a:rPr lang="da-DK" sz="2000"/>
              <a:t>Arealerne i Lille Vildmose blev tidligere drænet og brugt til landbrugsarealer. Tørven er gravet bort - først som </a:t>
            </a:r>
            <a:r>
              <a:rPr lang="da-DK" sz="2000" u="sng"/>
              <a:t>energikilde</a:t>
            </a:r>
            <a:r>
              <a:rPr lang="da-DK" sz="2000"/>
              <a:t> i form af briketter under 2. Verdenskrig. Efterfølgende blev tørven anvendt til produktion af pottemuld. I de fredede områder i Lille Vildmose må der nu ikke længere graves </a:t>
            </a:r>
            <a:r>
              <a:rPr lang="da-DK" sz="2000" u="sng"/>
              <a:t>tørv</a:t>
            </a:r>
            <a:r>
              <a:rPr lang="da-DK" sz="2000"/>
              <a:t> eller dyrkes landbrug.</a:t>
            </a:r>
          </a:p>
          <a:p>
            <a:r>
              <a:rPr lang="da-DK" sz="2000"/>
              <a:t>Tørv er jord, der er dannet af vegetation, der kun er delvis nedbrudt som følge af iltfrie forhold.</a:t>
            </a:r>
          </a:p>
        </p:txBody>
      </p:sp>
      <p:pic>
        <p:nvPicPr>
          <p:cNvPr id="4" name="Billede 3">
            <a:extLst>
              <a:ext uri="{FF2B5EF4-FFF2-40B4-BE49-F238E27FC236}">
                <a16:creationId xmlns:a16="http://schemas.microsoft.com/office/drawing/2014/main" id="{D612E515-0B9D-BEA1-E481-6D0AF2C58537}"/>
              </a:ext>
            </a:extLst>
          </p:cNvPr>
          <p:cNvPicPr>
            <a:picLocks noChangeAspect="1"/>
          </p:cNvPicPr>
          <p:nvPr/>
        </p:nvPicPr>
        <p:blipFill>
          <a:blip r:embed="rId2"/>
          <a:stretch>
            <a:fillRect/>
          </a:stretch>
        </p:blipFill>
        <p:spPr>
          <a:xfrm>
            <a:off x="6719367" y="2722090"/>
            <a:ext cx="4788505" cy="2681562"/>
          </a:xfrm>
          <a:prstGeom prst="rect">
            <a:avLst/>
          </a:prstGeom>
        </p:spPr>
      </p:pic>
      <p:sp>
        <p:nvSpPr>
          <p:cNvPr id="13" name="Freeform: Shape 12">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5830575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AE537A33-F557-142E-79C4-DBC7626E0783}"/>
              </a:ext>
            </a:extLst>
          </p:cNvPr>
          <p:cNvSpPr>
            <a:spLocks noGrp="1"/>
          </p:cNvSpPr>
          <p:nvPr>
            <p:ph type="title"/>
          </p:nvPr>
        </p:nvSpPr>
        <p:spPr>
          <a:xfrm>
            <a:off x="1137034" y="609597"/>
            <a:ext cx="9392421" cy="1330841"/>
          </a:xfrm>
        </p:spPr>
        <p:txBody>
          <a:bodyPr>
            <a:normAutofit/>
          </a:bodyPr>
          <a:lstStyle/>
          <a:p>
            <a:r>
              <a:rPr lang="da-DK" dirty="0"/>
              <a:t>Snæbel-projektet</a:t>
            </a:r>
          </a:p>
        </p:txBody>
      </p:sp>
      <p:sp>
        <p:nvSpPr>
          <p:cNvPr id="3" name="Pladsholder til indhold 2">
            <a:extLst>
              <a:ext uri="{FF2B5EF4-FFF2-40B4-BE49-F238E27FC236}">
                <a16:creationId xmlns:a16="http://schemas.microsoft.com/office/drawing/2014/main" id="{3C7DEF0B-1151-D676-F584-18FC32B5C2A9}"/>
              </a:ext>
            </a:extLst>
          </p:cNvPr>
          <p:cNvSpPr>
            <a:spLocks noGrp="1"/>
          </p:cNvSpPr>
          <p:nvPr>
            <p:ph idx="1"/>
          </p:nvPr>
        </p:nvSpPr>
        <p:spPr>
          <a:xfrm>
            <a:off x="1137034" y="2198362"/>
            <a:ext cx="4958966" cy="3917773"/>
          </a:xfrm>
        </p:spPr>
        <p:txBody>
          <a:bodyPr>
            <a:normAutofit/>
          </a:bodyPr>
          <a:lstStyle/>
          <a:p>
            <a:r>
              <a:rPr lang="da-DK" sz="2000"/>
              <a:t>Formålet med Snæbel-projektet er at beskytte snæblen, en af EU's mest udrydningstruede fiskearter. Snæbel-projekt kostede cirka 100 millioner kroner. Her er iværksat genslyngninger af en række vandløb og fjernelse af barrierer i vandløbene, der forhindrer snæblen i at gyde. Desuden er der etableret en række vådområder. Billede 2.6.5 viser en del af Snæbel-projektet i Tønder.</a:t>
            </a:r>
          </a:p>
        </p:txBody>
      </p:sp>
      <p:pic>
        <p:nvPicPr>
          <p:cNvPr id="6" name="Billede 5">
            <a:extLst>
              <a:ext uri="{FF2B5EF4-FFF2-40B4-BE49-F238E27FC236}">
                <a16:creationId xmlns:a16="http://schemas.microsoft.com/office/drawing/2014/main" id="{0FB6E97F-F173-217C-E840-0741216EE07F}"/>
              </a:ext>
            </a:extLst>
          </p:cNvPr>
          <p:cNvPicPr>
            <a:picLocks noChangeAspect="1"/>
          </p:cNvPicPr>
          <p:nvPr/>
        </p:nvPicPr>
        <p:blipFill>
          <a:blip r:embed="rId2"/>
          <a:stretch>
            <a:fillRect/>
          </a:stretch>
        </p:blipFill>
        <p:spPr>
          <a:xfrm>
            <a:off x="6719367" y="2327038"/>
            <a:ext cx="4788505" cy="3471666"/>
          </a:xfrm>
          <a:prstGeom prst="rect">
            <a:avLst/>
          </a:prstGeom>
        </p:spPr>
      </p:pic>
      <p:sp>
        <p:nvSpPr>
          <p:cNvPr id="15" name="Freeform: Shape 14">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159210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81D4CB3-18CA-4FD5-5291-43F64DDCBD73}"/>
              </a:ext>
            </a:extLst>
          </p:cNvPr>
          <p:cNvSpPr>
            <a:spLocks noGrp="1"/>
          </p:cNvSpPr>
          <p:nvPr>
            <p:ph type="title"/>
          </p:nvPr>
        </p:nvSpPr>
        <p:spPr>
          <a:xfrm>
            <a:off x="836679" y="723898"/>
            <a:ext cx="6002110" cy="1495425"/>
          </a:xfrm>
        </p:spPr>
        <p:txBody>
          <a:bodyPr>
            <a:normAutofit/>
          </a:bodyPr>
          <a:lstStyle/>
          <a:p>
            <a:r>
              <a:rPr lang="da-DK" sz="4000"/>
              <a:t>Skjern Å</a:t>
            </a:r>
          </a:p>
        </p:txBody>
      </p:sp>
      <p:sp>
        <p:nvSpPr>
          <p:cNvPr id="3" name="Pladsholder til indhold 2">
            <a:extLst>
              <a:ext uri="{FF2B5EF4-FFF2-40B4-BE49-F238E27FC236}">
                <a16:creationId xmlns:a16="http://schemas.microsoft.com/office/drawing/2014/main" id="{CE36243E-61C1-0310-858A-066568778436}"/>
              </a:ext>
            </a:extLst>
          </p:cNvPr>
          <p:cNvSpPr>
            <a:spLocks noGrp="1"/>
          </p:cNvSpPr>
          <p:nvPr>
            <p:ph idx="1"/>
          </p:nvPr>
        </p:nvSpPr>
        <p:spPr>
          <a:xfrm>
            <a:off x="836680" y="2405067"/>
            <a:ext cx="6002110" cy="3729034"/>
          </a:xfrm>
        </p:spPr>
        <p:txBody>
          <a:bodyPr>
            <a:normAutofit lnSpcReduction="10000"/>
          </a:bodyPr>
          <a:lstStyle/>
          <a:p>
            <a:r>
              <a:rPr lang="da-DK" sz="2000" dirty="0"/>
              <a:t>I dag har vi genskabt over 70 søer af de tidligere tørlagte søer. Skjern Å er det største naturgenopretningsprojekt i Danmark. Det har kostet cirka 283 mio. kr. Formålet var at forbedre vandmiljøet i og omkring Skjern Å.</a:t>
            </a:r>
          </a:p>
          <a:p>
            <a:pPr marL="0" indent="0">
              <a:buNone/>
            </a:pPr>
            <a:r>
              <a:rPr lang="da-DK" sz="2000" b="1" dirty="0"/>
              <a:t>Afvanding af Skjern Enge</a:t>
            </a:r>
          </a:p>
          <a:p>
            <a:r>
              <a:rPr lang="da-DK" sz="2000" dirty="0"/>
              <a:t>Behovet for mere frugtbar landbrugsjord betød ellers, at man i 1950’erne og 1960’erne begyndte at afvande store engarealer langs Skjern Å. Samtidig blev de nederste 26 kilometer af åen rettet ud i snorlige kanaler gennem landskabet. En enorm opgave! Projektet blev Danmarks suverænt største – og sidste – afvandingsprojekt.</a:t>
            </a:r>
          </a:p>
          <a:p>
            <a:endParaRPr lang="da-DK" sz="2000" dirty="0"/>
          </a:p>
        </p:txBody>
      </p:sp>
      <p:pic>
        <p:nvPicPr>
          <p:cNvPr id="4" name="Billede 3">
            <a:extLst>
              <a:ext uri="{FF2B5EF4-FFF2-40B4-BE49-F238E27FC236}">
                <a16:creationId xmlns:a16="http://schemas.microsoft.com/office/drawing/2014/main" id="{490DBA0F-0011-AFC2-5642-473860C0DDB0}"/>
              </a:ext>
            </a:extLst>
          </p:cNvPr>
          <p:cNvPicPr>
            <a:picLocks noChangeAspect="1"/>
          </p:cNvPicPr>
          <p:nvPr/>
        </p:nvPicPr>
        <p:blipFill>
          <a:blip r:embed="rId2"/>
          <a:srcRect r="2" b="10372"/>
          <a:stretch>
            <a:fillRect/>
          </a:stretch>
        </p:blipFill>
        <p:spPr>
          <a:xfrm>
            <a:off x="7199440" y="10"/>
            <a:ext cx="4992560" cy="6857990"/>
          </a:xfrm>
          <a:prstGeom prst="rect">
            <a:avLst/>
          </a:prstGeom>
          <a:effectLst/>
        </p:spPr>
      </p:pic>
    </p:spTree>
    <p:extLst>
      <p:ext uri="{BB962C8B-B14F-4D97-AF65-F5344CB8AC3E}">
        <p14:creationId xmlns:p14="http://schemas.microsoft.com/office/powerpoint/2010/main" val="18122834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8">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0">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DDFCF8CE-3A37-452E-DDF8-B5ABAC507C1C}"/>
              </a:ext>
            </a:extLst>
          </p:cNvPr>
          <p:cNvSpPr>
            <a:spLocks noGrp="1"/>
          </p:cNvSpPr>
          <p:nvPr>
            <p:ph type="title"/>
          </p:nvPr>
        </p:nvSpPr>
        <p:spPr>
          <a:xfrm>
            <a:off x="1137034" y="609597"/>
            <a:ext cx="9392421" cy="1330841"/>
          </a:xfrm>
        </p:spPr>
        <p:txBody>
          <a:bodyPr>
            <a:normAutofit/>
          </a:bodyPr>
          <a:lstStyle/>
          <a:p>
            <a:r>
              <a:rPr lang="da-DK" dirty="0"/>
              <a:t>Skjern Å </a:t>
            </a:r>
          </a:p>
        </p:txBody>
      </p:sp>
      <p:sp>
        <p:nvSpPr>
          <p:cNvPr id="3" name="Pladsholder til indhold 2">
            <a:extLst>
              <a:ext uri="{FF2B5EF4-FFF2-40B4-BE49-F238E27FC236}">
                <a16:creationId xmlns:a16="http://schemas.microsoft.com/office/drawing/2014/main" id="{0AE2F537-16CE-DF3F-4176-A52D211C400C}"/>
              </a:ext>
            </a:extLst>
          </p:cNvPr>
          <p:cNvSpPr>
            <a:spLocks noGrp="1"/>
          </p:cNvSpPr>
          <p:nvPr>
            <p:ph idx="1"/>
          </p:nvPr>
        </p:nvSpPr>
        <p:spPr>
          <a:xfrm>
            <a:off x="719172" y="2198362"/>
            <a:ext cx="5376828" cy="4050041"/>
          </a:xfrm>
        </p:spPr>
        <p:txBody>
          <a:bodyPr>
            <a:normAutofit fontScale="92500" lnSpcReduction="20000"/>
          </a:bodyPr>
          <a:lstStyle/>
          <a:p>
            <a:r>
              <a:rPr lang="da-DK" sz="1700" dirty="0"/>
              <a:t>Skjern Enge er igen blevet et af Nordeuropas vigtigste rasteområder for vade- og svømmefugle, og hele ådalen med enge, moser og hedeområder udgør et imponerende og lærerigt naturområde.</a:t>
            </a:r>
          </a:p>
          <a:p>
            <a:pPr marL="0" indent="0">
              <a:buNone/>
            </a:pPr>
            <a:r>
              <a:rPr lang="da-DK" sz="1700" b="1" dirty="0"/>
              <a:t>Floddelta med rigt dyreliv</a:t>
            </a:r>
          </a:p>
          <a:p>
            <a:r>
              <a:rPr lang="da-DK" sz="1700" dirty="0"/>
              <a:t>I 1980’erne var situationen en anden. Nu ville man gerne have tidligere tiders floddelta med fugtige enge, slyngede vandløb og søer med siv og rørskov tilbage, så i 1983 blev beslutningen om at genoprette Skjern Enge og føre Skjern Å tilbage i sit oprindelige løb taget.</a:t>
            </a:r>
          </a:p>
          <a:p>
            <a:endParaRPr lang="da-DK" sz="1700" dirty="0"/>
          </a:p>
          <a:p>
            <a:pPr marL="0" indent="0">
              <a:buNone/>
            </a:pPr>
            <a:r>
              <a:rPr lang="da-DK" sz="1700" b="1" dirty="0"/>
              <a:t>Nordeuropas største genopretningsprojekt</a:t>
            </a:r>
          </a:p>
          <a:p>
            <a:r>
              <a:rPr lang="da-DK" sz="1700" dirty="0"/>
              <a:t>Næsten 20 år tog det at fuldføre Nordeuropas største naturgenopretningsprojekt, og resultatet er mageløst. I dag myldrer det med fugle fra skestorke til havørne i de genskabte enge, og den særlige stamme af Skjern Å-laks, der var tæt på helt at forsvinde, pisker atter med halen i det slyngede </a:t>
            </a:r>
            <a:r>
              <a:rPr lang="da-DK" sz="1700" dirty="0" err="1"/>
              <a:t>åløb</a:t>
            </a:r>
            <a:r>
              <a:rPr lang="da-DK" sz="1700" dirty="0"/>
              <a:t>.</a:t>
            </a:r>
          </a:p>
          <a:p>
            <a:endParaRPr lang="da-DK" sz="1300" dirty="0"/>
          </a:p>
        </p:txBody>
      </p:sp>
      <p:pic>
        <p:nvPicPr>
          <p:cNvPr id="4" name="Billede 3">
            <a:extLst>
              <a:ext uri="{FF2B5EF4-FFF2-40B4-BE49-F238E27FC236}">
                <a16:creationId xmlns:a16="http://schemas.microsoft.com/office/drawing/2014/main" id="{C7AD2930-76F1-6700-DD6A-70BB520A0B47}"/>
              </a:ext>
            </a:extLst>
          </p:cNvPr>
          <p:cNvPicPr>
            <a:picLocks noChangeAspect="1"/>
          </p:cNvPicPr>
          <p:nvPr/>
        </p:nvPicPr>
        <p:blipFill>
          <a:blip r:embed="rId2"/>
          <a:stretch>
            <a:fillRect/>
          </a:stretch>
        </p:blipFill>
        <p:spPr>
          <a:xfrm>
            <a:off x="6578953" y="2415382"/>
            <a:ext cx="5376828" cy="3116737"/>
          </a:xfrm>
          <a:prstGeom prst="rect">
            <a:avLst/>
          </a:prstGeom>
        </p:spPr>
      </p:pic>
      <p:sp>
        <p:nvSpPr>
          <p:cNvPr id="21" name="Freeform: Shape 12">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7737689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lede 4">
            <a:extLst>
              <a:ext uri="{FF2B5EF4-FFF2-40B4-BE49-F238E27FC236}">
                <a16:creationId xmlns:a16="http://schemas.microsoft.com/office/drawing/2014/main" id="{672E4E97-02BA-9C87-44B3-9E4A454D9BDD}"/>
              </a:ext>
            </a:extLst>
          </p:cNvPr>
          <p:cNvPicPr>
            <a:picLocks noChangeAspect="1"/>
          </p:cNvPicPr>
          <p:nvPr/>
        </p:nvPicPr>
        <p:blipFill>
          <a:blip r:embed="rId2"/>
          <a:srcRect r="4120" b="-1"/>
          <a:stretch>
            <a:fillRect/>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546B204A-245C-35C0-1857-B4B2AAEA148A}"/>
              </a:ext>
            </a:extLst>
          </p:cNvPr>
          <p:cNvSpPr>
            <a:spLocks noGrp="1"/>
          </p:cNvSpPr>
          <p:nvPr>
            <p:ph type="title"/>
          </p:nvPr>
        </p:nvSpPr>
        <p:spPr>
          <a:xfrm>
            <a:off x="838200" y="365125"/>
            <a:ext cx="3822189" cy="1899912"/>
          </a:xfrm>
        </p:spPr>
        <p:txBody>
          <a:bodyPr>
            <a:normAutofit/>
          </a:bodyPr>
          <a:lstStyle/>
          <a:p>
            <a:r>
              <a:rPr lang="da-DK" sz="3100"/>
              <a:t>Opgave – Undersøg et genopretningsprojekt</a:t>
            </a:r>
          </a:p>
        </p:txBody>
      </p:sp>
      <p:sp>
        <p:nvSpPr>
          <p:cNvPr id="3" name="Pladsholder til indhold 2">
            <a:extLst>
              <a:ext uri="{FF2B5EF4-FFF2-40B4-BE49-F238E27FC236}">
                <a16:creationId xmlns:a16="http://schemas.microsoft.com/office/drawing/2014/main" id="{D86EFC7A-C37F-D49B-39F0-B44EFFF1EB39}"/>
              </a:ext>
            </a:extLst>
          </p:cNvPr>
          <p:cNvSpPr>
            <a:spLocks noGrp="1"/>
          </p:cNvSpPr>
          <p:nvPr>
            <p:ph idx="1"/>
          </p:nvPr>
        </p:nvSpPr>
        <p:spPr>
          <a:xfrm>
            <a:off x="838200" y="2434201"/>
            <a:ext cx="3822189" cy="3742762"/>
          </a:xfrm>
        </p:spPr>
        <p:txBody>
          <a:bodyPr>
            <a:normAutofit/>
          </a:bodyPr>
          <a:lstStyle/>
          <a:p>
            <a:r>
              <a:rPr lang="da-DK" sz="1700" dirty="0"/>
              <a:t>I par undersøg et genopretningsprojekt og lav en fremlæggelse på klassen.</a:t>
            </a:r>
          </a:p>
          <a:p>
            <a:pPr lvl="1"/>
            <a:r>
              <a:rPr lang="da-DK" sz="1700" dirty="0"/>
              <a:t>Hvad er planen?</a:t>
            </a:r>
          </a:p>
          <a:p>
            <a:pPr lvl="1"/>
            <a:r>
              <a:rPr lang="da-DK" sz="1700" dirty="0"/>
              <a:t>Hvad bidrager projektet med?</a:t>
            </a:r>
          </a:p>
          <a:p>
            <a:pPr lvl="1"/>
            <a:r>
              <a:rPr lang="da-DK" sz="1700" dirty="0"/>
              <a:t>Projektets historie. </a:t>
            </a:r>
          </a:p>
          <a:p>
            <a:pPr lvl="1"/>
            <a:endParaRPr lang="da-DK" sz="1700" dirty="0"/>
          </a:p>
          <a:p>
            <a:pPr lvl="1"/>
            <a:endParaRPr lang="da-DK" sz="1700" dirty="0"/>
          </a:p>
          <a:p>
            <a:r>
              <a:rPr lang="da-DK" sz="1700" dirty="0"/>
              <a:t>Her kan i finde inspiration, men prøv gerne selv andetsteds først: </a:t>
            </a:r>
            <a:br>
              <a:rPr lang="da-DK" sz="1700" dirty="0"/>
            </a:br>
            <a:r>
              <a:rPr lang="da-DK" sz="1700" dirty="0">
                <a:hlinkClick r:id="rId3"/>
              </a:rPr>
              <a:t>https://naturstyrelsen.dk/ny-natur</a:t>
            </a:r>
            <a:endParaRPr lang="da-DK" sz="1700" dirty="0"/>
          </a:p>
          <a:p>
            <a:pPr marL="0" indent="0">
              <a:buNone/>
            </a:pPr>
            <a:endParaRPr lang="da-DK" sz="1700" dirty="0"/>
          </a:p>
        </p:txBody>
      </p:sp>
    </p:spTree>
    <p:extLst>
      <p:ext uri="{BB962C8B-B14F-4D97-AF65-F5344CB8AC3E}">
        <p14:creationId xmlns:p14="http://schemas.microsoft.com/office/powerpoint/2010/main" val="313890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AA558568-93E8-6E85-2243-EF30F03E1ABB}"/>
              </a:ext>
            </a:extLst>
          </p:cNvPr>
          <p:cNvSpPr>
            <a:spLocks noGrp="1"/>
          </p:cNvSpPr>
          <p:nvPr>
            <p:ph type="title"/>
          </p:nvPr>
        </p:nvSpPr>
        <p:spPr>
          <a:xfrm>
            <a:off x="1137034" y="609597"/>
            <a:ext cx="9392421" cy="1330841"/>
          </a:xfrm>
        </p:spPr>
        <p:txBody>
          <a:bodyPr>
            <a:normAutofit/>
          </a:bodyPr>
          <a:lstStyle/>
          <a:p>
            <a:r>
              <a:rPr lang="da-DK" dirty="0"/>
              <a:t>Energiproduktion i landskabet </a:t>
            </a:r>
          </a:p>
        </p:txBody>
      </p:sp>
      <p:sp>
        <p:nvSpPr>
          <p:cNvPr id="3" name="Pladsholder til indhold 2">
            <a:extLst>
              <a:ext uri="{FF2B5EF4-FFF2-40B4-BE49-F238E27FC236}">
                <a16:creationId xmlns:a16="http://schemas.microsoft.com/office/drawing/2014/main" id="{179BA935-AA03-A3C1-AEB0-D52530EBB956}"/>
              </a:ext>
            </a:extLst>
          </p:cNvPr>
          <p:cNvSpPr>
            <a:spLocks noGrp="1"/>
          </p:cNvSpPr>
          <p:nvPr>
            <p:ph idx="1"/>
          </p:nvPr>
        </p:nvSpPr>
        <p:spPr>
          <a:xfrm>
            <a:off x="1137034" y="2198362"/>
            <a:ext cx="5263766" cy="4133858"/>
          </a:xfrm>
        </p:spPr>
        <p:txBody>
          <a:bodyPr>
            <a:normAutofit/>
          </a:bodyPr>
          <a:lstStyle/>
          <a:p>
            <a:r>
              <a:rPr lang="da-DK" sz="2000" dirty="0"/>
              <a:t>Danmark har gennem en længere årrække omstillet energiproduktionen til en mere miljørigtig produktion via fx sol- og </a:t>
            </a:r>
            <a:r>
              <a:rPr lang="da-DK" sz="2000" u="sng" dirty="0"/>
              <a:t>vindenergi</a:t>
            </a:r>
            <a:r>
              <a:rPr lang="da-DK" sz="2000" dirty="0"/>
              <a:t>.</a:t>
            </a:r>
          </a:p>
          <a:p>
            <a:r>
              <a:rPr lang="da-DK" sz="2000" dirty="0"/>
              <a:t>Produktionen af </a:t>
            </a:r>
            <a:r>
              <a:rPr lang="da-DK" sz="2000" u="sng" dirty="0"/>
              <a:t>alternativ energi</a:t>
            </a:r>
            <a:r>
              <a:rPr lang="da-DK" sz="2000" dirty="0"/>
              <a:t> påvirker vores landskab. Det kræver arealer, når der skal produceres energi fra sol eller </a:t>
            </a:r>
            <a:r>
              <a:rPr lang="da-DK" sz="2000" u="sng" dirty="0"/>
              <a:t>vind</a:t>
            </a:r>
            <a:r>
              <a:rPr lang="da-DK" sz="2000" dirty="0"/>
              <a:t>. Det kan være huse, der bliver opkøbt for at gøre plads til vindmøllerne. Eller det kan være udsigten ved havet, der bliver ændret, når der opstilles en vindmøllepark. Danmarks største solcelleanlæg har fået kritik for ikke at tage hensyn til naboerne.</a:t>
            </a:r>
          </a:p>
        </p:txBody>
      </p:sp>
      <p:pic>
        <p:nvPicPr>
          <p:cNvPr id="5" name="Billede 4">
            <a:extLst>
              <a:ext uri="{FF2B5EF4-FFF2-40B4-BE49-F238E27FC236}">
                <a16:creationId xmlns:a16="http://schemas.microsoft.com/office/drawing/2014/main" id="{B3144C68-81BE-66F5-5DAF-4682B39DFC76}"/>
              </a:ext>
            </a:extLst>
          </p:cNvPr>
          <p:cNvPicPr>
            <a:picLocks noChangeAspect="1"/>
          </p:cNvPicPr>
          <p:nvPr/>
        </p:nvPicPr>
        <p:blipFill>
          <a:blip r:embed="rId2"/>
          <a:stretch>
            <a:fillRect/>
          </a:stretch>
        </p:blipFill>
        <p:spPr>
          <a:xfrm>
            <a:off x="6802287" y="2184914"/>
            <a:ext cx="4622665" cy="3755915"/>
          </a:xfrm>
          <a:prstGeom prst="rect">
            <a:avLst/>
          </a:prstGeom>
        </p:spPr>
      </p:pic>
      <p:sp>
        <p:nvSpPr>
          <p:cNvPr id="14" name="Freeform: Shape 13">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7881602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1832BA9-DD0E-AFE8-87F7-708D713904AF}"/>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8465CF2D-029B-2233-1F00-043C9B82CBAF}"/>
              </a:ext>
            </a:extLst>
          </p:cNvPr>
          <p:cNvSpPr>
            <a:spLocks noGrp="1"/>
          </p:cNvSpPr>
          <p:nvPr>
            <p:ph type="title"/>
          </p:nvPr>
        </p:nvSpPr>
        <p:spPr>
          <a:xfrm>
            <a:off x="1137034" y="609597"/>
            <a:ext cx="9392421" cy="1330841"/>
          </a:xfrm>
        </p:spPr>
        <p:txBody>
          <a:bodyPr>
            <a:normAutofit/>
          </a:bodyPr>
          <a:lstStyle/>
          <a:p>
            <a:r>
              <a:rPr lang="da-DK" dirty="0"/>
              <a:t>Energiproduktion i landskabet </a:t>
            </a:r>
          </a:p>
        </p:txBody>
      </p:sp>
      <p:sp>
        <p:nvSpPr>
          <p:cNvPr id="3" name="Pladsholder til indhold 2">
            <a:extLst>
              <a:ext uri="{FF2B5EF4-FFF2-40B4-BE49-F238E27FC236}">
                <a16:creationId xmlns:a16="http://schemas.microsoft.com/office/drawing/2014/main" id="{78A97238-1895-A29F-EF11-6B29B60D69B9}"/>
              </a:ext>
            </a:extLst>
          </p:cNvPr>
          <p:cNvSpPr>
            <a:spLocks noGrp="1"/>
          </p:cNvSpPr>
          <p:nvPr>
            <p:ph idx="1"/>
          </p:nvPr>
        </p:nvSpPr>
        <p:spPr>
          <a:xfrm>
            <a:off x="767048" y="2466946"/>
            <a:ext cx="5856051" cy="3742467"/>
          </a:xfrm>
        </p:spPr>
        <p:txBody>
          <a:bodyPr>
            <a:normAutofit/>
          </a:bodyPr>
          <a:lstStyle/>
          <a:p>
            <a:r>
              <a:rPr lang="da-DK" sz="2000"/>
              <a:t>Etableringen af vindmølleparker nær kysten har skabt diskussion om landskabets anvendelse. Kystområdet er et oplagt sted at placere vindmøller, da det blæser meget ved kysten. Lovgivningen hindrer opstillingen af vindmøller i nærheden af 300 meter fra kysten. I området 300-3.000 meter fra kystlinjen skal der tages særlige hensyn til landskabsværdierne. Havvindmølleparkerne bliver oftest anlagt nær kysten, da det her pga. vanddybde er nemmest at etablere fundamentet til vindmøllerne.</a:t>
            </a:r>
            <a:endParaRPr lang="da-DK" sz="2000" dirty="0"/>
          </a:p>
        </p:txBody>
      </p:sp>
      <p:sp>
        <p:nvSpPr>
          <p:cNvPr id="26" name="Freeform: Shape 25">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Billede 3">
            <a:extLst>
              <a:ext uri="{FF2B5EF4-FFF2-40B4-BE49-F238E27FC236}">
                <a16:creationId xmlns:a16="http://schemas.microsoft.com/office/drawing/2014/main" id="{672CFFF3-3C0C-8BD0-8B9A-1394C1220014}"/>
              </a:ext>
            </a:extLst>
          </p:cNvPr>
          <p:cNvPicPr>
            <a:picLocks noChangeAspect="1"/>
          </p:cNvPicPr>
          <p:nvPr/>
        </p:nvPicPr>
        <p:blipFill>
          <a:blip r:embed="rId2"/>
          <a:stretch>
            <a:fillRect/>
          </a:stretch>
        </p:blipFill>
        <p:spPr>
          <a:xfrm>
            <a:off x="6623099" y="1886939"/>
            <a:ext cx="5295944" cy="3742467"/>
          </a:xfrm>
          <a:prstGeom prst="rect">
            <a:avLst/>
          </a:prstGeom>
        </p:spPr>
      </p:pic>
    </p:spTree>
    <p:extLst>
      <p:ext uri="{BB962C8B-B14F-4D97-AF65-F5344CB8AC3E}">
        <p14:creationId xmlns:p14="http://schemas.microsoft.com/office/powerpoint/2010/main" val="28701181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C282854-FF75-D83C-BFEB-7A75AF8A5925}"/>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75AEBDD3-B56F-481F-B681-E422663D2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3482342"/>
          </a:xfrm>
          <a:custGeom>
            <a:avLst/>
            <a:gdLst>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67374 w 12192000"/>
              <a:gd name="connsiteY53" fmla="*/ 1959575 h 3482342"/>
              <a:gd name="connsiteX54" fmla="*/ 8447067 w 12192000"/>
              <a:gd name="connsiteY54" fmla="*/ 1949706 h 3482342"/>
              <a:gd name="connsiteX55" fmla="*/ 8426060 w 12192000"/>
              <a:gd name="connsiteY55" fmla="*/ 1947126 h 3482342"/>
              <a:gd name="connsiteX56" fmla="*/ 8424042 w 12192000"/>
              <a:gd name="connsiteY56" fmla="*/ 1949367 h 3482342"/>
              <a:gd name="connsiteX57" fmla="*/ 8401276 w 12192000"/>
              <a:gd name="connsiteY57" fmla="*/ 1953968 h 3482342"/>
              <a:gd name="connsiteX58" fmla="*/ 8294129 w 12192000"/>
              <a:gd name="connsiteY58" fmla="*/ 1958387 h 3482342"/>
              <a:gd name="connsiteX59" fmla="*/ 8293892 w 12192000"/>
              <a:gd name="connsiteY59" fmla="*/ 1960370 h 3482342"/>
              <a:gd name="connsiteX60" fmla="*/ 8288078 w 12192000"/>
              <a:gd name="connsiteY60" fmla="*/ 1965222 h 3482342"/>
              <a:gd name="connsiteX61" fmla="*/ 8248914 w 12192000"/>
              <a:gd name="connsiteY61" fmla="*/ 1954175 h 3482342"/>
              <a:gd name="connsiteX62" fmla="*/ 8132104 w 12192000"/>
              <a:gd name="connsiteY62" fmla="*/ 1895727 h 3482342"/>
              <a:gd name="connsiteX63" fmla="*/ 7918078 w 12192000"/>
              <a:gd name="connsiteY63" fmla="*/ 1862668 h 3482342"/>
              <a:gd name="connsiteX64" fmla="*/ 7817899 w 12192000"/>
              <a:gd name="connsiteY64" fmla="*/ 1862176 h 3482342"/>
              <a:gd name="connsiteX65" fmla="*/ 7768994 w 12192000"/>
              <a:gd name="connsiteY65" fmla="*/ 1855721 h 3482342"/>
              <a:gd name="connsiteX66" fmla="*/ 7618027 w 12192000"/>
              <a:gd name="connsiteY66" fmla="*/ 1830959 h 3482342"/>
              <a:gd name="connsiteX67" fmla="*/ 7449425 w 12192000"/>
              <a:gd name="connsiteY67" fmla="*/ 1810910 h 3482342"/>
              <a:gd name="connsiteX68" fmla="*/ 7342915 w 12192000"/>
              <a:gd name="connsiteY68" fmla="*/ 1819827 h 3482342"/>
              <a:gd name="connsiteX69" fmla="*/ 7255191 w 12192000"/>
              <a:gd name="connsiteY69" fmla="*/ 1834354 h 3482342"/>
              <a:gd name="connsiteX70" fmla="*/ 7131205 w 12192000"/>
              <a:gd name="connsiteY70" fmla="*/ 1845557 h 3482342"/>
              <a:gd name="connsiteX71" fmla="*/ 6917124 w 12192000"/>
              <a:gd name="connsiteY71" fmla="*/ 1837109 h 3482342"/>
              <a:gd name="connsiteX72" fmla="*/ 6837145 w 12192000"/>
              <a:gd name="connsiteY72" fmla="*/ 1870724 h 3482342"/>
              <a:gd name="connsiteX73" fmla="*/ 6753991 w 12192000"/>
              <a:gd name="connsiteY73" fmla="*/ 1860969 h 3482342"/>
              <a:gd name="connsiteX74" fmla="*/ 6727754 w 12192000"/>
              <a:gd name="connsiteY74" fmla="*/ 1882372 h 3482342"/>
              <a:gd name="connsiteX75" fmla="*/ 6723371 w 12192000"/>
              <a:gd name="connsiteY75" fmla="*/ 1886494 h 3482342"/>
              <a:gd name="connsiteX76" fmla="*/ 6702779 w 12192000"/>
              <a:gd name="connsiteY76" fmla="*/ 1893601 h 3482342"/>
              <a:gd name="connsiteX77" fmla="*/ 6700779 w 12192000"/>
              <a:gd name="connsiteY77" fmla="*/ 1907344 h 3482342"/>
              <a:gd name="connsiteX78" fmla="*/ 6672513 w 12192000"/>
              <a:gd name="connsiteY78" fmla="*/ 1926452 h 3482342"/>
              <a:gd name="connsiteX79" fmla="*/ 6633549 w 12192000"/>
              <a:gd name="connsiteY79" fmla="*/ 1936255 h 3482342"/>
              <a:gd name="connsiteX80" fmla="*/ 6444344 w 12192000"/>
              <a:gd name="connsiteY80" fmla="*/ 1969663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42310 w 12192000"/>
              <a:gd name="connsiteY84" fmla="*/ 2092510 h 3482342"/>
              <a:gd name="connsiteX85" fmla="*/ 6007916 w 12192000"/>
              <a:gd name="connsiteY85" fmla="*/ 2143752 h 3482342"/>
              <a:gd name="connsiteX86" fmla="*/ 5894610 w 12192000"/>
              <a:gd name="connsiteY86" fmla="*/ 2130684 h 3482342"/>
              <a:gd name="connsiteX87" fmla="*/ 5817682 w 12192000"/>
              <a:gd name="connsiteY87" fmla="*/ 2157358 h 3482342"/>
              <a:gd name="connsiteX88" fmla="*/ 5591469 w 12192000"/>
              <a:gd name="connsiteY88" fmla="*/ 2178389 h 3482342"/>
              <a:gd name="connsiteX89" fmla="*/ 5414282 w 12192000"/>
              <a:gd name="connsiteY89" fmla="*/ 2183070 h 3482342"/>
              <a:gd name="connsiteX90" fmla="*/ 5368369 w 12192000"/>
              <a:gd name="connsiteY90" fmla="*/ 2204272 h 3482342"/>
              <a:gd name="connsiteX91" fmla="*/ 5291263 w 12192000"/>
              <a:gd name="connsiteY91" fmla="*/ 2239182 h 3482342"/>
              <a:gd name="connsiteX92" fmla="*/ 5240857 w 12192000"/>
              <a:gd name="connsiteY92" fmla="*/ 2289444 h 3482342"/>
              <a:gd name="connsiteX93" fmla="*/ 5173523 w 12192000"/>
              <a:gd name="connsiteY93" fmla="*/ 2309057 h 3482342"/>
              <a:gd name="connsiteX94" fmla="*/ 5148543 w 12192000"/>
              <a:gd name="connsiteY94" fmla="*/ 2282356 h 3482342"/>
              <a:gd name="connsiteX95" fmla="*/ 5079548 w 12192000"/>
              <a:gd name="connsiteY95" fmla="*/ 2313485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47067 w 12192000"/>
              <a:gd name="connsiteY54" fmla="*/ 1949706 h 3482342"/>
              <a:gd name="connsiteX55" fmla="*/ 8426060 w 12192000"/>
              <a:gd name="connsiteY55" fmla="*/ 1947126 h 3482342"/>
              <a:gd name="connsiteX56" fmla="*/ 8424042 w 12192000"/>
              <a:gd name="connsiteY56" fmla="*/ 1949367 h 3482342"/>
              <a:gd name="connsiteX57" fmla="*/ 8401276 w 12192000"/>
              <a:gd name="connsiteY57" fmla="*/ 1953968 h 3482342"/>
              <a:gd name="connsiteX58" fmla="*/ 8294129 w 12192000"/>
              <a:gd name="connsiteY58" fmla="*/ 1958387 h 3482342"/>
              <a:gd name="connsiteX59" fmla="*/ 8293892 w 12192000"/>
              <a:gd name="connsiteY59" fmla="*/ 1960370 h 3482342"/>
              <a:gd name="connsiteX60" fmla="*/ 8288078 w 12192000"/>
              <a:gd name="connsiteY60" fmla="*/ 1965222 h 3482342"/>
              <a:gd name="connsiteX61" fmla="*/ 8248914 w 12192000"/>
              <a:gd name="connsiteY61" fmla="*/ 1954175 h 3482342"/>
              <a:gd name="connsiteX62" fmla="*/ 8132104 w 12192000"/>
              <a:gd name="connsiteY62" fmla="*/ 1895727 h 3482342"/>
              <a:gd name="connsiteX63" fmla="*/ 7918078 w 12192000"/>
              <a:gd name="connsiteY63" fmla="*/ 1862668 h 3482342"/>
              <a:gd name="connsiteX64" fmla="*/ 7817899 w 12192000"/>
              <a:gd name="connsiteY64" fmla="*/ 1862176 h 3482342"/>
              <a:gd name="connsiteX65" fmla="*/ 7768994 w 12192000"/>
              <a:gd name="connsiteY65" fmla="*/ 1855721 h 3482342"/>
              <a:gd name="connsiteX66" fmla="*/ 7618027 w 12192000"/>
              <a:gd name="connsiteY66" fmla="*/ 1830959 h 3482342"/>
              <a:gd name="connsiteX67" fmla="*/ 7449425 w 12192000"/>
              <a:gd name="connsiteY67" fmla="*/ 1810910 h 3482342"/>
              <a:gd name="connsiteX68" fmla="*/ 7342915 w 12192000"/>
              <a:gd name="connsiteY68" fmla="*/ 1819827 h 3482342"/>
              <a:gd name="connsiteX69" fmla="*/ 7255191 w 12192000"/>
              <a:gd name="connsiteY69" fmla="*/ 1834354 h 3482342"/>
              <a:gd name="connsiteX70" fmla="*/ 7131205 w 12192000"/>
              <a:gd name="connsiteY70" fmla="*/ 1845557 h 3482342"/>
              <a:gd name="connsiteX71" fmla="*/ 6917124 w 12192000"/>
              <a:gd name="connsiteY71" fmla="*/ 1837109 h 3482342"/>
              <a:gd name="connsiteX72" fmla="*/ 6837145 w 12192000"/>
              <a:gd name="connsiteY72" fmla="*/ 1870724 h 3482342"/>
              <a:gd name="connsiteX73" fmla="*/ 6753991 w 12192000"/>
              <a:gd name="connsiteY73" fmla="*/ 1860969 h 3482342"/>
              <a:gd name="connsiteX74" fmla="*/ 6727754 w 12192000"/>
              <a:gd name="connsiteY74" fmla="*/ 1882372 h 3482342"/>
              <a:gd name="connsiteX75" fmla="*/ 6723371 w 12192000"/>
              <a:gd name="connsiteY75" fmla="*/ 1886494 h 3482342"/>
              <a:gd name="connsiteX76" fmla="*/ 6702779 w 12192000"/>
              <a:gd name="connsiteY76" fmla="*/ 1893601 h 3482342"/>
              <a:gd name="connsiteX77" fmla="*/ 6700779 w 12192000"/>
              <a:gd name="connsiteY77" fmla="*/ 1907344 h 3482342"/>
              <a:gd name="connsiteX78" fmla="*/ 6672513 w 12192000"/>
              <a:gd name="connsiteY78" fmla="*/ 1926452 h 3482342"/>
              <a:gd name="connsiteX79" fmla="*/ 6633549 w 12192000"/>
              <a:gd name="connsiteY79" fmla="*/ 1936255 h 3482342"/>
              <a:gd name="connsiteX80" fmla="*/ 6444344 w 12192000"/>
              <a:gd name="connsiteY80" fmla="*/ 1969663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42310 w 12192000"/>
              <a:gd name="connsiteY84" fmla="*/ 2092510 h 3482342"/>
              <a:gd name="connsiteX85" fmla="*/ 6007916 w 12192000"/>
              <a:gd name="connsiteY85" fmla="*/ 2143752 h 3482342"/>
              <a:gd name="connsiteX86" fmla="*/ 5894610 w 12192000"/>
              <a:gd name="connsiteY86" fmla="*/ 2130684 h 3482342"/>
              <a:gd name="connsiteX87" fmla="*/ 5817682 w 12192000"/>
              <a:gd name="connsiteY87" fmla="*/ 2157358 h 3482342"/>
              <a:gd name="connsiteX88" fmla="*/ 5591469 w 12192000"/>
              <a:gd name="connsiteY88" fmla="*/ 2178389 h 3482342"/>
              <a:gd name="connsiteX89" fmla="*/ 5414282 w 12192000"/>
              <a:gd name="connsiteY89" fmla="*/ 2183070 h 3482342"/>
              <a:gd name="connsiteX90" fmla="*/ 5368369 w 12192000"/>
              <a:gd name="connsiteY90" fmla="*/ 2204272 h 3482342"/>
              <a:gd name="connsiteX91" fmla="*/ 5291263 w 12192000"/>
              <a:gd name="connsiteY91" fmla="*/ 2239182 h 3482342"/>
              <a:gd name="connsiteX92" fmla="*/ 5240857 w 12192000"/>
              <a:gd name="connsiteY92" fmla="*/ 2289444 h 3482342"/>
              <a:gd name="connsiteX93" fmla="*/ 5173523 w 12192000"/>
              <a:gd name="connsiteY93" fmla="*/ 2309057 h 3482342"/>
              <a:gd name="connsiteX94" fmla="*/ 5148543 w 12192000"/>
              <a:gd name="connsiteY94" fmla="*/ 2282356 h 3482342"/>
              <a:gd name="connsiteX95" fmla="*/ 5079548 w 12192000"/>
              <a:gd name="connsiteY95" fmla="*/ 2313485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112" fmla="*/ 0 w 12192000"/>
              <a:gd name="connsiteY11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294129 w 12192000"/>
              <a:gd name="connsiteY57" fmla="*/ 1958387 h 3482342"/>
              <a:gd name="connsiteX58" fmla="*/ 8293892 w 12192000"/>
              <a:gd name="connsiteY58" fmla="*/ 1960370 h 3482342"/>
              <a:gd name="connsiteX59" fmla="*/ 8288078 w 12192000"/>
              <a:gd name="connsiteY59" fmla="*/ 1965222 h 3482342"/>
              <a:gd name="connsiteX60" fmla="*/ 8248914 w 12192000"/>
              <a:gd name="connsiteY60" fmla="*/ 1954175 h 3482342"/>
              <a:gd name="connsiteX61" fmla="*/ 8132104 w 12192000"/>
              <a:gd name="connsiteY61" fmla="*/ 1895727 h 3482342"/>
              <a:gd name="connsiteX62" fmla="*/ 7918078 w 12192000"/>
              <a:gd name="connsiteY62" fmla="*/ 1862668 h 3482342"/>
              <a:gd name="connsiteX63" fmla="*/ 7817899 w 12192000"/>
              <a:gd name="connsiteY63" fmla="*/ 1862176 h 3482342"/>
              <a:gd name="connsiteX64" fmla="*/ 7768994 w 12192000"/>
              <a:gd name="connsiteY64" fmla="*/ 1855721 h 3482342"/>
              <a:gd name="connsiteX65" fmla="*/ 7618027 w 12192000"/>
              <a:gd name="connsiteY65" fmla="*/ 1830959 h 3482342"/>
              <a:gd name="connsiteX66" fmla="*/ 7449425 w 12192000"/>
              <a:gd name="connsiteY66" fmla="*/ 1810910 h 3482342"/>
              <a:gd name="connsiteX67" fmla="*/ 7342915 w 12192000"/>
              <a:gd name="connsiteY67" fmla="*/ 1819827 h 3482342"/>
              <a:gd name="connsiteX68" fmla="*/ 7255191 w 12192000"/>
              <a:gd name="connsiteY68" fmla="*/ 1834354 h 3482342"/>
              <a:gd name="connsiteX69" fmla="*/ 7131205 w 12192000"/>
              <a:gd name="connsiteY69" fmla="*/ 1845557 h 3482342"/>
              <a:gd name="connsiteX70" fmla="*/ 6917124 w 12192000"/>
              <a:gd name="connsiteY70" fmla="*/ 1837109 h 3482342"/>
              <a:gd name="connsiteX71" fmla="*/ 6837145 w 12192000"/>
              <a:gd name="connsiteY71" fmla="*/ 1870724 h 3482342"/>
              <a:gd name="connsiteX72" fmla="*/ 6753991 w 12192000"/>
              <a:gd name="connsiteY72" fmla="*/ 1860969 h 3482342"/>
              <a:gd name="connsiteX73" fmla="*/ 6727754 w 12192000"/>
              <a:gd name="connsiteY73" fmla="*/ 1882372 h 3482342"/>
              <a:gd name="connsiteX74" fmla="*/ 6723371 w 12192000"/>
              <a:gd name="connsiteY74" fmla="*/ 1886494 h 3482342"/>
              <a:gd name="connsiteX75" fmla="*/ 6702779 w 12192000"/>
              <a:gd name="connsiteY75" fmla="*/ 1893601 h 3482342"/>
              <a:gd name="connsiteX76" fmla="*/ 6700779 w 12192000"/>
              <a:gd name="connsiteY76" fmla="*/ 1907344 h 3482342"/>
              <a:gd name="connsiteX77" fmla="*/ 6672513 w 12192000"/>
              <a:gd name="connsiteY77" fmla="*/ 1926452 h 3482342"/>
              <a:gd name="connsiteX78" fmla="*/ 6633549 w 12192000"/>
              <a:gd name="connsiteY78" fmla="*/ 1936255 h 3482342"/>
              <a:gd name="connsiteX79" fmla="*/ 6444344 w 12192000"/>
              <a:gd name="connsiteY79" fmla="*/ 1969663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42310 w 12192000"/>
              <a:gd name="connsiteY83" fmla="*/ 2092510 h 3482342"/>
              <a:gd name="connsiteX84" fmla="*/ 6007916 w 12192000"/>
              <a:gd name="connsiteY84" fmla="*/ 2143752 h 3482342"/>
              <a:gd name="connsiteX85" fmla="*/ 5894610 w 12192000"/>
              <a:gd name="connsiteY85" fmla="*/ 2130684 h 3482342"/>
              <a:gd name="connsiteX86" fmla="*/ 5817682 w 12192000"/>
              <a:gd name="connsiteY86" fmla="*/ 2157358 h 3482342"/>
              <a:gd name="connsiteX87" fmla="*/ 5591469 w 12192000"/>
              <a:gd name="connsiteY87" fmla="*/ 2178389 h 3482342"/>
              <a:gd name="connsiteX88" fmla="*/ 5414282 w 12192000"/>
              <a:gd name="connsiteY88" fmla="*/ 2183070 h 3482342"/>
              <a:gd name="connsiteX89" fmla="*/ 5368369 w 12192000"/>
              <a:gd name="connsiteY89" fmla="*/ 2204272 h 3482342"/>
              <a:gd name="connsiteX90" fmla="*/ 5291263 w 12192000"/>
              <a:gd name="connsiteY90" fmla="*/ 2239182 h 3482342"/>
              <a:gd name="connsiteX91" fmla="*/ 5240857 w 12192000"/>
              <a:gd name="connsiteY91" fmla="*/ 2289444 h 3482342"/>
              <a:gd name="connsiteX92" fmla="*/ 5173523 w 12192000"/>
              <a:gd name="connsiteY92" fmla="*/ 2309057 h 3482342"/>
              <a:gd name="connsiteX93" fmla="*/ 5148543 w 12192000"/>
              <a:gd name="connsiteY93" fmla="*/ 2282356 h 3482342"/>
              <a:gd name="connsiteX94" fmla="*/ 5079548 w 12192000"/>
              <a:gd name="connsiteY94" fmla="*/ 2313485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294129 w 12192000"/>
              <a:gd name="connsiteY57" fmla="*/ 1958387 h 3482342"/>
              <a:gd name="connsiteX58" fmla="*/ 8293892 w 12192000"/>
              <a:gd name="connsiteY58" fmla="*/ 1960370 h 3482342"/>
              <a:gd name="connsiteX59" fmla="*/ 8351578 w 12192000"/>
              <a:gd name="connsiteY59" fmla="*/ 1914422 h 3482342"/>
              <a:gd name="connsiteX60" fmla="*/ 8248914 w 12192000"/>
              <a:gd name="connsiteY60" fmla="*/ 1954175 h 3482342"/>
              <a:gd name="connsiteX61" fmla="*/ 8132104 w 12192000"/>
              <a:gd name="connsiteY61" fmla="*/ 1895727 h 3482342"/>
              <a:gd name="connsiteX62" fmla="*/ 7918078 w 12192000"/>
              <a:gd name="connsiteY62" fmla="*/ 1862668 h 3482342"/>
              <a:gd name="connsiteX63" fmla="*/ 7817899 w 12192000"/>
              <a:gd name="connsiteY63" fmla="*/ 1862176 h 3482342"/>
              <a:gd name="connsiteX64" fmla="*/ 7768994 w 12192000"/>
              <a:gd name="connsiteY64" fmla="*/ 1855721 h 3482342"/>
              <a:gd name="connsiteX65" fmla="*/ 7618027 w 12192000"/>
              <a:gd name="connsiteY65" fmla="*/ 1830959 h 3482342"/>
              <a:gd name="connsiteX66" fmla="*/ 7449425 w 12192000"/>
              <a:gd name="connsiteY66" fmla="*/ 1810910 h 3482342"/>
              <a:gd name="connsiteX67" fmla="*/ 7342915 w 12192000"/>
              <a:gd name="connsiteY67" fmla="*/ 1819827 h 3482342"/>
              <a:gd name="connsiteX68" fmla="*/ 7255191 w 12192000"/>
              <a:gd name="connsiteY68" fmla="*/ 1834354 h 3482342"/>
              <a:gd name="connsiteX69" fmla="*/ 7131205 w 12192000"/>
              <a:gd name="connsiteY69" fmla="*/ 1845557 h 3482342"/>
              <a:gd name="connsiteX70" fmla="*/ 6917124 w 12192000"/>
              <a:gd name="connsiteY70" fmla="*/ 1837109 h 3482342"/>
              <a:gd name="connsiteX71" fmla="*/ 6837145 w 12192000"/>
              <a:gd name="connsiteY71" fmla="*/ 1870724 h 3482342"/>
              <a:gd name="connsiteX72" fmla="*/ 6753991 w 12192000"/>
              <a:gd name="connsiteY72" fmla="*/ 1860969 h 3482342"/>
              <a:gd name="connsiteX73" fmla="*/ 6727754 w 12192000"/>
              <a:gd name="connsiteY73" fmla="*/ 1882372 h 3482342"/>
              <a:gd name="connsiteX74" fmla="*/ 6723371 w 12192000"/>
              <a:gd name="connsiteY74" fmla="*/ 1886494 h 3482342"/>
              <a:gd name="connsiteX75" fmla="*/ 6702779 w 12192000"/>
              <a:gd name="connsiteY75" fmla="*/ 1893601 h 3482342"/>
              <a:gd name="connsiteX76" fmla="*/ 6700779 w 12192000"/>
              <a:gd name="connsiteY76" fmla="*/ 1907344 h 3482342"/>
              <a:gd name="connsiteX77" fmla="*/ 6672513 w 12192000"/>
              <a:gd name="connsiteY77" fmla="*/ 1926452 h 3482342"/>
              <a:gd name="connsiteX78" fmla="*/ 6633549 w 12192000"/>
              <a:gd name="connsiteY78" fmla="*/ 1936255 h 3482342"/>
              <a:gd name="connsiteX79" fmla="*/ 6444344 w 12192000"/>
              <a:gd name="connsiteY79" fmla="*/ 1969663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42310 w 12192000"/>
              <a:gd name="connsiteY83" fmla="*/ 2092510 h 3482342"/>
              <a:gd name="connsiteX84" fmla="*/ 6007916 w 12192000"/>
              <a:gd name="connsiteY84" fmla="*/ 2143752 h 3482342"/>
              <a:gd name="connsiteX85" fmla="*/ 5894610 w 12192000"/>
              <a:gd name="connsiteY85" fmla="*/ 2130684 h 3482342"/>
              <a:gd name="connsiteX86" fmla="*/ 5817682 w 12192000"/>
              <a:gd name="connsiteY86" fmla="*/ 2157358 h 3482342"/>
              <a:gd name="connsiteX87" fmla="*/ 5591469 w 12192000"/>
              <a:gd name="connsiteY87" fmla="*/ 2178389 h 3482342"/>
              <a:gd name="connsiteX88" fmla="*/ 5414282 w 12192000"/>
              <a:gd name="connsiteY88" fmla="*/ 2183070 h 3482342"/>
              <a:gd name="connsiteX89" fmla="*/ 5368369 w 12192000"/>
              <a:gd name="connsiteY89" fmla="*/ 2204272 h 3482342"/>
              <a:gd name="connsiteX90" fmla="*/ 5291263 w 12192000"/>
              <a:gd name="connsiteY90" fmla="*/ 2239182 h 3482342"/>
              <a:gd name="connsiteX91" fmla="*/ 5240857 w 12192000"/>
              <a:gd name="connsiteY91" fmla="*/ 2289444 h 3482342"/>
              <a:gd name="connsiteX92" fmla="*/ 5173523 w 12192000"/>
              <a:gd name="connsiteY92" fmla="*/ 2309057 h 3482342"/>
              <a:gd name="connsiteX93" fmla="*/ 5148543 w 12192000"/>
              <a:gd name="connsiteY93" fmla="*/ 2282356 h 3482342"/>
              <a:gd name="connsiteX94" fmla="*/ 5079548 w 12192000"/>
              <a:gd name="connsiteY94" fmla="*/ 2313485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294129 w 12192000"/>
              <a:gd name="connsiteY57" fmla="*/ 1958387 h 3482342"/>
              <a:gd name="connsiteX58" fmla="*/ 8351578 w 12192000"/>
              <a:gd name="connsiteY58" fmla="*/ 1914422 h 3482342"/>
              <a:gd name="connsiteX59" fmla="*/ 8248914 w 12192000"/>
              <a:gd name="connsiteY59" fmla="*/ 195417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17124 w 12192000"/>
              <a:gd name="connsiteY69" fmla="*/ 1837109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700779 w 12192000"/>
              <a:gd name="connsiteY75" fmla="*/ 1907344 h 3482342"/>
              <a:gd name="connsiteX76" fmla="*/ 6672513 w 12192000"/>
              <a:gd name="connsiteY76" fmla="*/ 1926452 h 3482342"/>
              <a:gd name="connsiteX77" fmla="*/ 6633549 w 12192000"/>
              <a:gd name="connsiteY77" fmla="*/ 1936255 h 3482342"/>
              <a:gd name="connsiteX78" fmla="*/ 6444344 w 12192000"/>
              <a:gd name="connsiteY78" fmla="*/ 1969663 h 3482342"/>
              <a:gd name="connsiteX79" fmla="*/ 6333446 w 12192000"/>
              <a:gd name="connsiteY79" fmla="*/ 1997163 h 3482342"/>
              <a:gd name="connsiteX80" fmla="*/ 6294933 w 12192000"/>
              <a:gd name="connsiteY80" fmla="*/ 2019412 h 3482342"/>
              <a:gd name="connsiteX81" fmla="*/ 6238719 w 12192000"/>
              <a:gd name="connsiteY81" fmla="*/ 2042547 h 3482342"/>
              <a:gd name="connsiteX82" fmla="*/ 6142310 w 12192000"/>
              <a:gd name="connsiteY82" fmla="*/ 2092510 h 3482342"/>
              <a:gd name="connsiteX83" fmla="*/ 6007916 w 12192000"/>
              <a:gd name="connsiteY83" fmla="*/ 2143752 h 3482342"/>
              <a:gd name="connsiteX84" fmla="*/ 5894610 w 12192000"/>
              <a:gd name="connsiteY84" fmla="*/ 2130684 h 3482342"/>
              <a:gd name="connsiteX85" fmla="*/ 5817682 w 12192000"/>
              <a:gd name="connsiteY85" fmla="*/ 2157358 h 3482342"/>
              <a:gd name="connsiteX86" fmla="*/ 5591469 w 12192000"/>
              <a:gd name="connsiteY86" fmla="*/ 2178389 h 3482342"/>
              <a:gd name="connsiteX87" fmla="*/ 5414282 w 12192000"/>
              <a:gd name="connsiteY87" fmla="*/ 2183070 h 3482342"/>
              <a:gd name="connsiteX88" fmla="*/ 5368369 w 12192000"/>
              <a:gd name="connsiteY88" fmla="*/ 2204272 h 3482342"/>
              <a:gd name="connsiteX89" fmla="*/ 5291263 w 12192000"/>
              <a:gd name="connsiteY89" fmla="*/ 2239182 h 3482342"/>
              <a:gd name="connsiteX90" fmla="*/ 5240857 w 12192000"/>
              <a:gd name="connsiteY90" fmla="*/ 2289444 h 3482342"/>
              <a:gd name="connsiteX91" fmla="*/ 5173523 w 12192000"/>
              <a:gd name="connsiteY91" fmla="*/ 2309057 h 3482342"/>
              <a:gd name="connsiteX92" fmla="*/ 5148543 w 12192000"/>
              <a:gd name="connsiteY92" fmla="*/ 2282356 h 3482342"/>
              <a:gd name="connsiteX93" fmla="*/ 5079548 w 12192000"/>
              <a:gd name="connsiteY93" fmla="*/ 2313485 h 3482342"/>
              <a:gd name="connsiteX94" fmla="*/ 4975908 w 12192000"/>
              <a:gd name="connsiteY94" fmla="*/ 2364128 h 3482342"/>
              <a:gd name="connsiteX95" fmla="*/ 4913723 w 12192000"/>
              <a:gd name="connsiteY95" fmla="*/ 2385265 h 3482342"/>
              <a:gd name="connsiteX96" fmla="*/ 4746485 w 12192000"/>
              <a:gd name="connsiteY96" fmla="*/ 2451769 h 3482342"/>
              <a:gd name="connsiteX97" fmla="*/ 4681588 w 12192000"/>
              <a:gd name="connsiteY97" fmla="*/ 2467494 h 3482342"/>
              <a:gd name="connsiteX98" fmla="*/ 1783655 w 12192000"/>
              <a:gd name="connsiteY98" fmla="*/ 3163860 h 3482342"/>
              <a:gd name="connsiteX99" fmla="*/ 1325955 w 12192000"/>
              <a:gd name="connsiteY99" fmla="*/ 3176692 h 3482342"/>
              <a:gd name="connsiteX100" fmla="*/ 1190384 w 12192000"/>
              <a:gd name="connsiteY100" fmla="*/ 3203504 h 3482342"/>
              <a:gd name="connsiteX101" fmla="*/ 1094537 w 12192000"/>
              <a:gd name="connsiteY101" fmla="*/ 3229469 h 3482342"/>
              <a:gd name="connsiteX102" fmla="*/ 779276 w 12192000"/>
              <a:gd name="connsiteY102" fmla="*/ 3327290 h 3482342"/>
              <a:gd name="connsiteX103" fmla="*/ 600378 w 12192000"/>
              <a:gd name="connsiteY103" fmla="*/ 3335250 h 3482342"/>
              <a:gd name="connsiteX104" fmla="*/ 493457 w 12192000"/>
              <a:gd name="connsiteY104" fmla="*/ 3365044 h 3482342"/>
              <a:gd name="connsiteX105" fmla="*/ 349402 w 12192000"/>
              <a:gd name="connsiteY105" fmla="*/ 3380897 h 3482342"/>
              <a:gd name="connsiteX106" fmla="*/ 192183 w 12192000"/>
              <a:gd name="connsiteY106" fmla="*/ 3460075 h 3482342"/>
              <a:gd name="connsiteX107" fmla="*/ 46713 w 12192000"/>
              <a:gd name="connsiteY107" fmla="*/ 3462986 h 3482342"/>
              <a:gd name="connsiteX108" fmla="*/ 2765 w 12192000"/>
              <a:gd name="connsiteY108" fmla="*/ 3480770 h 3482342"/>
              <a:gd name="connsiteX109" fmla="*/ 0 w 12192000"/>
              <a:gd name="connsiteY109" fmla="*/ 3482342 h 3482342"/>
              <a:gd name="connsiteX110" fmla="*/ 0 w 12192000"/>
              <a:gd name="connsiteY11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351578 w 12192000"/>
              <a:gd name="connsiteY57" fmla="*/ 1914422 h 3482342"/>
              <a:gd name="connsiteX58" fmla="*/ 8248914 w 12192000"/>
              <a:gd name="connsiteY58" fmla="*/ 195417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17124 w 12192000"/>
              <a:gd name="connsiteY68" fmla="*/ 1837109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700779 w 12192000"/>
              <a:gd name="connsiteY74" fmla="*/ 1907344 h 3482342"/>
              <a:gd name="connsiteX75" fmla="*/ 6672513 w 12192000"/>
              <a:gd name="connsiteY75" fmla="*/ 1926452 h 3482342"/>
              <a:gd name="connsiteX76" fmla="*/ 6633549 w 12192000"/>
              <a:gd name="connsiteY76" fmla="*/ 1936255 h 3482342"/>
              <a:gd name="connsiteX77" fmla="*/ 6444344 w 12192000"/>
              <a:gd name="connsiteY77" fmla="*/ 1969663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42310 w 12192000"/>
              <a:gd name="connsiteY81" fmla="*/ 2092510 h 3482342"/>
              <a:gd name="connsiteX82" fmla="*/ 6007916 w 12192000"/>
              <a:gd name="connsiteY82" fmla="*/ 2143752 h 3482342"/>
              <a:gd name="connsiteX83" fmla="*/ 5894610 w 12192000"/>
              <a:gd name="connsiteY83" fmla="*/ 2130684 h 3482342"/>
              <a:gd name="connsiteX84" fmla="*/ 5817682 w 12192000"/>
              <a:gd name="connsiteY84" fmla="*/ 2157358 h 3482342"/>
              <a:gd name="connsiteX85" fmla="*/ 5591469 w 12192000"/>
              <a:gd name="connsiteY85" fmla="*/ 2178389 h 3482342"/>
              <a:gd name="connsiteX86" fmla="*/ 5414282 w 12192000"/>
              <a:gd name="connsiteY86" fmla="*/ 2183070 h 3482342"/>
              <a:gd name="connsiteX87" fmla="*/ 5368369 w 12192000"/>
              <a:gd name="connsiteY87" fmla="*/ 2204272 h 3482342"/>
              <a:gd name="connsiteX88" fmla="*/ 5291263 w 12192000"/>
              <a:gd name="connsiteY88" fmla="*/ 2239182 h 3482342"/>
              <a:gd name="connsiteX89" fmla="*/ 5240857 w 12192000"/>
              <a:gd name="connsiteY89" fmla="*/ 2289444 h 3482342"/>
              <a:gd name="connsiteX90" fmla="*/ 5173523 w 12192000"/>
              <a:gd name="connsiteY90" fmla="*/ 2309057 h 3482342"/>
              <a:gd name="connsiteX91" fmla="*/ 5148543 w 12192000"/>
              <a:gd name="connsiteY91" fmla="*/ 2282356 h 3482342"/>
              <a:gd name="connsiteX92" fmla="*/ 5079548 w 12192000"/>
              <a:gd name="connsiteY92" fmla="*/ 2313485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351578 w 12192000"/>
              <a:gd name="connsiteY57" fmla="*/ 1914422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17124 w 12192000"/>
              <a:gd name="connsiteY68" fmla="*/ 1837109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700779 w 12192000"/>
              <a:gd name="connsiteY74" fmla="*/ 1907344 h 3482342"/>
              <a:gd name="connsiteX75" fmla="*/ 6672513 w 12192000"/>
              <a:gd name="connsiteY75" fmla="*/ 1926452 h 3482342"/>
              <a:gd name="connsiteX76" fmla="*/ 6633549 w 12192000"/>
              <a:gd name="connsiteY76" fmla="*/ 1936255 h 3482342"/>
              <a:gd name="connsiteX77" fmla="*/ 6444344 w 12192000"/>
              <a:gd name="connsiteY77" fmla="*/ 1969663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42310 w 12192000"/>
              <a:gd name="connsiteY81" fmla="*/ 2092510 h 3482342"/>
              <a:gd name="connsiteX82" fmla="*/ 6007916 w 12192000"/>
              <a:gd name="connsiteY82" fmla="*/ 2143752 h 3482342"/>
              <a:gd name="connsiteX83" fmla="*/ 5894610 w 12192000"/>
              <a:gd name="connsiteY83" fmla="*/ 2130684 h 3482342"/>
              <a:gd name="connsiteX84" fmla="*/ 5817682 w 12192000"/>
              <a:gd name="connsiteY84" fmla="*/ 2157358 h 3482342"/>
              <a:gd name="connsiteX85" fmla="*/ 5591469 w 12192000"/>
              <a:gd name="connsiteY85" fmla="*/ 2178389 h 3482342"/>
              <a:gd name="connsiteX86" fmla="*/ 5414282 w 12192000"/>
              <a:gd name="connsiteY86" fmla="*/ 2183070 h 3482342"/>
              <a:gd name="connsiteX87" fmla="*/ 5368369 w 12192000"/>
              <a:gd name="connsiteY87" fmla="*/ 2204272 h 3482342"/>
              <a:gd name="connsiteX88" fmla="*/ 5291263 w 12192000"/>
              <a:gd name="connsiteY88" fmla="*/ 2239182 h 3482342"/>
              <a:gd name="connsiteX89" fmla="*/ 5240857 w 12192000"/>
              <a:gd name="connsiteY89" fmla="*/ 2289444 h 3482342"/>
              <a:gd name="connsiteX90" fmla="*/ 5173523 w 12192000"/>
              <a:gd name="connsiteY90" fmla="*/ 2309057 h 3482342"/>
              <a:gd name="connsiteX91" fmla="*/ 5148543 w 12192000"/>
              <a:gd name="connsiteY91" fmla="*/ 2282356 h 3482342"/>
              <a:gd name="connsiteX92" fmla="*/ 5079548 w 12192000"/>
              <a:gd name="connsiteY92" fmla="*/ 2313485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345228 w 12192000"/>
              <a:gd name="connsiteY57" fmla="*/ 1939822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17124 w 12192000"/>
              <a:gd name="connsiteY68" fmla="*/ 1837109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700779 w 12192000"/>
              <a:gd name="connsiteY74" fmla="*/ 1907344 h 3482342"/>
              <a:gd name="connsiteX75" fmla="*/ 6672513 w 12192000"/>
              <a:gd name="connsiteY75" fmla="*/ 1926452 h 3482342"/>
              <a:gd name="connsiteX76" fmla="*/ 6633549 w 12192000"/>
              <a:gd name="connsiteY76" fmla="*/ 1936255 h 3482342"/>
              <a:gd name="connsiteX77" fmla="*/ 6444344 w 12192000"/>
              <a:gd name="connsiteY77" fmla="*/ 1969663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42310 w 12192000"/>
              <a:gd name="connsiteY81" fmla="*/ 2092510 h 3482342"/>
              <a:gd name="connsiteX82" fmla="*/ 6007916 w 12192000"/>
              <a:gd name="connsiteY82" fmla="*/ 2143752 h 3482342"/>
              <a:gd name="connsiteX83" fmla="*/ 5894610 w 12192000"/>
              <a:gd name="connsiteY83" fmla="*/ 2130684 h 3482342"/>
              <a:gd name="connsiteX84" fmla="*/ 5817682 w 12192000"/>
              <a:gd name="connsiteY84" fmla="*/ 2157358 h 3482342"/>
              <a:gd name="connsiteX85" fmla="*/ 5591469 w 12192000"/>
              <a:gd name="connsiteY85" fmla="*/ 2178389 h 3482342"/>
              <a:gd name="connsiteX86" fmla="*/ 5414282 w 12192000"/>
              <a:gd name="connsiteY86" fmla="*/ 2183070 h 3482342"/>
              <a:gd name="connsiteX87" fmla="*/ 5368369 w 12192000"/>
              <a:gd name="connsiteY87" fmla="*/ 2204272 h 3482342"/>
              <a:gd name="connsiteX88" fmla="*/ 5291263 w 12192000"/>
              <a:gd name="connsiteY88" fmla="*/ 2239182 h 3482342"/>
              <a:gd name="connsiteX89" fmla="*/ 5240857 w 12192000"/>
              <a:gd name="connsiteY89" fmla="*/ 2289444 h 3482342"/>
              <a:gd name="connsiteX90" fmla="*/ 5173523 w 12192000"/>
              <a:gd name="connsiteY90" fmla="*/ 2309057 h 3482342"/>
              <a:gd name="connsiteX91" fmla="*/ 5148543 w 12192000"/>
              <a:gd name="connsiteY91" fmla="*/ 2282356 h 3482342"/>
              <a:gd name="connsiteX92" fmla="*/ 5079548 w 12192000"/>
              <a:gd name="connsiteY92" fmla="*/ 2313485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345228 w 12192000"/>
              <a:gd name="connsiteY56" fmla="*/ 1939822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17124 w 12192000"/>
              <a:gd name="connsiteY67" fmla="*/ 1837109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700779 w 12192000"/>
              <a:gd name="connsiteY73" fmla="*/ 1907344 h 3482342"/>
              <a:gd name="connsiteX74" fmla="*/ 6672513 w 12192000"/>
              <a:gd name="connsiteY74" fmla="*/ 1926452 h 3482342"/>
              <a:gd name="connsiteX75" fmla="*/ 6633549 w 12192000"/>
              <a:gd name="connsiteY75" fmla="*/ 1936255 h 3482342"/>
              <a:gd name="connsiteX76" fmla="*/ 6444344 w 12192000"/>
              <a:gd name="connsiteY76" fmla="*/ 1969663 h 3482342"/>
              <a:gd name="connsiteX77" fmla="*/ 6333446 w 12192000"/>
              <a:gd name="connsiteY77" fmla="*/ 1997163 h 3482342"/>
              <a:gd name="connsiteX78" fmla="*/ 6294933 w 12192000"/>
              <a:gd name="connsiteY78" fmla="*/ 2019412 h 3482342"/>
              <a:gd name="connsiteX79" fmla="*/ 6238719 w 12192000"/>
              <a:gd name="connsiteY79" fmla="*/ 2042547 h 3482342"/>
              <a:gd name="connsiteX80" fmla="*/ 6142310 w 12192000"/>
              <a:gd name="connsiteY80" fmla="*/ 2092510 h 3482342"/>
              <a:gd name="connsiteX81" fmla="*/ 6007916 w 12192000"/>
              <a:gd name="connsiteY81" fmla="*/ 2143752 h 3482342"/>
              <a:gd name="connsiteX82" fmla="*/ 5894610 w 12192000"/>
              <a:gd name="connsiteY82" fmla="*/ 2130684 h 3482342"/>
              <a:gd name="connsiteX83" fmla="*/ 5817682 w 12192000"/>
              <a:gd name="connsiteY83" fmla="*/ 2157358 h 3482342"/>
              <a:gd name="connsiteX84" fmla="*/ 5591469 w 12192000"/>
              <a:gd name="connsiteY84" fmla="*/ 2178389 h 3482342"/>
              <a:gd name="connsiteX85" fmla="*/ 5414282 w 12192000"/>
              <a:gd name="connsiteY85" fmla="*/ 2183070 h 3482342"/>
              <a:gd name="connsiteX86" fmla="*/ 5368369 w 12192000"/>
              <a:gd name="connsiteY86" fmla="*/ 2204272 h 3482342"/>
              <a:gd name="connsiteX87" fmla="*/ 5291263 w 12192000"/>
              <a:gd name="connsiteY87" fmla="*/ 2239182 h 3482342"/>
              <a:gd name="connsiteX88" fmla="*/ 5240857 w 12192000"/>
              <a:gd name="connsiteY88" fmla="*/ 2289444 h 3482342"/>
              <a:gd name="connsiteX89" fmla="*/ 5173523 w 12192000"/>
              <a:gd name="connsiteY89" fmla="*/ 2309057 h 3482342"/>
              <a:gd name="connsiteX90" fmla="*/ 5148543 w 12192000"/>
              <a:gd name="connsiteY90" fmla="*/ 2282356 h 3482342"/>
              <a:gd name="connsiteX91" fmla="*/ 5079548 w 12192000"/>
              <a:gd name="connsiteY91" fmla="*/ 2313485 h 3482342"/>
              <a:gd name="connsiteX92" fmla="*/ 4975908 w 12192000"/>
              <a:gd name="connsiteY92" fmla="*/ 2364128 h 3482342"/>
              <a:gd name="connsiteX93" fmla="*/ 4913723 w 12192000"/>
              <a:gd name="connsiteY93" fmla="*/ 2385265 h 3482342"/>
              <a:gd name="connsiteX94" fmla="*/ 4746485 w 12192000"/>
              <a:gd name="connsiteY94" fmla="*/ 2451769 h 3482342"/>
              <a:gd name="connsiteX95" fmla="*/ 4681588 w 12192000"/>
              <a:gd name="connsiteY95" fmla="*/ 2467494 h 3482342"/>
              <a:gd name="connsiteX96" fmla="*/ 1783655 w 12192000"/>
              <a:gd name="connsiteY96" fmla="*/ 3163860 h 3482342"/>
              <a:gd name="connsiteX97" fmla="*/ 1325955 w 12192000"/>
              <a:gd name="connsiteY97" fmla="*/ 3176692 h 3482342"/>
              <a:gd name="connsiteX98" fmla="*/ 1190384 w 12192000"/>
              <a:gd name="connsiteY98" fmla="*/ 3203504 h 3482342"/>
              <a:gd name="connsiteX99" fmla="*/ 1094537 w 12192000"/>
              <a:gd name="connsiteY99" fmla="*/ 3229469 h 3482342"/>
              <a:gd name="connsiteX100" fmla="*/ 779276 w 12192000"/>
              <a:gd name="connsiteY100" fmla="*/ 3327290 h 3482342"/>
              <a:gd name="connsiteX101" fmla="*/ 600378 w 12192000"/>
              <a:gd name="connsiteY101" fmla="*/ 3335250 h 3482342"/>
              <a:gd name="connsiteX102" fmla="*/ 493457 w 12192000"/>
              <a:gd name="connsiteY102" fmla="*/ 3365044 h 3482342"/>
              <a:gd name="connsiteX103" fmla="*/ 349402 w 12192000"/>
              <a:gd name="connsiteY103" fmla="*/ 3380897 h 3482342"/>
              <a:gd name="connsiteX104" fmla="*/ 192183 w 12192000"/>
              <a:gd name="connsiteY104" fmla="*/ 3460075 h 3482342"/>
              <a:gd name="connsiteX105" fmla="*/ 46713 w 12192000"/>
              <a:gd name="connsiteY105" fmla="*/ 3462986 h 3482342"/>
              <a:gd name="connsiteX106" fmla="*/ 2765 w 12192000"/>
              <a:gd name="connsiteY106" fmla="*/ 3480770 h 3482342"/>
              <a:gd name="connsiteX107" fmla="*/ 0 w 12192000"/>
              <a:gd name="connsiteY107" fmla="*/ 3482342 h 3482342"/>
              <a:gd name="connsiteX108" fmla="*/ 0 w 12192000"/>
              <a:gd name="connsiteY10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30392 w 12192000"/>
              <a:gd name="connsiteY55" fmla="*/ 1898567 h 3482342"/>
              <a:gd name="connsiteX56" fmla="*/ 8345228 w 12192000"/>
              <a:gd name="connsiteY56" fmla="*/ 1939822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17124 w 12192000"/>
              <a:gd name="connsiteY67" fmla="*/ 1837109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700779 w 12192000"/>
              <a:gd name="connsiteY73" fmla="*/ 1907344 h 3482342"/>
              <a:gd name="connsiteX74" fmla="*/ 6672513 w 12192000"/>
              <a:gd name="connsiteY74" fmla="*/ 1926452 h 3482342"/>
              <a:gd name="connsiteX75" fmla="*/ 6633549 w 12192000"/>
              <a:gd name="connsiteY75" fmla="*/ 1936255 h 3482342"/>
              <a:gd name="connsiteX76" fmla="*/ 6444344 w 12192000"/>
              <a:gd name="connsiteY76" fmla="*/ 1969663 h 3482342"/>
              <a:gd name="connsiteX77" fmla="*/ 6333446 w 12192000"/>
              <a:gd name="connsiteY77" fmla="*/ 1997163 h 3482342"/>
              <a:gd name="connsiteX78" fmla="*/ 6294933 w 12192000"/>
              <a:gd name="connsiteY78" fmla="*/ 2019412 h 3482342"/>
              <a:gd name="connsiteX79" fmla="*/ 6238719 w 12192000"/>
              <a:gd name="connsiteY79" fmla="*/ 2042547 h 3482342"/>
              <a:gd name="connsiteX80" fmla="*/ 6142310 w 12192000"/>
              <a:gd name="connsiteY80" fmla="*/ 2092510 h 3482342"/>
              <a:gd name="connsiteX81" fmla="*/ 6007916 w 12192000"/>
              <a:gd name="connsiteY81" fmla="*/ 2143752 h 3482342"/>
              <a:gd name="connsiteX82" fmla="*/ 5894610 w 12192000"/>
              <a:gd name="connsiteY82" fmla="*/ 2130684 h 3482342"/>
              <a:gd name="connsiteX83" fmla="*/ 5817682 w 12192000"/>
              <a:gd name="connsiteY83" fmla="*/ 2157358 h 3482342"/>
              <a:gd name="connsiteX84" fmla="*/ 5591469 w 12192000"/>
              <a:gd name="connsiteY84" fmla="*/ 2178389 h 3482342"/>
              <a:gd name="connsiteX85" fmla="*/ 5414282 w 12192000"/>
              <a:gd name="connsiteY85" fmla="*/ 2183070 h 3482342"/>
              <a:gd name="connsiteX86" fmla="*/ 5368369 w 12192000"/>
              <a:gd name="connsiteY86" fmla="*/ 2204272 h 3482342"/>
              <a:gd name="connsiteX87" fmla="*/ 5291263 w 12192000"/>
              <a:gd name="connsiteY87" fmla="*/ 2239182 h 3482342"/>
              <a:gd name="connsiteX88" fmla="*/ 5240857 w 12192000"/>
              <a:gd name="connsiteY88" fmla="*/ 2289444 h 3482342"/>
              <a:gd name="connsiteX89" fmla="*/ 5173523 w 12192000"/>
              <a:gd name="connsiteY89" fmla="*/ 2309057 h 3482342"/>
              <a:gd name="connsiteX90" fmla="*/ 5148543 w 12192000"/>
              <a:gd name="connsiteY90" fmla="*/ 2282356 h 3482342"/>
              <a:gd name="connsiteX91" fmla="*/ 5079548 w 12192000"/>
              <a:gd name="connsiteY91" fmla="*/ 2313485 h 3482342"/>
              <a:gd name="connsiteX92" fmla="*/ 4975908 w 12192000"/>
              <a:gd name="connsiteY92" fmla="*/ 2364128 h 3482342"/>
              <a:gd name="connsiteX93" fmla="*/ 4913723 w 12192000"/>
              <a:gd name="connsiteY93" fmla="*/ 2385265 h 3482342"/>
              <a:gd name="connsiteX94" fmla="*/ 4746485 w 12192000"/>
              <a:gd name="connsiteY94" fmla="*/ 2451769 h 3482342"/>
              <a:gd name="connsiteX95" fmla="*/ 4681588 w 12192000"/>
              <a:gd name="connsiteY95" fmla="*/ 2467494 h 3482342"/>
              <a:gd name="connsiteX96" fmla="*/ 1783655 w 12192000"/>
              <a:gd name="connsiteY96" fmla="*/ 3163860 h 3482342"/>
              <a:gd name="connsiteX97" fmla="*/ 1325955 w 12192000"/>
              <a:gd name="connsiteY97" fmla="*/ 3176692 h 3482342"/>
              <a:gd name="connsiteX98" fmla="*/ 1190384 w 12192000"/>
              <a:gd name="connsiteY98" fmla="*/ 3203504 h 3482342"/>
              <a:gd name="connsiteX99" fmla="*/ 1094537 w 12192000"/>
              <a:gd name="connsiteY99" fmla="*/ 3229469 h 3482342"/>
              <a:gd name="connsiteX100" fmla="*/ 779276 w 12192000"/>
              <a:gd name="connsiteY100" fmla="*/ 3327290 h 3482342"/>
              <a:gd name="connsiteX101" fmla="*/ 600378 w 12192000"/>
              <a:gd name="connsiteY101" fmla="*/ 3335250 h 3482342"/>
              <a:gd name="connsiteX102" fmla="*/ 493457 w 12192000"/>
              <a:gd name="connsiteY102" fmla="*/ 3365044 h 3482342"/>
              <a:gd name="connsiteX103" fmla="*/ 349402 w 12192000"/>
              <a:gd name="connsiteY103" fmla="*/ 3380897 h 3482342"/>
              <a:gd name="connsiteX104" fmla="*/ 192183 w 12192000"/>
              <a:gd name="connsiteY104" fmla="*/ 3460075 h 3482342"/>
              <a:gd name="connsiteX105" fmla="*/ 46713 w 12192000"/>
              <a:gd name="connsiteY105" fmla="*/ 3462986 h 3482342"/>
              <a:gd name="connsiteX106" fmla="*/ 2765 w 12192000"/>
              <a:gd name="connsiteY106" fmla="*/ 3480770 h 3482342"/>
              <a:gd name="connsiteX107" fmla="*/ 0 w 12192000"/>
              <a:gd name="connsiteY107" fmla="*/ 3482342 h 3482342"/>
              <a:gd name="connsiteX108" fmla="*/ 0 w 12192000"/>
              <a:gd name="connsiteY10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30392 w 12192000"/>
              <a:gd name="connsiteY54" fmla="*/ 1898567 h 3482342"/>
              <a:gd name="connsiteX55" fmla="*/ 8345228 w 12192000"/>
              <a:gd name="connsiteY55" fmla="*/ 1939822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17124 w 12192000"/>
              <a:gd name="connsiteY66" fmla="*/ 1837109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700779 w 12192000"/>
              <a:gd name="connsiteY72" fmla="*/ 1907344 h 3482342"/>
              <a:gd name="connsiteX73" fmla="*/ 6672513 w 12192000"/>
              <a:gd name="connsiteY73" fmla="*/ 1926452 h 3482342"/>
              <a:gd name="connsiteX74" fmla="*/ 6633549 w 12192000"/>
              <a:gd name="connsiteY74" fmla="*/ 1936255 h 3482342"/>
              <a:gd name="connsiteX75" fmla="*/ 6444344 w 12192000"/>
              <a:gd name="connsiteY75" fmla="*/ 1969663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42310 w 12192000"/>
              <a:gd name="connsiteY79" fmla="*/ 2092510 h 3482342"/>
              <a:gd name="connsiteX80" fmla="*/ 6007916 w 12192000"/>
              <a:gd name="connsiteY80" fmla="*/ 2143752 h 3482342"/>
              <a:gd name="connsiteX81" fmla="*/ 5894610 w 12192000"/>
              <a:gd name="connsiteY81" fmla="*/ 2130684 h 3482342"/>
              <a:gd name="connsiteX82" fmla="*/ 5817682 w 12192000"/>
              <a:gd name="connsiteY82" fmla="*/ 2157358 h 3482342"/>
              <a:gd name="connsiteX83" fmla="*/ 5591469 w 12192000"/>
              <a:gd name="connsiteY83" fmla="*/ 2178389 h 3482342"/>
              <a:gd name="connsiteX84" fmla="*/ 5414282 w 12192000"/>
              <a:gd name="connsiteY84" fmla="*/ 2183070 h 3482342"/>
              <a:gd name="connsiteX85" fmla="*/ 5368369 w 12192000"/>
              <a:gd name="connsiteY85" fmla="*/ 2204272 h 3482342"/>
              <a:gd name="connsiteX86" fmla="*/ 5291263 w 12192000"/>
              <a:gd name="connsiteY86" fmla="*/ 2239182 h 3482342"/>
              <a:gd name="connsiteX87" fmla="*/ 5240857 w 12192000"/>
              <a:gd name="connsiteY87" fmla="*/ 2289444 h 3482342"/>
              <a:gd name="connsiteX88" fmla="*/ 5173523 w 12192000"/>
              <a:gd name="connsiteY88" fmla="*/ 2309057 h 3482342"/>
              <a:gd name="connsiteX89" fmla="*/ 5148543 w 12192000"/>
              <a:gd name="connsiteY89" fmla="*/ 2282356 h 3482342"/>
              <a:gd name="connsiteX90" fmla="*/ 5079548 w 12192000"/>
              <a:gd name="connsiteY90" fmla="*/ 2313485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36742 w 12192000"/>
              <a:gd name="connsiteY54" fmla="*/ 1923967 h 3482342"/>
              <a:gd name="connsiteX55" fmla="*/ 8345228 w 12192000"/>
              <a:gd name="connsiteY55" fmla="*/ 1939822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17124 w 12192000"/>
              <a:gd name="connsiteY66" fmla="*/ 1837109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700779 w 12192000"/>
              <a:gd name="connsiteY72" fmla="*/ 1907344 h 3482342"/>
              <a:gd name="connsiteX73" fmla="*/ 6672513 w 12192000"/>
              <a:gd name="connsiteY73" fmla="*/ 1926452 h 3482342"/>
              <a:gd name="connsiteX74" fmla="*/ 6633549 w 12192000"/>
              <a:gd name="connsiteY74" fmla="*/ 1936255 h 3482342"/>
              <a:gd name="connsiteX75" fmla="*/ 6444344 w 12192000"/>
              <a:gd name="connsiteY75" fmla="*/ 1969663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42310 w 12192000"/>
              <a:gd name="connsiteY79" fmla="*/ 2092510 h 3482342"/>
              <a:gd name="connsiteX80" fmla="*/ 6007916 w 12192000"/>
              <a:gd name="connsiteY80" fmla="*/ 2143752 h 3482342"/>
              <a:gd name="connsiteX81" fmla="*/ 5894610 w 12192000"/>
              <a:gd name="connsiteY81" fmla="*/ 2130684 h 3482342"/>
              <a:gd name="connsiteX82" fmla="*/ 5817682 w 12192000"/>
              <a:gd name="connsiteY82" fmla="*/ 2157358 h 3482342"/>
              <a:gd name="connsiteX83" fmla="*/ 5591469 w 12192000"/>
              <a:gd name="connsiteY83" fmla="*/ 2178389 h 3482342"/>
              <a:gd name="connsiteX84" fmla="*/ 5414282 w 12192000"/>
              <a:gd name="connsiteY84" fmla="*/ 2183070 h 3482342"/>
              <a:gd name="connsiteX85" fmla="*/ 5368369 w 12192000"/>
              <a:gd name="connsiteY85" fmla="*/ 2204272 h 3482342"/>
              <a:gd name="connsiteX86" fmla="*/ 5291263 w 12192000"/>
              <a:gd name="connsiteY86" fmla="*/ 2239182 h 3482342"/>
              <a:gd name="connsiteX87" fmla="*/ 5240857 w 12192000"/>
              <a:gd name="connsiteY87" fmla="*/ 2289444 h 3482342"/>
              <a:gd name="connsiteX88" fmla="*/ 5173523 w 12192000"/>
              <a:gd name="connsiteY88" fmla="*/ 2309057 h 3482342"/>
              <a:gd name="connsiteX89" fmla="*/ 5148543 w 12192000"/>
              <a:gd name="connsiteY89" fmla="*/ 2282356 h 3482342"/>
              <a:gd name="connsiteX90" fmla="*/ 5079548 w 12192000"/>
              <a:gd name="connsiteY90" fmla="*/ 2313485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0447 w 12192000"/>
              <a:gd name="connsiteY23" fmla="*/ 12870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36742 w 12192000"/>
              <a:gd name="connsiteY54" fmla="*/ 1923967 h 3482342"/>
              <a:gd name="connsiteX55" fmla="*/ 8345228 w 12192000"/>
              <a:gd name="connsiteY55" fmla="*/ 1939822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17124 w 12192000"/>
              <a:gd name="connsiteY66" fmla="*/ 1837109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700779 w 12192000"/>
              <a:gd name="connsiteY72" fmla="*/ 1907344 h 3482342"/>
              <a:gd name="connsiteX73" fmla="*/ 6672513 w 12192000"/>
              <a:gd name="connsiteY73" fmla="*/ 1926452 h 3482342"/>
              <a:gd name="connsiteX74" fmla="*/ 6633549 w 12192000"/>
              <a:gd name="connsiteY74" fmla="*/ 1936255 h 3482342"/>
              <a:gd name="connsiteX75" fmla="*/ 6444344 w 12192000"/>
              <a:gd name="connsiteY75" fmla="*/ 1969663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42310 w 12192000"/>
              <a:gd name="connsiteY79" fmla="*/ 2092510 h 3482342"/>
              <a:gd name="connsiteX80" fmla="*/ 6007916 w 12192000"/>
              <a:gd name="connsiteY80" fmla="*/ 2143752 h 3482342"/>
              <a:gd name="connsiteX81" fmla="*/ 5894610 w 12192000"/>
              <a:gd name="connsiteY81" fmla="*/ 2130684 h 3482342"/>
              <a:gd name="connsiteX82" fmla="*/ 5817682 w 12192000"/>
              <a:gd name="connsiteY82" fmla="*/ 2157358 h 3482342"/>
              <a:gd name="connsiteX83" fmla="*/ 5591469 w 12192000"/>
              <a:gd name="connsiteY83" fmla="*/ 2178389 h 3482342"/>
              <a:gd name="connsiteX84" fmla="*/ 5414282 w 12192000"/>
              <a:gd name="connsiteY84" fmla="*/ 2183070 h 3482342"/>
              <a:gd name="connsiteX85" fmla="*/ 5368369 w 12192000"/>
              <a:gd name="connsiteY85" fmla="*/ 2204272 h 3482342"/>
              <a:gd name="connsiteX86" fmla="*/ 5291263 w 12192000"/>
              <a:gd name="connsiteY86" fmla="*/ 2239182 h 3482342"/>
              <a:gd name="connsiteX87" fmla="*/ 5240857 w 12192000"/>
              <a:gd name="connsiteY87" fmla="*/ 2289444 h 3482342"/>
              <a:gd name="connsiteX88" fmla="*/ 5173523 w 12192000"/>
              <a:gd name="connsiteY88" fmla="*/ 2309057 h 3482342"/>
              <a:gd name="connsiteX89" fmla="*/ 5148543 w 12192000"/>
              <a:gd name="connsiteY89" fmla="*/ 2282356 h 3482342"/>
              <a:gd name="connsiteX90" fmla="*/ 5079548 w 12192000"/>
              <a:gd name="connsiteY90" fmla="*/ 2313485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294073 w 12192000"/>
              <a:gd name="connsiteY17" fmla="*/ 897260 h 3482342"/>
              <a:gd name="connsiteX18" fmla="*/ 11228040 w 12192000"/>
              <a:gd name="connsiteY18" fmla="*/ 958953 h 3482342"/>
              <a:gd name="connsiteX19" fmla="*/ 11193568 w 12192000"/>
              <a:gd name="connsiteY19" fmla="*/ 982314 h 3482342"/>
              <a:gd name="connsiteX20" fmla="*/ 11139869 w 12192000"/>
              <a:gd name="connsiteY20" fmla="*/ 1126133 h 3482342"/>
              <a:gd name="connsiteX21" fmla="*/ 11003287 w 12192000"/>
              <a:gd name="connsiteY21" fmla="*/ 1243468 h 3482342"/>
              <a:gd name="connsiteX22" fmla="*/ 10930447 w 12192000"/>
              <a:gd name="connsiteY22" fmla="*/ 1287088 h 3482342"/>
              <a:gd name="connsiteX23" fmla="*/ 10832727 w 12192000"/>
              <a:gd name="connsiteY23" fmla="*/ 1341335 h 3482342"/>
              <a:gd name="connsiteX24" fmla="*/ 10720408 w 12192000"/>
              <a:gd name="connsiteY24" fmla="*/ 1344999 h 3482342"/>
              <a:gd name="connsiteX25" fmla="*/ 10635456 w 12192000"/>
              <a:gd name="connsiteY25" fmla="*/ 1337688 h 3482342"/>
              <a:gd name="connsiteX26" fmla="*/ 10629954 w 12192000"/>
              <a:gd name="connsiteY26" fmla="*/ 1330628 h 3482342"/>
              <a:gd name="connsiteX27" fmla="*/ 10623883 w 12192000"/>
              <a:gd name="connsiteY27" fmla="*/ 1332776 h 3482342"/>
              <a:gd name="connsiteX28" fmla="*/ 10622090 w 12192000"/>
              <a:gd name="connsiteY28" fmla="*/ 1341385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264922 w 12192000"/>
              <a:gd name="connsiteY34" fmla="*/ 1472107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524524 w 12192000"/>
              <a:gd name="connsiteY52" fmla="*/ 1902425 h 3482342"/>
              <a:gd name="connsiteX53" fmla="*/ 8436742 w 12192000"/>
              <a:gd name="connsiteY53" fmla="*/ 1923967 h 3482342"/>
              <a:gd name="connsiteX54" fmla="*/ 8345228 w 12192000"/>
              <a:gd name="connsiteY54" fmla="*/ 1939822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17124 w 12192000"/>
              <a:gd name="connsiteY65" fmla="*/ 1837109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700779 w 12192000"/>
              <a:gd name="connsiteY71" fmla="*/ 1907344 h 3482342"/>
              <a:gd name="connsiteX72" fmla="*/ 6672513 w 12192000"/>
              <a:gd name="connsiteY72" fmla="*/ 1926452 h 3482342"/>
              <a:gd name="connsiteX73" fmla="*/ 6633549 w 12192000"/>
              <a:gd name="connsiteY73" fmla="*/ 1936255 h 3482342"/>
              <a:gd name="connsiteX74" fmla="*/ 6444344 w 12192000"/>
              <a:gd name="connsiteY74" fmla="*/ 1969663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42310 w 12192000"/>
              <a:gd name="connsiteY78" fmla="*/ 2092510 h 3482342"/>
              <a:gd name="connsiteX79" fmla="*/ 6007916 w 12192000"/>
              <a:gd name="connsiteY79" fmla="*/ 2143752 h 3482342"/>
              <a:gd name="connsiteX80" fmla="*/ 5894610 w 12192000"/>
              <a:gd name="connsiteY80" fmla="*/ 2130684 h 3482342"/>
              <a:gd name="connsiteX81" fmla="*/ 5817682 w 12192000"/>
              <a:gd name="connsiteY81" fmla="*/ 2157358 h 3482342"/>
              <a:gd name="connsiteX82" fmla="*/ 5591469 w 12192000"/>
              <a:gd name="connsiteY82" fmla="*/ 2178389 h 3482342"/>
              <a:gd name="connsiteX83" fmla="*/ 5414282 w 12192000"/>
              <a:gd name="connsiteY83" fmla="*/ 2183070 h 3482342"/>
              <a:gd name="connsiteX84" fmla="*/ 5368369 w 12192000"/>
              <a:gd name="connsiteY84" fmla="*/ 2204272 h 3482342"/>
              <a:gd name="connsiteX85" fmla="*/ 5291263 w 12192000"/>
              <a:gd name="connsiteY85" fmla="*/ 2239182 h 3482342"/>
              <a:gd name="connsiteX86" fmla="*/ 5240857 w 12192000"/>
              <a:gd name="connsiteY86" fmla="*/ 2289444 h 3482342"/>
              <a:gd name="connsiteX87" fmla="*/ 5173523 w 12192000"/>
              <a:gd name="connsiteY87" fmla="*/ 2309057 h 3482342"/>
              <a:gd name="connsiteX88" fmla="*/ 5148543 w 12192000"/>
              <a:gd name="connsiteY88" fmla="*/ 2282356 h 3482342"/>
              <a:gd name="connsiteX89" fmla="*/ 5079548 w 12192000"/>
              <a:gd name="connsiteY89" fmla="*/ 2313485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38523 w 12192000"/>
              <a:gd name="connsiteY17" fmla="*/ 852810 h 3482342"/>
              <a:gd name="connsiteX18" fmla="*/ 11228040 w 12192000"/>
              <a:gd name="connsiteY18" fmla="*/ 958953 h 3482342"/>
              <a:gd name="connsiteX19" fmla="*/ 11193568 w 12192000"/>
              <a:gd name="connsiteY19" fmla="*/ 982314 h 3482342"/>
              <a:gd name="connsiteX20" fmla="*/ 11139869 w 12192000"/>
              <a:gd name="connsiteY20" fmla="*/ 1126133 h 3482342"/>
              <a:gd name="connsiteX21" fmla="*/ 11003287 w 12192000"/>
              <a:gd name="connsiteY21" fmla="*/ 1243468 h 3482342"/>
              <a:gd name="connsiteX22" fmla="*/ 10930447 w 12192000"/>
              <a:gd name="connsiteY22" fmla="*/ 1287088 h 3482342"/>
              <a:gd name="connsiteX23" fmla="*/ 10832727 w 12192000"/>
              <a:gd name="connsiteY23" fmla="*/ 1341335 h 3482342"/>
              <a:gd name="connsiteX24" fmla="*/ 10720408 w 12192000"/>
              <a:gd name="connsiteY24" fmla="*/ 1344999 h 3482342"/>
              <a:gd name="connsiteX25" fmla="*/ 10635456 w 12192000"/>
              <a:gd name="connsiteY25" fmla="*/ 1337688 h 3482342"/>
              <a:gd name="connsiteX26" fmla="*/ 10629954 w 12192000"/>
              <a:gd name="connsiteY26" fmla="*/ 1330628 h 3482342"/>
              <a:gd name="connsiteX27" fmla="*/ 10623883 w 12192000"/>
              <a:gd name="connsiteY27" fmla="*/ 1332776 h 3482342"/>
              <a:gd name="connsiteX28" fmla="*/ 10622090 w 12192000"/>
              <a:gd name="connsiteY28" fmla="*/ 1341385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264922 w 12192000"/>
              <a:gd name="connsiteY34" fmla="*/ 1472107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524524 w 12192000"/>
              <a:gd name="connsiteY52" fmla="*/ 1902425 h 3482342"/>
              <a:gd name="connsiteX53" fmla="*/ 8436742 w 12192000"/>
              <a:gd name="connsiteY53" fmla="*/ 1923967 h 3482342"/>
              <a:gd name="connsiteX54" fmla="*/ 8345228 w 12192000"/>
              <a:gd name="connsiteY54" fmla="*/ 1939822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17124 w 12192000"/>
              <a:gd name="connsiteY65" fmla="*/ 1837109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700779 w 12192000"/>
              <a:gd name="connsiteY71" fmla="*/ 1907344 h 3482342"/>
              <a:gd name="connsiteX72" fmla="*/ 6672513 w 12192000"/>
              <a:gd name="connsiteY72" fmla="*/ 1926452 h 3482342"/>
              <a:gd name="connsiteX73" fmla="*/ 6633549 w 12192000"/>
              <a:gd name="connsiteY73" fmla="*/ 1936255 h 3482342"/>
              <a:gd name="connsiteX74" fmla="*/ 6444344 w 12192000"/>
              <a:gd name="connsiteY74" fmla="*/ 1969663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42310 w 12192000"/>
              <a:gd name="connsiteY78" fmla="*/ 2092510 h 3482342"/>
              <a:gd name="connsiteX79" fmla="*/ 6007916 w 12192000"/>
              <a:gd name="connsiteY79" fmla="*/ 2143752 h 3482342"/>
              <a:gd name="connsiteX80" fmla="*/ 5894610 w 12192000"/>
              <a:gd name="connsiteY80" fmla="*/ 2130684 h 3482342"/>
              <a:gd name="connsiteX81" fmla="*/ 5817682 w 12192000"/>
              <a:gd name="connsiteY81" fmla="*/ 2157358 h 3482342"/>
              <a:gd name="connsiteX82" fmla="*/ 5591469 w 12192000"/>
              <a:gd name="connsiteY82" fmla="*/ 2178389 h 3482342"/>
              <a:gd name="connsiteX83" fmla="*/ 5414282 w 12192000"/>
              <a:gd name="connsiteY83" fmla="*/ 2183070 h 3482342"/>
              <a:gd name="connsiteX84" fmla="*/ 5368369 w 12192000"/>
              <a:gd name="connsiteY84" fmla="*/ 2204272 h 3482342"/>
              <a:gd name="connsiteX85" fmla="*/ 5291263 w 12192000"/>
              <a:gd name="connsiteY85" fmla="*/ 2239182 h 3482342"/>
              <a:gd name="connsiteX86" fmla="*/ 5240857 w 12192000"/>
              <a:gd name="connsiteY86" fmla="*/ 2289444 h 3482342"/>
              <a:gd name="connsiteX87" fmla="*/ 5173523 w 12192000"/>
              <a:gd name="connsiteY87" fmla="*/ 2309057 h 3482342"/>
              <a:gd name="connsiteX88" fmla="*/ 5148543 w 12192000"/>
              <a:gd name="connsiteY88" fmla="*/ 2282356 h 3482342"/>
              <a:gd name="connsiteX89" fmla="*/ 5079548 w 12192000"/>
              <a:gd name="connsiteY89" fmla="*/ 2313485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01920 w 12192000"/>
              <a:gd name="connsiteY16" fmla="*/ 813109 h 3482342"/>
              <a:gd name="connsiteX17" fmla="*/ 11338523 w 12192000"/>
              <a:gd name="connsiteY17" fmla="*/ 852810 h 3482342"/>
              <a:gd name="connsiteX18" fmla="*/ 11228040 w 12192000"/>
              <a:gd name="connsiteY18" fmla="*/ 958953 h 3482342"/>
              <a:gd name="connsiteX19" fmla="*/ 11193568 w 12192000"/>
              <a:gd name="connsiteY19" fmla="*/ 982314 h 3482342"/>
              <a:gd name="connsiteX20" fmla="*/ 11139869 w 12192000"/>
              <a:gd name="connsiteY20" fmla="*/ 1126133 h 3482342"/>
              <a:gd name="connsiteX21" fmla="*/ 11003287 w 12192000"/>
              <a:gd name="connsiteY21" fmla="*/ 1243468 h 3482342"/>
              <a:gd name="connsiteX22" fmla="*/ 10930447 w 12192000"/>
              <a:gd name="connsiteY22" fmla="*/ 1287088 h 3482342"/>
              <a:gd name="connsiteX23" fmla="*/ 10832727 w 12192000"/>
              <a:gd name="connsiteY23" fmla="*/ 1341335 h 3482342"/>
              <a:gd name="connsiteX24" fmla="*/ 10720408 w 12192000"/>
              <a:gd name="connsiteY24" fmla="*/ 1344999 h 3482342"/>
              <a:gd name="connsiteX25" fmla="*/ 10635456 w 12192000"/>
              <a:gd name="connsiteY25" fmla="*/ 1337688 h 3482342"/>
              <a:gd name="connsiteX26" fmla="*/ 10629954 w 12192000"/>
              <a:gd name="connsiteY26" fmla="*/ 1330628 h 3482342"/>
              <a:gd name="connsiteX27" fmla="*/ 10623883 w 12192000"/>
              <a:gd name="connsiteY27" fmla="*/ 1332776 h 3482342"/>
              <a:gd name="connsiteX28" fmla="*/ 10622090 w 12192000"/>
              <a:gd name="connsiteY28" fmla="*/ 1341385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264922 w 12192000"/>
              <a:gd name="connsiteY34" fmla="*/ 1472107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524524 w 12192000"/>
              <a:gd name="connsiteY52" fmla="*/ 1902425 h 3482342"/>
              <a:gd name="connsiteX53" fmla="*/ 8436742 w 12192000"/>
              <a:gd name="connsiteY53" fmla="*/ 1923967 h 3482342"/>
              <a:gd name="connsiteX54" fmla="*/ 8345228 w 12192000"/>
              <a:gd name="connsiteY54" fmla="*/ 1939822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17124 w 12192000"/>
              <a:gd name="connsiteY65" fmla="*/ 1837109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700779 w 12192000"/>
              <a:gd name="connsiteY71" fmla="*/ 1907344 h 3482342"/>
              <a:gd name="connsiteX72" fmla="*/ 6672513 w 12192000"/>
              <a:gd name="connsiteY72" fmla="*/ 1926452 h 3482342"/>
              <a:gd name="connsiteX73" fmla="*/ 6633549 w 12192000"/>
              <a:gd name="connsiteY73" fmla="*/ 1936255 h 3482342"/>
              <a:gd name="connsiteX74" fmla="*/ 6444344 w 12192000"/>
              <a:gd name="connsiteY74" fmla="*/ 1969663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42310 w 12192000"/>
              <a:gd name="connsiteY78" fmla="*/ 2092510 h 3482342"/>
              <a:gd name="connsiteX79" fmla="*/ 6007916 w 12192000"/>
              <a:gd name="connsiteY79" fmla="*/ 2143752 h 3482342"/>
              <a:gd name="connsiteX80" fmla="*/ 5894610 w 12192000"/>
              <a:gd name="connsiteY80" fmla="*/ 2130684 h 3482342"/>
              <a:gd name="connsiteX81" fmla="*/ 5817682 w 12192000"/>
              <a:gd name="connsiteY81" fmla="*/ 2157358 h 3482342"/>
              <a:gd name="connsiteX82" fmla="*/ 5591469 w 12192000"/>
              <a:gd name="connsiteY82" fmla="*/ 2178389 h 3482342"/>
              <a:gd name="connsiteX83" fmla="*/ 5414282 w 12192000"/>
              <a:gd name="connsiteY83" fmla="*/ 2183070 h 3482342"/>
              <a:gd name="connsiteX84" fmla="*/ 5368369 w 12192000"/>
              <a:gd name="connsiteY84" fmla="*/ 2204272 h 3482342"/>
              <a:gd name="connsiteX85" fmla="*/ 5291263 w 12192000"/>
              <a:gd name="connsiteY85" fmla="*/ 2239182 h 3482342"/>
              <a:gd name="connsiteX86" fmla="*/ 5240857 w 12192000"/>
              <a:gd name="connsiteY86" fmla="*/ 2289444 h 3482342"/>
              <a:gd name="connsiteX87" fmla="*/ 5173523 w 12192000"/>
              <a:gd name="connsiteY87" fmla="*/ 2309057 h 3482342"/>
              <a:gd name="connsiteX88" fmla="*/ 5148543 w 12192000"/>
              <a:gd name="connsiteY88" fmla="*/ 2282356 h 3482342"/>
              <a:gd name="connsiteX89" fmla="*/ 5079548 w 12192000"/>
              <a:gd name="connsiteY89" fmla="*/ 2313485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982314 h 3482342"/>
              <a:gd name="connsiteX19" fmla="*/ 11139869 w 12192000"/>
              <a:gd name="connsiteY19" fmla="*/ 1126133 h 3482342"/>
              <a:gd name="connsiteX20" fmla="*/ 11003287 w 12192000"/>
              <a:gd name="connsiteY20" fmla="*/ 1243468 h 3482342"/>
              <a:gd name="connsiteX21" fmla="*/ 10930447 w 12192000"/>
              <a:gd name="connsiteY21" fmla="*/ 1287088 h 3482342"/>
              <a:gd name="connsiteX22" fmla="*/ 10832727 w 12192000"/>
              <a:gd name="connsiteY22" fmla="*/ 1341335 h 3482342"/>
              <a:gd name="connsiteX23" fmla="*/ 10720408 w 12192000"/>
              <a:gd name="connsiteY23" fmla="*/ 1344999 h 3482342"/>
              <a:gd name="connsiteX24" fmla="*/ 10635456 w 12192000"/>
              <a:gd name="connsiteY24" fmla="*/ 1337688 h 3482342"/>
              <a:gd name="connsiteX25" fmla="*/ 10629954 w 12192000"/>
              <a:gd name="connsiteY25" fmla="*/ 1330628 h 3482342"/>
              <a:gd name="connsiteX26" fmla="*/ 10623883 w 12192000"/>
              <a:gd name="connsiteY26" fmla="*/ 1332776 h 3482342"/>
              <a:gd name="connsiteX27" fmla="*/ 10622090 w 12192000"/>
              <a:gd name="connsiteY27" fmla="*/ 1341385 h 3482342"/>
              <a:gd name="connsiteX28" fmla="*/ 10573203 w 12192000"/>
              <a:gd name="connsiteY28" fmla="*/ 1351996 h 3482342"/>
              <a:gd name="connsiteX29" fmla="*/ 10513263 w 12192000"/>
              <a:gd name="connsiteY29" fmla="*/ 1350756 h 3482342"/>
              <a:gd name="connsiteX30" fmla="*/ 10464012 w 12192000"/>
              <a:gd name="connsiteY30" fmla="*/ 1391778 h 3482342"/>
              <a:gd name="connsiteX31" fmla="*/ 10405409 w 12192000"/>
              <a:gd name="connsiteY31" fmla="*/ 1422789 h 3482342"/>
              <a:gd name="connsiteX32" fmla="*/ 10370530 w 12192000"/>
              <a:gd name="connsiteY32" fmla="*/ 1441596 h 3482342"/>
              <a:gd name="connsiteX33" fmla="*/ 10264922 w 12192000"/>
              <a:gd name="connsiteY33" fmla="*/ 1472107 h 3482342"/>
              <a:gd name="connsiteX34" fmla="*/ 10058690 w 12192000"/>
              <a:gd name="connsiteY34" fmla="*/ 1474888 h 3482342"/>
              <a:gd name="connsiteX35" fmla="*/ 10004424 w 12192000"/>
              <a:gd name="connsiteY35" fmla="*/ 1489801 h 3482342"/>
              <a:gd name="connsiteX36" fmla="*/ 9999951 w 12192000"/>
              <a:gd name="connsiteY36" fmla="*/ 1499127 h 3482342"/>
              <a:gd name="connsiteX37" fmla="*/ 9845462 w 12192000"/>
              <a:gd name="connsiteY37" fmla="*/ 1548192 h 3482342"/>
              <a:gd name="connsiteX38" fmla="*/ 9736156 w 12192000"/>
              <a:gd name="connsiteY38" fmla="*/ 1581928 h 3482342"/>
              <a:gd name="connsiteX39" fmla="*/ 9693355 w 12192000"/>
              <a:gd name="connsiteY39" fmla="*/ 1602632 h 3482342"/>
              <a:gd name="connsiteX40" fmla="*/ 9664242 w 12192000"/>
              <a:gd name="connsiteY40" fmla="*/ 1622075 h 3482342"/>
              <a:gd name="connsiteX41" fmla="*/ 9579195 w 12192000"/>
              <a:gd name="connsiteY41" fmla="*/ 1648017 h 3482342"/>
              <a:gd name="connsiteX42" fmla="*/ 9433652 w 12192000"/>
              <a:gd name="connsiteY42" fmla="*/ 1681174 h 3482342"/>
              <a:gd name="connsiteX43" fmla="*/ 9403775 w 12192000"/>
              <a:gd name="connsiteY43" fmla="*/ 1690403 h 3482342"/>
              <a:gd name="connsiteX44" fmla="*/ 9382503 w 12192000"/>
              <a:gd name="connsiteY44" fmla="*/ 1706957 h 3482342"/>
              <a:gd name="connsiteX45" fmla="*/ 9381410 w 12192000"/>
              <a:gd name="connsiteY45" fmla="*/ 1718312 h 3482342"/>
              <a:gd name="connsiteX46" fmla="*/ 9365685 w 12192000"/>
              <a:gd name="connsiteY46" fmla="*/ 1724772 h 3482342"/>
              <a:gd name="connsiteX47" fmla="*/ 9278020 w 12192000"/>
              <a:gd name="connsiteY47" fmla="*/ 1741161 h 3482342"/>
              <a:gd name="connsiteX48" fmla="*/ 9217145 w 12192000"/>
              <a:gd name="connsiteY48" fmla="*/ 1771195 h 3482342"/>
              <a:gd name="connsiteX49" fmla="*/ 8955875 w 12192000"/>
              <a:gd name="connsiteY49" fmla="*/ 1796806 h 3482342"/>
              <a:gd name="connsiteX50" fmla="*/ 8648415 w 12192000"/>
              <a:gd name="connsiteY50" fmla="*/ 1878623 h 3482342"/>
              <a:gd name="connsiteX51" fmla="*/ 8524524 w 12192000"/>
              <a:gd name="connsiteY51" fmla="*/ 1902425 h 3482342"/>
              <a:gd name="connsiteX52" fmla="*/ 8436742 w 12192000"/>
              <a:gd name="connsiteY52" fmla="*/ 1923967 h 3482342"/>
              <a:gd name="connsiteX53" fmla="*/ 8345228 w 12192000"/>
              <a:gd name="connsiteY53" fmla="*/ 1939822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17124 w 12192000"/>
              <a:gd name="connsiteY64" fmla="*/ 1837109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700779 w 12192000"/>
              <a:gd name="connsiteY70" fmla="*/ 1907344 h 3482342"/>
              <a:gd name="connsiteX71" fmla="*/ 6672513 w 12192000"/>
              <a:gd name="connsiteY71" fmla="*/ 1926452 h 3482342"/>
              <a:gd name="connsiteX72" fmla="*/ 6633549 w 12192000"/>
              <a:gd name="connsiteY72" fmla="*/ 1936255 h 3482342"/>
              <a:gd name="connsiteX73" fmla="*/ 6444344 w 12192000"/>
              <a:gd name="connsiteY73" fmla="*/ 1969663 h 3482342"/>
              <a:gd name="connsiteX74" fmla="*/ 6333446 w 12192000"/>
              <a:gd name="connsiteY74" fmla="*/ 1997163 h 3482342"/>
              <a:gd name="connsiteX75" fmla="*/ 6294933 w 12192000"/>
              <a:gd name="connsiteY75" fmla="*/ 2019412 h 3482342"/>
              <a:gd name="connsiteX76" fmla="*/ 6238719 w 12192000"/>
              <a:gd name="connsiteY76" fmla="*/ 2042547 h 3482342"/>
              <a:gd name="connsiteX77" fmla="*/ 6142310 w 12192000"/>
              <a:gd name="connsiteY77" fmla="*/ 2092510 h 3482342"/>
              <a:gd name="connsiteX78" fmla="*/ 6007916 w 12192000"/>
              <a:gd name="connsiteY78" fmla="*/ 2143752 h 3482342"/>
              <a:gd name="connsiteX79" fmla="*/ 5894610 w 12192000"/>
              <a:gd name="connsiteY79" fmla="*/ 2130684 h 3482342"/>
              <a:gd name="connsiteX80" fmla="*/ 5817682 w 12192000"/>
              <a:gd name="connsiteY80" fmla="*/ 2157358 h 3482342"/>
              <a:gd name="connsiteX81" fmla="*/ 5591469 w 12192000"/>
              <a:gd name="connsiteY81" fmla="*/ 2178389 h 3482342"/>
              <a:gd name="connsiteX82" fmla="*/ 5414282 w 12192000"/>
              <a:gd name="connsiteY82" fmla="*/ 2183070 h 3482342"/>
              <a:gd name="connsiteX83" fmla="*/ 5368369 w 12192000"/>
              <a:gd name="connsiteY83" fmla="*/ 2204272 h 3482342"/>
              <a:gd name="connsiteX84" fmla="*/ 5291263 w 12192000"/>
              <a:gd name="connsiteY84" fmla="*/ 2239182 h 3482342"/>
              <a:gd name="connsiteX85" fmla="*/ 5240857 w 12192000"/>
              <a:gd name="connsiteY85" fmla="*/ 2289444 h 3482342"/>
              <a:gd name="connsiteX86" fmla="*/ 5173523 w 12192000"/>
              <a:gd name="connsiteY86" fmla="*/ 2309057 h 3482342"/>
              <a:gd name="connsiteX87" fmla="*/ 5148543 w 12192000"/>
              <a:gd name="connsiteY87" fmla="*/ 2282356 h 3482342"/>
              <a:gd name="connsiteX88" fmla="*/ 5079548 w 12192000"/>
              <a:gd name="connsiteY88" fmla="*/ 2313485 h 3482342"/>
              <a:gd name="connsiteX89" fmla="*/ 4975908 w 12192000"/>
              <a:gd name="connsiteY89" fmla="*/ 2364128 h 3482342"/>
              <a:gd name="connsiteX90" fmla="*/ 4913723 w 12192000"/>
              <a:gd name="connsiteY90" fmla="*/ 2385265 h 3482342"/>
              <a:gd name="connsiteX91" fmla="*/ 4746485 w 12192000"/>
              <a:gd name="connsiteY91" fmla="*/ 2451769 h 3482342"/>
              <a:gd name="connsiteX92" fmla="*/ 4681588 w 12192000"/>
              <a:gd name="connsiteY92" fmla="*/ 2467494 h 3482342"/>
              <a:gd name="connsiteX93" fmla="*/ 1783655 w 12192000"/>
              <a:gd name="connsiteY93" fmla="*/ 3163860 h 3482342"/>
              <a:gd name="connsiteX94" fmla="*/ 1325955 w 12192000"/>
              <a:gd name="connsiteY94" fmla="*/ 3176692 h 3482342"/>
              <a:gd name="connsiteX95" fmla="*/ 1190384 w 12192000"/>
              <a:gd name="connsiteY95" fmla="*/ 3203504 h 3482342"/>
              <a:gd name="connsiteX96" fmla="*/ 1094537 w 12192000"/>
              <a:gd name="connsiteY96" fmla="*/ 3229469 h 3482342"/>
              <a:gd name="connsiteX97" fmla="*/ 779276 w 12192000"/>
              <a:gd name="connsiteY97" fmla="*/ 3327290 h 3482342"/>
              <a:gd name="connsiteX98" fmla="*/ 600378 w 12192000"/>
              <a:gd name="connsiteY98" fmla="*/ 3335250 h 3482342"/>
              <a:gd name="connsiteX99" fmla="*/ 493457 w 12192000"/>
              <a:gd name="connsiteY99" fmla="*/ 3365044 h 3482342"/>
              <a:gd name="connsiteX100" fmla="*/ 349402 w 12192000"/>
              <a:gd name="connsiteY100" fmla="*/ 3380897 h 3482342"/>
              <a:gd name="connsiteX101" fmla="*/ 192183 w 12192000"/>
              <a:gd name="connsiteY101" fmla="*/ 3460075 h 3482342"/>
              <a:gd name="connsiteX102" fmla="*/ 46713 w 12192000"/>
              <a:gd name="connsiteY102" fmla="*/ 3462986 h 3482342"/>
              <a:gd name="connsiteX103" fmla="*/ 2765 w 12192000"/>
              <a:gd name="connsiteY103" fmla="*/ 3480770 h 3482342"/>
              <a:gd name="connsiteX104" fmla="*/ 0 w 12192000"/>
              <a:gd name="connsiteY104" fmla="*/ 3482342 h 3482342"/>
              <a:gd name="connsiteX105" fmla="*/ 0 w 12192000"/>
              <a:gd name="connsiteY10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930447 w 12192000"/>
              <a:gd name="connsiteY21" fmla="*/ 1287088 h 3482342"/>
              <a:gd name="connsiteX22" fmla="*/ 10832727 w 12192000"/>
              <a:gd name="connsiteY22" fmla="*/ 1341335 h 3482342"/>
              <a:gd name="connsiteX23" fmla="*/ 10720408 w 12192000"/>
              <a:gd name="connsiteY23" fmla="*/ 1344999 h 3482342"/>
              <a:gd name="connsiteX24" fmla="*/ 10635456 w 12192000"/>
              <a:gd name="connsiteY24" fmla="*/ 1337688 h 3482342"/>
              <a:gd name="connsiteX25" fmla="*/ 10629954 w 12192000"/>
              <a:gd name="connsiteY25" fmla="*/ 1330628 h 3482342"/>
              <a:gd name="connsiteX26" fmla="*/ 10623883 w 12192000"/>
              <a:gd name="connsiteY26" fmla="*/ 1332776 h 3482342"/>
              <a:gd name="connsiteX27" fmla="*/ 10622090 w 12192000"/>
              <a:gd name="connsiteY27" fmla="*/ 1341385 h 3482342"/>
              <a:gd name="connsiteX28" fmla="*/ 10573203 w 12192000"/>
              <a:gd name="connsiteY28" fmla="*/ 1351996 h 3482342"/>
              <a:gd name="connsiteX29" fmla="*/ 10513263 w 12192000"/>
              <a:gd name="connsiteY29" fmla="*/ 1350756 h 3482342"/>
              <a:gd name="connsiteX30" fmla="*/ 10464012 w 12192000"/>
              <a:gd name="connsiteY30" fmla="*/ 1391778 h 3482342"/>
              <a:gd name="connsiteX31" fmla="*/ 10405409 w 12192000"/>
              <a:gd name="connsiteY31" fmla="*/ 1422789 h 3482342"/>
              <a:gd name="connsiteX32" fmla="*/ 10370530 w 12192000"/>
              <a:gd name="connsiteY32" fmla="*/ 1441596 h 3482342"/>
              <a:gd name="connsiteX33" fmla="*/ 10264922 w 12192000"/>
              <a:gd name="connsiteY33" fmla="*/ 1472107 h 3482342"/>
              <a:gd name="connsiteX34" fmla="*/ 10058690 w 12192000"/>
              <a:gd name="connsiteY34" fmla="*/ 1474888 h 3482342"/>
              <a:gd name="connsiteX35" fmla="*/ 10004424 w 12192000"/>
              <a:gd name="connsiteY35" fmla="*/ 1489801 h 3482342"/>
              <a:gd name="connsiteX36" fmla="*/ 9999951 w 12192000"/>
              <a:gd name="connsiteY36" fmla="*/ 1499127 h 3482342"/>
              <a:gd name="connsiteX37" fmla="*/ 9845462 w 12192000"/>
              <a:gd name="connsiteY37" fmla="*/ 1548192 h 3482342"/>
              <a:gd name="connsiteX38" fmla="*/ 9736156 w 12192000"/>
              <a:gd name="connsiteY38" fmla="*/ 1581928 h 3482342"/>
              <a:gd name="connsiteX39" fmla="*/ 9693355 w 12192000"/>
              <a:gd name="connsiteY39" fmla="*/ 1602632 h 3482342"/>
              <a:gd name="connsiteX40" fmla="*/ 9664242 w 12192000"/>
              <a:gd name="connsiteY40" fmla="*/ 1622075 h 3482342"/>
              <a:gd name="connsiteX41" fmla="*/ 9579195 w 12192000"/>
              <a:gd name="connsiteY41" fmla="*/ 1648017 h 3482342"/>
              <a:gd name="connsiteX42" fmla="*/ 9433652 w 12192000"/>
              <a:gd name="connsiteY42" fmla="*/ 1681174 h 3482342"/>
              <a:gd name="connsiteX43" fmla="*/ 9403775 w 12192000"/>
              <a:gd name="connsiteY43" fmla="*/ 1690403 h 3482342"/>
              <a:gd name="connsiteX44" fmla="*/ 9382503 w 12192000"/>
              <a:gd name="connsiteY44" fmla="*/ 1706957 h 3482342"/>
              <a:gd name="connsiteX45" fmla="*/ 9381410 w 12192000"/>
              <a:gd name="connsiteY45" fmla="*/ 1718312 h 3482342"/>
              <a:gd name="connsiteX46" fmla="*/ 9365685 w 12192000"/>
              <a:gd name="connsiteY46" fmla="*/ 1724772 h 3482342"/>
              <a:gd name="connsiteX47" fmla="*/ 9278020 w 12192000"/>
              <a:gd name="connsiteY47" fmla="*/ 1741161 h 3482342"/>
              <a:gd name="connsiteX48" fmla="*/ 9217145 w 12192000"/>
              <a:gd name="connsiteY48" fmla="*/ 1771195 h 3482342"/>
              <a:gd name="connsiteX49" fmla="*/ 8955875 w 12192000"/>
              <a:gd name="connsiteY49" fmla="*/ 1796806 h 3482342"/>
              <a:gd name="connsiteX50" fmla="*/ 8648415 w 12192000"/>
              <a:gd name="connsiteY50" fmla="*/ 1878623 h 3482342"/>
              <a:gd name="connsiteX51" fmla="*/ 8524524 w 12192000"/>
              <a:gd name="connsiteY51" fmla="*/ 1902425 h 3482342"/>
              <a:gd name="connsiteX52" fmla="*/ 8436742 w 12192000"/>
              <a:gd name="connsiteY52" fmla="*/ 1923967 h 3482342"/>
              <a:gd name="connsiteX53" fmla="*/ 8345228 w 12192000"/>
              <a:gd name="connsiteY53" fmla="*/ 1939822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17124 w 12192000"/>
              <a:gd name="connsiteY64" fmla="*/ 1837109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700779 w 12192000"/>
              <a:gd name="connsiteY70" fmla="*/ 1907344 h 3482342"/>
              <a:gd name="connsiteX71" fmla="*/ 6672513 w 12192000"/>
              <a:gd name="connsiteY71" fmla="*/ 1926452 h 3482342"/>
              <a:gd name="connsiteX72" fmla="*/ 6633549 w 12192000"/>
              <a:gd name="connsiteY72" fmla="*/ 1936255 h 3482342"/>
              <a:gd name="connsiteX73" fmla="*/ 6444344 w 12192000"/>
              <a:gd name="connsiteY73" fmla="*/ 1969663 h 3482342"/>
              <a:gd name="connsiteX74" fmla="*/ 6333446 w 12192000"/>
              <a:gd name="connsiteY74" fmla="*/ 1997163 h 3482342"/>
              <a:gd name="connsiteX75" fmla="*/ 6294933 w 12192000"/>
              <a:gd name="connsiteY75" fmla="*/ 2019412 h 3482342"/>
              <a:gd name="connsiteX76" fmla="*/ 6238719 w 12192000"/>
              <a:gd name="connsiteY76" fmla="*/ 2042547 h 3482342"/>
              <a:gd name="connsiteX77" fmla="*/ 6142310 w 12192000"/>
              <a:gd name="connsiteY77" fmla="*/ 2092510 h 3482342"/>
              <a:gd name="connsiteX78" fmla="*/ 6007916 w 12192000"/>
              <a:gd name="connsiteY78" fmla="*/ 2143752 h 3482342"/>
              <a:gd name="connsiteX79" fmla="*/ 5894610 w 12192000"/>
              <a:gd name="connsiteY79" fmla="*/ 2130684 h 3482342"/>
              <a:gd name="connsiteX80" fmla="*/ 5817682 w 12192000"/>
              <a:gd name="connsiteY80" fmla="*/ 2157358 h 3482342"/>
              <a:gd name="connsiteX81" fmla="*/ 5591469 w 12192000"/>
              <a:gd name="connsiteY81" fmla="*/ 2178389 h 3482342"/>
              <a:gd name="connsiteX82" fmla="*/ 5414282 w 12192000"/>
              <a:gd name="connsiteY82" fmla="*/ 2183070 h 3482342"/>
              <a:gd name="connsiteX83" fmla="*/ 5368369 w 12192000"/>
              <a:gd name="connsiteY83" fmla="*/ 2204272 h 3482342"/>
              <a:gd name="connsiteX84" fmla="*/ 5291263 w 12192000"/>
              <a:gd name="connsiteY84" fmla="*/ 2239182 h 3482342"/>
              <a:gd name="connsiteX85" fmla="*/ 5240857 w 12192000"/>
              <a:gd name="connsiteY85" fmla="*/ 2289444 h 3482342"/>
              <a:gd name="connsiteX86" fmla="*/ 5173523 w 12192000"/>
              <a:gd name="connsiteY86" fmla="*/ 2309057 h 3482342"/>
              <a:gd name="connsiteX87" fmla="*/ 5148543 w 12192000"/>
              <a:gd name="connsiteY87" fmla="*/ 2282356 h 3482342"/>
              <a:gd name="connsiteX88" fmla="*/ 5079548 w 12192000"/>
              <a:gd name="connsiteY88" fmla="*/ 2313485 h 3482342"/>
              <a:gd name="connsiteX89" fmla="*/ 4975908 w 12192000"/>
              <a:gd name="connsiteY89" fmla="*/ 2364128 h 3482342"/>
              <a:gd name="connsiteX90" fmla="*/ 4913723 w 12192000"/>
              <a:gd name="connsiteY90" fmla="*/ 2385265 h 3482342"/>
              <a:gd name="connsiteX91" fmla="*/ 4746485 w 12192000"/>
              <a:gd name="connsiteY91" fmla="*/ 2451769 h 3482342"/>
              <a:gd name="connsiteX92" fmla="*/ 4681588 w 12192000"/>
              <a:gd name="connsiteY92" fmla="*/ 2467494 h 3482342"/>
              <a:gd name="connsiteX93" fmla="*/ 1783655 w 12192000"/>
              <a:gd name="connsiteY93" fmla="*/ 3163860 h 3482342"/>
              <a:gd name="connsiteX94" fmla="*/ 1325955 w 12192000"/>
              <a:gd name="connsiteY94" fmla="*/ 3176692 h 3482342"/>
              <a:gd name="connsiteX95" fmla="*/ 1190384 w 12192000"/>
              <a:gd name="connsiteY95" fmla="*/ 3203504 h 3482342"/>
              <a:gd name="connsiteX96" fmla="*/ 1094537 w 12192000"/>
              <a:gd name="connsiteY96" fmla="*/ 3229469 h 3482342"/>
              <a:gd name="connsiteX97" fmla="*/ 779276 w 12192000"/>
              <a:gd name="connsiteY97" fmla="*/ 3327290 h 3482342"/>
              <a:gd name="connsiteX98" fmla="*/ 600378 w 12192000"/>
              <a:gd name="connsiteY98" fmla="*/ 3335250 h 3482342"/>
              <a:gd name="connsiteX99" fmla="*/ 493457 w 12192000"/>
              <a:gd name="connsiteY99" fmla="*/ 3365044 h 3482342"/>
              <a:gd name="connsiteX100" fmla="*/ 349402 w 12192000"/>
              <a:gd name="connsiteY100" fmla="*/ 3380897 h 3482342"/>
              <a:gd name="connsiteX101" fmla="*/ 192183 w 12192000"/>
              <a:gd name="connsiteY101" fmla="*/ 3460075 h 3482342"/>
              <a:gd name="connsiteX102" fmla="*/ 46713 w 12192000"/>
              <a:gd name="connsiteY102" fmla="*/ 3462986 h 3482342"/>
              <a:gd name="connsiteX103" fmla="*/ 2765 w 12192000"/>
              <a:gd name="connsiteY103" fmla="*/ 3480770 h 3482342"/>
              <a:gd name="connsiteX104" fmla="*/ 0 w 12192000"/>
              <a:gd name="connsiteY104" fmla="*/ 3482342 h 3482342"/>
              <a:gd name="connsiteX105" fmla="*/ 0 w 12192000"/>
              <a:gd name="connsiteY10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832727 w 12192000"/>
              <a:gd name="connsiteY21" fmla="*/ 1341335 h 3482342"/>
              <a:gd name="connsiteX22" fmla="*/ 10720408 w 12192000"/>
              <a:gd name="connsiteY22" fmla="*/ 1344999 h 3482342"/>
              <a:gd name="connsiteX23" fmla="*/ 10635456 w 12192000"/>
              <a:gd name="connsiteY23" fmla="*/ 1337688 h 3482342"/>
              <a:gd name="connsiteX24" fmla="*/ 10629954 w 12192000"/>
              <a:gd name="connsiteY24" fmla="*/ 1330628 h 3482342"/>
              <a:gd name="connsiteX25" fmla="*/ 10623883 w 12192000"/>
              <a:gd name="connsiteY25" fmla="*/ 1332776 h 3482342"/>
              <a:gd name="connsiteX26" fmla="*/ 10622090 w 12192000"/>
              <a:gd name="connsiteY26" fmla="*/ 1341385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264922 w 12192000"/>
              <a:gd name="connsiteY32" fmla="*/ 1472107 h 3482342"/>
              <a:gd name="connsiteX33" fmla="*/ 10058690 w 12192000"/>
              <a:gd name="connsiteY33" fmla="*/ 1474888 h 3482342"/>
              <a:gd name="connsiteX34" fmla="*/ 10004424 w 12192000"/>
              <a:gd name="connsiteY34" fmla="*/ 1489801 h 3482342"/>
              <a:gd name="connsiteX35" fmla="*/ 9999951 w 12192000"/>
              <a:gd name="connsiteY35" fmla="*/ 1499127 h 3482342"/>
              <a:gd name="connsiteX36" fmla="*/ 9845462 w 12192000"/>
              <a:gd name="connsiteY36" fmla="*/ 1548192 h 3482342"/>
              <a:gd name="connsiteX37" fmla="*/ 9736156 w 12192000"/>
              <a:gd name="connsiteY37" fmla="*/ 1581928 h 3482342"/>
              <a:gd name="connsiteX38" fmla="*/ 9693355 w 12192000"/>
              <a:gd name="connsiteY38" fmla="*/ 1602632 h 3482342"/>
              <a:gd name="connsiteX39" fmla="*/ 9664242 w 12192000"/>
              <a:gd name="connsiteY39" fmla="*/ 1622075 h 3482342"/>
              <a:gd name="connsiteX40" fmla="*/ 9579195 w 12192000"/>
              <a:gd name="connsiteY40" fmla="*/ 1648017 h 3482342"/>
              <a:gd name="connsiteX41" fmla="*/ 9433652 w 12192000"/>
              <a:gd name="connsiteY41" fmla="*/ 1681174 h 3482342"/>
              <a:gd name="connsiteX42" fmla="*/ 9403775 w 12192000"/>
              <a:gd name="connsiteY42" fmla="*/ 1690403 h 3482342"/>
              <a:gd name="connsiteX43" fmla="*/ 9382503 w 12192000"/>
              <a:gd name="connsiteY43" fmla="*/ 1706957 h 3482342"/>
              <a:gd name="connsiteX44" fmla="*/ 9381410 w 12192000"/>
              <a:gd name="connsiteY44" fmla="*/ 1718312 h 3482342"/>
              <a:gd name="connsiteX45" fmla="*/ 9365685 w 12192000"/>
              <a:gd name="connsiteY45" fmla="*/ 1724772 h 3482342"/>
              <a:gd name="connsiteX46" fmla="*/ 9278020 w 12192000"/>
              <a:gd name="connsiteY46" fmla="*/ 1741161 h 3482342"/>
              <a:gd name="connsiteX47" fmla="*/ 9217145 w 12192000"/>
              <a:gd name="connsiteY47" fmla="*/ 1771195 h 3482342"/>
              <a:gd name="connsiteX48" fmla="*/ 8955875 w 12192000"/>
              <a:gd name="connsiteY48" fmla="*/ 1796806 h 3482342"/>
              <a:gd name="connsiteX49" fmla="*/ 8648415 w 12192000"/>
              <a:gd name="connsiteY49" fmla="*/ 1878623 h 3482342"/>
              <a:gd name="connsiteX50" fmla="*/ 8524524 w 12192000"/>
              <a:gd name="connsiteY50" fmla="*/ 1902425 h 3482342"/>
              <a:gd name="connsiteX51" fmla="*/ 8436742 w 12192000"/>
              <a:gd name="connsiteY51" fmla="*/ 1923967 h 3482342"/>
              <a:gd name="connsiteX52" fmla="*/ 8345228 w 12192000"/>
              <a:gd name="connsiteY52" fmla="*/ 1939822 h 3482342"/>
              <a:gd name="connsiteX53" fmla="*/ 8236214 w 12192000"/>
              <a:gd name="connsiteY53" fmla="*/ 1909725 h 3482342"/>
              <a:gd name="connsiteX54" fmla="*/ 8132104 w 12192000"/>
              <a:gd name="connsiteY54" fmla="*/ 1895727 h 3482342"/>
              <a:gd name="connsiteX55" fmla="*/ 7918078 w 12192000"/>
              <a:gd name="connsiteY55" fmla="*/ 1862668 h 3482342"/>
              <a:gd name="connsiteX56" fmla="*/ 7817899 w 12192000"/>
              <a:gd name="connsiteY56" fmla="*/ 1862176 h 3482342"/>
              <a:gd name="connsiteX57" fmla="*/ 7768994 w 12192000"/>
              <a:gd name="connsiteY57" fmla="*/ 1855721 h 3482342"/>
              <a:gd name="connsiteX58" fmla="*/ 7618027 w 12192000"/>
              <a:gd name="connsiteY58" fmla="*/ 1830959 h 3482342"/>
              <a:gd name="connsiteX59" fmla="*/ 7449425 w 12192000"/>
              <a:gd name="connsiteY59" fmla="*/ 1810910 h 3482342"/>
              <a:gd name="connsiteX60" fmla="*/ 7342915 w 12192000"/>
              <a:gd name="connsiteY60" fmla="*/ 1819827 h 3482342"/>
              <a:gd name="connsiteX61" fmla="*/ 7255191 w 12192000"/>
              <a:gd name="connsiteY61" fmla="*/ 1834354 h 3482342"/>
              <a:gd name="connsiteX62" fmla="*/ 7131205 w 12192000"/>
              <a:gd name="connsiteY62" fmla="*/ 1845557 h 3482342"/>
              <a:gd name="connsiteX63" fmla="*/ 6917124 w 12192000"/>
              <a:gd name="connsiteY63" fmla="*/ 1837109 h 3482342"/>
              <a:gd name="connsiteX64" fmla="*/ 6837145 w 12192000"/>
              <a:gd name="connsiteY64" fmla="*/ 1870724 h 3482342"/>
              <a:gd name="connsiteX65" fmla="*/ 6753991 w 12192000"/>
              <a:gd name="connsiteY65" fmla="*/ 1860969 h 3482342"/>
              <a:gd name="connsiteX66" fmla="*/ 6727754 w 12192000"/>
              <a:gd name="connsiteY66" fmla="*/ 1882372 h 3482342"/>
              <a:gd name="connsiteX67" fmla="*/ 6723371 w 12192000"/>
              <a:gd name="connsiteY67" fmla="*/ 1886494 h 3482342"/>
              <a:gd name="connsiteX68" fmla="*/ 6702779 w 12192000"/>
              <a:gd name="connsiteY68" fmla="*/ 1893601 h 3482342"/>
              <a:gd name="connsiteX69" fmla="*/ 6700779 w 12192000"/>
              <a:gd name="connsiteY69" fmla="*/ 1907344 h 3482342"/>
              <a:gd name="connsiteX70" fmla="*/ 6672513 w 12192000"/>
              <a:gd name="connsiteY70" fmla="*/ 1926452 h 3482342"/>
              <a:gd name="connsiteX71" fmla="*/ 6633549 w 12192000"/>
              <a:gd name="connsiteY71" fmla="*/ 1936255 h 3482342"/>
              <a:gd name="connsiteX72" fmla="*/ 6444344 w 12192000"/>
              <a:gd name="connsiteY72" fmla="*/ 1969663 h 3482342"/>
              <a:gd name="connsiteX73" fmla="*/ 6333446 w 12192000"/>
              <a:gd name="connsiteY73" fmla="*/ 1997163 h 3482342"/>
              <a:gd name="connsiteX74" fmla="*/ 6294933 w 12192000"/>
              <a:gd name="connsiteY74" fmla="*/ 2019412 h 3482342"/>
              <a:gd name="connsiteX75" fmla="*/ 6238719 w 12192000"/>
              <a:gd name="connsiteY75" fmla="*/ 2042547 h 3482342"/>
              <a:gd name="connsiteX76" fmla="*/ 6142310 w 12192000"/>
              <a:gd name="connsiteY76" fmla="*/ 2092510 h 3482342"/>
              <a:gd name="connsiteX77" fmla="*/ 6007916 w 12192000"/>
              <a:gd name="connsiteY77" fmla="*/ 2143752 h 3482342"/>
              <a:gd name="connsiteX78" fmla="*/ 5894610 w 12192000"/>
              <a:gd name="connsiteY78" fmla="*/ 2130684 h 3482342"/>
              <a:gd name="connsiteX79" fmla="*/ 5817682 w 12192000"/>
              <a:gd name="connsiteY79" fmla="*/ 2157358 h 3482342"/>
              <a:gd name="connsiteX80" fmla="*/ 5591469 w 12192000"/>
              <a:gd name="connsiteY80" fmla="*/ 2178389 h 3482342"/>
              <a:gd name="connsiteX81" fmla="*/ 5414282 w 12192000"/>
              <a:gd name="connsiteY81" fmla="*/ 2183070 h 3482342"/>
              <a:gd name="connsiteX82" fmla="*/ 5368369 w 12192000"/>
              <a:gd name="connsiteY82" fmla="*/ 2204272 h 3482342"/>
              <a:gd name="connsiteX83" fmla="*/ 5291263 w 12192000"/>
              <a:gd name="connsiteY83" fmla="*/ 2239182 h 3482342"/>
              <a:gd name="connsiteX84" fmla="*/ 5240857 w 12192000"/>
              <a:gd name="connsiteY84" fmla="*/ 2289444 h 3482342"/>
              <a:gd name="connsiteX85" fmla="*/ 5173523 w 12192000"/>
              <a:gd name="connsiteY85" fmla="*/ 2309057 h 3482342"/>
              <a:gd name="connsiteX86" fmla="*/ 5148543 w 12192000"/>
              <a:gd name="connsiteY86" fmla="*/ 2282356 h 3482342"/>
              <a:gd name="connsiteX87" fmla="*/ 5079548 w 12192000"/>
              <a:gd name="connsiteY87" fmla="*/ 2313485 h 3482342"/>
              <a:gd name="connsiteX88" fmla="*/ 4975908 w 12192000"/>
              <a:gd name="connsiteY88" fmla="*/ 2364128 h 3482342"/>
              <a:gd name="connsiteX89" fmla="*/ 4913723 w 12192000"/>
              <a:gd name="connsiteY89" fmla="*/ 2385265 h 3482342"/>
              <a:gd name="connsiteX90" fmla="*/ 4746485 w 12192000"/>
              <a:gd name="connsiteY90" fmla="*/ 2451769 h 3482342"/>
              <a:gd name="connsiteX91" fmla="*/ 4681588 w 12192000"/>
              <a:gd name="connsiteY91" fmla="*/ 2467494 h 3482342"/>
              <a:gd name="connsiteX92" fmla="*/ 1783655 w 12192000"/>
              <a:gd name="connsiteY92" fmla="*/ 3163860 h 3482342"/>
              <a:gd name="connsiteX93" fmla="*/ 1325955 w 12192000"/>
              <a:gd name="connsiteY93" fmla="*/ 3176692 h 3482342"/>
              <a:gd name="connsiteX94" fmla="*/ 1190384 w 12192000"/>
              <a:gd name="connsiteY94" fmla="*/ 3203504 h 3482342"/>
              <a:gd name="connsiteX95" fmla="*/ 1094537 w 12192000"/>
              <a:gd name="connsiteY95" fmla="*/ 3229469 h 3482342"/>
              <a:gd name="connsiteX96" fmla="*/ 779276 w 12192000"/>
              <a:gd name="connsiteY96" fmla="*/ 3327290 h 3482342"/>
              <a:gd name="connsiteX97" fmla="*/ 600378 w 12192000"/>
              <a:gd name="connsiteY97" fmla="*/ 3335250 h 3482342"/>
              <a:gd name="connsiteX98" fmla="*/ 493457 w 12192000"/>
              <a:gd name="connsiteY98" fmla="*/ 3365044 h 3482342"/>
              <a:gd name="connsiteX99" fmla="*/ 349402 w 12192000"/>
              <a:gd name="connsiteY99" fmla="*/ 3380897 h 3482342"/>
              <a:gd name="connsiteX100" fmla="*/ 192183 w 12192000"/>
              <a:gd name="connsiteY100" fmla="*/ 3460075 h 3482342"/>
              <a:gd name="connsiteX101" fmla="*/ 46713 w 12192000"/>
              <a:gd name="connsiteY101" fmla="*/ 3462986 h 3482342"/>
              <a:gd name="connsiteX102" fmla="*/ 2765 w 12192000"/>
              <a:gd name="connsiteY102" fmla="*/ 3480770 h 3482342"/>
              <a:gd name="connsiteX103" fmla="*/ 0 w 12192000"/>
              <a:gd name="connsiteY103" fmla="*/ 3482342 h 3482342"/>
              <a:gd name="connsiteX104" fmla="*/ 0 w 12192000"/>
              <a:gd name="connsiteY10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720408 w 12192000"/>
              <a:gd name="connsiteY21" fmla="*/ 134499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573203 w 12192000"/>
              <a:gd name="connsiteY25" fmla="*/ 1351996 h 3482342"/>
              <a:gd name="connsiteX26" fmla="*/ 10513263 w 12192000"/>
              <a:gd name="connsiteY26" fmla="*/ 1350756 h 3482342"/>
              <a:gd name="connsiteX27" fmla="*/ 10464012 w 12192000"/>
              <a:gd name="connsiteY27" fmla="*/ 1391778 h 3482342"/>
              <a:gd name="connsiteX28" fmla="*/ 10405409 w 12192000"/>
              <a:gd name="connsiteY28" fmla="*/ 1422789 h 3482342"/>
              <a:gd name="connsiteX29" fmla="*/ 10370530 w 12192000"/>
              <a:gd name="connsiteY29" fmla="*/ 1441596 h 3482342"/>
              <a:gd name="connsiteX30" fmla="*/ 10264922 w 12192000"/>
              <a:gd name="connsiteY30" fmla="*/ 1472107 h 3482342"/>
              <a:gd name="connsiteX31" fmla="*/ 10058690 w 12192000"/>
              <a:gd name="connsiteY31" fmla="*/ 1474888 h 3482342"/>
              <a:gd name="connsiteX32" fmla="*/ 10004424 w 12192000"/>
              <a:gd name="connsiteY32" fmla="*/ 1489801 h 3482342"/>
              <a:gd name="connsiteX33" fmla="*/ 9999951 w 12192000"/>
              <a:gd name="connsiteY33" fmla="*/ 1499127 h 3482342"/>
              <a:gd name="connsiteX34" fmla="*/ 9845462 w 12192000"/>
              <a:gd name="connsiteY34" fmla="*/ 1548192 h 3482342"/>
              <a:gd name="connsiteX35" fmla="*/ 9736156 w 12192000"/>
              <a:gd name="connsiteY35" fmla="*/ 1581928 h 3482342"/>
              <a:gd name="connsiteX36" fmla="*/ 9693355 w 12192000"/>
              <a:gd name="connsiteY36" fmla="*/ 1602632 h 3482342"/>
              <a:gd name="connsiteX37" fmla="*/ 9664242 w 12192000"/>
              <a:gd name="connsiteY37" fmla="*/ 1622075 h 3482342"/>
              <a:gd name="connsiteX38" fmla="*/ 9579195 w 12192000"/>
              <a:gd name="connsiteY38" fmla="*/ 1648017 h 3482342"/>
              <a:gd name="connsiteX39" fmla="*/ 9433652 w 12192000"/>
              <a:gd name="connsiteY39" fmla="*/ 1681174 h 3482342"/>
              <a:gd name="connsiteX40" fmla="*/ 9403775 w 12192000"/>
              <a:gd name="connsiteY40" fmla="*/ 1690403 h 3482342"/>
              <a:gd name="connsiteX41" fmla="*/ 9382503 w 12192000"/>
              <a:gd name="connsiteY41" fmla="*/ 1706957 h 3482342"/>
              <a:gd name="connsiteX42" fmla="*/ 9381410 w 12192000"/>
              <a:gd name="connsiteY42" fmla="*/ 1718312 h 3482342"/>
              <a:gd name="connsiteX43" fmla="*/ 9365685 w 12192000"/>
              <a:gd name="connsiteY43" fmla="*/ 1724772 h 3482342"/>
              <a:gd name="connsiteX44" fmla="*/ 9278020 w 12192000"/>
              <a:gd name="connsiteY44" fmla="*/ 1741161 h 3482342"/>
              <a:gd name="connsiteX45" fmla="*/ 9217145 w 12192000"/>
              <a:gd name="connsiteY45" fmla="*/ 1771195 h 3482342"/>
              <a:gd name="connsiteX46" fmla="*/ 8955875 w 12192000"/>
              <a:gd name="connsiteY46" fmla="*/ 1796806 h 3482342"/>
              <a:gd name="connsiteX47" fmla="*/ 8648415 w 12192000"/>
              <a:gd name="connsiteY47" fmla="*/ 1878623 h 3482342"/>
              <a:gd name="connsiteX48" fmla="*/ 8524524 w 12192000"/>
              <a:gd name="connsiteY48" fmla="*/ 1902425 h 3482342"/>
              <a:gd name="connsiteX49" fmla="*/ 8436742 w 12192000"/>
              <a:gd name="connsiteY49" fmla="*/ 1923967 h 3482342"/>
              <a:gd name="connsiteX50" fmla="*/ 8345228 w 12192000"/>
              <a:gd name="connsiteY50" fmla="*/ 1939822 h 3482342"/>
              <a:gd name="connsiteX51" fmla="*/ 8236214 w 12192000"/>
              <a:gd name="connsiteY51" fmla="*/ 1909725 h 3482342"/>
              <a:gd name="connsiteX52" fmla="*/ 8132104 w 12192000"/>
              <a:gd name="connsiteY52" fmla="*/ 1895727 h 3482342"/>
              <a:gd name="connsiteX53" fmla="*/ 7918078 w 12192000"/>
              <a:gd name="connsiteY53" fmla="*/ 1862668 h 3482342"/>
              <a:gd name="connsiteX54" fmla="*/ 7817899 w 12192000"/>
              <a:gd name="connsiteY54" fmla="*/ 1862176 h 3482342"/>
              <a:gd name="connsiteX55" fmla="*/ 7768994 w 12192000"/>
              <a:gd name="connsiteY55" fmla="*/ 1855721 h 3482342"/>
              <a:gd name="connsiteX56" fmla="*/ 7618027 w 12192000"/>
              <a:gd name="connsiteY56" fmla="*/ 1830959 h 3482342"/>
              <a:gd name="connsiteX57" fmla="*/ 7449425 w 12192000"/>
              <a:gd name="connsiteY57" fmla="*/ 1810910 h 3482342"/>
              <a:gd name="connsiteX58" fmla="*/ 7342915 w 12192000"/>
              <a:gd name="connsiteY58" fmla="*/ 1819827 h 3482342"/>
              <a:gd name="connsiteX59" fmla="*/ 7255191 w 12192000"/>
              <a:gd name="connsiteY59" fmla="*/ 1834354 h 3482342"/>
              <a:gd name="connsiteX60" fmla="*/ 7131205 w 12192000"/>
              <a:gd name="connsiteY60" fmla="*/ 1845557 h 3482342"/>
              <a:gd name="connsiteX61" fmla="*/ 6917124 w 12192000"/>
              <a:gd name="connsiteY61" fmla="*/ 1837109 h 3482342"/>
              <a:gd name="connsiteX62" fmla="*/ 6837145 w 12192000"/>
              <a:gd name="connsiteY62" fmla="*/ 1870724 h 3482342"/>
              <a:gd name="connsiteX63" fmla="*/ 6753991 w 12192000"/>
              <a:gd name="connsiteY63" fmla="*/ 1860969 h 3482342"/>
              <a:gd name="connsiteX64" fmla="*/ 6727754 w 12192000"/>
              <a:gd name="connsiteY64" fmla="*/ 1882372 h 3482342"/>
              <a:gd name="connsiteX65" fmla="*/ 6723371 w 12192000"/>
              <a:gd name="connsiteY65" fmla="*/ 1886494 h 3482342"/>
              <a:gd name="connsiteX66" fmla="*/ 6702779 w 12192000"/>
              <a:gd name="connsiteY66" fmla="*/ 1893601 h 3482342"/>
              <a:gd name="connsiteX67" fmla="*/ 6700779 w 12192000"/>
              <a:gd name="connsiteY67" fmla="*/ 1907344 h 3482342"/>
              <a:gd name="connsiteX68" fmla="*/ 6672513 w 12192000"/>
              <a:gd name="connsiteY68" fmla="*/ 1926452 h 3482342"/>
              <a:gd name="connsiteX69" fmla="*/ 6633549 w 12192000"/>
              <a:gd name="connsiteY69" fmla="*/ 1936255 h 3482342"/>
              <a:gd name="connsiteX70" fmla="*/ 6444344 w 12192000"/>
              <a:gd name="connsiteY70" fmla="*/ 1969663 h 3482342"/>
              <a:gd name="connsiteX71" fmla="*/ 6333446 w 12192000"/>
              <a:gd name="connsiteY71" fmla="*/ 1997163 h 3482342"/>
              <a:gd name="connsiteX72" fmla="*/ 6294933 w 12192000"/>
              <a:gd name="connsiteY72" fmla="*/ 2019412 h 3482342"/>
              <a:gd name="connsiteX73" fmla="*/ 6238719 w 12192000"/>
              <a:gd name="connsiteY73" fmla="*/ 2042547 h 3482342"/>
              <a:gd name="connsiteX74" fmla="*/ 6142310 w 12192000"/>
              <a:gd name="connsiteY74" fmla="*/ 2092510 h 3482342"/>
              <a:gd name="connsiteX75" fmla="*/ 6007916 w 12192000"/>
              <a:gd name="connsiteY75" fmla="*/ 2143752 h 3482342"/>
              <a:gd name="connsiteX76" fmla="*/ 5894610 w 12192000"/>
              <a:gd name="connsiteY76" fmla="*/ 2130684 h 3482342"/>
              <a:gd name="connsiteX77" fmla="*/ 5817682 w 12192000"/>
              <a:gd name="connsiteY77" fmla="*/ 2157358 h 3482342"/>
              <a:gd name="connsiteX78" fmla="*/ 5591469 w 12192000"/>
              <a:gd name="connsiteY78" fmla="*/ 2178389 h 3482342"/>
              <a:gd name="connsiteX79" fmla="*/ 5414282 w 12192000"/>
              <a:gd name="connsiteY79" fmla="*/ 2183070 h 3482342"/>
              <a:gd name="connsiteX80" fmla="*/ 5368369 w 12192000"/>
              <a:gd name="connsiteY80" fmla="*/ 2204272 h 3482342"/>
              <a:gd name="connsiteX81" fmla="*/ 5291263 w 12192000"/>
              <a:gd name="connsiteY81" fmla="*/ 2239182 h 3482342"/>
              <a:gd name="connsiteX82" fmla="*/ 5240857 w 12192000"/>
              <a:gd name="connsiteY82" fmla="*/ 2289444 h 3482342"/>
              <a:gd name="connsiteX83" fmla="*/ 5173523 w 12192000"/>
              <a:gd name="connsiteY83" fmla="*/ 2309057 h 3482342"/>
              <a:gd name="connsiteX84" fmla="*/ 5148543 w 12192000"/>
              <a:gd name="connsiteY84" fmla="*/ 2282356 h 3482342"/>
              <a:gd name="connsiteX85" fmla="*/ 5079548 w 12192000"/>
              <a:gd name="connsiteY85" fmla="*/ 2313485 h 3482342"/>
              <a:gd name="connsiteX86" fmla="*/ 4975908 w 12192000"/>
              <a:gd name="connsiteY86" fmla="*/ 2364128 h 3482342"/>
              <a:gd name="connsiteX87" fmla="*/ 4913723 w 12192000"/>
              <a:gd name="connsiteY87" fmla="*/ 2385265 h 3482342"/>
              <a:gd name="connsiteX88" fmla="*/ 4746485 w 12192000"/>
              <a:gd name="connsiteY88" fmla="*/ 2451769 h 3482342"/>
              <a:gd name="connsiteX89" fmla="*/ 4681588 w 12192000"/>
              <a:gd name="connsiteY89" fmla="*/ 2467494 h 3482342"/>
              <a:gd name="connsiteX90" fmla="*/ 1783655 w 12192000"/>
              <a:gd name="connsiteY90" fmla="*/ 3163860 h 3482342"/>
              <a:gd name="connsiteX91" fmla="*/ 1325955 w 12192000"/>
              <a:gd name="connsiteY91" fmla="*/ 3176692 h 3482342"/>
              <a:gd name="connsiteX92" fmla="*/ 1190384 w 12192000"/>
              <a:gd name="connsiteY92" fmla="*/ 3203504 h 3482342"/>
              <a:gd name="connsiteX93" fmla="*/ 1094537 w 12192000"/>
              <a:gd name="connsiteY93" fmla="*/ 3229469 h 3482342"/>
              <a:gd name="connsiteX94" fmla="*/ 779276 w 12192000"/>
              <a:gd name="connsiteY94" fmla="*/ 3327290 h 3482342"/>
              <a:gd name="connsiteX95" fmla="*/ 600378 w 12192000"/>
              <a:gd name="connsiteY95" fmla="*/ 3335250 h 3482342"/>
              <a:gd name="connsiteX96" fmla="*/ 493457 w 12192000"/>
              <a:gd name="connsiteY96" fmla="*/ 3365044 h 3482342"/>
              <a:gd name="connsiteX97" fmla="*/ 349402 w 12192000"/>
              <a:gd name="connsiteY97" fmla="*/ 3380897 h 3482342"/>
              <a:gd name="connsiteX98" fmla="*/ 192183 w 12192000"/>
              <a:gd name="connsiteY98" fmla="*/ 3460075 h 3482342"/>
              <a:gd name="connsiteX99" fmla="*/ 46713 w 12192000"/>
              <a:gd name="connsiteY99" fmla="*/ 3462986 h 3482342"/>
              <a:gd name="connsiteX100" fmla="*/ 2765 w 12192000"/>
              <a:gd name="connsiteY100" fmla="*/ 3480770 h 3482342"/>
              <a:gd name="connsiteX101" fmla="*/ 0 w 12192000"/>
              <a:gd name="connsiteY101" fmla="*/ 3482342 h 3482342"/>
              <a:gd name="connsiteX102" fmla="*/ 0 w 12192000"/>
              <a:gd name="connsiteY10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68054 w 12192000"/>
              <a:gd name="connsiteY23" fmla="*/ 14195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68054 w 12192000"/>
              <a:gd name="connsiteY23" fmla="*/ 14195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236214 w 12192000"/>
              <a:gd name="connsiteY49" fmla="*/ 1909725 h 3482342"/>
              <a:gd name="connsiteX50" fmla="*/ 8132104 w 12192000"/>
              <a:gd name="connsiteY50" fmla="*/ 1895727 h 3482342"/>
              <a:gd name="connsiteX51" fmla="*/ 7918078 w 12192000"/>
              <a:gd name="connsiteY51" fmla="*/ 1862668 h 3482342"/>
              <a:gd name="connsiteX52" fmla="*/ 7817899 w 12192000"/>
              <a:gd name="connsiteY52" fmla="*/ 1862176 h 3482342"/>
              <a:gd name="connsiteX53" fmla="*/ 7768994 w 12192000"/>
              <a:gd name="connsiteY53" fmla="*/ 1855721 h 3482342"/>
              <a:gd name="connsiteX54" fmla="*/ 7618027 w 12192000"/>
              <a:gd name="connsiteY54" fmla="*/ 1830959 h 3482342"/>
              <a:gd name="connsiteX55" fmla="*/ 7449425 w 12192000"/>
              <a:gd name="connsiteY55" fmla="*/ 1810910 h 3482342"/>
              <a:gd name="connsiteX56" fmla="*/ 7342915 w 12192000"/>
              <a:gd name="connsiteY56" fmla="*/ 1819827 h 3482342"/>
              <a:gd name="connsiteX57" fmla="*/ 7255191 w 12192000"/>
              <a:gd name="connsiteY57" fmla="*/ 1834354 h 3482342"/>
              <a:gd name="connsiteX58" fmla="*/ 7131205 w 12192000"/>
              <a:gd name="connsiteY58" fmla="*/ 1845557 h 3482342"/>
              <a:gd name="connsiteX59" fmla="*/ 6917124 w 12192000"/>
              <a:gd name="connsiteY59" fmla="*/ 1837109 h 3482342"/>
              <a:gd name="connsiteX60" fmla="*/ 6837145 w 12192000"/>
              <a:gd name="connsiteY60" fmla="*/ 1870724 h 3482342"/>
              <a:gd name="connsiteX61" fmla="*/ 6753991 w 12192000"/>
              <a:gd name="connsiteY61" fmla="*/ 1860969 h 3482342"/>
              <a:gd name="connsiteX62" fmla="*/ 6727754 w 12192000"/>
              <a:gd name="connsiteY62" fmla="*/ 1882372 h 3482342"/>
              <a:gd name="connsiteX63" fmla="*/ 6723371 w 12192000"/>
              <a:gd name="connsiteY63" fmla="*/ 1886494 h 3482342"/>
              <a:gd name="connsiteX64" fmla="*/ 6702779 w 12192000"/>
              <a:gd name="connsiteY64" fmla="*/ 1893601 h 3482342"/>
              <a:gd name="connsiteX65" fmla="*/ 6700779 w 12192000"/>
              <a:gd name="connsiteY65" fmla="*/ 1907344 h 3482342"/>
              <a:gd name="connsiteX66" fmla="*/ 6672513 w 12192000"/>
              <a:gd name="connsiteY66" fmla="*/ 1926452 h 3482342"/>
              <a:gd name="connsiteX67" fmla="*/ 6633549 w 12192000"/>
              <a:gd name="connsiteY67" fmla="*/ 1936255 h 3482342"/>
              <a:gd name="connsiteX68" fmla="*/ 6444344 w 12192000"/>
              <a:gd name="connsiteY68" fmla="*/ 1969663 h 3482342"/>
              <a:gd name="connsiteX69" fmla="*/ 6333446 w 12192000"/>
              <a:gd name="connsiteY69" fmla="*/ 1997163 h 3482342"/>
              <a:gd name="connsiteX70" fmla="*/ 6294933 w 12192000"/>
              <a:gd name="connsiteY70" fmla="*/ 2019412 h 3482342"/>
              <a:gd name="connsiteX71" fmla="*/ 6238719 w 12192000"/>
              <a:gd name="connsiteY71" fmla="*/ 2042547 h 3482342"/>
              <a:gd name="connsiteX72" fmla="*/ 6142310 w 12192000"/>
              <a:gd name="connsiteY72" fmla="*/ 2092510 h 3482342"/>
              <a:gd name="connsiteX73" fmla="*/ 6007916 w 12192000"/>
              <a:gd name="connsiteY73" fmla="*/ 2143752 h 3482342"/>
              <a:gd name="connsiteX74" fmla="*/ 5894610 w 12192000"/>
              <a:gd name="connsiteY74" fmla="*/ 2130684 h 3482342"/>
              <a:gd name="connsiteX75" fmla="*/ 5817682 w 12192000"/>
              <a:gd name="connsiteY75" fmla="*/ 2157358 h 3482342"/>
              <a:gd name="connsiteX76" fmla="*/ 5591469 w 12192000"/>
              <a:gd name="connsiteY76" fmla="*/ 2178389 h 3482342"/>
              <a:gd name="connsiteX77" fmla="*/ 5414282 w 12192000"/>
              <a:gd name="connsiteY77" fmla="*/ 2183070 h 3482342"/>
              <a:gd name="connsiteX78" fmla="*/ 5368369 w 12192000"/>
              <a:gd name="connsiteY78" fmla="*/ 2204272 h 3482342"/>
              <a:gd name="connsiteX79" fmla="*/ 5291263 w 12192000"/>
              <a:gd name="connsiteY79" fmla="*/ 2239182 h 3482342"/>
              <a:gd name="connsiteX80" fmla="*/ 5240857 w 12192000"/>
              <a:gd name="connsiteY80" fmla="*/ 2289444 h 3482342"/>
              <a:gd name="connsiteX81" fmla="*/ 5173523 w 12192000"/>
              <a:gd name="connsiteY81" fmla="*/ 2309057 h 3482342"/>
              <a:gd name="connsiteX82" fmla="*/ 5148543 w 12192000"/>
              <a:gd name="connsiteY82" fmla="*/ 2282356 h 3482342"/>
              <a:gd name="connsiteX83" fmla="*/ 5079548 w 12192000"/>
              <a:gd name="connsiteY83" fmla="*/ 2313485 h 3482342"/>
              <a:gd name="connsiteX84" fmla="*/ 4975908 w 12192000"/>
              <a:gd name="connsiteY84" fmla="*/ 2364128 h 3482342"/>
              <a:gd name="connsiteX85" fmla="*/ 4913723 w 12192000"/>
              <a:gd name="connsiteY85" fmla="*/ 2385265 h 3482342"/>
              <a:gd name="connsiteX86" fmla="*/ 4746485 w 12192000"/>
              <a:gd name="connsiteY86" fmla="*/ 2451769 h 3482342"/>
              <a:gd name="connsiteX87" fmla="*/ 4681588 w 12192000"/>
              <a:gd name="connsiteY87" fmla="*/ 2467494 h 3482342"/>
              <a:gd name="connsiteX88" fmla="*/ 1783655 w 12192000"/>
              <a:gd name="connsiteY88" fmla="*/ 3163860 h 3482342"/>
              <a:gd name="connsiteX89" fmla="*/ 1325955 w 12192000"/>
              <a:gd name="connsiteY89" fmla="*/ 3176692 h 3482342"/>
              <a:gd name="connsiteX90" fmla="*/ 1190384 w 12192000"/>
              <a:gd name="connsiteY90" fmla="*/ 3203504 h 3482342"/>
              <a:gd name="connsiteX91" fmla="*/ 1094537 w 12192000"/>
              <a:gd name="connsiteY91" fmla="*/ 3229469 h 3482342"/>
              <a:gd name="connsiteX92" fmla="*/ 779276 w 12192000"/>
              <a:gd name="connsiteY92" fmla="*/ 3327290 h 3482342"/>
              <a:gd name="connsiteX93" fmla="*/ 600378 w 12192000"/>
              <a:gd name="connsiteY93" fmla="*/ 3335250 h 3482342"/>
              <a:gd name="connsiteX94" fmla="*/ 493457 w 12192000"/>
              <a:gd name="connsiteY94" fmla="*/ 3365044 h 3482342"/>
              <a:gd name="connsiteX95" fmla="*/ 349402 w 12192000"/>
              <a:gd name="connsiteY95" fmla="*/ 3380897 h 3482342"/>
              <a:gd name="connsiteX96" fmla="*/ 192183 w 12192000"/>
              <a:gd name="connsiteY96" fmla="*/ 3460075 h 3482342"/>
              <a:gd name="connsiteX97" fmla="*/ 46713 w 12192000"/>
              <a:gd name="connsiteY97" fmla="*/ 3462986 h 3482342"/>
              <a:gd name="connsiteX98" fmla="*/ 2765 w 12192000"/>
              <a:gd name="connsiteY98" fmla="*/ 3480770 h 3482342"/>
              <a:gd name="connsiteX99" fmla="*/ 0 w 12192000"/>
              <a:gd name="connsiteY99" fmla="*/ 3482342 h 3482342"/>
              <a:gd name="connsiteX100" fmla="*/ 0 w 12192000"/>
              <a:gd name="connsiteY10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33796 w 12192000"/>
              <a:gd name="connsiteY79" fmla="*/ 2268260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33796 w 12192000"/>
              <a:gd name="connsiteY79" fmla="*/ 2268260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33796 w 12192000"/>
              <a:gd name="connsiteY79" fmla="*/ 2268260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336354 w 12192000"/>
              <a:gd name="connsiteY78" fmla="*/ 2218920 h 3482342"/>
              <a:gd name="connsiteX79" fmla="*/ 5291263 w 12192000"/>
              <a:gd name="connsiteY79" fmla="*/ 2239182 h 3482342"/>
              <a:gd name="connsiteX80" fmla="*/ 5233796 w 12192000"/>
              <a:gd name="connsiteY80" fmla="*/ 2268260 h 3482342"/>
              <a:gd name="connsiteX81" fmla="*/ 5173523 w 12192000"/>
              <a:gd name="connsiteY81" fmla="*/ 2309057 h 3482342"/>
              <a:gd name="connsiteX82" fmla="*/ 5123830 w 12192000"/>
              <a:gd name="connsiteY82" fmla="*/ 2307070 h 3482342"/>
              <a:gd name="connsiteX83" fmla="*/ 5065426 w 12192000"/>
              <a:gd name="connsiteY83" fmla="*/ 2324076 h 3482342"/>
              <a:gd name="connsiteX84" fmla="*/ 4975908 w 12192000"/>
              <a:gd name="connsiteY84" fmla="*/ 2364128 h 3482342"/>
              <a:gd name="connsiteX85" fmla="*/ 4913723 w 12192000"/>
              <a:gd name="connsiteY85" fmla="*/ 2385265 h 3482342"/>
              <a:gd name="connsiteX86" fmla="*/ 4746485 w 12192000"/>
              <a:gd name="connsiteY86" fmla="*/ 2451769 h 3482342"/>
              <a:gd name="connsiteX87" fmla="*/ 4681588 w 12192000"/>
              <a:gd name="connsiteY87" fmla="*/ 2467494 h 3482342"/>
              <a:gd name="connsiteX88" fmla="*/ 1783655 w 12192000"/>
              <a:gd name="connsiteY88" fmla="*/ 3163860 h 3482342"/>
              <a:gd name="connsiteX89" fmla="*/ 1325955 w 12192000"/>
              <a:gd name="connsiteY89" fmla="*/ 3176692 h 3482342"/>
              <a:gd name="connsiteX90" fmla="*/ 1190384 w 12192000"/>
              <a:gd name="connsiteY90" fmla="*/ 3203504 h 3482342"/>
              <a:gd name="connsiteX91" fmla="*/ 1094537 w 12192000"/>
              <a:gd name="connsiteY91" fmla="*/ 3229469 h 3482342"/>
              <a:gd name="connsiteX92" fmla="*/ 779276 w 12192000"/>
              <a:gd name="connsiteY92" fmla="*/ 3327290 h 3482342"/>
              <a:gd name="connsiteX93" fmla="*/ 600378 w 12192000"/>
              <a:gd name="connsiteY93" fmla="*/ 3335250 h 3482342"/>
              <a:gd name="connsiteX94" fmla="*/ 493457 w 12192000"/>
              <a:gd name="connsiteY94" fmla="*/ 3365044 h 3482342"/>
              <a:gd name="connsiteX95" fmla="*/ 349402 w 12192000"/>
              <a:gd name="connsiteY95" fmla="*/ 3380897 h 3482342"/>
              <a:gd name="connsiteX96" fmla="*/ 192183 w 12192000"/>
              <a:gd name="connsiteY96" fmla="*/ 3460075 h 3482342"/>
              <a:gd name="connsiteX97" fmla="*/ 46713 w 12192000"/>
              <a:gd name="connsiteY97" fmla="*/ 3462986 h 3482342"/>
              <a:gd name="connsiteX98" fmla="*/ 2765 w 12192000"/>
              <a:gd name="connsiteY98" fmla="*/ 3480770 h 3482342"/>
              <a:gd name="connsiteX99" fmla="*/ 0 w 12192000"/>
              <a:gd name="connsiteY99" fmla="*/ 3482342 h 3482342"/>
              <a:gd name="connsiteX100" fmla="*/ 0 w 12192000"/>
              <a:gd name="connsiteY10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336354 w 12192000"/>
              <a:gd name="connsiteY78" fmla="*/ 2218920 h 3482342"/>
              <a:gd name="connsiteX79" fmla="*/ 5291263 w 12192000"/>
              <a:gd name="connsiteY79" fmla="*/ 2239182 h 3482342"/>
              <a:gd name="connsiteX80" fmla="*/ 5255152 w 12192000"/>
              <a:gd name="connsiteY80" fmla="*/ 2247164 h 3482342"/>
              <a:gd name="connsiteX81" fmla="*/ 5233796 w 12192000"/>
              <a:gd name="connsiteY81" fmla="*/ 2268260 h 3482342"/>
              <a:gd name="connsiteX82" fmla="*/ 5173523 w 12192000"/>
              <a:gd name="connsiteY82" fmla="*/ 2309057 h 3482342"/>
              <a:gd name="connsiteX83" fmla="*/ 5123830 w 12192000"/>
              <a:gd name="connsiteY83" fmla="*/ 2307070 h 3482342"/>
              <a:gd name="connsiteX84" fmla="*/ 5065426 w 12192000"/>
              <a:gd name="connsiteY84" fmla="*/ 2324076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336354 w 12192000"/>
              <a:gd name="connsiteY78" fmla="*/ 2218920 h 3482342"/>
              <a:gd name="connsiteX79" fmla="*/ 5291263 w 12192000"/>
              <a:gd name="connsiteY79" fmla="*/ 2239182 h 3482342"/>
              <a:gd name="connsiteX80" fmla="*/ 5255152 w 12192000"/>
              <a:gd name="connsiteY80" fmla="*/ 2247164 h 3482342"/>
              <a:gd name="connsiteX81" fmla="*/ 5233796 w 12192000"/>
              <a:gd name="connsiteY81" fmla="*/ 2268260 h 3482342"/>
              <a:gd name="connsiteX82" fmla="*/ 5212786 w 12192000"/>
              <a:gd name="connsiteY82" fmla="*/ 2296592 h 3482342"/>
              <a:gd name="connsiteX83" fmla="*/ 5173523 w 12192000"/>
              <a:gd name="connsiteY83" fmla="*/ 2309057 h 3482342"/>
              <a:gd name="connsiteX84" fmla="*/ 5123830 w 12192000"/>
              <a:gd name="connsiteY84" fmla="*/ 2307070 h 3482342"/>
              <a:gd name="connsiteX85" fmla="*/ 5065426 w 12192000"/>
              <a:gd name="connsiteY85" fmla="*/ 2324076 h 3482342"/>
              <a:gd name="connsiteX86" fmla="*/ 4975908 w 12192000"/>
              <a:gd name="connsiteY86" fmla="*/ 2364128 h 3482342"/>
              <a:gd name="connsiteX87" fmla="*/ 4913723 w 12192000"/>
              <a:gd name="connsiteY87" fmla="*/ 2385265 h 3482342"/>
              <a:gd name="connsiteX88" fmla="*/ 4746485 w 12192000"/>
              <a:gd name="connsiteY88" fmla="*/ 2451769 h 3482342"/>
              <a:gd name="connsiteX89" fmla="*/ 4681588 w 12192000"/>
              <a:gd name="connsiteY89" fmla="*/ 2467494 h 3482342"/>
              <a:gd name="connsiteX90" fmla="*/ 1783655 w 12192000"/>
              <a:gd name="connsiteY90" fmla="*/ 3163860 h 3482342"/>
              <a:gd name="connsiteX91" fmla="*/ 1325955 w 12192000"/>
              <a:gd name="connsiteY91" fmla="*/ 3176692 h 3482342"/>
              <a:gd name="connsiteX92" fmla="*/ 1190384 w 12192000"/>
              <a:gd name="connsiteY92" fmla="*/ 3203504 h 3482342"/>
              <a:gd name="connsiteX93" fmla="*/ 1094537 w 12192000"/>
              <a:gd name="connsiteY93" fmla="*/ 3229469 h 3482342"/>
              <a:gd name="connsiteX94" fmla="*/ 779276 w 12192000"/>
              <a:gd name="connsiteY94" fmla="*/ 3327290 h 3482342"/>
              <a:gd name="connsiteX95" fmla="*/ 600378 w 12192000"/>
              <a:gd name="connsiteY95" fmla="*/ 3335250 h 3482342"/>
              <a:gd name="connsiteX96" fmla="*/ 493457 w 12192000"/>
              <a:gd name="connsiteY96" fmla="*/ 3365044 h 3482342"/>
              <a:gd name="connsiteX97" fmla="*/ 349402 w 12192000"/>
              <a:gd name="connsiteY97" fmla="*/ 3380897 h 3482342"/>
              <a:gd name="connsiteX98" fmla="*/ 192183 w 12192000"/>
              <a:gd name="connsiteY98" fmla="*/ 3460075 h 3482342"/>
              <a:gd name="connsiteX99" fmla="*/ 46713 w 12192000"/>
              <a:gd name="connsiteY99" fmla="*/ 3462986 h 3482342"/>
              <a:gd name="connsiteX100" fmla="*/ 2765 w 12192000"/>
              <a:gd name="connsiteY100" fmla="*/ 3480770 h 3482342"/>
              <a:gd name="connsiteX101" fmla="*/ 0 w 12192000"/>
              <a:gd name="connsiteY101" fmla="*/ 3482342 h 3482342"/>
              <a:gd name="connsiteX102" fmla="*/ 0 w 12192000"/>
              <a:gd name="connsiteY10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52860 w 12192000"/>
              <a:gd name="connsiteY76" fmla="*/ 2180085 h 3482342"/>
              <a:gd name="connsiteX77" fmla="*/ 5414282 w 12192000"/>
              <a:gd name="connsiteY77" fmla="*/ 2183070 h 3482342"/>
              <a:gd name="connsiteX78" fmla="*/ 5368369 w 12192000"/>
              <a:gd name="connsiteY78" fmla="*/ 2204272 h 3482342"/>
              <a:gd name="connsiteX79" fmla="*/ 5336354 w 12192000"/>
              <a:gd name="connsiteY79" fmla="*/ 2218920 h 3482342"/>
              <a:gd name="connsiteX80" fmla="*/ 5291263 w 12192000"/>
              <a:gd name="connsiteY80" fmla="*/ 2239182 h 3482342"/>
              <a:gd name="connsiteX81" fmla="*/ 5255152 w 12192000"/>
              <a:gd name="connsiteY81" fmla="*/ 2247164 h 3482342"/>
              <a:gd name="connsiteX82" fmla="*/ 5233796 w 12192000"/>
              <a:gd name="connsiteY82" fmla="*/ 2268260 h 3482342"/>
              <a:gd name="connsiteX83" fmla="*/ 5212786 w 12192000"/>
              <a:gd name="connsiteY83" fmla="*/ 2296592 h 3482342"/>
              <a:gd name="connsiteX84" fmla="*/ 5173523 w 12192000"/>
              <a:gd name="connsiteY84" fmla="*/ 2309057 h 3482342"/>
              <a:gd name="connsiteX85" fmla="*/ 5123830 w 12192000"/>
              <a:gd name="connsiteY85" fmla="*/ 2307070 h 3482342"/>
              <a:gd name="connsiteX86" fmla="*/ 5065426 w 12192000"/>
              <a:gd name="connsiteY86" fmla="*/ 2324076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947131 w 12192000"/>
              <a:gd name="connsiteY73" fmla="*/ 2148310 h 3482342"/>
              <a:gd name="connsiteX74" fmla="*/ 5894610 w 12192000"/>
              <a:gd name="connsiteY74" fmla="*/ 2130684 h 3482342"/>
              <a:gd name="connsiteX75" fmla="*/ 5817682 w 12192000"/>
              <a:gd name="connsiteY75" fmla="*/ 2157358 h 3482342"/>
              <a:gd name="connsiteX76" fmla="*/ 5591469 w 12192000"/>
              <a:gd name="connsiteY76" fmla="*/ 2178389 h 3482342"/>
              <a:gd name="connsiteX77" fmla="*/ 5452860 w 12192000"/>
              <a:gd name="connsiteY77" fmla="*/ 2180085 h 3482342"/>
              <a:gd name="connsiteX78" fmla="*/ 5414282 w 12192000"/>
              <a:gd name="connsiteY78" fmla="*/ 2183070 h 3482342"/>
              <a:gd name="connsiteX79" fmla="*/ 5368369 w 12192000"/>
              <a:gd name="connsiteY79" fmla="*/ 2204272 h 3482342"/>
              <a:gd name="connsiteX80" fmla="*/ 5336354 w 12192000"/>
              <a:gd name="connsiteY80" fmla="*/ 2218920 h 3482342"/>
              <a:gd name="connsiteX81" fmla="*/ 5291263 w 12192000"/>
              <a:gd name="connsiteY81" fmla="*/ 2239182 h 3482342"/>
              <a:gd name="connsiteX82" fmla="*/ 5255152 w 12192000"/>
              <a:gd name="connsiteY82" fmla="*/ 2247164 h 3482342"/>
              <a:gd name="connsiteX83" fmla="*/ 5233796 w 12192000"/>
              <a:gd name="connsiteY83" fmla="*/ 2268260 h 3482342"/>
              <a:gd name="connsiteX84" fmla="*/ 5212786 w 12192000"/>
              <a:gd name="connsiteY84" fmla="*/ 2296592 h 3482342"/>
              <a:gd name="connsiteX85" fmla="*/ 5173523 w 12192000"/>
              <a:gd name="connsiteY85" fmla="*/ 2309057 h 3482342"/>
              <a:gd name="connsiteX86" fmla="*/ 5123830 w 12192000"/>
              <a:gd name="connsiteY86" fmla="*/ 2307070 h 3482342"/>
              <a:gd name="connsiteX87" fmla="*/ 5065426 w 12192000"/>
              <a:gd name="connsiteY87" fmla="*/ 2324076 h 3482342"/>
              <a:gd name="connsiteX88" fmla="*/ 4975908 w 12192000"/>
              <a:gd name="connsiteY88" fmla="*/ 2364128 h 3482342"/>
              <a:gd name="connsiteX89" fmla="*/ 4913723 w 12192000"/>
              <a:gd name="connsiteY89" fmla="*/ 2385265 h 3482342"/>
              <a:gd name="connsiteX90" fmla="*/ 4746485 w 12192000"/>
              <a:gd name="connsiteY90" fmla="*/ 2451769 h 3482342"/>
              <a:gd name="connsiteX91" fmla="*/ 4681588 w 12192000"/>
              <a:gd name="connsiteY91" fmla="*/ 2467494 h 3482342"/>
              <a:gd name="connsiteX92" fmla="*/ 1783655 w 12192000"/>
              <a:gd name="connsiteY92" fmla="*/ 3163860 h 3482342"/>
              <a:gd name="connsiteX93" fmla="*/ 1325955 w 12192000"/>
              <a:gd name="connsiteY93" fmla="*/ 3176692 h 3482342"/>
              <a:gd name="connsiteX94" fmla="*/ 1190384 w 12192000"/>
              <a:gd name="connsiteY94" fmla="*/ 3203504 h 3482342"/>
              <a:gd name="connsiteX95" fmla="*/ 1094537 w 12192000"/>
              <a:gd name="connsiteY95" fmla="*/ 3229469 h 3482342"/>
              <a:gd name="connsiteX96" fmla="*/ 779276 w 12192000"/>
              <a:gd name="connsiteY96" fmla="*/ 3327290 h 3482342"/>
              <a:gd name="connsiteX97" fmla="*/ 600378 w 12192000"/>
              <a:gd name="connsiteY97" fmla="*/ 3335250 h 3482342"/>
              <a:gd name="connsiteX98" fmla="*/ 493457 w 12192000"/>
              <a:gd name="connsiteY98" fmla="*/ 3365044 h 3482342"/>
              <a:gd name="connsiteX99" fmla="*/ 349402 w 12192000"/>
              <a:gd name="connsiteY99" fmla="*/ 3380897 h 3482342"/>
              <a:gd name="connsiteX100" fmla="*/ 192183 w 12192000"/>
              <a:gd name="connsiteY100" fmla="*/ 3460075 h 3482342"/>
              <a:gd name="connsiteX101" fmla="*/ 46713 w 12192000"/>
              <a:gd name="connsiteY101" fmla="*/ 3462986 h 3482342"/>
              <a:gd name="connsiteX102" fmla="*/ 2765 w 12192000"/>
              <a:gd name="connsiteY102" fmla="*/ 3480770 h 3482342"/>
              <a:gd name="connsiteX103" fmla="*/ 0 w 12192000"/>
              <a:gd name="connsiteY103" fmla="*/ 3482342 h 3482342"/>
              <a:gd name="connsiteX104" fmla="*/ 0 w 12192000"/>
              <a:gd name="connsiteY10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52860 w 12192000"/>
              <a:gd name="connsiteY78" fmla="*/ 2180085 h 3482342"/>
              <a:gd name="connsiteX79" fmla="*/ 5414282 w 12192000"/>
              <a:gd name="connsiteY79" fmla="*/ 2183070 h 3482342"/>
              <a:gd name="connsiteX80" fmla="*/ 5368369 w 12192000"/>
              <a:gd name="connsiteY80" fmla="*/ 2204272 h 3482342"/>
              <a:gd name="connsiteX81" fmla="*/ 5336354 w 12192000"/>
              <a:gd name="connsiteY81" fmla="*/ 2218920 h 3482342"/>
              <a:gd name="connsiteX82" fmla="*/ 5291263 w 12192000"/>
              <a:gd name="connsiteY82" fmla="*/ 2239182 h 3482342"/>
              <a:gd name="connsiteX83" fmla="*/ 5255152 w 12192000"/>
              <a:gd name="connsiteY83" fmla="*/ 2247164 h 3482342"/>
              <a:gd name="connsiteX84" fmla="*/ 5233796 w 12192000"/>
              <a:gd name="connsiteY84" fmla="*/ 2268260 h 3482342"/>
              <a:gd name="connsiteX85" fmla="*/ 5212786 w 12192000"/>
              <a:gd name="connsiteY85" fmla="*/ 2296592 h 3482342"/>
              <a:gd name="connsiteX86" fmla="*/ 5173523 w 12192000"/>
              <a:gd name="connsiteY86" fmla="*/ 2309057 h 3482342"/>
              <a:gd name="connsiteX87" fmla="*/ 5123830 w 12192000"/>
              <a:gd name="connsiteY87" fmla="*/ 2307070 h 3482342"/>
              <a:gd name="connsiteX88" fmla="*/ 5065426 w 12192000"/>
              <a:gd name="connsiteY88" fmla="*/ 2324076 h 3482342"/>
              <a:gd name="connsiteX89" fmla="*/ 4975908 w 12192000"/>
              <a:gd name="connsiteY89" fmla="*/ 2364128 h 3482342"/>
              <a:gd name="connsiteX90" fmla="*/ 4913723 w 12192000"/>
              <a:gd name="connsiteY90" fmla="*/ 2385265 h 3482342"/>
              <a:gd name="connsiteX91" fmla="*/ 4746485 w 12192000"/>
              <a:gd name="connsiteY91" fmla="*/ 2451769 h 3482342"/>
              <a:gd name="connsiteX92" fmla="*/ 4681588 w 12192000"/>
              <a:gd name="connsiteY92" fmla="*/ 2467494 h 3482342"/>
              <a:gd name="connsiteX93" fmla="*/ 1783655 w 12192000"/>
              <a:gd name="connsiteY93" fmla="*/ 3163860 h 3482342"/>
              <a:gd name="connsiteX94" fmla="*/ 1325955 w 12192000"/>
              <a:gd name="connsiteY94" fmla="*/ 3176692 h 3482342"/>
              <a:gd name="connsiteX95" fmla="*/ 1190384 w 12192000"/>
              <a:gd name="connsiteY95" fmla="*/ 3203504 h 3482342"/>
              <a:gd name="connsiteX96" fmla="*/ 1094537 w 12192000"/>
              <a:gd name="connsiteY96" fmla="*/ 3229469 h 3482342"/>
              <a:gd name="connsiteX97" fmla="*/ 779276 w 12192000"/>
              <a:gd name="connsiteY97" fmla="*/ 3327290 h 3482342"/>
              <a:gd name="connsiteX98" fmla="*/ 600378 w 12192000"/>
              <a:gd name="connsiteY98" fmla="*/ 3335250 h 3482342"/>
              <a:gd name="connsiteX99" fmla="*/ 493457 w 12192000"/>
              <a:gd name="connsiteY99" fmla="*/ 3365044 h 3482342"/>
              <a:gd name="connsiteX100" fmla="*/ 349402 w 12192000"/>
              <a:gd name="connsiteY100" fmla="*/ 3380897 h 3482342"/>
              <a:gd name="connsiteX101" fmla="*/ 192183 w 12192000"/>
              <a:gd name="connsiteY101" fmla="*/ 3460075 h 3482342"/>
              <a:gd name="connsiteX102" fmla="*/ 46713 w 12192000"/>
              <a:gd name="connsiteY102" fmla="*/ 3462986 h 3482342"/>
              <a:gd name="connsiteX103" fmla="*/ 2765 w 12192000"/>
              <a:gd name="connsiteY103" fmla="*/ 3480770 h 3482342"/>
              <a:gd name="connsiteX104" fmla="*/ 0 w 12192000"/>
              <a:gd name="connsiteY104" fmla="*/ 3482342 h 3482342"/>
              <a:gd name="connsiteX105" fmla="*/ 0 w 12192000"/>
              <a:gd name="connsiteY10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4610 w 12192000"/>
              <a:gd name="connsiteY75" fmla="*/ 2130684 h 3482342"/>
              <a:gd name="connsiteX76" fmla="*/ 5855337 w 12192000"/>
              <a:gd name="connsiteY76" fmla="*/ 2137719 h 3482342"/>
              <a:gd name="connsiteX77" fmla="*/ 5817682 w 12192000"/>
              <a:gd name="connsiteY77" fmla="*/ 2157358 h 3482342"/>
              <a:gd name="connsiteX78" fmla="*/ 5591469 w 12192000"/>
              <a:gd name="connsiteY78" fmla="*/ 2178389 h 3482342"/>
              <a:gd name="connsiteX79" fmla="*/ 5452860 w 12192000"/>
              <a:gd name="connsiteY79" fmla="*/ 2180085 h 3482342"/>
              <a:gd name="connsiteX80" fmla="*/ 5414282 w 12192000"/>
              <a:gd name="connsiteY80" fmla="*/ 2183070 h 3482342"/>
              <a:gd name="connsiteX81" fmla="*/ 5368369 w 12192000"/>
              <a:gd name="connsiteY81" fmla="*/ 2204272 h 3482342"/>
              <a:gd name="connsiteX82" fmla="*/ 5336354 w 12192000"/>
              <a:gd name="connsiteY82" fmla="*/ 2218920 h 3482342"/>
              <a:gd name="connsiteX83" fmla="*/ 5291263 w 12192000"/>
              <a:gd name="connsiteY83" fmla="*/ 2239182 h 3482342"/>
              <a:gd name="connsiteX84" fmla="*/ 5255152 w 12192000"/>
              <a:gd name="connsiteY84" fmla="*/ 2247164 h 3482342"/>
              <a:gd name="connsiteX85" fmla="*/ 5233796 w 12192000"/>
              <a:gd name="connsiteY85" fmla="*/ 2268260 h 3482342"/>
              <a:gd name="connsiteX86" fmla="*/ 5212786 w 12192000"/>
              <a:gd name="connsiteY86" fmla="*/ 2296592 h 3482342"/>
              <a:gd name="connsiteX87" fmla="*/ 5173523 w 12192000"/>
              <a:gd name="connsiteY87" fmla="*/ 2309057 h 3482342"/>
              <a:gd name="connsiteX88" fmla="*/ 5123830 w 12192000"/>
              <a:gd name="connsiteY88" fmla="*/ 2307070 h 3482342"/>
              <a:gd name="connsiteX89" fmla="*/ 5065426 w 12192000"/>
              <a:gd name="connsiteY89" fmla="*/ 2324076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8141 w 12192000"/>
              <a:gd name="connsiteY75" fmla="*/ 2144806 h 3482342"/>
              <a:gd name="connsiteX76" fmla="*/ 5855337 w 12192000"/>
              <a:gd name="connsiteY76" fmla="*/ 2137719 h 3482342"/>
              <a:gd name="connsiteX77" fmla="*/ 5817682 w 12192000"/>
              <a:gd name="connsiteY77" fmla="*/ 2157358 h 3482342"/>
              <a:gd name="connsiteX78" fmla="*/ 5591469 w 12192000"/>
              <a:gd name="connsiteY78" fmla="*/ 2178389 h 3482342"/>
              <a:gd name="connsiteX79" fmla="*/ 5452860 w 12192000"/>
              <a:gd name="connsiteY79" fmla="*/ 2180085 h 3482342"/>
              <a:gd name="connsiteX80" fmla="*/ 5414282 w 12192000"/>
              <a:gd name="connsiteY80" fmla="*/ 2183070 h 3482342"/>
              <a:gd name="connsiteX81" fmla="*/ 5368369 w 12192000"/>
              <a:gd name="connsiteY81" fmla="*/ 2204272 h 3482342"/>
              <a:gd name="connsiteX82" fmla="*/ 5336354 w 12192000"/>
              <a:gd name="connsiteY82" fmla="*/ 2218920 h 3482342"/>
              <a:gd name="connsiteX83" fmla="*/ 5291263 w 12192000"/>
              <a:gd name="connsiteY83" fmla="*/ 2239182 h 3482342"/>
              <a:gd name="connsiteX84" fmla="*/ 5255152 w 12192000"/>
              <a:gd name="connsiteY84" fmla="*/ 2247164 h 3482342"/>
              <a:gd name="connsiteX85" fmla="*/ 5233796 w 12192000"/>
              <a:gd name="connsiteY85" fmla="*/ 2268260 h 3482342"/>
              <a:gd name="connsiteX86" fmla="*/ 5212786 w 12192000"/>
              <a:gd name="connsiteY86" fmla="*/ 2296592 h 3482342"/>
              <a:gd name="connsiteX87" fmla="*/ 5173523 w 12192000"/>
              <a:gd name="connsiteY87" fmla="*/ 2309057 h 3482342"/>
              <a:gd name="connsiteX88" fmla="*/ 5123830 w 12192000"/>
              <a:gd name="connsiteY88" fmla="*/ 2307070 h 3482342"/>
              <a:gd name="connsiteX89" fmla="*/ 5065426 w 12192000"/>
              <a:gd name="connsiteY89" fmla="*/ 2324076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8141 w 12192000"/>
              <a:gd name="connsiteY75" fmla="*/ 2144806 h 3482342"/>
              <a:gd name="connsiteX76" fmla="*/ 5855337 w 12192000"/>
              <a:gd name="connsiteY76" fmla="*/ 2137719 h 3482342"/>
              <a:gd name="connsiteX77" fmla="*/ 5817682 w 12192000"/>
              <a:gd name="connsiteY77" fmla="*/ 2157358 h 3482342"/>
              <a:gd name="connsiteX78" fmla="*/ 5735300 w 12192000"/>
              <a:gd name="connsiteY78" fmla="*/ 2158902 h 3482342"/>
              <a:gd name="connsiteX79" fmla="*/ 5591469 w 12192000"/>
              <a:gd name="connsiteY79" fmla="*/ 2178389 h 3482342"/>
              <a:gd name="connsiteX80" fmla="*/ 5452860 w 12192000"/>
              <a:gd name="connsiteY80" fmla="*/ 2180085 h 3482342"/>
              <a:gd name="connsiteX81" fmla="*/ 5414282 w 12192000"/>
              <a:gd name="connsiteY81" fmla="*/ 2183070 h 3482342"/>
              <a:gd name="connsiteX82" fmla="*/ 5368369 w 12192000"/>
              <a:gd name="connsiteY82" fmla="*/ 2204272 h 3482342"/>
              <a:gd name="connsiteX83" fmla="*/ 5336354 w 12192000"/>
              <a:gd name="connsiteY83" fmla="*/ 2218920 h 3482342"/>
              <a:gd name="connsiteX84" fmla="*/ 5291263 w 12192000"/>
              <a:gd name="connsiteY84" fmla="*/ 2239182 h 3482342"/>
              <a:gd name="connsiteX85" fmla="*/ 5255152 w 12192000"/>
              <a:gd name="connsiteY85" fmla="*/ 2247164 h 3482342"/>
              <a:gd name="connsiteX86" fmla="*/ 5233796 w 12192000"/>
              <a:gd name="connsiteY86" fmla="*/ 2268260 h 3482342"/>
              <a:gd name="connsiteX87" fmla="*/ 5212786 w 12192000"/>
              <a:gd name="connsiteY87" fmla="*/ 2296592 h 3482342"/>
              <a:gd name="connsiteX88" fmla="*/ 5173523 w 12192000"/>
              <a:gd name="connsiteY88" fmla="*/ 2309057 h 3482342"/>
              <a:gd name="connsiteX89" fmla="*/ 5123830 w 12192000"/>
              <a:gd name="connsiteY89" fmla="*/ 2307070 h 3482342"/>
              <a:gd name="connsiteX90" fmla="*/ 5065426 w 12192000"/>
              <a:gd name="connsiteY90" fmla="*/ 2324076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333446 w 12192000"/>
              <a:gd name="connsiteY69" fmla="*/ 1997163 h 3482342"/>
              <a:gd name="connsiteX70" fmla="*/ 6294933 w 12192000"/>
              <a:gd name="connsiteY70" fmla="*/ 2019412 h 3482342"/>
              <a:gd name="connsiteX71" fmla="*/ 6238719 w 12192000"/>
              <a:gd name="connsiteY71" fmla="*/ 2042547 h 3482342"/>
              <a:gd name="connsiteX72" fmla="*/ 6142310 w 12192000"/>
              <a:gd name="connsiteY72" fmla="*/ 2092510 h 3482342"/>
              <a:gd name="connsiteX73" fmla="*/ 6056576 w 12192000"/>
              <a:gd name="connsiteY73" fmla="*/ 2134188 h 3482342"/>
              <a:gd name="connsiteX74" fmla="*/ 6007916 w 12192000"/>
              <a:gd name="connsiteY74" fmla="*/ 2143752 h 3482342"/>
              <a:gd name="connsiteX75" fmla="*/ 5947131 w 12192000"/>
              <a:gd name="connsiteY75" fmla="*/ 2148310 h 3482342"/>
              <a:gd name="connsiteX76" fmla="*/ 5898141 w 12192000"/>
              <a:gd name="connsiteY76" fmla="*/ 2144806 h 3482342"/>
              <a:gd name="connsiteX77" fmla="*/ 5855337 w 12192000"/>
              <a:gd name="connsiteY77" fmla="*/ 2137719 h 3482342"/>
              <a:gd name="connsiteX78" fmla="*/ 5817682 w 12192000"/>
              <a:gd name="connsiteY78" fmla="*/ 2157358 h 3482342"/>
              <a:gd name="connsiteX79" fmla="*/ 5735300 w 12192000"/>
              <a:gd name="connsiteY79" fmla="*/ 2158902 h 3482342"/>
              <a:gd name="connsiteX80" fmla="*/ 5591469 w 12192000"/>
              <a:gd name="connsiteY80" fmla="*/ 2178389 h 3482342"/>
              <a:gd name="connsiteX81" fmla="*/ 5452860 w 12192000"/>
              <a:gd name="connsiteY81" fmla="*/ 2180085 h 3482342"/>
              <a:gd name="connsiteX82" fmla="*/ 5414282 w 12192000"/>
              <a:gd name="connsiteY82" fmla="*/ 2183070 h 3482342"/>
              <a:gd name="connsiteX83" fmla="*/ 5368369 w 12192000"/>
              <a:gd name="connsiteY83" fmla="*/ 2204272 h 3482342"/>
              <a:gd name="connsiteX84" fmla="*/ 5336354 w 12192000"/>
              <a:gd name="connsiteY84" fmla="*/ 2218920 h 3482342"/>
              <a:gd name="connsiteX85" fmla="*/ 5291263 w 12192000"/>
              <a:gd name="connsiteY85" fmla="*/ 2239182 h 3482342"/>
              <a:gd name="connsiteX86" fmla="*/ 5255152 w 12192000"/>
              <a:gd name="connsiteY86" fmla="*/ 2247164 h 3482342"/>
              <a:gd name="connsiteX87" fmla="*/ 5233796 w 12192000"/>
              <a:gd name="connsiteY87" fmla="*/ 2268260 h 3482342"/>
              <a:gd name="connsiteX88" fmla="*/ 5212786 w 12192000"/>
              <a:gd name="connsiteY88" fmla="*/ 2296592 h 3482342"/>
              <a:gd name="connsiteX89" fmla="*/ 5173523 w 12192000"/>
              <a:gd name="connsiteY89" fmla="*/ 2309057 h 3482342"/>
              <a:gd name="connsiteX90" fmla="*/ 5123830 w 12192000"/>
              <a:gd name="connsiteY90" fmla="*/ 2307070 h 3482342"/>
              <a:gd name="connsiteX91" fmla="*/ 5065426 w 12192000"/>
              <a:gd name="connsiteY91" fmla="*/ 2324076 h 3482342"/>
              <a:gd name="connsiteX92" fmla="*/ 4975908 w 12192000"/>
              <a:gd name="connsiteY92" fmla="*/ 2364128 h 3482342"/>
              <a:gd name="connsiteX93" fmla="*/ 4913723 w 12192000"/>
              <a:gd name="connsiteY93" fmla="*/ 2385265 h 3482342"/>
              <a:gd name="connsiteX94" fmla="*/ 4746485 w 12192000"/>
              <a:gd name="connsiteY94" fmla="*/ 2451769 h 3482342"/>
              <a:gd name="connsiteX95" fmla="*/ 4681588 w 12192000"/>
              <a:gd name="connsiteY95" fmla="*/ 2467494 h 3482342"/>
              <a:gd name="connsiteX96" fmla="*/ 1783655 w 12192000"/>
              <a:gd name="connsiteY96" fmla="*/ 3163860 h 3482342"/>
              <a:gd name="connsiteX97" fmla="*/ 1325955 w 12192000"/>
              <a:gd name="connsiteY97" fmla="*/ 3176692 h 3482342"/>
              <a:gd name="connsiteX98" fmla="*/ 1190384 w 12192000"/>
              <a:gd name="connsiteY98" fmla="*/ 3203504 h 3482342"/>
              <a:gd name="connsiteX99" fmla="*/ 1094537 w 12192000"/>
              <a:gd name="connsiteY99" fmla="*/ 3229469 h 3482342"/>
              <a:gd name="connsiteX100" fmla="*/ 779276 w 12192000"/>
              <a:gd name="connsiteY100" fmla="*/ 3327290 h 3482342"/>
              <a:gd name="connsiteX101" fmla="*/ 600378 w 12192000"/>
              <a:gd name="connsiteY101" fmla="*/ 3335250 h 3482342"/>
              <a:gd name="connsiteX102" fmla="*/ 493457 w 12192000"/>
              <a:gd name="connsiteY102" fmla="*/ 3365044 h 3482342"/>
              <a:gd name="connsiteX103" fmla="*/ 349402 w 12192000"/>
              <a:gd name="connsiteY103" fmla="*/ 3380897 h 3482342"/>
              <a:gd name="connsiteX104" fmla="*/ 192183 w 12192000"/>
              <a:gd name="connsiteY104" fmla="*/ 3460075 h 3482342"/>
              <a:gd name="connsiteX105" fmla="*/ 46713 w 12192000"/>
              <a:gd name="connsiteY105" fmla="*/ 3462986 h 3482342"/>
              <a:gd name="connsiteX106" fmla="*/ 2765 w 12192000"/>
              <a:gd name="connsiteY106" fmla="*/ 3480770 h 3482342"/>
              <a:gd name="connsiteX107" fmla="*/ 0 w 12192000"/>
              <a:gd name="connsiteY107" fmla="*/ 3482342 h 3482342"/>
              <a:gd name="connsiteX108" fmla="*/ 0 w 12192000"/>
              <a:gd name="connsiteY10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56576 w 12192000"/>
              <a:gd name="connsiteY74" fmla="*/ 2134188 h 3482342"/>
              <a:gd name="connsiteX75" fmla="*/ 6007916 w 12192000"/>
              <a:gd name="connsiteY75" fmla="*/ 2143752 h 3482342"/>
              <a:gd name="connsiteX76" fmla="*/ 5947131 w 12192000"/>
              <a:gd name="connsiteY76" fmla="*/ 2148310 h 3482342"/>
              <a:gd name="connsiteX77" fmla="*/ 5898141 w 12192000"/>
              <a:gd name="connsiteY77" fmla="*/ 2144806 h 3482342"/>
              <a:gd name="connsiteX78" fmla="*/ 5855337 w 12192000"/>
              <a:gd name="connsiteY78" fmla="*/ 2137719 h 3482342"/>
              <a:gd name="connsiteX79" fmla="*/ 5817682 w 12192000"/>
              <a:gd name="connsiteY79" fmla="*/ 2157358 h 3482342"/>
              <a:gd name="connsiteX80" fmla="*/ 5735300 w 12192000"/>
              <a:gd name="connsiteY80" fmla="*/ 2158902 h 3482342"/>
              <a:gd name="connsiteX81" fmla="*/ 5591469 w 12192000"/>
              <a:gd name="connsiteY81" fmla="*/ 2178389 h 3482342"/>
              <a:gd name="connsiteX82" fmla="*/ 5452860 w 12192000"/>
              <a:gd name="connsiteY82" fmla="*/ 2180085 h 3482342"/>
              <a:gd name="connsiteX83" fmla="*/ 5414282 w 12192000"/>
              <a:gd name="connsiteY83" fmla="*/ 2183070 h 3482342"/>
              <a:gd name="connsiteX84" fmla="*/ 5368369 w 12192000"/>
              <a:gd name="connsiteY84" fmla="*/ 2204272 h 3482342"/>
              <a:gd name="connsiteX85" fmla="*/ 5336354 w 12192000"/>
              <a:gd name="connsiteY85" fmla="*/ 2218920 h 3482342"/>
              <a:gd name="connsiteX86" fmla="*/ 5291263 w 12192000"/>
              <a:gd name="connsiteY86" fmla="*/ 2239182 h 3482342"/>
              <a:gd name="connsiteX87" fmla="*/ 5255152 w 12192000"/>
              <a:gd name="connsiteY87" fmla="*/ 2247164 h 3482342"/>
              <a:gd name="connsiteX88" fmla="*/ 5233796 w 12192000"/>
              <a:gd name="connsiteY88" fmla="*/ 2268260 h 3482342"/>
              <a:gd name="connsiteX89" fmla="*/ 5212786 w 12192000"/>
              <a:gd name="connsiteY89" fmla="*/ 2296592 h 3482342"/>
              <a:gd name="connsiteX90" fmla="*/ 5173523 w 12192000"/>
              <a:gd name="connsiteY90" fmla="*/ 2309057 h 3482342"/>
              <a:gd name="connsiteX91" fmla="*/ 5123830 w 12192000"/>
              <a:gd name="connsiteY91" fmla="*/ 2307070 h 3482342"/>
              <a:gd name="connsiteX92" fmla="*/ 5065426 w 12192000"/>
              <a:gd name="connsiteY92" fmla="*/ 2324076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38780 w 12192000"/>
              <a:gd name="connsiteY73" fmla="*/ 2081918 h 3482342"/>
              <a:gd name="connsiteX74" fmla="*/ 6056576 w 12192000"/>
              <a:gd name="connsiteY74" fmla="*/ 2134188 h 3482342"/>
              <a:gd name="connsiteX75" fmla="*/ 6007916 w 12192000"/>
              <a:gd name="connsiteY75" fmla="*/ 2143752 h 3482342"/>
              <a:gd name="connsiteX76" fmla="*/ 5947131 w 12192000"/>
              <a:gd name="connsiteY76" fmla="*/ 2148310 h 3482342"/>
              <a:gd name="connsiteX77" fmla="*/ 5898141 w 12192000"/>
              <a:gd name="connsiteY77" fmla="*/ 2144806 h 3482342"/>
              <a:gd name="connsiteX78" fmla="*/ 5855337 w 12192000"/>
              <a:gd name="connsiteY78" fmla="*/ 2137719 h 3482342"/>
              <a:gd name="connsiteX79" fmla="*/ 5817682 w 12192000"/>
              <a:gd name="connsiteY79" fmla="*/ 2157358 h 3482342"/>
              <a:gd name="connsiteX80" fmla="*/ 5735300 w 12192000"/>
              <a:gd name="connsiteY80" fmla="*/ 2158902 h 3482342"/>
              <a:gd name="connsiteX81" fmla="*/ 5591469 w 12192000"/>
              <a:gd name="connsiteY81" fmla="*/ 2178389 h 3482342"/>
              <a:gd name="connsiteX82" fmla="*/ 5452860 w 12192000"/>
              <a:gd name="connsiteY82" fmla="*/ 2180085 h 3482342"/>
              <a:gd name="connsiteX83" fmla="*/ 5414282 w 12192000"/>
              <a:gd name="connsiteY83" fmla="*/ 2183070 h 3482342"/>
              <a:gd name="connsiteX84" fmla="*/ 5368369 w 12192000"/>
              <a:gd name="connsiteY84" fmla="*/ 2204272 h 3482342"/>
              <a:gd name="connsiteX85" fmla="*/ 5336354 w 12192000"/>
              <a:gd name="connsiteY85" fmla="*/ 2218920 h 3482342"/>
              <a:gd name="connsiteX86" fmla="*/ 5291263 w 12192000"/>
              <a:gd name="connsiteY86" fmla="*/ 2239182 h 3482342"/>
              <a:gd name="connsiteX87" fmla="*/ 5255152 w 12192000"/>
              <a:gd name="connsiteY87" fmla="*/ 2247164 h 3482342"/>
              <a:gd name="connsiteX88" fmla="*/ 5233796 w 12192000"/>
              <a:gd name="connsiteY88" fmla="*/ 2268260 h 3482342"/>
              <a:gd name="connsiteX89" fmla="*/ 5212786 w 12192000"/>
              <a:gd name="connsiteY89" fmla="*/ 2296592 h 3482342"/>
              <a:gd name="connsiteX90" fmla="*/ 5173523 w 12192000"/>
              <a:gd name="connsiteY90" fmla="*/ 2309057 h 3482342"/>
              <a:gd name="connsiteX91" fmla="*/ 5123830 w 12192000"/>
              <a:gd name="connsiteY91" fmla="*/ 2307070 h 3482342"/>
              <a:gd name="connsiteX92" fmla="*/ 5065426 w 12192000"/>
              <a:gd name="connsiteY92" fmla="*/ 2324076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056576 w 12192000"/>
              <a:gd name="connsiteY75" fmla="*/ 2134188 h 3482342"/>
              <a:gd name="connsiteX76" fmla="*/ 6007916 w 12192000"/>
              <a:gd name="connsiteY76" fmla="*/ 2143752 h 3482342"/>
              <a:gd name="connsiteX77" fmla="*/ 5947131 w 12192000"/>
              <a:gd name="connsiteY77" fmla="*/ 2148310 h 3482342"/>
              <a:gd name="connsiteX78" fmla="*/ 5898141 w 12192000"/>
              <a:gd name="connsiteY78" fmla="*/ 2144806 h 3482342"/>
              <a:gd name="connsiteX79" fmla="*/ 5855337 w 12192000"/>
              <a:gd name="connsiteY79" fmla="*/ 2137719 h 3482342"/>
              <a:gd name="connsiteX80" fmla="*/ 5817682 w 12192000"/>
              <a:gd name="connsiteY80" fmla="*/ 2157358 h 3482342"/>
              <a:gd name="connsiteX81" fmla="*/ 5735300 w 12192000"/>
              <a:gd name="connsiteY81" fmla="*/ 2158902 h 3482342"/>
              <a:gd name="connsiteX82" fmla="*/ 5591469 w 12192000"/>
              <a:gd name="connsiteY82" fmla="*/ 2178389 h 3482342"/>
              <a:gd name="connsiteX83" fmla="*/ 5452860 w 12192000"/>
              <a:gd name="connsiteY83" fmla="*/ 2180085 h 3482342"/>
              <a:gd name="connsiteX84" fmla="*/ 5414282 w 12192000"/>
              <a:gd name="connsiteY84" fmla="*/ 2183070 h 3482342"/>
              <a:gd name="connsiteX85" fmla="*/ 5368369 w 12192000"/>
              <a:gd name="connsiteY85" fmla="*/ 2204272 h 3482342"/>
              <a:gd name="connsiteX86" fmla="*/ 5336354 w 12192000"/>
              <a:gd name="connsiteY86" fmla="*/ 2218920 h 3482342"/>
              <a:gd name="connsiteX87" fmla="*/ 5291263 w 12192000"/>
              <a:gd name="connsiteY87" fmla="*/ 2239182 h 3482342"/>
              <a:gd name="connsiteX88" fmla="*/ 5255152 w 12192000"/>
              <a:gd name="connsiteY88" fmla="*/ 2247164 h 3482342"/>
              <a:gd name="connsiteX89" fmla="*/ 5233796 w 12192000"/>
              <a:gd name="connsiteY89" fmla="*/ 2268260 h 3482342"/>
              <a:gd name="connsiteX90" fmla="*/ 5212786 w 12192000"/>
              <a:gd name="connsiteY90" fmla="*/ 2296592 h 3482342"/>
              <a:gd name="connsiteX91" fmla="*/ 5173523 w 12192000"/>
              <a:gd name="connsiteY91" fmla="*/ 2309057 h 3482342"/>
              <a:gd name="connsiteX92" fmla="*/ 5123830 w 12192000"/>
              <a:gd name="connsiteY92" fmla="*/ 2307070 h 3482342"/>
              <a:gd name="connsiteX93" fmla="*/ 5065426 w 12192000"/>
              <a:gd name="connsiteY93" fmla="*/ 2324076 h 3482342"/>
              <a:gd name="connsiteX94" fmla="*/ 4975908 w 12192000"/>
              <a:gd name="connsiteY94" fmla="*/ 2364128 h 3482342"/>
              <a:gd name="connsiteX95" fmla="*/ 4913723 w 12192000"/>
              <a:gd name="connsiteY95" fmla="*/ 2385265 h 3482342"/>
              <a:gd name="connsiteX96" fmla="*/ 4746485 w 12192000"/>
              <a:gd name="connsiteY96" fmla="*/ 2451769 h 3482342"/>
              <a:gd name="connsiteX97" fmla="*/ 4681588 w 12192000"/>
              <a:gd name="connsiteY97" fmla="*/ 2467494 h 3482342"/>
              <a:gd name="connsiteX98" fmla="*/ 1783655 w 12192000"/>
              <a:gd name="connsiteY98" fmla="*/ 3163860 h 3482342"/>
              <a:gd name="connsiteX99" fmla="*/ 1325955 w 12192000"/>
              <a:gd name="connsiteY99" fmla="*/ 3176692 h 3482342"/>
              <a:gd name="connsiteX100" fmla="*/ 1190384 w 12192000"/>
              <a:gd name="connsiteY100" fmla="*/ 3203504 h 3482342"/>
              <a:gd name="connsiteX101" fmla="*/ 1094537 w 12192000"/>
              <a:gd name="connsiteY101" fmla="*/ 3229469 h 3482342"/>
              <a:gd name="connsiteX102" fmla="*/ 779276 w 12192000"/>
              <a:gd name="connsiteY102" fmla="*/ 3327290 h 3482342"/>
              <a:gd name="connsiteX103" fmla="*/ 600378 w 12192000"/>
              <a:gd name="connsiteY103" fmla="*/ 3335250 h 3482342"/>
              <a:gd name="connsiteX104" fmla="*/ 493457 w 12192000"/>
              <a:gd name="connsiteY104" fmla="*/ 3365044 h 3482342"/>
              <a:gd name="connsiteX105" fmla="*/ 349402 w 12192000"/>
              <a:gd name="connsiteY105" fmla="*/ 3380897 h 3482342"/>
              <a:gd name="connsiteX106" fmla="*/ 192183 w 12192000"/>
              <a:gd name="connsiteY106" fmla="*/ 3460075 h 3482342"/>
              <a:gd name="connsiteX107" fmla="*/ 46713 w 12192000"/>
              <a:gd name="connsiteY107" fmla="*/ 3462986 h 3482342"/>
              <a:gd name="connsiteX108" fmla="*/ 2765 w 12192000"/>
              <a:gd name="connsiteY108" fmla="*/ 3480770 h 3482342"/>
              <a:gd name="connsiteX109" fmla="*/ 0 w 12192000"/>
              <a:gd name="connsiteY109" fmla="*/ 3482342 h 3482342"/>
              <a:gd name="connsiteX110" fmla="*/ 0 w 12192000"/>
              <a:gd name="connsiteY11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34188 h 3482342"/>
              <a:gd name="connsiteX77" fmla="*/ 6007916 w 12192000"/>
              <a:gd name="connsiteY77" fmla="*/ 2143752 h 3482342"/>
              <a:gd name="connsiteX78" fmla="*/ 5947131 w 12192000"/>
              <a:gd name="connsiteY78" fmla="*/ 2148310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6007916 w 12192000"/>
              <a:gd name="connsiteY77" fmla="*/ 2143752 h 3482342"/>
              <a:gd name="connsiteX78" fmla="*/ 5947131 w 12192000"/>
              <a:gd name="connsiteY78" fmla="*/ 2148310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7131 w 12192000"/>
              <a:gd name="connsiteY78" fmla="*/ 2148310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3601 w 12192000"/>
              <a:gd name="connsiteY78" fmla="*/ 2137719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3601 w 12192000"/>
              <a:gd name="connsiteY78" fmla="*/ 2137719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505818 w 12192000"/>
              <a:gd name="connsiteY84" fmla="*/ 2194207 h 3482342"/>
              <a:gd name="connsiteX85" fmla="*/ 5452860 w 12192000"/>
              <a:gd name="connsiteY85" fmla="*/ 2180085 h 3482342"/>
              <a:gd name="connsiteX86" fmla="*/ 5414282 w 12192000"/>
              <a:gd name="connsiteY86" fmla="*/ 2183070 h 3482342"/>
              <a:gd name="connsiteX87" fmla="*/ 5368369 w 12192000"/>
              <a:gd name="connsiteY87" fmla="*/ 2204272 h 3482342"/>
              <a:gd name="connsiteX88" fmla="*/ 5336354 w 12192000"/>
              <a:gd name="connsiteY88" fmla="*/ 2218920 h 3482342"/>
              <a:gd name="connsiteX89" fmla="*/ 5291263 w 12192000"/>
              <a:gd name="connsiteY89" fmla="*/ 2239182 h 3482342"/>
              <a:gd name="connsiteX90" fmla="*/ 5255152 w 12192000"/>
              <a:gd name="connsiteY90" fmla="*/ 2247164 h 3482342"/>
              <a:gd name="connsiteX91" fmla="*/ 5233796 w 12192000"/>
              <a:gd name="connsiteY91" fmla="*/ 2268260 h 3482342"/>
              <a:gd name="connsiteX92" fmla="*/ 5212786 w 12192000"/>
              <a:gd name="connsiteY92" fmla="*/ 2296592 h 3482342"/>
              <a:gd name="connsiteX93" fmla="*/ 5173523 w 12192000"/>
              <a:gd name="connsiteY93" fmla="*/ 2309057 h 3482342"/>
              <a:gd name="connsiteX94" fmla="*/ 5123830 w 12192000"/>
              <a:gd name="connsiteY94" fmla="*/ 2307070 h 3482342"/>
              <a:gd name="connsiteX95" fmla="*/ 5065426 w 12192000"/>
              <a:gd name="connsiteY95" fmla="*/ 2324076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112" fmla="*/ 0 w 12192000"/>
              <a:gd name="connsiteY11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3601 w 12192000"/>
              <a:gd name="connsiteY78" fmla="*/ 2137719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505818 w 12192000"/>
              <a:gd name="connsiteY84" fmla="*/ 2194207 h 3482342"/>
              <a:gd name="connsiteX85" fmla="*/ 5452860 w 12192000"/>
              <a:gd name="connsiteY85" fmla="*/ 2180085 h 3482342"/>
              <a:gd name="connsiteX86" fmla="*/ 5414282 w 12192000"/>
              <a:gd name="connsiteY86" fmla="*/ 2183070 h 3482342"/>
              <a:gd name="connsiteX87" fmla="*/ 5368369 w 12192000"/>
              <a:gd name="connsiteY87" fmla="*/ 2204272 h 3482342"/>
              <a:gd name="connsiteX88" fmla="*/ 5336354 w 12192000"/>
              <a:gd name="connsiteY88" fmla="*/ 2218920 h 3482342"/>
              <a:gd name="connsiteX89" fmla="*/ 5291263 w 12192000"/>
              <a:gd name="connsiteY89" fmla="*/ 2239182 h 3482342"/>
              <a:gd name="connsiteX90" fmla="*/ 5255152 w 12192000"/>
              <a:gd name="connsiteY90" fmla="*/ 2247164 h 3482342"/>
              <a:gd name="connsiteX91" fmla="*/ 5233796 w 12192000"/>
              <a:gd name="connsiteY91" fmla="*/ 2268260 h 3482342"/>
              <a:gd name="connsiteX92" fmla="*/ 5212786 w 12192000"/>
              <a:gd name="connsiteY92" fmla="*/ 2296592 h 3482342"/>
              <a:gd name="connsiteX93" fmla="*/ 5173523 w 12192000"/>
              <a:gd name="connsiteY93" fmla="*/ 2309057 h 3482342"/>
              <a:gd name="connsiteX94" fmla="*/ 5123830 w 12192000"/>
              <a:gd name="connsiteY94" fmla="*/ 2307070 h 3482342"/>
              <a:gd name="connsiteX95" fmla="*/ 5065426 w 12192000"/>
              <a:gd name="connsiteY95" fmla="*/ 2324076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112" fmla="*/ 0 w 12192000"/>
              <a:gd name="connsiteY11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50998 w 12192000"/>
              <a:gd name="connsiteY21" fmla="*/ 1269215 h 3482342"/>
              <a:gd name="connsiteX22" fmla="*/ 10815658 w 12192000"/>
              <a:gd name="connsiteY22" fmla="*/ 1287849 h 3482342"/>
              <a:gd name="connsiteX23" fmla="*/ 10679906 w 12192000"/>
              <a:gd name="connsiteY23" fmla="*/ 1324988 h 3482342"/>
              <a:gd name="connsiteX24" fmla="*/ 10636304 w 12192000"/>
              <a:gd name="connsiteY24" fmla="*/ 1317928 h 3482342"/>
              <a:gd name="connsiteX25" fmla="*/ 10573203 w 12192000"/>
              <a:gd name="connsiteY25" fmla="*/ 1351996 h 3482342"/>
              <a:gd name="connsiteX26" fmla="*/ 10513263 w 12192000"/>
              <a:gd name="connsiteY26" fmla="*/ 1350756 h 3482342"/>
              <a:gd name="connsiteX27" fmla="*/ 10464012 w 12192000"/>
              <a:gd name="connsiteY27" fmla="*/ 1391778 h 3482342"/>
              <a:gd name="connsiteX28" fmla="*/ 10405409 w 12192000"/>
              <a:gd name="connsiteY28" fmla="*/ 1422789 h 3482342"/>
              <a:gd name="connsiteX29" fmla="*/ 10370530 w 12192000"/>
              <a:gd name="connsiteY29" fmla="*/ 1441596 h 3482342"/>
              <a:gd name="connsiteX30" fmla="*/ 10264922 w 12192000"/>
              <a:gd name="connsiteY30" fmla="*/ 1472107 h 3482342"/>
              <a:gd name="connsiteX31" fmla="*/ 10058690 w 12192000"/>
              <a:gd name="connsiteY31" fmla="*/ 1474888 h 3482342"/>
              <a:gd name="connsiteX32" fmla="*/ 10004424 w 12192000"/>
              <a:gd name="connsiteY32" fmla="*/ 1489801 h 3482342"/>
              <a:gd name="connsiteX33" fmla="*/ 9999951 w 12192000"/>
              <a:gd name="connsiteY33" fmla="*/ 1499127 h 3482342"/>
              <a:gd name="connsiteX34" fmla="*/ 9845462 w 12192000"/>
              <a:gd name="connsiteY34" fmla="*/ 1548192 h 3482342"/>
              <a:gd name="connsiteX35" fmla="*/ 9736156 w 12192000"/>
              <a:gd name="connsiteY35" fmla="*/ 1581928 h 3482342"/>
              <a:gd name="connsiteX36" fmla="*/ 9693355 w 12192000"/>
              <a:gd name="connsiteY36" fmla="*/ 1602632 h 3482342"/>
              <a:gd name="connsiteX37" fmla="*/ 9664242 w 12192000"/>
              <a:gd name="connsiteY37" fmla="*/ 1622075 h 3482342"/>
              <a:gd name="connsiteX38" fmla="*/ 9579195 w 12192000"/>
              <a:gd name="connsiteY38" fmla="*/ 1648017 h 3482342"/>
              <a:gd name="connsiteX39" fmla="*/ 9433652 w 12192000"/>
              <a:gd name="connsiteY39" fmla="*/ 1681174 h 3482342"/>
              <a:gd name="connsiteX40" fmla="*/ 9403775 w 12192000"/>
              <a:gd name="connsiteY40" fmla="*/ 1690403 h 3482342"/>
              <a:gd name="connsiteX41" fmla="*/ 9382503 w 12192000"/>
              <a:gd name="connsiteY41" fmla="*/ 1706957 h 3482342"/>
              <a:gd name="connsiteX42" fmla="*/ 9381410 w 12192000"/>
              <a:gd name="connsiteY42" fmla="*/ 1718312 h 3482342"/>
              <a:gd name="connsiteX43" fmla="*/ 9365685 w 12192000"/>
              <a:gd name="connsiteY43" fmla="*/ 1724772 h 3482342"/>
              <a:gd name="connsiteX44" fmla="*/ 9278020 w 12192000"/>
              <a:gd name="connsiteY44" fmla="*/ 1741161 h 3482342"/>
              <a:gd name="connsiteX45" fmla="*/ 9217145 w 12192000"/>
              <a:gd name="connsiteY45" fmla="*/ 1771195 h 3482342"/>
              <a:gd name="connsiteX46" fmla="*/ 8955875 w 12192000"/>
              <a:gd name="connsiteY46" fmla="*/ 1796806 h 3482342"/>
              <a:gd name="connsiteX47" fmla="*/ 8648415 w 12192000"/>
              <a:gd name="connsiteY47" fmla="*/ 1878623 h 3482342"/>
              <a:gd name="connsiteX48" fmla="*/ 8495949 w 12192000"/>
              <a:gd name="connsiteY48" fmla="*/ 1902425 h 3482342"/>
              <a:gd name="connsiteX49" fmla="*/ 8236214 w 12192000"/>
              <a:gd name="connsiteY49" fmla="*/ 1909725 h 3482342"/>
              <a:gd name="connsiteX50" fmla="*/ 8132104 w 12192000"/>
              <a:gd name="connsiteY50" fmla="*/ 1895727 h 3482342"/>
              <a:gd name="connsiteX51" fmla="*/ 7918078 w 12192000"/>
              <a:gd name="connsiteY51" fmla="*/ 1862668 h 3482342"/>
              <a:gd name="connsiteX52" fmla="*/ 7817899 w 12192000"/>
              <a:gd name="connsiteY52" fmla="*/ 1862176 h 3482342"/>
              <a:gd name="connsiteX53" fmla="*/ 7768994 w 12192000"/>
              <a:gd name="connsiteY53" fmla="*/ 1855721 h 3482342"/>
              <a:gd name="connsiteX54" fmla="*/ 7618027 w 12192000"/>
              <a:gd name="connsiteY54" fmla="*/ 1830959 h 3482342"/>
              <a:gd name="connsiteX55" fmla="*/ 7449425 w 12192000"/>
              <a:gd name="connsiteY55" fmla="*/ 1810910 h 3482342"/>
              <a:gd name="connsiteX56" fmla="*/ 7342915 w 12192000"/>
              <a:gd name="connsiteY56" fmla="*/ 1819827 h 3482342"/>
              <a:gd name="connsiteX57" fmla="*/ 7255191 w 12192000"/>
              <a:gd name="connsiteY57" fmla="*/ 1834354 h 3482342"/>
              <a:gd name="connsiteX58" fmla="*/ 7131205 w 12192000"/>
              <a:gd name="connsiteY58" fmla="*/ 1845557 h 3482342"/>
              <a:gd name="connsiteX59" fmla="*/ 6941837 w 12192000"/>
              <a:gd name="connsiteY59" fmla="*/ 1840640 h 3482342"/>
              <a:gd name="connsiteX60" fmla="*/ 6837145 w 12192000"/>
              <a:gd name="connsiteY60" fmla="*/ 1870724 h 3482342"/>
              <a:gd name="connsiteX61" fmla="*/ 6753991 w 12192000"/>
              <a:gd name="connsiteY61" fmla="*/ 1860969 h 3482342"/>
              <a:gd name="connsiteX62" fmla="*/ 6727754 w 12192000"/>
              <a:gd name="connsiteY62" fmla="*/ 1882372 h 3482342"/>
              <a:gd name="connsiteX63" fmla="*/ 6723371 w 12192000"/>
              <a:gd name="connsiteY63" fmla="*/ 1886494 h 3482342"/>
              <a:gd name="connsiteX64" fmla="*/ 6702779 w 12192000"/>
              <a:gd name="connsiteY64" fmla="*/ 1893601 h 3482342"/>
              <a:gd name="connsiteX65" fmla="*/ 6686657 w 12192000"/>
              <a:gd name="connsiteY65" fmla="*/ 1907344 h 3482342"/>
              <a:gd name="connsiteX66" fmla="*/ 6651330 w 12192000"/>
              <a:gd name="connsiteY66" fmla="*/ 1922921 h 3482342"/>
              <a:gd name="connsiteX67" fmla="*/ 6622958 w 12192000"/>
              <a:gd name="connsiteY67" fmla="*/ 1936255 h 3482342"/>
              <a:gd name="connsiteX68" fmla="*/ 6522602 w 12192000"/>
              <a:gd name="connsiteY68" fmla="*/ 1954133 h 3482342"/>
              <a:gd name="connsiteX69" fmla="*/ 6444344 w 12192000"/>
              <a:gd name="connsiteY69" fmla="*/ 1969663 h 3482342"/>
              <a:gd name="connsiteX70" fmla="*/ 6409626 w 12192000"/>
              <a:gd name="connsiteY70" fmla="*/ 1978846 h 3482342"/>
              <a:gd name="connsiteX71" fmla="*/ 6333446 w 12192000"/>
              <a:gd name="connsiteY71" fmla="*/ 1997163 h 3482342"/>
              <a:gd name="connsiteX72" fmla="*/ 6294933 w 12192000"/>
              <a:gd name="connsiteY72" fmla="*/ 2019412 h 3482342"/>
              <a:gd name="connsiteX73" fmla="*/ 6238719 w 12192000"/>
              <a:gd name="connsiteY73" fmla="*/ 2042547 h 3482342"/>
              <a:gd name="connsiteX74" fmla="*/ 6187205 w 12192000"/>
              <a:gd name="connsiteY74" fmla="*/ 2060048 h 3482342"/>
              <a:gd name="connsiteX75" fmla="*/ 6138780 w 12192000"/>
              <a:gd name="connsiteY75" fmla="*/ 2081918 h 3482342"/>
              <a:gd name="connsiteX76" fmla="*/ 6120125 w 12192000"/>
              <a:gd name="connsiteY76" fmla="*/ 2109475 h 3482342"/>
              <a:gd name="connsiteX77" fmla="*/ 6056576 w 12192000"/>
              <a:gd name="connsiteY77" fmla="*/ 2120066 h 3482342"/>
              <a:gd name="connsiteX78" fmla="*/ 5993794 w 12192000"/>
              <a:gd name="connsiteY78" fmla="*/ 2122569 h 3482342"/>
              <a:gd name="connsiteX79" fmla="*/ 5943601 w 12192000"/>
              <a:gd name="connsiteY79" fmla="*/ 2137719 h 3482342"/>
              <a:gd name="connsiteX80" fmla="*/ 5898141 w 12192000"/>
              <a:gd name="connsiteY80" fmla="*/ 2144806 h 3482342"/>
              <a:gd name="connsiteX81" fmla="*/ 5855337 w 12192000"/>
              <a:gd name="connsiteY81" fmla="*/ 2137719 h 3482342"/>
              <a:gd name="connsiteX82" fmla="*/ 5817682 w 12192000"/>
              <a:gd name="connsiteY82" fmla="*/ 2157358 h 3482342"/>
              <a:gd name="connsiteX83" fmla="*/ 5735300 w 12192000"/>
              <a:gd name="connsiteY83" fmla="*/ 2158902 h 3482342"/>
              <a:gd name="connsiteX84" fmla="*/ 5591469 w 12192000"/>
              <a:gd name="connsiteY84" fmla="*/ 2178389 h 3482342"/>
              <a:gd name="connsiteX85" fmla="*/ 5505818 w 12192000"/>
              <a:gd name="connsiteY85" fmla="*/ 2194207 h 3482342"/>
              <a:gd name="connsiteX86" fmla="*/ 5452860 w 12192000"/>
              <a:gd name="connsiteY86" fmla="*/ 2180085 h 3482342"/>
              <a:gd name="connsiteX87" fmla="*/ 5414282 w 12192000"/>
              <a:gd name="connsiteY87" fmla="*/ 2183070 h 3482342"/>
              <a:gd name="connsiteX88" fmla="*/ 5368369 w 12192000"/>
              <a:gd name="connsiteY88" fmla="*/ 2204272 h 3482342"/>
              <a:gd name="connsiteX89" fmla="*/ 5336354 w 12192000"/>
              <a:gd name="connsiteY89" fmla="*/ 2218920 h 3482342"/>
              <a:gd name="connsiteX90" fmla="*/ 5291263 w 12192000"/>
              <a:gd name="connsiteY90" fmla="*/ 2239182 h 3482342"/>
              <a:gd name="connsiteX91" fmla="*/ 5255152 w 12192000"/>
              <a:gd name="connsiteY91" fmla="*/ 2247164 h 3482342"/>
              <a:gd name="connsiteX92" fmla="*/ 5233796 w 12192000"/>
              <a:gd name="connsiteY92" fmla="*/ 2268260 h 3482342"/>
              <a:gd name="connsiteX93" fmla="*/ 5212786 w 12192000"/>
              <a:gd name="connsiteY93" fmla="*/ 2296592 h 3482342"/>
              <a:gd name="connsiteX94" fmla="*/ 5173523 w 12192000"/>
              <a:gd name="connsiteY94" fmla="*/ 2309057 h 3482342"/>
              <a:gd name="connsiteX95" fmla="*/ 5123830 w 12192000"/>
              <a:gd name="connsiteY95" fmla="*/ 2307070 h 3482342"/>
              <a:gd name="connsiteX96" fmla="*/ 5065426 w 12192000"/>
              <a:gd name="connsiteY96" fmla="*/ 2324076 h 3482342"/>
              <a:gd name="connsiteX97" fmla="*/ 4975908 w 12192000"/>
              <a:gd name="connsiteY97" fmla="*/ 2364128 h 3482342"/>
              <a:gd name="connsiteX98" fmla="*/ 4913723 w 12192000"/>
              <a:gd name="connsiteY98" fmla="*/ 2385265 h 3482342"/>
              <a:gd name="connsiteX99" fmla="*/ 4746485 w 12192000"/>
              <a:gd name="connsiteY99" fmla="*/ 2451769 h 3482342"/>
              <a:gd name="connsiteX100" fmla="*/ 4681588 w 12192000"/>
              <a:gd name="connsiteY100" fmla="*/ 2467494 h 3482342"/>
              <a:gd name="connsiteX101" fmla="*/ 1783655 w 12192000"/>
              <a:gd name="connsiteY101" fmla="*/ 3163860 h 3482342"/>
              <a:gd name="connsiteX102" fmla="*/ 1325955 w 12192000"/>
              <a:gd name="connsiteY102" fmla="*/ 3176692 h 3482342"/>
              <a:gd name="connsiteX103" fmla="*/ 1190384 w 12192000"/>
              <a:gd name="connsiteY103" fmla="*/ 3203504 h 3482342"/>
              <a:gd name="connsiteX104" fmla="*/ 1094537 w 12192000"/>
              <a:gd name="connsiteY104" fmla="*/ 3229469 h 3482342"/>
              <a:gd name="connsiteX105" fmla="*/ 779276 w 12192000"/>
              <a:gd name="connsiteY105" fmla="*/ 3327290 h 3482342"/>
              <a:gd name="connsiteX106" fmla="*/ 600378 w 12192000"/>
              <a:gd name="connsiteY106" fmla="*/ 3335250 h 3482342"/>
              <a:gd name="connsiteX107" fmla="*/ 493457 w 12192000"/>
              <a:gd name="connsiteY107" fmla="*/ 3365044 h 3482342"/>
              <a:gd name="connsiteX108" fmla="*/ 349402 w 12192000"/>
              <a:gd name="connsiteY108" fmla="*/ 3380897 h 3482342"/>
              <a:gd name="connsiteX109" fmla="*/ 192183 w 12192000"/>
              <a:gd name="connsiteY109" fmla="*/ 3460075 h 3482342"/>
              <a:gd name="connsiteX110" fmla="*/ 46713 w 12192000"/>
              <a:gd name="connsiteY110" fmla="*/ 3462986 h 3482342"/>
              <a:gd name="connsiteX111" fmla="*/ 2765 w 12192000"/>
              <a:gd name="connsiteY111" fmla="*/ 3480770 h 3482342"/>
              <a:gd name="connsiteX112" fmla="*/ 0 w 12192000"/>
              <a:gd name="connsiteY112" fmla="*/ 3482342 h 3482342"/>
              <a:gd name="connsiteX113" fmla="*/ 0 w 12192000"/>
              <a:gd name="connsiteY11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495949 w 12192000"/>
              <a:gd name="connsiteY49" fmla="*/ 1902425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41837 w 12192000"/>
              <a:gd name="connsiteY60" fmla="*/ 1840640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686657 w 12192000"/>
              <a:gd name="connsiteY66" fmla="*/ 1907344 h 3482342"/>
              <a:gd name="connsiteX67" fmla="*/ 6651330 w 12192000"/>
              <a:gd name="connsiteY67" fmla="*/ 1922921 h 3482342"/>
              <a:gd name="connsiteX68" fmla="*/ 6622958 w 12192000"/>
              <a:gd name="connsiteY68" fmla="*/ 1936255 h 3482342"/>
              <a:gd name="connsiteX69" fmla="*/ 6522602 w 12192000"/>
              <a:gd name="connsiteY69" fmla="*/ 1954133 h 3482342"/>
              <a:gd name="connsiteX70" fmla="*/ 6444344 w 12192000"/>
              <a:gd name="connsiteY70" fmla="*/ 1969663 h 3482342"/>
              <a:gd name="connsiteX71" fmla="*/ 6409626 w 12192000"/>
              <a:gd name="connsiteY71" fmla="*/ 1978846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87205 w 12192000"/>
              <a:gd name="connsiteY75" fmla="*/ 2060048 h 3482342"/>
              <a:gd name="connsiteX76" fmla="*/ 6138780 w 12192000"/>
              <a:gd name="connsiteY76" fmla="*/ 2081918 h 3482342"/>
              <a:gd name="connsiteX77" fmla="*/ 6120125 w 12192000"/>
              <a:gd name="connsiteY77" fmla="*/ 2109475 h 3482342"/>
              <a:gd name="connsiteX78" fmla="*/ 6056576 w 12192000"/>
              <a:gd name="connsiteY78" fmla="*/ 2120066 h 3482342"/>
              <a:gd name="connsiteX79" fmla="*/ 5993794 w 12192000"/>
              <a:gd name="connsiteY79" fmla="*/ 2122569 h 3482342"/>
              <a:gd name="connsiteX80" fmla="*/ 5943601 w 12192000"/>
              <a:gd name="connsiteY80" fmla="*/ 2137719 h 3482342"/>
              <a:gd name="connsiteX81" fmla="*/ 5898141 w 12192000"/>
              <a:gd name="connsiteY81" fmla="*/ 2144806 h 3482342"/>
              <a:gd name="connsiteX82" fmla="*/ 5855337 w 12192000"/>
              <a:gd name="connsiteY82" fmla="*/ 2137719 h 3482342"/>
              <a:gd name="connsiteX83" fmla="*/ 5817682 w 12192000"/>
              <a:gd name="connsiteY83" fmla="*/ 2157358 h 3482342"/>
              <a:gd name="connsiteX84" fmla="*/ 5735300 w 12192000"/>
              <a:gd name="connsiteY84" fmla="*/ 2158902 h 3482342"/>
              <a:gd name="connsiteX85" fmla="*/ 5591469 w 12192000"/>
              <a:gd name="connsiteY85" fmla="*/ 2178389 h 3482342"/>
              <a:gd name="connsiteX86" fmla="*/ 5505818 w 12192000"/>
              <a:gd name="connsiteY86" fmla="*/ 2194207 h 3482342"/>
              <a:gd name="connsiteX87" fmla="*/ 5452860 w 12192000"/>
              <a:gd name="connsiteY87" fmla="*/ 2180085 h 3482342"/>
              <a:gd name="connsiteX88" fmla="*/ 5414282 w 12192000"/>
              <a:gd name="connsiteY88" fmla="*/ 2183070 h 3482342"/>
              <a:gd name="connsiteX89" fmla="*/ 5368369 w 12192000"/>
              <a:gd name="connsiteY89" fmla="*/ 2204272 h 3482342"/>
              <a:gd name="connsiteX90" fmla="*/ 5336354 w 12192000"/>
              <a:gd name="connsiteY90" fmla="*/ 2218920 h 3482342"/>
              <a:gd name="connsiteX91" fmla="*/ 5291263 w 12192000"/>
              <a:gd name="connsiteY91" fmla="*/ 2239182 h 3482342"/>
              <a:gd name="connsiteX92" fmla="*/ 5255152 w 12192000"/>
              <a:gd name="connsiteY92" fmla="*/ 2247164 h 3482342"/>
              <a:gd name="connsiteX93" fmla="*/ 5233796 w 12192000"/>
              <a:gd name="connsiteY93" fmla="*/ 2268260 h 3482342"/>
              <a:gd name="connsiteX94" fmla="*/ 5212786 w 12192000"/>
              <a:gd name="connsiteY94" fmla="*/ 2296592 h 3482342"/>
              <a:gd name="connsiteX95" fmla="*/ 5173523 w 12192000"/>
              <a:gd name="connsiteY95" fmla="*/ 2309057 h 3482342"/>
              <a:gd name="connsiteX96" fmla="*/ 5123830 w 12192000"/>
              <a:gd name="connsiteY96" fmla="*/ 2307070 h 3482342"/>
              <a:gd name="connsiteX97" fmla="*/ 5065426 w 12192000"/>
              <a:gd name="connsiteY97" fmla="*/ 2324076 h 3482342"/>
              <a:gd name="connsiteX98" fmla="*/ 4975908 w 12192000"/>
              <a:gd name="connsiteY98" fmla="*/ 2364128 h 3482342"/>
              <a:gd name="connsiteX99" fmla="*/ 4913723 w 12192000"/>
              <a:gd name="connsiteY99" fmla="*/ 2385265 h 3482342"/>
              <a:gd name="connsiteX100" fmla="*/ 4746485 w 12192000"/>
              <a:gd name="connsiteY100" fmla="*/ 2451769 h 3482342"/>
              <a:gd name="connsiteX101" fmla="*/ 4681588 w 12192000"/>
              <a:gd name="connsiteY101" fmla="*/ 2467494 h 3482342"/>
              <a:gd name="connsiteX102" fmla="*/ 1783655 w 12192000"/>
              <a:gd name="connsiteY102" fmla="*/ 3163860 h 3482342"/>
              <a:gd name="connsiteX103" fmla="*/ 1325955 w 12192000"/>
              <a:gd name="connsiteY103" fmla="*/ 3176692 h 3482342"/>
              <a:gd name="connsiteX104" fmla="*/ 1190384 w 12192000"/>
              <a:gd name="connsiteY104" fmla="*/ 3203504 h 3482342"/>
              <a:gd name="connsiteX105" fmla="*/ 1094537 w 12192000"/>
              <a:gd name="connsiteY105" fmla="*/ 3229469 h 3482342"/>
              <a:gd name="connsiteX106" fmla="*/ 779276 w 12192000"/>
              <a:gd name="connsiteY106" fmla="*/ 3327290 h 3482342"/>
              <a:gd name="connsiteX107" fmla="*/ 600378 w 12192000"/>
              <a:gd name="connsiteY107" fmla="*/ 3335250 h 3482342"/>
              <a:gd name="connsiteX108" fmla="*/ 493457 w 12192000"/>
              <a:gd name="connsiteY108" fmla="*/ 3365044 h 3482342"/>
              <a:gd name="connsiteX109" fmla="*/ 349402 w 12192000"/>
              <a:gd name="connsiteY109" fmla="*/ 3380897 h 3482342"/>
              <a:gd name="connsiteX110" fmla="*/ 192183 w 12192000"/>
              <a:gd name="connsiteY110" fmla="*/ 3460075 h 3482342"/>
              <a:gd name="connsiteX111" fmla="*/ 46713 w 12192000"/>
              <a:gd name="connsiteY111" fmla="*/ 3462986 h 3482342"/>
              <a:gd name="connsiteX112" fmla="*/ 2765 w 12192000"/>
              <a:gd name="connsiteY112" fmla="*/ 3480770 h 3482342"/>
              <a:gd name="connsiteX113" fmla="*/ 0 w 12192000"/>
              <a:gd name="connsiteY113" fmla="*/ 3482342 h 3482342"/>
              <a:gd name="connsiteX114" fmla="*/ 0 w 12192000"/>
              <a:gd name="connsiteY11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495949 w 12192000"/>
              <a:gd name="connsiteY49" fmla="*/ 1902425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41837 w 12192000"/>
              <a:gd name="connsiteY60" fmla="*/ 1840640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686657 w 12192000"/>
              <a:gd name="connsiteY66" fmla="*/ 1907344 h 3482342"/>
              <a:gd name="connsiteX67" fmla="*/ 6651330 w 12192000"/>
              <a:gd name="connsiteY67" fmla="*/ 1922921 h 3482342"/>
              <a:gd name="connsiteX68" fmla="*/ 6622958 w 12192000"/>
              <a:gd name="connsiteY68" fmla="*/ 1936255 h 3482342"/>
              <a:gd name="connsiteX69" fmla="*/ 6522602 w 12192000"/>
              <a:gd name="connsiteY69" fmla="*/ 1954133 h 3482342"/>
              <a:gd name="connsiteX70" fmla="*/ 6444344 w 12192000"/>
              <a:gd name="connsiteY70" fmla="*/ 1969663 h 3482342"/>
              <a:gd name="connsiteX71" fmla="*/ 6409626 w 12192000"/>
              <a:gd name="connsiteY71" fmla="*/ 1978846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87205 w 12192000"/>
              <a:gd name="connsiteY75" fmla="*/ 2060048 h 3482342"/>
              <a:gd name="connsiteX76" fmla="*/ 6138780 w 12192000"/>
              <a:gd name="connsiteY76" fmla="*/ 2081918 h 3482342"/>
              <a:gd name="connsiteX77" fmla="*/ 6120125 w 12192000"/>
              <a:gd name="connsiteY77" fmla="*/ 2109475 h 3482342"/>
              <a:gd name="connsiteX78" fmla="*/ 6056576 w 12192000"/>
              <a:gd name="connsiteY78" fmla="*/ 2120066 h 3482342"/>
              <a:gd name="connsiteX79" fmla="*/ 5993794 w 12192000"/>
              <a:gd name="connsiteY79" fmla="*/ 2122569 h 3482342"/>
              <a:gd name="connsiteX80" fmla="*/ 5943601 w 12192000"/>
              <a:gd name="connsiteY80" fmla="*/ 2137719 h 3482342"/>
              <a:gd name="connsiteX81" fmla="*/ 5898141 w 12192000"/>
              <a:gd name="connsiteY81" fmla="*/ 2144806 h 3482342"/>
              <a:gd name="connsiteX82" fmla="*/ 5855337 w 12192000"/>
              <a:gd name="connsiteY82" fmla="*/ 2137719 h 3482342"/>
              <a:gd name="connsiteX83" fmla="*/ 5817682 w 12192000"/>
              <a:gd name="connsiteY83" fmla="*/ 2157358 h 3482342"/>
              <a:gd name="connsiteX84" fmla="*/ 5735300 w 12192000"/>
              <a:gd name="connsiteY84" fmla="*/ 2158902 h 3482342"/>
              <a:gd name="connsiteX85" fmla="*/ 5591469 w 12192000"/>
              <a:gd name="connsiteY85" fmla="*/ 2178389 h 3482342"/>
              <a:gd name="connsiteX86" fmla="*/ 5505818 w 12192000"/>
              <a:gd name="connsiteY86" fmla="*/ 2194207 h 3482342"/>
              <a:gd name="connsiteX87" fmla="*/ 5452860 w 12192000"/>
              <a:gd name="connsiteY87" fmla="*/ 2180085 h 3482342"/>
              <a:gd name="connsiteX88" fmla="*/ 5414282 w 12192000"/>
              <a:gd name="connsiteY88" fmla="*/ 2183070 h 3482342"/>
              <a:gd name="connsiteX89" fmla="*/ 5368369 w 12192000"/>
              <a:gd name="connsiteY89" fmla="*/ 2204272 h 3482342"/>
              <a:gd name="connsiteX90" fmla="*/ 5336354 w 12192000"/>
              <a:gd name="connsiteY90" fmla="*/ 2218920 h 3482342"/>
              <a:gd name="connsiteX91" fmla="*/ 5291263 w 12192000"/>
              <a:gd name="connsiteY91" fmla="*/ 2239182 h 3482342"/>
              <a:gd name="connsiteX92" fmla="*/ 5255152 w 12192000"/>
              <a:gd name="connsiteY92" fmla="*/ 2247164 h 3482342"/>
              <a:gd name="connsiteX93" fmla="*/ 5233796 w 12192000"/>
              <a:gd name="connsiteY93" fmla="*/ 2268260 h 3482342"/>
              <a:gd name="connsiteX94" fmla="*/ 5212786 w 12192000"/>
              <a:gd name="connsiteY94" fmla="*/ 2296592 h 3482342"/>
              <a:gd name="connsiteX95" fmla="*/ 5173523 w 12192000"/>
              <a:gd name="connsiteY95" fmla="*/ 2309057 h 3482342"/>
              <a:gd name="connsiteX96" fmla="*/ 5123830 w 12192000"/>
              <a:gd name="connsiteY96" fmla="*/ 2307070 h 3482342"/>
              <a:gd name="connsiteX97" fmla="*/ 5065426 w 12192000"/>
              <a:gd name="connsiteY97" fmla="*/ 2324076 h 3482342"/>
              <a:gd name="connsiteX98" fmla="*/ 4975908 w 12192000"/>
              <a:gd name="connsiteY98" fmla="*/ 2364128 h 3482342"/>
              <a:gd name="connsiteX99" fmla="*/ 4913723 w 12192000"/>
              <a:gd name="connsiteY99" fmla="*/ 2385265 h 3482342"/>
              <a:gd name="connsiteX100" fmla="*/ 4746485 w 12192000"/>
              <a:gd name="connsiteY100" fmla="*/ 2451769 h 3482342"/>
              <a:gd name="connsiteX101" fmla="*/ 4681588 w 12192000"/>
              <a:gd name="connsiteY101" fmla="*/ 2467494 h 3482342"/>
              <a:gd name="connsiteX102" fmla="*/ 1783655 w 12192000"/>
              <a:gd name="connsiteY102" fmla="*/ 3163860 h 3482342"/>
              <a:gd name="connsiteX103" fmla="*/ 1325955 w 12192000"/>
              <a:gd name="connsiteY103" fmla="*/ 3176692 h 3482342"/>
              <a:gd name="connsiteX104" fmla="*/ 1190384 w 12192000"/>
              <a:gd name="connsiteY104" fmla="*/ 3203504 h 3482342"/>
              <a:gd name="connsiteX105" fmla="*/ 1094537 w 12192000"/>
              <a:gd name="connsiteY105" fmla="*/ 3229469 h 3482342"/>
              <a:gd name="connsiteX106" fmla="*/ 779276 w 12192000"/>
              <a:gd name="connsiteY106" fmla="*/ 3327290 h 3482342"/>
              <a:gd name="connsiteX107" fmla="*/ 600378 w 12192000"/>
              <a:gd name="connsiteY107" fmla="*/ 3335250 h 3482342"/>
              <a:gd name="connsiteX108" fmla="*/ 493457 w 12192000"/>
              <a:gd name="connsiteY108" fmla="*/ 3365044 h 3482342"/>
              <a:gd name="connsiteX109" fmla="*/ 349402 w 12192000"/>
              <a:gd name="connsiteY109" fmla="*/ 3380897 h 3482342"/>
              <a:gd name="connsiteX110" fmla="*/ 192183 w 12192000"/>
              <a:gd name="connsiteY110" fmla="*/ 3460075 h 3482342"/>
              <a:gd name="connsiteX111" fmla="*/ 46713 w 12192000"/>
              <a:gd name="connsiteY111" fmla="*/ 3462986 h 3482342"/>
              <a:gd name="connsiteX112" fmla="*/ 2765 w 12192000"/>
              <a:gd name="connsiteY112" fmla="*/ 3480770 h 3482342"/>
              <a:gd name="connsiteX113" fmla="*/ 0 w 12192000"/>
              <a:gd name="connsiteY113" fmla="*/ 3482342 h 3482342"/>
              <a:gd name="connsiteX114" fmla="*/ 0 w 12192000"/>
              <a:gd name="connsiteY11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264922 w 12192000"/>
              <a:gd name="connsiteY32" fmla="*/ 1472107 h 3482342"/>
              <a:gd name="connsiteX33" fmla="*/ 10058690 w 12192000"/>
              <a:gd name="connsiteY33" fmla="*/ 1474888 h 3482342"/>
              <a:gd name="connsiteX34" fmla="*/ 10004424 w 12192000"/>
              <a:gd name="connsiteY34" fmla="*/ 1489801 h 3482342"/>
              <a:gd name="connsiteX35" fmla="*/ 9999951 w 12192000"/>
              <a:gd name="connsiteY35" fmla="*/ 1499127 h 3482342"/>
              <a:gd name="connsiteX36" fmla="*/ 9845462 w 12192000"/>
              <a:gd name="connsiteY36" fmla="*/ 1548192 h 3482342"/>
              <a:gd name="connsiteX37" fmla="*/ 9736156 w 12192000"/>
              <a:gd name="connsiteY37" fmla="*/ 1581928 h 3482342"/>
              <a:gd name="connsiteX38" fmla="*/ 9693355 w 12192000"/>
              <a:gd name="connsiteY38" fmla="*/ 1602632 h 3482342"/>
              <a:gd name="connsiteX39" fmla="*/ 9664242 w 12192000"/>
              <a:gd name="connsiteY39" fmla="*/ 1622075 h 3482342"/>
              <a:gd name="connsiteX40" fmla="*/ 9579195 w 12192000"/>
              <a:gd name="connsiteY40" fmla="*/ 1648017 h 3482342"/>
              <a:gd name="connsiteX41" fmla="*/ 9433652 w 12192000"/>
              <a:gd name="connsiteY41" fmla="*/ 1681174 h 3482342"/>
              <a:gd name="connsiteX42" fmla="*/ 9403775 w 12192000"/>
              <a:gd name="connsiteY42" fmla="*/ 1690403 h 3482342"/>
              <a:gd name="connsiteX43" fmla="*/ 9382503 w 12192000"/>
              <a:gd name="connsiteY43" fmla="*/ 1706957 h 3482342"/>
              <a:gd name="connsiteX44" fmla="*/ 9381410 w 12192000"/>
              <a:gd name="connsiteY44" fmla="*/ 1718312 h 3482342"/>
              <a:gd name="connsiteX45" fmla="*/ 9365685 w 12192000"/>
              <a:gd name="connsiteY45" fmla="*/ 1724772 h 3482342"/>
              <a:gd name="connsiteX46" fmla="*/ 9278020 w 12192000"/>
              <a:gd name="connsiteY46" fmla="*/ 1741161 h 3482342"/>
              <a:gd name="connsiteX47" fmla="*/ 9217145 w 12192000"/>
              <a:gd name="connsiteY47" fmla="*/ 1771195 h 3482342"/>
              <a:gd name="connsiteX48" fmla="*/ 8955875 w 12192000"/>
              <a:gd name="connsiteY48" fmla="*/ 1796806 h 3482342"/>
              <a:gd name="connsiteX49" fmla="*/ 8648415 w 12192000"/>
              <a:gd name="connsiteY49" fmla="*/ 1878623 h 3482342"/>
              <a:gd name="connsiteX50" fmla="*/ 8495949 w 12192000"/>
              <a:gd name="connsiteY50" fmla="*/ 1902425 h 3482342"/>
              <a:gd name="connsiteX51" fmla="*/ 8236214 w 12192000"/>
              <a:gd name="connsiteY51" fmla="*/ 1909725 h 3482342"/>
              <a:gd name="connsiteX52" fmla="*/ 8132104 w 12192000"/>
              <a:gd name="connsiteY52" fmla="*/ 1895727 h 3482342"/>
              <a:gd name="connsiteX53" fmla="*/ 7918078 w 12192000"/>
              <a:gd name="connsiteY53" fmla="*/ 1862668 h 3482342"/>
              <a:gd name="connsiteX54" fmla="*/ 7817899 w 12192000"/>
              <a:gd name="connsiteY54" fmla="*/ 1862176 h 3482342"/>
              <a:gd name="connsiteX55" fmla="*/ 7768994 w 12192000"/>
              <a:gd name="connsiteY55" fmla="*/ 1855721 h 3482342"/>
              <a:gd name="connsiteX56" fmla="*/ 7618027 w 12192000"/>
              <a:gd name="connsiteY56" fmla="*/ 1830959 h 3482342"/>
              <a:gd name="connsiteX57" fmla="*/ 7449425 w 12192000"/>
              <a:gd name="connsiteY57" fmla="*/ 1810910 h 3482342"/>
              <a:gd name="connsiteX58" fmla="*/ 7342915 w 12192000"/>
              <a:gd name="connsiteY58" fmla="*/ 1819827 h 3482342"/>
              <a:gd name="connsiteX59" fmla="*/ 7255191 w 12192000"/>
              <a:gd name="connsiteY59" fmla="*/ 1834354 h 3482342"/>
              <a:gd name="connsiteX60" fmla="*/ 7131205 w 12192000"/>
              <a:gd name="connsiteY60" fmla="*/ 1845557 h 3482342"/>
              <a:gd name="connsiteX61" fmla="*/ 6941837 w 12192000"/>
              <a:gd name="connsiteY61" fmla="*/ 1840640 h 3482342"/>
              <a:gd name="connsiteX62" fmla="*/ 6837145 w 12192000"/>
              <a:gd name="connsiteY62" fmla="*/ 1870724 h 3482342"/>
              <a:gd name="connsiteX63" fmla="*/ 6753991 w 12192000"/>
              <a:gd name="connsiteY63" fmla="*/ 1860969 h 3482342"/>
              <a:gd name="connsiteX64" fmla="*/ 6727754 w 12192000"/>
              <a:gd name="connsiteY64" fmla="*/ 1882372 h 3482342"/>
              <a:gd name="connsiteX65" fmla="*/ 6723371 w 12192000"/>
              <a:gd name="connsiteY65" fmla="*/ 1886494 h 3482342"/>
              <a:gd name="connsiteX66" fmla="*/ 6702779 w 12192000"/>
              <a:gd name="connsiteY66" fmla="*/ 1893601 h 3482342"/>
              <a:gd name="connsiteX67" fmla="*/ 6686657 w 12192000"/>
              <a:gd name="connsiteY67" fmla="*/ 1907344 h 3482342"/>
              <a:gd name="connsiteX68" fmla="*/ 6651330 w 12192000"/>
              <a:gd name="connsiteY68" fmla="*/ 1922921 h 3482342"/>
              <a:gd name="connsiteX69" fmla="*/ 6622958 w 12192000"/>
              <a:gd name="connsiteY69" fmla="*/ 1936255 h 3482342"/>
              <a:gd name="connsiteX70" fmla="*/ 6522602 w 12192000"/>
              <a:gd name="connsiteY70" fmla="*/ 1954133 h 3482342"/>
              <a:gd name="connsiteX71" fmla="*/ 6444344 w 12192000"/>
              <a:gd name="connsiteY71" fmla="*/ 1969663 h 3482342"/>
              <a:gd name="connsiteX72" fmla="*/ 6409626 w 12192000"/>
              <a:gd name="connsiteY72" fmla="*/ 1978846 h 3482342"/>
              <a:gd name="connsiteX73" fmla="*/ 6333446 w 12192000"/>
              <a:gd name="connsiteY73" fmla="*/ 1997163 h 3482342"/>
              <a:gd name="connsiteX74" fmla="*/ 6294933 w 12192000"/>
              <a:gd name="connsiteY74" fmla="*/ 2019412 h 3482342"/>
              <a:gd name="connsiteX75" fmla="*/ 6238719 w 12192000"/>
              <a:gd name="connsiteY75" fmla="*/ 2042547 h 3482342"/>
              <a:gd name="connsiteX76" fmla="*/ 6187205 w 12192000"/>
              <a:gd name="connsiteY76" fmla="*/ 2060048 h 3482342"/>
              <a:gd name="connsiteX77" fmla="*/ 6138780 w 12192000"/>
              <a:gd name="connsiteY77" fmla="*/ 2081918 h 3482342"/>
              <a:gd name="connsiteX78" fmla="*/ 6120125 w 12192000"/>
              <a:gd name="connsiteY78" fmla="*/ 2109475 h 3482342"/>
              <a:gd name="connsiteX79" fmla="*/ 6056576 w 12192000"/>
              <a:gd name="connsiteY79" fmla="*/ 2120066 h 3482342"/>
              <a:gd name="connsiteX80" fmla="*/ 5993794 w 12192000"/>
              <a:gd name="connsiteY80" fmla="*/ 2122569 h 3482342"/>
              <a:gd name="connsiteX81" fmla="*/ 5943601 w 12192000"/>
              <a:gd name="connsiteY81" fmla="*/ 2137719 h 3482342"/>
              <a:gd name="connsiteX82" fmla="*/ 5898141 w 12192000"/>
              <a:gd name="connsiteY82" fmla="*/ 2144806 h 3482342"/>
              <a:gd name="connsiteX83" fmla="*/ 5855337 w 12192000"/>
              <a:gd name="connsiteY83" fmla="*/ 2137719 h 3482342"/>
              <a:gd name="connsiteX84" fmla="*/ 5817682 w 12192000"/>
              <a:gd name="connsiteY84" fmla="*/ 2157358 h 3482342"/>
              <a:gd name="connsiteX85" fmla="*/ 5735300 w 12192000"/>
              <a:gd name="connsiteY85" fmla="*/ 2158902 h 3482342"/>
              <a:gd name="connsiteX86" fmla="*/ 5591469 w 12192000"/>
              <a:gd name="connsiteY86" fmla="*/ 2178389 h 3482342"/>
              <a:gd name="connsiteX87" fmla="*/ 5505818 w 12192000"/>
              <a:gd name="connsiteY87" fmla="*/ 2194207 h 3482342"/>
              <a:gd name="connsiteX88" fmla="*/ 5452860 w 12192000"/>
              <a:gd name="connsiteY88" fmla="*/ 2180085 h 3482342"/>
              <a:gd name="connsiteX89" fmla="*/ 5414282 w 12192000"/>
              <a:gd name="connsiteY89" fmla="*/ 2183070 h 3482342"/>
              <a:gd name="connsiteX90" fmla="*/ 5368369 w 12192000"/>
              <a:gd name="connsiteY90" fmla="*/ 2204272 h 3482342"/>
              <a:gd name="connsiteX91" fmla="*/ 5336354 w 12192000"/>
              <a:gd name="connsiteY91" fmla="*/ 2218920 h 3482342"/>
              <a:gd name="connsiteX92" fmla="*/ 5291263 w 12192000"/>
              <a:gd name="connsiteY92" fmla="*/ 2239182 h 3482342"/>
              <a:gd name="connsiteX93" fmla="*/ 5255152 w 12192000"/>
              <a:gd name="connsiteY93" fmla="*/ 2247164 h 3482342"/>
              <a:gd name="connsiteX94" fmla="*/ 5233796 w 12192000"/>
              <a:gd name="connsiteY94" fmla="*/ 2268260 h 3482342"/>
              <a:gd name="connsiteX95" fmla="*/ 5212786 w 12192000"/>
              <a:gd name="connsiteY95" fmla="*/ 2296592 h 3482342"/>
              <a:gd name="connsiteX96" fmla="*/ 5173523 w 12192000"/>
              <a:gd name="connsiteY96" fmla="*/ 2309057 h 3482342"/>
              <a:gd name="connsiteX97" fmla="*/ 5123830 w 12192000"/>
              <a:gd name="connsiteY97" fmla="*/ 2307070 h 3482342"/>
              <a:gd name="connsiteX98" fmla="*/ 5065426 w 12192000"/>
              <a:gd name="connsiteY98" fmla="*/ 2324076 h 3482342"/>
              <a:gd name="connsiteX99" fmla="*/ 4975908 w 12192000"/>
              <a:gd name="connsiteY99" fmla="*/ 2364128 h 3482342"/>
              <a:gd name="connsiteX100" fmla="*/ 4913723 w 12192000"/>
              <a:gd name="connsiteY100" fmla="*/ 2385265 h 3482342"/>
              <a:gd name="connsiteX101" fmla="*/ 4746485 w 12192000"/>
              <a:gd name="connsiteY101" fmla="*/ 2451769 h 3482342"/>
              <a:gd name="connsiteX102" fmla="*/ 4681588 w 12192000"/>
              <a:gd name="connsiteY102" fmla="*/ 2467494 h 3482342"/>
              <a:gd name="connsiteX103" fmla="*/ 1783655 w 12192000"/>
              <a:gd name="connsiteY103" fmla="*/ 3163860 h 3482342"/>
              <a:gd name="connsiteX104" fmla="*/ 1325955 w 12192000"/>
              <a:gd name="connsiteY104" fmla="*/ 3176692 h 3482342"/>
              <a:gd name="connsiteX105" fmla="*/ 1190384 w 12192000"/>
              <a:gd name="connsiteY105" fmla="*/ 3203504 h 3482342"/>
              <a:gd name="connsiteX106" fmla="*/ 1094537 w 12192000"/>
              <a:gd name="connsiteY106" fmla="*/ 3229469 h 3482342"/>
              <a:gd name="connsiteX107" fmla="*/ 779276 w 12192000"/>
              <a:gd name="connsiteY107" fmla="*/ 3327290 h 3482342"/>
              <a:gd name="connsiteX108" fmla="*/ 600378 w 12192000"/>
              <a:gd name="connsiteY108" fmla="*/ 3335250 h 3482342"/>
              <a:gd name="connsiteX109" fmla="*/ 493457 w 12192000"/>
              <a:gd name="connsiteY109" fmla="*/ 3365044 h 3482342"/>
              <a:gd name="connsiteX110" fmla="*/ 349402 w 12192000"/>
              <a:gd name="connsiteY110" fmla="*/ 3380897 h 3482342"/>
              <a:gd name="connsiteX111" fmla="*/ 192183 w 12192000"/>
              <a:gd name="connsiteY111" fmla="*/ 3460075 h 3482342"/>
              <a:gd name="connsiteX112" fmla="*/ 46713 w 12192000"/>
              <a:gd name="connsiteY112" fmla="*/ 3462986 h 3482342"/>
              <a:gd name="connsiteX113" fmla="*/ 2765 w 12192000"/>
              <a:gd name="connsiteY113" fmla="*/ 3480770 h 3482342"/>
              <a:gd name="connsiteX114" fmla="*/ 0 w 12192000"/>
              <a:gd name="connsiteY114" fmla="*/ 3482342 h 3482342"/>
              <a:gd name="connsiteX115" fmla="*/ 0 w 12192000"/>
              <a:gd name="connsiteY11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058690 w 12192000"/>
              <a:gd name="connsiteY34" fmla="*/ 1474888 h 3482342"/>
              <a:gd name="connsiteX35" fmla="*/ 10004424 w 12192000"/>
              <a:gd name="connsiteY35" fmla="*/ 1489801 h 3482342"/>
              <a:gd name="connsiteX36" fmla="*/ 9999951 w 12192000"/>
              <a:gd name="connsiteY36" fmla="*/ 1499127 h 3482342"/>
              <a:gd name="connsiteX37" fmla="*/ 9845462 w 12192000"/>
              <a:gd name="connsiteY37" fmla="*/ 1548192 h 3482342"/>
              <a:gd name="connsiteX38" fmla="*/ 9736156 w 12192000"/>
              <a:gd name="connsiteY38" fmla="*/ 1581928 h 3482342"/>
              <a:gd name="connsiteX39" fmla="*/ 9693355 w 12192000"/>
              <a:gd name="connsiteY39" fmla="*/ 1602632 h 3482342"/>
              <a:gd name="connsiteX40" fmla="*/ 9664242 w 12192000"/>
              <a:gd name="connsiteY40" fmla="*/ 1622075 h 3482342"/>
              <a:gd name="connsiteX41" fmla="*/ 9579195 w 12192000"/>
              <a:gd name="connsiteY41" fmla="*/ 1648017 h 3482342"/>
              <a:gd name="connsiteX42" fmla="*/ 9433652 w 12192000"/>
              <a:gd name="connsiteY42" fmla="*/ 1681174 h 3482342"/>
              <a:gd name="connsiteX43" fmla="*/ 9403775 w 12192000"/>
              <a:gd name="connsiteY43" fmla="*/ 1690403 h 3482342"/>
              <a:gd name="connsiteX44" fmla="*/ 9382503 w 12192000"/>
              <a:gd name="connsiteY44" fmla="*/ 1706957 h 3482342"/>
              <a:gd name="connsiteX45" fmla="*/ 9381410 w 12192000"/>
              <a:gd name="connsiteY45" fmla="*/ 1718312 h 3482342"/>
              <a:gd name="connsiteX46" fmla="*/ 9365685 w 12192000"/>
              <a:gd name="connsiteY46" fmla="*/ 1724772 h 3482342"/>
              <a:gd name="connsiteX47" fmla="*/ 9278020 w 12192000"/>
              <a:gd name="connsiteY47" fmla="*/ 1741161 h 3482342"/>
              <a:gd name="connsiteX48" fmla="*/ 9217145 w 12192000"/>
              <a:gd name="connsiteY48" fmla="*/ 1771195 h 3482342"/>
              <a:gd name="connsiteX49" fmla="*/ 8955875 w 12192000"/>
              <a:gd name="connsiteY49" fmla="*/ 1796806 h 3482342"/>
              <a:gd name="connsiteX50" fmla="*/ 8648415 w 12192000"/>
              <a:gd name="connsiteY50" fmla="*/ 1878623 h 3482342"/>
              <a:gd name="connsiteX51" fmla="*/ 8495949 w 12192000"/>
              <a:gd name="connsiteY51" fmla="*/ 1902425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41837 w 12192000"/>
              <a:gd name="connsiteY62" fmla="*/ 1840640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686657 w 12192000"/>
              <a:gd name="connsiteY68" fmla="*/ 1907344 h 3482342"/>
              <a:gd name="connsiteX69" fmla="*/ 6651330 w 12192000"/>
              <a:gd name="connsiteY69" fmla="*/ 1922921 h 3482342"/>
              <a:gd name="connsiteX70" fmla="*/ 6622958 w 12192000"/>
              <a:gd name="connsiteY70" fmla="*/ 1936255 h 3482342"/>
              <a:gd name="connsiteX71" fmla="*/ 6522602 w 12192000"/>
              <a:gd name="connsiteY71" fmla="*/ 1954133 h 3482342"/>
              <a:gd name="connsiteX72" fmla="*/ 6444344 w 12192000"/>
              <a:gd name="connsiteY72" fmla="*/ 1969663 h 3482342"/>
              <a:gd name="connsiteX73" fmla="*/ 6409626 w 12192000"/>
              <a:gd name="connsiteY73" fmla="*/ 1978846 h 3482342"/>
              <a:gd name="connsiteX74" fmla="*/ 6333446 w 12192000"/>
              <a:gd name="connsiteY74" fmla="*/ 1997163 h 3482342"/>
              <a:gd name="connsiteX75" fmla="*/ 6294933 w 12192000"/>
              <a:gd name="connsiteY75" fmla="*/ 2019412 h 3482342"/>
              <a:gd name="connsiteX76" fmla="*/ 6238719 w 12192000"/>
              <a:gd name="connsiteY76" fmla="*/ 2042547 h 3482342"/>
              <a:gd name="connsiteX77" fmla="*/ 6187205 w 12192000"/>
              <a:gd name="connsiteY77" fmla="*/ 2060048 h 3482342"/>
              <a:gd name="connsiteX78" fmla="*/ 6138780 w 12192000"/>
              <a:gd name="connsiteY78" fmla="*/ 2081918 h 3482342"/>
              <a:gd name="connsiteX79" fmla="*/ 6120125 w 12192000"/>
              <a:gd name="connsiteY79" fmla="*/ 2109475 h 3482342"/>
              <a:gd name="connsiteX80" fmla="*/ 6056576 w 12192000"/>
              <a:gd name="connsiteY80" fmla="*/ 2120066 h 3482342"/>
              <a:gd name="connsiteX81" fmla="*/ 5993794 w 12192000"/>
              <a:gd name="connsiteY81" fmla="*/ 2122569 h 3482342"/>
              <a:gd name="connsiteX82" fmla="*/ 5943601 w 12192000"/>
              <a:gd name="connsiteY82" fmla="*/ 2137719 h 3482342"/>
              <a:gd name="connsiteX83" fmla="*/ 5898141 w 12192000"/>
              <a:gd name="connsiteY83" fmla="*/ 2144806 h 3482342"/>
              <a:gd name="connsiteX84" fmla="*/ 5855337 w 12192000"/>
              <a:gd name="connsiteY84" fmla="*/ 2137719 h 3482342"/>
              <a:gd name="connsiteX85" fmla="*/ 5817682 w 12192000"/>
              <a:gd name="connsiteY85" fmla="*/ 2157358 h 3482342"/>
              <a:gd name="connsiteX86" fmla="*/ 5735300 w 12192000"/>
              <a:gd name="connsiteY86" fmla="*/ 2158902 h 3482342"/>
              <a:gd name="connsiteX87" fmla="*/ 5591469 w 12192000"/>
              <a:gd name="connsiteY87" fmla="*/ 2178389 h 3482342"/>
              <a:gd name="connsiteX88" fmla="*/ 5505818 w 12192000"/>
              <a:gd name="connsiteY88" fmla="*/ 2194207 h 3482342"/>
              <a:gd name="connsiteX89" fmla="*/ 5452860 w 12192000"/>
              <a:gd name="connsiteY89" fmla="*/ 2180085 h 3482342"/>
              <a:gd name="connsiteX90" fmla="*/ 5414282 w 12192000"/>
              <a:gd name="connsiteY90" fmla="*/ 2183070 h 3482342"/>
              <a:gd name="connsiteX91" fmla="*/ 5368369 w 12192000"/>
              <a:gd name="connsiteY91" fmla="*/ 2204272 h 3482342"/>
              <a:gd name="connsiteX92" fmla="*/ 5336354 w 12192000"/>
              <a:gd name="connsiteY92" fmla="*/ 2218920 h 3482342"/>
              <a:gd name="connsiteX93" fmla="*/ 5291263 w 12192000"/>
              <a:gd name="connsiteY93" fmla="*/ 2239182 h 3482342"/>
              <a:gd name="connsiteX94" fmla="*/ 5255152 w 12192000"/>
              <a:gd name="connsiteY94" fmla="*/ 2247164 h 3482342"/>
              <a:gd name="connsiteX95" fmla="*/ 5233796 w 12192000"/>
              <a:gd name="connsiteY95" fmla="*/ 2268260 h 3482342"/>
              <a:gd name="connsiteX96" fmla="*/ 5212786 w 12192000"/>
              <a:gd name="connsiteY96" fmla="*/ 2296592 h 3482342"/>
              <a:gd name="connsiteX97" fmla="*/ 5173523 w 12192000"/>
              <a:gd name="connsiteY97" fmla="*/ 2309057 h 3482342"/>
              <a:gd name="connsiteX98" fmla="*/ 5123830 w 12192000"/>
              <a:gd name="connsiteY98" fmla="*/ 2307070 h 3482342"/>
              <a:gd name="connsiteX99" fmla="*/ 5065426 w 12192000"/>
              <a:gd name="connsiteY99" fmla="*/ 2324076 h 3482342"/>
              <a:gd name="connsiteX100" fmla="*/ 4975908 w 12192000"/>
              <a:gd name="connsiteY100" fmla="*/ 2364128 h 3482342"/>
              <a:gd name="connsiteX101" fmla="*/ 4913723 w 12192000"/>
              <a:gd name="connsiteY101" fmla="*/ 2385265 h 3482342"/>
              <a:gd name="connsiteX102" fmla="*/ 4746485 w 12192000"/>
              <a:gd name="connsiteY102" fmla="*/ 2451769 h 3482342"/>
              <a:gd name="connsiteX103" fmla="*/ 4681588 w 12192000"/>
              <a:gd name="connsiteY103" fmla="*/ 2467494 h 3482342"/>
              <a:gd name="connsiteX104" fmla="*/ 1783655 w 12192000"/>
              <a:gd name="connsiteY104" fmla="*/ 3163860 h 3482342"/>
              <a:gd name="connsiteX105" fmla="*/ 1325955 w 12192000"/>
              <a:gd name="connsiteY105" fmla="*/ 3176692 h 3482342"/>
              <a:gd name="connsiteX106" fmla="*/ 1190384 w 12192000"/>
              <a:gd name="connsiteY106" fmla="*/ 3203504 h 3482342"/>
              <a:gd name="connsiteX107" fmla="*/ 1094537 w 12192000"/>
              <a:gd name="connsiteY107" fmla="*/ 3229469 h 3482342"/>
              <a:gd name="connsiteX108" fmla="*/ 779276 w 12192000"/>
              <a:gd name="connsiteY108" fmla="*/ 3327290 h 3482342"/>
              <a:gd name="connsiteX109" fmla="*/ 600378 w 12192000"/>
              <a:gd name="connsiteY109" fmla="*/ 3335250 h 3482342"/>
              <a:gd name="connsiteX110" fmla="*/ 493457 w 12192000"/>
              <a:gd name="connsiteY110" fmla="*/ 3365044 h 3482342"/>
              <a:gd name="connsiteX111" fmla="*/ 349402 w 12192000"/>
              <a:gd name="connsiteY111" fmla="*/ 3380897 h 3482342"/>
              <a:gd name="connsiteX112" fmla="*/ 192183 w 12192000"/>
              <a:gd name="connsiteY112" fmla="*/ 3460075 h 3482342"/>
              <a:gd name="connsiteX113" fmla="*/ 46713 w 12192000"/>
              <a:gd name="connsiteY113" fmla="*/ 3462986 h 3482342"/>
              <a:gd name="connsiteX114" fmla="*/ 2765 w 12192000"/>
              <a:gd name="connsiteY114" fmla="*/ 3480770 h 3482342"/>
              <a:gd name="connsiteX115" fmla="*/ 0 w 12192000"/>
              <a:gd name="connsiteY115" fmla="*/ 3482342 h 3482342"/>
              <a:gd name="connsiteX116" fmla="*/ 0 w 12192000"/>
              <a:gd name="connsiteY11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495949 w 12192000"/>
              <a:gd name="connsiteY52" fmla="*/ 1902425 h 3482342"/>
              <a:gd name="connsiteX53" fmla="*/ 8236214 w 12192000"/>
              <a:gd name="connsiteY53" fmla="*/ 1909725 h 3482342"/>
              <a:gd name="connsiteX54" fmla="*/ 8132104 w 12192000"/>
              <a:gd name="connsiteY54" fmla="*/ 1895727 h 3482342"/>
              <a:gd name="connsiteX55" fmla="*/ 7918078 w 12192000"/>
              <a:gd name="connsiteY55" fmla="*/ 1862668 h 3482342"/>
              <a:gd name="connsiteX56" fmla="*/ 7817899 w 12192000"/>
              <a:gd name="connsiteY56" fmla="*/ 1862176 h 3482342"/>
              <a:gd name="connsiteX57" fmla="*/ 7768994 w 12192000"/>
              <a:gd name="connsiteY57" fmla="*/ 1855721 h 3482342"/>
              <a:gd name="connsiteX58" fmla="*/ 7618027 w 12192000"/>
              <a:gd name="connsiteY58" fmla="*/ 1830959 h 3482342"/>
              <a:gd name="connsiteX59" fmla="*/ 7449425 w 12192000"/>
              <a:gd name="connsiteY59" fmla="*/ 1810910 h 3482342"/>
              <a:gd name="connsiteX60" fmla="*/ 7342915 w 12192000"/>
              <a:gd name="connsiteY60" fmla="*/ 1819827 h 3482342"/>
              <a:gd name="connsiteX61" fmla="*/ 7255191 w 12192000"/>
              <a:gd name="connsiteY61" fmla="*/ 1834354 h 3482342"/>
              <a:gd name="connsiteX62" fmla="*/ 7131205 w 12192000"/>
              <a:gd name="connsiteY62" fmla="*/ 1845557 h 3482342"/>
              <a:gd name="connsiteX63" fmla="*/ 6941837 w 12192000"/>
              <a:gd name="connsiteY63" fmla="*/ 1840640 h 3482342"/>
              <a:gd name="connsiteX64" fmla="*/ 6837145 w 12192000"/>
              <a:gd name="connsiteY64" fmla="*/ 1870724 h 3482342"/>
              <a:gd name="connsiteX65" fmla="*/ 6753991 w 12192000"/>
              <a:gd name="connsiteY65" fmla="*/ 1860969 h 3482342"/>
              <a:gd name="connsiteX66" fmla="*/ 6727754 w 12192000"/>
              <a:gd name="connsiteY66" fmla="*/ 1882372 h 3482342"/>
              <a:gd name="connsiteX67" fmla="*/ 6723371 w 12192000"/>
              <a:gd name="connsiteY67" fmla="*/ 1886494 h 3482342"/>
              <a:gd name="connsiteX68" fmla="*/ 6702779 w 12192000"/>
              <a:gd name="connsiteY68" fmla="*/ 1893601 h 3482342"/>
              <a:gd name="connsiteX69" fmla="*/ 6686657 w 12192000"/>
              <a:gd name="connsiteY69" fmla="*/ 1907344 h 3482342"/>
              <a:gd name="connsiteX70" fmla="*/ 6651330 w 12192000"/>
              <a:gd name="connsiteY70" fmla="*/ 1922921 h 3482342"/>
              <a:gd name="connsiteX71" fmla="*/ 6622958 w 12192000"/>
              <a:gd name="connsiteY71" fmla="*/ 1936255 h 3482342"/>
              <a:gd name="connsiteX72" fmla="*/ 6522602 w 12192000"/>
              <a:gd name="connsiteY72" fmla="*/ 1954133 h 3482342"/>
              <a:gd name="connsiteX73" fmla="*/ 6444344 w 12192000"/>
              <a:gd name="connsiteY73" fmla="*/ 1969663 h 3482342"/>
              <a:gd name="connsiteX74" fmla="*/ 6409626 w 12192000"/>
              <a:gd name="connsiteY74" fmla="*/ 1978846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87205 w 12192000"/>
              <a:gd name="connsiteY78" fmla="*/ 2060048 h 3482342"/>
              <a:gd name="connsiteX79" fmla="*/ 6138780 w 12192000"/>
              <a:gd name="connsiteY79" fmla="*/ 2081918 h 3482342"/>
              <a:gd name="connsiteX80" fmla="*/ 6120125 w 12192000"/>
              <a:gd name="connsiteY80" fmla="*/ 2109475 h 3482342"/>
              <a:gd name="connsiteX81" fmla="*/ 6056576 w 12192000"/>
              <a:gd name="connsiteY81" fmla="*/ 2120066 h 3482342"/>
              <a:gd name="connsiteX82" fmla="*/ 5993794 w 12192000"/>
              <a:gd name="connsiteY82" fmla="*/ 2122569 h 3482342"/>
              <a:gd name="connsiteX83" fmla="*/ 5943601 w 12192000"/>
              <a:gd name="connsiteY83" fmla="*/ 2137719 h 3482342"/>
              <a:gd name="connsiteX84" fmla="*/ 5898141 w 12192000"/>
              <a:gd name="connsiteY84" fmla="*/ 2144806 h 3482342"/>
              <a:gd name="connsiteX85" fmla="*/ 5855337 w 12192000"/>
              <a:gd name="connsiteY85" fmla="*/ 2137719 h 3482342"/>
              <a:gd name="connsiteX86" fmla="*/ 5817682 w 12192000"/>
              <a:gd name="connsiteY86" fmla="*/ 2157358 h 3482342"/>
              <a:gd name="connsiteX87" fmla="*/ 5735300 w 12192000"/>
              <a:gd name="connsiteY87" fmla="*/ 2158902 h 3482342"/>
              <a:gd name="connsiteX88" fmla="*/ 5591469 w 12192000"/>
              <a:gd name="connsiteY88" fmla="*/ 2178389 h 3482342"/>
              <a:gd name="connsiteX89" fmla="*/ 5505818 w 12192000"/>
              <a:gd name="connsiteY89" fmla="*/ 2194207 h 3482342"/>
              <a:gd name="connsiteX90" fmla="*/ 5452860 w 12192000"/>
              <a:gd name="connsiteY90" fmla="*/ 2180085 h 3482342"/>
              <a:gd name="connsiteX91" fmla="*/ 5414282 w 12192000"/>
              <a:gd name="connsiteY91" fmla="*/ 2183070 h 3482342"/>
              <a:gd name="connsiteX92" fmla="*/ 5368369 w 12192000"/>
              <a:gd name="connsiteY92" fmla="*/ 2204272 h 3482342"/>
              <a:gd name="connsiteX93" fmla="*/ 5336354 w 12192000"/>
              <a:gd name="connsiteY93" fmla="*/ 2218920 h 3482342"/>
              <a:gd name="connsiteX94" fmla="*/ 5291263 w 12192000"/>
              <a:gd name="connsiteY94" fmla="*/ 2239182 h 3482342"/>
              <a:gd name="connsiteX95" fmla="*/ 5255152 w 12192000"/>
              <a:gd name="connsiteY95" fmla="*/ 2247164 h 3482342"/>
              <a:gd name="connsiteX96" fmla="*/ 5233796 w 12192000"/>
              <a:gd name="connsiteY96" fmla="*/ 2268260 h 3482342"/>
              <a:gd name="connsiteX97" fmla="*/ 5212786 w 12192000"/>
              <a:gd name="connsiteY97" fmla="*/ 2296592 h 3482342"/>
              <a:gd name="connsiteX98" fmla="*/ 5173523 w 12192000"/>
              <a:gd name="connsiteY98" fmla="*/ 2309057 h 3482342"/>
              <a:gd name="connsiteX99" fmla="*/ 5123830 w 12192000"/>
              <a:gd name="connsiteY99" fmla="*/ 2307070 h 3482342"/>
              <a:gd name="connsiteX100" fmla="*/ 5065426 w 12192000"/>
              <a:gd name="connsiteY100" fmla="*/ 2324076 h 3482342"/>
              <a:gd name="connsiteX101" fmla="*/ 4975908 w 12192000"/>
              <a:gd name="connsiteY101" fmla="*/ 2364128 h 3482342"/>
              <a:gd name="connsiteX102" fmla="*/ 4913723 w 12192000"/>
              <a:gd name="connsiteY102" fmla="*/ 2385265 h 3482342"/>
              <a:gd name="connsiteX103" fmla="*/ 4746485 w 12192000"/>
              <a:gd name="connsiteY103" fmla="*/ 2451769 h 3482342"/>
              <a:gd name="connsiteX104" fmla="*/ 4681588 w 12192000"/>
              <a:gd name="connsiteY104" fmla="*/ 2467494 h 3482342"/>
              <a:gd name="connsiteX105" fmla="*/ 1783655 w 12192000"/>
              <a:gd name="connsiteY105" fmla="*/ 3163860 h 3482342"/>
              <a:gd name="connsiteX106" fmla="*/ 1325955 w 12192000"/>
              <a:gd name="connsiteY106" fmla="*/ 3176692 h 3482342"/>
              <a:gd name="connsiteX107" fmla="*/ 1190384 w 12192000"/>
              <a:gd name="connsiteY107" fmla="*/ 3203504 h 3482342"/>
              <a:gd name="connsiteX108" fmla="*/ 1094537 w 12192000"/>
              <a:gd name="connsiteY108" fmla="*/ 3229469 h 3482342"/>
              <a:gd name="connsiteX109" fmla="*/ 779276 w 12192000"/>
              <a:gd name="connsiteY109" fmla="*/ 3327290 h 3482342"/>
              <a:gd name="connsiteX110" fmla="*/ 600378 w 12192000"/>
              <a:gd name="connsiteY110" fmla="*/ 3335250 h 3482342"/>
              <a:gd name="connsiteX111" fmla="*/ 493457 w 12192000"/>
              <a:gd name="connsiteY111" fmla="*/ 3365044 h 3482342"/>
              <a:gd name="connsiteX112" fmla="*/ 349402 w 12192000"/>
              <a:gd name="connsiteY112" fmla="*/ 3380897 h 3482342"/>
              <a:gd name="connsiteX113" fmla="*/ 192183 w 12192000"/>
              <a:gd name="connsiteY113" fmla="*/ 3460075 h 3482342"/>
              <a:gd name="connsiteX114" fmla="*/ 46713 w 12192000"/>
              <a:gd name="connsiteY114" fmla="*/ 3462986 h 3482342"/>
              <a:gd name="connsiteX115" fmla="*/ 2765 w 12192000"/>
              <a:gd name="connsiteY115" fmla="*/ 3480770 h 3482342"/>
              <a:gd name="connsiteX116" fmla="*/ 0 w 12192000"/>
              <a:gd name="connsiteY116" fmla="*/ 3482342 h 3482342"/>
              <a:gd name="connsiteX117" fmla="*/ 0 w 12192000"/>
              <a:gd name="connsiteY11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495949 w 12192000"/>
              <a:gd name="connsiteY52" fmla="*/ 1902425 h 3482342"/>
              <a:gd name="connsiteX53" fmla="*/ 8236214 w 12192000"/>
              <a:gd name="connsiteY53" fmla="*/ 1909725 h 3482342"/>
              <a:gd name="connsiteX54" fmla="*/ 8132104 w 12192000"/>
              <a:gd name="connsiteY54" fmla="*/ 1895727 h 3482342"/>
              <a:gd name="connsiteX55" fmla="*/ 7918078 w 12192000"/>
              <a:gd name="connsiteY55" fmla="*/ 1862668 h 3482342"/>
              <a:gd name="connsiteX56" fmla="*/ 7817899 w 12192000"/>
              <a:gd name="connsiteY56" fmla="*/ 1862176 h 3482342"/>
              <a:gd name="connsiteX57" fmla="*/ 7768994 w 12192000"/>
              <a:gd name="connsiteY57" fmla="*/ 1855721 h 3482342"/>
              <a:gd name="connsiteX58" fmla="*/ 7618027 w 12192000"/>
              <a:gd name="connsiteY58" fmla="*/ 1830959 h 3482342"/>
              <a:gd name="connsiteX59" fmla="*/ 7449425 w 12192000"/>
              <a:gd name="connsiteY59" fmla="*/ 1810910 h 3482342"/>
              <a:gd name="connsiteX60" fmla="*/ 7342915 w 12192000"/>
              <a:gd name="connsiteY60" fmla="*/ 1819827 h 3482342"/>
              <a:gd name="connsiteX61" fmla="*/ 7255191 w 12192000"/>
              <a:gd name="connsiteY61" fmla="*/ 1834354 h 3482342"/>
              <a:gd name="connsiteX62" fmla="*/ 7131205 w 12192000"/>
              <a:gd name="connsiteY62" fmla="*/ 1845557 h 3482342"/>
              <a:gd name="connsiteX63" fmla="*/ 6941837 w 12192000"/>
              <a:gd name="connsiteY63" fmla="*/ 1840640 h 3482342"/>
              <a:gd name="connsiteX64" fmla="*/ 6837145 w 12192000"/>
              <a:gd name="connsiteY64" fmla="*/ 1870724 h 3482342"/>
              <a:gd name="connsiteX65" fmla="*/ 6753991 w 12192000"/>
              <a:gd name="connsiteY65" fmla="*/ 1860969 h 3482342"/>
              <a:gd name="connsiteX66" fmla="*/ 6727754 w 12192000"/>
              <a:gd name="connsiteY66" fmla="*/ 1882372 h 3482342"/>
              <a:gd name="connsiteX67" fmla="*/ 6723371 w 12192000"/>
              <a:gd name="connsiteY67" fmla="*/ 1886494 h 3482342"/>
              <a:gd name="connsiteX68" fmla="*/ 6702779 w 12192000"/>
              <a:gd name="connsiteY68" fmla="*/ 1893601 h 3482342"/>
              <a:gd name="connsiteX69" fmla="*/ 6686657 w 12192000"/>
              <a:gd name="connsiteY69" fmla="*/ 1907344 h 3482342"/>
              <a:gd name="connsiteX70" fmla="*/ 6651330 w 12192000"/>
              <a:gd name="connsiteY70" fmla="*/ 1922921 h 3482342"/>
              <a:gd name="connsiteX71" fmla="*/ 6622958 w 12192000"/>
              <a:gd name="connsiteY71" fmla="*/ 1936255 h 3482342"/>
              <a:gd name="connsiteX72" fmla="*/ 6522602 w 12192000"/>
              <a:gd name="connsiteY72" fmla="*/ 1954133 h 3482342"/>
              <a:gd name="connsiteX73" fmla="*/ 6444344 w 12192000"/>
              <a:gd name="connsiteY73" fmla="*/ 1969663 h 3482342"/>
              <a:gd name="connsiteX74" fmla="*/ 6409626 w 12192000"/>
              <a:gd name="connsiteY74" fmla="*/ 1978846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87205 w 12192000"/>
              <a:gd name="connsiteY78" fmla="*/ 2060048 h 3482342"/>
              <a:gd name="connsiteX79" fmla="*/ 6138780 w 12192000"/>
              <a:gd name="connsiteY79" fmla="*/ 2081918 h 3482342"/>
              <a:gd name="connsiteX80" fmla="*/ 6120125 w 12192000"/>
              <a:gd name="connsiteY80" fmla="*/ 2109475 h 3482342"/>
              <a:gd name="connsiteX81" fmla="*/ 6056576 w 12192000"/>
              <a:gd name="connsiteY81" fmla="*/ 2120066 h 3482342"/>
              <a:gd name="connsiteX82" fmla="*/ 5993794 w 12192000"/>
              <a:gd name="connsiteY82" fmla="*/ 2122569 h 3482342"/>
              <a:gd name="connsiteX83" fmla="*/ 5943601 w 12192000"/>
              <a:gd name="connsiteY83" fmla="*/ 2137719 h 3482342"/>
              <a:gd name="connsiteX84" fmla="*/ 5898141 w 12192000"/>
              <a:gd name="connsiteY84" fmla="*/ 2144806 h 3482342"/>
              <a:gd name="connsiteX85" fmla="*/ 5855337 w 12192000"/>
              <a:gd name="connsiteY85" fmla="*/ 2137719 h 3482342"/>
              <a:gd name="connsiteX86" fmla="*/ 5817682 w 12192000"/>
              <a:gd name="connsiteY86" fmla="*/ 2157358 h 3482342"/>
              <a:gd name="connsiteX87" fmla="*/ 5735300 w 12192000"/>
              <a:gd name="connsiteY87" fmla="*/ 2158902 h 3482342"/>
              <a:gd name="connsiteX88" fmla="*/ 5591469 w 12192000"/>
              <a:gd name="connsiteY88" fmla="*/ 2178389 h 3482342"/>
              <a:gd name="connsiteX89" fmla="*/ 5505818 w 12192000"/>
              <a:gd name="connsiteY89" fmla="*/ 2194207 h 3482342"/>
              <a:gd name="connsiteX90" fmla="*/ 5452860 w 12192000"/>
              <a:gd name="connsiteY90" fmla="*/ 2180085 h 3482342"/>
              <a:gd name="connsiteX91" fmla="*/ 5414282 w 12192000"/>
              <a:gd name="connsiteY91" fmla="*/ 2183070 h 3482342"/>
              <a:gd name="connsiteX92" fmla="*/ 5368369 w 12192000"/>
              <a:gd name="connsiteY92" fmla="*/ 2204272 h 3482342"/>
              <a:gd name="connsiteX93" fmla="*/ 5336354 w 12192000"/>
              <a:gd name="connsiteY93" fmla="*/ 2218920 h 3482342"/>
              <a:gd name="connsiteX94" fmla="*/ 5291263 w 12192000"/>
              <a:gd name="connsiteY94" fmla="*/ 2239182 h 3482342"/>
              <a:gd name="connsiteX95" fmla="*/ 5255152 w 12192000"/>
              <a:gd name="connsiteY95" fmla="*/ 2247164 h 3482342"/>
              <a:gd name="connsiteX96" fmla="*/ 5233796 w 12192000"/>
              <a:gd name="connsiteY96" fmla="*/ 2268260 h 3482342"/>
              <a:gd name="connsiteX97" fmla="*/ 5212786 w 12192000"/>
              <a:gd name="connsiteY97" fmla="*/ 2296592 h 3482342"/>
              <a:gd name="connsiteX98" fmla="*/ 5173523 w 12192000"/>
              <a:gd name="connsiteY98" fmla="*/ 2309057 h 3482342"/>
              <a:gd name="connsiteX99" fmla="*/ 5123830 w 12192000"/>
              <a:gd name="connsiteY99" fmla="*/ 2307070 h 3482342"/>
              <a:gd name="connsiteX100" fmla="*/ 5065426 w 12192000"/>
              <a:gd name="connsiteY100" fmla="*/ 2324076 h 3482342"/>
              <a:gd name="connsiteX101" fmla="*/ 4975908 w 12192000"/>
              <a:gd name="connsiteY101" fmla="*/ 2364128 h 3482342"/>
              <a:gd name="connsiteX102" fmla="*/ 4913723 w 12192000"/>
              <a:gd name="connsiteY102" fmla="*/ 2385265 h 3482342"/>
              <a:gd name="connsiteX103" fmla="*/ 4746485 w 12192000"/>
              <a:gd name="connsiteY103" fmla="*/ 2451769 h 3482342"/>
              <a:gd name="connsiteX104" fmla="*/ 4681588 w 12192000"/>
              <a:gd name="connsiteY104" fmla="*/ 2467494 h 3482342"/>
              <a:gd name="connsiteX105" fmla="*/ 1783655 w 12192000"/>
              <a:gd name="connsiteY105" fmla="*/ 3163860 h 3482342"/>
              <a:gd name="connsiteX106" fmla="*/ 1325955 w 12192000"/>
              <a:gd name="connsiteY106" fmla="*/ 3176692 h 3482342"/>
              <a:gd name="connsiteX107" fmla="*/ 1190384 w 12192000"/>
              <a:gd name="connsiteY107" fmla="*/ 3203504 h 3482342"/>
              <a:gd name="connsiteX108" fmla="*/ 1094537 w 12192000"/>
              <a:gd name="connsiteY108" fmla="*/ 3229469 h 3482342"/>
              <a:gd name="connsiteX109" fmla="*/ 779276 w 12192000"/>
              <a:gd name="connsiteY109" fmla="*/ 3327290 h 3482342"/>
              <a:gd name="connsiteX110" fmla="*/ 600378 w 12192000"/>
              <a:gd name="connsiteY110" fmla="*/ 3335250 h 3482342"/>
              <a:gd name="connsiteX111" fmla="*/ 493457 w 12192000"/>
              <a:gd name="connsiteY111" fmla="*/ 3365044 h 3482342"/>
              <a:gd name="connsiteX112" fmla="*/ 349402 w 12192000"/>
              <a:gd name="connsiteY112" fmla="*/ 3380897 h 3482342"/>
              <a:gd name="connsiteX113" fmla="*/ 192183 w 12192000"/>
              <a:gd name="connsiteY113" fmla="*/ 3460075 h 3482342"/>
              <a:gd name="connsiteX114" fmla="*/ 46713 w 12192000"/>
              <a:gd name="connsiteY114" fmla="*/ 3462986 h 3482342"/>
              <a:gd name="connsiteX115" fmla="*/ 2765 w 12192000"/>
              <a:gd name="connsiteY115" fmla="*/ 3480770 h 3482342"/>
              <a:gd name="connsiteX116" fmla="*/ 0 w 12192000"/>
              <a:gd name="connsiteY116" fmla="*/ 3482342 h 3482342"/>
              <a:gd name="connsiteX117" fmla="*/ 0 w 12192000"/>
              <a:gd name="connsiteY11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120184 w 12192000"/>
              <a:gd name="connsiteY35" fmla="*/ 1466924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95949 w 12192000"/>
              <a:gd name="connsiteY53" fmla="*/ 1902425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41837 w 12192000"/>
              <a:gd name="connsiteY64" fmla="*/ 1840640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686657 w 12192000"/>
              <a:gd name="connsiteY70" fmla="*/ 1907344 h 3482342"/>
              <a:gd name="connsiteX71" fmla="*/ 6651330 w 12192000"/>
              <a:gd name="connsiteY71" fmla="*/ 1922921 h 3482342"/>
              <a:gd name="connsiteX72" fmla="*/ 6622958 w 12192000"/>
              <a:gd name="connsiteY72" fmla="*/ 1936255 h 3482342"/>
              <a:gd name="connsiteX73" fmla="*/ 6522602 w 12192000"/>
              <a:gd name="connsiteY73" fmla="*/ 1954133 h 3482342"/>
              <a:gd name="connsiteX74" fmla="*/ 6444344 w 12192000"/>
              <a:gd name="connsiteY74" fmla="*/ 1969663 h 3482342"/>
              <a:gd name="connsiteX75" fmla="*/ 6409626 w 12192000"/>
              <a:gd name="connsiteY75" fmla="*/ 1978846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87205 w 12192000"/>
              <a:gd name="connsiteY79" fmla="*/ 2060048 h 3482342"/>
              <a:gd name="connsiteX80" fmla="*/ 6138780 w 12192000"/>
              <a:gd name="connsiteY80" fmla="*/ 2081918 h 3482342"/>
              <a:gd name="connsiteX81" fmla="*/ 6120125 w 12192000"/>
              <a:gd name="connsiteY81" fmla="*/ 2109475 h 3482342"/>
              <a:gd name="connsiteX82" fmla="*/ 6056576 w 12192000"/>
              <a:gd name="connsiteY82" fmla="*/ 2120066 h 3482342"/>
              <a:gd name="connsiteX83" fmla="*/ 5993794 w 12192000"/>
              <a:gd name="connsiteY83" fmla="*/ 2122569 h 3482342"/>
              <a:gd name="connsiteX84" fmla="*/ 5943601 w 12192000"/>
              <a:gd name="connsiteY84" fmla="*/ 2137719 h 3482342"/>
              <a:gd name="connsiteX85" fmla="*/ 5898141 w 12192000"/>
              <a:gd name="connsiteY85" fmla="*/ 2144806 h 3482342"/>
              <a:gd name="connsiteX86" fmla="*/ 5855337 w 12192000"/>
              <a:gd name="connsiteY86" fmla="*/ 2137719 h 3482342"/>
              <a:gd name="connsiteX87" fmla="*/ 5817682 w 12192000"/>
              <a:gd name="connsiteY87" fmla="*/ 2157358 h 3482342"/>
              <a:gd name="connsiteX88" fmla="*/ 5735300 w 12192000"/>
              <a:gd name="connsiteY88" fmla="*/ 2158902 h 3482342"/>
              <a:gd name="connsiteX89" fmla="*/ 5591469 w 12192000"/>
              <a:gd name="connsiteY89" fmla="*/ 2178389 h 3482342"/>
              <a:gd name="connsiteX90" fmla="*/ 5505818 w 12192000"/>
              <a:gd name="connsiteY90" fmla="*/ 2194207 h 3482342"/>
              <a:gd name="connsiteX91" fmla="*/ 5452860 w 12192000"/>
              <a:gd name="connsiteY91" fmla="*/ 2180085 h 3482342"/>
              <a:gd name="connsiteX92" fmla="*/ 5414282 w 12192000"/>
              <a:gd name="connsiteY92" fmla="*/ 2183070 h 3482342"/>
              <a:gd name="connsiteX93" fmla="*/ 5368369 w 12192000"/>
              <a:gd name="connsiteY93" fmla="*/ 2204272 h 3482342"/>
              <a:gd name="connsiteX94" fmla="*/ 5336354 w 12192000"/>
              <a:gd name="connsiteY94" fmla="*/ 2218920 h 3482342"/>
              <a:gd name="connsiteX95" fmla="*/ 5291263 w 12192000"/>
              <a:gd name="connsiteY95" fmla="*/ 2239182 h 3482342"/>
              <a:gd name="connsiteX96" fmla="*/ 5255152 w 12192000"/>
              <a:gd name="connsiteY96" fmla="*/ 2247164 h 3482342"/>
              <a:gd name="connsiteX97" fmla="*/ 5233796 w 12192000"/>
              <a:gd name="connsiteY97" fmla="*/ 2268260 h 3482342"/>
              <a:gd name="connsiteX98" fmla="*/ 5212786 w 12192000"/>
              <a:gd name="connsiteY98" fmla="*/ 2296592 h 3482342"/>
              <a:gd name="connsiteX99" fmla="*/ 5173523 w 12192000"/>
              <a:gd name="connsiteY99" fmla="*/ 2309057 h 3482342"/>
              <a:gd name="connsiteX100" fmla="*/ 5123830 w 12192000"/>
              <a:gd name="connsiteY100" fmla="*/ 2307070 h 3482342"/>
              <a:gd name="connsiteX101" fmla="*/ 5065426 w 12192000"/>
              <a:gd name="connsiteY101" fmla="*/ 2324076 h 3482342"/>
              <a:gd name="connsiteX102" fmla="*/ 4975908 w 12192000"/>
              <a:gd name="connsiteY102" fmla="*/ 2364128 h 3482342"/>
              <a:gd name="connsiteX103" fmla="*/ 4913723 w 12192000"/>
              <a:gd name="connsiteY103" fmla="*/ 2385265 h 3482342"/>
              <a:gd name="connsiteX104" fmla="*/ 4746485 w 12192000"/>
              <a:gd name="connsiteY104" fmla="*/ 2451769 h 3482342"/>
              <a:gd name="connsiteX105" fmla="*/ 4681588 w 12192000"/>
              <a:gd name="connsiteY105" fmla="*/ 2467494 h 3482342"/>
              <a:gd name="connsiteX106" fmla="*/ 1783655 w 12192000"/>
              <a:gd name="connsiteY106" fmla="*/ 3163860 h 3482342"/>
              <a:gd name="connsiteX107" fmla="*/ 1325955 w 12192000"/>
              <a:gd name="connsiteY107" fmla="*/ 3176692 h 3482342"/>
              <a:gd name="connsiteX108" fmla="*/ 1190384 w 12192000"/>
              <a:gd name="connsiteY108" fmla="*/ 3203504 h 3482342"/>
              <a:gd name="connsiteX109" fmla="*/ 1094537 w 12192000"/>
              <a:gd name="connsiteY109" fmla="*/ 3229469 h 3482342"/>
              <a:gd name="connsiteX110" fmla="*/ 779276 w 12192000"/>
              <a:gd name="connsiteY110" fmla="*/ 3327290 h 3482342"/>
              <a:gd name="connsiteX111" fmla="*/ 600378 w 12192000"/>
              <a:gd name="connsiteY111" fmla="*/ 3335250 h 3482342"/>
              <a:gd name="connsiteX112" fmla="*/ 493457 w 12192000"/>
              <a:gd name="connsiteY112" fmla="*/ 3365044 h 3482342"/>
              <a:gd name="connsiteX113" fmla="*/ 349402 w 12192000"/>
              <a:gd name="connsiteY113" fmla="*/ 3380897 h 3482342"/>
              <a:gd name="connsiteX114" fmla="*/ 192183 w 12192000"/>
              <a:gd name="connsiteY114" fmla="*/ 3460075 h 3482342"/>
              <a:gd name="connsiteX115" fmla="*/ 46713 w 12192000"/>
              <a:gd name="connsiteY115" fmla="*/ 3462986 h 3482342"/>
              <a:gd name="connsiteX116" fmla="*/ 2765 w 12192000"/>
              <a:gd name="connsiteY116" fmla="*/ 3480770 h 3482342"/>
              <a:gd name="connsiteX117" fmla="*/ 0 w 12192000"/>
              <a:gd name="connsiteY117" fmla="*/ 3482342 h 3482342"/>
              <a:gd name="connsiteX118" fmla="*/ 0 w 12192000"/>
              <a:gd name="connsiteY11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120184 w 12192000"/>
              <a:gd name="connsiteY35" fmla="*/ 1466924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95949 w 12192000"/>
              <a:gd name="connsiteY53" fmla="*/ 1902425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41837 w 12192000"/>
              <a:gd name="connsiteY64" fmla="*/ 1840640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686657 w 12192000"/>
              <a:gd name="connsiteY70" fmla="*/ 1907344 h 3482342"/>
              <a:gd name="connsiteX71" fmla="*/ 6651330 w 12192000"/>
              <a:gd name="connsiteY71" fmla="*/ 1922921 h 3482342"/>
              <a:gd name="connsiteX72" fmla="*/ 6622958 w 12192000"/>
              <a:gd name="connsiteY72" fmla="*/ 1936255 h 3482342"/>
              <a:gd name="connsiteX73" fmla="*/ 6522602 w 12192000"/>
              <a:gd name="connsiteY73" fmla="*/ 1954133 h 3482342"/>
              <a:gd name="connsiteX74" fmla="*/ 6444344 w 12192000"/>
              <a:gd name="connsiteY74" fmla="*/ 1969663 h 3482342"/>
              <a:gd name="connsiteX75" fmla="*/ 6409626 w 12192000"/>
              <a:gd name="connsiteY75" fmla="*/ 1978846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87205 w 12192000"/>
              <a:gd name="connsiteY79" fmla="*/ 2060048 h 3482342"/>
              <a:gd name="connsiteX80" fmla="*/ 6138780 w 12192000"/>
              <a:gd name="connsiteY80" fmla="*/ 2081918 h 3482342"/>
              <a:gd name="connsiteX81" fmla="*/ 6120125 w 12192000"/>
              <a:gd name="connsiteY81" fmla="*/ 2109475 h 3482342"/>
              <a:gd name="connsiteX82" fmla="*/ 6056576 w 12192000"/>
              <a:gd name="connsiteY82" fmla="*/ 2120066 h 3482342"/>
              <a:gd name="connsiteX83" fmla="*/ 5993794 w 12192000"/>
              <a:gd name="connsiteY83" fmla="*/ 2122569 h 3482342"/>
              <a:gd name="connsiteX84" fmla="*/ 5943601 w 12192000"/>
              <a:gd name="connsiteY84" fmla="*/ 2137719 h 3482342"/>
              <a:gd name="connsiteX85" fmla="*/ 5898141 w 12192000"/>
              <a:gd name="connsiteY85" fmla="*/ 2144806 h 3482342"/>
              <a:gd name="connsiteX86" fmla="*/ 5855337 w 12192000"/>
              <a:gd name="connsiteY86" fmla="*/ 2137719 h 3482342"/>
              <a:gd name="connsiteX87" fmla="*/ 5817682 w 12192000"/>
              <a:gd name="connsiteY87" fmla="*/ 2157358 h 3482342"/>
              <a:gd name="connsiteX88" fmla="*/ 5735300 w 12192000"/>
              <a:gd name="connsiteY88" fmla="*/ 2158902 h 3482342"/>
              <a:gd name="connsiteX89" fmla="*/ 5591469 w 12192000"/>
              <a:gd name="connsiteY89" fmla="*/ 2178389 h 3482342"/>
              <a:gd name="connsiteX90" fmla="*/ 5505818 w 12192000"/>
              <a:gd name="connsiteY90" fmla="*/ 2194207 h 3482342"/>
              <a:gd name="connsiteX91" fmla="*/ 5452860 w 12192000"/>
              <a:gd name="connsiteY91" fmla="*/ 2180085 h 3482342"/>
              <a:gd name="connsiteX92" fmla="*/ 5414282 w 12192000"/>
              <a:gd name="connsiteY92" fmla="*/ 2183070 h 3482342"/>
              <a:gd name="connsiteX93" fmla="*/ 5368369 w 12192000"/>
              <a:gd name="connsiteY93" fmla="*/ 2204272 h 3482342"/>
              <a:gd name="connsiteX94" fmla="*/ 5336354 w 12192000"/>
              <a:gd name="connsiteY94" fmla="*/ 2218920 h 3482342"/>
              <a:gd name="connsiteX95" fmla="*/ 5291263 w 12192000"/>
              <a:gd name="connsiteY95" fmla="*/ 2239182 h 3482342"/>
              <a:gd name="connsiteX96" fmla="*/ 5255152 w 12192000"/>
              <a:gd name="connsiteY96" fmla="*/ 2247164 h 3482342"/>
              <a:gd name="connsiteX97" fmla="*/ 5233796 w 12192000"/>
              <a:gd name="connsiteY97" fmla="*/ 2268260 h 3482342"/>
              <a:gd name="connsiteX98" fmla="*/ 5212786 w 12192000"/>
              <a:gd name="connsiteY98" fmla="*/ 2296592 h 3482342"/>
              <a:gd name="connsiteX99" fmla="*/ 5173523 w 12192000"/>
              <a:gd name="connsiteY99" fmla="*/ 2309057 h 3482342"/>
              <a:gd name="connsiteX100" fmla="*/ 5123830 w 12192000"/>
              <a:gd name="connsiteY100" fmla="*/ 2307070 h 3482342"/>
              <a:gd name="connsiteX101" fmla="*/ 5065426 w 12192000"/>
              <a:gd name="connsiteY101" fmla="*/ 2324076 h 3482342"/>
              <a:gd name="connsiteX102" fmla="*/ 4975908 w 12192000"/>
              <a:gd name="connsiteY102" fmla="*/ 2364128 h 3482342"/>
              <a:gd name="connsiteX103" fmla="*/ 4913723 w 12192000"/>
              <a:gd name="connsiteY103" fmla="*/ 2385265 h 3482342"/>
              <a:gd name="connsiteX104" fmla="*/ 4746485 w 12192000"/>
              <a:gd name="connsiteY104" fmla="*/ 2451769 h 3482342"/>
              <a:gd name="connsiteX105" fmla="*/ 4681588 w 12192000"/>
              <a:gd name="connsiteY105" fmla="*/ 2467494 h 3482342"/>
              <a:gd name="connsiteX106" fmla="*/ 1783655 w 12192000"/>
              <a:gd name="connsiteY106" fmla="*/ 3163860 h 3482342"/>
              <a:gd name="connsiteX107" fmla="*/ 1325955 w 12192000"/>
              <a:gd name="connsiteY107" fmla="*/ 3176692 h 3482342"/>
              <a:gd name="connsiteX108" fmla="*/ 1190384 w 12192000"/>
              <a:gd name="connsiteY108" fmla="*/ 3203504 h 3482342"/>
              <a:gd name="connsiteX109" fmla="*/ 1094537 w 12192000"/>
              <a:gd name="connsiteY109" fmla="*/ 3229469 h 3482342"/>
              <a:gd name="connsiteX110" fmla="*/ 779276 w 12192000"/>
              <a:gd name="connsiteY110" fmla="*/ 3327290 h 3482342"/>
              <a:gd name="connsiteX111" fmla="*/ 600378 w 12192000"/>
              <a:gd name="connsiteY111" fmla="*/ 3335250 h 3482342"/>
              <a:gd name="connsiteX112" fmla="*/ 493457 w 12192000"/>
              <a:gd name="connsiteY112" fmla="*/ 3365044 h 3482342"/>
              <a:gd name="connsiteX113" fmla="*/ 349402 w 12192000"/>
              <a:gd name="connsiteY113" fmla="*/ 3380897 h 3482342"/>
              <a:gd name="connsiteX114" fmla="*/ 192183 w 12192000"/>
              <a:gd name="connsiteY114" fmla="*/ 3460075 h 3482342"/>
              <a:gd name="connsiteX115" fmla="*/ 46713 w 12192000"/>
              <a:gd name="connsiteY115" fmla="*/ 3462986 h 3482342"/>
              <a:gd name="connsiteX116" fmla="*/ 2765 w 12192000"/>
              <a:gd name="connsiteY116" fmla="*/ 3480770 h 3482342"/>
              <a:gd name="connsiteX117" fmla="*/ 0 w 12192000"/>
              <a:gd name="connsiteY117" fmla="*/ 3482342 h 3482342"/>
              <a:gd name="connsiteX118" fmla="*/ 0 w 12192000"/>
              <a:gd name="connsiteY11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01385 w 12192000"/>
              <a:gd name="connsiteY34" fmla="*/ 1477515 h 3482342"/>
              <a:gd name="connsiteX35" fmla="*/ 10120184 w 12192000"/>
              <a:gd name="connsiteY35" fmla="*/ 1466924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95949 w 12192000"/>
              <a:gd name="connsiteY53" fmla="*/ 1902425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41837 w 12192000"/>
              <a:gd name="connsiteY64" fmla="*/ 1840640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686657 w 12192000"/>
              <a:gd name="connsiteY70" fmla="*/ 1907344 h 3482342"/>
              <a:gd name="connsiteX71" fmla="*/ 6651330 w 12192000"/>
              <a:gd name="connsiteY71" fmla="*/ 1922921 h 3482342"/>
              <a:gd name="connsiteX72" fmla="*/ 6622958 w 12192000"/>
              <a:gd name="connsiteY72" fmla="*/ 1936255 h 3482342"/>
              <a:gd name="connsiteX73" fmla="*/ 6522602 w 12192000"/>
              <a:gd name="connsiteY73" fmla="*/ 1954133 h 3482342"/>
              <a:gd name="connsiteX74" fmla="*/ 6444344 w 12192000"/>
              <a:gd name="connsiteY74" fmla="*/ 1969663 h 3482342"/>
              <a:gd name="connsiteX75" fmla="*/ 6409626 w 12192000"/>
              <a:gd name="connsiteY75" fmla="*/ 1978846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87205 w 12192000"/>
              <a:gd name="connsiteY79" fmla="*/ 2060048 h 3482342"/>
              <a:gd name="connsiteX80" fmla="*/ 6138780 w 12192000"/>
              <a:gd name="connsiteY80" fmla="*/ 2081918 h 3482342"/>
              <a:gd name="connsiteX81" fmla="*/ 6120125 w 12192000"/>
              <a:gd name="connsiteY81" fmla="*/ 2109475 h 3482342"/>
              <a:gd name="connsiteX82" fmla="*/ 6056576 w 12192000"/>
              <a:gd name="connsiteY82" fmla="*/ 2120066 h 3482342"/>
              <a:gd name="connsiteX83" fmla="*/ 5993794 w 12192000"/>
              <a:gd name="connsiteY83" fmla="*/ 2122569 h 3482342"/>
              <a:gd name="connsiteX84" fmla="*/ 5943601 w 12192000"/>
              <a:gd name="connsiteY84" fmla="*/ 2137719 h 3482342"/>
              <a:gd name="connsiteX85" fmla="*/ 5898141 w 12192000"/>
              <a:gd name="connsiteY85" fmla="*/ 2144806 h 3482342"/>
              <a:gd name="connsiteX86" fmla="*/ 5855337 w 12192000"/>
              <a:gd name="connsiteY86" fmla="*/ 2137719 h 3482342"/>
              <a:gd name="connsiteX87" fmla="*/ 5817682 w 12192000"/>
              <a:gd name="connsiteY87" fmla="*/ 2157358 h 3482342"/>
              <a:gd name="connsiteX88" fmla="*/ 5735300 w 12192000"/>
              <a:gd name="connsiteY88" fmla="*/ 2158902 h 3482342"/>
              <a:gd name="connsiteX89" fmla="*/ 5591469 w 12192000"/>
              <a:gd name="connsiteY89" fmla="*/ 2178389 h 3482342"/>
              <a:gd name="connsiteX90" fmla="*/ 5505818 w 12192000"/>
              <a:gd name="connsiteY90" fmla="*/ 2194207 h 3482342"/>
              <a:gd name="connsiteX91" fmla="*/ 5452860 w 12192000"/>
              <a:gd name="connsiteY91" fmla="*/ 2180085 h 3482342"/>
              <a:gd name="connsiteX92" fmla="*/ 5414282 w 12192000"/>
              <a:gd name="connsiteY92" fmla="*/ 2183070 h 3482342"/>
              <a:gd name="connsiteX93" fmla="*/ 5368369 w 12192000"/>
              <a:gd name="connsiteY93" fmla="*/ 2204272 h 3482342"/>
              <a:gd name="connsiteX94" fmla="*/ 5336354 w 12192000"/>
              <a:gd name="connsiteY94" fmla="*/ 2218920 h 3482342"/>
              <a:gd name="connsiteX95" fmla="*/ 5291263 w 12192000"/>
              <a:gd name="connsiteY95" fmla="*/ 2239182 h 3482342"/>
              <a:gd name="connsiteX96" fmla="*/ 5255152 w 12192000"/>
              <a:gd name="connsiteY96" fmla="*/ 2247164 h 3482342"/>
              <a:gd name="connsiteX97" fmla="*/ 5233796 w 12192000"/>
              <a:gd name="connsiteY97" fmla="*/ 2268260 h 3482342"/>
              <a:gd name="connsiteX98" fmla="*/ 5212786 w 12192000"/>
              <a:gd name="connsiteY98" fmla="*/ 2296592 h 3482342"/>
              <a:gd name="connsiteX99" fmla="*/ 5173523 w 12192000"/>
              <a:gd name="connsiteY99" fmla="*/ 2309057 h 3482342"/>
              <a:gd name="connsiteX100" fmla="*/ 5123830 w 12192000"/>
              <a:gd name="connsiteY100" fmla="*/ 2307070 h 3482342"/>
              <a:gd name="connsiteX101" fmla="*/ 5065426 w 12192000"/>
              <a:gd name="connsiteY101" fmla="*/ 2324076 h 3482342"/>
              <a:gd name="connsiteX102" fmla="*/ 4975908 w 12192000"/>
              <a:gd name="connsiteY102" fmla="*/ 2364128 h 3482342"/>
              <a:gd name="connsiteX103" fmla="*/ 4913723 w 12192000"/>
              <a:gd name="connsiteY103" fmla="*/ 2385265 h 3482342"/>
              <a:gd name="connsiteX104" fmla="*/ 4746485 w 12192000"/>
              <a:gd name="connsiteY104" fmla="*/ 2451769 h 3482342"/>
              <a:gd name="connsiteX105" fmla="*/ 4681588 w 12192000"/>
              <a:gd name="connsiteY105" fmla="*/ 2467494 h 3482342"/>
              <a:gd name="connsiteX106" fmla="*/ 1783655 w 12192000"/>
              <a:gd name="connsiteY106" fmla="*/ 3163860 h 3482342"/>
              <a:gd name="connsiteX107" fmla="*/ 1325955 w 12192000"/>
              <a:gd name="connsiteY107" fmla="*/ 3176692 h 3482342"/>
              <a:gd name="connsiteX108" fmla="*/ 1190384 w 12192000"/>
              <a:gd name="connsiteY108" fmla="*/ 3203504 h 3482342"/>
              <a:gd name="connsiteX109" fmla="*/ 1094537 w 12192000"/>
              <a:gd name="connsiteY109" fmla="*/ 3229469 h 3482342"/>
              <a:gd name="connsiteX110" fmla="*/ 779276 w 12192000"/>
              <a:gd name="connsiteY110" fmla="*/ 3327290 h 3482342"/>
              <a:gd name="connsiteX111" fmla="*/ 600378 w 12192000"/>
              <a:gd name="connsiteY111" fmla="*/ 3335250 h 3482342"/>
              <a:gd name="connsiteX112" fmla="*/ 493457 w 12192000"/>
              <a:gd name="connsiteY112" fmla="*/ 3365044 h 3482342"/>
              <a:gd name="connsiteX113" fmla="*/ 349402 w 12192000"/>
              <a:gd name="connsiteY113" fmla="*/ 3380897 h 3482342"/>
              <a:gd name="connsiteX114" fmla="*/ 192183 w 12192000"/>
              <a:gd name="connsiteY114" fmla="*/ 3460075 h 3482342"/>
              <a:gd name="connsiteX115" fmla="*/ 46713 w 12192000"/>
              <a:gd name="connsiteY115" fmla="*/ 3462986 h 3482342"/>
              <a:gd name="connsiteX116" fmla="*/ 2765 w 12192000"/>
              <a:gd name="connsiteY116" fmla="*/ 3480770 h 3482342"/>
              <a:gd name="connsiteX117" fmla="*/ 0 w 12192000"/>
              <a:gd name="connsiteY117" fmla="*/ 3482342 h 3482342"/>
              <a:gd name="connsiteX118" fmla="*/ 0 w 12192000"/>
              <a:gd name="connsiteY11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75804 w 12192000"/>
              <a:gd name="connsiteY19" fmla="*/ 1067977 h 3482342"/>
              <a:gd name="connsiteX20" fmla="*/ 11120819 w 12192000"/>
              <a:gd name="connsiteY20" fmla="*/ 1126133 h 3482342"/>
              <a:gd name="connsiteX21" fmla="*/ 11028687 w 12192000"/>
              <a:gd name="connsiteY21" fmla="*/ 1199018 h 3482342"/>
              <a:gd name="connsiteX22" fmla="*/ 10960443 w 12192000"/>
              <a:gd name="connsiteY22" fmla="*/ 1244502 h 3482342"/>
              <a:gd name="connsiteX23" fmla="*/ 10850998 w 12192000"/>
              <a:gd name="connsiteY23" fmla="*/ 1269215 h 3482342"/>
              <a:gd name="connsiteX24" fmla="*/ 10815658 w 12192000"/>
              <a:gd name="connsiteY24" fmla="*/ 1287849 h 3482342"/>
              <a:gd name="connsiteX25" fmla="*/ 10679906 w 12192000"/>
              <a:gd name="connsiteY25" fmla="*/ 1324988 h 3482342"/>
              <a:gd name="connsiteX26" fmla="*/ 10636304 w 12192000"/>
              <a:gd name="connsiteY26" fmla="*/ 1317928 h 3482342"/>
              <a:gd name="connsiteX27" fmla="*/ 10603863 w 12192000"/>
              <a:gd name="connsiteY27" fmla="*/ 1346886 h 3482342"/>
              <a:gd name="connsiteX28" fmla="*/ 10573203 w 12192000"/>
              <a:gd name="connsiteY28" fmla="*/ 1351996 h 3482342"/>
              <a:gd name="connsiteX29" fmla="*/ 10513263 w 12192000"/>
              <a:gd name="connsiteY29" fmla="*/ 1350756 h 3482342"/>
              <a:gd name="connsiteX30" fmla="*/ 10464012 w 12192000"/>
              <a:gd name="connsiteY30" fmla="*/ 1391778 h 3482342"/>
              <a:gd name="connsiteX31" fmla="*/ 10405409 w 12192000"/>
              <a:gd name="connsiteY31" fmla="*/ 1422789 h 3482342"/>
              <a:gd name="connsiteX32" fmla="*/ 10370530 w 12192000"/>
              <a:gd name="connsiteY32" fmla="*/ 1441596 h 3482342"/>
              <a:gd name="connsiteX33" fmla="*/ 10314361 w 12192000"/>
              <a:gd name="connsiteY33" fmla="*/ 1466924 h 3482342"/>
              <a:gd name="connsiteX34" fmla="*/ 10264922 w 12192000"/>
              <a:gd name="connsiteY34" fmla="*/ 1472107 h 3482342"/>
              <a:gd name="connsiteX35" fmla="*/ 10201385 w 12192000"/>
              <a:gd name="connsiteY35" fmla="*/ 1477515 h 3482342"/>
              <a:gd name="connsiteX36" fmla="*/ 10120184 w 12192000"/>
              <a:gd name="connsiteY36" fmla="*/ 1466924 h 3482342"/>
              <a:gd name="connsiteX37" fmla="*/ 10058690 w 12192000"/>
              <a:gd name="connsiteY37" fmla="*/ 1474888 h 3482342"/>
              <a:gd name="connsiteX38" fmla="*/ 10004424 w 12192000"/>
              <a:gd name="connsiteY38" fmla="*/ 1489801 h 3482342"/>
              <a:gd name="connsiteX39" fmla="*/ 9999951 w 12192000"/>
              <a:gd name="connsiteY39" fmla="*/ 1499127 h 3482342"/>
              <a:gd name="connsiteX40" fmla="*/ 9845462 w 12192000"/>
              <a:gd name="connsiteY40" fmla="*/ 1548192 h 3482342"/>
              <a:gd name="connsiteX41" fmla="*/ 9736156 w 12192000"/>
              <a:gd name="connsiteY41" fmla="*/ 1581928 h 3482342"/>
              <a:gd name="connsiteX42" fmla="*/ 9693355 w 12192000"/>
              <a:gd name="connsiteY42" fmla="*/ 1602632 h 3482342"/>
              <a:gd name="connsiteX43" fmla="*/ 9664242 w 12192000"/>
              <a:gd name="connsiteY43" fmla="*/ 1622075 h 3482342"/>
              <a:gd name="connsiteX44" fmla="*/ 9579195 w 12192000"/>
              <a:gd name="connsiteY44" fmla="*/ 1648017 h 3482342"/>
              <a:gd name="connsiteX45" fmla="*/ 9433652 w 12192000"/>
              <a:gd name="connsiteY45" fmla="*/ 1681174 h 3482342"/>
              <a:gd name="connsiteX46" fmla="*/ 9403775 w 12192000"/>
              <a:gd name="connsiteY46" fmla="*/ 1690403 h 3482342"/>
              <a:gd name="connsiteX47" fmla="*/ 9382503 w 12192000"/>
              <a:gd name="connsiteY47" fmla="*/ 1706957 h 3482342"/>
              <a:gd name="connsiteX48" fmla="*/ 9381410 w 12192000"/>
              <a:gd name="connsiteY48" fmla="*/ 1718312 h 3482342"/>
              <a:gd name="connsiteX49" fmla="*/ 9365685 w 12192000"/>
              <a:gd name="connsiteY49" fmla="*/ 1724772 h 3482342"/>
              <a:gd name="connsiteX50" fmla="*/ 9278020 w 12192000"/>
              <a:gd name="connsiteY50" fmla="*/ 1741161 h 3482342"/>
              <a:gd name="connsiteX51" fmla="*/ 9217145 w 12192000"/>
              <a:gd name="connsiteY51" fmla="*/ 1771195 h 3482342"/>
              <a:gd name="connsiteX52" fmla="*/ 8955875 w 12192000"/>
              <a:gd name="connsiteY52" fmla="*/ 1796806 h 3482342"/>
              <a:gd name="connsiteX53" fmla="*/ 8648415 w 12192000"/>
              <a:gd name="connsiteY53" fmla="*/ 1878623 h 3482342"/>
              <a:gd name="connsiteX54" fmla="*/ 8495949 w 12192000"/>
              <a:gd name="connsiteY54" fmla="*/ 1902425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41837 w 12192000"/>
              <a:gd name="connsiteY65" fmla="*/ 1840640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686657 w 12192000"/>
              <a:gd name="connsiteY71" fmla="*/ 1907344 h 3482342"/>
              <a:gd name="connsiteX72" fmla="*/ 6651330 w 12192000"/>
              <a:gd name="connsiteY72" fmla="*/ 1922921 h 3482342"/>
              <a:gd name="connsiteX73" fmla="*/ 6622958 w 12192000"/>
              <a:gd name="connsiteY73" fmla="*/ 1936255 h 3482342"/>
              <a:gd name="connsiteX74" fmla="*/ 6522602 w 12192000"/>
              <a:gd name="connsiteY74" fmla="*/ 1954133 h 3482342"/>
              <a:gd name="connsiteX75" fmla="*/ 6444344 w 12192000"/>
              <a:gd name="connsiteY75" fmla="*/ 1969663 h 3482342"/>
              <a:gd name="connsiteX76" fmla="*/ 6409626 w 12192000"/>
              <a:gd name="connsiteY76" fmla="*/ 1978846 h 3482342"/>
              <a:gd name="connsiteX77" fmla="*/ 6333446 w 12192000"/>
              <a:gd name="connsiteY77" fmla="*/ 1997163 h 3482342"/>
              <a:gd name="connsiteX78" fmla="*/ 6294933 w 12192000"/>
              <a:gd name="connsiteY78" fmla="*/ 2019412 h 3482342"/>
              <a:gd name="connsiteX79" fmla="*/ 6238719 w 12192000"/>
              <a:gd name="connsiteY79" fmla="*/ 2042547 h 3482342"/>
              <a:gd name="connsiteX80" fmla="*/ 6187205 w 12192000"/>
              <a:gd name="connsiteY80" fmla="*/ 2060048 h 3482342"/>
              <a:gd name="connsiteX81" fmla="*/ 6138780 w 12192000"/>
              <a:gd name="connsiteY81" fmla="*/ 2081918 h 3482342"/>
              <a:gd name="connsiteX82" fmla="*/ 6120125 w 12192000"/>
              <a:gd name="connsiteY82" fmla="*/ 2109475 h 3482342"/>
              <a:gd name="connsiteX83" fmla="*/ 6056576 w 12192000"/>
              <a:gd name="connsiteY83" fmla="*/ 2120066 h 3482342"/>
              <a:gd name="connsiteX84" fmla="*/ 5993794 w 12192000"/>
              <a:gd name="connsiteY84" fmla="*/ 2122569 h 3482342"/>
              <a:gd name="connsiteX85" fmla="*/ 5943601 w 12192000"/>
              <a:gd name="connsiteY85" fmla="*/ 2137719 h 3482342"/>
              <a:gd name="connsiteX86" fmla="*/ 5898141 w 12192000"/>
              <a:gd name="connsiteY86" fmla="*/ 2144806 h 3482342"/>
              <a:gd name="connsiteX87" fmla="*/ 5855337 w 12192000"/>
              <a:gd name="connsiteY87" fmla="*/ 2137719 h 3482342"/>
              <a:gd name="connsiteX88" fmla="*/ 5817682 w 12192000"/>
              <a:gd name="connsiteY88" fmla="*/ 2157358 h 3482342"/>
              <a:gd name="connsiteX89" fmla="*/ 5735300 w 12192000"/>
              <a:gd name="connsiteY89" fmla="*/ 2158902 h 3482342"/>
              <a:gd name="connsiteX90" fmla="*/ 5591469 w 12192000"/>
              <a:gd name="connsiteY90" fmla="*/ 2178389 h 3482342"/>
              <a:gd name="connsiteX91" fmla="*/ 5505818 w 12192000"/>
              <a:gd name="connsiteY91" fmla="*/ 2194207 h 3482342"/>
              <a:gd name="connsiteX92" fmla="*/ 5452860 w 12192000"/>
              <a:gd name="connsiteY92" fmla="*/ 2180085 h 3482342"/>
              <a:gd name="connsiteX93" fmla="*/ 5414282 w 12192000"/>
              <a:gd name="connsiteY93" fmla="*/ 2183070 h 3482342"/>
              <a:gd name="connsiteX94" fmla="*/ 5368369 w 12192000"/>
              <a:gd name="connsiteY94" fmla="*/ 2204272 h 3482342"/>
              <a:gd name="connsiteX95" fmla="*/ 5336354 w 12192000"/>
              <a:gd name="connsiteY95" fmla="*/ 2218920 h 3482342"/>
              <a:gd name="connsiteX96" fmla="*/ 5291263 w 12192000"/>
              <a:gd name="connsiteY96" fmla="*/ 2239182 h 3482342"/>
              <a:gd name="connsiteX97" fmla="*/ 5255152 w 12192000"/>
              <a:gd name="connsiteY97" fmla="*/ 2247164 h 3482342"/>
              <a:gd name="connsiteX98" fmla="*/ 5233796 w 12192000"/>
              <a:gd name="connsiteY98" fmla="*/ 2268260 h 3482342"/>
              <a:gd name="connsiteX99" fmla="*/ 5212786 w 12192000"/>
              <a:gd name="connsiteY99" fmla="*/ 2296592 h 3482342"/>
              <a:gd name="connsiteX100" fmla="*/ 5173523 w 12192000"/>
              <a:gd name="connsiteY100" fmla="*/ 2309057 h 3482342"/>
              <a:gd name="connsiteX101" fmla="*/ 5123830 w 12192000"/>
              <a:gd name="connsiteY101" fmla="*/ 2307070 h 3482342"/>
              <a:gd name="connsiteX102" fmla="*/ 5065426 w 12192000"/>
              <a:gd name="connsiteY102" fmla="*/ 2324076 h 3482342"/>
              <a:gd name="connsiteX103" fmla="*/ 4975908 w 12192000"/>
              <a:gd name="connsiteY103" fmla="*/ 2364128 h 3482342"/>
              <a:gd name="connsiteX104" fmla="*/ 4913723 w 12192000"/>
              <a:gd name="connsiteY104" fmla="*/ 2385265 h 3482342"/>
              <a:gd name="connsiteX105" fmla="*/ 4746485 w 12192000"/>
              <a:gd name="connsiteY105" fmla="*/ 2451769 h 3482342"/>
              <a:gd name="connsiteX106" fmla="*/ 4681588 w 12192000"/>
              <a:gd name="connsiteY106" fmla="*/ 2467494 h 3482342"/>
              <a:gd name="connsiteX107" fmla="*/ 1783655 w 12192000"/>
              <a:gd name="connsiteY107" fmla="*/ 3163860 h 3482342"/>
              <a:gd name="connsiteX108" fmla="*/ 1325955 w 12192000"/>
              <a:gd name="connsiteY108" fmla="*/ 3176692 h 3482342"/>
              <a:gd name="connsiteX109" fmla="*/ 1190384 w 12192000"/>
              <a:gd name="connsiteY109" fmla="*/ 3203504 h 3482342"/>
              <a:gd name="connsiteX110" fmla="*/ 1094537 w 12192000"/>
              <a:gd name="connsiteY110" fmla="*/ 3229469 h 3482342"/>
              <a:gd name="connsiteX111" fmla="*/ 779276 w 12192000"/>
              <a:gd name="connsiteY111" fmla="*/ 3327290 h 3482342"/>
              <a:gd name="connsiteX112" fmla="*/ 600378 w 12192000"/>
              <a:gd name="connsiteY112" fmla="*/ 3335250 h 3482342"/>
              <a:gd name="connsiteX113" fmla="*/ 493457 w 12192000"/>
              <a:gd name="connsiteY113" fmla="*/ 3365044 h 3482342"/>
              <a:gd name="connsiteX114" fmla="*/ 349402 w 12192000"/>
              <a:gd name="connsiteY114" fmla="*/ 3380897 h 3482342"/>
              <a:gd name="connsiteX115" fmla="*/ 192183 w 12192000"/>
              <a:gd name="connsiteY115" fmla="*/ 3460075 h 3482342"/>
              <a:gd name="connsiteX116" fmla="*/ 46713 w 12192000"/>
              <a:gd name="connsiteY116" fmla="*/ 3462986 h 3482342"/>
              <a:gd name="connsiteX117" fmla="*/ 2765 w 12192000"/>
              <a:gd name="connsiteY117" fmla="*/ 3480770 h 3482342"/>
              <a:gd name="connsiteX118" fmla="*/ 0 w 12192000"/>
              <a:gd name="connsiteY118" fmla="*/ 3482342 h 3482342"/>
              <a:gd name="connsiteX119" fmla="*/ 0 w 12192000"/>
              <a:gd name="connsiteY11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6987 w 12192000"/>
              <a:gd name="connsiteY18" fmla="*/ 1000897 h 3482342"/>
              <a:gd name="connsiteX19" fmla="*/ 11193568 w 12192000"/>
              <a:gd name="connsiteY19" fmla="*/ 1039464 h 3482342"/>
              <a:gd name="connsiteX20" fmla="*/ 11175804 w 12192000"/>
              <a:gd name="connsiteY20" fmla="*/ 1067977 h 3482342"/>
              <a:gd name="connsiteX21" fmla="*/ 11120819 w 12192000"/>
              <a:gd name="connsiteY21" fmla="*/ 1126133 h 3482342"/>
              <a:gd name="connsiteX22" fmla="*/ 11028687 w 12192000"/>
              <a:gd name="connsiteY22" fmla="*/ 1199018 h 3482342"/>
              <a:gd name="connsiteX23" fmla="*/ 10960443 w 12192000"/>
              <a:gd name="connsiteY23" fmla="*/ 1244502 h 3482342"/>
              <a:gd name="connsiteX24" fmla="*/ 10850998 w 12192000"/>
              <a:gd name="connsiteY24" fmla="*/ 1269215 h 3482342"/>
              <a:gd name="connsiteX25" fmla="*/ 10815658 w 12192000"/>
              <a:gd name="connsiteY25" fmla="*/ 1287849 h 3482342"/>
              <a:gd name="connsiteX26" fmla="*/ 10679906 w 12192000"/>
              <a:gd name="connsiteY26" fmla="*/ 1324988 h 3482342"/>
              <a:gd name="connsiteX27" fmla="*/ 10636304 w 12192000"/>
              <a:gd name="connsiteY27" fmla="*/ 1317928 h 3482342"/>
              <a:gd name="connsiteX28" fmla="*/ 10603863 w 12192000"/>
              <a:gd name="connsiteY28" fmla="*/ 1346886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314361 w 12192000"/>
              <a:gd name="connsiteY34" fmla="*/ 1466924 h 3482342"/>
              <a:gd name="connsiteX35" fmla="*/ 10264922 w 12192000"/>
              <a:gd name="connsiteY35" fmla="*/ 1472107 h 3482342"/>
              <a:gd name="connsiteX36" fmla="*/ 10201385 w 12192000"/>
              <a:gd name="connsiteY36" fmla="*/ 1477515 h 3482342"/>
              <a:gd name="connsiteX37" fmla="*/ 10120184 w 12192000"/>
              <a:gd name="connsiteY37" fmla="*/ 1466924 h 3482342"/>
              <a:gd name="connsiteX38" fmla="*/ 10058690 w 12192000"/>
              <a:gd name="connsiteY38" fmla="*/ 1474888 h 3482342"/>
              <a:gd name="connsiteX39" fmla="*/ 10004424 w 12192000"/>
              <a:gd name="connsiteY39" fmla="*/ 1489801 h 3482342"/>
              <a:gd name="connsiteX40" fmla="*/ 9999951 w 12192000"/>
              <a:gd name="connsiteY40" fmla="*/ 1499127 h 3482342"/>
              <a:gd name="connsiteX41" fmla="*/ 9845462 w 12192000"/>
              <a:gd name="connsiteY41" fmla="*/ 1548192 h 3482342"/>
              <a:gd name="connsiteX42" fmla="*/ 9736156 w 12192000"/>
              <a:gd name="connsiteY42" fmla="*/ 1581928 h 3482342"/>
              <a:gd name="connsiteX43" fmla="*/ 9693355 w 12192000"/>
              <a:gd name="connsiteY43" fmla="*/ 1602632 h 3482342"/>
              <a:gd name="connsiteX44" fmla="*/ 9664242 w 12192000"/>
              <a:gd name="connsiteY44" fmla="*/ 1622075 h 3482342"/>
              <a:gd name="connsiteX45" fmla="*/ 9579195 w 12192000"/>
              <a:gd name="connsiteY45" fmla="*/ 1648017 h 3482342"/>
              <a:gd name="connsiteX46" fmla="*/ 9433652 w 12192000"/>
              <a:gd name="connsiteY46" fmla="*/ 1681174 h 3482342"/>
              <a:gd name="connsiteX47" fmla="*/ 9403775 w 12192000"/>
              <a:gd name="connsiteY47" fmla="*/ 1690403 h 3482342"/>
              <a:gd name="connsiteX48" fmla="*/ 9382503 w 12192000"/>
              <a:gd name="connsiteY48" fmla="*/ 1706957 h 3482342"/>
              <a:gd name="connsiteX49" fmla="*/ 9381410 w 12192000"/>
              <a:gd name="connsiteY49" fmla="*/ 1718312 h 3482342"/>
              <a:gd name="connsiteX50" fmla="*/ 9365685 w 12192000"/>
              <a:gd name="connsiteY50" fmla="*/ 1724772 h 3482342"/>
              <a:gd name="connsiteX51" fmla="*/ 9278020 w 12192000"/>
              <a:gd name="connsiteY51" fmla="*/ 1741161 h 3482342"/>
              <a:gd name="connsiteX52" fmla="*/ 9217145 w 12192000"/>
              <a:gd name="connsiteY52" fmla="*/ 1771195 h 3482342"/>
              <a:gd name="connsiteX53" fmla="*/ 8955875 w 12192000"/>
              <a:gd name="connsiteY53" fmla="*/ 1796806 h 3482342"/>
              <a:gd name="connsiteX54" fmla="*/ 8648415 w 12192000"/>
              <a:gd name="connsiteY54" fmla="*/ 1878623 h 3482342"/>
              <a:gd name="connsiteX55" fmla="*/ 8495949 w 12192000"/>
              <a:gd name="connsiteY55" fmla="*/ 1902425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41837 w 12192000"/>
              <a:gd name="connsiteY66" fmla="*/ 1840640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686657 w 12192000"/>
              <a:gd name="connsiteY72" fmla="*/ 1907344 h 3482342"/>
              <a:gd name="connsiteX73" fmla="*/ 6651330 w 12192000"/>
              <a:gd name="connsiteY73" fmla="*/ 1922921 h 3482342"/>
              <a:gd name="connsiteX74" fmla="*/ 6622958 w 12192000"/>
              <a:gd name="connsiteY74" fmla="*/ 1936255 h 3482342"/>
              <a:gd name="connsiteX75" fmla="*/ 6522602 w 12192000"/>
              <a:gd name="connsiteY75" fmla="*/ 1954133 h 3482342"/>
              <a:gd name="connsiteX76" fmla="*/ 6444344 w 12192000"/>
              <a:gd name="connsiteY76" fmla="*/ 1969663 h 3482342"/>
              <a:gd name="connsiteX77" fmla="*/ 6409626 w 12192000"/>
              <a:gd name="connsiteY77" fmla="*/ 1978846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87205 w 12192000"/>
              <a:gd name="connsiteY81" fmla="*/ 2060048 h 3482342"/>
              <a:gd name="connsiteX82" fmla="*/ 6138780 w 12192000"/>
              <a:gd name="connsiteY82" fmla="*/ 2081918 h 3482342"/>
              <a:gd name="connsiteX83" fmla="*/ 6120125 w 12192000"/>
              <a:gd name="connsiteY83" fmla="*/ 2109475 h 3482342"/>
              <a:gd name="connsiteX84" fmla="*/ 6056576 w 12192000"/>
              <a:gd name="connsiteY84" fmla="*/ 2120066 h 3482342"/>
              <a:gd name="connsiteX85" fmla="*/ 5993794 w 12192000"/>
              <a:gd name="connsiteY85" fmla="*/ 2122569 h 3482342"/>
              <a:gd name="connsiteX86" fmla="*/ 5943601 w 12192000"/>
              <a:gd name="connsiteY86" fmla="*/ 2137719 h 3482342"/>
              <a:gd name="connsiteX87" fmla="*/ 5898141 w 12192000"/>
              <a:gd name="connsiteY87" fmla="*/ 2144806 h 3482342"/>
              <a:gd name="connsiteX88" fmla="*/ 5855337 w 12192000"/>
              <a:gd name="connsiteY88" fmla="*/ 2137719 h 3482342"/>
              <a:gd name="connsiteX89" fmla="*/ 5817682 w 12192000"/>
              <a:gd name="connsiteY89" fmla="*/ 2157358 h 3482342"/>
              <a:gd name="connsiteX90" fmla="*/ 5735300 w 12192000"/>
              <a:gd name="connsiteY90" fmla="*/ 2158902 h 3482342"/>
              <a:gd name="connsiteX91" fmla="*/ 5591469 w 12192000"/>
              <a:gd name="connsiteY91" fmla="*/ 2178389 h 3482342"/>
              <a:gd name="connsiteX92" fmla="*/ 5505818 w 12192000"/>
              <a:gd name="connsiteY92" fmla="*/ 2194207 h 3482342"/>
              <a:gd name="connsiteX93" fmla="*/ 5452860 w 12192000"/>
              <a:gd name="connsiteY93" fmla="*/ 2180085 h 3482342"/>
              <a:gd name="connsiteX94" fmla="*/ 5414282 w 12192000"/>
              <a:gd name="connsiteY94" fmla="*/ 2183070 h 3482342"/>
              <a:gd name="connsiteX95" fmla="*/ 5368369 w 12192000"/>
              <a:gd name="connsiteY95" fmla="*/ 2204272 h 3482342"/>
              <a:gd name="connsiteX96" fmla="*/ 5336354 w 12192000"/>
              <a:gd name="connsiteY96" fmla="*/ 2218920 h 3482342"/>
              <a:gd name="connsiteX97" fmla="*/ 5291263 w 12192000"/>
              <a:gd name="connsiteY97" fmla="*/ 2239182 h 3482342"/>
              <a:gd name="connsiteX98" fmla="*/ 5255152 w 12192000"/>
              <a:gd name="connsiteY98" fmla="*/ 2247164 h 3482342"/>
              <a:gd name="connsiteX99" fmla="*/ 5233796 w 12192000"/>
              <a:gd name="connsiteY99" fmla="*/ 2268260 h 3482342"/>
              <a:gd name="connsiteX100" fmla="*/ 5212786 w 12192000"/>
              <a:gd name="connsiteY100" fmla="*/ 2296592 h 3482342"/>
              <a:gd name="connsiteX101" fmla="*/ 5173523 w 12192000"/>
              <a:gd name="connsiteY101" fmla="*/ 2309057 h 3482342"/>
              <a:gd name="connsiteX102" fmla="*/ 5123830 w 12192000"/>
              <a:gd name="connsiteY102" fmla="*/ 2307070 h 3482342"/>
              <a:gd name="connsiteX103" fmla="*/ 5065426 w 12192000"/>
              <a:gd name="connsiteY103" fmla="*/ 2324076 h 3482342"/>
              <a:gd name="connsiteX104" fmla="*/ 4975908 w 12192000"/>
              <a:gd name="connsiteY104" fmla="*/ 2364128 h 3482342"/>
              <a:gd name="connsiteX105" fmla="*/ 4913723 w 12192000"/>
              <a:gd name="connsiteY105" fmla="*/ 2385265 h 3482342"/>
              <a:gd name="connsiteX106" fmla="*/ 4746485 w 12192000"/>
              <a:gd name="connsiteY106" fmla="*/ 2451769 h 3482342"/>
              <a:gd name="connsiteX107" fmla="*/ 4681588 w 12192000"/>
              <a:gd name="connsiteY107" fmla="*/ 2467494 h 3482342"/>
              <a:gd name="connsiteX108" fmla="*/ 1783655 w 12192000"/>
              <a:gd name="connsiteY108" fmla="*/ 3163860 h 3482342"/>
              <a:gd name="connsiteX109" fmla="*/ 1325955 w 12192000"/>
              <a:gd name="connsiteY109" fmla="*/ 3176692 h 3482342"/>
              <a:gd name="connsiteX110" fmla="*/ 1190384 w 12192000"/>
              <a:gd name="connsiteY110" fmla="*/ 3203504 h 3482342"/>
              <a:gd name="connsiteX111" fmla="*/ 1094537 w 12192000"/>
              <a:gd name="connsiteY111" fmla="*/ 3229469 h 3482342"/>
              <a:gd name="connsiteX112" fmla="*/ 779276 w 12192000"/>
              <a:gd name="connsiteY112" fmla="*/ 3327290 h 3482342"/>
              <a:gd name="connsiteX113" fmla="*/ 600378 w 12192000"/>
              <a:gd name="connsiteY113" fmla="*/ 3335250 h 3482342"/>
              <a:gd name="connsiteX114" fmla="*/ 493457 w 12192000"/>
              <a:gd name="connsiteY114" fmla="*/ 3365044 h 3482342"/>
              <a:gd name="connsiteX115" fmla="*/ 349402 w 12192000"/>
              <a:gd name="connsiteY115" fmla="*/ 3380897 h 3482342"/>
              <a:gd name="connsiteX116" fmla="*/ 192183 w 12192000"/>
              <a:gd name="connsiteY116" fmla="*/ 3460075 h 3482342"/>
              <a:gd name="connsiteX117" fmla="*/ 46713 w 12192000"/>
              <a:gd name="connsiteY117" fmla="*/ 3462986 h 3482342"/>
              <a:gd name="connsiteX118" fmla="*/ 2765 w 12192000"/>
              <a:gd name="connsiteY118" fmla="*/ 3480770 h 3482342"/>
              <a:gd name="connsiteX119" fmla="*/ 0 w 12192000"/>
              <a:gd name="connsiteY119" fmla="*/ 3482342 h 3482342"/>
              <a:gd name="connsiteX120" fmla="*/ 0 w 12192000"/>
              <a:gd name="connsiteY12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313493 w 12192000"/>
              <a:gd name="connsiteY17" fmla="*/ 880860 h 3482342"/>
              <a:gd name="connsiteX18" fmla="*/ 11228040 w 12192000"/>
              <a:gd name="connsiteY18" fmla="*/ 958953 h 3482342"/>
              <a:gd name="connsiteX19" fmla="*/ 11196987 w 12192000"/>
              <a:gd name="connsiteY19" fmla="*/ 1000897 h 3482342"/>
              <a:gd name="connsiteX20" fmla="*/ 11193568 w 12192000"/>
              <a:gd name="connsiteY20" fmla="*/ 1039464 h 3482342"/>
              <a:gd name="connsiteX21" fmla="*/ 11175804 w 12192000"/>
              <a:gd name="connsiteY21" fmla="*/ 1067977 h 3482342"/>
              <a:gd name="connsiteX22" fmla="*/ 11120819 w 12192000"/>
              <a:gd name="connsiteY22" fmla="*/ 1126133 h 3482342"/>
              <a:gd name="connsiteX23" fmla="*/ 11028687 w 12192000"/>
              <a:gd name="connsiteY23" fmla="*/ 1199018 h 3482342"/>
              <a:gd name="connsiteX24" fmla="*/ 10960443 w 12192000"/>
              <a:gd name="connsiteY24" fmla="*/ 1244502 h 3482342"/>
              <a:gd name="connsiteX25" fmla="*/ 10850998 w 12192000"/>
              <a:gd name="connsiteY25" fmla="*/ 1269215 h 3482342"/>
              <a:gd name="connsiteX26" fmla="*/ 10815658 w 12192000"/>
              <a:gd name="connsiteY26" fmla="*/ 1287849 h 3482342"/>
              <a:gd name="connsiteX27" fmla="*/ 10679906 w 12192000"/>
              <a:gd name="connsiteY27" fmla="*/ 1324988 h 3482342"/>
              <a:gd name="connsiteX28" fmla="*/ 10636304 w 12192000"/>
              <a:gd name="connsiteY28" fmla="*/ 1317928 h 3482342"/>
              <a:gd name="connsiteX29" fmla="*/ 10603863 w 12192000"/>
              <a:gd name="connsiteY29" fmla="*/ 1346886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314361 w 12192000"/>
              <a:gd name="connsiteY35" fmla="*/ 1466924 h 3482342"/>
              <a:gd name="connsiteX36" fmla="*/ 10264922 w 12192000"/>
              <a:gd name="connsiteY36" fmla="*/ 1472107 h 3482342"/>
              <a:gd name="connsiteX37" fmla="*/ 10201385 w 12192000"/>
              <a:gd name="connsiteY37" fmla="*/ 1477515 h 3482342"/>
              <a:gd name="connsiteX38" fmla="*/ 10120184 w 12192000"/>
              <a:gd name="connsiteY38" fmla="*/ 1466924 h 3482342"/>
              <a:gd name="connsiteX39" fmla="*/ 10058690 w 12192000"/>
              <a:gd name="connsiteY39" fmla="*/ 1474888 h 3482342"/>
              <a:gd name="connsiteX40" fmla="*/ 10004424 w 12192000"/>
              <a:gd name="connsiteY40" fmla="*/ 1489801 h 3482342"/>
              <a:gd name="connsiteX41" fmla="*/ 9999951 w 12192000"/>
              <a:gd name="connsiteY41" fmla="*/ 1499127 h 3482342"/>
              <a:gd name="connsiteX42" fmla="*/ 9845462 w 12192000"/>
              <a:gd name="connsiteY42" fmla="*/ 1548192 h 3482342"/>
              <a:gd name="connsiteX43" fmla="*/ 9736156 w 12192000"/>
              <a:gd name="connsiteY43" fmla="*/ 1581928 h 3482342"/>
              <a:gd name="connsiteX44" fmla="*/ 9693355 w 12192000"/>
              <a:gd name="connsiteY44" fmla="*/ 1602632 h 3482342"/>
              <a:gd name="connsiteX45" fmla="*/ 9664242 w 12192000"/>
              <a:gd name="connsiteY45" fmla="*/ 1622075 h 3482342"/>
              <a:gd name="connsiteX46" fmla="*/ 9579195 w 12192000"/>
              <a:gd name="connsiteY46" fmla="*/ 1648017 h 3482342"/>
              <a:gd name="connsiteX47" fmla="*/ 9433652 w 12192000"/>
              <a:gd name="connsiteY47" fmla="*/ 1681174 h 3482342"/>
              <a:gd name="connsiteX48" fmla="*/ 9403775 w 12192000"/>
              <a:gd name="connsiteY48" fmla="*/ 1690403 h 3482342"/>
              <a:gd name="connsiteX49" fmla="*/ 9382503 w 12192000"/>
              <a:gd name="connsiteY49" fmla="*/ 1706957 h 3482342"/>
              <a:gd name="connsiteX50" fmla="*/ 9381410 w 12192000"/>
              <a:gd name="connsiteY50" fmla="*/ 1718312 h 3482342"/>
              <a:gd name="connsiteX51" fmla="*/ 9365685 w 12192000"/>
              <a:gd name="connsiteY51" fmla="*/ 1724772 h 3482342"/>
              <a:gd name="connsiteX52" fmla="*/ 9278020 w 12192000"/>
              <a:gd name="connsiteY52" fmla="*/ 1741161 h 3482342"/>
              <a:gd name="connsiteX53" fmla="*/ 9217145 w 12192000"/>
              <a:gd name="connsiteY53" fmla="*/ 1771195 h 3482342"/>
              <a:gd name="connsiteX54" fmla="*/ 8955875 w 12192000"/>
              <a:gd name="connsiteY54" fmla="*/ 1796806 h 3482342"/>
              <a:gd name="connsiteX55" fmla="*/ 8648415 w 12192000"/>
              <a:gd name="connsiteY55" fmla="*/ 1878623 h 3482342"/>
              <a:gd name="connsiteX56" fmla="*/ 8495949 w 12192000"/>
              <a:gd name="connsiteY56" fmla="*/ 1902425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41837 w 12192000"/>
              <a:gd name="connsiteY67" fmla="*/ 1840640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686657 w 12192000"/>
              <a:gd name="connsiteY73" fmla="*/ 1907344 h 3482342"/>
              <a:gd name="connsiteX74" fmla="*/ 6651330 w 12192000"/>
              <a:gd name="connsiteY74" fmla="*/ 1922921 h 3482342"/>
              <a:gd name="connsiteX75" fmla="*/ 6622958 w 12192000"/>
              <a:gd name="connsiteY75" fmla="*/ 1936255 h 3482342"/>
              <a:gd name="connsiteX76" fmla="*/ 6522602 w 12192000"/>
              <a:gd name="connsiteY76" fmla="*/ 1954133 h 3482342"/>
              <a:gd name="connsiteX77" fmla="*/ 6444344 w 12192000"/>
              <a:gd name="connsiteY77" fmla="*/ 1969663 h 3482342"/>
              <a:gd name="connsiteX78" fmla="*/ 6409626 w 12192000"/>
              <a:gd name="connsiteY78" fmla="*/ 1978846 h 3482342"/>
              <a:gd name="connsiteX79" fmla="*/ 6333446 w 12192000"/>
              <a:gd name="connsiteY79" fmla="*/ 1997163 h 3482342"/>
              <a:gd name="connsiteX80" fmla="*/ 6294933 w 12192000"/>
              <a:gd name="connsiteY80" fmla="*/ 2019412 h 3482342"/>
              <a:gd name="connsiteX81" fmla="*/ 6238719 w 12192000"/>
              <a:gd name="connsiteY81" fmla="*/ 2042547 h 3482342"/>
              <a:gd name="connsiteX82" fmla="*/ 6187205 w 12192000"/>
              <a:gd name="connsiteY82" fmla="*/ 2060048 h 3482342"/>
              <a:gd name="connsiteX83" fmla="*/ 6138780 w 12192000"/>
              <a:gd name="connsiteY83" fmla="*/ 2081918 h 3482342"/>
              <a:gd name="connsiteX84" fmla="*/ 6120125 w 12192000"/>
              <a:gd name="connsiteY84" fmla="*/ 2109475 h 3482342"/>
              <a:gd name="connsiteX85" fmla="*/ 6056576 w 12192000"/>
              <a:gd name="connsiteY85" fmla="*/ 2120066 h 3482342"/>
              <a:gd name="connsiteX86" fmla="*/ 5993794 w 12192000"/>
              <a:gd name="connsiteY86" fmla="*/ 2122569 h 3482342"/>
              <a:gd name="connsiteX87" fmla="*/ 5943601 w 12192000"/>
              <a:gd name="connsiteY87" fmla="*/ 2137719 h 3482342"/>
              <a:gd name="connsiteX88" fmla="*/ 5898141 w 12192000"/>
              <a:gd name="connsiteY88" fmla="*/ 2144806 h 3482342"/>
              <a:gd name="connsiteX89" fmla="*/ 5855337 w 12192000"/>
              <a:gd name="connsiteY89" fmla="*/ 2137719 h 3482342"/>
              <a:gd name="connsiteX90" fmla="*/ 5817682 w 12192000"/>
              <a:gd name="connsiteY90" fmla="*/ 2157358 h 3482342"/>
              <a:gd name="connsiteX91" fmla="*/ 5735300 w 12192000"/>
              <a:gd name="connsiteY91" fmla="*/ 2158902 h 3482342"/>
              <a:gd name="connsiteX92" fmla="*/ 5591469 w 12192000"/>
              <a:gd name="connsiteY92" fmla="*/ 2178389 h 3482342"/>
              <a:gd name="connsiteX93" fmla="*/ 5505818 w 12192000"/>
              <a:gd name="connsiteY93" fmla="*/ 2194207 h 3482342"/>
              <a:gd name="connsiteX94" fmla="*/ 5452860 w 12192000"/>
              <a:gd name="connsiteY94" fmla="*/ 2180085 h 3482342"/>
              <a:gd name="connsiteX95" fmla="*/ 5414282 w 12192000"/>
              <a:gd name="connsiteY95" fmla="*/ 2183070 h 3482342"/>
              <a:gd name="connsiteX96" fmla="*/ 5368369 w 12192000"/>
              <a:gd name="connsiteY96" fmla="*/ 2204272 h 3482342"/>
              <a:gd name="connsiteX97" fmla="*/ 5336354 w 12192000"/>
              <a:gd name="connsiteY97" fmla="*/ 2218920 h 3482342"/>
              <a:gd name="connsiteX98" fmla="*/ 5291263 w 12192000"/>
              <a:gd name="connsiteY98" fmla="*/ 2239182 h 3482342"/>
              <a:gd name="connsiteX99" fmla="*/ 5255152 w 12192000"/>
              <a:gd name="connsiteY99" fmla="*/ 2247164 h 3482342"/>
              <a:gd name="connsiteX100" fmla="*/ 5233796 w 12192000"/>
              <a:gd name="connsiteY100" fmla="*/ 2268260 h 3482342"/>
              <a:gd name="connsiteX101" fmla="*/ 5212786 w 12192000"/>
              <a:gd name="connsiteY101" fmla="*/ 2296592 h 3482342"/>
              <a:gd name="connsiteX102" fmla="*/ 5173523 w 12192000"/>
              <a:gd name="connsiteY102" fmla="*/ 2309057 h 3482342"/>
              <a:gd name="connsiteX103" fmla="*/ 5123830 w 12192000"/>
              <a:gd name="connsiteY103" fmla="*/ 2307070 h 3482342"/>
              <a:gd name="connsiteX104" fmla="*/ 5065426 w 12192000"/>
              <a:gd name="connsiteY104" fmla="*/ 2324076 h 3482342"/>
              <a:gd name="connsiteX105" fmla="*/ 4975908 w 12192000"/>
              <a:gd name="connsiteY105" fmla="*/ 2364128 h 3482342"/>
              <a:gd name="connsiteX106" fmla="*/ 4913723 w 12192000"/>
              <a:gd name="connsiteY106" fmla="*/ 2385265 h 3482342"/>
              <a:gd name="connsiteX107" fmla="*/ 4746485 w 12192000"/>
              <a:gd name="connsiteY107" fmla="*/ 2451769 h 3482342"/>
              <a:gd name="connsiteX108" fmla="*/ 4681588 w 12192000"/>
              <a:gd name="connsiteY108" fmla="*/ 2467494 h 3482342"/>
              <a:gd name="connsiteX109" fmla="*/ 1783655 w 12192000"/>
              <a:gd name="connsiteY109" fmla="*/ 3163860 h 3482342"/>
              <a:gd name="connsiteX110" fmla="*/ 1325955 w 12192000"/>
              <a:gd name="connsiteY110" fmla="*/ 3176692 h 3482342"/>
              <a:gd name="connsiteX111" fmla="*/ 1190384 w 12192000"/>
              <a:gd name="connsiteY111" fmla="*/ 3203504 h 3482342"/>
              <a:gd name="connsiteX112" fmla="*/ 1094537 w 12192000"/>
              <a:gd name="connsiteY112" fmla="*/ 3229469 h 3482342"/>
              <a:gd name="connsiteX113" fmla="*/ 779276 w 12192000"/>
              <a:gd name="connsiteY113" fmla="*/ 3327290 h 3482342"/>
              <a:gd name="connsiteX114" fmla="*/ 600378 w 12192000"/>
              <a:gd name="connsiteY114" fmla="*/ 3335250 h 3482342"/>
              <a:gd name="connsiteX115" fmla="*/ 493457 w 12192000"/>
              <a:gd name="connsiteY115" fmla="*/ 3365044 h 3482342"/>
              <a:gd name="connsiteX116" fmla="*/ 349402 w 12192000"/>
              <a:gd name="connsiteY116" fmla="*/ 3380897 h 3482342"/>
              <a:gd name="connsiteX117" fmla="*/ 192183 w 12192000"/>
              <a:gd name="connsiteY117" fmla="*/ 3460075 h 3482342"/>
              <a:gd name="connsiteX118" fmla="*/ 46713 w 12192000"/>
              <a:gd name="connsiteY118" fmla="*/ 3462986 h 3482342"/>
              <a:gd name="connsiteX119" fmla="*/ 2765 w 12192000"/>
              <a:gd name="connsiteY119" fmla="*/ 3480770 h 3482342"/>
              <a:gd name="connsiteX120" fmla="*/ 0 w 12192000"/>
              <a:gd name="connsiteY120" fmla="*/ 3482342 h 3482342"/>
              <a:gd name="connsiteX121" fmla="*/ 0 w 12192000"/>
              <a:gd name="connsiteY12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313493 w 12192000"/>
              <a:gd name="connsiteY17" fmla="*/ 880860 h 3482342"/>
              <a:gd name="connsiteX18" fmla="*/ 11228040 w 12192000"/>
              <a:gd name="connsiteY18" fmla="*/ 958953 h 3482342"/>
              <a:gd name="connsiteX19" fmla="*/ 11196987 w 12192000"/>
              <a:gd name="connsiteY19" fmla="*/ 1000897 h 3482342"/>
              <a:gd name="connsiteX20" fmla="*/ 11193568 w 12192000"/>
              <a:gd name="connsiteY20" fmla="*/ 1039464 h 3482342"/>
              <a:gd name="connsiteX21" fmla="*/ 11175804 w 12192000"/>
              <a:gd name="connsiteY21" fmla="*/ 1067977 h 3482342"/>
              <a:gd name="connsiteX22" fmla="*/ 11120819 w 12192000"/>
              <a:gd name="connsiteY22" fmla="*/ 1126133 h 3482342"/>
              <a:gd name="connsiteX23" fmla="*/ 11028687 w 12192000"/>
              <a:gd name="connsiteY23" fmla="*/ 1199018 h 3482342"/>
              <a:gd name="connsiteX24" fmla="*/ 10960443 w 12192000"/>
              <a:gd name="connsiteY24" fmla="*/ 1244502 h 3482342"/>
              <a:gd name="connsiteX25" fmla="*/ 10850998 w 12192000"/>
              <a:gd name="connsiteY25" fmla="*/ 1269215 h 3482342"/>
              <a:gd name="connsiteX26" fmla="*/ 10815658 w 12192000"/>
              <a:gd name="connsiteY26" fmla="*/ 1287849 h 3482342"/>
              <a:gd name="connsiteX27" fmla="*/ 10679906 w 12192000"/>
              <a:gd name="connsiteY27" fmla="*/ 1324988 h 3482342"/>
              <a:gd name="connsiteX28" fmla="*/ 10636304 w 12192000"/>
              <a:gd name="connsiteY28" fmla="*/ 1317928 h 3482342"/>
              <a:gd name="connsiteX29" fmla="*/ 10603863 w 12192000"/>
              <a:gd name="connsiteY29" fmla="*/ 1346886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314361 w 12192000"/>
              <a:gd name="connsiteY35" fmla="*/ 1466924 h 3482342"/>
              <a:gd name="connsiteX36" fmla="*/ 10264922 w 12192000"/>
              <a:gd name="connsiteY36" fmla="*/ 1472107 h 3482342"/>
              <a:gd name="connsiteX37" fmla="*/ 10201385 w 12192000"/>
              <a:gd name="connsiteY37" fmla="*/ 1477515 h 3482342"/>
              <a:gd name="connsiteX38" fmla="*/ 10120184 w 12192000"/>
              <a:gd name="connsiteY38" fmla="*/ 1466924 h 3482342"/>
              <a:gd name="connsiteX39" fmla="*/ 10058690 w 12192000"/>
              <a:gd name="connsiteY39" fmla="*/ 1474888 h 3482342"/>
              <a:gd name="connsiteX40" fmla="*/ 10004424 w 12192000"/>
              <a:gd name="connsiteY40" fmla="*/ 1489801 h 3482342"/>
              <a:gd name="connsiteX41" fmla="*/ 9999951 w 12192000"/>
              <a:gd name="connsiteY41" fmla="*/ 1499127 h 3482342"/>
              <a:gd name="connsiteX42" fmla="*/ 9845462 w 12192000"/>
              <a:gd name="connsiteY42" fmla="*/ 1548192 h 3482342"/>
              <a:gd name="connsiteX43" fmla="*/ 9736156 w 12192000"/>
              <a:gd name="connsiteY43" fmla="*/ 1581928 h 3482342"/>
              <a:gd name="connsiteX44" fmla="*/ 9693355 w 12192000"/>
              <a:gd name="connsiteY44" fmla="*/ 1602632 h 3482342"/>
              <a:gd name="connsiteX45" fmla="*/ 9664242 w 12192000"/>
              <a:gd name="connsiteY45" fmla="*/ 1622075 h 3482342"/>
              <a:gd name="connsiteX46" fmla="*/ 9579195 w 12192000"/>
              <a:gd name="connsiteY46" fmla="*/ 1648017 h 3482342"/>
              <a:gd name="connsiteX47" fmla="*/ 9433652 w 12192000"/>
              <a:gd name="connsiteY47" fmla="*/ 1681174 h 3482342"/>
              <a:gd name="connsiteX48" fmla="*/ 9403775 w 12192000"/>
              <a:gd name="connsiteY48" fmla="*/ 1690403 h 3482342"/>
              <a:gd name="connsiteX49" fmla="*/ 9382503 w 12192000"/>
              <a:gd name="connsiteY49" fmla="*/ 1706957 h 3482342"/>
              <a:gd name="connsiteX50" fmla="*/ 9381410 w 12192000"/>
              <a:gd name="connsiteY50" fmla="*/ 1718312 h 3482342"/>
              <a:gd name="connsiteX51" fmla="*/ 9365685 w 12192000"/>
              <a:gd name="connsiteY51" fmla="*/ 1724772 h 3482342"/>
              <a:gd name="connsiteX52" fmla="*/ 9278020 w 12192000"/>
              <a:gd name="connsiteY52" fmla="*/ 1741161 h 3482342"/>
              <a:gd name="connsiteX53" fmla="*/ 9217145 w 12192000"/>
              <a:gd name="connsiteY53" fmla="*/ 1771195 h 3482342"/>
              <a:gd name="connsiteX54" fmla="*/ 8955875 w 12192000"/>
              <a:gd name="connsiteY54" fmla="*/ 1796806 h 3482342"/>
              <a:gd name="connsiteX55" fmla="*/ 8648415 w 12192000"/>
              <a:gd name="connsiteY55" fmla="*/ 1878623 h 3482342"/>
              <a:gd name="connsiteX56" fmla="*/ 8495949 w 12192000"/>
              <a:gd name="connsiteY56" fmla="*/ 1902425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41837 w 12192000"/>
              <a:gd name="connsiteY67" fmla="*/ 1840640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686657 w 12192000"/>
              <a:gd name="connsiteY73" fmla="*/ 1907344 h 3482342"/>
              <a:gd name="connsiteX74" fmla="*/ 6651330 w 12192000"/>
              <a:gd name="connsiteY74" fmla="*/ 1922921 h 3482342"/>
              <a:gd name="connsiteX75" fmla="*/ 6622958 w 12192000"/>
              <a:gd name="connsiteY75" fmla="*/ 1936255 h 3482342"/>
              <a:gd name="connsiteX76" fmla="*/ 6522602 w 12192000"/>
              <a:gd name="connsiteY76" fmla="*/ 1954133 h 3482342"/>
              <a:gd name="connsiteX77" fmla="*/ 6444344 w 12192000"/>
              <a:gd name="connsiteY77" fmla="*/ 1969663 h 3482342"/>
              <a:gd name="connsiteX78" fmla="*/ 6409626 w 12192000"/>
              <a:gd name="connsiteY78" fmla="*/ 1978846 h 3482342"/>
              <a:gd name="connsiteX79" fmla="*/ 6333446 w 12192000"/>
              <a:gd name="connsiteY79" fmla="*/ 1997163 h 3482342"/>
              <a:gd name="connsiteX80" fmla="*/ 6294933 w 12192000"/>
              <a:gd name="connsiteY80" fmla="*/ 2019412 h 3482342"/>
              <a:gd name="connsiteX81" fmla="*/ 6238719 w 12192000"/>
              <a:gd name="connsiteY81" fmla="*/ 2042547 h 3482342"/>
              <a:gd name="connsiteX82" fmla="*/ 6187205 w 12192000"/>
              <a:gd name="connsiteY82" fmla="*/ 2060048 h 3482342"/>
              <a:gd name="connsiteX83" fmla="*/ 6138780 w 12192000"/>
              <a:gd name="connsiteY83" fmla="*/ 2081918 h 3482342"/>
              <a:gd name="connsiteX84" fmla="*/ 6120125 w 12192000"/>
              <a:gd name="connsiteY84" fmla="*/ 2109475 h 3482342"/>
              <a:gd name="connsiteX85" fmla="*/ 6056576 w 12192000"/>
              <a:gd name="connsiteY85" fmla="*/ 2120066 h 3482342"/>
              <a:gd name="connsiteX86" fmla="*/ 5993794 w 12192000"/>
              <a:gd name="connsiteY86" fmla="*/ 2122569 h 3482342"/>
              <a:gd name="connsiteX87" fmla="*/ 5943601 w 12192000"/>
              <a:gd name="connsiteY87" fmla="*/ 2137719 h 3482342"/>
              <a:gd name="connsiteX88" fmla="*/ 5898141 w 12192000"/>
              <a:gd name="connsiteY88" fmla="*/ 2144806 h 3482342"/>
              <a:gd name="connsiteX89" fmla="*/ 5855337 w 12192000"/>
              <a:gd name="connsiteY89" fmla="*/ 2137719 h 3482342"/>
              <a:gd name="connsiteX90" fmla="*/ 5817682 w 12192000"/>
              <a:gd name="connsiteY90" fmla="*/ 2157358 h 3482342"/>
              <a:gd name="connsiteX91" fmla="*/ 5735300 w 12192000"/>
              <a:gd name="connsiteY91" fmla="*/ 2158902 h 3482342"/>
              <a:gd name="connsiteX92" fmla="*/ 5591469 w 12192000"/>
              <a:gd name="connsiteY92" fmla="*/ 2178389 h 3482342"/>
              <a:gd name="connsiteX93" fmla="*/ 5505818 w 12192000"/>
              <a:gd name="connsiteY93" fmla="*/ 2194207 h 3482342"/>
              <a:gd name="connsiteX94" fmla="*/ 5452860 w 12192000"/>
              <a:gd name="connsiteY94" fmla="*/ 2180085 h 3482342"/>
              <a:gd name="connsiteX95" fmla="*/ 5414282 w 12192000"/>
              <a:gd name="connsiteY95" fmla="*/ 2183070 h 3482342"/>
              <a:gd name="connsiteX96" fmla="*/ 5368369 w 12192000"/>
              <a:gd name="connsiteY96" fmla="*/ 2204272 h 3482342"/>
              <a:gd name="connsiteX97" fmla="*/ 5336354 w 12192000"/>
              <a:gd name="connsiteY97" fmla="*/ 2218920 h 3482342"/>
              <a:gd name="connsiteX98" fmla="*/ 5291263 w 12192000"/>
              <a:gd name="connsiteY98" fmla="*/ 2239182 h 3482342"/>
              <a:gd name="connsiteX99" fmla="*/ 5255152 w 12192000"/>
              <a:gd name="connsiteY99" fmla="*/ 2247164 h 3482342"/>
              <a:gd name="connsiteX100" fmla="*/ 5233796 w 12192000"/>
              <a:gd name="connsiteY100" fmla="*/ 2268260 h 3482342"/>
              <a:gd name="connsiteX101" fmla="*/ 5212786 w 12192000"/>
              <a:gd name="connsiteY101" fmla="*/ 2296592 h 3482342"/>
              <a:gd name="connsiteX102" fmla="*/ 5173523 w 12192000"/>
              <a:gd name="connsiteY102" fmla="*/ 2309057 h 3482342"/>
              <a:gd name="connsiteX103" fmla="*/ 5123830 w 12192000"/>
              <a:gd name="connsiteY103" fmla="*/ 2307070 h 3482342"/>
              <a:gd name="connsiteX104" fmla="*/ 5065426 w 12192000"/>
              <a:gd name="connsiteY104" fmla="*/ 2324076 h 3482342"/>
              <a:gd name="connsiteX105" fmla="*/ 4975908 w 12192000"/>
              <a:gd name="connsiteY105" fmla="*/ 2364128 h 3482342"/>
              <a:gd name="connsiteX106" fmla="*/ 4913723 w 12192000"/>
              <a:gd name="connsiteY106" fmla="*/ 2385265 h 3482342"/>
              <a:gd name="connsiteX107" fmla="*/ 4746485 w 12192000"/>
              <a:gd name="connsiteY107" fmla="*/ 2451769 h 3482342"/>
              <a:gd name="connsiteX108" fmla="*/ 4681588 w 12192000"/>
              <a:gd name="connsiteY108" fmla="*/ 2467494 h 3482342"/>
              <a:gd name="connsiteX109" fmla="*/ 1783655 w 12192000"/>
              <a:gd name="connsiteY109" fmla="*/ 3163860 h 3482342"/>
              <a:gd name="connsiteX110" fmla="*/ 1325955 w 12192000"/>
              <a:gd name="connsiteY110" fmla="*/ 3176692 h 3482342"/>
              <a:gd name="connsiteX111" fmla="*/ 1190384 w 12192000"/>
              <a:gd name="connsiteY111" fmla="*/ 3203504 h 3482342"/>
              <a:gd name="connsiteX112" fmla="*/ 1094537 w 12192000"/>
              <a:gd name="connsiteY112" fmla="*/ 3229469 h 3482342"/>
              <a:gd name="connsiteX113" fmla="*/ 779276 w 12192000"/>
              <a:gd name="connsiteY113" fmla="*/ 3327290 h 3482342"/>
              <a:gd name="connsiteX114" fmla="*/ 600378 w 12192000"/>
              <a:gd name="connsiteY114" fmla="*/ 3335250 h 3482342"/>
              <a:gd name="connsiteX115" fmla="*/ 493457 w 12192000"/>
              <a:gd name="connsiteY115" fmla="*/ 3365044 h 3482342"/>
              <a:gd name="connsiteX116" fmla="*/ 349402 w 12192000"/>
              <a:gd name="connsiteY116" fmla="*/ 3380897 h 3482342"/>
              <a:gd name="connsiteX117" fmla="*/ 192183 w 12192000"/>
              <a:gd name="connsiteY117" fmla="*/ 3460075 h 3482342"/>
              <a:gd name="connsiteX118" fmla="*/ 46713 w 12192000"/>
              <a:gd name="connsiteY118" fmla="*/ 3462986 h 3482342"/>
              <a:gd name="connsiteX119" fmla="*/ 2765 w 12192000"/>
              <a:gd name="connsiteY119" fmla="*/ 3480770 h 3482342"/>
              <a:gd name="connsiteX120" fmla="*/ 0 w 12192000"/>
              <a:gd name="connsiteY120" fmla="*/ 3482342 h 3482342"/>
              <a:gd name="connsiteX121" fmla="*/ 0 w 12192000"/>
              <a:gd name="connsiteY12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20819 w 12192000"/>
              <a:gd name="connsiteY23" fmla="*/ 1126133 h 3482342"/>
              <a:gd name="connsiteX24" fmla="*/ 11028687 w 12192000"/>
              <a:gd name="connsiteY24" fmla="*/ 1199018 h 3482342"/>
              <a:gd name="connsiteX25" fmla="*/ 10960443 w 12192000"/>
              <a:gd name="connsiteY25" fmla="*/ 1244502 h 3482342"/>
              <a:gd name="connsiteX26" fmla="*/ 10850998 w 12192000"/>
              <a:gd name="connsiteY26" fmla="*/ 1269215 h 3482342"/>
              <a:gd name="connsiteX27" fmla="*/ 10815658 w 12192000"/>
              <a:gd name="connsiteY27" fmla="*/ 1287849 h 3482342"/>
              <a:gd name="connsiteX28" fmla="*/ 10679906 w 12192000"/>
              <a:gd name="connsiteY28" fmla="*/ 1324988 h 3482342"/>
              <a:gd name="connsiteX29" fmla="*/ 10636304 w 12192000"/>
              <a:gd name="connsiteY29" fmla="*/ 1317928 h 3482342"/>
              <a:gd name="connsiteX30" fmla="*/ 10603863 w 12192000"/>
              <a:gd name="connsiteY30" fmla="*/ 1346886 h 3482342"/>
              <a:gd name="connsiteX31" fmla="*/ 10573203 w 12192000"/>
              <a:gd name="connsiteY31" fmla="*/ 1351996 h 3482342"/>
              <a:gd name="connsiteX32" fmla="*/ 10513263 w 12192000"/>
              <a:gd name="connsiteY32" fmla="*/ 1350756 h 3482342"/>
              <a:gd name="connsiteX33" fmla="*/ 10464012 w 12192000"/>
              <a:gd name="connsiteY33" fmla="*/ 1391778 h 3482342"/>
              <a:gd name="connsiteX34" fmla="*/ 10405409 w 12192000"/>
              <a:gd name="connsiteY34" fmla="*/ 1422789 h 3482342"/>
              <a:gd name="connsiteX35" fmla="*/ 10370530 w 12192000"/>
              <a:gd name="connsiteY35" fmla="*/ 1441596 h 3482342"/>
              <a:gd name="connsiteX36" fmla="*/ 10314361 w 12192000"/>
              <a:gd name="connsiteY36" fmla="*/ 1466924 h 3482342"/>
              <a:gd name="connsiteX37" fmla="*/ 10264922 w 12192000"/>
              <a:gd name="connsiteY37" fmla="*/ 1472107 h 3482342"/>
              <a:gd name="connsiteX38" fmla="*/ 10201385 w 12192000"/>
              <a:gd name="connsiteY38" fmla="*/ 1477515 h 3482342"/>
              <a:gd name="connsiteX39" fmla="*/ 10120184 w 12192000"/>
              <a:gd name="connsiteY39" fmla="*/ 1466924 h 3482342"/>
              <a:gd name="connsiteX40" fmla="*/ 10058690 w 12192000"/>
              <a:gd name="connsiteY40" fmla="*/ 1474888 h 3482342"/>
              <a:gd name="connsiteX41" fmla="*/ 10004424 w 12192000"/>
              <a:gd name="connsiteY41" fmla="*/ 1489801 h 3482342"/>
              <a:gd name="connsiteX42" fmla="*/ 9999951 w 12192000"/>
              <a:gd name="connsiteY42" fmla="*/ 1499127 h 3482342"/>
              <a:gd name="connsiteX43" fmla="*/ 9845462 w 12192000"/>
              <a:gd name="connsiteY43" fmla="*/ 1548192 h 3482342"/>
              <a:gd name="connsiteX44" fmla="*/ 9736156 w 12192000"/>
              <a:gd name="connsiteY44" fmla="*/ 1581928 h 3482342"/>
              <a:gd name="connsiteX45" fmla="*/ 9693355 w 12192000"/>
              <a:gd name="connsiteY45" fmla="*/ 1602632 h 3482342"/>
              <a:gd name="connsiteX46" fmla="*/ 9664242 w 12192000"/>
              <a:gd name="connsiteY46" fmla="*/ 1622075 h 3482342"/>
              <a:gd name="connsiteX47" fmla="*/ 9579195 w 12192000"/>
              <a:gd name="connsiteY47" fmla="*/ 1648017 h 3482342"/>
              <a:gd name="connsiteX48" fmla="*/ 9433652 w 12192000"/>
              <a:gd name="connsiteY48" fmla="*/ 1681174 h 3482342"/>
              <a:gd name="connsiteX49" fmla="*/ 9403775 w 12192000"/>
              <a:gd name="connsiteY49" fmla="*/ 1690403 h 3482342"/>
              <a:gd name="connsiteX50" fmla="*/ 9382503 w 12192000"/>
              <a:gd name="connsiteY50" fmla="*/ 1706957 h 3482342"/>
              <a:gd name="connsiteX51" fmla="*/ 9381410 w 12192000"/>
              <a:gd name="connsiteY51" fmla="*/ 1718312 h 3482342"/>
              <a:gd name="connsiteX52" fmla="*/ 9365685 w 12192000"/>
              <a:gd name="connsiteY52" fmla="*/ 1724772 h 3482342"/>
              <a:gd name="connsiteX53" fmla="*/ 9278020 w 12192000"/>
              <a:gd name="connsiteY53" fmla="*/ 1741161 h 3482342"/>
              <a:gd name="connsiteX54" fmla="*/ 9217145 w 12192000"/>
              <a:gd name="connsiteY54" fmla="*/ 1771195 h 3482342"/>
              <a:gd name="connsiteX55" fmla="*/ 8955875 w 12192000"/>
              <a:gd name="connsiteY55" fmla="*/ 1796806 h 3482342"/>
              <a:gd name="connsiteX56" fmla="*/ 8648415 w 12192000"/>
              <a:gd name="connsiteY56" fmla="*/ 1878623 h 3482342"/>
              <a:gd name="connsiteX57" fmla="*/ 8495949 w 12192000"/>
              <a:gd name="connsiteY57" fmla="*/ 1902425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41837 w 12192000"/>
              <a:gd name="connsiteY68" fmla="*/ 1840640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686657 w 12192000"/>
              <a:gd name="connsiteY74" fmla="*/ 1907344 h 3482342"/>
              <a:gd name="connsiteX75" fmla="*/ 6651330 w 12192000"/>
              <a:gd name="connsiteY75" fmla="*/ 1922921 h 3482342"/>
              <a:gd name="connsiteX76" fmla="*/ 6622958 w 12192000"/>
              <a:gd name="connsiteY76" fmla="*/ 1936255 h 3482342"/>
              <a:gd name="connsiteX77" fmla="*/ 6522602 w 12192000"/>
              <a:gd name="connsiteY77" fmla="*/ 1954133 h 3482342"/>
              <a:gd name="connsiteX78" fmla="*/ 6444344 w 12192000"/>
              <a:gd name="connsiteY78" fmla="*/ 1969663 h 3482342"/>
              <a:gd name="connsiteX79" fmla="*/ 6409626 w 12192000"/>
              <a:gd name="connsiteY79" fmla="*/ 1978846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87205 w 12192000"/>
              <a:gd name="connsiteY83" fmla="*/ 2060048 h 3482342"/>
              <a:gd name="connsiteX84" fmla="*/ 6138780 w 12192000"/>
              <a:gd name="connsiteY84" fmla="*/ 2081918 h 3482342"/>
              <a:gd name="connsiteX85" fmla="*/ 6120125 w 12192000"/>
              <a:gd name="connsiteY85" fmla="*/ 2109475 h 3482342"/>
              <a:gd name="connsiteX86" fmla="*/ 6056576 w 12192000"/>
              <a:gd name="connsiteY86" fmla="*/ 2120066 h 3482342"/>
              <a:gd name="connsiteX87" fmla="*/ 5993794 w 12192000"/>
              <a:gd name="connsiteY87" fmla="*/ 2122569 h 3482342"/>
              <a:gd name="connsiteX88" fmla="*/ 5943601 w 12192000"/>
              <a:gd name="connsiteY88" fmla="*/ 2137719 h 3482342"/>
              <a:gd name="connsiteX89" fmla="*/ 5898141 w 12192000"/>
              <a:gd name="connsiteY89" fmla="*/ 2144806 h 3482342"/>
              <a:gd name="connsiteX90" fmla="*/ 5855337 w 12192000"/>
              <a:gd name="connsiteY90" fmla="*/ 2137719 h 3482342"/>
              <a:gd name="connsiteX91" fmla="*/ 5817682 w 12192000"/>
              <a:gd name="connsiteY91" fmla="*/ 2157358 h 3482342"/>
              <a:gd name="connsiteX92" fmla="*/ 5735300 w 12192000"/>
              <a:gd name="connsiteY92" fmla="*/ 2158902 h 3482342"/>
              <a:gd name="connsiteX93" fmla="*/ 5591469 w 12192000"/>
              <a:gd name="connsiteY93" fmla="*/ 2178389 h 3482342"/>
              <a:gd name="connsiteX94" fmla="*/ 5505818 w 12192000"/>
              <a:gd name="connsiteY94" fmla="*/ 2194207 h 3482342"/>
              <a:gd name="connsiteX95" fmla="*/ 5452860 w 12192000"/>
              <a:gd name="connsiteY95" fmla="*/ 2180085 h 3482342"/>
              <a:gd name="connsiteX96" fmla="*/ 5414282 w 12192000"/>
              <a:gd name="connsiteY96" fmla="*/ 2183070 h 3482342"/>
              <a:gd name="connsiteX97" fmla="*/ 5368369 w 12192000"/>
              <a:gd name="connsiteY97" fmla="*/ 2204272 h 3482342"/>
              <a:gd name="connsiteX98" fmla="*/ 5336354 w 12192000"/>
              <a:gd name="connsiteY98" fmla="*/ 2218920 h 3482342"/>
              <a:gd name="connsiteX99" fmla="*/ 5291263 w 12192000"/>
              <a:gd name="connsiteY99" fmla="*/ 2239182 h 3482342"/>
              <a:gd name="connsiteX100" fmla="*/ 5255152 w 12192000"/>
              <a:gd name="connsiteY100" fmla="*/ 2247164 h 3482342"/>
              <a:gd name="connsiteX101" fmla="*/ 5233796 w 12192000"/>
              <a:gd name="connsiteY101" fmla="*/ 2268260 h 3482342"/>
              <a:gd name="connsiteX102" fmla="*/ 5212786 w 12192000"/>
              <a:gd name="connsiteY102" fmla="*/ 2296592 h 3482342"/>
              <a:gd name="connsiteX103" fmla="*/ 5173523 w 12192000"/>
              <a:gd name="connsiteY103" fmla="*/ 2309057 h 3482342"/>
              <a:gd name="connsiteX104" fmla="*/ 5123830 w 12192000"/>
              <a:gd name="connsiteY104" fmla="*/ 2307070 h 3482342"/>
              <a:gd name="connsiteX105" fmla="*/ 5065426 w 12192000"/>
              <a:gd name="connsiteY105" fmla="*/ 2324076 h 3482342"/>
              <a:gd name="connsiteX106" fmla="*/ 4975908 w 12192000"/>
              <a:gd name="connsiteY106" fmla="*/ 2364128 h 3482342"/>
              <a:gd name="connsiteX107" fmla="*/ 4913723 w 12192000"/>
              <a:gd name="connsiteY107" fmla="*/ 2385265 h 3482342"/>
              <a:gd name="connsiteX108" fmla="*/ 4746485 w 12192000"/>
              <a:gd name="connsiteY108" fmla="*/ 2451769 h 3482342"/>
              <a:gd name="connsiteX109" fmla="*/ 4681588 w 12192000"/>
              <a:gd name="connsiteY109" fmla="*/ 2467494 h 3482342"/>
              <a:gd name="connsiteX110" fmla="*/ 1783655 w 12192000"/>
              <a:gd name="connsiteY110" fmla="*/ 3163860 h 3482342"/>
              <a:gd name="connsiteX111" fmla="*/ 1325955 w 12192000"/>
              <a:gd name="connsiteY111" fmla="*/ 3176692 h 3482342"/>
              <a:gd name="connsiteX112" fmla="*/ 1190384 w 12192000"/>
              <a:gd name="connsiteY112" fmla="*/ 3203504 h 3482342"/>
              <a:gd name="connsiteX113" fmla="*/ 1094537 w 12192000"/>
              <a:gd name="connsiteY113" fmla="*/ 3229469 h 3482342"/>
              <a:gd name="connsiteX114" fmla="*/ 779276 w 12192000"/>
              <a:gd name="connsiteY114" fmla="*/ 3327290 h 3482342"/>
              <a:gd name="connsiteX115" fmla="*/ 600378 w 12192000"/>
              <a:gd name="connsiteY115" fmla="*/ 3335250 h 3482342"/>
              <a:gd name="connsiteX116" fmla="*/ 493457 w 12192000"/>
              <a:gd name="connsiteY116" fmla="*/ 3365044 h 3482342"/>
              <a:gd name="connsiteX117" fmla="*/ 349402 w 12192000"/>
              <a:gd name="connsiteY117" fmla="*/ 3380897 h 3482342"/>
              <a:gd name="connsiteX118" fmla="*/ 192183 w 12192000"/>
              <a:gd name="connsiteY118" fmla="*/ 3460075 h 3482342"/>
              <a:gd name="connsiteX119" fmla="*/ 46713 w 12192000"/>
              <a:gd name="connsiteY119" fmla="*/ 3462986 h 3482342"/>
              <a:gd name="connsiteX120" fmla="*/ 2765 w 12192000"/>
              <a:gd name="connsiteY120" fmla="*/ 3480770 h 3482342"/>
              <a:gd name="connsiteX121" fmla="*/ 0 w 12192000"/>
              <a:gd name="connsiteY121" fmla="*/ 3482342 h 3482342"/>
              <a:gd name="connsiteX122" fmla="*/ 0 w 12192000"/>
              <a:gd name="connsiteY12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20819 w 12192000"/>
              <a:gd name="connsiteY23" fmla="*/ 1126133 h 3482342"/>
              <a:gd name="connsiteX24" fmla="*/ 11028687 w 12192000"/>
              <a:gd name="connsiteY24" fmla="*/ 1199018 h 3482342"/>
              <a:gd name="connsiteX25" fmla="*/ 10960443 w 12192000"/>
              <a:gd name="connsiteY25" fmla="*/ 1244502 h 3482342"/>
              <a:gd name="connsiteX26" fmla="*/ 10850998 w 12192000"/>
              <a:gd name="connsiteY26" fmla="*/ 1269215 h 3482342"/>
              <a:gd name="connsiteX27" fmla="*/ 10815658 w 12192000"/>
              <a:gd name="connsiteY27" fmla="*/ 1287849 h 3482342"/>
              <a:gd name="connsiteX28" fmla="*/ 10679906 w 12192000"/>
              <a:gd name="connsiteY28" fmla="*/ 1324988 h 3482342"/>
              <a:gd name="connsiteX29" fmla="*/ 10636304 w 12192000"/>
              <a:gd name="connsiteY29" fmla="*/ 1317928 h 3482342"/>
              <a:gd name="connsiteX30" fmla="*/ 10603863 w 12192000"/>
              <a:gd name="connsiteY30" fmla="*/ 1346886 h 3482342"/>
              <a:gd name="connsiteX31" fmla="*/ 10573203 w 12192000"/>
              <a:gd name="connsiteY31" fmla="*/ 1351996 h 3482342"/>
              <a:gd name="connsiteX32" fmla="*/ 10513263 w 12192000"/>
              <a:gd name="connsiteY32" fmla="*/ 1350756 h 3482342"/>
              <a:gd name="connsiteX33" fmla="*/ 10464012 w 12192000"/>
              <a:gd name="connsiteY33" fmla="*/ 1391778 h 3482342"/>
              <a:gd name="connsiteX34" fmla="*/ 10405409 w 12192000"/>
              <a:gd name="connsiteY34" fmla="*/ 1422789 h 3482342"/>
              <a:gd name="connsiteX35" fmla="*/ 10370530 w 12192000"/>
              <a:gd name="connsiteY35" fmla="*/ 1441596 h 3482342"/>
              <a:gd name="connsiteX36" fmla="*/ 10314361 w 12192000"/>
              <a:gd name="connsiteY36" fmla="*/ 1466924 h 3482342"/>
              <a:gd name="connsiteX37" fmla="*/ 10264922 w 12192000"/>
              <a:gd name="connsiteY37" fmla="*/ 1472107 h 3482342"/>
              <a:gd name="connsiteX38" fmla="*/ 10201385 w 12192000"/>
              <a:gd name="connsiteY38" fmla="*/ 1477515 h 3482342"/>
              <a:gd name="connsiteX39" fmla="*/ 10120184 w 12192000"/>
              <a:gd name="connsiteY39" fmla="*/ 1466924 h 3482342"/>
              <a:gd name="connsiteX40" fmla="*/ 10058690 w 12192000"/>
              <a:gd name="connsiteY40" fmla="*/ 1474888 h 3482342"/>
              <a:gd name="connsiteX41" fmla="*/ 10004424 w 12192000"/>
              <a:gd name="connsiteY41" fmla="*/ 1489801 h 3482342"/>
              <a:gd name="connsiteX42" fmla="*/ 9999951 w 12192000"/>
              <a:gd name="connsiteY42" fmla="*/ 1499127 h 3482342"/>
              <a:gd name="connsiteX43" fmla="*/ 9845462 w 12192000"/>
              <a:gd name="connsiteY43" fmla="*/ 1548192 h 3482342"/>
              <a:gd name="connsiteX44" fmla="*/ 9736156 w 12192000"/>
              <a:gd name="connsiteY44" fmla="*/ 1581928 h 3482342"/>
              <a:gd name="connsiteX45" fmla="*/ 9693355 w 12192000"/>
              <a:gd name="connsiteY45" fmla="*/ 1602632 h 3482342"/>
              <a:gd name="connsiteX46" fmla="*/ 9664242 w 12192000"/>
              <a:gd name="connsiteY46" fmla="*/ 1622075 h 3482342"/>
              <a:gd name="connsiteX47" fmla="*/ 9579195 w 12192000"/>
              <a:gd name="connsiteY47" fmla="*/ 1648017 h 3482342"/>
              <a:gd name="connsiteX48" fmla="*/ 9433652 w 12192000"/>
              <a:gd name="connsiteY48" fmla="*/ 1681174 h 3482342"/>
              <a:gd name="connsiteX49" fmla="*/ 9403775 w 12192000"/>
              <a:gd name="connsiteY49" fmla="*/ 1690403 h 3482342"/>
              <a:gd name="connsiteX50" fmla="*/ 9382503 w 12192000"/>
              <a:gd name="connsiteY50" fmla="*/ 1706957 h 3482342"/>
              <a:gd name="connsiteX51" fmla="*/ 9381410 w 12192000"/>
              <a:gd name="connsiteY51" fmla="*/ 1718312 h 3482342"/>
              <a:gd name="connsiteX52" fmla="*/ 9365685 w 12192000"/>
              <a:gd name="connsiteY52" fmla="*/ 1724772 h 3482342"/>
              <a:gd name="connsiteX53" fmla="*/ 9278020 w 12192000"/>
              <a:gd name="connsiteY53" fmla="*/ 1741161 h 3482342"/>
              <a:gd name="connsiteX54" fmla="*/ 9217145 w 12192000"/>
              <a:gd name="connsiteY54" fmla="*/ 1771195 h 3482342"/>
              <a:gd name="connsiteX55" fmla="*/ 8955875 w 12192000"/>
              <a:gd name="connsiteY55" fmla="*/ 1796806 h 3482342"/>
              <a:gd name="connsiteX56" fmla="*/ 8648415 w 12192000"/>
              <a:gd name="connsiteY56" fmla="*/ 1878623 h 3482342"/>
              <a:gd name="connsiteX57" fmla="*/ 8495949 w 12192000"/>
              <a:gd name="connsiteY57" fmla="*/ 1902425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41837 w 12192000"/>
              <a:gd name="connsiteY68" fmla="*/ 1840640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686657 w 12192000"/>
              <a:gd name="connsiteY74" fmla="*/ 1907344 h 3482342"/>
              <a:gd name="connsiteX75" fmla="*/ 6651330 w 12192000"/>
              <a:gd name="connsiteY75" fmla="*/ 1922921 h 3482342"/>
              <a:gd name="connsiteX76" fmla="*/ 6622958 w 12192000"/>
              <a:gd name="connsiteY76" fmla="*/ 1936255 h 3482342"/>
              <a:gd name="connsiteX77" fmla="*/ 6522602 w 12192000"/>
              <a:gd name="connsiteY77" fmla="*/ 1954133 h 3482342"/>
              <a:gd name="connsiteX78" fmla="*/ 6444344 w 12192000"/>
              <a:gd name="connsiteY78" fmla="*/ 1969663 h 3482342"/>
              <a:gd name="connsiteX79" fmla="*/ 6409626 w 12192000"/>
              <a:gd name="connsiteY79" fmla="*/ 1978846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87205 w 12192000"/>
              <a:gd name="connsiteY83" fmla="*/ 2060048 h 3482342"/>
              <a:gd name="connsiteX84" fmla="*/ 6138780 w 12192000"/>
              <a:gd name="connsiteY84" fmla="*/ 2081918 h 3482342"/>
              <a:gd name="connsiteX85" fmla="*/ 6120125 w 12192000"/>
              <a:gd name="connsiteY85" fmla="*/ 2109475 h 3482342"/>
              <a:gd name="connsiteX86" fmla="*/ 6056576 w 12192000"/>
              <a:gd name="connsiteY86" fmla="*/ 2120066 h 3482342"/>
              <a:gd name="connsiteX87" fmla="*/ 5993794 w 12192000"/>
              <a:gd name="connsiteY87" fmla="*/ 2122569 h 3482342"/>
              <a:gd name="connsiteX88" fmla="*/ 5943601 w 12192000"/>
              <a:gd name="connsiteY88" fmla="*/ 2137719 h 3482342"/>
              <a:gd name="connsiteX89" fmla="*/ 5898141 w 12192000"/>
              <a:gd name="connsiteY89" fmla="*/ 2144806 h 3482342"/>
              <a:gd name="connsiteX90" fmla="*/ 5855337 w 12192000"/>
              <a:gd name="connsiteY90" fmla="*/ 2137719 h 3482342"/>
              <a:gd name="connsiteX91" fmla="*/ 5817682 w 12192000"/>
              <a:gd name="connsiteY91" fmla="*/ 2157358 h 3482342"/>
              <a:gd name="connsiteX92" fmla="*/ 5735300 w 12192000"/>
              <a:gd name="connsiteY92" fmla="*/ 2158902 h 3482342"/>
              <a:gd name="connsiteX93" fmla="*/ 5591469 w 12192000"/>
              <a:gd name="connsiteY93" fmla="*/ 2178389 h 3482342"/>
              <a:gd name="connsiteX94" fmla="*/ 5505818 w 12192000"/>
              <a:gd name="connsiteY94" fmla="*/ 2194207 h 3482342"/>
              <a:gd name="connsiteX95" fmla="*/ 5452860 w 12192000"/>
              <a:gd name="connsiteY95" fmla="*/ 2180085 h 3482342"/>
              <a:gd name="connsiteX96" fmla="*/ 5414282 w 12192000"/>
              <a:gd name="connsiteY96" fmla="*/ 2183070 h 3482342"/>
              <a:gd name="connsiteX97" fmla="*/ 5368369 w 12192000"/>
              <a:gd name="connsiteY97" fmla="*/ 2204272 h 3482342"/>
              <a:gd name="connsiteX98" fmla="*/ 5336354 w 12192000"/>
              <a:gd name="connsiteY98" fmla="*/ 2218920 h 3482342"/>
              <a:gd name="connsiteX99" fmla="*/ 5291263 w 12192000"/>
              <a:gd name="connsiteY99" fmla="*/ 2239182 h 3482342"/>
              <a:gd name="connsiteX100" fmla="*/ 5255152 w 12192000"/>
              <a:gd name="connsiteY100" fmla="*/ 2247164 h 3482342"/>
              <a:gd name="connsiteX101" fmla="*/ 5233796 w 12192000"/>
              <a:gd name="connsiteY101" fmla="*/ 2268260 h 3482342"/>
              <a:gd name="connsiteX102" fmla="*/ 5212786 w 12192000"/>
              <a:gd name="connsiteY102" fmla="*/ 2296592 h 3482342"/>
              <a:gd name="connsiteX103" fmla="*/ 5173523 w 12192000"/>
              <a:gd name="connsiteY103" fmla="*/ 2309057 h 3482342"/>
              <a:gd name="connsiteX104" fmla="*/ 5123830 w 12192000"/>
              <a:gd name="connsiteY104" fmla="*/ 2307070 h 3482342"/>
              <a:gd name="connsiteX105" fmla="*/ 5065426 w 12192000"/>
              <a:gd name="connsiteY105" fmla="*/ 2324076 h 3482342"/>
              <a:gd name="connsiteX106" fmla="*/ 4975908 w 12192000"/>
              <a:gd name="connsiteY106" fmla="*/ 2364128 h 3482342"/>
              <a:gd name="connsiteX107" fmla="*/ 4913723 w 12192000"/>
              <a:gd name="connsiteY107" fmla="*/ 2385265 h 3482342"/>
              <a:gd name="connsiteX108" fmla="*/ 4746485 w 12192000"/>
              <a:gd name="connsiteY108" fmla="*/ 2451769 h 3482342"/>
              <a:gd name="connsiteX109" fmla="*/ 4681588 w 12192000"/>
              <a:gd name="connsiteY109" fmla="*/ 2467494 h 3482342"/>
              <a:gd name="connsiteX110" fmla="*/ 1783655 w 12192000"/>
              <a:gd name="connsiteY110" fmla="*/ 3163860 h 3482342"/>
              <a:gd name="connsiteX111" fmla="*/ 1325955 w 12192000"/>
              <a:gd name="connsiteY111" fmla="*/ 3176692 h 3482342"/>
              <a:gd name="connsiteX112" fmla="*/ 1190384 w 12192000"/>
              <a:gd name="connsiteY112" fmla="*/ 3203504 h 3482342"/>
              <a:gd name="connsiteX113" fmla="*/ 1094537 w 12192000"/>
              <a:gd name="connsiteY113" fmla="*/ 3229469 h 3482342"/>
              <a:gd name="connsiteX114" fmla="*/ 779276 w 12192000"/>
              <a:gd name="connsiteY114" fmla="*/ 3327290 h 3482342"/>
              <a:gd name="connsiteX115" fmla="*/ 600378 w 12192000"/>
              <a:gd name="connsiteY115" fmla="*/ 3335250 h 3482342"/>
              <a:gd name="connsiteX116" fmla="*/ 493457 w 12192000"/>
              <a:gd name="connsiteY116" fmla="*/ 3365044 h 3482342"/>
              <a:gd name="connsiteX117" fmla="*/ 349402 w 12192000"/>
              <a:gd name="connsiteY117" fmla="*/ 3380897 h 3482342"/>
              <a:gd name="connsiteX118" fmla="*/ 192183 w 12192000"/>
              <a:gd name="connsiteY118" fmla="*/ 3460075 h 3482342"/>
              <a:gd name="connsiteX119" fmla="*/ 46713 w 12192000"/>
              <a:gd name="connsiteY119" fmla="*/ 3462986 h 3482342"/>
              <a:gd name="connsiteX120" fmla="*/ 2765 w 12192000"/>
              <a:gd name="connsiteY120" fmla="*/ 3480770 h 3482342"/>
              <a:gd name="connsiteX121" fmla="*/ 0 w 12192000"/>
              <a:gd name="connsiteY121" fmla="*/ 3482342 h 3482342"/>
              <a:gd name="connsiteX122" fmla="*/ 0 w 12192000"/>
              <a:gd name="connsiteY12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679906 w 12192000"/>
              <a:gd name="connsiteY29" fmla="*/ 1324988 h 3482342"/>
              <a:gd name="connsiteX30" fmla="*/ 10636304 w 12192000"/>
              <a:gd name="connsiteY30" fmla="*/ 1317928 h 3482342"/>
              <a:gd name="connsiteX31" fmla="*/ 10603863 w 12192000"/>
              <a:gd name="connsiteY31" fmla="*/ 1346886 h 3482342"/>
              <a:gd name="connsiteX32" fmla="*/ 10573203 w 12192000"/>
              <a:gd name="connsiteY32" fmla="*/ 1351996 h 3482342"/>
              <a:gd name="connsiteX33" fmla="*/ 10513263 w 12192000"/>
              <a:gd name="connsiteY33" fmla="*/ 1350756 h 3482342"/>
              <a:gd name="connsiteX34" fmla="*/ 10464012 w 12192000"/>
              <a:gd name="connsiteY34" fmla="*/ 1391778 h 3482342"/>
              <a:gd name="connsiteX35" fmla="*/ 10405409 w 12192000"/>
              <a:gd name="connsiteY35" fmla="*/ 1422789 h 3482342"/>
              <a:gd name="connsiteX36" fmla="*/ 10370530 w 12192000"/>
              <a:gd name="connsiteY36" fmla="*/ 1441596 h 3482342"/>
              <a:gd name="connsiteX37" fmla="*/ 10314361 w 12192000"/>
              <a:gd name="connsiteY37" fmla="*/ 1466924 h 3482342"/>
              <a:gd name="connsiteX38" fmla="*/ 10264922 w 12192000"/>
              <a:gd name="connsiteY38" fmla="*/ 1472107 h 3482342"/>
              <a:gd name="connsiteX39" fmla="*/ 10201385 w 12192000"/>
              <a:gd name="connsiteY39" fmla="*/ 1477515 h 3482342"/>
              <a:gd name="connsiteX40" fmla="*/ 10120184 w 12192000"/>
              <a:gd name="connsiteY40" fmla="*/ 1466924 h 3482342"/>
              <a:gd name="connsiteX41" fmla="*/ 10058690 w 12192000"/>
              <a:gd name="connsiteY41" fmla="*/ 1474888 h 3482342"/>
              <a:gd name="connsiteX42" fmla="*/ 10004424 w 12192000"/>
              <a:gd name="connsiteY42" fmla="*/ 1489801 h 3482342"/>
              <a:gd name="connsiteX43" fmla="*/ 9999951 w 12192000"/>
              <a:gd name="connsiteY43" fmla="*/ 1499127 h 3482342"/>
              <a:gd name="connsiteX44" fmla="*/ 9845462 w 12192000"/>
              <a:gd name="connsiteY44" fmla="*/ 1548192 h 3482342"/>
              <a:gd name="connsiteX45" fmla="*/ 9736156 w 12192000"/>
              <a:gd name="connsiteY45" fmla="*/ 1581928 h 3482342"/>
              <a:gd name="connsiteX46" fmla="*/ 9693355 w 12192000"/>
              <a:gd name="connsiteY46" fmla="*/ 1602632 h 3482342"/>
              <a:gd name="connsiteX47" fmla="*/ 9664242 w 12192000"/>
              <a:gd name="connsiteY47" fmla="*/ 1622075 h 3482342"/>
              <a:gd name="connsiteX48" fmla="*/ 9579195 w 12192000"/>
              <a:gd name="connsiteY48" fmla="*/ 1648017 h 3482342"/>
              <a:gd name="connsiteX49" fmla="*/ 9433652 w 12192000"/>
              <a:gd name="connsiteY49" fmla="*/ 1681174 h 3482342"/>
              <a:gd name="connsiteX50" fmla="*/ 9403775 w 12192000"/>
              <a:gd name="connsiteY50" fmla="*/ 1690403 h 3482342"/>
              <a:gd name="connsiteX51" fmla="*/ 9382503 w 12192000"/>
              <a:gd name="connsiteY51" fmla="*/ 1706957 h 3482342"/>
              <a:gd name="connsiteX52" fmla="*/ 9381410 w 12192000"/>
              <a:gd name="connsiteY52" fmla="*/ 1718312 h 3482342"/>
              <a:gd name="connsiteX53" fmla="*/ 9365685 w 12192000"/>
              <a:gd name="connsiteY53" fmla="*/ 1724772 h 3482342"/>
              <a:gd name="connsiteX54" fmla="*/ 9278020 w 12192000"/>
              <a:gd name="connsiteY54" fmla="*/ 1741161 h 3482342"/>
              <a:gd name="connsiteX55" fmla="*/ 9217145 w 12192000"/>
              <a:gd name="connsiteY55" fmla="*/ 1771195 h 3482342"/>
              <a:gd name="connsiteX56" fmla="*/ 8955875 w 12192000"/>
              <a:gd name="connsiteY56" fmla="*/ 1796806 h 3482342"/>
              <a:gd name="connsiteX57" fmla="*/ 8648415 w 12192000"/>
              <a:gd name="connsiteY57" fmla="*/ 1878623 h 3482342"/>
              <a:gd name="connsiteX58" fmla="*/ 8495949 w 12192000"/>
              <a:gd name="connsiteY58" fmla="*/ 1902425 h 3482342"/>
              <a:gd name="connsiteX59" fmla="*/ 8236214 w 12192000"/>
              <a:gd name="connsiteY59" fmla="*/ 190972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41837 w 12192000"/>
              <a:gd name="connsiteY69" fmla="*/ 1840640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686657 w 12192000"/>
              <a:gd name="connsiteY75" fmla="*/ 1907344 h 3482342"/>
              <a:gd name="connsiteX76" fmla="*/ 6651330 w 12192000"/>
              <a:gd name="connsiteY76" fmla="*/ 1922921 h 3482342"/>
              <a:gd name="connsiteX77" fmla="*/ 6622958 w 12192000"/>
              <a:gd name="connsiteY77" fmla="*/ 1936255 h 3482342"/>
              <a:gd name="connsiteX78" fmla="*/ 6522602 w 12192000"/>
              <a:gd name="connsiteY78" fmla="*/ 1954133 h 3482342"/>
              <a:gd name="connsiteX79" fmla="*/ 6444344 w 12192000"/>
              <a:gd name="connsiteY79" fmla="*/ 1969663 h 3482342"/>
              <a:gd name="connsiteX80" fmla="*/ 6409626 w 12192000"/>
              <a:gd name="connsiteY80" fmla="*/ 1978846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87205 w 12192000"/>
              <a:gd name="connsiteY84" fmla="*/ 2060048 h 3482342"/>
              <a:gd name="connsiteX85" fmla="*/ 6138780 w 12192000"/>
              <a:gd name="connsiteY85" fmla="*/ 2081918 h 3482342"/>
              <a:gd name="connsiteX86" fmla="*/ 6120125 w 12192000"/>
              <a:gd name="connsiteY86" fmla="*/ 2109475 h 3482342"/>
              <a:gd name="connsiteX87" fmla="*/ 6056576 w 12192000"/>
              <a:gd name="connsiteY87" fmla="*/ 2120066 h 3482342"/>
              <a:gd name="connsiteX88" fmla="*/ 5993794 w 12192000"/>
              <a:gd name="connsiteY88" fmla="*/ 2122569 h 3482342"/>
              <a:gd name="connsiteX89" fmla="*/ 5943601 w 12192000"/>
              <a:gd name="connsiteY89" fmla="*/ 2137719 h 3482342"/>
              <a:gd name="connsiteX90" fmla="*/ 5898141 w 12192000"/>
              <a:gd name="connsiteY90" fmla="*/ 2144806 h 3482342"/>
              <a:gd name="connsiteX91" fmla="*/ 5855337 w 12192000"/>
              <a:gd name="connsiteY91" fmla="*/ 2137719 h 3482342"/>
              <a:gd name="connsiteX92" fmla="*/ 5817682 w 12192000"/>
              <a:gd name="connsiteY92" fmla="*/ 2157358 h 3482342"/>
              <a:gd name="connsiteX93" fmla="*/ 5735300 w 12192000"/>
              <a:gd name="connsiteY93" fmla="*/ 2158902 h 3482342"/>
              <a:gd name="connsiteX94" fmla="*/ 5591469 w 12192000"/>
              <a:gd name="connsiteY94" fmla="*/ 2178389 h 3482342"/>
              <a:gd name="connsiteX95" fmla="*/ 5505818 w 12192000"/>
              <a:gd name="connsiteY95" fmla="*/ 2194207 h 3482342"/>
              <a:gd name="connsiteX96" fmla="*/ 5452860 w 12192000"/>
              <a:gd name="connsiteY96" fmla="*/ 2180085 h 3482342"/>
              <a:gd name="connsiteX97" fmla="*/ 5414282 w 12192000"/>
              <a:gd name="connsiteY97" fmla="*/ 2183070 h 3482342"/>
              <a:gd name="connsiteX98" fmla="*/ 5368369 w 12192000"/>
              <a:gd name="connsiteY98" fmla="*/ 2204272 h 3482342"/>
              <a:gd name="connsiteX99" fmla="*/ 5336354 w 12192000"/>
              <a:gd name="connsiteY99" fmla="*/ 2218920 h 3482342"/>
              <a:gd name="connsiteX100" fmla="*/ 5291263 w 12192000"/>
              <a:gd name="connsiteY100" fmla="*/ 2239182 h 3482342"/>
              <a:gd name="connsiteX101" fmla="*/ 5255152 w 12192000"/>
              <a:gd name="connsiteY101" fmla="*/ 2247164 h 3482342"/>
              <a:gd name="connsiteX102" fmla="*/ 5233796 w 12192000"/>
              <a:gd name="connsiteY102" fmla="*/ 2268260 h 3482342"/>
              <a:gd name="connsiteX103" fmla="*/ 5212786 w 12192000"/>
              <a:gd name="connsiteY103" fmla="*/ 2296592 h 3482342"/>
              <a:gd name="connsiteX104" fmla="*/ 5173523 w 12192000"/>
              <a:gd name="connsiteY104" fmla="*/ 2309057 h 3482342"/>
              <a:gd name="connsiteX105" fmla="*/ 5123830 w 12192000"/>
              <a:gd name="connsiteY105" fmla="*/ 2307070 h 3482342"/>
              <a:gd name="connsiteX106" fmla="*/ 5065426 w 12192000"/>
              <a:gd name="connsiteY106" fmla="*/ 2324076 h 3482342"/>
              <a:gd name="connsiteX107" fmla="*/ 4975908 w 12192000"/>
              <a:gd name="connsiteY107" fmla="*/ 2364128 h 3482342"/>
              <a:gd name="connsiteX108" fmla="*/ 4913723 w 12192000"/>
              <a:gd name="connsiteY108" fmla="*/ 2385265 h 3482342"/>
              <a:gd name="connsiteX109" fmla="*/ 4746485 w 12192000"/>
              <a:gd name="connsiteY109" fmla="*/ 2451769 h 3482342"/>
              <a:gd name="connsiteX110" fmla="*/ 4681588 w 12192000"/>
              <a:gd name="connsiteY110" fmla="*/ 2467494 h 3482342"/>
              <a:gd name="connsiteX111" fmla="*/ 1783655 w 12192000"/>
              <a:gd name="connsiteY111" fmla="*/ 3163860 h 3482342"/>
              <a:gd name="connsiteX112" fmla="*/ 1325955 w 12192000"/>
              <a:gd name="connsiteY112" fmla="*/ 3176692 h 3482342"/>
              <a:gd name="connsiteX113" fmla="*/ 1190384 w 12192000"/>
              <a:gd name="connsiteY113" fmla="*/ 3203504 h 3482342"/>
              <a:gd name="connsiteX114" fmla="*/ 1094537 w 12192000"/>
              <a:gd name="connsiteY114" fmla="*/ 3229469 h 3482342"/>
              <a:gd name="connsiteX115" fmla="*/ 779276 w 12192000"/>
              <a:gd name="connsiteY115" fmla="*/ 3327290 h 3482342"/>
              <a:gd name="connsiteX116" fmla="*/ 600378 w 12192000"/>
              <a:gd name="connsiteY116" fmla="*/ 3335250 h 3482342"/>
              <a:gd name="connsiteX117" fmla="*/ 493457 w 12192000"/>
              <a:gd name="connsiteY117" fmla="*/ 3365044 h 3482342"/>
              <a:gd name="connsiteX118" fmla="*/ 349402 w 12192000"/>
              <a:gd name="connsiteY118" fmla="*/ 3380897 h 3482342"/>
              <a:gd name="connsiteX119" fmla="*/ 192183 w 12192000"/>
              <a:gd name="connsiteY119" fmla="*/ 3460075 h 3482342"/>
              <a:gd name="connsiteX120" fmla="*/ 46713 w 12192000"/>
              <a:gd name="connsiteY120" fmla="*/ 3462986 h 3482342"/>
              <a:gd name="connsiteX121" fmla="*/ 2765 w 12192000"/>
              <a:gd name="connsiteY121" fmla="*/ 3480770 h 3482342"/>
              <a:gd name="connsiteX122" fmla="*/ 0 w 12192000"/>
              <a:gd name="connsiteY122" fmla="*/ 3482342 h 3482342"/>
              <a:gd name="connsiteX123" fmla="*/ 0 w 12192000"/>
              <a:gd name="connsiteY12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679906 w 12192000"/>
              <a:gd name="connsiteY29" fmla="*/ 1332049 h 3482342"/>
              <a:gd name="connsiteX30" fmla="*/ 10636304 w 12192000"/>
              <a:gd name="connsiteY30" fmla="*/ 1317928 h 3482342"/>
              <a:gd name="connsiteX31" fmla="*/ 10603863 w 12192000"/>
              <a:gd name="connsiteY31" fmla="*/ 1346886 h 3482342"/>
              <a:gd name="connsiteX32" fmla="*/ 10573203 w 12192000"/>
              <a:gd name="connsiteY32" fmla="*/ 1351996 h 3482342"/>
              <a:gd name="connsiteX33" fmla="*/ 10513263 w 12192000"/>
              <a:gd name="connsiteY33" fmla="*/ 1350756 h 3482342"/>
              <a:gd name="connsiteX34" fmla="*/ 10464012 w 12192000"/>
              <a:gd name="connsiteY34" fmla="*/ 1391778 h 3482342"/>
              <a:gd name="connsiteX35" fmla="*/ 10405409 w 12192000"/>
              <a:gd name="connsiteY35" fmla="*/ 1422789 h 3482342"/>
              <a:gd name="connsiteX36" fmla="*/ 10370530 w 12192000"/>
              <a:gd name="connsiteY36" fmla="*/ 1441596 h 3482342"/>
              <a:gd name="connsiteX37" fmla="*/ 10314361 w 12192000"/>
              <a:gd name="connsiteY37" fmla="*/ 1466924 h 3482342"/>
              <a:gd name="connsiteX38" fmla="*/ 10264922 w 12192000"/>
              <a:gd name="connsiteY38" fmla="*/ 1472107 h 3482342"/>
              <a:gd name="connsiteX39" fmla="*/ 10201385 w 12192000"/>
              <a:gd name="connsiteY39" fmla="*/ 1477515 h 3482342"/>
              <a:gd name="connsiteX40" fmla="*/ 10120184 w 12192000"/>
              <a:gd name="connsiteY40" fmla="*/ 1466924 h 3482342"/>
              <a:gd name="connsiteX41" fmla="*/ 10058690 w 12192000"/>
              <a:gd name="connsiteY41" fmla="*/ 1474888 h 3482342"/>
              <a:gd name="connsiteX42" fmla="*/ 10004424 w 12192000"/>
              <a:gd name="connsiteY42" fmla="*/ 1489801 h 3482342"/>
              <a:gd name="connsiteX43" fmla="*/ 9999951 w 12192000"/>
              <a:gd name="connsiteY43" fmla="*/ 1499127 h 3482342"/>
              <a:gd name="connsiteX44" fmla="*/ 9845462 w 12192000"/>
              <a:gd name="connsiteY44" fmla="*/ 1548192 h 3482342"/>
              <a:gd name="connsiteX45" fmla="*/ 9736156 w 12192000"/>
              <a:gd name="connsiteY45" fmla="*/ 1581928 h 3482342"/>
              <a:gd name="connsiteX46" fmla="*/ 9693355 w 12192000"/>
              <a:gd name="connsiteY46" fmla="*/ 1602632 h 3482342"/>
              <a:gd name="connsiteX47" fmla="*/ 9664242 w 12192000"/>
              <a:gd name="connsiteY47" fmla="*/ 1622075 h 3482342"/>
              <a:gd name="connsiteX48" fmla="*/ 9579195 w 12192000"/>
              <a:gd name="connsiteY48" fmla="*/ 1648017 h 3482342"/>
              <a:gd name="connsiteX49" fmla="*/ 9433652 w 12192000"/>
              <a:gd name="connsiteY49" fmla="*/ 1681174 h 3482342"/>
              <a:gd name="connsiteX50" fmla="*/ 9403775 w 12192000"/>
              <a:gd name="connsiteY50" fmla="*/ 1690403 h 3482342"/>
              <a:gd name="connsiteX51" fmla="*/ 9382503 w 12192000"/>
              <a:gd name="connsiteY51" fmla="*/ 1706957 h 3482342"/>
              <a:gd name="connsiteX52" fmla="*/ 9381410 w 12192000"/>
              <a:gd name="connsiteY52" fmla="*/ 1718312 h 3482342"/>
              <a:gd name="connsiteX53" fmla="*/ 9365685 w 12192000"/>
              <a:gd name="connsiteY53" fmla="*/ 1724772 h 3482342"/>
              <a:gd name="connsiteX54" fmla="*/ 9278020 w 12192000"/>
              <a:gd name="connsiteY54" fmla="*/ 1741161 h 3482342"/>
              <a:gd name="connsiteX55" fmla="*/ 9217145 w 12192000"/>
              <a:gd name="connsiteY55" fmla="*/ 1771195 h 3482342"/>
              <a:gd name="connsiteX56" fmla="*/ 8955875 w 12192000"/>
              <a:gd name="connsiteY56" fmla="*/ 1796806 h 3482342"/>
              <a:gd name="connsiteX57" fmla="*/ 8648415 w 12192000"/>
              <a:gd name="connsiteY57" fmla="*/ 1878623 h 3482342"/>
              <a:gd name="connsiteX58" fmla="*/ 8495949 w 12192000"/>
              <a:gd name="connsiteY58" fmla="*/ 1902425 h 3482342"/>
              <a:gd name="connsiteX59" fmla="*/ 8236214 w 12192000"/>
              <a:gd name="connsiteY59" fmla="*/ 190972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41837 w 12192000"/>
              <a:gd name="connsiteY69" fmla="*/ 1840640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686657 w 12192000"/>
              <a:gd name="connsiteY75" fmla="*/ 1907344 h 3482342"/>
              <a:gd name="connsiteX76" fmla="*/ 6651330 w 12192000"/>
              <a:gd name="connsiteY76" fmla="*/ 1922921 h 3482342"/>
              <a:gd name="connsiteX77" fmla="*/ 6622958 w 12192000"/>
              <a:gd name="connsiteY77" fmla="*/ 1936255 h 3482342"/>
              <a:gd name="connsiteX78" fmla="*/ 6522602 w 12192000"/>
              <a:gd name="connsiteY78" fmla="*/ 1954133 h 3482342"/>
              <a:gd name="connsiteX79" fmla="*/ 6444344 w 12192000"/>
              <a:gd name="connsiteY79" fmla="*/ 1969663 h 3482342"/>
              <a:gd name="connsiteX80" fmla="*/ 6409626 w 12192000"/>
              <a:gd name="connsiteY80" fmla="*/ 1978846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87205 w 12192000"/>
              <a:gd name="connsiteY84" fmla="*/ 2060048 h 3482342"/>
              <a:gd name="connsiteX85" fmla="*/ 6138780 w 12192000"/>
              <a:gd name="connsiteY85" fmla="*/ 2081918 h 3482342"/>
              <a:gd name="connsiteX86" fmla="*/ 6120125 w 12192000"/>
              <a:gd name="connsiteY86" fmla="*/ 2109475 h 3482342"/>
              <a:gd name="connsiteX87" fmla="*/ 6056576 w 12192000"/>
              <a:gd name="connsiteY87" fmla="*/ 2120066 h 3482342"/>
              <a:gd name="connsiteX88" fmla="*/ 5993794 w 12192000"/>
              <a:gd name="connsiteY88" fmla="*/ 2122569 h 3482342"/>
              <a:gd name="connsiteX89" fmla="*/ 5943601 w 12192000"/>
              <a:gd name="connsiteY89" fmla="*/ 2137719 h 3482342"/>
              <a:gd name="connsiteX90" fmla="*/ 5898141 w 12192000"/>
              <a:gd name="connsiteY90" fmla="*/ 2144806 h 3482342"/>
              <a:gd name="connsiteX91" fmla="*/ 5855337 w 12192000"/>
              <a:gd name="connsiteY91" fmla="*/ 2137719 h 3482342"/>
              <a:gd name="connsiteX92" fmla="*/ 5817682 w 12192000"/>
              <a:gd name="connsiteY92" fmla="*/ 2157358 h 3482342"/>
              <a:gd name="connsiteX93" fmla="*/ 5735300 w 12192000"/>
              <a:gd name="connsiteY93" fmla="*/ 2158902 h 3482342"/>
              <a:gd name="connsiteX94" fmla="*/ 5591469 w 12192000"/>
              <a:gd name="connsiteY94" fmla="*/ 2178389 h 3482342"/>
              <a:gd name="connsiteX95" fmla="*/ 5505818 w 12192000"/>
              <a:gd name="connsiteY95" fmla="*/ 2194207 h 3482342"/>
              <a:gd name="connsiteX96" fmla="*/ 5452860 w 12192000"/>
              <a:gd name="connsiteY96" fmla="*/ 2180085 h 3482342"/>
              <a:gd name="connsiteX97" fmla="*/ 5414282 w 12192000"/>
              <a:gd name="connsiteY97" fmla="*/ 2183070 h 3482342"/>
              <a:gd name="connsiteX98" fmla="*/ 5368369 w 12192000"/>
              <a:gd name="connsiteY98" fmla="*/ 2204272 h 3482342"/>
              <a:gd name="connsiteX99" fmla="*/ 5336354 w 12192000"/>
              <a:gd name="connsiteY99" fmla="*/ 2218920 h 3482342"/>
              <a:gd name="connsiteX100" fmla="*/ 5291263 w 12192000"/>
              <a:gd name="connsiteY100" fmla="*/ 2239182 h 3482342"/>
              <a:gd name="connsiteX101" fmla="*/ 5255152 w 12192000"/>
              <a:gd name="connsiteY101" fmla="*/ 2247164 h 3482342"/>
              <a:gd name="connsiteX102" fmla="*/ 5233796 w 12192000"/>
              <a:gd name="connsiteY102" fmla="*/ 2268260 h 3482342"/>
              <a:gd name="connsiteX103" fmla="*/ 5212786 w 12192000"/>
              <a:gd name="connsiteY103" fmla="*/ 2296592 h 3482342"/>
              <a:gd name="connsiteX104" fmla="*/ 5173523 w 12192000"/>
              <a:gd name="connsiteY104" fmla="*/ 2309057 h 3482342"/>
              <a:gd name="connsiteX105" fmla="*/ 5123830 w 12192000"/>
              <a:gd name="connsiteY105" fmla="*/ 2307070 h 3482342"/>
              <a:gd name="connsiteX106" fmla="*/ 5065426 w 12192000"/>
              <a:gd name="connsiteY106" fmla="*/ 2324076 h 3482342"/>
              <a:gd name="connsiteX107" fmla="*/ 4975908 w 12192000"/>
              <a:gd name="connsiteY107" fmla="*/ 2364128 h 3482342"/>
              <a:gd name="connsiteX108" fmla="*/ 4913723 w 12192000"/>
              <a:gd name="connsiteY108" fmla="*/ 2385265 h 3482342"/>
              <a:gd name="connsiteX109" fmla="*/ 4746485 w 12192000"/>
              <a:gd name="connsiteY109" fmla="*/ 2451769 h 3482342"/>
              <a:gd name="connsiteX110" fmla="*/ 4681588 w 12192000"/>
              <a:gd name="connsiteY110" fmla="*/ 2467494 h 3482342"/>
              <a:gd name="connsiteX111" fmla="*/ 1783655 w 12192000"/>
              <a:gd name="connsiteY111" fmla="*/ 3163860 h 3482342"/>
              <a:gd name="connsiteX112" fmla="*/ 1325955 w 12192000"/>
              <a:gd name="connsiteY112" fmla="*/ 3176692 h 3482342"/>
              <a:gd name="connsiteX113" fmla="*/ 1190384 w 12192000"/>
              <a:gd name="connsiteY113" fmla="*/ 3203504 h 3482342"/>
              <a:gd name="connsiteX114" fmla="*/ 1094537 w 12192000"/>
              <a:gd name="connsiteY114" fmla="*/ 3229469 h 3482342"/>
              <a:gd name="connsiteX115" fmla="*/ 779276 w 12192000"/>
              <a:gd name="connsiteY115" fmla="*/ 3327290 h 3482342"/>
              <a:gd name="connsiteX116" fmla="*/ 600378 w 12192000"/>
              <a:gd name="connsiteY116" fmla="*/ 3335250 h 3482342"/>
              <a:gd name="connsiteX117" fmla="*/ 493457 w 12192000"/>
              <a:gd name="connsiteY117" fmla="*/ 3365044 h 3482342"/>
              <a:gd name="connsiteX118" fmla="*/ 349402 w 12192000"/>
              <a:gd name="connsiteY118" fmla="*/ 3380897 h 3482342"/>
              <a:gd name="connsiteX119" fmla="*/ 192183 w 12192000"/>
              <a:gd name="connsiteY119" fmla="*/ 3460075 h 3482342"/>
              <a:gd name="connsiteX120" fmla="*/ 46713 w 12192000"/>
              <a:gd name="connsiteY120" fmla="*/ 3462986 h 3482342"/>
              <a:gd name="connsiteX121" fmla="*/ 2765 w 12192000"/>
              <a:gd name="connsiteY121" fmla="*/ 3480770 h 3482342"/>
              <a:gd name="connsiteX122" fmla="*/ 0 w 12192000"/>
              <a:gd name="connsiteY122" fmla="*/ 3482342 h 3482342"/>
              <a:gd name="connsiteX123" fmla="*/ 0 w 12192000"/>
              <a:gd name="connsiteY12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679906 w 12192000"/>
              <a:gd name="connsiteY29" fmla="*/ 1332049 h 3482342"/>
              <a:gd name="connsiteX30" fmla="*/ 10639834 w 12192000"/>
              <a:gd name="connsiteY30" fmla="*/ 1324989 h 3482342"/>
              <a:gd name="connsiteX31" fmla="*/ 10603863 w 12192000"/>
              <a:gd name="connsiteY31" fmla="*/ 1346886 h 3482342"/>
              <a:gd name="connsiteX32" fmla="*/ 10573203 w 12192000"/>
              <a:gd name="connsiteY32" fmla="*/ 1351996 h 3482342"/>
              <a:gd name="connsiteX33" fmla="*/ 10513263 w 12192000"/>
              <a:gd name="connsiteY33" fmla="*/ 1350756 h 3482342"/>
              <a:gd name="connsiteX34" fmla="*/ 10464012 w 12192000"/>
              <a:gd name="connsiteY34" fmla="*/ 1391778 h 3482342"/>
              <a:gd name="connsiteX35" fmla="*/ 10405409 w 12192000"/>
              <a:gd name="connsiteY35" fmla="*/ 1422789 h 3482342"/>
              <a:gd name="connsiteX36" fmla="*/ 10370530 w 12192000"/>
              <a:gd name="connsiteY36" fmla="*/ 1441596 h 3482342"/>
              <a:gd name="connsiteX37" fmla="*/ 10314361 w 12192000"/>
              <a:gd name="connsiteY37" fmla="*/ 1466924 h 3482342"/>
              <a:gd name="connsiteX38" fmla="*/ 10264922 w 12192000"/>
              <a:gd name="connsiteY38" fmla="*/ 1472107 h 3482342"/>
              <a:gd name="connsiteX39" fmla="*/ 10201385 w 12192000"/>
              <a:gd name="connsiteY39" fmla="*/ 1477515 h 3482342"/>
              <a:gd name="connsiteX40" fmla="*/ 10120184 w 12192000"/>
              <a:gd name="connsiteY40" fmla="*/ 1466924 h 3482342"/>
              <a:gd name="connsiteX41" fmla="*/ 10058690 w 12192000"/>
              <a:gd name="connsiteY41" fmla="*/ 1474888 h 3482342"/>
              <a:gd name="connsiteX42" fmla="*/ 10004424 w 12192000"/>
              <a:gd name="connsiteY42" fmla="*/ 1489801 h 3482342"/>
              <a:gd name="connsiteX43" fmla="*/ 9999951 w 12192000"/>
              <a:gd name="connsiteY43" fmla="*/ 1499127 h 3482342"/>
              <a:gd name="connsiteX44" fmla="*/ 9845462 w 12192000"/>
              <a:gd name="connsiteY44" fmla="*/ 1548192 h 3482342"/>
              <a:gd name="connsiteX45" fmla="*/ 9736156 w 12192000"/>
              <a:gd name="connsiteY45" fmla="*/ 1581928 h 3482342"/>
              <a:gd name="connsiteX46" fmla="*/ 9693355 w 12192000"/>
              <a:gd name="connsiteY46" fmla="*/ 1602632 h 3482342"/>
              <a:gd name="connsiteX47" fmla="*/ 9664242 w 12192000"/>
              <a:gd name="connsiteY47" fmla="*/ 1622075 h 3482342"/>
              <a:gd name="connsiteX48" fmla="*/ 9579195 w 12192000"/>
              <a:gd name="connsiteY48" fmla="*/ 1648017 h 3482342"/>
              <a:gd name="connsiteX49" fmla="*/ 9433652 w 12192000"/>
              <a:gd name="connsiteY49" fmla="*/ 1681174 h 3482342"/>
              <a:gd name="connsiteX50" fmla="*/ 9403775 w 12192000"/>
              <a:gd name="connsiteY50" fmla="*/ 1690403 h 3482342"/>
              <a:gd name="connsiteX51" fmla="*/ 9382503 w 12192000"/>
              <a:gd name="connsiteY51" fmla="*/ 1706957 h 3482342"/>
              <a:gd name="connsiteX52" fmla="*/ 9381410 w 12192000"/>
              <a:gd name="connsiteY52" fmla="*/ 1718312 h 3482342"/>
              <a:gd name="connsiteX53" fmla="*/ 9365685 w 12192000"/>
              <a:gd name="connsiteY53" fmla="*/ 1724772 h 3482342"/>
              <a:gd name="connsiteX54" fmla="*/ 9278020 w 12192000"/>
              <a:gd name="connsiteY54" fmla="*/ 1741161 h 3482342"/>
              <a:gd name="connsiteX55" fmla="*/ 9217145 w 12192000"/>
              <a:gd name="connsiteY55" fmla="*/ 1771195 h 3482342"/>
              <a:gd name="connsiteX56" fmla="*/ 8955875 w 12192000"/>
              <a:gd name="connsiteY56" fmla="*/ 1796806 h 3482342"/>
              <a:gd name="connsiteX57" fmla="*/ 8648415 w 12192000"/>
              <a:gd name="connsiteY57" fmla="*/ 1878623 h 3482342"/>
              <a:gd name="connsiteX58" fmla="*/ 8495949 w 12192000"/>
              <a:gd name="connsiteY58" fmla="*/ 1902425 h 3482342"/>
              <a:gd name="connsiteX59" fmla="*/ 8236214 w 12192000"/>
              <a:gd name="connsiteY59" fmla="*/ 190972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41837 w 12192000"/>
              <a:gd name="connsiteY69" fmla="*/ 1840640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686657 w 12192000"/>
              <a:gd name="connsiteY75" fmla="*/ 1907344 h 3482342"/>
              <a:gd name="connsiteX76" fmla="*/ 6651330 w 12192000"/>
              <a:gd name="connsiteY76" fmla="*/ 1922921 h 3482342"/>
              <a:gd name="connsiteX77" fmla="*/ 6622958 w 12192000"/>
              <a:gd name="connsiteY77" fmla="*/ 1936255 h 3482342"/>
              <a:gd name="connsiteX78" fmla="*/ 6522602 w 12192000"/>
              <a:gd name="connsiteY78" fmla="*/ 1954133 h 3482342"/>
              <a:gd name="connsiteX79" fmla="*/ 6444344 w 12192000"/>
              <a:gd name="connsiteY79" fmla="*/ 1969663 h 3482342"/>
              <a:gd name="connsiteX80" fmla="*/ 6409626 w 12192000"/>
              <a:gd name="connsiteY80" fmla="*/ 1978846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87205 w 12192000"/>
              <a:gd name="connsiteY84" fmla="*/ 2060048 h 3482342"/>
              <a:gd name="connsiteX85" fmla="*/ 6138780 w 12192000"/>
              <a:gd name="connsiteY85" fmla="*/ 2081918 h 3482342"/>
              <a:gd name="connsiteX86" fmla="*/ 6120125 w 12192000"/>
              <a:gd name="connsiteY86" fmla="*/ 2109475 h 3482342"/>
              <a:gd name="connsiteX87" fmla="*/ 6056576 w 12192000"/>
              <a:gd name="connsiteY87" fmla="*/ 2120066 h 3482342"/>
              <a:gd name="connsiteX88" fmla="*/ 5993794 w 12192000"/>
              <a:gd name="connsiteY88" fmla="*/ 2122569 h 3482342"/>
              <a:gd name="connsiteX89" fmla="*/ 5943601 w 12192000"/>
              <a:gd name="connsiteY89" fmla="*/ 2137719 h 3482342"/>
              <a:gd name="connsiteX90" fmla="*/ 5898141 w 12192000"/>
              <a:gd name="connsiteY90" fmla="*/ 2144806 h 3482342"/>
              <a:gd name="connsiteX91" fmla="*/ 5855337 w 12192000"/>
              <a:gd name="connsiteY91" fmla="*/ 2137719 h 3482342"/>
              <a:gd name="connsiteX92" fmla="*/ 5817682 w 12192000"/>
              <a:gd name="connsiteY92" fmla="*/ 2157358 h 3482342"/>
              <a:gd name="connsiteX93" fmla="*/ 5735300 w 12192000"/>
              <a:gd name="connsiteY93" fmla="*/ 2158902 h 3482342"/>
              <a:gd name="connsiteX94" fmla="*/ 5591469 w 12192000"/>
              <a:gd name="connsiteY94" fmla="*/ 2178389 h 3482342"/>
              <a:gd name="connsiteX95" fmla="*/ 5505818 w 12192000"/>
              <a:gd name="connsiteY95" fmla="*/ 2194207 h 3482342"/>
              <a:gd name="connsiteX96" fmla="*/ 5452860 w 12192000"/>
              <a:gd name="connsiteY96" fmla="*/ 2180085 h 3482342"/>
              <a:gd name="connsiteX97" fmla="*/ 5414282 w 12192000"/>
              <a:gd name="connsiteY97" fmla="*/ 2183070 h 3482342"/>
              <a:gd name="connsiteX98" fmla="*/ 5368369 w 12192000"/>
              <a:gd name="connsiteY98" fmla="*/ 2204272 h 3482342"/>
              <a:gd name="connsiteX99" fmla="*/ 5336354 w 12192000"/>
              <a:gd name="connsiteY99" fmla="*/ 2218920 h 3482342"/>
              <a:gd name="connsiteX100" fmla="*/ 5291263 w 12192000"/>
              <a:gd name="connsiteY100" fmla="*/ 2239182 h 3482342"/>
              <a:gd name="connsiteX101" fmla="*/ 5255152 w 12192000"/>
              <a:gd name="connsiteY101" fmla="*/ 2247164 h 3482342"/>
              <a:gd name="connsiteX102" fmla="*/ 5233796 w 12192000"/>
              <a:gd name="connsiteY102" fmla="*/ 2268260 h 3482342"/>
              <a:gd name="connsiteX103" fmla="*/ 5212786 w 12192000"/>
              <a:gd name="connsiteY103" fmla="*/ 2296592 h 3482342"/>
              <a:gd name="connsiteX104" fmla="*/ 5173523 w 12192000"/>
              <a:gd name="connsiteY104" fmla="*/ 2309057 h 3482342"/>
              <a:gd name="connsiteX105" fmla="*/ 5123830 w 12192000"/>
              <a:gd name="connsiteY105" fmla="*/ 2307070 h 3482342"/>
              <a:gd name="connsiteX106" fmla="*/ 5065426 w 12192000"/>
              <a:gd name="connsiteY106" fmla="*/ 2324076 h 3482342"/>
              <a:gd name="connsiteX107" fmla="*/ 4975908 w 12192000"/>
              <a:gd name="connsiteY107" fmla="*/ 2364128 h 3482342"/>
              <a:gd name="connsiteX108" fmla="*/ 4913723 w 12192000"/>
              <a:gd name="connsiteY108" fmla="*/ 2385265 h 3482342"/>
              <a:gd name="connsiteX109" fmla="*/ 4746485 w 12192000"/>
              <a:gd name="connsiteY109" fmla="*/ 2451769 h 3482342"/>
              <a:gd name="connsiteX110" fmla="*/ 4681588 w 12192000"/>
              <a:gd name="connsiteY110" fmla="*/ 2467494 h 3482342"/>
              <a:gd name="connsiteX111" fmla="*/ 1783655 w 12192000"/>
              <a:gd name="connsiteY111" fmla="*/ 3163860 h 3482342"/>
              <a:gd name="connsiteX112" fmla="*/ 1325955 w 12192000"/>
              <a:gd name="connsiteY112" fmla="*/ 3176692 h 3482342"/>
              <a:gd name="connsiteX113" fmla="*/ 1190384 w 12192000"/>
              <a:gd name="connsiteY113" fmla="*/ 3203504 h 3482342"/>
              <a:gd name="connsiteX114" fmla="*/ 1094537 w 12192000"/>
              <a:gd name="connsiteY114" fmla="*/ 3229469 h 3482342"/>
              <a:gd name="connsiteX115" fmla="*/ 779276 w 12192000"/>
              <a:gd name="connsiteY115" fmla="*/ 3327290 h 3482342"/>
              <a:gd name="connsiteX116" fmla="*/ 600378 w 12192000"/>
              <a:gd name="connsiteY116" fmla="*/ 3335250 h 3482342"/>
              <a:gd name="connsiteX117" fmla="*/ 493457 w 12192000"/>
              <a:gd name="connsiteY117" fmla="*/ 3365044 h 3482342"/>
              <a:gd name="connsiteX118" fmla="*/ 349402 w 12192000"/>
              <a:gd name="connsiteY118" fmla="*/ 3380897 h 3482342"/>
              <a:gd name="connsiteX119" fmla="*/ 192183 w 12192000"/>
              <a:gd name="connsiteY119" fmla="*/ 3460075 h 3482342"/>
              <a:gd name="connsiteX120" fmla="*/ 46713 w 12192000"/>
              <a:gd name="connsiteY120" fmla="*/ 3462986 h 3482342"/>
              <a:gd name="connsiteX121" fmla="*/ 2765 w 12192000"/>
              <a:gd name="connsiteY121" fmla="*/ 3480770 h 3482342"/>
              <a:gd name="connsiteX122" fmla="*/ 0 w 12192000"/>
              <a:gd name="connsiteY122" fmla="*/ 3482342 h 3482342"/>
              <a:gd name="connsiteX123" fmla="*/ 0 w 12192000"/>
              <a:gd name="connsiteY12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723900 w 12192000"/>
              <a:gd name="connsiteY29" fmla="*/ 1318642 h 3482342"/>
              <a:gd name="connsiteX30" fmla="*/ 10679906 w 12192000"/>
              <a:gd name="connsiteY30" fmla="*/ 1332049 h 3482342"/>
              <a:gd name="connsiteX31" fmla="*/ 10639834 w 12192000"/>
              <a:gd name="connsiteY31" fmla="*/ 1324989 h 3482342"/>
              <a:gd name="connsiteX32" fmla="*/ 10603863 w 12192000"/>
              <a:gd name="connsiteY32" fmla="*/ 1346886 h 3482342"/>
              <a:gd name="connsiteX33" fmla="*/ 10573203 w 12192000"/>
              <a:gd name="connsiteY33" fmla="*/ 1351996 h 3482342"/>
              <a:gd name="connsiteX34" fmla="*/ 10513263 w 12192000"/>
              <a:gd name="connsiteY34" fmla="*/ 1350756 h 3482342"/>
              <a:gd name="connsiteX35" fmla="*/ 10464012 w 12192000"/>
              <a:gd name="connsiteY35" fmla="*/ 1391778 h 3482342"/>
              <a:gd name="connsiteX36" fmla="*/ 10405409 w 12192000"/>
              <a:gd name="connsiteY36" fmla="*/ 1422789 h 3482342"/>
              <a:gd name="connsiteX37" fmla="*/ 10370530 w 12192000"/>
              <a:gd name="connsiteY37" fmla="*/ 1441596 h 3482342"/>
              <a:gd name="connsiteX38" fmla="*/ 10314361 w 12192000"/>
              <a:gd name="connsiteY38" fmla="*/ 1466924 h 3482342"/>
              <a:gd name="connsiteX39" fmla="*/ 10264922 w 12192000"/>
              <a:gd name="connsiteY39" fmla="*/ 1472107 h 3482342"/>
              <a:gd name="connsiteX40" fmla="*/ 10201385 w 12192000"/>
              <a:gd name="connsiteY40" fmla="*/ 1477515 h 3482342"/>
              <a:gd name="connsiteX41" fmla="*/ 10120184 w 12192000"/>
              <a:gd name="connsiteY41" fmla="*/ 1466924 h 3482342"/>
              <a:gd name="connsiteX42" fmla="*/ 10058690 w 12192000"/>
              <a:gd name="connsiteY42" fmla="*/ 1474888 h 3482342"/>
              <a:gd name="connsiteX43" fmla="*/ 10004424 w 12192000"/>
              <a:gd name="connsiteY43" fmla="*/ 1489801 h 3482342"/>
              <a:gd name="connsiteX44" fmla="*/ 9999951 w 12192000"/>
              <a:gd name="connsiteY44" fmla="*/ 1499127 h 3482342"/>
              <a:gd name="connsiteX45" fmla="*/ 9845462 w 12192000"/>
              <a:gd name="connsiteY45" fmla="*/ 1548192 h 3482342"/>
              <a:gd name="connsiteX46" fmla="*/ 9736156 w 12192000"/>
              <a:gd name="connsiteY46" fmla="*/ 1581928 h 3482342"/>
              <a:gd name="connsiteX47" fmla="*/ 9693355 w 12192000"/>
              <a:gd name="connsiteY47" fmla="*/ 1602632 h 3482342"/>
              <a:gd name="connsiteX48" fmla="*/ 9664242 w 12192000"/>
              <a:gd name="connsiteY48" fmla="*/ 1622075 h 3482342"/>
              <a:gd name="connsiteX49" fmla="*/ 9579195 w 12192000"/>
              <a:gd name="connsiteY49" fmla="*/ 1648017 h 3482342"/>
              <a:gd name="connsiteX50" fmla="*/ 9433652 w 12192000"/>
              <a:gd name="connsiteY50" fmla="*/ 1681174 h 3482342"/>
              <a:gd name="connsiteX51" fmla="*/ 9403775 w 12192000"/>
              <a:gd name="connsiteY51" fmla="*/ 1690403 h 3482342"/>
              <a:gd name="connsiteX52" fmla="*/ 9382503 w 12192000"/>
              <a:gd name="connsiteY52" fmla="*/ 1706957 h 3482342"/>
              <a:gd name="connsiteX53" fmla="*/ 9381410 w 12192000"/>
              <a:gd name="connsiteY53" fmla="*/ 1718312 h 3482342"/>
              <a:gd name="connsiteX54" fmla="*/ 9365685 w 12192000"/>
              <a:gd name="connsiteY54" fmla="*/ 1724772 h 3482342"/>
              <a:gd name="connsiteX55" fmla="*/ 9278020 w 12192000"/>
              <a:gd name="connsiteY55" fmla="*/ 1741161 h 3482342"/>
              <a:gd name="connsiteX56" fmla="*/ 9217145 w 12192000"/>
              <a:gd name="connsiteY56" fmla="*/ 1771195 h 3482342"/>
              <a:gd name="connsiteX57" fmla="*/ 8955875 w 12192000"/>
              <a:gd name="connsiteY57" fmla="*/ 1796806 h 3482342"/>
              <a:gd name="connsiteX58" fmla="*/ 8648415 w 12192000"/>
              <a:gd name="connsiteY58" fmla="*/ 1878623 h 3482342"/>
              <a:gd name="connsiteX59" fmla="*/ 8495949 w 12192000"/>
              <a:gd name="connsiteY59" fmla="*/ 1902425 h 3482342"/>
              <a:gd name="connsiteX60" fmla="*/ 8236214 w 12192000"/>
              <a:gd name="connsiteY60" fmla="*/ 1909725 h 3482342"/>
              <a:gd name="connsiteX61" fmla="*/ 8132104 w 12192000"/>
              <a:gd name="connsiteY61" fmla="*/ 1895727 h 3482342"/>
              <a:gd name="connsiteX62" fmla="*/ 7918078 w 12192000"/>
              <a:gd name="connsiteY62" fmla="*/ 1862668 h 3482342"/>
              <a:gd name="connsiteX63" fmla="*/ 7817899 w 12192000"/>
              <a:gd name="connsiteY63" fmla="*/ 1862176 h 3482342"/>
              <a:gd name="connsiteX64" fmla="*/ 7768994 w 12192000"/>
              <a:gd name="connsiteY64" fmla="*/ 1855721 h 3482342"/>
              <a:gd name="connsiteX65" fmla="*/ 7618027 w 12192000"/>
              <a:gd name="connsiteY65" fmla="*/ 1830959 h 3482342"/>
              <a:gd name="connsiteX66" fmla="*/ 7449425 w 12192000"/>
              <a:gd name="connsiteY66" fmla="*/ 1810910 h 3482342"/>
              <a:gd name="connsiteX67" fmla="*/ 7342915 w 12192000"/>
              <a:gd name="connsiteY67" fmla="*/ 1819827 h 3482342"/>
              <a:gd name="connsiteX68" fmla="*/ 7255191 w 12192000"/>
              <a:gd name="connsiteY68" fmla="*/ 1834354 h 3482342"/>
              <a:gd name="connsiteX69" fmla="*/ 7131205 w 12192000"/>
              <a:gd name="connsiteY69" fmla="*/ 1845557 h 3482342"/>
              <a:gd name="connsiteX70" fmla="*/ 6941837 w 12192000"/>
              <a:gd name="connsiteY70" fmla="*/ 1840640 h 3482342"/>
              <a:gd name="connsiteX71" fmla="*/ 6837145 w 12192000"/>
              <a:gd name="connsiteY71" fmla="*/ 1870724 h 3482342"/>
              <a:gd name="connsiteX72" fmla="*/ 6753991 w 12192000"/>
              <a:gd name="connsiteY72" fmla="*/ 1860969 h 3482342"/>
              <a:gd name="connsiteX73" fmla="*/ 6727754 w 12192000"/>
              <a:gd name="connsiteY73" fmla="*/ 1882372 h 3482342"/>
              <a:gd name="connsiteX74" fmla="*/ 6723371 w 12192000"/>
              <a:gd name="connsiteY74" fmla="*/ 1886494 h 3482342"/>
              <a:gd name="connsiteX75" fmla="*/ 6702779 w 12192000"/>
              <a:gd name="connsiteY75" fmla="*/ 1893601 h 3482342"/>
              <a:gd name="connsiteX76" fmla="*/ 6686657 w 12192000"/>
              <a:gd name="connsiteY76" fmla="*/ 1907344 h 3482342"/>
              <a:gd name="connsiteX77" fmla="*/ 6651330 w 12192000"/>
              <a:gd name="connsiteY77" fmla="*/ 1922921 h 3482342"/>
              <a:gd name="connsiteX78" fmla="*/ 6622958 w 12192000"/>
              <a:gd name="connsiteY78" fmla="*/ 1936255 h 3482342"/>
              <a:gd name="connsiteX79" fmla="*/ 6522602 w 12192000"/>
              <a:gd name="connsiteY79" fmla="*/ 1954133 h 3482342"/>
              <a:gd name="connsiteX80" fmla="*/ 6444344 w 12192000"/>
              <a:gd name="connsiteY80" fmla="*/ 1969663 h 3482342"/>
              <a:gd name="connsiteX81" fmla="*/ 6409626 w 12192000"/>
              <a:gd name="connsiteY81" fmla="*/ 1978846 h 3482342"/>
              <a:gd name="connsiteX82" fmla="*/ 6333446 w 12192000"/>
              <a:gd name="connsiteY82" fmla="*/ 1997163 h 3482342"/>
              <a:gd name="connsiteX83" fmla="*/ 6294933 w 12192000"/>
              <a:gd name="connsiteY83" fmla="*/ 2019412 h 3482342"/>
              <a:gd name="connsiteX84" fmla="*/ 6238719 w 12192000"/>
              <a:gd name="connsiteY84" fmla="*/ 2042547 h 3482342"/>
              <a:gd name="connsiteX85" fmla="*/ 6187205 w 12192000"/>
              <a:gd name="connsiteY85" fmla="*/ 2060048 h 3482342"/>
              <a:gd name="connsiteX86" fmla="*/ 6138780 w 12192000"/>
              <a:gd name="connsiteY86" fmla="*/ 2081918 h 3482342"/>
              <a:gd name="connsiteX87" fmla="*/ 6120125 w 12192000"/>
              <a:gd name="connsiteY87" fmla="*/ 2109475 h 3482342"/>
              <a:gd name="connsiteX88" fmla="*/ 6056576 w 12192000"/>
              <a:gd name="connsiteY88" fmla="*/ 2120066 h 3482342"/>
              <a:gd name="connsiteX89" fmla="*/ 5993794 w 12192000"/>
              <a:gd name="connsiteY89" fmla="*/ 2122569 h 3482342"/>
              <a:gd name="connsiteX90" fmla="*/ 5943601 w 12192000"/>
              <a:gd name="connsiteY90" fmla="*/ 2137719 h 3482342"/>
              <a:gd name="connsiteX91" fmla="*/ 5898141 w 12192000"/>
              <a:gd name="connsiteY91" fmla="*/ 2144806 h 3482342"/>
              <a:gd name="connsiteX92" fmla="*/ 5855337 w 12192000"/>
              <a:gd name="connsiteY92" fmla="*/ 2137719 h 3482342"/>
              <a:gd name="connsiteX93" fmla="*/ 5817682 w 12192000"/>
              <a:gd name="connsiteY93" fmla="*/ 2157358 h 3482342"/>
              <a:gd name="connsiteX94" fmla="*/ 5735300 w 12192000"/>
              <a:gd name="connsiteY94" fmla="*/ 2158902 h 3482342"/>
              <a:gd name="connsiteX95" fmla="*/ 5591469 w 12192000"/>
              <a:gd name="connsiteY95" fmla="*/ 2178389 h 3482342"/>
              <a:gd name="connsiteX96" fmla="*/ 5505818 w 12192000"/>
              <a:gd name="connsiteY96" fmla="*/ 2194207 h 3482342"/>
              <a:gd name="connsiteX97" fmla="*/ 5452860 w 12192000"/>
              <a:gd name="connsiteY97" fmla="*/ 2180085 h 3482342"/>
              <a:gd name="connsiteX98" fmla="*/ 5414282 w 12192000"/>
              <a:gd name="connsiteY98" fmla="*/ 2183070 h 3482342"/>
              <a:gd name="connsiteX99" fmla="*/ 5368369 w 12192000"/>
              <a:gd name="connsiteY99" fmla="*/ 2204272 h 3482342"/>
              <a:gd name="connsiteX100" fmla="*/ 5336354 w 12192000"/>
              <a:gd name="connsiteY100" fmla="*/ 2218920 h 3482342"/>
              <a:gd name="connsiteX101" fmla="*/ 5291263 w 12192000"/>
              <a:gd name="connsiteY101" fmla="*/ 2239182 h 3482342"/>
              <a:gd name="connsiteX102" fmla="*/ 5255152 w 12192000"/>
              <a:gd name="connsiteY102" fmla="*/ 2247164 h 3482342"/>
              <a:gd name="connsiteX103" fmla="*/ 5233796 w 12192000"/>
              <a:gd name="connsiteY103" fmla="*/ 2268260 h 3482342"/>
              <a:gd name="connsiteX104" fmla="*/ 5212786 w 12192000"/>
              <a:gd name="connsiteY104" fmla="*/ 2296592 h 3482342"/>
              <a:gd name="connsiteX105" fmla="*/ 5173523 w 12192000"/>
              <a:gd name="connsiteY105" fmla="*/ 2309057 h 3482342"/>
              <a:gd name="connsiteX106" fmla="*/ 5123830 w 12192000"/>
              <a:gd name="connsiteY106" fmla="*/ 2307070 h 3482342"/>
              <a:gd name="connsiteX107" fmla="*/ 5065426 w 12192000"/>
              <a:gd name="connsiteY107" fmla="*/ 2324076 h 3482342"/>
              <a:gd name="connsiteX108" fmla="*/ 4975908 w 12192000"/>
              <a:gd name="connsiteY108" fmla="*/ 2364128 h 3482342"/>
              <a:gd name="connsiteX109" fmla="*/ 4913723 w 12192000"/>
              <a:gd name="connsiteY109" fmla="*/ 2385265 h 3482342"/>
              <a:gd name="connsiteX110" fmla="*/ 4746485 w 12192000"/>
              <a:gd name="connsiteY110" fmla="*/ 2451769 h 3482342"/>
              <a:gd name="connsiteX111" fmla="*/ 4681588 w 12192000"/>
              <a:gd name="connsiteY111" fmla="*/ 2467494 h 3482342"/>
              <a:gd name="connsiteX112" fmla="*/ 1783655 w 12192000"/>
              <a:gd name="connsiteY112" fmla="*/ 3163860 h 3482342"/>
              <a:gd name="connsiteX113" fmla="*/ 1325955 w 12192000"/>
              <a:gd name="connsiteY113" fmla="*/ 3176692 h 3482342"/>
              <a:gd name="connsiteX114" fmla="*/ 1190384 w 12192000"/>
              <a:gd name="connsiteY114" fmla="*/ 3203504 h 3482342"/>
              <a:gd name="connsiteX115" fmla="*/ 1094537 w 12192000"/>
              <a:gd name="connsiteY115" fmla="*/ 3229469 h 3482342"/>
              <a:gd name="connsiteX116" fmla="*/ 779276 w 12192000"/>
              <a:gd name="connsiteY116" fmla="*/ 3327290 h 3482342"/>
              <a:gd name="connsiteX117" fmla="*/ 600378 w 12192000"/>
              <a:gd name="connsiteY117" fmla="*/ 3335250 h 3482342"/>
              <a:gd name="connsiteX118" fmla="*/ 493457 w 12192000"/>
              <a:gd name="connsiteY118" fmla="*/ 3365044 h 3482342"/>
              <a:gd name="connsiteX119" fmla="*/ 349402 w 12192000"/>
              <a:gd name="connsiteY119" fmla="*/ 3380897 h 3482342"/>
              <a:gd name="connsiteX120" fmla="*/ 192183 w 12192000"/>
              <a:gd name="connsiteY120" fmla="*/ 3460075 h 3482342"/>
              <a:gd name="connsiteX121" fmla="*/ 46713 w 12192000"/>
              <a:gd name="connsiteY121" fmla="*/ 3462986 h 3482342"/>
              <a:gd name="connsiteX122" fmla="*/ 2765 w 12192000"/>
              <a:gd name="connsiteY122" fmla="*/ 3480770 h 3482342"/>
              <a:gd name="connsiteX123" fmla="*/ 0 w 12192000"/>
              <a:gd name="connsiteY123" fmla="*/ 3482342 h 3482342"/>
              <a:gd name="connsiteX124" fmla="*/ 0 w 12192000"/>
              <a:gd name="connsiteY12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79242 w 12192000"/>
              <a:gd name="connsiteY27" fmla="*/ 1269215 h 3482342"/>
              <a:gd name="connsiteX28" fmla="*/ 10850998 w 12192000"/>
              <a:gd name="connsiteY28" fmla="*/ 1269215 h 3482342"/>
              <a:gd name="connsiteX29" fmla="*/ 10815658 w 12192000"/>
              <a:gd name="connsiteY29" fmla="*/ 1287849 h 3482342"/>
              <a:gd name="connsiteX30" fmla="*/ 10723900 w 12192000"/>
              <a:gd name="connsiteY30" fmla="*/ 1318642 h 3482342"/>
              <a:gd name="connsiteX31" fmla="*/ 10679906 w 12192000"/>
              <a:gd name="connsiteY31" fmla="*/ 1332049 h 3482342"/>
              <a:gd name="connsiteX32" fmla="*/ 10639834 w 12192000"/>
              <a:gd name="connsiteY32" fmla="*/ 1324989 h 3482342"/>
              <a:gd name="connsiteX33" fmla="*/ 10603863 w 12192000"/>
              <a:gd name="connsiteY33" fmla="*/ 1346886 h 3482342"/>
              <a:gd name="connsiteX34" fmla="*/ 10573203 w 12192000"/>
              <a:gd name="connsiteY34" fmla="*/ 1351996 h 3482342"/>
              <a:gd name="connsiteX35" fmla="*/ 10513263 w 12192000"/>
              <a:gd name="connsiteY35" fmla="*/ 1350756 h 3482342"/>
              <a:gd name="connsiteX36" fmla="*/ 10464012 w 12192000"/>
              <a:gd name="connsiteY36" fmla="*/ 1391778 h 3482342"/>
              <a:gd name="connsiteX37" fmla="*/ 10405409 w 12192000"/>
              <a:gd name="connsiteY37" fmla="*/ 1422789 h 3482342"/>
              <a:gd name="connsiteX38" fmla="*/ 10370530 w 12192000"/>
              <a:gd name="connsiteY38" fmla="*/ 1441596 h 3482342"/>
              <a:gd name="connsiteX39" fmla="*/ 10314361 w 12192000"/>
              <a:gd name="connsiteY39" fmla="*/ 1466924 h 3482342"/>
              <a:gd name="connsiteX40" fmla="*/ 10264922 w 12192000"/>
              <a:gd name="connsiteY40" fmla="*/ 1472107 h 3482342"/>
              <a:gd name="connsiteX41" fmla="*/ 10201385 w 12192000"/>
              <a:gd name="connsiteY41" fmla="*/ 1477515 h 3482342"/>
              <a:gd name="connsiteX42" fmla="*/ 10120184 w 12192000"/>
              <a:gd name="connsiteY42" fmla="*/ 1466924 h 3482342"/>
              <a:gd name="connsiteX43" fmla="*/ 10058690 w 12192000"/>
              <a:gd name="connsiteY43" fmla="*/ 1474888 h 3482342"/>
              <a:gd name="connsiteX44" fmla="*/ 10004424 w 12192000"/>
              <a:gd name="connsiteY44" fmla="*/ 1489801 h 3482342"/>
              <a:gd name="connsiteX45" fmla="*/ 9999951 w 12192000"/>
              <a:gd name="connsiteY45" fmla="*/ 1499127 h 3482342"/>
              <a:gd name="connsiteX46" fmla="*/ 9845462 w 12192000"/>
              <a:gd name="connsiteY46" fmla="*/ 1548192 h 3482342"/>
              <a:gd name="connsiteX47" fmla="*/ 9736156 w 12192000"/>
              <a:gd name="connsiteY47" fmla="*/ 1581928 h 3482342"/>
              <a:gd name="connsiteX48" fmla="*/ 9693355 w 12192000"/>
              <a:gd name="connsiteY48" fmla="*/ 1602632 h 3482342"/>
              <a:gd name="connsiteX49" fmla="*/ 9664242 w 12192000"/>
              <a:gd name="connsiteY49" fmla="*/ 1622075 h 3482342"/>
              <a:gd name="connsiteX50" fmla="*/ 9579195 w 12192000"/>
              <a:gd name="connsiteY50" fmla="*/ 1648017 h 3482342"/>
              <a:gd name="connsiteX51" fmla="*/ 9433652 w 12192000"/>
              <a:gd name="connsiteY51" fmla="*/ 1681174 h 3482342"/>
              <a:gd name="connsiteX52" fmla="*/ 9403775 w 12192000"/>
              <a:gd name="connsiteY52" fmla="*/ 1690403 h 3482342"/>
              <a:gd name="connsiteX53" fmla="*/ 9382503 w 12192000"/>
              <a:gd name="connsiteY53" fmla="*/ 1706957 h 3482342"/>
              <a:gd name="connsiteX54" fmla="*/ 9381410 w 12192000"/>
              <a:gd name="connsiteY54" fmla="*/ 1718312 h 3482342"/>
              <a:gd name="connsiteX55" fmla="*/ 9365685 w 12192000"/>
              <a:gd name="connsiteY55" fmla="*/ 1724772 h 3482342"/>
              <a:gd name="connsiteX56" fmla="*/ 9278020 w 12192000"/>
              <a:gd name="connsiteY56" fmla="*/ 1741161 h 3482342"/>
              <a:gd name="connsiteX57" fmla="*/ 9217145 w 12192000"/>
              <a:gd name="connsiteY57" fmla="*/ 1771195 h 3482342"/>
              <a:gd name="connsiteX58" fmla="*/ 8955875 w 12192000"/>
              <a:gd name="connsiteY58" fmla="*/ 1796806 h 3482342"/>
              <a:gd name="connsiteX59" fmla="*/ 8648415 w 12192000"/>
              <a:gd name="connsiteY59" fmla="*/ 1878623 h 3482342"/>
              <a:gd name="connsiteX60" fmla="*/ 8495949 w 12192000"/>
              <a:gd name="connsiteY60" fmla="*/ 1902425 h 3482342"/>
              <a:gd name="connsiteX61" fmla="*/ 8236214 w 12192000"/>
              <a:gd name="connsiteY61" fmla="*/ 1909725 h 3482342"/>
              <a:gd name="connsiteX62" fmla="*/ 8132104 w 12192000"/>
              <a:gd name="connsiteY62" fmla="*/ 1895727 h 3482342"/>
              <a:gd name="connsiteX63" fmla="*/ 7918078 w 12192000"/>
              <a:gd name="connsiteY63" fmla="*/ 1862668 h 3482342"/>
              <a:gd name="connsiteX64" fmla="*/ 7817899 w 12192000"/>
              <a:gd name="connsiteY64" fmla="*/ 1862176 h 3482342"/>
              <a:gd name="connsiteX65" fmla="*/ 7768994 w 12192000"/>
              <a:gd name="connsiteY65" fmla="*/ 1855721 h 3482342"/>
              <a:gd name="connsiteX66" fmla="*/ 7618027 w 12192000"/>
              <a:gd name="connsiteY66" fmla="*/ 1830959 h 3482342"/>
              <a:gd name="connsiteX67" fmla="*/ 7449425 w 12192000"/>
              <a:gd name="connsiteY67" fmla="*/ 1810910 h 3482342"/>
              <a:gd name="connsiteX68" fmla="*/ 7342915 w 12192000"/>
              <a:gd name="connsiteY68" fmla="*/ 1819827 h 3482342"/>
              <a:gd name="connsiteX69" fmla="*/ 7255191 w 12192000"/>
              <a:gd name="connsiteY69" fmla="*/ 1834354 h 3482342"/>
              <a:gd name="connsiteX70" fmla="*/ 7131205 w 12192000"/>
              <a:gd name="connsiteY70" fmla="*/ 1845557 h 3482342"/>
              <a:gd name="connsiteX71" fmla="*/ 6941837 w 12192000"/>
              <a:gd name="connsiteY71" fmla="*/ 1840640 h 3482342"/>
              <a:gd name="connsiteX72" fmla="*/ 6837145 w 12192000"/>
              <a:gd name="connsiteY72" fmla="*/ 1870724 h 3482342"/>
              <a:gd name="connsiteX73" fmla="*/ 6753991 w 12192000"/>
              <a:gd name="connsiteY73" fmla="*/ 1860969 h 3482342"/>
              <a:gd name="connsiteX74" fmla="*/ 6727754 w 12192000"/>
              <a:gd name="connsiteY74" fmla="*/ 1882372 h 3482342"/>
              <a:gd name="connsiteX75" fmla="*/ 6723371 w 12192000"/>
              <a:gd name="connsiteY75" fmla="*/ 1886494 h 3482342"/>
              <a:gd name="connsiteX76" fmla="*/ 6702779 w 12192000"/>
              <a:gd name="connsiteY76" fmla="*/ 1893601 h 3482342"/>
              <a:gd name="connsiteX77" fmla="*/ 6686657 w 12192000"/>
              <a:gd name="connsiteY77" fmla="*/ 1907344 h 3482342"/>
              <a:gd name="connsiteX78" fmla="*/ 6651330 w 12192000"/>
              <a:gd name="connsiteY78" fmla="*/ 1922921 h 3482342"/>
              <a:gd name="connsiteX79" fmla="*/ 6622958 w 12192000"/>
              <a:gd name="connsiteY79" fmla="*/ 1936255 h 3482342"/>
              <a:gd name="connsiteX80" fmla="*/ 6522602 w 12192000"/>
              <a:gd name="connsiteY80" fmla="*/ 1954133 h 3482342"/>
              <a:gd name="connsiteX81" fmla="*/ 6444344 w 12192000"/>
              <a:gd name="connsiteY81" fmla="*/ 1969663 h 3482342"/>
              <a:gd name="connsiteX82" fmla="*/ 6409626 w 12192000"/>
              <a:gd name="connsiteY82" fmla="*/ 1978846 h 3482342"/>
              <a:gd name="connsiteX83" fmla="*/ 6333446 w 12192000"/>
              <a:gd name="connsiteY83" fmla="*/ 1997163 h 3482342"/>
              <a:gd name="connsiteX84" fmla="*/ 6294933 w 12192000"/>
              <a:gd name="connsiteY84" fmla="*/ 2019412 h 3482342"/>
              <a:gd name="connsiteX85" fmla="*/ 6238719 w 12192000"/>
              <a:gd name="connsiteY85" fmla="*/ 2042547 h 3482342"/>
              <a:gd name="connsiteX86" fmla="*/ 6187205 w 12192000"/>
              <a:gd name="connsiteY86" fmla="*/ 2060048 h 3482342"/>
              <a:gd name="connsiteX87" fmla="*/ 6138780 w 12192000"/>
              <a:gd name="connsiteY87" fmla="*/ 2081918 h 3482342"/>
              <a:gd name="connsiteX88" fmla="*/ 6120125 w 12192000"/>
              <a:gd name="connsiteY88" fmla="*/ 2109475 h 3482342"/>
              <a:gd name="connsiteX89" fmla="*/ 6056576 w 12192000"/>
              <a:gd name="connsiteY89" fmla="*/ 2120066 h 3482342"/>
              <a:gd name="connsiteX90" fmla="*/ 5993794 w 12192000"/>
              <a:gd name="connsiteY90" fmla="*/ 2122569 h 3482342"/>
              <a:gd name="connsiteX91" fmla="*/ 5943601 w 12192000"/>
              <a:gd name="connsiteY91" fmla="*/ 2137719 h 3482342"/>
              <a:gd name="connsiteX92" fmla="*/ 5898141 w 12192000"/>
              <a:gd name="connsiteY92" fmla="*/ 2144806 h 3482342"/>
              <a:gd name="connsiteX93" fmla="*/ 5855337 w 12192000"/>
              <a:gd name="connsiteY93" fmla="*/ 2137719 h 3482342"/>
              <a:gd name="connsiteX94" fmla="*/ 5817682 w 12192000"/>
              <a:gd name="connsiteY94" fmla="*/ 2157358 h 3482342"/>
              <a:gd name="connsiteX95" fmla="*/ 5735300 w 12192000"/>
              <a:gd name="connsiteY95" fmla="*/ 2158902 h 3482342"/>
              <a:gd name="connsiteX96" fmla="*/ 5591469 w 12192000"/>
              <a:gd name="connsiteY96" fmla="*/ 2178389 h 3482342"/>
              <a:gd name="connsiteX97" fmla="*/ 5505818 w 12192000"/>
              <a:gd name="connsiteY97" fmla="*/ 2194207 h 3482342"/>
              <a:gd name="connsiteX98" fmla="*/ 5452860 w 12192000"/>
              <a:gd name="connsiteY98" fmla="*/ 2180085 h 3482342"/>
              <a:gd name="connsiteX99" fmla="*/ 5414282 w 12192000"/>
              <a:gd name="connsiteY99" fmla="*/ 2183070 h 3482342"/>
              <a:gd name="connsiteX100" fmla="*/ 5368369 w 12192000"/>
              <a:gd name="connsiteY100" fmla="*/ 2204272 h 3482342"/>
              <a:gd name="connsiteX101" fmla="*/ 5336354 w 12192000"/>
              <a:gd name="connsiteY101" fmla="*/ 2218920 h 3482342"/>
              <a:gd name="connsiteX102" fmla="*/ 5291263 w 12192000"/>
              <a:gd name="connsiteY102" fmla="*/ 2239182 h 3482342"/>
              <a:gd name="connsiteX103" fmla="*/ 5255152 w 12192000"/>
              <a:gd name="connsiteY103" fmla="*/ 2247164 h 3482342"/>
              <a:gd name="connsiteX104" fmla="*/ 5233796 w 12192000"/>
              <a:gd name="connsiteY104" fmla="*/ 2268260 h 3482342"/>
              <a:gd name="connsiteX105" fmla="*/ 5212786 w 12192000"/>
              <a:gd name="connsiteY105" fmla="*/ 2296592 h 3482342"/>
              <a:gd name="connsiteX106" fmla="*/ 5173523 w 12192000"/>
              <a:gd name="connsiteY106" fmla="*/ 2309057 h 3482342"/>
              <a:gd name="connsiteX107" fmla="*/ 5123830 w 12192000"/>
              <a:gd name="connsiteY107" fmla="*/ 2307070 h 3482342"/>
              <a:gd name="connsiteX108" fmla="*/ 5065426 w 12192000"/>
              <a:gd name="connsiteY108" fmla="*/ 2324076 h 3482342"/>
              <a:gd name="connsiteX109" fmla="*/ 4975908 w 12192000"/>
              <a:gd name="connsiteY109" fmla="*/ 2364128 h 3482342"/>
              <a:gd name="connsiteX110" fmla="*/ 4913723 w 12192000"/>
              <a:gd name="connsiteY110" fmla="*/ 2385265 h 3482342"/>
              <a:gd name="connsiteX111" fmla="*/ 4746485 w 12192000"/>
              <a:gd name="connsiteY111" fmla="*/ 2451769 h 3482342"/>
              <a:gd name="connsiteX112" fmla="*/ 4681588 w 12192000"/>
              <a:gd name="connsiteY112" fmla="*/ 2467494 h 3482342"/>
              <a:gd name="connsiteX113" fmla="*/ 1783655 w 12192000"/>
              <a:gd name="connsiteY113" fmla="*/ 3163860 h 3482342"/>
              <a:gd name="connsiteX114" fmla="*/ 1325955 w 12192000"/>
              <a:gd name="connsiteY114" fmla="*/ 3176692 h 3482342"/>
              <a:gd name="connsiteX115" fmla="*/ 1190384 w 12192000"/>
              <a:gd name="connsiteY115" fmla="*/ 3203504 h 3482342"/>
              <a:gd name="connsiteX116" fmla="*/ 1094537 w 12192000"/>
              <a:gd name="connsiteY116" fmla="*/ 3229469 h 3482342"/>
              <a:gd name="connsiteX117" fmla="*/ 779276 w 12192000"/>
              <a:gd name="connsiteY117" fmla="*/ 3327290 h 3482342"/>
              <a:gd name="connsiteX118" fmla="*/ 600378 w 12192000"/>
              <a:gd name="connsiteY118" fmla="*/ 3335250 h 3482342"/>
              <a:gd name="connsiteX119" fmla="*/ 493457 w 12192000"/>
              <a:gd name="connsiteY119" fmla="*/ 3365044 h 3482342"/>
              <a:gd name="connsiteX120" fmla="*/ 349402 w 12192000"/>
              <a:gd name="connsiteY120" fmla="*/ 3380897 h 3482342"/>
              <a:gd name="connsiteX121" fmla="*/ 192183 w 12192000"/>
              <a:gd name="connsiteY121" fmla="*/ 3460075 h 3482342"/>
              <a:gd name="connsiteX122" fmla="*/ 46713 w 12192000"/>
              <a:gd name="connsiteY122" fmla="*/ 3462986 h 3482342"/>
              <a:gd name="connsiteX123" fmla="*/ 2765 w 12192000"/>
              <a:gd name="connsiteY123" fmla="*/ 3480770 h 3482342"/>
              <a:gd name="connsiteX124" fmla="*/ 0 w 12192000"/>
              <a:gd name="connsiteY124" fmla="*/ 3482342 h 3482342"/>
              <a:gd name="connsiteX125" fmla="*/ 0 w 12192000"/>
              <a:gd name="connsiteY12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14361 w 12192000"/>
              <a:gd name="connsiteY40" fmla="*/ 1466924 h 3482342"/>
              <a:gd name="connsiteX41" fmla="*/ 10264922 w 12192000"/>
              <a:gd name="connsiteY41" fmla="*/ 1472107 h 3482342"/>
              <a:gd name="connsiteX42" fmla="*/ 10201385 w 12192000"/>
              <a:gd name="connsiteY42" fmla="*/ 1477515 h 3482342"/>
              <a:gd name="connsiteX43" fmla="*/ 10120184 w 12192000"/>
              <a:gd name="connsiteY43" fmla="*/ 1466924 h 3482342"/>
              <a:gd name="connsiteX44" fmla="*/ 10058690 w 12192000"/>
              <a:gd name="connsiteY44" fmla="*/ 1474888 h 3482342"/>
              <a:gd name="connsiteX45" fmla="*/ 10004424 w 12192000"/>
              <a:gd name="connsiteY45" fmla="*/ 1489801 h 3482342"/>
              <a:gd name="connsiteX46" fmla="*/ 9999951 w 12192000"/>
              <a:gd name="connsiteY46" fmla="*/ 1499127 h 3482342"/>
              <a:gd name="connsiteX47" fmla="*/ 9845462 w 12192000"/>
              <a:gd name="connsiteY47" fmla="*/ 1548192 h 3482342"/>
              <a:gd name="connsiteX48" fmla="*/ 9736156 w 12192000"/>
              <a:gd name="connsiteY48" fmla="*/ 1581928 h 3482342"/>
              <a:gd name="connsiteX49" fmla="*/ 9693355 w 12192000"/>
              <a:gd name="connsiteY49" fmla="*/ 1602632 h 3482342"/>
              <a:gd name="connsiteX50" fmla="*/ 9664242 w 12192000"/>
              <a:gd name="connsiteY50" fmla="*/ 1622075 h 3482342"/>
              <a:gd name="connsiteX51" fmla="*/ 9579195 w 12192000"/>
              <a:gd name="connsiteY51" fmla="*/ 1648017 h 3482342"/>
              <a:gd name="connsiteX52" fmla="*/ 9433652 w 12192000"/>
              <a:gd name="connsiteY52" fmla="*/ 1681174 h 3482342"/>
              <a:gd name="connsiteX53" fmla="*/ 9403775 w 12192000"/>
              <a:gd name="connsiteY53" fmla="*/ 1690403 h 3482342"/>
              <a:gd name="connsiteX54" fmla="*/ 9382503 w 12192000"/>
              <a:gd name="connsiteY54" fmla="*/ 1706957 h 3482342"/>
              <a:gd name="connsiteX55" fmla="*/ 9381410 w 12192000"/>
              <a:gd name="connsiteY55" fmla="*/ 1718312 h 3482342"/>
              <a:gd name="connsiteX56" fmla="*/ 9365685 w 12192000"/>
              <a:gd name="connsiteY56" fmla="*/ 1724772 h 3482342"/>
              <a:gd name="connsiteX57" fmla="*/ 9278020 w 12192000"/>
              <a:gd name="connsiteY57" fmla="*/ 1741161 h 3482342"/>
              <a:gd name="connsiteX58" fmla="*/ 9217145 w 12192000"/>
              <a:gd name="connsiteY58" fmla="*/ 1771195 h 3482342"/>
              <a:gd name="connsiteX59" fmla="*/ 8955875 w 12192000"/>
              <a:gd name="connsiteY59" fmla="*/ 1796806 h 3482342"/>
              <a:gd name="connsiteX60" fmla="*/ 8648415 w 12192000"/>
              <a:gd name="connsiteY60" fmla="*/ 1878623 h 3482342"/>
              <a:gd name="connsiteX61" fmla="*/ 8495949 w 12192000"/>
              <a:gd name="connsiteY61" fmla="*/ 1902425 h 3482342"/>
              <a:gd name="connsiteX62" fmla="*/ 8236214 w 12192000"/>
              <a:gd name="connsiteY62" fmla="*/ 1909725 h 3482342"/>
              <a:gd name="connsiteX63" fmla="*/ 8132104 w 12192000"/>
              <a:gd name="connsiteY63" fmla="*/ 1895727 h 3482342"/>
              <a:gd name="connsiteX64" fmla="*/ 7918078 w 12192000"/>
              <a:gd name="connsiteY64" fmla="*/ 1862668 h 3482342"/>
              <a:gd name="connsiteX65" fmla="*/ 7817899 w 12192000"/>
              <a:gd name="connsiteY65" fmla="*/ 1862176 h 3482342"/>
              <a:gd name="connsiteX66" fmla="*/ 7768994 w 12192000"/>
              <a:gd name="connsiteY66" fmla="*/ 1855721 h 3482342"/>
              <a:gd name="connsiteX67" fmla="*/ 7618027 w 12192000"/>
              <a:gd name="connsiteY67" fmla="*/ 1830959 h 3482342"/>
              <a:gd name="connsiteX68" fmla="*/ 7449425 w 12192000"/>
              <a:gd name="connsiteY68" fmla="*/ 1810910 h 3482342"/>
              <a:gd name="connsiteX69" fmla="*/ 7342915 w 12192000"/>
              <a:gd name="connsiteY69" fmla="*/ 1819827 h 3482342"/>
              <a:gd name="connsiteX70" fmla="*/ 7255191 w 12192000"/>
              <a:gd name="connsiteY70" fmla="*/ 1834354 h 3482342"/>
              <a:gd name="connsiteX71" fmla="*/ 7131205 w 12192000"/>
              <a:gd name="connsiteY71" fmla="*/ 1845557 h 3482342"/>
              <a:gd name="connsiteX72" fmla="*/ 6941837 w 12192000"/>
              <a:gd name="connsiteY72" fmla="*/ 1840640 h 3482342"/>
              <a:gd name="connsiteX73" fmla="*/ 6837145 w 12192000"/>
              <a:gd name="connsiteY73" fmla="*/ 1870724 h 3482342"/>
              <a:gd name="connsiteX74" fmla="*/ 6753991 w 12192000"/>
              <a:gd name="connsiteY74" fmla="*/ 1860969 h 3482342"/>
              <a:gd name="connsiteX75" fmla="*/ 6727754 w 12192000"/>
              <a:gd name="connsiteY75" fmla="*/ 1882372 h 3482342"/>
              <a:gd name="connsiteX76" fmla="*/ 6723371 w 12192000"/>
              <a:gd name="connsiteY76" fmla="*/ 1886494 h 3482342"/>
              <a:gd name="connsiteX77" fmla="*/ 6702779 w 12192000"/>
              <a:gd name="connsiteY77" fmla="*/ 1893601 h 3482342"/>
              <a:gd name="connsiteX78" fmla="*/ 6686657 w 12192000"/>
              <a:gd name="connsiteY78" fmla="*/ 1907344 h 3482342"/>
              <a:gd name="connsiteX79" fmla="*/ 6651330 w 12192000"/>
              <a:gd name="connsiteY79" fmla="*/ 1922921 h 3482342"/>
              <a:gd name="connsiteX80" fmla="*/ 6622958 w 12192000"/>
              <a:gd name="connsiteY80" fmla="*/ 1936255 h 3482342"/>
              <a:gd name="connsiteX81" fmla="*/ 6522602 w 12192000"/>
              <a:gd name="connsiteY81" fmla="*/ 1954133 h 3482342"/>
              <a:gd name="connsiteX82" fmla="*/ 6444344 w 12192000"/>
              <a:gd name="connsiteY82" fmla="*/ 1969663 h 3482342"/>
              <a:gd name="connsiteX83" fmla="*/ 6409626 w 12192000"/>
              <a:gd name="connsiteY83" fmla="*/ 1978846 h 3482342"/>
              <a:gd name="connsiteX84" fmla="*/ 6333446 w 12192000"/>
              <a:gd name="connsiteY84" fmla="*/ 1997163 h 3482342"/>
              <a:gd name="connsiteX85" fmla="*/ 6294933 w 12192000"/>
              <a:gd name="connsiteY85" fmla="*/ 2019412 h 3482342"/>
              <a:gd name="connsiteX86" fmla="*/ 6238719 w 12192000"/>
              <a:gd name="connsiteY86" fmla="*/ 2042547 h 3482342"/>
              <a:gd name="connsiteX87" fmla="*/ 6187205 w 12192000"/>
              <a:gd name="connsiteY87" fmla="*/ 2060048 h 3482342"/>
              <a:gd name="connsiteX88" fmla="*/ 6138780 w 12192000"/>
              <a:gd name="connsiteY88" fmla="*/ 2081918 h 3482342"/>
              <a:gd name="connsiteX89" fmla="*/ 6120125 w 12192000"/>
              <a:gd name="connsiteY89" fmla="*/ 2109475 h 3482342"/>
              <a:gd name="connsiteX90" fmla="*/ 6056576 w 12192000"/>
              <a:gd name="connsiteY90" fmla="*/ 2120066 h 3482342"/>
              <a:gd name="connsiteX91" fmla="*/ 5993794 w 12192000"/>
              <a:gd name="connsiteY91" fmla="*/ 2122569 h 3482342"/>
              <a:gd name="connsiteX92" fmla="*/ 5943601 w 12192000"/>
              <a:gd name="connsiteY92" fmla="*/ 2137719 h 3482342"/>
              <a:gd name="connsiteX93" fmla="*/ 5898141 w 12192000"/>
              <a:gd name="connsiteY93" fmla="*/ 2144806 h 3482342"/>
              <a:gd name="connsiteX94" fmla="*/ 5855337 w 12192000"/>
              <a:gd name="connsiteY94" fmla="*/ 2137719 h 3482342"/>
              <a:gd name="connsiteX95" fmla="*/ 5817682 w 12192000"/>
              <a:gd name="connsiteY95" fmla="*/ 2157358 h 3482342"/>
              <a:gd name="connsiteX96" fmla="*/ 5735300 w 12192000"/>
              <a:gd name="connsiteY96" fmla="*/ 2158902 h 3482342"/>
              <a:gd name="connsiteX97" fmla="*/ 5591469 w 12192000"/>
              <a:gd name="connsiteY97" fmla="*/ 2178389 h 3482342"/>
              <a:gd name="connsiteX98" fmla="*/ 5505818 w 12192000"/>
              <a:gd name="connsiteY98" fmla="*/ 2194207 h 3482342"/>
              <a:gd name="connsiteX99" fmla="*/ 5452860 w 12192000"/>
              <a:gd name="connsiteY99" fmla="*/ 2180085 h 3482342"/>
              <a:gd name="connsiteX100" fmla="*/ 5414282 w 12192000"/>
              <a:gd name="connsiteY100" fmla="*/ 2183070 h 3482342"/>
              <a:gd name="connsiteX101" fmla="*/ 5368369 w 12192000"/>
              <a:gd name="connsiteY101" fmla="*/ 2204272 h 3482342"/>
              <a:gd name="connsiteX102" fmla="*/ 5336354 w 12192000"/>
              <a:gd name="connsiteY102" fmla="*/ 2218920 h 3482342"/>
              <a:gd name="connsiteX103" fmla="*/ 5291263 w 12192000"/>
              <a:gd name="connsiteY103" fmla="*/ 2239182 h 3482342"/>
              <a:gd name="connsiteX104" fmla="*/ 5255152 w 12192000"/>
              <a:gd name="connsiteY104" fmla="*/ 2247164 h 3482342"/>
              <a:gd name="connsiteX105" fmla="*/ 5233796 w 12192000"/>
              <a:gd name="connsiteY105" fmla="*/ 2268260 h 3482342"/>
              <a:gd name="connsiteX106" fmla="*/ 5212786 w 12192000"/>
              <a:gd name="connsiteY106" fmla="*/ 2296592 h 3482342"/>
              <a:gd name="connsiteX107" fmla="*/ 5173523 w 12192000"/>
              <a:gd name="connsiteY107" fmla="*/ 2309057 h 3482342"/>
              <a:gd name="connsiteX108" fmla="*/ 5123830 w 12192000"/>
              <a:gd name="connsiteY108" fmla="*/ 2307070 h 3482342"/>
              <a:gd name="connsiteX109" fmla="*/ 5065426 w 12192000"/>
              <a:gd name="connsiteY109" fmla="*/ 2324076 h 3482342"/>
              <a:gd name="connsiteX110" fmla="*/ 4975908 w 12192000"/>
              <a:gd name="connsiteY110" fmla="*/ 2364128 h 3482342"/>
              <a:gd name="connsiteX111" fmla="*/ 4913723 w 12192000"/>
              <a:gd name="connsiteY111" fmla="*/ 2385265 h 3482342"/>
              <a:gd name="connsiteX112" fmla="*/ 4746485 w 12192000"/>
              <a:gd name="connsiteY112" fmla="*/ 2451769 h 3482342"/>
              <a:gd name="connsiteX113" fmla="*/ 4681588 w 12192000"/>
              <a:gd name="connsiteY113" fmla="*/ 2467494 h 3482342"/>
              <a:gd name="connsiteX114" fmla="*/ 1783655 w 12192000"/>
              <a:gd name="connsiteY114" fmla="*/ 3163860 h 3482342"/>
              <a:gd name="connsiteX115" fmla="*/ 1325955 w 12192000"/>
              <a:gd name="connsiteY115" fmla="*/ 3176692 h 3482342"/>
              <a:gd name="connsiteX116" fmla="*/ 1190384 w 12192000"/>
              <a:gd name="connsiteY116" fmla="*/ 3203504 h 3482342"/>
              <a:gd name="connsiteX117" fmla="*/ 1094537 w 12192000"/>
              <a:gd name="connsiteY117" fmla="*/ 3229469 h 3482342"/>
              <a:gd name="connsiteX118" fmla="*/ 779276 w 12192000"/>
              <a:gd name="connsiteY118" fmla="*/ 3327290 h 3482342"/>
              <a:gd name="connsiteX119" fmla="*/ 600378 w 12192000"/>
              <a:gd name="connsiteY119" fmla="*/ 3335250 h 3482342"/>
              <a:gd name="connsiteX120" fmla="*/ 493457 w 12192000"/>
              <a:gd name="connsiteY120" fmla="*/ 3365044 h 3482342"/>
              <a:gd name="connsiteX121" fmla="*/ 349402 w 12192000"/>
              <a:gd name="connsiteY121" fmla="*/ 3380897 h 3482342"/>
              <a:gd name="connsiteX122" fmla="*/ 192183 w 12192000"/>
              <a:gd name="connsiteY122" fmla="*/ 3460075 h 3482342"/>
              <a:gd name="connsiteX123" fmla="*/ 46713 w 12192000"/>
              <a:gd name="connsiteY123" fmla="*/ 3462986 h 3482342"/>
              <a:gd name="connsiteX124" fmla="*/ 2765 w 12192000"/>
              <a:gd name="connsiteY124" fmla="*/ 3480770 h 3482342"/>
              <a:gd name="connsiteX125" fmla="*/ 0 w 12192000"/>
              <a:gd name="connsiteY125" fmla="*/ 3482342 h 3482342"/>
              <a:gd name="connsiteX126" fmla="*/ 0 w 12192000"/>
              <a:gd name="connsiteY12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00239 w 12192000"/>
              <a:gd name="connsiteY40" fmla="*/ 1456332 h 3482342"/>
              <a:gd name="connsiteX41" fmla="*/ 10264922 w 12192000"/>
              <a:gd name="connsiteY41" fmla="*/ 1472107 h 3482342"/>
              <a:gd name="connsiteX42" fmla="*/ 10201385 w 12192000"/>
              <a:gd name="connsiteY42" fmla="*/ 1477515 h 3482342"/>
              <a:gd name="connsiteX43" fmla="*/ 10120184 w 12192000"/>
              <a:gd name="connsiteY43" fmla="*/ 1466924 h 3482342"/>
              <a:gd name="connsiteX44" fmla="*/ 10058690 w 12192000"/>
              <a:gd name="connsiteY44" fmla="*/ 1474888 h 3482342"/>
              <a:gd name="connsiteX45" fmla="*/ 10004424 w 12192000"/>
              <a:gd name="connsiteY45" fmla="*/ 1489801 h 3482342"/>
              <a:gd name="connsiteX46" fmla="*/ 9999951 w 12192000"/>
              <a:gd name="connsiteY46" fmla="*/ 1499127 h 3482342"/>
              <a:gd name="connsiteX47" fmla="*/ 9845462 w 12192000"/>
              <a:gd name="connsiteY47" fmla="*/ 1548192 h 3482342"/>
              <a:gd name="connsiteX48" fmla="*/ 9736156 w 12192000"/>
              <a:gd name="connsiteY48" fmla="*/ 1581928 h 3482342"/>
              <a:gd name="connsiteX49" fmla="*/ 9693355 w 12192000"/>
              <a:gd name="connsiteY49" fmla="*/ 1602632 h 3482342"/>
              <a:gd name="connsiteX50" fmla="*/ 9664242 w 12192000"/>
              <a:gd name="connsiteY50" fmla="*/ 1622075 h 3482342"/>
              <a:gd name="connsiteX51" fmla="*/ 9579195 w 12192000"/>
              <a:gd name="connsiteY51" fmla="*/ 1648017 h 3482342"/>
              <a:gd name="connsiteX52" fmla="*/ 9433652 w 12192000"/>
              <a:gd name="connsiteY52" fmla="*/ 1681174 h 3482342"/>
              <a:gd name="connsiteX53" fmla="*/ 9403775 w 12192000"/>
              <a:gd name="connsiteY53" fmla="*/ 1690403 h 3482342"/>
              <a:gd name="connsiteX54" fmla="*/ 9382503 w 12192000"/>
              <a:gd name="connsiteY54" fmla="*/ 1706957 h 3482342"/>
              <a:gd name="connsiteX55" fmla="*/ 9381410 w 12192000"/>
              <a:gd name="connsiteY55" fmla="*/ 1718312 h 3482342"/>
              <a:gd name="connsiteX56" fmla="*/ 9365685 w 12192000"/>
              <a:gd name="connsiteY56" fmla="*/ 1724772 h 3482342"/>
              <a:gd name="connsiteX57" fmla="*/ 9278020 w 12192000"/>
              <a:gd name="connsiteY57" fmla="*/ 1741161 h 3482342"/>
              <a:gd name="connsiteX58" fmla="*/ 9217145 w 12192000"/>
              <a:gd name="connsiteY58" fmla="*/ 1771195 h 3482342"/>
              <a:gd name="connsiteX59" fmla="*/ 8955875 w 12192000"/>
              <a:gd name="connsiteY59" fmla="*/ 1796806 h 3482342"/>
              <a:gd name="connsiteX60" fmla="*/ 8648415 w 12192000"/>
              <a:gd name="connsiteY60" fmla="*/ 1878623 h 3482342"/>
              <a:gd name="connsiteX61" fmla="*/ 8495949 w 12192000"/>
              <a:gd name="connsiteY61" fmla="*/ 1902425 h 3482342"/>
              <a:gd name="connsiteX62" fmla="*/ 8236214 w 12192000"/>
              <a:gd name="connsiteY62" fmla="*/ 1909725 h 3482342"/>
              <a:gd name="connsiteX63" fmla="*/ 8132104 w 12192000"/>
              <a:gd name="connsiteY63" fmla="*/ 1895727 h 3482342"/>
              <a:gd name="connsiteX64" fmla="*/ 7918078 w 12192000"/>
              <a:gd name="connsiteY64" fmla="*/ 1862668 h 3482342"/>
              <a:gd name="connsiteX65" fmla="*/ 7817899 w 12192000"/>
              <a:gd name="connsiteY65" fmla="*/ 1862176 h 3482342"/>
              <a:gd name="connsiteX66" fmla="*/ 7768994 w 12192000"/>
              <a:gd name="connsiteY66" fmla="*/ 1855721 h 3482342"/>
              <a:gd name="connsiteX67" fmla="*/ 7618027 w 12192000"/>
              <a:gd name="connsiteY67" fmla="*/ 1830959 h 3482342"/>
              <a:gd name="connsiteX68" fmla="*/ 7449425 w 12192000"/>
              <a:gd name="connsiteY68" fmla="*/ 1810910 h 3482342"/>
              <a:gd name="connsiteX69" fmla="*/ 7342915 w 12192000"/>
              <a:gd name="connsiteY69" fmla="*/ 1819827 h 3482342"/>
              <a:gd name="connsiteX70" fmla="*/ 7255191 w 12192000"/>
              <a:gd name="connsiteY70" fmla="*/ 1834354 h 3482342"/>
              <a:gd name="connsiteX71" fmla="*/ 7131205 w 12192000"/>
              <a:gd name="connsiteY71" fmla="*/ 1845557 h 3482342"/>
              <a:gd name="connsiteX72" fmla="*/ 6941837 w 12192000"/>
              <a:gd name="connsiteY72" fmla="*/ 1840640 h 3482342"/>
              <a:gd name="connsiteX73" fmla="*/ 6837145 w 12192000"/>
              <a:gd name="connsiteY73" fmla="*/ 1870724 h 3482342"/>
              <a:gd name="connsiteX74" fmla="*/ 6753991 w 12192000"/>
              <a:gd name="connsiteY74" fmla="*/ 1860969 h 3482342"/>
              <a:gd name="connsiteX75" fmla="*/ 6727754 w 12192000"/>
              <a:gd name="connsiteY75" fmla="*/ 1882372 h 3482342"/>
              <a:gd name="connsiteX76" fmla="*/ 6723371 w 12192000"/>
              <a:gd name="connsiteY76" fmla="*/ 1886494 h 3482342"/>
              <a:gd name="connsiteX77" fmla="*/ 6702779 w 12192000"/>
              <a:gd name="connsiteY77" fmla="*/ 1893601 h 3482342"/>
              <a:gd name="connsiteX78" fmla="*/ 6686657 w 12192000"/>
              <a:gd name="connsiteY78" fmla="*/ 1907344 h 3482342"/>
              <a:gd name="connsiteX79" fmla="*/ 6651330 w 12192000"/>
              <a:gd name="connsiteY79" fmla="*/ 1922921 h 3482342"/>
              <a:gd name="connsiteX80" fmla="*/ 6622958 w 12192000"/>
              <a:gd name="connsiteY80" fmla="*/ 1936255 h 3482342"/>
              <a:gd name="connsiteX81" fmla="*/ 6522602 w 12192000"/>
              <a:gd name="connsiteY81" fmla="*/ 1954133 h 3482342"/>
              <a:gd name="connsiteX82" fmla="*/ 6444344 w 12192000"/>
              <a:gd name="connsiteY82" fmla="*/ 1969663 h 3482342"/>
              <a:gd name="connsiteX83" fmla="*/ 6409626 w 12192000"/>
              <a:gd name="connsiteY83" fmla="*/ 1978846 h 3482342"/>
              <a:gd name="connsiteX84" fmla="*/ 6333446 w 12192000"/>
              <a:gd name="connsiteY84" fmla="*/ 1997163 h 3482342"/>
              <a:gd name="connsiteX85" fmla="*/ 6294933 w 12192000"/>
              <a:gd name="connsiteY85" fmla="*/ 2019412 h 3482342"/>
              <a:gd name="connsiteX86" fmla="*/ 6238719 w 12192000"/>
              <a:gd name="connsiteY86" fmla="*/ 2042547 h 3482342"/>
              <a:gd name="connsiteX87" fmla="*/ 6187205 w 12192000"/>
              <a:gd name="connsiteY87" fmla="*/ 2060048 h 3482342"/>
              <a:gd name="connsiteX88" fmla="*/ 6138780 w 12192000"/>
              <a:gd name="connsiteY88" fmla="*/ 2081918 h 3482342"/>
              <a:gd name="connsiteX89" fmla="*/ 6120125 w 12192000"/>
              <a:gd name="connsiteY89" fmla="*/ 2109475 h 3482342"/>
              <a:gd name="connsiteX90" fmla="*/ 6056576 w 12192000"/>
              <a:gd name="connsiteY90" fmla="*/ 2120066 h 3482342"/>
              <a:gd name="connsiteX91" fmla="*/ 5993794 w 12192000"/>
              <a:gd name="connsiteY91" fmla="*/ 2122569 h 3482342"/>
              <a:gd name="connsiteX92" fmla="*/ 5943601 w 12192000"/>
              <a:gd name="connsiteY92" fmla="*/ 2137719 h 3482342"/>
              <a:gd name="connsiteX93" fmla="*/ 5898141 w 12192000"/>
              <a:gd name="connsiteY93" fmla="*/ 2144806 h 3482342"/>
              <a:gd name="connsiteX94" fmla="*/ 5855337 w 12192000"/>
              <a:gd name="connsiteY94" fmla="*/ 2137719 h 3482342"/>
              <a:gd name="connsiteX95" fmla="*/ 5817682 w 12192000"/>
              <a:gd name="connsiteY95" fmla="*/ 2157358 h 3482342"/>
              <a:gd name="connsiteX96" fmla="*/ 5735300 w 12192000"/>
              <a:gd name="connsiteY96" fmla="*/ 2158902 h 3482342"/>
              <a:gd name="connsiteX97" fmla="*/ 5591469 w 12192000"/>
              <a:gd name="connsiteY97" fmla="*/ 2178389 h 3482342"/>
              <a:gd name="connsiteX98" fmla="*/ 5505818 w 12192000"/>
              <a:gd name="connsiteY98" fmla="*/ 2194207 h 3482342"/>
              <a:gd name="connsiteX99" fmla="*/ 5452860 w 12192000"/>
              <a:gd name="connsiteY99" fmla="*/ 2180085 h 3482342"/>
              <a:gd name="connsiteX100" fmla="*/ 5414282 w 12192000"/>
              <a:gd name="connsiteY100" fmla="*/ 2183070 h 3482342"/>
              <a:gd name="connsiteX101" fmla="*/ 5368369 w 12192000"/>
              <a:gd name="connsiteY101" fmla="*/ 2204272 h 3482342"/>
              <a:gd name="connsiteX102" fmla="*/ 5336354 w 12192000"/>
              <a:gd name="connsiteY102" fmla="*/ 2218920 h 3482342"/>
              <a:gd name="connsiteX103" fmla="*/ 5291263 w 12192000"/>
              <a:gd name="connsiteY103" fmla="*/ 2239182 h 3482342"/>
              <a:gd name="connsiteX104" fmla="*/ 5255152 w 12192000"/>
              <a:gd name="connsiteY104" fmla="*/ 2247164 h 3482342"/>
              <a:gd name="connsiteX105" fmla="*/ 5233796 w 12192000"/>
              <a:gd name="connsiteY105" fmla="*/ 2268260 h 3482342"/>
              <a:gd name="connsiteX106" fmla="*/ 5212786 w 12192000"/>
              <a:gd name="connsiteY106" fmla="*/ 2296592 h 3482342"/>
              <a:gd name="connsiteX107" fmla="*/ 5173523 w 12192000"/>
              <a:gd name="connsiteY107" fmla="*/ 2309057 h 3482342"/>
              <a:gd name="connsiteX108" fmla="*/ 5123830 w 12192000"/>
              <a:gd name="connsiteY108" fmla="*/ 2307070 h 3482342"/>
              <a:gd name="connsiteX109" fmla="*/ 5065426 w 12192000"/>
              <a:gd name="connsiteY109" fmla="*/ 2324076 h 3482342"/>
              <a:gd name="connsiteX110" fmla="*/ 4975908 w 12192000"/>
              <a:gd name="connsiteY110" fmla="*/ 2364128 h 3482342"/>
              <a:gd name="connsiteX111" fmla="*/ 4913723 w 12192000"/>
              <a:gd name="connsiteY111" fmla="*/ 2385265 h 3482342"/>
              <a:gd name="connsiteX112" fmla="*/ 4746485 w 12192000"/>
              <a:gd name="connsiteY112" fmla="*/ 2451769 h 3482342"/>
              <a:gd name="connsiteX113" fmla="*/ 4681588 w 12192000"/>
              <a:gd name="connsiteY113" fmla="*/ 2467494 h 3482342"/>
              <a:gd name="connsiteX114" fmla="*/ 1783655 w 12192000"/>
              <a:gd name="connsiteY114" fmla="*/ 3163860 h 3482342"/>
              <a:gd name="connsiteX115" fmla="*/ 1325955 w 12192000"/>
              <a:gd name="connsiteY115" fmla="*/ 3176692 h 3482342"/>
              <a:gd name="connsiteX116" fmla="*/ 1190384 w 12192000"/>
              <a:gd name="connsiteY116" fmla="*/ 3203504 h 3482342"/>
              <a:gd name="connsiteX117" fmla="*/ 1094537 w 12192000"/>
              <a:gd name="connsiteY117" fmla="*/ 3229469 h 3482342"/>
              <a:gd name="connsiteX118" fmla="*/ 779276 w 12192000"/>
              <a:gd name="connsiteY118" fmla="*/ 3327290 h 3482342"/>
              <a:gd name="connsiteX119" fmla="*/ 600378 w 12192000"/>
              <a:gd name="connsiteY119" fmla="*/ 3335250 h 3482342"/>
              <a:gd name="connsiteX120" fmla="*/ 493457 w 12192000"/>
              <a:gd name="connsiteY120" fmla="*/ 3365044 h 3482342"/>
              <a:gd name="connsiteX121" fmla="*/ 349402 w 12192000"/>
              <a:gd name="connsiteY121" fmla="*/ 3380897 h 3482342"/>
              <a:gd name="connsiteX122" fmla="*/ 192183 w 12192000"/>
              <a:gd name="connsiteY122" fmla="*/ 3460075 h 3482342"/>
              <a:gd name="connsiteX123" fmla="*/ 46713 w 12192000"/>
              <a:gd name="connsiteY123" fmla="*/ 3462986 h 3482342"/>
              <a:gd name="connsiteX124" fmla="*/ 2765 w 12192000"/>
              <a:gd name="connsiteY124" fmla="*/ 3480770 h 3482342"/>
              <a:gd name="connsiteX125" fmla="*/ 0 w 12192000"/>
              <a:gd name="connsiteY125" fmla="*/ 3482342 h 3482342"/>
              <a:gd name="connsiteX126" fmla="*/ 0 w 12192000"/>
              <a:gd name="connsiteY12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00239 w 12192000"/>
              <a:gd name="connsiteY40" fmla="*/ 1456332 h 3482342"/>
              <a:gd name="connsiteX41" fmla="*/ 10264922 w 12192000"/>
              <a:gd name="connsiteY41" fmla="*/ 1472107 h 3482342"/>
              <a:gd name="connsiteX42" fmla="*/ 10201385 w 12192000"/>
              <a:gd name="connsiteY42" fmla="*/ 1477515 h 3482342"/>
              <a:gd name="connsiteX43" fmla="*/ 10151958 w 12192000"/>
              <a:gd name="connsiteY43" fmla="*/ 1477515 h 3482342"/>
              <a:gd name="connsiteX44" fmla="*/ 10120184 w 12192000"/>
              <a:gd name="connsiteY44" fmla="*/ 1466924 h 3482342"/>
              <a:gd name="connsiteX45" fmla="*/ 10058690 w 12192000"/>
              <a:gd name="connsiteY45" fmla="*/ 1474888 h 3482342"/>
              <a:gd name="connsiteX46" fmla="*/ 10004424 w 12192000"/>
              <a:gd name="connsiteY46" fmla="*/ 1489801 h 3482342"/>
              <a:gd name="connsiteX47" fmla="*/ 9999951 w 12192000"/>
              <a:gd name="connsiteY47" fmla="*/ 1499127 h 3482342"/>
              <a:gd name="connsiteX48" fmla="*/ 9845462 w 12192000"/>
              <a:gd name="connsiteY48" fmla="*/ 1548192 h 3482342"/>
              <a:gd name="connsiteX49" fmla="*/ 9736156 w 12192000"/>
              <a:gd name="connsiteY49" fmla="*/ 1581928 h 3482342"/>
              <a:gd name="connsiteX50" fmla="*/ 9693355 w 12192000"/>
              <a:gd name="connsiteY50" fmla="*/ 1602632 h 3482342"/>
              <a:gd name="connsiteX51" fmla="*/ 9664242 w 12192000"/>
              <a:gd name="connsiteY51" fmla="*/ 1622075 h 3482342"/>
              <a:gd name="connsiteX52" fmla="*/ 9579195 w 12192000"/>
              <a:gd name="connsiteY52" fmla="*/ 1648017 h 3482342"/>
              <a:gd name="connsiteX53" fmla="*/ 9433652 w 12192000"/>
              <a:gd name="connsiteY53" fmla="*/ 1681174 h 3482342"/>
              <a:gd name="connsiteX54" fmla="*/ 9403775 w 12192000"/>
              <a:gd name="connsiteY54" fmla="*/ 1690403 h 3482342"/>
              <a:gd name="connsiteX55" fmla="*/ 9382503 w 12192000"/>
              <a:gd name="connsiteY55" fmla="*/ 1706957 h 3482342"/>
              <a:gd name="connsiteX56" fmla="*/ 9381410 w 12192000"/>
              <a:gd name="connsiteY56" fmla="*/ 1718312 h 3482342"/>
              <a:gd name="connsiteX57" fmla="*/ 9365685 w 12192000"/>
              <a:gd name="connsiteY57" fmla="*/ 1724772 h 3482342"/>
              <a:gd name="connsiteX58" fmla="*/ 9278020 w 12192000"/>
              <a:gd name="connsiteY58" fmla="*/ 1741161 h 3482342"/>
              <a:gd name="connsiteX59" fmla="*/ 9217145 w 12192000"/>
              <a:gd name="connsiteY59" fmla="*/ 1771195 h 3482342"/>
              <a:gd name="connsiteX60" fmla="*/ 8955875 w 12192000"/>
              <a:gd name="connsiteY60" fmla="*/ 1796806 h 3482342"/>
              <a:gd name="connsiteX61" fmla="*/ 8648415 w 12192000"/>
              <a:gd name="connsiteY61" fmla="*/ 1878623 h 3482342"/>
              <a:gd name="connsiteX62" fmla="*/ 8495949 w 12192000"/>
              <a:gd name="connsiteY62" fmla="*/ 1902425 h 3482342"/>
              <a:gd name="connsiteX63" fmla="*/ 8236214 w 12192000"/>
              <a:gd name="connsiteY63" fmla="*/ 1909725 h 3482342"/>
              <a:gd name="connsiteX64" fmla="*/ 8132104 w 12192000"/>
              <a:gd name="connsiteY64" fmla="*/ 1895727 h 3482342"/>
              <a:gd name="connsiteX65" fmla="*/ 7918078 w 12192000"/>
              <a:gd name="connsiteY65" fmla="*/ 1862668 h 3482342"/>
              <a:gd name="connsiteX66" fmla="*/ 7817899 w 12192000"/>
              <a:gd name="connsiteY66" fmla="*/ 1862176 h 3482342"/>
              <a:gd name="connsiteX67" fmla="*/ 7768994 w 12192000"/>
              <a:gd name="connsiteY67" fmla="*/ 1855721 h 3482342"/>
              <a:gd name="connsiteX68" fmla="*/ 7618027 w 12192000"/>
              <a:gd name="connsiteY68" fmla="*/ 1830959 h 3482342"/>
              <a:gd name="connsiteX69" fmla="*/ 7449425 w 12192000"/>
              <a:gd name="connsiteY69" fmla="*/ 1810910 h 3482342"/>
              <a:gd name="connsiteX70" fmla="*/ 7342915 w 12192000"/>
              <a:gd name="connsiteY70" fmla="*/ 1819827 h 3482342"/>
              <a:gd name="connsiteX71" fmla="*/ 7255191 w 12192000"/>
              <a:gd name="connsiteY71" fmla="*/ 1834354 h 3482342"/>
              <a:gd name="connsiteX72" fmla="*/ 7131205 w 12192000"/>
              <a:gd name="connsiteY72" fmla="*/ 1845557 h 3482342"/>
              <a:gd name="connsiteX73" fmla="*/ 6941837 w 12192000"/>
              <a:gd name="connsiteY73" fmla="*/ 1840640 h 3482342"/>
              <a:gd name="connsiteX74" fmla="*/ 6837145 w 12192000"/>
              <a:gd name="connsiteY74" fmla="*/ 1870724 h 3482342"/>
              <a:gd name="connsiteX75" fmla="*/ 6753991 w 12192000"/>
              <a:gd name="connsiteY75" fmla="*/ 1860969 h 3482342"/>
              <a:gd name="connsiteX76" fmla="*/ 6727754 w 12192000"/>
              <a:gd name="connsiteY76" fmla="*/ 1882372 h 3482342"/>
              <a:gd name="connsiteX77" fmla="*/ 6723371 w 12192000"/>
              <a:gd name="connsiteY77" fmla="*/ 1886494 h 3482342"/>
              <a:gd name="connsiteX78" fmla="*/ 6702779 w 12192000"/>
              <a:gd name="connsiteY78" fmla="*/ 1893601 h 3482342"/>
              <a:gd name="connsiteX79" fmla="*/ 6686657 w 12192000"/>
              <a:gd name="connsiteY79" fmla="*/ 1907344 h 3482342"/>
              <a:gd name="connsiteX80" fmla="*/ 6651330 w 12192000"/>
              <a:gd name="connsiteY80" fmla="*/ 1922921 h 3482342"/>
              <a:gd name="connsiteX81" fmla="*/ 6622958 w 12192000"/>
              <a:gd name="connsiteY81" fmla="*/ 1936255 h 3482342"/>
              <a:gd name="connsiteX82" fmla="*/ 6522602 w 12192000"/>
              <a:gd name="connsiteY82" fmla="*/ 1954133 h 3482342"/>
              <a:gd name="connsiteX83" fmla="*/ 6444344 w 12192000"/>
              <a:gd name="connsiteY83" fmla="*/ 1969663 h 3482342"/>
              <a:gd name="connsiteX84" fmla="*/ 6409626 w 12192000"/>
              <a:gd name="connsiteY84" fmla="*/ 1978846 h 3482342"/>
              <a:gd name="connsiteX85" fmla="*/ 6333446 w 12192000"/>
              <a:gd name="connsiteY85" fmla="*/ 1997163 h 3482342"/>
              <a:gd name="connsiteX86" fmla="*/ 6294933 w 12192000"/>
              <a:gd name="connsiteY86" fmla="*/ 2019412 h 3482342"/>
              <a:gd name="connsiteX87" fmla="*/ 6238719 w 12192000"/>
              <a:gd name="connsiteY87" fmla="*/ 2042547 h 3482342"/>
              <a:gd name="connsiteX88" fmla="*/ 6187205 w 12192000"/>
              <a:gd name="connsiteY88" fmla="*/ 2060048 h 3482342"/>
              <a:gd name="connsiteX89" fmla="*/ 6138780 w 12192000"/>
              <a:gd name="connsiteY89" fmla="*/ 2081918 h 3482342"/>
              <a:gd name="connsiteX90" fmla="*/ 6120125 w 12192000"/>
              <a:gd name="connsiteY90" fmla="*/ 2109475 h 3482342"/>
              <a:gd name="connsiteX91" fmla="*/ 6056576 w 12192000"/>
              <a:gd name="connsiteY91" fmla="*/ 2120066 h 3482342"/>
              <a:gd name="connsiteX92" fmla="*/ 5993794 w 12192000"/>
              <a:gd name="connsiteY92" fmla="*/ 2122569 h 3482342"/>
              <a:gd name="connsiteX93" fmla="*/ 5943601 w 12192000"/>
              <a:gd name="connsiteY93" fmla="*/ 2137719 h 3482342"/>
              <a:gd name="connsiteX94" fmla="*/ 5898141 w 12192000"/>
              <a:gd name="connsiteY94" fmla="*/ 2144806 h 3482342"/>
              <a:gd name="connsiteX95" fmla="*/ 5855337 w 12192000"/>
              <a:gd name="connsiteY95" fmla="*/ 2137719 h 3482342"/>
              <a:gd name="connsiteX96" fmla="*/ 5817682 w 12192000"/>
              <a:gd name="connsiteY96" fmla="*/ 2157358 h 3482342"/>
              <a:gd name="connsiteX97" fmla="*/ 5735300 w 12192000"/>
              <a:gd name="connsiteY97" fmla="*/ 2158902 h 3482342"/>
              <a:gd name="connsiteX98" fmla="*/ 5591469 w 12192000"/>
              <a:gd name="connsiteY98" fmla="*/ 2178389 h 3482342"/>
              <a:gd name="connsiteX99" fmla="*/ 5505818 w 12192000"/>
              <a:gd name="connsiteY99" fmla="*/ 2194207 h 3482342"/>
              <a:gd name="connsiteX100" fmla="*/ 5452860 w 12192000"/>
              <a:gd name="connsiteY100" fmla="*/ 2180085 h 3482342"/>
              <a:gd name="connsiteX101" fmla="*/ 5414282 w 12192000"/>
              <a:gd name="connsiteY101" fmla="*/ 2183070 h 3482342"/>
              <a:gd name="connsiteX102" fmla="*/ 5368369 w 12192000"/>
              <a:gd name="connsiteY102" fmla="*/ 2204272 h 3482342"/>
              <a:gd name="connsiteX103" fmla="*/ 5336354 w 12192000"/>
              <a:gd name="connsiteY103" fmla="*/ 2218920 h 3482342"/>
              <a:gd name="connsiteX104" fmla="*/ 5291263 w 12192000"/>
              <a:gd name="connsiteY104" fmla="*/ 2239182 h 3482342"/>
              <a:gd name="connsiteX105" fmla="*/ 5255152 w 12192000"/>
              <a:gd name="connsiteY105" fmla="*/ 2247164 h 3482342"/>
              <a:gd name="connsiteX106" fmla="*/ 5233796 w 12192000"/>
              <a:gd name="connsiteY106" fmla="*/ 2268260 h 3482342"/>
              <a:gd name="connsiteX107" fmla="*/ 5212786 w 12192000"/>
              <a:gd name="connsiteY107" fmla="*/ 2296592 h 3482342"/>
              <a:gd name="connsiteX108" fmla="*/ 5173523 w 12192000"/>
              <a:gd name="connsiteY108" fmla="*/ 2309057 h 3482342"/>
              <a:gd name="connsiteX109" fmla="*/ 5123830 w 12192000"/>
              <a:gd name="connsiteY109" fmla="*/ 2307070 h 3482342"/>
              <a:gd name="connsiteX110" fmla="*/ 5065426 w 12192000"/>
              <a:gd name="connsiteY110" fmla="*/ 2324076 h 3482342"/>
              <a:gd name="connsiteX111" fmla="*/ 4975908 w 12192000"/>
              <a:gd name="connsiteY111" fmla="*/ 2364128 h 3482342"/>
              <a:gd name="connsiteX112" fmla="*/ 4913723 w 12192000"/>
              <a:gd name="connsiteY112" fmla="*/ 2385265 h 3482342"/>
              <a:gd name="connsiteX113" fmla="*/ 4746485 w 12192000"/>
              <a:gd name="connsiteY113" fmla="*/ 2451769 h 3482342"/>
              <a:gd name="connsiteX114" fmla="*/ 4681588 w 12192000"/>
              <a:gd name="connsiteY114" fmla="*/ 2467494 h 3482342"/>
              <a:gd name="connsiteX115" fmla="*/ 1783655 w 12192000"/>
              <a:gd name="connsiteY115" fmla="*/ 3163860 h 3482342"/>
              <a:gd name="connsiteX116" fmla="*/ 1325955 w 12192000"/>
              <a:gd name="connsiteY116" fmla="*/ 3176692 h 3482342"/>
              <a:gd name="connsiteX117" fmla="*/ 1190384 w 12192000"/>
              <a:gd name="connsiteY117" fmla="*/ 3203504 h 3482342"/>
              <a:gd name="connsiteX118" fmla="*/ 1094537 w 12192000"/>
              <a:gd name="connsiteY118" fmla="*/ 3229469 h 3482342"/>
              <a:gd name="connsiteX119" fmla="*/ 779276 w 12192000"/>
              <a:gd name="connsiteY119" fmla="*/ 3327290 h 3482342"/>
              <a:gd name="connsiteX120" fmla="*/ 600378 w 12192000"/>
              <a:gd name="connsiteY120" fmla="*/ 3335250 h 3482342"/>
              <a:gd name="connsiteX121" fmla="*/ 493457 w 12192000"/>
              <a:gd name="connsiteY121" fmla="*/ 3365044 h 3482342"/>
              <a:gd name="connsiteX122" fmla="*/ 349402 w 12192000"/>
              <a:gd name="connsiteY122" fmla="*/ 3380897 h 3482342"/>
              <a:gd name="connsiteX123" fmla="*/ 192183 w 12192000"/>
              <a:gd name="connsiteY123" fmla="*/ 3460075 h 3482342"/>
              <a:gd name="connsiteX124" fmla="*/ 46713 w 12192000"/>
              <a:gd name="connsiteY124" fmla="*/ 3462986 h 3482342"/>
              <a:gd name="connsiteX125" fmla="*/ 2765 w 12192000"/>
              <a:gd name="connsiteY125" fmla="*/ 3480770 h 3482342"/>
              <a:gd name="connsiteX126" fmla="*/ 0 w 12192000"/>
              <a:gd name="connsiteY126" fmla="*/ 3482342 h 3482342"/>
              <a:gd name="connsiteX127" fmla="*/ 0 w 12192000"/>
              <a:gd name="connsiteY12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00239 w 12192000"/>
              <a:gd name="connsiteY40" fmla="*/ 1456332 h 3482342"/>
              <a:gd name="connsiteX41" fmla="*/ 10264922 w 12192000"/>
              <a:gd name="connsiteY41" fmla="*/ 1472107 h 3482342"/>
              <a:gd name="connsiteX42" fmla="*/ 10229629 w 12192000"/>
              <a:gd name="connsiteY42" fmla="*/ 1470454 h 3482342"/>
              <a:gd name="connsiteX43" fmla="*/ 10201385 w 12192000"/>
              <a:gd name="connsiteY43" fmla="*/ 1477515 h 3482342"/>
              <a:gd name="connsiteX44" fmla="*/ 10151958 w 12192000"/>
              <a:gd name="connsiteY44" fmla="*/ 1477515 h 3482342"/>
              <a:gd name="connsiteX45" fmla="*/ 10120184 w 12192000"/>
              <a:gd name="connsiteY45" fmla="*/ 1466924 h 3482342"/>
              <a:gd name="connsiteX46" fmla="*/ 10058690 w 12192000"/>
              <a:gd name="connsiteY46" fmla="*/ 1474888 h 3482342"/>
              <a:gd name="connsiteX47" fmla="*/ 10004424 w 12192000"/>
              <a:gd name="connsiteY47" fmla="*/ 1489801 h 3482342"/>
              <a:gd name="connsiteX48" fmla="*/ 9999951 w 12192000"/>
              <a:gd name="connsiteY48" fmla="*/ 1499127 h 3482342"/>
              <a:gd name="connsiteX49" fmla="*/ 9845462 w 12192000"/>
              <a:gd name="connsiteY49" fmla="*/ 1548192 h 3482342"/>
              <a:gd name="connsiteX50" fmla="*/ 9736156 w 12192000"/>
              <a:gd name="connsiteY50" fmla="*/ 1581928 h 3482342"/>
              <a:gd name="connsiteX51" fmla="*/ 9693355 w 12192000"/>
              <a:gd name="connsiteY51" fmla="*/ 1602632 h 3482342"/>
              <a:gd name="connsiteX52" fmla="*/ 9664242 w 12192000"/>
              <a:gd name="connsiteY52" fmla="*/ 1622075 h 3482342"/>
              <a:gd name="connsiteX53" fmla="*/ 9579195 w 12192000"/>
              <a:gd name="connsiteY53" fmla="*/ 1648017 h 3482342"/>
              <a:gd name="connsiteX54" fmla="*/ 9433652 w 12192000"/>
              <a:gd name="connsiteY54" fmla="*/ 1681174 h 3482342"/>
              <a:gd name="connsiteX55" fmla="*/ 9403775 w 12192000"/>
              <a:gd name="connsiteY55" fmla="*/ 1690403 h 3482342"/>
              <a:gd name="connsiteX56" fmla="*/ 9382503 w 12192000"/>
              <a:gd name="connsiteY56" fmla="*/ 1706957 h 3482342"/>
              <a:gd name="connsiteX57" fmla="*/ 9381410 w 12192000"/>
              <a:gd name="connsiteY57" fmla="*/ 1718312 h 3482342"/>
              <a:gd name="connsiteX58" fmla="*/ 9365685 w 12192000"/>
              <a:gd name="connsiteY58" fmla="*/ 1724772 h 3482342"/>
              <a:gd name="connsiteX59" fmla="*/ 9278020 w 12192000"/>
              <a:gd name="connsiteY59" fmla="*/ 1741161 h 3482342"/>
              <a:gd name="connsiteX60" fmla="*/ 9217145 w 12192000"/>
              <a:gd name="connsiteY60" fmla="*/ 1771195 h 3482342"/>
              <a:gd name="connsiteX61" fmla="*/ 8955875 w 12192000"/>
              <a:gd name="connsiteY61" fmla="*/ 1796806 h 3482342"/>
              <a:gd name="connsiteX62" fmla="*/ 8648415 w 12192000"/>
              <a:gd name="connsiteY62" fmla="*/ 1878623 h 3482342"/>
              <a:gd name="connsiteX63" fmla="*/ 8495949 w 12192000"/>
              <a:gd name="connsiteY63" fmla="*/ 1902425 h 3482342"/>
              <a:gd name="connsiteX64" fmla="*/ 8236214 w 12192000"/>
              <a:gd name="connsiteY64" fmla="*/ 1909725 h 3482342"/>
              <a:gd name="connsiteX65" fmla="*/ 8132104 w 12192000"/>
              <a:gd name="connsiteY65" fmla="*/ 1895727 h 3482342"/>
              <a:gd name="connsiteX66" fmla="*/ 7918078 w 12192000"/>
              <a:gd name="connsiteY66" fmla="*/ 1862668 h 3482342"/>
              <a:gd name="connsiteX67" fmla="*/ 7817899 w 12192000"/>
              <a:gd name="connsiteY67" fmla="*/ 1862176 h 3482342"/>
              <a:gd name="connsiteX68" fmla="*/ 7768994 w 12192000"/>
              <a:gd name="connsiteY68" fmla="*/ 1855721 h 3482342"/>
              <a:gd name="connsiteX69" fmla="*/ 7618027 w 12192000"/>
              <a:gd name="connsiteY69" fmla="*/ 1830959 h 3482342"/>
              <a:gd name="connsiteX70" fmla="*/ 7449425 w 12192000"/>
              <a:gd name="connsiteY70" fmla="*/ 1810910 h 3482342"/>
              <a:gd name="connsiteX71" fmla="*/ 7342915 w 12192000"/>
              <a:gd name="connsiteY71" fmla="*/ 1819827 h 3482342"/>
              <a:gd name="connsiteX72" fmla="*/ 7255191 w 12192000"/>
              <a:gd name="connsiteY72" fmla="*/ 1834354 h 3482342"/>
              <a:gd name="connsiteX73" fmla="*/ 7131205 w 12192000"/>
              <a:gd name="connsiteY73" fmla="*/ 1845557 h 3482342"/>
              <a:gd name="connsiteX74" fmla="*/ 6941837 w 12192000"/>
              <a:gd name="connsiteY74" fmla="*/ 1840640 h 3482342"/>
              <a:gd name="connsiteX75" fmla="*/ 6837145 w 12192000"/>
              <a:gd name="connsiteY75" fmla="*/ 1870724 h 3482342"/>
              <a:gd name="connsiteX76" fmla="*/ 6753991 w 12192000"/>
              <a:gd name="connsiteY76" fmla="*/ 1860969 h 3482342"/>
              <a:gd name="connsiteX77" fmla="*/ 6727754 w 12192000"/>
              <a:gd name="connsiteY77" fmla="*/ 1882372 h 3482342"/>
              <a:gd name="connsiteX78" fmla="*/ 6723371 w 12192000"/>
              <a:gd name="connsiteY78" fmla="*/ 1886494 h 3482342"/>
              <a:gd name="connsiteX79" fmla="*/ 6702779 w 12192000"/>
              <a:gd name="connsiteY79" fmla="*/ 1893601 h 3482342"/>
              <a:gd name="connsiteX80" fmla="*/ 6686657 w 12192000"/>
              <a:gd name="connsiteY80" fmla="*/ 1907344 h 3482342"/>
              <a:gd name="connsiteX81" fmla="*/ 6651330 w 12192000"/>
              <a:gd name="connsiteY81" fmla="*/ 1922921 h 3482342"/>
              <a:gd name="connsiteX82" fmla="*/ 6622958 w 12192000"/>
              <a:gd name="connsiteY82" fmla="*/ 1936255 h 3482342"/>
              <a:gd name="connsiteX83" fmla="*/ 6522602 w 12192000"/>
              <a:gd name="connsiteY83" fmla="*/ 1954133 h 3482342"/>
              <a:gd name="connsiteX84" fmla="*/ 6444344 w 12192000"/>
              <a:gd name="connsiteY84" fmla="*/ 1969663 h 3482342"/>
              <a:gd name="connsiteX85" fmla="*/ 6409626 w 12192000"/>
              <a:gd name="connsiteY85" fmla="*/ 1978846 h 3482342"/>
              <a:gd name="connsiteX86" fmla="*/ 6333446 w 12192000"/>
              <a:gd name="connsiteY86" fmla="*/ 1997163 h 3482342"/>
              <a:gd name="connsiteX87" fmla="*/ 6294933 w 12192000"/>
              <a:gd name="connsiteY87" fmla="*/ 2019412 h 3482342"/>
              <a:gd name="connsiteX88" fmla="*/ 6238719 w 12192000"/>
              <a:gd name="connsiteY88" fmla="*/ 2042547 h 3482342"/>
              <a:gd name="connsiteX89" fmla="*/ 6187205 w 12192000"/>
              <a:gd name="connsiteY89" fmla="*/ 2060048 h 3482342"/>
              <a:gd name="connsiteX90" fmla="*/ 6138780 w 12192000"/>
              <a:gd name="connsiteY90" fmla="*/ 2081918 h 3482342"/>
              <a:gd name="connsiteX91" fmla="*/ 6120125 w 12192000"/>
              <a:gd name="connsiteY91" fmla="*/ 2109475 h 3482342"/>
              <a:gd name="connsiteX92" fmla="*/ 6056576 w 12192000"/>
              <a:gd name="connsiteY92" fmla="*/ 2120066 h 3482342"/>
              <a:gd name="connsiteX93" fmla="*/ 5993794 w 12192000"/>
              <a:gd name="connsiteY93" fmla="*/ 2122569 h 3482342"/>
              <a:gd name="connsiteX94" fmla="*/ 5943601 w 12192000"/>
              <a:gd name="connsiteY94" fmla="*/ 2137719 h 3482342"/>
              <a:gd name="connsiteX95" fmla="*/ 5898141 w 12192000"/>
              <a:gd name="connsiteY95" fmla="*/ 2144806 h 3482342"/>
              <a:gd name="connsiteX96" fmla="*/ 5855337 w 12192000"/>
              <a:gd name="connsiteY96" fmla="*/ 2137719 h 3482342"/>
              <a:gd name="connsiteX97" fmla="*/ 5817682 w 12192000"/>
              <a:gd name="connsiteY97" fmla="*/ 2157358 h 3482342"/>
              <a:gd name="connsiteX98" fmla="*/ 5735300 w 12192000"/>
              <a:gd name="connsiteY98" fmla="*/ 2158902 h 3482342"/>
              <a:gd name="connsiteX99" fmla="*/ 5591469 w 12192000"/>
              <a:gd name="connsiteY99" fmla="*/ 2178389 h 3482342"/>
              <a:gd name="connsiteX100" fmla="*/ 5505818 w 12192000"/>
              <a:gd name="connsiteY100" fmla="*/ 2194207 h 3482342"/>
              <a:gd name="connsiteX101" fmla="*/ 5452860 w 12192000"/>
              <a:gd name="connsiteY101" fmla="*/ 2180085 h 3482342"/>
              <a:gd name="connsiteX102" fmla="*/ 5414282 w 12192000"/>
              <a:gd name="connsiteY102" fmla="*/ 2183070 h 3482342"/>
              <a:gd name="connsiteX103" fmla="*/ 5368369 w 12192000"/>
              <a:gd name="connsiteY103" fmla="*/ 2204272 h 3482342"/>
              <a:gd name="connsiteX104" fmla="*/ 5336354 w 12192000"/>
              <a:gd name="connsiteY104" fmla="*/ 2218920 h 3482342"/>
              <a:gd name="connsiteX105" fmla="*/ 5291263 w 12192000"/>
              <a:gd name="connsiteY105" fmla="*/ 2239182 h 3482342"/>
              <a:gd name="connsiteX106" fmla="*/ 5255152 w 12192000"/>
              <a:gd name="connsiteY106" fmla="*/ 2247164 h 3482342"/>
              <a:gd name="connsiteX107" fmla="*/ 5233796 w 12192000"/>
              <a:gd name="connsiteY107" fmla="*/ 2268260 h 3482342"/>
              <a:gd name="connsiteX108" fmla="*/ 5212786 w 12192000"/>
              <a:gd name="connsiteY108" fmla="*/ 2296592 h 3482342"/>
              <a:gd name="connsiteX109" fmla="*/ 5173523 w 12192000"/>
              <a:gd name="connsiteY109" fmla="*/ 2309057 h 3482342"/>
              <a:gd name="connsiteX110" fmla="*/ 5123830 w 12192000"/>
              <a:gd name="connsiteY110" fmla="*/ 2307070 h 3482342"/>
              <a:gd name="connsiteX111" fmla="*/ 5065426 w 12192000"/>
              <a:gd name="connsiteY111" fmla="*/ 2324076 h 3482342"/>
              <a:gd name="connsiteX112" fmla="*/ 4975908 w 12192000"/>
              <a:gd name="connsiteY112" fmla="*/ 2364128 h 3482342"/>
              <a:gd name="connsiteX113" fmla="*/ 4913723 w 12192000"/>
              <a:gd name="connsiteY113" fmla="*/ 2385265 h 3482342"/>
              <a:gd name="connsiteX114" fmla="*/ 4746485 w 12192000"/>
              <a:gd name="connsiteY114" fmla="*/ 2451769 h 3482342"/>
              <a:gd name="connsiteX115" fmla="*/ 4681588 w 12192000"/>
              <a:gd name="connsiteY115" fmla="*/ 2467494 h 3482342"/>
              <a:gd name="connsiteX116" fmla="*/ 1783655 w 12192000"/>
              <a:gd name="connsiteY116" fmla="*/ 3163860 h 3482342"/>
              <a:gd name="connsiteX117" fmla="*/ 1325955 w 12192000"/>
              <a:gd name="connsiteY117" fmla="*/ 3176692 h 3482342"/>
              <a:gd name="connsiteX118" fmla="*/ 1190384 w 12192000"/>
              <a:gd name="connsiteY118" fmla="*/ 3203504 h 3482342"/>
              <a:gd name="connsiteX119" fmla="*/ 1094537 w 12192000"/>
              <a:gd name="connsiteY119" fmla="*/ 3229469 h 3482342"/>
              <a:gd name="connsiteX120" fmla="*/ 779276 w 12192000"/>
              <a:gd name="connsiteY120" fmla="*/ 3327290 h 3482342"/>
              <a:gd name="connsiteX121" fmla="*/ 600378 w 12192000"/>
              <a:gd name="connsiteY121" fmla="*/ 3335250 h 3482342"/>
              <a:gd name="connsiteX122" fmla="*/ 493457 w 12192000"/>
              <a:gd name="connsiteY122" fmla="*/ 3365044 h 3482342"/>
              <a:gd name="connsiteX123" fmla="*/ 349402 w 12192000"/>
              <a:gd name="connsiteY123" fmla="*/ 3380897 h 3482342"/>
              <a:gd name="connsiteX124" fmla="*/ 192183 w 12192000"/>
              <a:gd name="connsiteY124" fmla="*/ 3460075 h 3482342"/>
              <a:gd name="connsiteX125" fmla="*/ 46713 w 12192000"/>
              <a:gd name="connsiteY125" fmla="*/ 3462986 h 3482342"/>
              <a:gd name="connsiteX126" fmla="*/ 2765 w 12192000"/>
              <a:gd name="connsiteY126" fmla="*/ 3480770 h 3482342"/>
              <a:gd name="connsiteX127" fmla="*/ 0 w 12192000"/>
              <a:gd name="connsiteY127" fmla="*/ 3482342 h 3482342"/>
              <a:gd name="connsiteX128" fmla="*/ 0 w 12192000"/>
              <a:gd name="connsiteY12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87356 w 12192000"/>
              <a:gd name="connsiteY37" fmla="*/ 1385722 h 3482342"/>
              <a:gd name="connsiteX38" fmla="*/ 10464012 w 12192000"/>
              <a:gd name="connsiteY38" fmla="*/ 1391778 h 3482342"/>
              <a:gd name="connsiteX39" fmla="*/ 10405409 w 12192000"/>
              <a:gd name="connsiteY39" fmla="*/ 1422789 h 3482342"/>
              <a:gd name="connsiteX40" fmla="*/ 10370530 w 12192000"/>
              <a:gd name="connsiteY40" fmla="*/ 1441596 h 3482342"/>
              <a:gd name="connsiteX41" fmla="*/ 10300239 w 12192000"/>
              <a:gd name="connsiteY41" fmla="*/ 1456332 h 3482342"/>
              <a:gd name="connsiteX42" fmla="*/ 10264922 w 12192000"/>
              <a:gd name="connsiteY42" fmla="*/ 1472107 h 3482342"/>
              <a:gd name="connsiteX43" fmla="*/ 10229629 w 12192000"/>
              <a:gd name="connsiteY43" fmla="*/ 1470454 h 3482342"/>
              <a:gd name="connsiteX44" fmla="*/ 10201385 w 12192000"/>
              <a:gd name="connsiteY44" fmla="*/ 1477515 h 3482342"/>
              <a:gd name="connsiteX45" fmla="*/ 10151958 w 12192000"/>
              <a:gd name="connsiteY45" fmla="*/ 1477515 h 3482342"/>
              <a:gd name="connsiteX46" fmla="*/ 10120184 w 12192000"/>
              <a:gd name="connsiteY46" fmla="*/ 1466924 h 3482342"/>
              <a:gd name="connsiteX47" fmla="*/ 10058690 w 12192000"/>
              <a:gd name="connsiteY47" fmla="*/ 1474888 h 3482342"/>
              <a:gd name="connsiteX48" fmla="*/ 10004424 w 12192000"/>
              <a:gd name="connsiteY48" fmla="*/ 1489801 h 3482342"/>
              <a:gd name="connsiteX49" fmla="*/ 9999951 w 12192000"/>
              <a:gd name="connsiteY49" fmla="*/ 1499127 h 3482342"/>
              <a:gd name="connsiteX50" fmla="*/ 9845462 w 12192000"/>
              <a:gd name="connsiteY50" fmla="*/ 1548192 h 3482342"/>
              <a:gd name="connsiteX51" fmla="*/ 9736156 w 12192000"/>
              <a:gd name="connsiteY51" fmla="*/ 1581928 h 3482342"/>
              <a:gd name="connsiteX52" fmla="*/ 9693355 w 12192000"/>
              <a:gd name="connsiteY52" fmla="*/ 1602632 h 3482342"/>
              <a:gd name="connsiteX53" fmla="*/ 9664242 w 12192000"/>
              <a:gd name="connsiteY53" fmla="*/ 1622075 h 3482342"/>
              <a:gd name="connsiteX54" fmla="*/ 9579195 w 12192000"/>
              <a:gd name="connsiteY54" fmla="*/ 1648017 h 3482342"/>
              <a:gd name="connsiteX55" fmla="*/ 9433652 w 12192000"/>
              <a:gd name="connsiteY55" fmla="*/ 1681174 h 3482342"/>
              <a:gd name="connsiteX56" fmla="*/ 9403775 w 12192000"/>
              <a:gd name="connsiteY56" fmla="*/ 1690403 h 3482342"/>
              <a:gd name="connsiteX57" fmla="*/ 9382503 w 12192000"/>
              <a:gd name="connsiteY57" fmla="*/ 1706957 h 3482342"/>
              <a:gd name="connsiteX58" fmla="*/ 9381410 w 12192000"/>
              <a:gd name="connsiteY58" fmla="*/ 1718312 h 3482342"/>
              <a:gd name="connsiteX59" fmla="*/ 9365685 w 12192000"/>
              <a:gd name="connsiteY59" fmla="*/ 1724772 h 3482342"/>
              <a:gd name="connsiteX60" fmla="*/ 9278020 w 12192000"/>
              <a:gd name="connsiteY60" fmla="*/ 1741161 h 3482342"/>
              <a:gd name="connsiteX61" fmla="*/ 9217145 w 12192000"/>
              <a:gd name="connsiteY61" fmla="*/ 1771195 h 3482342"/>
              <a:gd name="connsiteX62" fmla="*/ 8955875 w 12192000"/>
              <a:gd name="connsiteY62" fmla="*/ 1796806 h 3482342"/>
              <a:gd name="connsiteX63" fmla="*/ 8648415 w 12192000"/>
              <a:gd name="connsiteY63" fmla="*/ 1878623 h 3482342"/>
              <a:gd name="connsiteX64" fmla="*/ 8495949 w 12192000"/>
              <a:gd name="connsiteY64" fmla="*/ 1902425 h 3482342"/>
              <a:gd name="connsiteX65" fmla="*/ 8236214 w 12192000"/>
              <a:gd name="connsiteY65" fmla="*/ 1909725 h 3482342"/>
              <a:gd name="connsiteX66" fmla="*/ 8132104 w 12192000"/>
              <a:gd name="connsiteY66" fmla="*/ 1895727 h 3482342"/>
              <a:gd name="connsiteX67" fmla="*/ 7918078 w 12192000"/>
              <a:gd name="connsiteY67" fmla="*/ 1862668 h 3482342"/>
              <a:gd name="connsiteX68" fmla="*/ 7817899 w 12192000"/>
              <a:gd name="connsiteY68" fmla="*/ 1862176 h 3482342"/>
              <a:gd name="connsiteX69" fmla="*/ 7768994 w 12192000"/>
              <a:gd name="connsiteY69" fmla="*/ 1855721 h 3482342"/>
              <a:gd name="connsiteX70" fmla="*/ 7618027 w 12192000"/>
              <a:gd name="connsiteY70" fmla="*/ 1830959 h 3482342"/>
              <a:gd name="connsiteX71" fmla="*/ 7449425 w 12192000"/>
              <a:gd name="connsiteY71" fmla="*/ 1810910 h 3482342"/>
              <a:gd name="connsiteX72" fmla="*/ 7342915 w 12192000"/>
              <a:gd name="connsiteY72" fmla="*/ 1819827 h 3482342"/>
              <a:gd name="connsiteX73" fmla="*/ 7255191 w 12192000"/>
              <a:gd name="connsiteY73" fmla="*/ 1834354 h 3482342"/>
              <a:gd name="connsiteX74" fmla="*/ 7131205 w 12192000"/>
              <a:gd name="connsiteY74" fmla="*/ 1845557 h 3482342"/>
              <a:gd name="connsiteX75" fmla="*/ 6941837 w 12192000"/>
              <a:gd name="connsiteY75" fmla="*/ 1840640 h 3482342"/>
              <a:gd name="connsiteX76" fmla="*/ 6837145 w 12192000"/>
              <a:gd name="connsiteY76" fmla="*/ 1870724 h 3482342"/>
              <a:gd name="connsiteX77" fmla="*/ 6753991 w 12192000"/>
              <a:gd name="connsiteY77" fmla="*/ 1860969 h 3482342"/>
              <a:gd name="connsiteX78" fmla="*/ 6727754 w 12192000"/>
              <a:gd name="connsiteY78" fmla="*/ 1882372 h 3482342"/>
              <a:gd name="connsiteX79" fmla="*/ 6723371 w 12192000"/>
              <a:gd name="connsiteY79" fmla="*/ 1886494 h 3482342"/>
              <a:gd name="connsiteX80" fmla="*/ 6702779 w 12192000"/>
              <a:gd name="connsiteY80" fmla="*/ 1893601 h 3482342"/>
              <a:gd name="connsiteX81" fmla="*/ 6686657 w 12192000"/>
              <a:gd name="connsiteY81" fmla="*/ 1907344 h 3482342"/>
              <a:gd name="connsiteX82" fmla="*/ 6651330 w 12192000"/>
              <a:gd name="connsiteY82" fmla="*/ 1922921 h 3482342"/>
              <a:gd name="connsiteX83" fmla="*/ 6622958 w 12192000"/>
              <a:gd name="connsiteY83" fmla="*/ 1936255 h 3482342"/>
              <a:gd name="connsiteX84" fmla="*/ 6522602 w 12192000"/>
              <a:gd name="connsiteY84" fmla="*/ 1954133 h 3482342"/>
              <a:gd name="connsiteX85" fmla="*/ 6444344 w 12192000"/>
              <a:gd name="connsiteY85" fmla="*/ 1969663 h 3482342"/>
              <a:gd name="connsiteX86" fmla="*/ 6409626 w 12192000"/>
              <a:gd name="connsiteY86" fmla="*/ 1978846 h 3482342"/>
              <a:gd name="connsiteX87" fmla="*/ 6333446 w 12192000"/>
              <a:gd name="connsiteY87" fmla="*/ 1997163 h 3482342"/>
              <a:gd name="connsiteX88" fmla="*/ 6294933 w 12192000"/>
              <a:gd name="connsiteY88" fmla="*/ 2019412 h 3482342"/>
              <a:gd name="connsiteX89" fmla="*/ 6238719 w 12192000"/>
              <a:gd name="connsiteY89" fmla="*/ 2042547 h 3482342"/>
              <a:gd name="connsiteX90" fmla="*/ 6187205 w 12192000"/>
              <a:gd name="connsiteY90" fmla="*/ 2060048 h 3482342"/>
              <a:gd name="connsiteX91" fmla="*/ 6138780 w 12192000"/>
              <a:gd name="connsiteY91" fmla="*/ 2081918 h 3482342"/>
              <a:gd name="connsiteX92" fmla="*/ 6120125 w 12192000"/>
              <a:gd name="connsiteY92" fmla="*/ 2109475 h 3482342"/>
              <a:gd name="connsiteX93" fmla="*/ 6056576 w 12192000"/>
              <a:gd name="connsiteY93" fmla="*/ 2120066 h 3482342"/>
              <a:gd name="connsiteX94" fmla="*/ 5993794 w 12192000"/>
              <a:gd name="connsiteY94" fmla="*/ 2122569 h 3482342"/>
              <a:gd name="connsiteX95" fmla="*/ 5943601 w 12192000"/>
              <a:gd name="connsiteY95" fmla="*/ 2137719 h 3482342"/>
              <a:gd name="connsiteX96" fmla="*/ 5898141 w 12192000"/>
              <a:gd name="connsiteY96" fmla="*/ 2144806 h 3482342"/>
              <a:gd name="connsiteX97" fmla="*/ 5855337 w 12192000"/>
              <a:gd name="connsiteY97" fmla="*/ 2137719 h 3482342"/>
              <a:gd name="connsiteX98" fmla="*/ 5817682 w 12192000"/>
              <a:gd name="connsiteY98" fmla="*/ 2157358 h 3482342"/>
              <a:gd name="connsiteX99" fmla="*/ 5735300 w 12192000"/>
              <a:gd name="connsiteY99" fmla="*/ 2158902 h 3482342"/>
              <a:gd name="connsiteX100" fmla="*/ 5591469 w 12192000"/>
              <a:gd name="connsiteY100" fmla="*/ 2178389 h 3482342"/>
              <a:gd name="connsiteX101" fmla="*/ 5505818 w 12192000"/>
              <a:gd name="connsiteY101" fmla="*/ 2194207 h 3482342"/>
              <a:gd name="connsiteX102" fmla="*/ 5452860 w 12192000"/>
              <a:gd name="connsiteY102" fmla="*/ 2180085 h 3482342"/>
              <a:gd name="connsiteX103" fmla="*/ 5414282 w 12192000"/>
              <a:gd name="connsiteY103" fmla="*/ 2183070 h 3482342"/>
              <a:gd name="connsiteX104" fmla="*/ 5368369 w 12192000"/>
              <a:gd name="connsiteY104" fmla="*/ 2204272 h 3482342"/>
              <a:gd name="connsiteX105" fmla="*/ 5336354 w 12192000"/>
              <a:gd name="connsiteY105" fmla="*/ 2218920 h 3482342"/>
              <a:gd name="connsiteX106" fmla="*/ 5291263 w 12192000"/>
              <a:gd name="connsiteY106" fmla="*/ 2239182 h 3482342"/>
              <a:gd name="connsiteX107" fmla="*/ 5255152 w 12192000"/>
              <a:gd name="connsiteY107" fmla="*/ 2247164 h 3482342"/>
              <a:gd name="connsiteX108" fmla="*/ 5233796 w 12192000"/>
              <a:gd name="connsiteY108" fmla="*/ 2268260 h 3482342"/>
              <a:gd name="connsiteX109" fmla="*/ 5212786 w 12192000"/>
              <a:gd name="connsiteY109" fmla="*/ 2296592 h 3482342"/>
              <a:gd name="connsiteX110" fmla="*/ 5173523 w 12192000"/>
              <a:gd name="connsiteY110" fmla="*/ 2309057 h 3482342"/>
              <a:gd name="connsiteX111" fmla="*/ 5123830 w 12192000"/>
              <a:gd name="connsiteY111" fmla="*/ 2307070 h 3482342"/>
              <a:gd name="connsiteX112" fmla="*/ 5065426 w 12192000"/>
              <a:gd name="connsiteY112" fmla="*/ 2324076 h 3482342"/>
              <a:gd name="connsiteX113" fmla="*/ 4975908 w 12192000"/>
              <a:gd name="connsiteY113" fmla="*/ 2364128 h 3482342"/>
              <a:gd name="connsiteX114" fmla="*/ 4913723 w 12192000"/>
              <a:gd name="connsiteY114" fmla="*/ 2385265 h 3482342"/>
              <a:gd name="connsiteX115" fmla="*/ 4746485 w 12192000"/>
              <a:gd name="connsiteY115" fmla="*/ 2451769 h 3482342"/>
              <a:gd name="connsiteX116" fmla="*/ 4681588 w 12192000"/>
              <a:gd name="connsiteY116" fmla="*/ 2467494 h 3482342"/>
              <a:gd name="connsiteX117" fmla="*/ 1783655 w 12192000"/>
              <a:gd name="connsiteY117" fmla="*/ 3163860 h 3482342"/>
              <a:gd name="connsiteX118" fmla="*/ 1325955 w 12192000"/>
              <a:gd name="connsiteY118" fmla="*/ 3176692 h 3482342"/>
              <a:gd name="connsiteX119" fmla="*/ 1190384 w 12192000"/>
              <a:gd name="connsiteY119" fmla="*/ 3203504 h 3482342"/>
              <a:gd name="connsiteX120" fmla="*/ 1094537 w 12192000"/>
              <a:gd name="connsiteY120" fmla="*/ 3229469 h 3482342"/>
              <a:gd name="connsiteX121" fmla="*/ 779276 w 12192000"/>
              <a:gd name="connsiteY121" fmla="*/ 3327290 h 3482342"/>
              <a:gd name="connsiteX122" fmla="*/ 600378 w 12192000"/>
              <a:gd name="connsiteY122" fmla="*/ 3335250 h 3482342"/>
              <a:gd name="connsiteX123" fmla="*/ 493457 w 12192000"/>
              <a:gd name="connsiteY123" fmla="*/ 3365044 h 3482342"/>
              <a:gd name="connsiteX124" fmla="*/ 349402 w 12192000"/>
              <a:gd name="connsiteY124" fmla="*/ 3380897 h 3482342"/>
              <a:gd name="connsiteX125" fmla="*/ 192183 w 12192000"/>
              <a:gd name="connsiteY125" fmla="*/ 3460075 h 3482342"/>
              <a:gd name="connsiteX126" fmla="*/ 46713 w 12192000"/>
              <a:gd name="connsiteY126" fmla="*/ 3462986 h 3482342"/>
              <a:gd name="connsiteX127" fmla="*/ 2765 w 12192000"/>
              <a:gd name="connsiteY127" fmla="*/ 3480770 h 3482342"/>
              <a:gd name="connsiteX128" fmla="*/ 0 w 12192000"/>
              <a:gd name="connsiteY128" fmla="*/ 3482342 h 3482342"/>
              <a:gd name="connsiteX129" fmla="*/ 0 w 12192000"/>
              <a:gd name="connsiteY12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40314 w 12192000"/>
              <a:gd name="connsiteY36" fmla="*/ 1343356 h 3482342"/>
              <a:gd name="connsiteX37" fmla="*/ 10513263 w 12192000"/>
              <a:gd name="connsiteY37" fmla="*/ 1350756 h 3482342"/>
              <a:gd name="connsiteX38" fmla="*/ 10487356 w 12192000"/>
              <a:gd name="connsiteY38" fmla="*/ 1385722 h 3482342"/>
              <a:gd name="connsiteX39" fmla="*/ 10464012 w 12192000"/>
              <a:gd name="connsiteY39" fmla="*/ 1391778 h 3482342"/>
              <a:gd name="connsiteX40" fmla="*/ 10405409 w 12192000"/>
              <a:gd name="connsiteY40" fmla="*/ 1422789 h 3482342"/>
              <a:gd name="connsiteX41" fmla="*/ 10370530 w 12192000"/>
              <a:gd name="connsiteY41" fmla="*/ 1441596 h 3482342"/>
              <a:gd name="connsiteX42" fmla="*/ 10300239 w 12192000"/>
              <a:gd name="connsiteY42" fmla="*/ 1456332 h 3482342"/>
              <a:gd name="connsiteX43" fmla="*/ 10264922 w 12192000"/>
              <a:gd name="connsiteY43" fmla="*/ 1472107 h 3482342"/>
              <a:gd name="connsiteX44" fmla="*/ 10229629 w 12192000"/>
              <a:gd name="connsiteY44" fmla="*/ 1470454 h 3482342"/>
              <a:gd name="connsiteX45" fmla="*/ 10201385 w 12192000"/>
              <a:gd name="connsiteY45" fmla="*/ 1477515 h 3482342"/>
              <a:gd name="connsiteX46" fmla="*/ 10151958 w 12192000"/>
              <a:gd name="connsiteY46" fmla="*/ 1477515 h 3482342"/>
              <a:gd name="connsiteX47" fmla="*/ 10120184 w 12192000"/>
              <a:gd name="connsiteY47" fmla="*/ 1466924 h 3482342"/>
              <a:gd name="connsiteX48" fmla="*/ 10058690 w 12192000"/>
              <a:gd name="connsiteY48" fmla="*/ 1474888 h 3482342"/>
              <a:gd name="connsiteX49" fmla="*/ 10004424 w 12192000"/>
              <a:gd name="connsiteY49" fmla="*/ 1489801 h 3482342"/>
              <a:gd name="connsiteX50" fmla="*/ 9999951 w 12192000"/>
              <a:gd name="connsiteY50" fmla="*/ 1499127 h 3482342"/>
              <a:gd name="connsiteX51" fmla="*/ 9845462 w 12192000"/>
              <a:gd name="connsiteY51" fmla="*/ 1548192 h 3482342"/>
              <a:gd name="connsiteX52" fmla="*/ 9736156 w 12192000"/>
              <a:gd name="connsiteY52" fmla="*/ 1581928 h 3482342"/>
              <a:gd name="connsiteX53" fmla="*/ 9693355 w 12192000"/>
              <a:gd name="connsiteY53" fmla="*/ 1602632 h 3482342"/>
              <a:gd name="connsiteX54" fmla="*/ 9664242 w 12192000"/>
              <a:gd name="connsiteY54" fmla="*/ 1622075 h 3482342"/>
              <a:gd name="connsiteX55" fmla="*/ 9579195 w 12192000"/>
              <a:gd name="connsiteY55" fmla="*/ 1648017 h 3482342"/>
              <a:gd name="connsiteX56" fmla="*/ 9433652 w 12192000"/>
              <a:gd name="connsiteY56" fmla="*/ 1681174 h 3482342"/>
              <a:gd name="connsiteX57" fmla="*/ 9403775 w 12192000"/>
              <a:gd name="connsiteY57" fmla="*/ 1690403 h 3482342"/>
              <a:gd name="connsiteX58" fmla="*/ 9382503 w 12192000"/>
              <a:gd name="connsiteY58" fmla="*/ 1706957 h 3482342"/>
              <a:gd name="connsiteX59" fmla="*/ 9381410 w 12192000"/>
              <a:gd name="connsiteY59" fmla="*/ 1718312 h 3482342"/>
              <a:gd name="connsiteX60" fmla="*/ 9365685 w 12192000"/>
              <a:gd name="connsiteY60" fmla="*/ 1724772 h 3482342"/>
              <a:gd name="connsiteX61" fmla="*/ 9278020 w 12192000"/>
              <a:gd name="connsiteY61" fmla="*/ 1741161 h 3482342"/>
              <a:gd name="connsiteX62" fmla="*/ 9217145 w 12192000"/>
              <a:gd name="connsiteY62" fmla="*/ 1771195 h 3482342"/>
              <a:gd name="connsiteX63" fmla="*/ 8955875 w 12192000"/>
              <a:gd name="connsiteY63" fmla="*/ 1796806 h 3482342"/>
              <a:gd name="connsiteX64" fmla="*/ 8648415 w 12192000"/>
              <a:gd name="connsiteY64" fmla="*/ 1878623 h 3482342"/>
              <a:gd name="connsiteX65" fmla="*/ 8495949 w 12192000"/>
              <a:gd name="connsiteY65" fmla="*/ 1902425 h 3482342"/>
              <a:gd name="connsiteX66" fmla="*/ 8236214 w 12192000"/>
              <a:gd name="connsiteY66" fmla="*/ 1909725 h 3482342"/>
              <a:gd name="connsiteX67" fmla="*/ 8132104 w 12192000"/>
              <a:gd name="connsiteY67" fmla="*/ 1895727 h 3482342"/>
              <a:gd name="connsiteX68" fmla="*/ 7918078 w 12192000"/>
              <a:gd name="connsiteY68" fmla="*/ 1862668 h 3482342"/>
              <a:gd name="connsiteX69" fmla="*/ 7817899 w 12192000"/>
              <a:gd name="connsiteY69" fmla="*/ 1862176 h 3482342"/>
              <a:gd name="connsiteX70" fmla="*/ 7768994 w 12192000"/>
              <a:gd name="connsiteY70" fmla="*/ 1855721 h 3482342"/>
              <a:gd name="connsiteX71" fmla="*/ 7618027 w 12192000"/>
              <a:gd name="connsiteY71" fmla="*/ 1830959 h 3482342"/>
              <a:gd name="connsiteX72" fmla="*/ 7449425 w 12192000"/>
              <a:gd name="connsiteY72" fmla="*/ 1810910 h 3482342"/>
              <a:gd name="connsiteX73" fmla="*/ 7342915 w 12192000"/>
              <a:gd name="connsiteY73" fmla="*/ 1819827 h 3482342"/>
              <a:gd name="connsiteX74" fmla="*/ 7255191 w 12192000"/>
              <a:gd name="connsiteY74" fmla="*/ 1834354 h 3482342"/>
              <a:gd name="connsiteX75" fmla="*/ 7131205 w 12192000"/>
              <a:gd name="connsiteY75" fmla="*/ 1845557 h 3482342"/>
              <a:gd name="connsiteX76" fmla="*/ 6941837 w 12192000"/>
              <a:gd name="connsiteY76" fmla="*/ 1840640 h 3482342"/>
              <a:gd name="connsiteX77" fmla="*/ 6837145 w 12192000"/>
              <a:gd name="connsiteY77" fmla="*/ 1870724 h 3482342"/>
              <a:gd name="connsiteX78" fmla="*/ 6753991 w 12192000"/>
              <a:gd name="connsiteY78" fmla="*/ 1860969 h 3482342"/>
              <a:gd name="connsiteX79" fmla="*/ 6727754 w 12192000"/>
              <a:gd name="connsiteY79" fmla="*/ 1882372 h 3482342"/>
              <a:gd name="connsiteX80" fmla="*/ 6723371 w 12192000"/>
              <a:gd name="connsiteY80" fmla="*/ 1886494 h 3482342"/>
              <a:gd name="connsiteX81" fmla="*/ 6702779 w 12192000"/>
              <a:gd name="connsiteY81" fmla="*/ 1893601 h 3482342"/>
              <a:gd name="connsiteX82" fmla="*/ 6686657 w 12192000"/>
              <a:gd name="connsiteY82" fmla="*/ 1907344 h 3482342"/>
              <a:gd name="connsiteX83" fmla="*/ 6651330 w 12192000"/>
              <a:gd name="connsiteY83" fmla="*/ 1922921 h 3482342"/>
              <a:gd name="connsiteX84" fmla="*/ 6622958 w 12192000"/>
              <a:gd name="connsiteY84" fmla="*/ 1936255 h 3482342"/>
              <a:gd name="connsiteX85" fmla="*/ 6522602 w 12192000"/>
              <a:gd name="connsiteY85" fmla="*/ 1954133 h 3482342"/>
              <a:gd name="connsiteX86" fmla="*/ 6444344 w 12192000"/>
              <a:gd name="connsiteY86" fmla="*/ 1969663 h 3482342"/>
              <a:gd name="connsiteX87" fmla="*/ 6409626 w 12192000"/>
              <a:gd name="connsiteY87" fmla="*/ 1978846 h 3482342"/>
              <a:gd name="connsiteX88" fmla="*/ 6333446 w 12192000"/>
              <a:gd name="connsiteY88" fmla="*/ 1997163 h 3482342"/>
              <a:gd name="connsiteX89" fmla="*/ 6294933 w 12192000"/>
              <a:gd name="connsiteY89" fmla="*/ 2019412 h 3482342"/>
              <a:gd name="connsiteX90" fmla="*/ 6238719 w 12192000"/>
              <a:gd name="connsiteY90" fmla="*/ 2042547 h 3482342"/>
              <a:gd name="connsiteX91" fmla="*/ 6187205 w 12192000"/>
              <a:gd name="connsiteY91" fmla="*/ 2060048 h 3482342"/>
              <a:gd name="connsiteX92" fmla="*/ 6138780 w 12192000"/>
              <a:gd name="connsiteY92" fmla="*/ 2081918 h 3482342"/>
              <a:gd name="connsiteX93" fmla="*/ 6120125 w 12192000"/>
              <a:gd name="connsiteY93" fmla="*/ 2109475 h 3482342"/>
              <a:gd name="connsiteX94" fmla="*/ 6056576 w 12192000"/>
              <a:gd name="connsiteY94" fmla="*/ 2120066 h 3482342"/>
              <a:gd name="connsiteX95" fmla="*/ 5993794 w 12192000"/>
              <a:gd name="connsiteY95" fmla="*/ 2122569 h 3482342"/>
              <a:gd name="connsiteX96" fmla="*/ 5943601 w 12192000"/>
              <a:gd name="connsiteY96" fmla="*/ 2137719 h 3482342"/>
              <a:gd name="connsiteX97" fmla="*/ 5898141 w 12192000"/>
              <a:gd name="connsiteY97" fmla="*/ 2144806 h 3482342"/>
              <a:gd name="connsiteX98" fmla="*/ 5855337 w 12192000"/>
              <a:gd name="connsiteY98" fmla="*/ 2137719 h 3482342"/>
              <a:gd name="connsiteX99" fmla="*/ 5817682 w 12192000"/>
              <a:gd name="connsiteY99" fmla="*/ 2157358 h 3482342"/>
              <a:gd name="connsiteX100" fmla="*/ 5735300 w 12192000"/>
              <a:gd name="connsiteY100" fmla="*/ 2158902 h 3482342"/>
              <a:gd name="connsiteX101" fmla="*/ 5591469 w 12192000"/>
              <a:gd name="connsiteY101" fmla="*/ 2178389 h 3482342"/>
              <a:gd name="connsiteX102" fmla="*/ 5505818 w 12192000"/>
              <a:gd name="connsiteY102" fmla="*/ 2194207 h 3482342"/>
              <a:gd name="connsiteX103" fmla="*/ 5452860 w 12192000"/>
              <a:gd name="connsiteY103" fmla="*/ 2180085 h 3482342"/>
              <a:gd name="connsiteX104" fmla="*/ 5414282 w 12192000"/>
              <a:gd name="connsiteY104" fmla="*/ 2183070 h 3482342"/>
              <a:gd name="connsiteX105" fmla="*/ 5368369 w 12192000"/>
              <a:gd name="connsiteY105" fmla="*/ 2204272 h 3482342"/>
              <a:gd name="connsiteX106" fmla="*/ 5336354 w 12192000"/>
              <a:gd name="connsiteY106" fmla="*/ 2218920 h 3482342"/>
              <a:gd name="connsiteX107" fmla="*/ 5291263 w 12192000"/>
              <a:gd name="connsiteY107" fmla="*/ 2239182 h 3482342"/>
              <a:gd name="connsiteX108" fmla="*/ 5255152 w 12192000"/>
              <a:gd name="connsiteY108" fmla="*/ 2247164 h 3482342"/>
              <a:gd name="connsiteX109" fmla="*/ 5233796 w 12192000"/>
              <a:gd name="connsiteY109" fmla="*/ 2268260 h 3482342"/>
              <a:gd name="connsiteX110" fmla="*/ 5212786 w 12192000"/>
              <a:gd name="connsiteY110" fmla="*/ 2296592 h 3482342"/>
              <a:gd name="connsiteX111" fmla="*/ 5173523 w 12192000"/>
              <a:gd name="connsiteY111" fmla="*/ 2309057 h 3482342"/>
              <a:gd name="connsiteX112" fmla="*/ 5123830 w 12192000"/>
              <a:gd name="connsiteY112" fmla="*/ 2307070 h 3482342"/>
              <a:gd name="connsiteX113" fmla="*/ 5065426 w 12192000"/>
              <a:gd name="connsiteY113" fmla="*/ 2324076 h 3482342"/>
              <a:gd name="connsiteX114" fmla="*/ 4975908 w 12192000"/>
              <a:gd name="connsiteY114" fmla="*/ 2364128 h 3482342"/>
              <a:gd name="connsiteX115" fmla="*/ 4913723 w 12192000"/>
              <a:gd name="connsiteY115" fmla="*/ 2385265 h 3482342"/>
              <a:gd name="connsiteX116" fmla="*/ 4746485 w 12192000"/>
              <a:gd name="connsiteY116" fmla="*/ 2451769 h 3482342"/>
              <a:gd name="connsiteX117" fmla="*/ 4681588 w 12192000"/>
              <a:gd name="connsiteY117" fmla="*/ 2467494 h 3482342"/>
              <a:gd name="connsiteX118" fmla="*/ 1783655 w 12192000"/>
              <a:gd name="connsiteY118" fmla="*/ 3163860 h 3482342"/>
              <a:gd name="connsiteX119" fmla="*/ 1325955 w 12192000"/>
              <a:gd name="connsiteY119" fmla="*/ 3176692 h 3482342"/>
              <a:gd name="connsiteX120" fmla="*/ 1190384 w 12192000"/>
              <a:gd name="connsiteY120" fmla="*/ 3203504 h 3482342"/>
              <a:gd name="connsiteX121" fmla="*/ 1094537 w 12192000"/>
              <a:gd name="connsiteY121" fmla="*/ 3229469 h 3482342"/>
              <a:gd name="connsiteX122" fmla="*/ 779276 w 12192000"/>
              <a:gd name="connsiteY122" fmla="*/ 3327290 h 3482342"/>
              <a:gd name="connsiteX123" fmla="*/ 600378 w 12192000"/>
              <a:gd name="connsiteY123" fmla="*/ 3335250 h 3482342"/>
              <a:gd name="connsiteX124" fmla="*/ 493457 w 12192000"/>
              <a:gd name="connsiteY124" fmla="*/ 3365044 h 3482342"/>
              <a:gd name="connsiteX125" fmla="*/ 349402 w 12192000"/>
              <a:gd name="connsiteY125" fmla="*/ 3380897 h 3482342"/>
              <a:gd name="connsiteX126" fmla="*/ 192183 w 12192000"/>
              <a:gd name="connsiteY126" fmla="*/ 3460075 h 3482342"/>
              <a:gd name="connsiteX127" fmla="*/ 46713 w 12192000"/>
              <a:gd name="connsiteY127" fmla="*/ 3462986 h 3482342"/>
              <a:gd name="connsiteX128" fmla="*/ 2765 w 12192000"/>
              <a:gd name="connsiteY128" fmla="*/ 3480770 h 3482342"/>
              <a:gd name="connsiteX129" fmla="*/ 0 w 12192000"/>
              <a:gd name="connsiteY129" fmla="*/ 3482342 h 3482342"/>
              <a:gd name="connsiteX130" fmla="*/ 0 w 12192000"/>
              <a:gd name="connsiteY13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40314 w 12192000"/>
              <a:gd name="connsiteY36" fmla="*/ 1343356 h 3482342"/>
              <a:gd name="connsiteX37" fmla="*/ 10513263 w 12192000"/>
              <a:gd name="connsiteY37" fmla="*/ 1371939 h 3482342"/>
              <a:gd name="connsiteX38" fmla="*/ 10487356 w 12192000"/>
              <a:gd name="connsiteY38" fmla="*/ 1385722 h 3482342"/>
              <a:gd name="connsiteX39" fmla="*/ 10464012 w 12192000"/>
              <a:gd name="connsiteY39" fmla="*/ 1391778 h 3482342"/>
              <a:gd name="connsiteX40" fmla="*/ 10405409 w 12192000"/>
              <a:gd name="connsiteY40" fmla="*/ 1422789 h 3482342"/>
              <a:gd name="connsiteX41" fmla="*/ 10370530 w 12192000"/>
              <a:gd name="connsiteY41" fmla="*/ 1441596 h 3482342"/>
              <a:gd name="connsiteX42" fmla="*/ 10300239 w 12192000"/>
              <a:gd name="connsiteY42" fmla="*/ 1456332 h 3482342"/>
              <a:gd name="connsiteX43" fmla="*/ 10264922 w 12192000"/>
              <a:gd name="connsiteY43" fmla="*/ 1472107 h 3482342"/>
              <a:gd name="connsiteX44" fmla="*/ 10229629 w 12192000"/>
              <a:gd name="connsiteY44" fmla="*/ 1470454 h 3482342"/>
              <a:gd name="connsiteX45" fmla="*/ 10201385 w 12192000"/>
              <a:gd name="connsiteY45" fmla="*/ 1477515 h 3482342"/>
              <a:gd name="connsiteX46" fmla="*/ 10151958 w 12192000"/>
              <a:gd name="connsiteY46" fmla="*/ 1477515 h 3482342"/>
              <a:gd name="connsiteX47" fmla="*/ 10120184 w 12192000"/>
              <a:gd name="connsiteY47" fmla="*/ 1466924 h 3482342"/>
              <a:gd name="connsiteX48" fmla="*/ 10058690 w 12192000"/>
              <a:gd name="connsiteY48" fmla="*/ 1474888 h 3482342"/>
              <a:gd name="connsiteX49" fmla="*/ 10004424 w 12192000"/>
              <a:gd name="connsiteY49" fmla="*/ 1489801 h 3482342"/>
              <a:gd name="connsiteX50" fmla="*/ 9999951 w 12192000"/>
              <a:gd name="connsiteY50" fmla="*/ 1499127 h 3482342"/>
              <a:gd name="connsiteX51" fmla="*/ 9845462 w 12192000"/>
              <a:gd name="connsiteY51" fmla="*/ 1548192 h 3482342"/>
              <a:gd name="connsiteX52" fmla="*/ 9736156 w 12192000"/>
              <a:gd name="connsiteY52" fmla="*/ 1581928 h 3482342"/>
              <a:gd name="connsiteX53" fmla="*/ 9693355 w 12192000"/>
              <a:gd name="connsiteY53" fmla="*/ 1602632 h 3482342"/>
              <a:gd name="connsiteX54" fmla="*/ 9664242 w 12192000"/>
              <a:gd name="connsiteY54" fmla="*/ 1622075 h 3482342"/>
              <a:gd name="connsiteX55" fmla="*/ 9579195 w 12192000"/>
              <a:gd name="connsiteY55" fmla="*/ 1648017 h 3482342"/>
              <a:gd name="connsiteX56" fmla="*/ 9433652 w 12192000"/>
              <a:gd name="connsiteY56" fmla="*/ 1681174 h 3482342"/>
              <a:gd name="connsiteX57" fmla="*/ 9403775 w 12192000"/>
              <a:gd name="connsiteY57" fmla="*/ 1690403 h 3482342"/>
              <a:gd name="connsiteX58" fmla="*/ 9382503 w 12192000"/>
              <a:gd name="connsiteY58" fmla="*/ 1706957 h 3482342"/>
              <a:gd name="connsiteX59" fmla="*/ 9381410 w 12192000"/>
              <a:gd name="connsiteY59" fmla="*/ 1718312 h 3482342"/>
              <a:gd name="connsiteX60" fmla="*/ 9365685 w 12192000"/>
              <a:gd name="connsiteY60" fmla="*/ 1724772 h 3482342"/>
              <a:gd name="connsiteX61" fmla="*/ 9278020 w 12192000"/>
              <a:gd name="connsiteY61" fmla="*/ 1741161 h 3482342"/>
              <a:gd name="connsiteX62" fmla="*/ 9217145 w 12192000"/>
              <a:gd name="connsiteY62" fmla="*/ 1771195 h 3482342"/>
              <a:gd name="connsiteX63" fmla="*/ 8955875 w 12192000"/>
              <a:gd name="connsiteY63" fmla="*/ 1796806 h 3482342"/>
              <a:gd name="connsiteX64" fmla="*/ 8648415 w 12192000"/>
              <a:gd name="connsiteY64" fmla="*/ 1878623 h 3482342"/>
              <a:gd name="connsiteX65" fmla="*/ 8495949 w 12192000"/>
              <a:gd name="connsiteY65" fmla="*/ 1902425 h 3482342"/>
              <a:gd name="connsiteX66" fmla="*/ 8236214 w 12192000"/>
              <a:gd name="connsiteY66" fmla="*/ 1909725 h 3482342"/>
              <a:gd name="connsiteX67" fmla="*/ 8132104 w 12192000"/>
              <a:gd name="connsiteY67" fmla="*/ 1895727 h 3482342"/>
              <a:gd name="connsiteX68" fmla="*/ 7918078 w 12192000"/>
              <a:gd name="connsiteY68" fmla="*/ 1862668 h 3482342"/>
              <a:gd name="connsiteX69" fmla="*/ 7817899 w 12192000"/>
              <a:gd name="connsiteY69" fmla="*/ 1862176 h 3482342"/>
              <a:gd name="connsiteX70" fmla="*/ 7768994 w 12192000"/>
              <a:gd name="connsiteY70" fmla="*/ 1855721 h 3482342"/>
              <a:gd name="connsiteX71" fmla="*/ 7618027 w 12192000"/>
              <a:gd name="connsiteY71" fmla="*/ 1830959 h 3482342"/>
              <a:gd name="connsiteX72" fmla="*/ 7449425 w 12192000"/>
              <a:gd name="connsiteY72" fmla="*/ 1810910 h 3482342"/>
              <a:gd name="connsiteX73" fmla="*/ 7342915 w 12192000"/>
              <a:gd name="connsiteY73" fmla="*/ 1819827 h 3482342"/>
              <a:gd name="connsiteX74" fmla="*/ 7255191 w 12192000"/>
              <a:gd name="connsiteY74" fmla="*/ 1834354 h 3482342"/>
              <a:gd name="connsiteX75" fmla="*/ 7131205 w 12192000"/>
              <a:gd name="connsiteY75" fmla="*/ 1845557 h 3482342"/>
              <a:gd name="connsiteX76" fmla="*/ 6941837 w 12192000"/>
              <a:gd name="connsiteY76" fmla="*/ 1840640 h 3482342"/>
              <a:gd name="connsiteX77" fmla="*/ 6837145 w 12192000"/>
              <a:gd name="connsiteY77" fmla="*/ 1870724 h 3482342"/>
              <a:gd name="connsiteX78" fmla="*/ 6753991 w 12192000"/>
              <a:gd name="connsiteY78" fmla="*/ 1860969 h 3482342"/>
              <a:gd name="connsiteX79" fmla="*/ 6727754 w 12192000"/>
              <a:gd name="connsiteY79" fmla="*/ 1882372 h 3482342"/>
              <a:gd name="connsiteX80" fmla="*/ 6723371 w 12192000"/>
              <a:gd name="connsiteY80" fmla="*/ 1886494 h 3482342"/>
              <a:gd name="connsiteX81" fmla="*/ 6702779 w 12192000"/>
              <a:gd name="connsiteY81" fmla="*/ 1893601 h 3482342"/>
              <a:gd name="connsiteX82" fmla="*/ 6686657 w 12192000"/>
              <a:gd name="connsiteY82" fmla="*/ 1907344 h 3482342"/>
              <a:gd name="connsiteX83" fmla="*/ 6651330 w 12192000"/>
              <a:gd name="connsiteY83" fmla="*/ 1922921 h 3482342"/>
              <a:gd name="connsiteX84" fmla="*/ 6622958 w 12192000"/>
              <a:gd name="connsiteY84" fmla="*/ 1936255 h 3482342"/>
              <a:gd name="connsiteX85" fmla="*/ 6522602 w 12192000"/>
              <a:gd name="connsiteY85" fmla="*/ 1954133 h 3482342"/>
              <a:gd name="connsiteX86" fmla="*/ 6444344 w 12192000"/>
              <a:gd name="connsiteY86" fmla="*/ 1969663 h 3482342"/>
              <a:gd name="connsiteX87" fmla="*/ 6409626 w 12192000"/>
              <a:gd name="connsiteY87" fmla="*/ 1978846 h 3482342"/>
              <a:gd name="connsiteX88" fmla="*/ 6333446 w 12192000"/>
              <a:gd name="connsiteY88" fmla="*/ 1997163 h 3482342"/>
              <a:gd name="connsiteX89" fmla="*/ 6294933 w 12192000"/>
              <a:gd name="connsiteY89" fmla="*/ 2019412 h 3482342"/>
              <a:gd name="connsiteX90" fmla="*/ 6238719 w 12192000"/>
              <a:gd name="connsiteY90" fmla="*/ 2042547 h 3482342"/>
              <a:gd name="connsiteX91" fmla="*/ 6187205 w 12192000"/>
              <a:gd name="connsiteY91" fmla="*/ 2060048 h 3482342"/>
              <a:gd name="connsiteX92" fmla="*/ 6138780 w 12192000"/>
              <a:gd name="connsiteY92" fmla="*/ 2081918 h 3482342"/>
              <a:gd name="connsiteX93" fmla="*/ 6120125 w 12192000"/>
              <a:gd name="connsiteY93" fmla="*/ 2109475 h 3482342"/>
              <a:gd name="connsiteX94" fmla="*/ 6056576 w 12192000"/>
              <a:gd name="connsiteY94" fmla="*/ 2120066 h 3482342"/>
              <a:gd name="connsiteX95" fmla="*/ 5993794 w 12192000"/>
              <a:gd name="connsiteY95" fmla="*/ 2122569 h 3482342"/>
              <a:gd name="connsiteX96" fmla="*/ 5943601 w 12192000"/>
              <a:gd name="connsiteY96" fmla="*/ 2137719 h 3482342"/>
              <a:gd name="connsiteX97" fmla="*/ 5898141 w 12192000"/>
              <a:gd name="connsiteY97" fmla="*/ 2144806 h 3482342"/>
              <a:gd name="connsiteX98" fmla="*/ 5855337 w 12192000"/>
              <a:gd name="connsiteY98" fmla="*/ 2137719 h 3482342"/>
              <a:gd name="connsiteX99" fmla="*/ 5817682 w 12192000"/>
              <a:gd name="connsiteY99" fmla="*/ 2157358 h 3482342"/>
              <a:gd name="connsiteX100" fmla="*/ 5735300 w 12192000"/>
              <a:gd name="connsiteY100" fmla="*/ 2158902 h 3482342"/>
              <a:gd name="connsiteX101" fmla="*/ 5591469 w 12192000"/>
              <a:gd name="connsiteY101" fmla="*/ 2178389 h 3482342"/>
              <a:gd name="connsiteX102" fmla="*/ 5505818 w 12192000"/>
              <a:gd name="connsiteY102" fmla="*/ 2194207 h 3482342"/>
              <a:gd name="connsiteX103" fmla="*/ 5452860 w 12192000"/>
              <a:gd name="connsiteY103" fmla="*/ 2180085 h 3482342"/>
              <a:gd name="connsiteX104" fmla="*/ 5414282 w 12192000"/>
              <a:gd name="connsiteY104" fmla="*/ 2183070 h 3482342"/>
              <a:gd name="connsiteX105" fmla="*/ 5368369 w 12192000"/>
              <a:gd name="connsiteY105" fmla="*/ 2204272 h 3482342"/>
              <a:gd name="connsiteX106" fmla="*/ 5336354 w 12192000"/>
              <a:gd name="connsiteY106" fmla="*/ 2218920 h 3482342"/>
              <a:gd name="connsiteX107" fmla="*/ 5291263 w 12192000"/>
              <a:gd name="connsiteY107" fmla="*/ 2239182 h 3482342"/>
              <a:gd name="connsiteX108" fmla="*/ 5255152 w 12192000"/>
              <a:gd name="connsiteY108" fmla="*/ 2247164 h 3482342"/>
              <a:gd name="connsiteX109" fmla="*/ 5233796 w 12192000"/>
              <a:gd name="connsiteY109" fmla="*/ 2268260 h 3482342"/>
              <a:gd name="connsiteX110" fmla="*/ 5212786 w 12192000"/>
              <a:gd name="connsiteY110" fmla="*/ 2296592 h 3482342"/>
              <a:gd name="connsiteX111" fmla="*/ 5173523 w 12192000"/>
              <a:gd name="connsiteY111" fmla="*/ 2309057 h 3482342"/>
              <a:gd name="connsiteX112" fmla="*/ 5123830 w 12192000"/>
              <a:gd name="connsiteY112" fmla="*/ 2307070 h 3482342"/>
              <a:gd name="connsiteX113" fmla="*/ 5065426 w 12192000"/>
              <a:gd name="connsiteY113" fmla="*/ 2324076 h 3482342"/>
              <a:gd name="connsiteX114" fmla="*/ 4975908 w 12192000"/>
              <a:gd name="connsiteY114" fmla="*/ 2364128 h 3482342"/>
              <a:gd name="connsiteX115" fmla="*/ 4913723 w 12192000"/>
              <a:gd name="connsiteY115" fmla="*/ 2385265 h 3482342"/>
              <a:gd name="connsiteX116" fmla="*/ 4746485 w 12192000"/>
              <a:gd name="connsiteY116" fmla="*/ 2451769 h 3482342"/>
              <a:gd name="connsiteX117" fmla="*/ 4681588 w 12192000"/>
              <a:gd name="connsiteY117" fmla="*/ 2467494 h 3482342"/>
              <a:gd name="connsiteX118" fmla="*/ 1783655 w 12192000"/>
              <a:gd name="connsiteY118" fmla="*/ 3163860 h 3482342"/>
              <a:gd name="connsiteX119" fmla="*/ 1325955 w 12192000"/>
              <a:gd name="connsiteY119" fmla="*/ 3176692 h 3482342"/>
              <a:gd name="connsiteX120" fmla="*/ 1190384 w 12192000"/>
              <a:gd name="connsiteY120" fmla="*/ 3203504 h 3482342"/>
              <a:gd name="connsiteX121" fmla="*/ 1094537 w 12192000"/>
              <a:gd name="connsiteY121" fmla="*/ 3229469 h 3482342"/>
              <a:gd name="connsiteX122" fmla="*/ 779276 w 12192000"/>
              <a:gd name="connsiteY122" fmla="*/ 3327290 h 3482342"/>
              <a:gd name="connsiteX123" fmla="*/ 600378 w 12192000"/>
              <a:gd name="connsiteY123" fmla="*/ 3335250 h 3482342"/>
              <a:gd name="connsiteX124" fmla="*/ 493457 w 12192000"/>
              <a:gd name="connsiteY124" fmla="*/ 3365044 h 3482342"/>
              <a:gd name="connsiteX125" fmla="*/ 349402 w 12192000"/>
              <a:gd name="connsiteY125" fmla="*/ 3380897 h 3482342"/>
              <a:gd name="connsiteX126" fmla="*/ 192183 w 12192000"/>
              <a:gd name="connsiteY126" fmla="*/ 3460075 h 3482342"/>
              <a:gd name="connsiteX127" fmla="*/ 46713 w 12192000"/>
              <a:gd name="connsiteY127" fmla="*/ 3462986 h 3482342"/>
              <a:gd name="connsiteX128" fmla="*/ 2765 w 12192000"/>
              <a:gd name="connsiteY128" fmla="*/ 3480770 h 3482342"/>
              <a:gd name="connsiteX129" fmla="*/ 0 w 12192000"/>
              <a:gd name="connsiteY129" fmla="*/ 3482342 h 3482342"/>
              <a:gd name="connsiteX130" fmla="*/ 0 w 12192000"/>
              <a:gd name="connsiteY13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47375 w 12192000"/>
              <a:gd name="connsiteY36" fmla="*/ 1375130 h 3482342"/>
              <a:gd name="connsiteX37" fmla="*/ 10513263 w 12192000"/>
              <a:gd name="connsiteY37" fmla="*/ 1371939 h 3482342"/>
              <a:gd name="connsiteX38" fmla="*/ 10487356 w 12192000"/>
              <a:gd name="connsiteY38" fmla="*/ 1385722 h 3482342"/>
              <a:gd name="connsiteX39" fmla="*/ 10464012 w 12192000"/>
              <a:gd name="connsiteY39" fmla="*/ 1391778 h 3482342"/>
              <a:gd name="connsiteX40" fmla="*/ 10405409 w 12192000"/>
              <a:gd name="connsiteY40" fmla="*/ 1422789 h 3482342"/>
              <a:gd name="connsiteX41" fmla="*/ 10370530 w 12192000"/>
              <a:gd name="connsiteY41" fmla="*/ 1441596 h 3482342"/>
              <a:gd name="connsiteX42" fmla="*/ 10300239 w 12192000"/>
              <a:gd name="connsiteY42" fmla="*/ 1456332 h 3482342"/>
              <a:gd name="connsiteX43" fmla="*/ 10264922 w 12192000"/>
              <a:gd name="connsiteY43" fmla="*/ 1472107 h 3482342"/>
              <a:gd name="connsiteX44" fmla="*/ 10229629 w 12192000"/>
              <a:gd name="connsiteY44" fmla="*/ 1470454 h 3482342"/>
              <a:gd name="connsiteX45" fmla="*/ 10201385 w 12192000"/>
              <a:gd name="connsiteY45" fmla="*/ 1477515 h 3482342"/>
              <a:gd name="connsiteX46" fmla="*/ 10151958 w 12192000"/>
              <a:gd name="connsiteY46" fmla="*/ 1477515 h 3482342"/>
              <a:gd name="connsiteX47" fmla="*/ 10120184 w 12192000"/>
              <a:gd name="connsiteY47" fmla="*/ 1466924 h 3482342"/>
              <a:gd name="connsiteX48" fmla="*/ 10058690 w 12192000"/>
              <a:gd name="connsiteY48" fmla="*/ 1474888 h 3482342"/>
              <a:gd name="connsiteX49" fmla="*/ 10004424 w 12192000"/>
              <a:gd name="connsiteY49" fmla="*/ 1489801 h 3482342"/>
              <a:gd name="connsiteX50" fmla="*/ 9999951 w 12192000"/>
              <a:gd name="connsiteY50" fmla="*/ 1499127 h 3482342"/>
              <a:gd name="connsiteX51" fmla="*/ 9845462 w 12192000"/>
              <a:gd name="connsiteY51" fmla="*/ 1548192 h 3482342"/>
              <a:gd name="connsiteX52" fmla="*/ 9736156 w 12192000"/>
              <a:gd name="connsiteY52" fmla="*/ 1581928 h 3482342"/>
              <a:gd name="connsiteX53" fmla="*/ 9693355 w 12192000"/>
              <a:gd name="connsiteY53" fmla="*/ 1602632 h 3482342"/>
              <a:gd name="connsiteX54" fmla="*/ 9664242 w 12192000"/>
              <a:gd name="connsiteY54" fmla="*/ 1622075 h 3482342"/>
              <a:gd name="connsiteX55" fmla="*/ 9579195 w 12192000"/>
              <a:gd name="connsiteY55" fmla="*/ 1648017 h 3482342"/>
              <a:gd name="connsiteX56" fmla="*/ 9433652 w 12192000"/>
              <a:gd name="connsiteY56" fmla="*/ 1681174 h 3482342"/>
              <a:gd name="connsiteX57" fmla="*/ 9403775 w 12192000"/>
              <a:gd name="connsiteY57" fmla="*/ 1690403 h 3482342"/>
              <a:gd name="connsiteX58" fmla="*/ 9382503 w 12192000"/>
              <a:gd name="connsiteY58" fmla="*/ 1706957 h 3482342"/>
              <a:gd name="connsiteX59" fmla="*/ 9381410 w 12192000"/>
              <a:gd name="connsiteY59" fmla="*/ 1718312 h 3482342"/>
              <a:gd name="connsiteX60" fmla="*/ 9365685 w 12192000"/>
              <a:gd name="connsiteY60" fmla="*/ 1724772 h 3482342"/>
              <a:gd name="connsiteX61" fmla="*/ 9278020 w 12192000"/>
              <a:gd name="connsiteY61" fmla="*/ 1741161 h 3482342"/>
              <a:gd name="connsiteX62" fmla="*/ 9217145 w 12192000"/>
              <a:gd name="connsiteY62" fmla="*/ 1771195 h 3482342"/>
              <a:gd name="connsiteX63" fmla="*/ 8955875 w 12192000"/>
              <a:gd name="connsiteY63" fmla="*/ 1796806 h 3482342"/>
              <a:gd name="connsiteX64" fmla="*/ 8648415 w 12192000"/>
              <a:gd name="connsiteY64" fmla="*/ 1878623 h 3482342"/>
              <a:gd name="connsiteX65" fmla="*/ 8495949 w 12192000"/>
              <a:gd name="connsiteY65" fmla="*/ 1902425 h 3482342"/>
              <a:gd name="connsiteX66" fmla="*/ 8236214 w 12192000"/>
              <a:gd name="connsiteY66" fmla="*/ 1909725 h 3482342"/>
              <a:gd name="connsiteX67" fmla="*/ 8132104 w 12192000"/>
              <a:gd name="connsiteY67" fmla="*/ 1895727 h 3482342"/>
              <a:gd name="connsiteX68" fmla="*/ 7918078 w 12192000"/>
              <a:gd name="connsiteY68" fmla="*/ 1862668 h 3482342"/>
              <a:gd name="connsiteX69" fmla="*/ 7817899 w 12192000"/>
              <a:gd name="connsiteY69" fmla="*/ 1862176 h 3482342"/>
              <a:gd name="connsiteX70" fmla="*/ 7768994 w 12192000"/>
              <a:gd name="connsiteY70" fmla="*/ 1855721 h 3482342"/>
              <a:gd name="connsiteX71" fmla="*/ 7618027 w 12192000"/>
              <a:gd name="connsiteY71" fmla="*/ 1830959 h 3482342"/>
              <a:gd name="connsiteX72" fmla="*/ 7449425 w 12192000"/>
              <a:gd name="connsiteY72" fmla="*/ 1810910 h 3482342"/>
              <a:gd name="connsiteX73" fmla="*/ 7342915 w 12192000"/>
              <a:gd name="connsiteY73" fmla="*/ 1819827 h 3482342"/>
              <a:gd name="connsiteX74" fmla="*/ 7255191 w 12192000"/>
              <a:gd name="connsiteY74" fmla="*/ 1834354 h 3482342"/>
              <a:gd name="connsiteX75" fmla="*/ 7131205 w 12192000"/>
              <a:gd name="connsiteY75" fmla="*/ 1845557 h 3482342"/>
              <a:gd name="connsiteX76" fmla="*/ 6941837 w 12192000"/>
              <a:gd name="connsiteY76" fmla="*/ 1840640 h 3482342"/>
              <a:gd name="connsiteX77" fmla="*/ 6837145 w 12192000"/>
              <a:gd name="connsiteY77" fmla="*/ 1870724 h 3482342"/>
              <a:gd name="connsiteX78" fmla="*/ 6753991 w 12192000"/>
              <a:gd name="connsiteY78" fmla="*/ 1860969 h 3482342"/>
              <a:gd name="connsiteX79" fmla="*/ 6727754 w 12192000"/>
              <a:gd name="connsiteY79" fmla="*/ 1882372 h 3482342"/>
              <a:gd name="connsiteX80" fmla="*/ 6723371 w 12192000"/>
              <a:gd name="connsiteY80" fmla="*/ 1886494 h 3482342"/>
              <a:gd name="connsiteX81" fmla="*/ 6702779 w 12192000"/>
              <a:gd name="connsiteY81" fmla="*/ 1893601 h 3482342"/>
              <a:gd name="connsiteX82" fmla="*/ 6686657 w 12192000"/>
              <a:gd name="connsiteY82" fmla="*/ 1907344 h 3482342"/>
              <a:gd name="connsiteX83" fmla="*/ 6651330 w 12192000"/>
              <a:gd name="connsiteY83" fmla="*/ 1922921 h 3482342"/>
              <a:gd name="connsiteX84" fmla="*/ 6622958 w 12192000"/>
              <a:gd name="connsiteY84" fmla="*/ 1936255 h 3482342"/>
              <a:gd name="connsiteX85" fmla="*/ 6522602 w 12192000"/>
              <a:gd name="connsiteY85" fmla="*/ 1954133 h 3482342"/>
              <a:gd name="connsiteX86" fmla="*/ 6444344 w 12192000"/>
              <a:gd name="connsiteY86" fmla="*/ 1969663 h 3482342"/>
              <a:gd name="connsiteX87" fmla="*/ 6409626 w 12192000"/>
              <a:gd name="connsiteY87" fmla="*/ 1978846 h 3482342"/>
              <a:gd name="connsiteX88" fmla="*/ 6333446 w 12192000"/>
              <a:gd name="connsiteY88" fmla="*/ 1997163 h 3482342"/>
              <a:gd name="connsiteX89" fmla="*/ 6294933 w 12192000"/>
              <a:gd name="connsiteY89" fmla="*/ 2019412 h 3482342"/>
              <a:gd name="connsiteX90" fmla="*/ 6238719 w 12192000"/>
              <a:gd name="connsiteY90" fmla="*/ 2042547 h 3482342"/>
              <a:gd name="connsiteX91" fmla="*/ 6187205 w 12192000"/>
              <a:gd name="connsiteY91" fmla="*/ 2060048 h 3482342"/>
              <a:gd name="connsiteX92" fmla="*/ 6138780 w 12192000"/>
              <a:gd name="connsiteY92" fmla="*/ 2081918 h 3482342"/>
              <a:gd name="connsiteX93" fmla="*/ 6120125 w 12192000"/>
              <a:gd name="connsiteY93" fmla="*/ 2109475 h 3482342"/>
              <a:gd name="connsiteX94" fmla="*/ 6056576 w 12192000"/>
              <a:gd name="connsiteY94" fmla="*/ 2120066 h 3482342"/>
              <a:gd name="connsiteX95" fmla="*/ 5993794 w 12192000"/>
              <a:gd name="connsiteY95" fmla="*/ 2122569 h 3482342"/>
              <a:gd name="connsiteX96" fmla="*/ 5943601 w 12192000"/>
              <a:gd name="connsiteY96" fmla="*/ 2137719 h 3482342"/>
              <a:gd name="connsiteX97" fmla="*/ 5898141 w 12192000"/>
              <a:gd name="connsiteY97" fmla="*/ 2144806 h 3482342"/>
              <a:gd name="connsiteX98" fmla="*/ 5855337 w 12192000"/>
              <a:gd name="connsiteY98" fmla="*/ 2137719 h 3482342"/>
              <a:gd name="connsiteX99" fmla="*/ 5817682 w 12192000"/>
              <a:gd name="connsiteY99" fmla="*/ 2157358 h 3482342"/>
              <a:gd name="connsiteX100" fmla="*/ 5735300 w 12192000"/>
              <a:gd name="connsiteY100" fmla="*/ 2158902 h 3482342"/>
              <a:gd name="connsiteX101" fmla="*/ 5591469 w 12192000"/>
              <a:gd name="connsiteY101" fmla="*/ 2178389 h 3482342"/>
              <a:gd name="connsiteX102" fmla="*/ 5505818 w 12192000"/>
              <a:gd name="connsiteY102" fmla="*/ 2194207 h 3482342"/>
              <a:gd name="connsiteX103" fmla="*/ 5452860 w 12192000"/>
              <a:gd name="connsiteY103" fmla="*/ 2180085 h 3482342"/>
              <a:gd name="connsiteX104" fmla="*/ 5414282 w 12192000"/>
              <a:gd name="connsiteY104" fmla="*/ 2183070 h 3482342"/>
              <a:gd name="connsiteX105" fmla="*/ 5368369 w 12192000"/>
              <a:gd name="connsiteY105" fmla="*/ 2204272 h 3482342"/>
              <a:gd name="connsiteX106" fmla="*/ 5336354 w 12192000"/>
              <a:gd name="connsiteY106" fmla="*/ 2218920 h 3482342"/>
              <a:gd name="connsiteX107" fmla="*/ 5291263 w 12192000"/>
              <a:gd name="connsiteY107" fmla="*/ 2239182 h 3482342"/>
              <a:gd name="connsiteX108" fmla="*/ 5255152 w 12192000"/>
              <a:gd name="connsiteY108" fmla="*/ 2247164 h 3482342"/>
              <a:gd name="connsiteX109" fmla="*/ 5233796 w 12192000"/>
              <a:gd name="connsiteY109" fmla="*/ 2268260 h 3482342"/>
              <a:gd name="connsiteX110" fmla="*/ 5212786 w 12192000"/>
              <a:gd name="connsiteY110" fmla="*/ 2296592 h 3482342"/>
              <a:gd name="connsiteX111" fmla="*/ 5173523 w 12192000"/>
              <a:gd name="connsiteY111" fmla="*/ 2309057 h 3482342"/>
              <a:gd name="connsiteX112" fmla="*/ 5123830 w 12192000"/>
              <a:gd name="connsiteY112" fmla="*/ 2307070 h 3482342"/>
              <a:gd name="connsiteX113" fmla="*/ 5065426 w 12192000"/>
              <a:gd name="connsiteY113" fmla="*/ 2324076 h 3482342"/>
              <a:gd name="connsiteX114" fmla="*/ 4975908 w 12192000"/>
              <a:gd name="connsiteY114" fmla="*/ 2364128 h 3482342"/>
              <a:gd name="connsiteX115" fmla="*/ 4913723 w 12192000"/>
              <a:gd name="connsiteY115" fmla="*/ 2385265 h 3482342"/>
              <a:gd name="connsiteX116" fmla="*/ 4746485 w 12192000"/>
              <a:gd name="connsiteY116" fmla="*/ 2451769 h 3482342"/>
              <a:gd name="connsiteX117" fmla="*/ 4681588 w 12192000"/>
              <a:gd name="connsiteY117" fmla="*/ 2467494 h 3482342"/>
              <a:gd name="connsiteX118" fmla="*/ 1783655 w 12192000"/>
              <a:gd name="connsiteY118" fmla="*/ 3163860 h 3482342"/>
              <a:gd name="connsiteX119" fmla="*/ 1325955 w 12192000"/>
              <a:gd name="connsiteY119" fmla="*/ 3176692 h 3482342"/>
              <a:gd name="connsiteX120" fmla="*/ 1190384 w 12192000"/>
              <a:gd name="connsiteY120" fmla="*/ 3203504 h 3482342"/>
              <a:gd name="connsiteX121" fmla="*/ 1094537 w 12192000"/>
              <a:gd name="connsiteY121" fmla="*/ 3229469 h 3482342"/>
              <a:gd name="connsiteX122" fmla="*/ 779276 w 12192000"/>
              <a:gd name="connsiteY122" fmla="*/ 3327290 h 3482342"/>
              <a:gd name="connsiteX123" fmla="*/ 600378 w 12192000"/>
              <a:gd name="connsiteY123" fmla="*/ 3335250 h 3482342"/>
              <a:gd name="connsiteX124" fmla="*/ 493457 w 12192000"/>
              <a:gd name="connsiteY124" fmla="*/ 3365044 h 3482342"/>
              <a:gd name="connsiteX125" fmla="*/ 349402 w 12192000"/>
              <a:gd name="connsiteY125" fmla="*/ 3380897 h 3482342"/>
              <a:gd name="connsiteX126" fmla="*/ 192183 w 12192000"/>
              <a:gd name="connsiteY126" fmla="*/ 3460075 h 3482342"/>
              <a:gd name="connsiteX127" fmla="*/ 46713 w 12192000"/>
              <a:gd name="connsiteY127" fmla="*/ 3462986 h 3482342"/>
              <a:gd name="connsiteX128" fmla="*/ 2765 w 12192000"/>
              <a:gd name="connsiteY128" fmla="*/ 3480770 h 3482342"/>
              <a:gd name="connsiteX129" fmla="*/ 0 w 12192000"/>
              <a:gd name="connsiteY129" fmla="*/ 3482342 h 3482342"/>
              <a:gd name="connsiteX130" fmla="*/ 0 w 12192000"/>
              <a:gd name="connsiteY13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58690 w 12192000"/>
              <a:gd name="connsiteY49" fmla="*/ 1474888 h 3482342"/>
              <a:gd name="connsiteX50" fmla="*/ 10004424 w 12192000"/>
              <a:gd name="connsiteY50" fmla="*/ 1489801 h 3482342"/>
              <a:gd name="connsiteX51" fmla="*/ 9999951 w 12192000"/>
              <a:gd name="connsiteY51" fmla="*/ 1499127 h 3482342"/>
              <a:gd name="connsiteX52" fmla="*/ 9845462 w 12192000"/>
              <a:gd name="connsiteY52" fmla="*/ 1548192 h 3482342"/>
              <a:gd name="connsiteX53" fmla="*/ 9736156 w 12192000"/>
              <a:gd name="connsiteY53" fmla="*/ 1581928 h 3482342"/>
              <a:gd name="connsiteX54" fmla="*/ 9693355 w 12192000"/>
              <a:gd name="connsiteY54" fmla="*/ 1602632 h 3482342"/>
              <a:gd name="connsiteX55" fmla="*/ 9664242 w 12192000"/>
              <a:gd name="connsiteY55" fmla="*/ 1622075 h 3482342"/>
              <a:gd name="connsiteX56" fmla="*/ 9579195 w 12192000"/>
              <a:gd name="connsiteY56" fmla="*/ 1648017 h 3482342"/>
              <a:gd name="connsiteX57" fmla="*/ 9433652 w 12192000"/>
              <a:gd name="connsiteY57" fmla="*/ 1681174 h 3482342"/>
              <a:gd name="connsiteX58" fmla="*/ 9403775 w 12192000"/>
              <a:gd name="connsiteY58" fmla="*/ 1690403 h 3482342"/>
              <a:gd name="connsiteX59" fmla="*/ 9382503 w 12192000"/>
              <a:gd name="connsiteY59" fmla="*/ 1706957 h 3482342"/>
              <a:gd name="connsiteX60" fmla="*/ 9381410 w 12192000"/>
              <a:gd name="connsiteY60" fmla="*/ 1718312 h 3482342"/>
              <a:gd name="connsiteX61" fmla="*/ 9365685 w 12192000"/>
              <a:gd name="connsiteY61" fmla="*/ 1724772 h 3482342"/>
              <a:gd name="connsiteX62" fmla="*/ 9278020 w 12192000"/>
              <a:gd name="connsiteY62" fmla="*/ 1741161 h 3482342"/>
              <a:gd name="connsiteX63" fmla="*/ 9217145 w 12192000"/>
              <a:gd name="connsiteY63" fmla="*/ 1771195 h 3482342"/>
              <a:gd name="connsiteX64" fmla="*/ 8955875 w 12192000"/>
              <a:gd name="connsiteY64" fmla="*/ 1796806 h 3482342"/>
              <a:gd name="connsiteX65" fmla="*/ 8648415 w 12192000"/>
              <a:gd name="connsiteY65" fmla="*/ 1878623 h 3482342"/>
              <a:gd name="connsiteX66" fmla="*/ 8495949 w 12192000"/>
              <a:gd name="connsiteY66" fmla="*/ 1902425 h 3482342"/>
              <a:gd name="connsiteX67" fmla="*/ 8236214 w 12192000"/>
              <a:gd name="connsiteY67" fmla="*/ 1909725 h 3482342"/>
              <a:gd name="connsiteX68" fmla="*/ 8132104 w 12192000"/>
              <a:gd name="connsiteY68" fmla="*/ 1895727 h 3482342"/>
              <a:gd name="connsiteX69" fmla="*/ 7918078 w 12192000"/>
              <a:gd name="connsiteY69" fmla="*/ 1862668 h 3482342"/>
              <a:gd name="connsiteX70" fmla="*/ 7817899 w 12192000"/>
              <a:gd name="connsiteY70" fmla="*/ 1862176 h 3482342"/>
              <a:gd name="connsiteX71" fmla="*/ 7768994 w 12192000"/>
              <a:gd name="connsiteY71" fmla="*/ 1855721 h 3482342"/>
              <a:gd name="connsiteX72" fmla="*/ 7618027 w 12192000"/>
              <a:gd name="connsiteY72" fmla="*/ 1830959 h 3482342"/>
              <a:gd name="connsiteX73" fmla="*/ 7449425 w 12192000"/>
              <a:gd name="connsiteY73" fmla="*/ 1810910 h 3482342"/>
              <a:gd name="connsiteX74" fmla="*/ 7342915 w 12192000"/>
              <a:gd name="connsiteY74" fmla="*/ 1819827 h 3482342"/>
              <a:gd name="connsiteX75" fmla="*/ 7255191 w 12192000"/>
              <a:gd name="connsiteY75" fmla="*/ 1834354 h 3482342"/>
              <a:gd name="connsiteX76" fmla="*/ 7131205 w 12192000"/>
              <a:gd name="connsiteY76" fmla="*/ 1845557 h 3482342"/>
              <a:gd name="connsiteX77" fmla="*/ 6941837 w 12192000"/>
              <a:gd name="connsiteY77" fmla="*/ 1840640 h 3482342"/>
              <a:gd name="connsiteX78" fmla="*/ 6837145 w 12192000"/>
              <a:gd name="connsiteY78" fmla="*/ 1870724 h 3482342"/>
              <a:gd name="connsiteX79" fmla="*/ 6753991 w 12192000"/>
              <a:gd name="connsiteY79" fmla="*/ 1860969 h 3482342"/>
              <a:gd name="connsiteX80" fmla="*/ 6727754 w 12192000"/>
              <a:gd name="connsiteY80" fmla="*/ 1882372 h 3482342"/>
              <a:gd name="connsiteX81" fmla="*/ 6723371 w 12192000"/>
              <a:gd name="connsiteY81" fmla="*/ 1886494 h 3482342"/>
              <a:gd name="connsiteX82" fmla="*/ 6702779 w 12192000"/>
              <a:gd name="connsiteY82" fmla="*/ 1893601 h 3482342"/>
              <a:gd name="connsiteX83" fmla="*/ 6686657 w 12192000"/>
              <a:gd name="connsiteY83" fmla="*/ 1907344 h 3482342"/>
              <a:gd name="connsiteX84" fmla="*/ 6651330 w 12192000"/>
              <a:gd name="connsiteY84" fmla="*/ 1922921 h 3482342"/>
              <a:gd name="connsiteX85" fmla="*/ 6622958 w 12192000"/>
              <a:gd name="connsiteY85" fmla="*/ 1936255 h 3482342"/>
              <a:gd name="connsiteX86" fmla="*/ 6522602 w 12192000"/>
              <a:gd name="connsiteY86" fmla="*/ 1954133 h 3482342"/>
              <a:gd name="connsiteX87" fmla="*/ 6444344 w 12192000"/>
              <a:gd name="connsiteY87" fmla="*/ 1969663 h 3482342"/>
              <a:gd name="connsiteX88" fmla="*/ 6409626 w 12192000"/>
              <a:gd name="connsiteY88" fmla="*/ 1978846 h 3482342"/>
              <a:gd name="connsiteX89" fmla="*/ 6333446 w 12192000"/>
              <a:gd name="connsiteY89" fmla="*/ 1997163 h 3482342"/>
              <a:gd name="connsiteX90" fmla="*/ 6294933 w 12192000"/>
              <a:gd name="connsiteY90" fmla="*/ 2019412 h 3482342"/>
              <a:gd name="connsiteX91" fmla="*/ 6238719 w 12192000"/>
              <a:gd name="connsiteY91" fmla="*/ 2042547 h 3482342"/>
              <a:gd name="connsiteX92" fmla="*/ 6187205 w 12192000"/>
              <a:gd name="connsiteY92" fmla="*/ 2060048 h 3482342"/>
              <a:gd name="connsiteX93" fmla="*/ 6138780 w 12192000"/>
              <a:gd name="connsiteY93" fmla="*/ 2081918 h 3482342"/>
              <a:gd name="connsiteX94" fmla="*/ 6120125 w 12192000"/>
              <a:gd name="connsiteY94" fmla="*/ 2109475 h 3482342"/>
              <a:gd name="connsiteX95" fmla="*/ 6056576 w 12192000"/>
              <a:gd name="connsiteY95" fmla="*/ 2120066 h 3482342"/>
              <a:gd name="connsiteX96" fmla="*/ 5993794 w 12192000"/>
              <a:gd name="connsiteY96" fmla="*/ 2122569 h 3482342"/>
              <a:gd name="connsiteX97" fmla="*/ 5943601 w 12192000"/>
              <a:gd name="connsiteY97" fmla="*/ 2137719 h 3482342"/>
              <a:gd name="connsiteX98" fmla="*/ 5898141 w 12192000"/>
              <a:gd name="connsiteY98" fmla="*/ 2144806 h 3482342"/>
              <a:gd name="connsiteX99" fmla="*/ 5855337 w 12192000"/>
              <a:gd name="connsiteY99" fmla="*/ 2137719 h 3482342"/>
              <a:gd name="connsiteX100" fmla="*/ 5817682 w 12192000"/>
              <a:gd name="connsiteY100" fmla="*/ 2157358 h 3482342"/>
              <a:gd name="connsiteX101" fmla="*/ 5735300 w 12192000"/>
              <a:gd name="connsiteY101" fmla="*/ 2158902 h 3482342"/>
              <a:gd name="connsiteX102" fmla="*/ 5591469 w 12192000"/>
              <a:gd name="connsiteY102" fmla="*/ 2178389 h 3482342"/>
              <a:gd name="connsiteX103" fmla="*/ 5505818 w 12192000"/>
              <a:gd name="connsiteY103" fmla="*/ 2194207 h 3482342"/>
              <a:gd name="connsiteX104" fmla="*/ 5452860 w 12192000"/>
              <a:gd name="connsiteY104" fmla="*/ 2180085 h 3482342"/>
              <a:gd name="connsiteX105" fmla="*/ 5414282 w 12192000"/>
              <a:gd name="connsiteY105" fmla="*/ 2183070 h 3482342"/>
              <a:gd name="connsiteX106" fmla="*/ 5368369 w 12192000"/>
              <a:gd name="connsiteY106" fmla="*/ 2204272 h 3482342"/>
              <a:gd name="connsiteX107" fmla="*/ 5336354 w 12192000"/>
              <a:gd name="connsiteY107" fmla="*/ 2218920 h 3482342"/>
              <a:gd name="connsiteX108" fmla="*/ 5291263 w 12192000"/>
              <a:gd name="connsiteY108" fmla="*/ 2239182 h 3482342"/>
              <a:gd name="connsiteX109" fmla="*/ 5255152 w 12192000"/>
              <a:gd name="connsiteY109" fmla="*/ 2247164 h 3482342"/>
              <a:gd name="connsiteX110" fmla="*/ 5233796 w 12192000"/>
              <a:gd name="connsiteY110" fmla="*/ 2268260 h 3482342"/>
              <a:gd name="connsiteX111" fmla="*/ 5212786 w 12192000"/>
              <a:gd name="connsiteY111" fmla="*/ 2296592 h 3482342"/>
              <a:gd name="connsiteX112" fmla="*/ 5173523 w 12192000"/>
              <a:gd name="connsiteY112" fmla="*/ 2309057 h 3482342"/>
              <a:gd name="connsiteX113" fmla="*/ 5123830 w 12192000"/>
              <a:gd name="connsiteY113" fmla="*/ 2307070 h 3482342"/>
              <a:gd name="connsiteX114" fmla="*/ 5065426 w 12192000"/>
              <a:gd name="connsiteY114" fmla="*/ 2324076 h 3482342"/>
              <a:gd name="connsiteX115" fmla="*/ 4975908 w 12192000"/>
              <a:gd name="connsiteY115" fmla="*/ 2364128 h 3482342"/>
              <a:gd name="connsiteX116" fmla="*/ 4913723 w 12192000"/>
              <a:gd name="connsiteY116" fmla="*/ 2385265 h 3482342"/>
              <a:gd name="connsiteX117" fmla="*/ 4746485 w 12192000"/>
              <a:gd name="connsiteY117" fmla="*/ 2451769 h 3482342"/>
              <a:gd name="connsiteX118" fmla="*/ 4681588 w 12192000"/>
              <a:gd name="connsiteY118" fmla="*/ 2467494 h 3482342"/>
              <a:gd name="connsiteX119" fmla="*/ 1783655 w 12192000"/>
              <a:gd name="connsiteY119" fmla="*/ 3163860 h 3482342"/>
              <a:gd name="connsiteX120" fmla="*/ 1325955 w 12192000"/>
              <a:gd name="connsiteY120" fmla="*/ 3176692 h 3482342"/>
              <a:gd name="connsiteX121" fmla="*/ 1190384 w 12192000"/>
              <a:gd name="connsiteY121" fmla="*/ 3203504 h 3482342"/>
              <a:gd name="connsiteX122" fmla="*/ 1094537 w 12192000"/>
              <a:gd name="connsiteY122" fmla="*/ 3229469 h 3482342"/>
              <a:gd name="connsiteX123" fmla="*/ 779276 w 12192000"/>
              <a:gd name="connsiteY123" fmla="*/ 3327290 h 3482342"/>
              <a:gd name="connsiteX124" fmla="*/ 600378 w 12192000"/>
              <a:gd name="connsiteY124" fmla="*/ 3335250 h 3482342"/>
              <a:gd name="connsiteX125" fmla="*/ 493457 w 12192000"/>
              <a:gd name="connsiteY125" fmla="*/ 3365044 h 3482342"/>
              <a:gd name="connsiteX126" fmla="*/ 349402 w 12192000"/>
              <a:gd name="connsiteY126" fmla="*/ 3380897 h 3482342"/>
              <a:gd name="connsiteX127" fmla="*/ 192183 w 12192000"/>
              <a:gd name="connsiteY127" fmla="*/ 3460075 h 3482342"/>
              <a:gd name="connsiteX128" fmla="*/ 46713 w 12192000"/>
              <a:gd name="connsiteY128" fmla="*/ 3462986 h 3482342"/>
              <a:gd name="connsiteX129" fmla="*/ 2765 w 12192000"/>
              <a:gd name="connsiteY129" fmla="*/ 3480770 h 3482342"/>
              <a:gd name="connsiteX130" fmla="*/ 0 w 12192000"/>
              <a:gd name="connsiteY130" fmla="*/ 3482342 h 3482342"/>
              <a:gd name="connsiteX131" fmla="*/ 0 w 12192000"/>
              <a:gd name="connsiteY13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495949 w 12192000"/>
              <a:gd name="connsiteY67" fmla="*/ 1902425 h 3482342"/>
              <a:gd name="connsiteX68" fmla="*/ 8236214 w 12192000"/>
              <a:gd name="connsiteY68" fmla="*/ 1909725 h 3482342"/>
              <a:gd name="connsiteX69" fmla="*/ 8132104 w 12192000"/>
              <a:gd name="connsiteY69" fmla="*/ 1895727 h 3482342"/>
              <a:gd name="connsiteX70" fmla="*/ 7918078 w 12192000"/>
              <a:gd name="connsiteY70" fmla="*/ 1862668 h 3482342"/>
              <a:gd name="connsiteX71" fmla="*/ 7817899 w 12192000"/>
              <a:gd name="connsiteY71" fmla="*/ 1862176 h 3482342"/>
              <a:gd name="connsiteX72" fmla="*/ 7768994 w 12192000"/>
              <a:gd name="connsiteY72" fmla="*/ 1855721 h 3482342"/>
              <a:gd name="connsiteX73" fmla="*/ 7618027 w 12192000"/>
              <a:gd name="connsiteY73" fmla="*/ 1830959 h 3482342"/>
              <a:gd name="connsiteX74" fmla="*/ 7449425 w 12192000"/>
              <a:gd name="connsiteY74" fmla="*/ 1810910 h 3482342"/>
              <a:gd name="connsiteX75" fmla="*/ 7342915 w 12192000"/>
              <a:gd name="connsiteY75" fmla="*/ 1819827 h 3482342"/>
              <a:gd name="connsiteX76" fmla="*/ 7255191 w 12192000"/>
              <a:gd name="connsiteY76" fmla="*/ 1834354 h 3482342"/>
              <a:gd name="connsiteX77" fmla="*/ 7131205 w 12192000"/>
              <a:gd name="connsiteY77" fmla="*/ 1845557 h 3482342"/>
              <a:gd name="connsiteX78" fmla="*/ 6941837 w 12192000"/>
              <a:gd name="connsiteY78" fmla="*/ 1840640 h 3482342"/>
              <a:gd name="connsiteX79" fmla="*/ 6837145 w 12192000"/>
              <a:gd name="connsiteY79" fmla="*/ 1870724 h 3482342"/>
              <a:gd name="connsiteX80" fmla="*/ 6753991 w 12192000"/>
              <a:gd name="connsiteY80" fmla="*/ 1860969 h 3482342"/>
              <a:gd name="connsiteX81" fmla="*/ 6727754 w 12192000"/>
              <a:gd name="connsiteY81" fmla="*/ 1882372 h 3482342"/>
              <a:gd name="connsiteX82" fmla="*/ 6723371 w 12192000"/>
              <a:gd name="connsiteY82" fmla="*/ 1886494 h 3482342"/>
              <a:gd name="connsiteX83" fmla="*/ 6702779 w 12192000"/>
              <a:gd name="connsiteY83" fmla="*/ 1893601 h 3482342"/>
              <a:gd name="connsiteX84" fmla="*/ 6686657 w 12192000"/>
              <a:gd name="connsiteY84" fmla="*/ 1907344 h 3482342"/>
              <a:gd name="connsiteX85" fmla="*/ 6651330 w 12192000"/>
              <a:gd name="connsiteY85" fmla="*/ 1922921 h 3482342"/>
              <a:gd name="connsiteX86" fmla="*/ 6622958 w 12192000"/>
              <a:gd name="connsiteY86" fmla="*/ 1936255 h 3482342"/>
              <a:gd name="connsiteX87" fmla="*/ 6522602 w 12192000"/>
              <a:gd name="connsiteY87" fmla="*/ 1954133 h 3482342"/>
              <a:gd name="connsiteX88" fmla="*/ 6444344 w 12192000"/>
              <a:gd name="connsiteY88" fmla="*/ 1969663 h 3482342"/>
              <a:gd name="connsiteX89" fmla="*/ 6409626 w 12192000"/>
              <a:gd name="connsiteY89" fmla="*/ 1978846 h 3482342"/>
              <a:gd name="connsiteX90" fmla="*/ 6333446 w 12192000"/>
              <a:gd name="connsiteY90" fmla="*/ 1997163 h 3482342"/>
              <a:gd name="connsiteX91" fmla="*/ 6294933 w 12192000"/>
              <a:gd name="connsiteY91" fmla="*/ 2019412 h 3482342"/>
              <a:gd name="connsiteX92" fmla="*/ 6238719 w 12192000"/>
              <a:gd name="connsiteY92" fmla="*/ 2042547 h 3482342"/>
              <a:gd name="connsiteX93" fmla="*/ 6187205 w 12192000"/>
              <a:gd name="connsiteY93" fmla="*/ 2060048 h 3482342"/>
              <a:gd name="connsiteX94" fmla="*/ 6138780 w 12192000"/>
              <a:gd name="connsiteY94" fmla="*/ 2081918 h 3482342"/>
              <a:gd name="connsiteX95" fmla="*/ 6120125 w 12192000"/>
              <a:gd name="connsiteY95" fmla="*/ 2109475 h 3482342"/>
              <a:gd name="connsiteX96" fmla="*/ 6056576 w 12192000"/>
              <a:gd name="connsiteY96" fmla="*/ 2120066 h 3482342"/>
              <a:gd name="connsiteX97" fmla="*/ 5993794 w 12192000"/>
              <a:gd name="connsiteY97" fmla="*/ 2122569 h 3482342"/>
              <a:gd name="connsiteX98" fmla="*/ 5943601 w 12192000"/>
              <a:gd name="connsiteY98" fmla="*/ 2137719 h 3482342"/>
              <a:gd name="connsiteX99" fmla="*/ 5898141 w 12192000"/>
              <a:gd name="connsiteY99" fmla="*/ 2144806 h 3482342"/>
              <a:gd name="connsiteX100" fmla="*/ 5855337 w 12192000"/>
              <a:gd name="connsiteY100" fmla="*/ 2137719 h 3482342"/>
              <a:gd name="connsiteX101" fmla="*/ 5817682 w 12192000"/>
              <a:gd name="connsiteY101" fmla="*/ 2157358 h 3482342"/>
              <a:gd name="connsiteX102" fmla="*/ 5735300 w 12192000"/>
              <a:gd name="connsiteY102" fmla="*/ 2158902 h 3482342"/>
              <a:gd name="connsiteX103" fmla="*/ 5591469 w 12192000"/>
              <a:gd name="connsiteY103" fmla="*/ 2178389 h 3482342"/>
              <a:gd name="connsiteX104" fmla="*/ 5505818 w 12192000"/>
              <a:gd name="connsiteY104" fmla="*/ 2194207 h 3482342"/>
              <a:gd name="connsiteX105" fmla="*/ 5452860 w 12192000"/>
              <a:gd name="connsiteY105" fmla="*/ 2180085 h 3482342"/>
              <a:gd name="connsiteX106" fmla="*/ 5414282 w 12192000"/>
              <a:gd name="connsiteY106" fmla="*/ 2183070 h 3482342"/>
              <a:gd name="connsiteX107" fmla="*/ 5368369 w 12192000"/>
              <a:gd name="connsiteY107" fmla="*/ 2204272 h 3482342"/>
              <a:gd name="connsiteX108" fmla="*/ 5336354 w 12192000"/>
              <a:gd name="connsiteY108" fmla="*/ 2218920 h 3482342"/>
              <a:gd name="connsiteX109" fmla="*/ 5291263 w 12192000"/>
              <a:gd name="connsiteY109" fmla="*/ 2239182 h 3482342"/>
              <a:gd name="connsiteX110" fmla="*/ 5255152 w 12192000"/>
              <a:gd name="connsiteY110" fmla="*/ 2247164 h 3482342"/>
              <a:gd name="connsiteX111" fmla="*/ 5233796 w 12192000"/>
              <a:gd name="connsiteY111" fmla="*/ 2268260 h 3482342"/>
              <a:gd name="connsiteX112" fmla="*/ 5212786 w 12192000"/>
              <a:gd name="connsiteY112" fmla="*/ 2296592 h 3482342"/>
              <a:gd name="connsiteX113" fmla="*/ 5173523 w 12192000"/>
              <a:gd name="connsiteY113" fmla="*/ 2309057 h 3482342"/>
              <a:gd name="connsiteX114" fmla="*/ 5123830 w 12192000"/>
              <a:gd name="connsiteY114" fmla="*/ 2307070 h 3482342"/>
              <a:gd name="connsiteX115" fmla="*/ 5065426 w 12192000"/>
              <a:gd name="connsiteY115" fmla="*/ 2324076 h 3482342"/>
              <a:gd name="connsiteX116" fmla="*/ 4975908 w 12192000"/>
              <a:gd name="connsiteY116" fmla="*/ 2364128 h 3482342"/>
              <a:gd name="connsiteX117" fmla="*/ 4913723 w 12192000"/>
              <a:gd name="connsiteY117" fmla="*/ 2385265 h 3482342"/>
              <a:gd name="connsiteX118" fmla="*/ 4746485 w 12192000"/>
              <a:gd name="connsiteY118" fmla="*/ 2451769 h 3482342"/>
              <a:gd name="connsiteX119" fmla="*/ 4681588 w 12192000"/>
              <a:gd name="connsiteY119" fmla="*/ 2467494 h 3482342"/>
              <a:gd name="connsiteX120" fmla="*/ 1783655 w 12192000"/>
              <a:gd name="connsiteY120" fmla="*/ 3163860 h 3482342"/>
              <a:gd name="connsiteX121" fmla="*/ 1325955 w 12192000"/>
              <a:gd name="connsiteY121" fmla="*/ 3176692 h 3482342"/>
              <a:gd name="connsiteX122" fmla="*/ 1190384 w 12192000"/>
              <a:gd name="connsiteY122" fmla="*/ 3203504 h 3482342"/>
              <a:gd name="connsiteX123" fmla="*/ 1094537 w 12192000"/>
              <a:gd name="connsiteY123" fmla="*/ 3229469 h 3482342"/>
              <a:gd name="connsiteX124" fmla="*/ 779276 w 12192000"/>
              <a:gd name="connsiteY124" fmla="*/ 3327290 h 3482342"/>
              <a:gd name="connsiteX125" fmla="*/ 600378 w 12192000"/>
              <a:gd name="connsiteY125" fmla="*/ 3335250 h 3482342"/>
              <a:gd name="connsiteX126" fmla="*/ 493457 w 12192000"/>
              <a:gd name="connsiteY126" fmla="*/ 3365044 h 3482342"/>
              <a:gd name="connsiteX127" fmla="*/ 349402 w 12192000"/>
              <a:gd name="connsiteY127" fmla="*/ 3380897 h 3482342"/>
              <a:gd name="connsiteX128" fmla="*/ 192183 w 12192000"/>
              <a:gd name="connsiteY128" fmla="*/ 3460075 h 3482342"/>
              <a:gd name="connsiteX129" fmla="*/ 46713 w 12192000"/>
              <a:gd name="connsiteY129" fmla="*/ 3462986 h 3482342"/>
              <a:gd name="connsiteX130" fmla="*/ 2765 w 12192000"/>
              <a:gd name="connsiteY130" fmla="*/ 3480770 h 3482342"/>
              <a:gd name="connsiteX131" fmla="*/ 0 w 12192000"/>
              <a:gd name="connsiteY131" fmla="*/ 3482342 h 3482342"/>
              <a:gd name="connsiteX132" fmla="*/ 0 w 12192000"/>
              <a:gd name="connsiteY13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495949 w 12192000"/>
              <a:gd name="connsiteY68" fmla="*/ 1902425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495949 w 12192000"/>
              <a:gd name="connsiteY68" fmla="*/ 1902425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393565 w 12192000"/>
              <a:gd name="connsiteY68" fmla="*/ 1965974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393565 w 12192000"/>
              <a:gd name="connsiteY68" fmla="*/ 1965974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506541 w 12192000"/>
              <a:gd name="connsiteY68" fmla="*/ 1905955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39694 w 12192000"/>
              <a:gd name="connsiteY41" fmla="*/ 1406905 h 3482342"/>
              <a:gd name="connsiteX42" fmla="*/ 10405409 w 12192000"/>
              <a:gd name="connsiteY42" fmla="*/ 1422789 h 3482342"/>
              <a:gd name="connsiteX43" fmla="*/ 10370530 w 12192000"/>
              <a:gd name="connsiteY43" fmla="*/ 1441596 h 3482342"/>
              <a:gd name="connsiteX44" fmla="*/ 10300239 w 12192000"/>
              <a:gd name="connsiteY44" fmla="*/ 1456332 h 3482342"/>
              <a:gd name="connsiteX45" fmla="*/ 10264922 w 12192000"/>
              <a:gd name="connsiteY45" fmla="*/ 1472107 h 3482342"/>
              <a:gd name="connsiteX46" fmla="*/ 10229629 w 12192000"/>
              <a:gd name="connsiteY46" fmla="*/ 1470454 h 3482342"/>
              <a:gd name="connsiteX47" fmla="*/ 10201385 w 12192000"/>
              <a:gd name="connsiteY47" fmla="*/ 1477515 h 3482342"/>
              <a:gd name="connsiteX48" fmla="*/ 10151958 w 12192000"/>
              <a:gd name="connsiteY48" fmla="*/ 1477515 h 3482342"/>
              <a:gd name="connsiteX49" fmla="*/ 10120184 w 12192000"/>
              <a:gd name="connsiteY49" fmla="*/ 1466924 h 3482342"/>
              <a:gd name="connsiteX50" fmla="*/ 10081348 w 12192000"/>
              <a:gd name="connsiteY50" fmla="*/ 1481046 h 3482342"/>
              <a:gd name="connsiteX51" fmla="*/ 10058690 w 12192000"/>
              <a:gd name="connsiteY51" fmla="*/ 1474888 h 3482342"/>
              <a:gd name="connsiteX52" fmla="*/ 10004424 w 12192000"/>
              <a:gd name="connsiteY52" fmla="*/ 1489801 h 3482342"/>
              <a:gd name="connsiteX53" fmla="*/ 9999951 w 12192000"/>
              <a:gd name="connsiteY53" fmla="*/ 1499127 h 3482342"/>
              <a:gd name="connsiteX54" fmla="*/ 9845462 w 12192000"/>
              <a:gd name="connsiteY54" fmla="*/ 1548192 h 3482342"/>
              <a:gd name="connsiteX55" fmla="*/ 9736156 w 12192000"/>
              <a:gd name="connsiteY55" fmla="*/ 1581928 h 3482342"/>
              <a:gd name="connsiteX56" fmla="*/ 9693355 w 12192000"/>
              <a:gd name="connsiteY56" fmla="*/ 1602632 h 3482342"/>
              <a:gd name="connsiteX57" fmla="*/ 9664242 w 12192000"/>
              <a:gd name="connsiteY57" fmla="*/ 1622075 h 3482342"/>
              <a:gd name="connsiteX58" fmla="*/ 9579195 w 12192000"/>
              <a:gd name="connsiteY58" fmla="*/ 1648017 h 3482342"/>
              <a:gd name="connsiteX59" fmla="*/ 9433652 w 12192000"/>
              <a:gd name="connsiteY59" fmla="*/ 1681174 h 3482342"/>
              <a:gd name="connsiteX60" fmla="*/ 9403775 w 12192000"/>
              <a:gd name="connsiteY60" fmla="*/ 1690403 h 3482342"/>
              <a:gd name="connsiteX61" fmla="*/ 9382503 w 12192000"/>
              <a:gd name="connsiteY61" fmla="*/ 1706957 h 3482342"/>
              <a:gd name="connsiteX62" fmla="*/ 9381410 w 12192000"/>
              <a:gd name="connsiteY62" fmla="*/ 1718312 h 3482342"/>
              <a:gd name="connsiteX63" fmla="*/ 9365685 w 12192000"/>
              <a:gd name="connsiteY63" fmla="*/ 1724772 h 3482342"/>
              <a:gd name="connsiteX64" fmla="*/ 9278020 w 12192000"/>
              <a:gd name="connsiteY64" fmla="*/ 1741161 h 3482342"/>
              <a:gd name="connsiteX65" fmla="*/ 9217145 w 12192000"/>
              <a:gd name="connsiteY65" fmla="*/ 1771195 h 3482342"/>
              <a:gd name="connsiteX66" fmla="*/ 8955875 w 12192000"/>
              <a:gd name="connsiteY66" fmla="*/ 1796806 h 3482342"/>
              <a:gd name="connsiteX67" fmla="*/ 8648415 w 12192000"/>
              <a:gd name="connsiteY67" fmla="*/ 1878623 h 3482342"/>
              <a:gd name="connsiteX68" fmla="*/ 8538519 w 12192000"/>
              <a:gd name="connsiteY68" fmla="*/ 1894114 h 3482342"/>
              <a:gd name="connsiteX69" fmla="*/ 8506541 w 12192000"/>
              <a:gd name="connsiteY69" fmla="*/ 1905955 h 3482342"/>
              <a:gd name="connsiteX70" fmla="*/ 8236214 w 12192000"/>
              <a:gd name="connsiteY70" fmla="*/ 1909725 h 3482342"/>
              <a:gd name="connsiteX71" fmla="*/ 8132104 w 12192000"/>
              <a:gd name="connsiteY71" fmla="*/ 1895727 h 3482342"/>
              <a:gd name="connsiteX72" fmla="*/ 7918078 w 12192000"/>
              <a:gd name="connsiteY72" fmla="*/ 1862668 h 3482342"/>
              <a:gd name="connsiteX73" fmla="*/ 7817899 w 12192000"/>
              <a:gd name="connsiteY73" fmla="*/ 1862176 h 3482342"/>
              <a:gd name="connsiteX74" fmla="*/ 7768994 w 12192000"/>
              <a:gd name="connsiteY74" fmla="*/ 1855721 h 3482342"/>
              <a:gd name="connsiteX75" fmla="*/ 7618027 w 12192000"/>
              <a:gd name="connsiteY75" fmla="*/ 1830959 h 3482342"/>
              <a:gd name="connsiteX76" fmla="*/ 7449425 w 12192000"/>
              <a:gd name="connsiteY76" fmla="*/ 1810910 h 3482342"/>
              <a:gd name="connsiteX77" fmla="*/ 7342915 w 12192000"/>
              <a:gd name="connsiteY77" fmla="*/ 1819827 h 3482342"/>
              <a:gd name="connsiteX78" fmla="*/ 7255191 w 12192000"/>
              <a:gd name="connsiteY78" fmla="*/ 1834354 h 3482342"/>
              <a:gd name="connsiteX79" fmla="*/ 7131205 w 12192000"/>
              <a:gd name="connsiteY79" fmla="*/ 1845557 h 3482342"/>
              <a:gd name="connsiteX80" fmla="*/ 6941837 w 12192000"/>
              <a:gd name="connsiteY80" fmla="*/ 1840640 h 3482342"/>
              <a:gd name="connsiteX81" fmla="*/ 6837145 w 12192000"/>
              <a:gd name="connsiteY81" fmla="*/ 1870724 h 3482342"/>
              <a:gd name="connsiteX82" fmla="*/ 6753991 w 12192000"/>
              <a:gd name="connsiteY82" fmla="*/ 1860969 h 3482342"/>
              <a:gd name="connsiteX83" fmla="*/ 6727754 w 12192000"/>
              <a:gd name="connsiteY83" fmla="*/ 1882372 h 3482342"/>
              <a:gd name="connsiteX84" fmla="*/ 6723371 w 12192000"/>
              <a:gd name="connsiteY84" fmla="*/ 1886494 h 3482342"/>
              <a:gd name="connsiteX85" fmla="*/ 6702779 w 12192000"/>
              <a:gd name="connsiteY85" fmla="*/ 1893601 h 3482342"/>
              <a:gd name="connsiteX86" fmla="*/ 6686657 w 12192000"/>
              <a:gd name="connsiteY86" fmla="*/ 1907344 h 3482342"/>
              <a:gd name="connsiteX87" fmla="*/ 6651330 w 12192000"/>
              <a:gd name="connsiteY87" fmla="*/ 1922921 h 3482342"/>
              <a:gd name="connsiteX88" fmla="*/ 6622958 w 12192000"/>
              <a:gd name="connsiteY88" fmla="*/ 1936255 h 3482342"/>
              <a:gd name="connsiteX89" fmla="*/ 6522602 w 12192000"/>
              <a:gd name="connsiteY89" fmla="*/ 1954133 h 3482342"/>
              <a:gd name="connsiteX90" fmla="*/ 6444344 w 12192000"/>
              <a:gd name="connsiteY90" fmla="*/ 1969663 h 3482342"/>
              <a:gd name="connsiteX91" fmla="*/ 6409626 w 12192000"/>
              <a:gd name="connsiteY91" fmla="*/ 1978846 h 3482342"/>
              <a:gd name="connsiteX92" fmla="*/ 6333446 w 12192000"/>
              <a:gd name="connsiteY92" fmla="*/ 1997163 h 3482342"/>
              <a:gd name="connsiteX93" fmla="*/ 6294933 w 12192000"/>
              <a:gd name="connsiteY93" fmla="*/ 2019412 h 3482342"/>
              <a:gd name="connsiteX94" fmla="*/ 6238719 w 12192000"/>
              <a:gd name="connsiteY94" fmla="*/ 2042547 h 3482342"/>
              <a:gd name="connsiteX95" fmla="*/ 6187205 w 12192000"/>
              <a:gd name="connsiteY95" fmla="*/ 2060048 h 3482342"/>
              <a:gd name="connsiteX96" fmla="*/ 6138780 w 12192000"/>
              <a:gd name="connsiteY96" fmla="*/ 2081918 h 3482342"/>
              <a:gd name="connsiteX97" fmla="*/ 6120125 w 12192000"/>
              <a:gd name="connsiteY97" fmla="*/ 2109475 h 3482342"/>
              <a:gd name="connsiteX98" fmla="*/ 6056576 w 12192000"/>
              <a:gd name="connsiteY98" fmla="*/ 2120066 h 3482342"/>
              <a:gd name="connsiteX99" fmla="*/ 5993794 w 12192000"/>
              <a:gd name="connsiteY99" fmla="*/ 2122569 h 3482342"/>
              <a:gd name="connsiteX100" fmla="*/ 5943601 w 12192000"/>
              <a:gd name="connsiteY100" fmla="*/ 2137719 h 3482342"/>
              <a:gd name="connsiteX101" fmla="*/ 5898141 w 12192000"/>
              <a:gd name="connsiteY101" fmla="*/ 2144806 h 3482342"/>
              <a:gd name="connsiteX102" fmla="*/ 5855337 w 12192000"/>
              <a:gd name="connsiteY102" fmla="*/ 2137719 h 3482342"/>
              <a:gd name="connsiteX103" fmla="*/ 5817682 w 12192000"/>
              <a:gd name="connsiteY103" fmla="*/ 2157358 h 3482342"/>
              <a:gd name="connsiteX104" fmla="*/ 5735300 w 12192000"/>
              <a:gd name="connsiteY104" fmla="*/ 2158902 h 3482342"/>
              <a:gd name="connsiteX105" fmla="*/ 5591469 w 12192000"/>
              <a:gd name="connsiteY105" fmla="*/ 2178389 h 3482342"/>
              <a:gd name="connsiteX106" fmla="*/ 5505818 w 12192000"/>
              <a:gd name="connsiteY106" fmla="*/ 2194207 h 3482342"/>
              <a:gd name="connsiteX107" fmla="*/ 5452860 w 12192000"/>
              <a:gd name="connsiteY107" fmla="*/ 2180085 h 3482342"/>
              <a:gd name="connsiteX108" fmla="*/ 5414282 w 12192000"/>
              <a:gd name="connsiteY108" fmla="*/ 2183070 h 3482342"/>
              <a:gd name="connsiteX109" fmla="*/ 5368369 w 12192000"/>
              <a:gd name="connsiteY109" fmla="*/ 2204272 h 3482342"/>
              <a:gd name="connsiteX110" fmla="*/ 5336354 w 12192000"/>
              <a:gd name="connsiteY110" fmla="*/ 2218920 h 3482342"/>
              <a:gd name="connsiteX111" fmla="*/ 5291263 w 12192000"/>
              <a:gd name="connsiteY111" fmla="*/ 2239182 h 3482342"/>
              <a:gd name="connsiteX112" fmla="*/ 5255152 w 12192000"/>
              <a:gd name="connsiteY112" fmla="*/ 2247164 h 3482342"/>
              <a:gd name="connsiteX113" fmla="*/ 5233796 w 12192000"/>
              <a:gd name="connsiteY113" fmla="*/ 2268260 h 3482342"/>
              <a:gd name="connsiteX114" fmla="*/ 5212786 w 12192000"/>
              <a:gd name="connsiteY114" fmla="*/ 2296592 h 3482342"/>
              <a:gd name="connsiteX115" fmla="*/ 5173523 w 12192000"/>
              <a:gd name="connsiteY115" fmla="*/ 2309057 h 3482342"/>
              <a:gd name="connsiteX116" fmla="*/ 5123830 w 12192000"/>
              <a:gd name="connsiteY116" fmla="*/ 2307070 h 3482342"/>
              <a:gd name="connsiteX117" fmla="*/ 5065426 w 12192000"/>
              <a:gd name="connsiteY117" fmla="*/ 2324076 h 3482342"/>
              <a:gd name="connsiteX118" fmla="*/ 4975908 w 12192000"/>
              <a:gd name="connsiteY118" fmla="*/ 2364128 h 3482342"/>
              <a:gd name="connsiteX119" fmla="*/ 4913723 w 12192000"/>
              <a:gd name="connsiteY119" fmla="*/ 2385265 h 3482342"/>
              <a:gd name="connsiteX120" fmla="*/ 4746485 w 12192000"/>
              <a:gd name="connsiteY120" fmla="*/ 2451769 h 3482342"/>
              <a:gd name="connsiteX121" fmla="*/ 4681588 w 12192000"/>
              <a:gd name="connsiteY121" fmla="*/ 2467494 h 3482342"/>
              <a:gd name="connsiteX122" fmla="*/ 1783655 w 12192000"/>
              <a:gd name="connsiteY122" fmla="*/ 3163860 h 3482342"/>
              <a:gd name="connsiteX123" fmla="*/ 1325955 w 12192000"/>
              <a:gd name="connsiteY123" fmla="*/ 3176692 h 3482342"/>
              <a:gd name="connsiteX124" fmla="*/ 1190384 w 12192000"/>
              <a:gd name="connsiteY124" fmla="*/ 3203504 h 3482342"/>
              <a:gd name="connsiteX125" fmla="*/ 1094537 w 12192000"/>
              <a:gd name="connsiteY125" fmla="*/ 3229469 h 3482342"/>
              <a:gd name="connsiteX126" fmla="*/ 779276 w 12192000"/>
              <a:gd name="connsiteY126" fmla="*/ 3327290 h 3482342"/>
              <a:gd name="connsiteX127" fmla="*/ 600378 w 12192000"/>
              <a:gd name="connsiteY127" fmla="*/ 3335250 h 3482342"/>
              <a:gd name="connsiteX128" fmla="*/ 493457 w 12192000"/>
              <a:gd name="connsiteY128" fmla="*/ 3365044 h 3482342"/>
              <a:gd name="connsiteX129" fmla="*/ 349402 w 12192000"/>
              <a:gd name="connsiteY129" fmla="*/ 3380897 h 3482342"/>
              <a:gd name="connsiteX130" fmla="*/ 192183 w 12192000"/>
              <a:gd name="connsiteY130" fmla="*/ 3460075 h 3482342"/>
              <a:gd name="connsiteX131" fmla="*/ 46713 w 12192000"/>
              <a:gd name="connsiteY131" fmla="*/ 3462986 h 3482342"/>
              <a:gd name="connsiteX132" fmla="*/ 2765 w 12192000"/>
              <a:gd name="connsiteY132" fmla="*/ 3480770 h 3482342"/>
              <a:gd name="connsiteX133" fmla="*/ 0 w 12192000"/>
              <a:gd name="connsiteY133" fmla="*/ 3482342 h 3482342"/>
              <a:gd name="connsiteX134" fmla="*/ 0 w 12192000"/>
              <a:gd name="connsiteY13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6375 w 12192000"/>
              <a:gd name="connsiteY33" fmla="*/ 1342640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39694 w 12192000"/>
              <a:gd name="connsiteY41" fmla="*/ 1406905 h 3482342"/>
              <a:gd name="connsiteX42" fmla="*/ 10405409 w 12192000"/>
              <a:gd name="connsiteY42" fmla="*/ 1422789 h 3482342"/>
              <a:gd name="connsiteX43" fmla="*/ 10370530 w 12192000"/>
              <a:gd name="connsiteY43" fmla="*/ 1441596 h 3482342"/>
              <a:gd name="connsiteX44" fmla="*/ 10300239 w 12192000"/>
              <a:gd name="connsiteY44" fmla="*/ 1456332 h 3482342"/>
              <a:gd name="connsiteX45" fmla="*/ 10264922 w 12192000"/>
              <a:gd name="connsiteY45" fmla="*/ 1472107 h 3482342"/>
              <a:gd name="connsiteX46" fmla="*/ 10229629 w 12192000"/>
              <a:gd name="connsiteY46" fmla="*/ 1470454 h 3482342"/>
              <a:gd name="connsiteX47" fmla="*/ 10201385 w 12192000"/>
              <a:gd name="connsiteY47" fmla="*/ 1477515 h 3482342"/>
              <a:gd name="connsiteX48" fmla="*/ 10151958 w 12192000"/>
              <a:gd name="connsiteY48" fmla="*/ 1477515 h 3482342"/>
              <a:gd name="connsiteX49" fmla="*/ 10120184 w 12192000"/>
              <a:gd name="connsiteY49" fmla="*/ 1466924 h 3482342"/>
              <a:gd name="connsiteX50" fmla="*/ 10081348 w 12192000"/>
              <a:gd name="connsiteY50" fmla="*/ 1481046 h 3482342"/>
              <a:gd name="connsiteX51" fmla="*/ 10058690 w 12192000"/>
              <a:gd name="connsiteY51" fmla="*/ 1474888 h 3482342"/>
              <a:gd name="connsiteX52" fmla="*/ 10004424 w 12192000"/>
              <a:gd name="connsiteY52" fmla="*/ 1489801 h 3482342"/>
              <a:gd name="connsiteX53" fmla="*/ 9999951 w 12192000"/>
              <a:gd name="connsiteY53" fmla="*/ 1499127 h 3482342"/>
              <a:gd name="connsiteX54" fmla="*/ 9845462 w 12192000"/>
              <a:gd name="connsiteY54" fmla="*/ 1548192 h 3482342"/>
              <a:gd name="connsiteX55" fmla="*/ 9736156 w 12192000"/>
              <a:gd name="connsiteY55" fmla="*/ 1581928 h 3482342"/>
              <a:gd name="connsiteX56" fmla="*/ 9693355 w 12192000"/>
              <a:gd name="connsiteY56" fmla="*/ 1602632 h 3482342"/>
              <a:gd name="connsiteX57" fmla="*/ 9664242 w 12192000"/>
              <a:gd name="connsiteY57" fmla="*/ 1622075 h 3482342"/>
              <a:gd name="connsiteX58" fmla="*/ 9579195 w 12192000"/>
              <a:gd name="connsiteY58" fmla="*/ 1648017 h 3482342"/>
              <a:gd name="connsiteX59" fmla="*/ 9433652 w 12192000"/>
              <a:gd name="connsiteY59" fmla="*/ 1681174 h 3482342"/>
              <a:gd name="connsiteX60" fmla="*/ 9403775 w 12192000"/>
              <a:gd name="connsiteY60" fmla="*/ 1690403 h 3482342"/>
              <a:gd name="connsiteX61" fmla="*/ 9382503 w 12192000"/>
              <a:gd name="connsiteY61" fmla="*/ 1706957 h 3482342"/>
              <a:gd name="connsiteX62" fmla="*/ 9381410 w 12192000"/>
              <a:gd name="connsiteY62" fmla="*/ 1718312 h 3482342"/>
              <a:gd name="connsiteX63" fmla="*/ 9365685 w 12192000"/>
              <a:gd name="connsiteY63" fmla="*/ 1724772 h 3482342"/>
              <a:gd name="connsiteX64" fmla="*/ 9278020 w 12192000"/>
              <a:gd name="connsiteY64" fmla="*/ 1741161 h 3482342"/>
              <a:gd name="connsiteX65" fmla="*/ 9217145 w 12192000"/>
              <a:gd name="connsiteY65" fmla="*/ 1771195 h 3482342"/>
              <a:gd name="connsiteX66" fmla="*/ 8955875 w 12192000"/>
              <a:gd name="connsiteY66" fmla="*/ 1796806 h 3482342"/>
              <a:gd name="connsiteX67" fmla="*/ 8648415 w 12192000"/>
              <a:gd name="connsiteY67" fmla="*/ 1878623 h 3482342"/>
              <a:gd name="connsiteX68" fmla="*/ 8538519 w 12192000"/>
              <a:gd name="connsiteY68" fmla="*/ 1894114 h 3482342"/>
              <a:gd name="connsiteX69" fmla="*/ 8506541 w 12192000"/>
              <a:gd name="connsiteY69" fmla="*/ 1905955 h 3482342"/>
              <a:gd name="connsiteX70" fmla="*/ 8236214 w 12192000"/>
              <a:gd name="connsiteY70" fmla="*/ 1909725 h 3482342"/>
              <a:gd name="connsiteX71" fmla="*/ 8132104 w 12192000"/>
              <a:gd name="connsiteY71" fmla="*/ 1895727 h 3482342"/>
              <a:gd name="connsiteX72" fmla="*/ 7918078 w 12192000"/>
              <a:gd name="connsiteY72" fmla="*/ 1862668 h 3482342"/>
              <a:gd name="connsiteX73" fmla="*/ 7817899 w 12192000"/>
              <a:gd name="connsiteY73" fmla="*/ 1862176 h 3482342"/>
              <a:gd name="connsiteX74" fmla="*/ 7768994 w 12192000"/>
              <a:gd name="connsiteY74" fmla="*/ 1855721 h 3482342"/>
              <a:gd name="connsiteX75" fmla="*/ 7618027 w 12192000"/>
              <a:gd name="connsiteY75" fmla="*/ 1830959 h 3482342"/>
              <a:gd name="connsiteX76" fmla="*/ 7449425 w 12192000"/>
              <a:gd name="connsiteY76" fmla="*/ 1810910 h 3482342"/>
              <a:gd name="connsiteX77" fmla="*/ 7342915 w 12192000"/>
              <a:gd name="connsiteY77" fmla="*/ 1819827 h 3482342"/>
              <a:gd name="connsiteX78" fmla="*/ 7255191 w 12192000"/>
              <a:gd name="connsiteY78" fmla="*/ 1834354 h 3482342"/>
              <a:gd name="connsiteX79" fmla="*/ 7131205 w 12192000"/>
              <a:gd name="connsiteY79" fmla="*/ 1845557 h 3482342"/>
              <a:gd name="connsiteX80" fmla="*/ 6941837 w 12192000"/>
              <a:gd name="connsiteY80" fmla="*/ 1840640 h 3482342"/>
              <a:gd name="connsiteX81" fmla="*/ 6837145 w 12192000"/>
              <a:gd name="connsiteY81" fmla="*/ 1870724 h 3482342"/>
              <a:gd name="connsiteX82" fmla="*/ 6753991 w 12192000"/>
              <a:gd name="connsiteY82" fmla="*/ 1860969 h 3482342"/>
              <a:gd name="connsiteX83" fmla="*/ 6727754 w 12192000"/>
              <a:gd name="connsiteY83" fmla="*/ 1882372 h 3482342"/>
              <a:gd name="connsiteX84" fmla="*/ 6723371 w 12192000"/>
              <a:gd name="connsiteY84" fmla="*/ 1886494 h 3482342"/>
              <a:gd name="connsiteX85" fmla="*/ 6702779 w 12192000"/>
              <a:gd name="connsiteY85" fmla="*/ 1893601 h 3482342"/>
              <a:gd name="connsiteX86" fmla="*/ 6686657 w 12192000"/>
              <a:gd name="connsiteY86" fmla="*/ 1907344 h 3482342"/>
              <a:gd name="connsiteX87" fmla="*/ 6651330 w 12192000"/>
              <a:gd name="connsiteY87" fmla="*/ 1922921 h 3482342"/>
              <a:gd name="connsiteX88" fmla="*/ 6622958 w 12192000"/>
              <a:gd name="connsiteY88" fmla="*/ 1936255 h 3482342"/>
              <a:gd name="connsiteX89" fmla="*/ 6522602 w 12192000"/>
              <a:gd name="connsiteY89" fmla="*/ 1954133 h 3482342"/>
              <a:gd name="connsiteX90" fmla="*/ 6444344 w 12192000"/>
              <a:gd name="connsiteY90" fmla="*/ 1969663 h 3482342"/>
              <a:gd name="connsiteX91" fmla="*/ 6409626 w 12192000"/>
              <a:gd name="connsiteY91" fmla="*/ 1978846 h 3482342"/>
              <a:gd name="connsiteX92" fmla="*/ 6333446 w 12192000"/>
              <a:gd name="connsiteY92" fmla="*/ 1997163 h 3482342"/>
              <a:gd name="connsiteX93" fmla="*/ 6294933 w 12192000"/>
              <a:gd name="connsiteY93" fmla="*/ 2019412 h 3482342"/>
              <a:gd name="connsiteX94" fmla="*/ 6238719 w 12192000"/>
              <a:gd name="connsiteY94" fmla="*/ 2042547 h 3482342"/>
              <a:gd name="connsiteX95" fmla="*/ 6187205 w 12192000"/>
              <a:gd name="connsiteY95" fmla="*/ 2060048 h 3482342"/>
              <a:gd name="connsiteX96" fmla="*/ 6138780 w 12192000"/>
              <a:gd name="connsiteY96" fmla="*/ 2081918 h 3482342"/>
              <a:gd name="connsiteX97" fmla="*/ 6120125 w 12192000"/>
              <a:gd name="connsiteY97" fmla="*/ 2109475 h 3482342"/>
              <a:gd name="connsiteX98" fmla="*/ 6056576 w 12192000"/>
              <a:gd name="connsiteY98" fmla="*/ 2120066 h 3482342"/>
              <a:gd name="connsiteX99" fmla="*/ 5993794 w 12192000"/>
              <a:gd name="connsiteY99" fmla="*/ 2122569 h 3482342"/>
              <a:gd name="connsiteX100" fmla="*/ 5943601 w 12192000"/>
              <a:gd name="connsiteY100" fmla="*/ 2137719 h 3482342"/>
              <a:gd name="connsiteX101" fmla="*/ 5898141 w 12192000"/>
              <a:gd name="connsiteY101" fmla="*/ 2144806 h 3482342"/>
              <a:gd name="connsiteX102" fmla="*/ 5855337 w 12192000"/>
              <a:gd name="connsiteY102" fmla="*/ 2137719 h 3482342"/>
              <a:gd name="connsiteX103" fmla="*/ 5817682 w 12192000"/>
              <a:gd name="connsiteY103" fmla="*/ 2157358 h 3482342"/>
              <a:gd name="connsiteX104" fmla="*/ 5735300 w 12192000"/>
              <a:gd name="connsiteY104" fmla="*/ 2158902 h 3482342"/>
              <a:gd name="connsiteX105" fmla="*/ 5591469 w 12192000"/>
              <a:gd name="connsiteY105" fmla="*/ 2178389 h 3482342"/>
              <a:gd name="connsiteX106" fmla="*/ 5505818 w 12192000"/>
              <a:gd name="connsiteY106" fmla="*/ 2194207 h 3482342"/>
              <a:gd name="connsiteX107" fmla="*/ 5452860 w 12192000"/>
              <a:gd name="connsiteY107" fmla="*/ 2180085 h 3482342"/>
              <a:gd name="connsiteX108" fmla="*/ 5414282 w 12192000"/>
              <a:gd name="connsiteY108" fmla="*/ 2183070 h 3482342"/>
              <a:gd name="connsiteX109" fmla="*/ 5368369 w 12192000"/>
              <a:gd name="connsiteY109" fmla="*/ 2204272 h 3482342"/>
              <a:gd name="connsiteX110" fmla="*/ 5336354 w 12192000"/>
              <a:gd name="connsiteY110" fmla="*/ 2218920 h 3482342"/>
              <a:gd name="connsiteX111" fmla="*/ 5291263 w 12192000"/>
              <a:gd name="connsiteY111" fmla="*/ 2239182 h 3482342"/>
              <a:gd name="connsiteX112" fmla="*/ 5255152 w 12192000"/>
              <a:gd name="connsiteY112" fmla="*/ 2247164 h 3482342"/>
              <a:gd name="connsiteX113" fmla="*/ 5233796 w 12192000"/>
              <a:gd name="connsiteY113" fmla="*/ 2268260 h 3482342"/>
              <a:gd name="connsiteX114" fmla="*/ 5212786 w 12192000"/>
              <a:gd name="connsiteY114" fmla="*/ 2296592 h 3482342"/>
              <a:gd name="connsiteX115" fmla="*/ 5173523 w 12192000"/>
              <a:gd name="connsiteY115" fmla="*/ 2309057 h 3482342"/>
              <a:gd name="connsiteX116" fmla="*/ 5123830 w 12192000"/>
              <a:gd name="connsiteY116" fmla="*/ 2307070 h 3482342"/>
              <a:gd name="connsiteX117" fmla="*/ 5065426 w 12192000"/>
              <a:gd name="connsiteY117" fmla="*/ 2324076 h 3482342"/>
              <a:gd name="connsiteX118" fmla="*/ 4975908 w 12192000"/>
              <a:gd name="connsiteY118" fmla="*/ 2364128 h 3482342"/>
              <a:gd name="connsiteX119" fmla="*/ 4913723 w 12192000"/>
              <a:gd name="connsiteY119" fmla="*/ 2385265 h 3482342"/>
              <a:gd name="connsiteX120" fmla="*/ 4746485 w 12192000"/>
              <a:gd name="connsiteY120" fmla="*/ 2451769 h 3482342"/>
              <a:gd name="connsiteX121" fmla="*/ 4681588 w 12192000"/>
              <a:gd name="connsiteY121" fmla="*/ 2467494 h 3482342"/>
              <a:gd name="connsiteX122" fmla="*/ 1783655 w 12192000"/>
              <a:gd name="connsiteY122" fmla="*/ 3163860 h 3482342"/>
              <a:gd name="connsiteX123" fmla="*/ 1325955 w 12192000"/>
              <a:gd name="connsiteY123" fmla="*/ 3176692 h 3482342"/>
              <a:gd name="connsiteX124" fmla="*/ 1190384 w 12192000"/>
              <a:gd name="connsiteY124" fmla="*/ 3203504 h 3482342"/>
              <a:gd name="connsiteX125" fmla="*/ 1094537 w 12192000"/>
              <a:gd name="connsiteY125" fmla="*/ 3229469 h 3482342"/>
              <a:gd name="connsiteX126" fmla="*/ 779276 w 12192000"/>
              <a:gd name="connsiteY126" fmla="*/ 3327290 h 3482342"/>
              <a:gd name="connsiteX127" fmla="*/ 600378 w 12192000"/>
              <a:gd name="connsiteY127" fmla="*/ 3335250 h 3482342"/>
              <a:gd name="connsiteX128" fmla="*/ 493457 w 12192000"/>
              <a:gd name="connsiteY128" fmla="*/ 3365044 h 3482342"/>
              <a:gd name="connsiteX129" fmla="*/ 349402 w 12192000"/>
              <a:gd name="connsiteY129" fmla="*/ 3380897 h 3482342"/>
              <a:gd name="connsiteX130" fmla="*/ 192183 w 12192000"/>
              <a:gd name="connsiteY130" fmla="*/ 3460075 h 3482342"/>
              <a:gd name="connsiteX131" fmla="*/ 46713 w 12192000"/>
              <a:gd name="connsiteY131" fmla="*/ 3462986 h 3482342"/>
              <a:gd name="connsiteX132" fmla="*/ 2765 w 12192000"/>
              <a:gd name="connsiteY132" fmla="*/ 3480770 h 3482342"/>
              <a:gd name="connsiteX133" fmla="*/ 0 w 12192000"/>
              <a:gd name="connsiteY133" fmla="*/ 3482342 h 3482342"/>
              <a:gd name="connsiteX134" fmla="*/ 0 w 12192000"/>
              <a:gd name="connsiteY13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6375 w 12192000"/>
              <a:gd name="connsiteY33" fmla="*/ 1342640 h 3482342"/>
              <a:gd name="connsiteX34" fmla="*/ 10636304 w 12192000"/>
              <a:gd name="connsiteY34" fmla="*/ 1342641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39694 w 12192000"/>
              <a:gd name="connsiteY41" fmla="*/ 1406905 h 3482342"/>
              <a:gd name="connsiteX42" fmla="*/ 10405409 w 12192000"/>
              <a:gd name="connsiteY42" fmla="*/ 1422789 h 3482342"/>
              <a:gd name="connsiteX43" fmla="*/ 10370530 w 12192000"/>
              <a:gd name="connsiteY43" fmla="*/ 1441596 h 3482342"/>
              <a:gd name="connsiteX44" fmla="*/ 10300239 w 12192000"/>
              <a:gd name="connsiteY44" fmla="*/ 1456332 h 3482342"/>
              <a:gd name="connsiteX45" fmla="*/ 10264922 w 12192000"/>
              <a:gd name="connsiteY45" fmla="*/ 1472107 h 3482342"/>
              <a:gd name="connsiteX46" fmla="*/ 10229629 w 12192000"/>
              <a:gd name="connsiteY46" fmla="*/ 1470454 h 3482342"/>
              <a:gd name="connsiteX47" fmla="*/ 10201385 w 12192000"/>
              <a:gd name="connsiteY47" fmla="*/ 1477515 h 3482342"/>
              <a:gd name="connsiteX48" fmla="*/ 10151958 w 12192000"/>
              <a:gd name="connsiteY48" fmla="*/ 1477515 h 3482342"/>
              <a:gd name="connsiteX49" fmla="*/ 10120184 w 12192000"/>
              <a:gd name="connsiteY49" fmla="*/ 1466924 h 3482342"/>
              <a:gd name="connsiteX50" fmla="*/ 10081348 w 12192000"/>
              <a:gd name="connsiteY50" fmla="*/ 1481046 h 3482342"/>
              <a:gd name="connsiteX51" fmla="*/ 10058690 w 12192000"/>
              <a:gd name="connsiteY51" fmla="*/ 1474888 h 3482342"/>
              <a:gd name="connsiteX52" fmla="*/ 10004424 w 12192000"/>
              <a:gd name="connsiteY52" fmla="*/ 1489801 h 3482342"/>
              <a:gd name="connsiteX53" fmla="*/ 9999951 w 12192000"/>
              <a:gd name="connsiteY53" fmla="*/ 1499127 h 3482342"/>
              <a:gd name="connsiteX54" fmla="*/ 9845462 w 12192000"/>
              <a:gd name="connsiteY54" fmla="*/ 1548192 h 3482342"/>
              <a:gd name="connsiteX55" fmla="*/ 9736156 w 12192000"/>
              <a:gd name="connsiteY55" fmla="*/ 1581928 h 3482342"/>
              <a:gd name="connsiteX56" fmla="*/ 9693355 w 12192000"/>
              <a:gd name="connsiteY56" fmla="*/ 1602632 h 3482342"/>
              <a:gd name="connsiteX57" fmla="*/ 9664242 w 12192000"/>
              <a:gd name="connsiteY57" fmla="*/ 1622075 h 3482342"/>
              <a:gd name="connsiteX58" fmla="*/ 9579195 w 12192000"/>
              <a:gd name="connsiteY58" fmla="*/ 1648017 h 3482342"/>
              <a:gd name="connsiteX59" fmla="*/ 9433652 w 12192000"/>
              <a:gd name="connsiteY59" fmla="*/ 1681174 h 3482342"/>
              <a:gd name="connsiteX60" fmla="*/ 9403775 w 12192000"/>
              <a:gd name="connsiteY60" fmla="*/ 1690403 h 3482342"/>
              <a:gd name="connsiteX61" fmla="*/ 9382503 w 12192000"/>
              <a:gd name="connsiteY61" fmla="*/ 1706957 h 3482342"/>
              <a:gd name="connsiteX62" fmla="*/ 9381410 w 12192000"/>
              <a:gd name="connsiteY62" fmla="*/ 1718312 h 3482342"/>
              <a:gd name="connsiteX63" fmla="*/ 9365685 w 12192000"/>
              <a:gd name="connsiteY63" fmla="*/ 1724772 h 3482342"/>
              <a:gd name="connsiteX64" fmla="*/ 9278020 w 12192000"/>
              <a:gd name="connsiteY64" fmla="*/ 1741161 h 3482342"/>
              <a:gd name="connsiteX65" fmla="*/ 9217145 w 12192000"/>
              <a:gd name="connsiteY65" fmla="*/ 1771195 h 3482342"/>
              <a:gd name="connsiteX66" fmla="*/ 8955875 w 12192000"/>
              <a:gd name="connsiteY66" fmla="*/ 1796806 h 3482342"/>
              <a:gd name="connsiteX67" fmla="*/ 8648415 w 12192000"/>
              <a:gd name="connsiteY67" fmla="*/ 1878623 h 3482342"/>
              <a:gd name="connsiteX68" fmla="*/ 8538519 w 12192000"/>
              <a:gd name="connsiteY68" fmla="*/ 1894114 h 3482342"/>
              <a:gd name="connsiteX69" fmla="*/ 8506541 w 12192000"/>
              <a:gd name="connsiteY69" fmla="*/ 1905955 h 3482342"/>
              <a:gd name="connsiteX70" fmla="*/ 8236214 w 12192000"/>
              <a:gd name="connsiteY70" fmla="*/ 1909725 h 3482342"/>
              <a:gd name="connsiteX71" fmla="*/ 8132104 w 12192000"/>
              <a:gd name="connsiteY71" fmla="*/ 1895727 h 3482342"/>
              <a:gd name="connsiteX72" fmla="*/ 7918078 w 12192000"/>
              <a:gd name="connsiteY72" fmla="*/ 1862668 h 3482342"/>
              <a:gd name="connsiteX73" fmla="*/ 7817899 w 12192000"/>
              <a:gd name="connsiteY73" fmla="*/ 1862176 h 3482342"/>
              <a:gd name="connsiteX74" fmla="*/ 7768994 w 12192000"/>
              <a:gd name="connsiteY74" fmla="*/ 1855721 h 3482342"/>
              <a:gd name="connsiteX75" fmla="*/ 7618027 w 12192000"/>
              <a:gd name="connsiteY75" fmla="*/ 1830959 h 3482342"/>
              <a:gd name="connsiteX76" fmla="*/ 7449425 w 12192000"/>
              <a:gd name="connsiteY76" fmla="*/ 1810910 h 3482342"/>
              <a:gd name="connsiteX77" fmla="*/ 7342915 w 12192000"/>
              <a:gd name="connsiteY77" fmla="*/ 1819827 h 3482342"/>
              <a:gd name="connsiteX78" fmla="*/ 7255191 w 12192000"/>
              <a:gd name="connsiteY78" fmla="*/ 1834354 h 3482342"/>
              <a:gd name="connsiteX79" fmla="*/ 7131205 w 12192000"/>
              <a:gd name="connsiteY79" fmla="*/ 1845557 h 3482342"/>
              <a:gd name="connsiteX80" fmla="*/ 6941837 w 12192000"/>
              <a:gd name="connsiteY80" fmla="*/ 1840640 h 3482342"/>
              <a:gd name="connsiteX81" fmla="*/ 6837145 w 12192000"/>
              <a:gd name="connsiteY81" fmla="*/ 1870724 h 3482342"/>
              <a:gd name="connsiteX82" fmla="*/ 6753991 w 12192000"/>
              <a:gd name="connsiteY82" fmla="*/ 1860969 h 3482342"/>
              <a:gd name="connsiteX83" fmla="*/ 6727754 w 12192000"/>
              <a:gd name="connsiteY83" fmla="*/ 1882372 h 3482342"/>
              <a:gd name="connsiteX84" fmla="*/ 6723371 w 12192000"/>
              <a:gd name="connsiteY84" fmla="*/ 1886494 h 3482342"/>
              <a:gd name="connsiteX85" fmla="*/ 6702779 w 12192000"/>
              <a:gd name="connsiteY85" fmla="*/ 1893601 h 3482342"/>
              <a:gd name="connsiteX86" fmla="*/ 6686657 w 12192000"/>
              <a:gd name="connsiteY86" fmla="*/ 1907344 h 3482342"/>
              <a:gd name="connsiteX87" fmla="*/ 6651330 w 12192000"/>
              <a:gd name="connsiteY87" fmla="*/ 1922921 h 3482342"/>
              <a:gd name="connsiteX88" fmla="*/ 6622958 w 12192000"/>
              <a:gd name="connsiteY88" fmla="*/ 1936255 h 3482342"/>
              <a:gd name="connsiteX89" fmla="*/ 6522602 w 12192000"/>
              <a:gd name="connsiteY89" fmla="*/ 1954133 h 3482342"/>
              <a:gd name="connsiteX90" fmla="*/ 6444344 w 12192000"/>
              <a:gd name="connsiteY90" fmla="*/ 1969663 h 3482342"/>
              <a:gd name="connsiteX91" fmla="*/ 6409626 w 12192000"/>
              <a:gd name="connsiteY91" fmla="*/ 1978846 h 3482342"/>
              <a:gd name="connsiteX92" fmla="*/ 6333446 w 12192000"/>
              <a:gd name="connsiteY92" fmla="*/ 1997163 h 3482342"/>
              <a:gd name="connsiteX93" fmla="*/ 6294933 w 12192000"/>
              <a:gd name="connsiteY93" fmla="*/ 2019412 h 3482342"/>
              <a:gd name="connsiteX94" fmla="*/ 6238719 w 12192000"/>
              <a:gd name="connsiteY94" fmla="*/ 2042547 h 3482342"/>
              <a:gd name="connsiteX95" fmla="*/ 6187205 w 12192000"/>
              <a:gd name="connsiteY95" fmla="*/ 2060048 h 3482342"/>
              <a:gd name="connsiteX96" fmla="*/ 6138780 w 12192000"/>
              <a:gd name="connsiteY96" fmla="*/ 2081918 h 3482342"/>
              <a:gd name="connsiteX97" fmla="*/ 6120125 w 12192000"/>
              <a:gd name="connsiteY97" fmla="*/ 2109475 h 3482342"/>
              <a:gd name="connsiteX98" fmla="*/ 6056576 w 12192000"/>
              <a:gd name="connsiteY98" fmla="*/ 2120066 h 3482342"/>
              <a:gd name="connsiteX99" fmla="*/ 5993794 w 12192000"/>
              <a:gd name="connsiteY99" fmla="*/ 2122569 h 3482342"/>
              <a:gd name="connsiteX100" fmla="*/ 5943601 w 12192000"/>
              <a:gd name="connsiteY100" fmla="*/ 2137719 h 3482342"/>
              <a:gd name="connsiteX101" fmla="*/ 5898141 w 12192000"/>
              <a:gd name="connsiteY101" fmla="*/ 2144806 h 3482342"/>
              <a:gd name="connsiteX102" fmla="*/ 5855337 w 12192000"/>
              <a:gd name="connsiteY102" fmla="*/ 2137719 h 3482342"/>
              <a:gd name="connsiteX103" fmla="*/ 5817682 w 12192000"/>
              <a:gd name="connsiteY103" fmla="*/ 2157358 h 3482342"/>
              <a:gd name="connsiteX104" fmla="*/ 5735300 w 12192000"/>
              <a:gd name="connsiteY104" fmla="*/ 2158902 h 3482342"/>
              <a:gd name="connsiteX105" fmla="*/ 5591469 w 12192000"/>
              <a:gd name="connsiteY105" fmla="*/ 2178389 h 3482342"/>
              <a:gd name="connsiteX106" fmla="*/ 5505818 w 12192000"/>
              <a:gd name="connsiteY106" fmla="*/ 2194207 h 3482342"/>
              <a:gd name="connsiteX107" fmla="*/ 5452860 w 12192000"/>
              <a:gd name="connsiteY107" fmla="*/ 2180085 h 3482342"/>
              <a:gd name="connsiteX108" fmla="*/ 5414282 w 12192000"/>
              <a:gd name="connsiteY108" fmla="*/ 2183070 h 3482342"/>
              <a:gd name="connsiteX109" fmla="*/ 5368369 w 12192000"/>
              <a:gd name="connsiteY109" fmla="*/ 2204272 h 3482342"/>
              <a:gd name="connsiteX110" fmla="*/ 5336354 w 12192000"/>
              <a:gd name="connsiteY110" fmla="*/ 2218920 h 3482342"/>
              <a:gd name="connsiteX111" fmla="*/ 5291263 w 12192000"/>
              <a:gd name="connsiteY111" fmla="*/ 2239182 h 3482342"/>
              <a:gd name="connsiteX112" fmla="*/ 5255152 w 12192000"/>
              <a:gd name="connsiteY112" fmla="*/ 2247164 h 3482342"/>
              <a:gd name="connsiteX113" fmla="*/ 5233796 w 12192000"/>
              <a:gd name="connsiteY113" fmla="*/ 2268260 h 3482342"/>
              <a:gd name="connsiteX114" fmla="*/ 5212786 w 12192000"/>
              <a:gd name="connsiteY114" fmla="*/ 2296592 h 3482342"/>
              <a:gd name="connsiteX115" fmla="*/ 5173523 w 12192000"/>
              <a:gd name="connsiteY115" fmla="*/ 2309057 h 3482342"/>
              <a:gd name="connsiteX116" fmla="*/ 5123830 w 12192000"/>
              <a:gd name="connsiteY116" fmla="*/ 2307070 h 3482342"/>
              <a:gd name="connsiteX117" fmla="*/ 5065426 w 12192000"/>
              <a:gd name="connsiteY117" fmla="*/ 2324076 h 3482342"/>
              <a:gd name="connsiteX118" fmla="*/ 4975908 w 12192000"/>
              <a:gd name="connsiteY118" fmla="*/ 2364128 h 3482342"/>
              <a:gd name="connsiteX119" fmla="*/ 4913723 w 12192000"/>
              <a:gd name="connsiteY119" fmla="*/ 2385265 h 3482342"/>
              <a:gd name="connsiteX120" fmla="*/ 4746485 w 12192000"/>
              <a:gd name="connsiteY120" fmla="*/ 2451769 h 3482342"/>
              <a:gd name="connsiteX121" fmla="*/ 4681588 w 12192000"/>
              <a:gd name="connsiteY121" fmla="*/ 2467494 h 3482342"/>
              <a:gd name="connsiteX122" fmla="*/ 1783655 w 12192000"/>
              <a:gd name="connsiteY122" fmla="*/ 3163860 h 3482342"/>
              <a:gd name="connsiteX123" fmla="*/ 1325955 w 12192000"/>
              <a:gd name="connsiteY123" fmla="*/ 3176692 h 3482342"/>
              <a:gd name="connsiteX124" fmla="*/ 1190384 w 12192000"/>
              <a:gd name="connsiteY124" fmla="*/ 3203504 h 3482342"/>
              <a:gd name="connsiteX125" fmla="*/ 1094537 w 12192000"/>
              <a:gd name="connsiteY125" fmla="*/ 3229469 h 3482342"/>
              <a:gd name="connsiteX126" fmla="*/ 779276 w 12192000"/>
              <a:gd name="connsiteY126" fmla="*/ 3327290 h 3482342"/>
              <a:gd name="connsiteX127" fmla="*/ 600378 w 12192000"/>
              <a:gd name="connsiteY127" fmla="*/ 3335250 h 3482342"/>
              <a:gd name="connsiteX128" fmla="*/ 493457 w 12192000"/>
              <a:gd name="connsiteY128" fmla="*/ 3365044 h 3482342"/>
              <a:gd name="connsiteX129" fmla="*/ 349402 w 12192000"/>
              <a:gd name="connsiteY129" fmla="*/ 3380897 h 3482342"/>
              <a:gd name="connsiteX130" fmla="*/ 192183 w 12192000"/>
              <a:gd name="connsiteY130" fmla="*/ 3460075 h 3482342"/>
              <a:gd name="connsiteX131" fmla="*/ 46713 w 12192000"/>
              <a:gd name="connsiteY131" fmla="*/ 3462986 h 3482342"/>
              <a:gd name="connsiteX132" fmla="*/ 2765 w 12192000"/>
              <a:gd name="connsiteY132" fmla="*/ 3480770 h 3482342"/>
              <a:gd name="connsiteX133" fmla="*/ 0 w 12192000"/>
              <a:gd name="connsiteY133" fmla="*/ 3482342 h 3482342"/>
              <a:gd name="connsiteX134" fmla="*/ 0 w 12192000"/>
              <a:gd name="connsiteY13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71654 w 12192000"/>
              <a:gd name="connsiteY25" fmla="*/ 1177422 h 3482342"/>
              <a:gd name="connsiteX26" fmla="*/ 11028687 w 12192000"/>
              <a:gd name="connsiteY26" fmla="*/ 1199018 h 3482342"/>
              <a:gd name="connsiteX27" fmla="*/ 10974565 w 12192000"/>
              <a:gd name="connsiteY27" fmla="*/ 1226849 h 3482342"/>
              <a:gd name="connsiteX28" fmla="*/ 10960443 w 12192000"/>
              <a:gd name="connsiteY28" fmla="*/ 1244502 h 3482342"/>
              <a:gd name="connsiteX29" fmla="*/ 10879242 w 12192000"/>
              <a:gd name="connsiteY29" fmla="*/ 1269215 h 3482342"/>
              <a:gd name="connsiteX30" fmla="*/ 10850998 w 12192000"/>
              <a:gd name="connsiteY30" fmla="*/ 1269215 h 3482342"/>
              <a:gd name="connsiteX31" fmla="*/ 10815658 w 12192000"/>
              <a:gd name="connsiteY31" fmla="*/ 1287849 h 3482342"/>
              <a:gd name="connsiteX32" fmla="*/ 10723900 w 12192000"/>
              <a:gd name="connsiteY32" fmla="*/ 1318642 h 3482342"/>
              <a:gd name="connsiteX33" fmla="*/ 10699186 w 12192000"/>
              <a:gd name="connsiteY33" fmla="*/ 1322173 h 3482342"/>
              <a:gd name="connsiteX34" fmla="*/ 10676375 w 12192000"/>
              <a:gd name="connsiteY34" fmla="*/ 1342640 h 3482342"/>
              <a:gd name="connsiteX35" fmla="*/ 10636304 w 12192000"/>
              <a:gd name="connsiteY35" fmla="*/ 1342641 h 3482342"/>
              <a:gd name="connsiteX36" fmla="*/ 10603863 w 12192000"/>
              <a:gd name="connsiteY36" fmla="*/ 1346886 h 3482342"/>
              <a:gd name="connsiteX37" fmla="*/ 10573203 w 12192000"/>
              <a:gd name="connsiteY37" fmla="*/ 1351996 h 3482342"/>
              <a:gd name="connsiteX38" fmla="*/ 10547375 w 12192000"/>
              <a:gd name="connsiteY38" fmla="*/ 1375130 h 3482342"/>
              <a:gd name="connsiteX39" fmla="*/ 10513263 w 12192000"/>
              <a:gd name="connsiteY39" fmla="*/ 1371939 h 3482342"/>
              <a:gd name="connsiteX40" fmla="*/ 10487356 w 12192000"/>
              <a:gd name="connsiteY40" fmla="*/ 1385722 h 3482342"/>
              <a:gd name="connsiteX41" fmla="*/ 10464012 w 12192000"/>
              <a:gd name="connsiteY41" fmla="*/ 1391778 h 3482342"/>
              <a:gd name="connsiteX42" fmla="*/ 10439694 w 12192000"/>
              <a:gd name="connsiteY42" fmla="*/ 1406905 h 3482342"/>
              <a:gd name="connsiteX43" fmla="*/ 10405409 w 12192000"/>
              <a:gd name="connsiteY43" fmla="*/ 1422789 h 3482342"/>
              <a:gd name="connsiteX44" fmla="*/ 10370530 w 12192000"/>
              <a:gd name="connsiteY44" fmla="*/ 1441596 h 3482342"/>
              <a:gd name="connsiteX45" fmla="*/ 10300239 w 12192000"/>
              <a:gd name="connsiteY45" fmla="*/ 1456332 h 3482342"/>
              <a:gd name="connsiteX46" fmla="*/ 10264922 w 12192000"/>
              <a:gd name="connsiteY46" fmla="*/ 1472107 h 3482342"/>
              <a:gd name="connsiteX47" fmla="*/ 10229629 w 12192000"/>
              <a:gd name="connsiteY47" fmla="*/ 1470454 h 3482342"/>
              <a:gd name="connsiteX48" fmla="*/ 10201385 w 12192000"/>
              <a:gd name="connsiteY48" fmla="*/ 1477515 h 3482342"/>
              <a:gd name="connsiteX49" fmla="*/ 10151958 w 12192000"/>
              <a:gd name="connsiteY49" fmla="*/ 1477515 h 3482342"/>
              <a:gd name="connsiteX50" fmla="*/ 10120184 w 12192000"/>
              <a:gd name="connsiteY50" fmla="*/ 1466924 h 3482342"/>
              <a:gd name="connsiteX51" fmla="*/ 10081348 w 12192000"/>
              <a:gd name="connsiteY51" fmla="*/ 1481046 h 3482342"/>
              <a:gd name="connsiteX52" fmla="*/ 10058690 w 12192000"/>
              <a:gd name="connsiteY52" fmla="*/ 1474888 h 3482342"/>
              <a:gd name="connsiteX53" fmla="*/ 10004424 w 12192000"/>
              <a:gd name="connsiteY53" fmla="*/ 1489801 h 3482342"/>
              <a:gd name="connsiteX54" fmla="*/ 9999951 w 12192000"/>
              <a:gd name="connsiteY54" fmla="*/ 1499127 h 3482342"/>
              <a:gd name="connsiteX55" fmla="*/ 9845462 w 12192000"/>
              <a:gd name="connsiteY55" fmla="*/ 1548192 h 3482342"/>
              <a:gd name="connsiteX56" fmla="*/ 9736156 w 12192000"/>
              <a:gd name="connsiteY56" fmla="*/ 1581928 h 3482342"/>
              <a:gd name="connsiteX57" fmla="*/ 9693355 w 12192000"/>
              <a:gd name="connsiteY57" fmla="*/ 1602632 h 3482342"/>
              <a:gd name="connsiteX58" fmla="*/ 9664242 w 12192000"/>
              <a:gd name="connsiteY58" fmla="*/ 1622075 h 3482342"/>
              <a:gd name="connsiteX59" fmla="*/ 9579195 w 12192000"/>
              <a:gd name="connsiteY59" fmla="*/ 1648017 h 3482342"/>
              <a:gd name="connsiteX60" fmla="*/ 9433652 w 12192000"/>
              <a:gd name="connsiteY60" fmla="*/ 1681174 h 3482342"/>
              <a:gd name="connsiteX61" fmla="*/ 9403775 w 12192000"/>
              <a:gd name="connsiteY61" fmla="*/ 1690403 h 3482342"/>
              <a:gd name="connsiteX62" fmla="*/ 9382503 w 12192000"/>
              <a:gd name="connsiteY62" fmla="*/ 1706957 h 3482342"/>
              <a:gd name="connsiteX63" fmla="*/ 9381410 w 12192000"/>
              <a:gd name="connsiteY63" fmla="*/ 1718312 h 3482342"/>
              <a:gd name="connsiteX64" fmla="*/ 9365685 w 12192000"/>
              <a:gd name="connsiteY64" fmla="*/ 1724772 h 3482342"/>
              <a:gd name="connsiteX65" fmla="*/ 9278020 w 12192000"/>
              <a:gd name="connsiteY65" fmla="*/ 1741161 h 3482342"/>
              <a:gd name="connsiteX66" fmla="*/ 9217145 w 12192000"/>
              <a:gd name="connsiteY66" fmla="*/ 1771195 h 3482342"/>
              <a:gd name="connsiteX67" fmla="*/ 8955875 w 12192000"/>
              <a:gd name="connsiteY67" fmla="*/ 1796806 h 3482342"/>
              <a:gd name="connsiteX68" fmla="*/ 8648415 w 12192000"/>
              <a:gd name="connsiteY68" fmla="*/ 1878623 h 3482342"/>
              <a:gd name="connsiteX69" fmla="*/ 8538519 w 12192000"/>
              <a:gd name="connsiteY69" fmla="*/ 1894114 h 3482342"/>
              <a:gd name="connsiteX70" fmla="*/ 8506541 w 12192000"/>
              <a:gd name="connsiteY70" fmla="*/ 1905955 h 3482342"/>
              <a:gd name="connsiteX71" fmla="*/ 8236214 w 12192000"/>
              <a:gd name="connsiteY71" fmla="*/ 1909725 h 3482342"/>
              <a:gd name="connsiteX72" fmla="*/ 8132104 w 12192000"/>
              <a:gd name="connsiteY72" fmla="*/ 1895727 h 3482342"/>
              <a:gd name="connsiteX73" fmla="*/ 7918078 w 12192000"/>
              <a:gd name="connsiteY73" fmla="*/ 1862668 h 3482342"/>
              <a:gd name="connsiteX74" fmla="*/ 7817899 w 12192000"/>
              <a:gd name="connsiteY74" fmla="*/ 1862176 h 3482342"/>
              <a:gd name="connsiteX75" fmla="*/ 7768994 w 12192000"/>
              <a:gd name="connsiteY75" fmla="*/ 1855721 h 3482342"/>
              <a:gd name="connsiteX76" fmla="*/ 7618027 w 12192000"/>
              <a:gd name="connsiteY76" fmla="*/ 1830959 h 3482342"/>
              <a:gd name="connsiteX77" fmla="*/ 7449425 w 12192000"/>
              <a:gd name="connsiteY77" fmla="*/ 1810910 h 3482342"/>
              <a:gd name="connsiteX78" fmla="*/ 7342915 w 12192000"/>
              <a:gd name="connsiteY78" fmla="*/ 1819827 h 3482342"/>
              <a:gd name="connsiteX79" fmla="*/ 7255191 w 12192000"/>
              <a:gd name="connsiteY79" fmla="*/ 1834354 h 3482342"/>
              <a:gd name="connsiteX80" fmla="*/ 7131205 w 12192000"/>
              <a:gd name="connsiteY80" fmla="*/ 1845557 h 3482342"/>
              <a:gd name="connsiteX81" fmla="*/ 6941837 w 12192000"/>
              <a:gd name="connsiteY81" fmla="*/ 1840640 h 3482342"/>
              <a:gd name="connsiteX82" fmla="*/ 6837145 w 12192000"/>
              <a:gd name="connsiteY82" fmla="*/ 1870724 h 3482342"/>
              <a:gd name="connsiteX83" fmla="*/ 6753991 w 12192000"/>
              <a:gd name="connsiteY83" fmla="*/ 1860969 h 3482342"/>
              <a:gd name="connsiteX84" fmla="*/ 6727754 w 12192000"/>
              <a:gd name="connsiteY84" fmla="*/ 1882372 h 3482342"/>
              <a:gd name="connsiteX85" fmla="*/ 6723371 w 12192000"/>
              <a:gd name="connsiteY85" fmla="*/ 1886494 h 3482342"/>
              <a:gd name="connsiteX86" fmla="*/ 6702779 w 12192000"/>
              <a:gd name="connsiteY86" fmla="*/ 1893601 h 3482342"/>
              <a:gd name="connsiteX87" fmla="*/ 6686657 w 12192000"/>
              <a:gd name="connsiteY87" fmla="*/ 1907344 h 3482342"/>
              <a:gd name="connsiteX88" fmla="*/ 6651330 w 12192000"/>
              <a:gd name="connsiteY88" fmla="*/ 1922921 h 3482342"/>
              <a:gd name="connsiteX89" fmla="*/ 6622958 w 12192000"/>
              <a:gd name="connsiteY89" fmla="*/ 1936255 h 3482342"/>
              <a:gd name="connsiteX90" fmla="*/ 6522602 w 12192000"/>
              <a:gd name="connsiteY90" fmla="*/ 1954133 h 3482342"/>
              <a:gd name="connsiteX91" fmla="*/ 6444344 w 12192000"/>
              <a:gd name="connsiteY91" fmla="*/ 1969663 h 3482342"/>
              <a:gd name="connsiteX92" fmla="*/ 6409626 w 12192000"/>
              <a:gd name="connsiteY92" fmla="*/ 1978846 h 3482342"/>
              <a:gd name="connsiteX93" fmla="*/ 6333446 w 12192000"/>
              <a:gd name="connsiteY93" fmla="*/ 1997163 h 3482342"/>
              <a:gd name="connsiteX94" fmla="*/ 6294933 w 12192000"/>
              <a:gd name="connsiteY94" fmla="*/ 2019412 h 3482342"/>
              <a:gd name="connsiteX95" fmla="*/ 6238719 w 12192000"/>
              <a:gd name="connsiteY95" fmla="*/ 2042547 h 3482342"/>
              <a:gd name="connsiteX96" fmla="*/ 6187205 w 12192000"/>
              <a:gd name="connsiteY96" fmla="*/ 2060048 h 3482342"/>
              <a:gd name="connsiteX97" fmla="*/ 6138780 w 12192000"/>
              <a:gd name="connsiteY97" fmla="*/ 2081918 h 3482342"/>
              <a:gd name="connsiteX98" fmla="*/ 6120125 w 12192000"/>
              <a:gd name="connsiteY98" fmla="*/ 2109475 h 3482342"/>
              <a:gd name="connsiteX99" fmla="*/ 6056576 w 12192000"/>
              <a:gd name="connsiteY99" fmla="*/ 2120066 h 3482342"/>
              <a:gd name="connsiteX100" fmla="*/ 5993794 w 12192000"/>
              <a:gd name="connsiteY100" fmla="*/ 2122569 h 3482342"/>
              <a:gd name="connsiteX101" fmla="*/ 5943601 w 12192000"/>
              <a:gd name="connsiteY101" fmla="*/ 2137719 h 3482342"/>
              <a:gd name="connsiteX102" fmla="*/ 5898141 w 12192000"/>
              <a:gd name="connsiteY102" fmla="*/ 2144806 h 3482342"/>
              <a:gd name="connsiteX103" fmla="*/ 5855337 w 12192000"/>
              <a:gd name="connsiteY103" fmla="*/ 2137719 h 3482342"/>
              <a:gd name="connsiteX104" fmla="*/ 5817682 w 12192000"/>
              <a:gd name="connsiteY104" fmla="*/ 2157358 h 3482342"/>
              <a:gd name="connsiteX105" fmla="*/ 5735300 w 12192000"/>
              <a:gd name="connsiteY105" fmla="*/ 2158902 h 3482342"/>
              <a:gd name="connsiteX106" fmla="*/ 5591469 w 12192000"/>
              <a:gd name="connsiteY106" fmla="*/ 2178389 h 3482342"/>
              <a:gd name="connsiteX107" fmla="*/ 5505818 w 12192000"/>
              <a:gd name="connsiteY107" fmla="*/ 2194207 h 3482342"/>
              <a:gd name="connsiteX108" fmla="*/ 5452860 w 12192000"/>
              <a:gd name="connsiteY108" fmla="*/ 2180085 h 3482342"/>
              <a:gd name="connsiteX109" fmla="*/ 5414282 w 12192000"/>
              <a:gd name="connsiteY109" fmla="*/ 2183070 h 3482342"/>
              <a:gd name="connsiteX110" fmla="*/ 5368369 w 12192000"/>
              <a:gd name="connsiteY110" fmla="*/ 2204272 h 3482342"/>
              <a:gd name="connsiteX111" fmla="*/ 5336354 w 12192000"/>
              <a:gd name="connsiteY111" fmla="*/ 2218920 h 3482342"/>
              <a:gd name="connsiteX112" fmla="*/ 5291263 w 12192000"/>
              <a:gd name="connsiteY112" fmla="*/ 2239182 h 3482342"/>
              <a:gd name="connsiteX113" fmla="*/ 5255152 w 12192000"/>
              <a:gd name="connsiteY113" fmla="*/ 2247164 h 3482342"/>
              <a:gd name="connsiteX114" fmla="*/ 5233796 w 12192000"/>
              <a:gd name="connsiteY114" fmla="*/ 2268260 h 3482342"/>
              <a:gd name="connsiteX115" fmla="*/ 5212786 w 12192000"/>
              <a:gd name="connsiteY115" fmla="*/ 2296592 h 3482342"/>
              <a:gd name="connsiteX116" fmla="*/ 5173523 w 12192000"/>
              <a:gd name="connsiteY116" fmla="*/ 2309057 h 3482342"/>
              <a:gd name="connsiteX117" fmla="*/ 5123830 w 12192000"/>
              <a:gd name="connsiteY117" fmla="*/ 2307070 h 3482342"/>
              <a:gd name="connsiteX118" fmla="*/ 5065426 w 12192000"/>
              <a:gd name="connsiteY118" fmla="*/ 2324076 h 3482342"/>
              <a:gd name="connsiteX119" fmla="*/ 4975908 w 12192000"/>
              <a:gd name="connsiteY119" fmla="*/ 2364128 h 3482342"/>
              <a:gd name="connsiteX120" fmla="*/ 4913723 w 12192000"/>
              <a:gd name="connsiteY120" fmla="*/ 2385265 h 3482342"/>
              <a:gd name="connsiteX121" fmla="*/ 4746485 w 12192000"/>
              <a:gd name="connsiteY121" fmla="*/ 2451769 h 3482342"/>
              <a:gd name="connsiteX122" fmla="*/ 4681588 w 12192000"/>
              <a:gd name="connsiteY122" fmla="*/ 2467494 h 3482342"/>
              <a:gd name="connsiteX123" fmla="*/ 1783655 w 12192000"/>
              <a:gd name="connsiteY123" fmla="*/ 3163860 h 3482342"/>
              <a:gd name="connsiteX124" fmla="*/ 1325955 w 12192000"/>
              <a:gd name="connsiteY124" fmla="*/ 3176692 h 3482342"/>
              <a:gd name="connsiteX125" fmla="*/ 1190384 w 12192000"/>
              <a:gd name="connsiteY125" fmla="*/ 3203504 h 3482342"/>
              <a:gd name="connsiteX126" fmla="*/ 1094537 w 12192000"/>
              <a:gd name="connsiteY126" fmla="*/ 3229469 h 3482342"/>
              <a:gd name="connsiteX127" fmla="*/ 779276 w 12192000"/>
              <a:gd name="connsiteY127" fmla="*/ 3327290 h 3482342"/>
              <a:gd name="connsiteX128" fmla="*/ 600378 w 12192000"/>
              <a:gd name="connsiteY128" fmla="*/ 3335250 h 3482342"/>
              <a:gd name="connsiteX129" fmla="*/ 493457 w 12192000"/>
              <a:gd name="connsiteY129" fmla="*/ 3365044 h 3482342"/>
              <a:gd name="connsiteX130" fmla="*/ 349402 w 12192000"/>
              <a:gd name="connsiteY130" fmla="*/ 3380897 h 3482342"/>
              <a:gd name="connsiteX131" fmla="*/ 192183 w 12192000"/>
              <a:gd name="connsiteY131" fmla="*/ 3460075 h 3482342"/>
              <a:gd name="connsiteX132" fmla="*/ 46713 w 12192000"/>
              <a:gd name="connsiteY132" fmla="*/ 3462986 h 3482342"/>
              <a:gd name="connsiteX133" fmla="*/ 2765 w 12192000"/>
              <a:gd name="connsiteY133" fmla="*/ 3480770 h 3482342"/>
              <a:gd name="connsiteX134" fmla="*/ 0 w 12192000"/>
              <a:gd name="connsiteY134" fmla="*/ 3482342 h 3482342"/>
              <a:gd name="connsiteX135" fmla="*/ 0 w 12192000"/>
              <a:gd name="connsiteY13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601229 w 12192000"/>
              <a:gd name="connsiteY15" fmla="*/ 785537 h 3482342"/>
              <a:gd name="connsiteX16" fmla="*/ 11501920 w 12192000"/>
              <a:gd name="connsiteY16" fmla="*/ 813109 h 3482342"/>
              <a:gd name="connsiteX17" fmla="*/ 11405286 w 12192000"/>
              <a:gd name="connsiteY17" fmla="*/ 849086 h 3482342"/>
              <a:gd name="connsiteX18" fmla="*/ 11338523 w 12192000"/>
              <a:gd name="connsiteY18" fmla="*/ 852810 h 3482342"/>
              <a:gd name="connsiteX19" fmla="*/ 11313493 w 12192000"/>
              <a:gd name="connsiteY19" fmla="*/ 880860 h 3482342"/>
              <a:gd name="connsiteX20" fmla="*/ 11228040 w 12192000"/>
              <a:gd name="connsiteY20" fmla="*/ 958953 h 3482342"/>
              <a:gd name="connsiteX21" fmla="*/ 11196987 w 12192000"/>
              <a:gd name="connsiteY21" fmla="*/ 1000897 h 3482342"/>
              <a:gd name="connsiteX22" fmla="*/ 11193568 w 12192000"/>
              <a:gd name="connsiteY22" fmla="*/ 1039464 h 3482342"/>
              <a:gd name="connsiteX23" fmla="*/ 11175804 w 12192000"/>
              <a:gd name="connsiteY23" fmla="*/ 1067977 h 3482342"/>
              <a:gd name="connsiteX24" fmla="*/ 11133438 w 12192000"/>
              <a:gd name="connsiteY24" fmla="*/ 1106812 h 3482342"/>
              <a:gd name="connsiteX25" fmla="*/ 11120819 w 12192000"/>
              <a:gd name="connsiteY25" fmla="*/ 1126133 h 3482342"/>
              <a:gd name="connsiteX26" fmla="*/ 11071654 w 12192000"/>
              <a:gd name="connsiteY26" fmla="*/ 1177422 h 3482342"/>
              <a:gd name="connsiteX27" fmla="*/ 11028687 w 12192000"/>
              <a:gd name="connsiteY27" fmla="*/ 1199018 h 3482342"/>
              <a:gd name="connsiteX28" fmla="*/ 10974565 w 12192000"/>
              <a:gd name="connsiteY28" fmla="*/ 1226849 h 3482342"/>
              <a:gd name="connsiteX29" fmla="*/ 10960443 w 12192000"/>
              <a:gd name="connsiteY29" fmla="*/ 1244502 h 3482342"/>
              <a:gd name="connsiteX30" fmla="*/ 10879242 w 12192000"/>
              <a:gd name="connsiteY30" fmla="*/ 1269215 h 3482342"/>
              <a:gd name="connsiteX31" fmla="*/ 10850998 w 12192000"/>
              <a:gd name="connsiteY31" fmla="*/ 1269215 h 3482342"/>
              <a:gd name="connsiteX32" fmla="*/ 10815658 w 12192000"/>
              <a:gd name="connsiteY32" fmla="*/ 1287849 h 3482342"/>
              <a:gd name="connsiteX33" fmla="*/ 10723900 w 12192000"/>
              <a:gd name="connsiteY33" fmla="*/ 1318642 h 3482342"/>
              <a:gd name="connsiteX34" fmla="*/ 10699186 w 12192000"/>
              <a:gd name="connsiteY34" fmla="*/ 1322173 h 3482342"/>
              <a:gd name="connsiteX35" fmla="*/ 10676375 w 12192000"/>
              <a:gd name="connsiteY35" fmla="*/ 1342640 h 3482342"/>
              <a:gd name="connsiteX36" fmla="*/ 10636304 w 12192000"/>
              <a:gd name="connsiteY36" fmla="*/ 1342641 h 3482342"/>
              <a:gd name="connsiteX37" fmla="*/ 10603863 w 12192000"/>
              <a:gd name="connsiteY37" fmla="*/ 1346886 h 3482342"/>
              <a:gd name="connsiteX38" fmla="*/ 10573203 w 12192000"/>
              <a:gd name="connsiteY38" fmla="*/ 1351996 h 3482342"/>
              <a:gd name="connsiteX39" fmla="*/ 10547375 w 12192000"/>
              <a:gd name="connsiteY39" fmla="*/ 1375130 h 3482342"/>
              <a:gd name="connsiteX40" fmla="*/ 10513263 w 12192000"/>
              <a:gd name="connsiteY40" fmla="*/ 1371939 h 3482342"/>
              <a:gd name="connsiteX41" fmla="*/ 10487356 w 12192000"/>
              <a:gd name="connsiteY41" fmla="*/ 1385722 h 3482342"/>
              <a:gd name="connsiteX42" fmla="*/ 10464012 w 12192000"/>
              <a:gd name="connsiteY42" fmla="*/ 1391778 h 3482342"/>
              <a:gd name="connsiteX43" fmla="*/ 10439694 w 12192000"/>
              <a:gd name="connsiteY43" fmla="*/ 1406905 h 3482342"/>
              <a:gd name="connsiteX44" fmla="*/ 10405409 w 12192000"/>
              <a:gd name="connsiteY44" fmla="*/ 1422789 h 3482342"/>
              <a:gd name="connsiteX45" fmla="*/ 10370530 w 12192000"/>
              <a:gd name="connsiteY45" fmla="*/ 1441596 h 3482342"/>
              <a:gd name="connsiteX46" fmla="*/ 10300239 w 12192000"/>
              <a:gd name="connsiteY46" fmla="*/ 1456332 h 3482342"/>
              <a:gd name="connsiteX47" fmla="*/ 10264922 w 12192000"/>
              <a:gd name="connsiteY47" fmla="*/ 1472107 h 3482342"/>
              <a:gd name="connsiteX48" fmla="*/ 10229629 w 12192000"/>
              <a:gd name="connsiteY48" fmla="*/ 1470454 h 3482342"/>
              <a:gd name="connsiteX49" fmla="*/ 10201385 w 12192000"/>
              <a:gd name="connsiteY49" fmla="*/ 1477515 h 3482342"/>
              <a:gd name="connsiteX50" fmla="*/ 10151958 w 12192000"/>
              <a:gd name="connsiteY50" fmla="*/ 1477515 h 3482342"/>
              <a:gd name="connsiteX51" fmla="*/ 10120184 w 12192000"/>
              <a:gd name="connsiteY51" fmla="*/ 1466924 h 3482342"/>
              <a:gd name="connsiteX52" fmla="*/ 10081348 w 12192000"/>
              <a:gd name="connsiteY52" fmla="*/ 1481046 h 3482342"/>
              <a:gd name="connsiteX53" fmla="*/ 10058690 w 12192000"/>
              <a:gd name="connsiteY53" fmla="*/ 1474888 h 3482342"/>
              <a:gd name="connsiteX54" fmla="*/ 10004424 w 12192000"/>
              <a:gd name="connsiteY54" fmla="*/ 1489801 h 3482342"/>
              <a:gd name="connsiteX55" fmla="*/ 9999951 w 12192000"/>
              <a:gd name="connsiteY55" fmla="*/ 1499127 h 3482342"/>
              <a:gd name="connsiteX56" fmla="*/ 9845462 w 12192000"/>
              <a:gd name="connsiteY56" fmla="*/ 1548192 h 3482342"/>
              <a:gd name="connsiteX57" fmla="*/ 9736156 w 12192000"/>
              <a:gd name="connsiteY57" fmla="*/ 1581928 h 3482342"/>
              <a:gd name="connsiteX58" fmla="*/ 9693355 w 12192000"/>
              <a:gd name="connsiteY58" fmla="*/ 1602632 h 3482342"/>
              <a:gd name="connsiteX59" fmla="*/ 9664242 w 12192000"/>
              <a:gd name="connsiteY59" fmla="*/ 1622075 h 3482342"/>
              <a:gd name="connsiteX60" fmla="*/ 9579195 w 12192000"/>
              <a:gd name="connsiteY60" fmla="*/ 1648017 h 3482342"/>
              <a:gd name="connsiteX61" fmla="*/ 9433652 w 12192000"/>
              <a:gd name="connsiteY61" fmla="*/ 1681174 h 3482342"/>
              <a:gd name="connsiteX62" fmla="*/ 9403775 w 12192000"/>
              <a:gd name="connsiteY62" fmla="*/ 1690403 h 3482342"/>
              <a:gd name="connsiteX63" fmla="*/ 9382503 w 12192000"/>
              <a:gd name="connsiteY63" fmla="*/ 1706957 h 3482342"/>
              <a:gd name="connsiteX64" fmla="*/ 9381410 w 12192000"/>
              <a:gd name="connsiteY64" fmla="*/ 1718312 h 3482342"/>
              <a:gd name="connsiteX65" fmla="*/ 9365685 w 12192000"/>
              <a:gd name="connsiteY65" fmla="*/ 1724772 h 3482342"/>
              <a:gd name="connsiteX66" fmla="*/ 9278020 w 12192000"/>
              <a:gd name="connsiteY66" fmla="*/ 1741161 h 3482342"/>
              <a:gd name="connsiteX67" fmla="*/ 9217145 w 12192000"/>
              <a:gd name="connsiteY67" fmla="*/ 1771195 h 3482342"/>
              <a:gd name="connsiteX68" fmla="*/ 8955875 w 12192000"/>
              <a:gd name="connsiteY68" fmla="*/ 1796806 h 3482342"/>
              <a:gd name="connsiteX69" fmla="*/ 8648415 w 12192000"/>
              <a:gd name="connsiteY69" fmla="*/ 1878623 h 3482342"/>
              <a:gd name="connsiteX70" fmla="*/ 8538519 w 12192000"/>
              <a:gd name="connsiteY70" fmla="*/ 1894114 h 3482342"/>
              <a:gd name="connsiteX71" fmla="*/ 8506541 w 12192000"/>
              <a:gd name="connsiteY71" fmla="*/ 1905955 h 3482342"/>
              <a:gd name="connsiteX72" fmla="*/ 8236214 w 12192000"/>
              <a:gd name="connsiteY72" fmla="*/ 1909725 h 3482342"/>
              <a:gd name="connsiteX73" fmla="*/ 8132104 w 12192000"/>
              <a:gd name="connsiteY73" fmla="*/ 1895727 h 3482342"/>
              <a:gd name="connsiteX74" fmla="*/ 7918078 w 12192000"/>
              <a:gd name="connsiteY74" fmla="*/ 1862668 h 3482342"/>
              <a:gd name="connsiteX75" fmla="*/ 7817899 w 12192000"/>
              <a:gd name="connsiteY75" fmla="*/ 1862176 h 3482342"/>
              <a:gd name="connsiteX76" fmla="*/ 7768994 w 12192000"/>
              <a:gd name="connsiteY76" fmla="*/ 1855721 h 3482342"/>
              <a:gd name="connsiteX77" fmla="*/ 7618027 w 12192000"/>
              <a:gd name="connsiteY77" fmla="*/ 1830959 h 3482342"/>
              <a:gd name="connsiteX78" fmla="*/ 7449425 w 12192000"/>
              <a:gd name="connsiteY78" fmla="*/ 1810910 h 3482342"/>
              <a:gd name="connsiteX79" fmla="*/ 7342915 w 12192000"/>
              <a:gd name="connsiteY79" fmla="*/ 1819827 h 3482342"/>
              <a:gd name="connsiteX80" fmla="*/ 7255191 w 12192000"/>
              <a:gd name="connsiteY80" fmla="*/ 1834354 h 3482342"/>
              <a:gd name="connsiteX81" fmla="*/ 7131205 w 12192000"/>
              <a:gd name="connsiteY81" fmla="*/ 1845557 h 3482342"/>
              <a:gd name="connsiteX82" fmla="*/ 6941837 w 12192000"/>
              <a:gd name="connsiteY82" fmla="*/ 1840640 h 3482342"/>
              <a:gd name="connsiteX83" fmla="*/ 6837145 w 12192000"/>
              <a:gd name="connsiteY83" fmla="*/ 1870724 h 3482342"/>
              <a:gd name="connsiteX84" fmla="*/ 6753991 w 12192000"/>
              <a:gd name="connsiteY84" fmla="*/ 1860969 h 3482342"/>
              <a:gd name="connsiteX85" fmla="*/ 6727754 w 12192000"/>
              <a:gd name="connsiteY85" fmla="*/ 1882372 h 3482342"/>
              <a:gd name="connsiteX86" fmla="*/ 6723371 w 12192000"/>
              <a:gd name="connsiteY86" fmla="*/ 1886494 h 3482342"/>
              <a:gd name="connsiteX87" fmla="*/ 6702779 w 12192000"/>
              <a:gd name="connsiteY87" fmla="*/ 1893601 h 3482342"/>
              <a:gd name="connsiteX88" fmla="*/ 6686657 w 12192000"/>
              <a:gd name="connsiteY88" fmla="*/ 1907344 h 3482342"/>
              <a:gd name="connsiteX89" fmla="*/ 6651330 w 12192000"/>
              <a:gd name="connsiteY89" fmla="*/ 1922921 h 3482342"/>
              <a:gd name="connsiteX90" fmla="*/ 6622958 w 12192000"/>
              <a:gd name="connsiteY90" fmla="*/ 1936255 h 3482342"/>
              <a:gd name="connsiteX91" fmla="*/ 6522602 w 12192000"/>
              <a:gd name="connsiteY91" fmla="*/ 1954133 h 3482342"/>
              <a:gd name="connsiteX92" fmla="*/ 6444344 w 12192000"/>
              <a:gd name="connsiteY92" fmla="*/ 1969663 h 3482342"/>
              <a:gd name="connsiteX93" fmla="*/ 6409626 w 12192000"/>
              <a:gd name="connsiteY93" fmla="*/ 1978846 h 3482342"/>
              <a:gd name="connsiteX94" fmla="*/ 6333446 w 12192000"/>
              <a:gd name="connsiteY94" fmla="*/ 1997163 h 3482342"/>
              <a:gd name="connsiteX95" fmla="*/ 6294933 w 12192000"/>
              <a:gd name="connsiteY95" fmla="*/ 2019412 h 3482342"/>
              <a:gd name="connsiteX96" fmla="*/ 6238719 w 12192000"/>
              <a:gd name="connsiteY96" fmla="*/ 2042547 h 3482342"/>
              <a:gd name="connsiteX97" fmla="*/ 6187205 w 12192000"/>
              <a:gd name="connsiteY97" fmla="*/ 2060048 h 3482342"/>
              <a:gd name="connsiteX98" fmla="*/ 6138780 w 12192000"/>
              <a:gd name="connsiteY98" fmla="*/ 2081918 h 3482342"/>
              <a:gd name="connsiteX99" fmla="*/ 6120125 w 12192000"/>
              <a:gd name="connsiteY99" fmla="*/ 2109475 h 3482342"/>
              <a:gd name="connsiteX100" fmla="*/ 6056576 w 12192000"/>
              <a:gd name="connsiteY100" fmla="*/ 2120066 h 3482342"/>
              <a:gd name="connsiteX101" fmla="*/ 5993794 w 12192000"/>
              <a:gd name="connsiteY101" fmla="*/ 2122569 h 3482342"/>
              <a:gd name="connsiteX102" fmla="*/ 5943601 w 12192000"/>
              <a:gd name="connsiteY102" fmla="*/ 2137719 h 3482342"/>
              <a:gd name="connsiteX103" fmla="*/ 5898141 w 12192000"/>
              <a:gd name="connsiteY103" fmla="*/ 2144806 h 3482342"/>
              <a:gd name="connsiteX104" fmla="*/ 5855337 w 12192000"/>
              <a:gd name="connsiteY104" fmla="*/ 2137719 h 3482342"/>
              <a:gd name="connsiteX105" fmla="*/ 5817682 w 12192000"/>
              <a:gd name="connsiteY105" fmla="*/ 2157358 h 3482342"/>
              <a:gd name="connsiteX106" fmla="*/ 5735300 w 12192000"/>
              <a:gd name="connsiteY106" fmla="*/ 2158902 h 3482342"/>
              <a:gd name="connsiteX107" fmla="*/ 5591469 w 12192000"/>
              <a:gd name="connsiteY107" fmla="*/ 2178389 h 3482342"/>
              <a:gd name="connsiteX108" fmla="*/ 5505818 w 12192000"/>
              <a:gd name="connsiteY108" fmla="*/ 2194207 h 3482342"/>
              <a:gd name="connsiteX109" fmla="*/ 5452860 w 12192000"/>
              <a:gd name="connsiteY109" fmla="*/ 2180085 h 3482342"/>
              <a:gd name="connsiteX110" fmla="*/ 5414282 w 12192000"/>
              <a:gd name="connsiteY110" fmla="*/ 2183070 h 3482342"/>
              <a:gd name="connsiteX111" fmla="*/ 5368369 w 12192000"/>
              <a:gd name="connsiteY111" fmla="*/ 2204272 h 3482342"/>
              <a:gd name="connsiteX112" fmla="*/ 5336354 w 12192000"/>
              <a:gd name="connsiteY112" fmla="*/ 2218920 h 3482342"/>
              <a:gd name="connsiteX113" fmla="*/ 5291263 w 12192000"/>
              <a:gd name="connsiteY113" fmla="*/ 2239182 h 3482342"/>
              <a:gd name="connsiteX114" fmla="*/ 5255152 w 12192000"/>
              <a:gd name="connsiteY114" fmla="*/ 2247164 h 3482342"/>
              <a:gd name="connsiteX115" fmla="*/ 5233796 w 12192000"/>
              <a:gd name="connsiteY115" fmla="*/ 2268260 h 3482342"/>
              <a:gd name="connsiteX116" fmla="*/ 5212786 w 12192000"/>
              <a:gd name="connsiteY116" fmla="*/ 2296592 h 3482342"/>
              <a:gd name="connsiteX117" fmla="*/ 5173523 w 12192000"/>
              <a:gd name="connsiteY117" fmla="*/ 2309057 h 3482342"/>
              <a:gd name="connsiteX118" fmla="*/ 5123830 w 12192000"/>
              <a:gd name="connsiteY118" fmla="*/ 2307070 h 3482342"/>
              <a:gd name="connsiteX119" fmla="*/ 5065426 w 12192000"/>
              <a:gd name="connsiteY119" fmla="*/ 2324076 h 3482342"/>
              <a:gd name="connsiteX120" fmla="*/ 4975908 w 12192000"/>
              <a:gd name="connsiteY120" fmla="*/ 2364128 h 3482342"/>
              <a:gd name="connsiteX121" fmla="*/ 4913723 w 12192000"/>
              <a:gd name="connsiteY121" fmla="*/ 2385265 h 3482342"/>
              <a:gd name="connsiteX122" fmla="*/ 4746485 w 12192000"/>
              <a:gd name="connsiteY122" fmla="*/ 2451769 h 3482342"/>
              <a:gd name="connsiteX123" fmla="*/ 4681588 w 12192000"/>
              <a:gd name="connsiteY123" fmla="*/ 2467494 h 3482342"/>
              <a:gd name="connsiteX124" fmla="*/ 1783655 w 12192000"/>
              <a:gd name="connsiteY124" fmla="*/ 3163860 h 3482342"/>
              <a:gd name="connsiteX125" fmla="*/ 1325955 w 12192000"/>
              <a:gd name="connsiteY125" fmla="*/ 3176692 h 3482342"/>
              <a:gd name="connsiteX126" fmla="*/ 1190384 w 12192000"/>
              <a:gd name="connsiteY126" fmla="*/ 3203504 h 3482342"/>
              <a:gd name="connsiteX127" fmla="*/ 1094537 w 12192000"/>
              <a:gd name="connsiteY127" fmla="*/ 3229469 h 3482342"/>
              <a:gd name="connsiteX128" fmla="*/ 779276 w 12192000"/>
              <a:gd name="connsiteY128" fmla="*/ 3327290 h 3482342"/>
              <a:gd name="connsiteX129" fmla="*/ 600378 w 12192000"/>
              <a:gd name="connsiteY129" fmla="*/ 3335250 h 3482342"/>
              <a:gd name="connsiteX130" fmla="*/ 493457 w 12192000"/>
              <a:gd name="connsiteY130" fmla="*/ 3365044 h 3482342"/>
              <a:gd name="connsiteX131" fmla="*/ 349402 w 12192000"/>
              <a:gd name="connsiteY131" fmla="*/ 3380897 h 3482342"/>
              <a:gd name="connsiteX132" fmla="*/ 192183 w 12192000"/>
              <a:gd name="connsiteY132" fmla="*/ 3460075 h 3482342"/>
              <a:gd name="connsiteX133" fmla="*/ 46713 w 12192000"/>
              <a:gd name="connsiteY133" fmla="*/ 3462986 h 3482342"/>
              <a:gd name="connsiteX134" fmla="*/ 2765 w 12192000"/>
              <a:gd name="connsiteY134" fmla="*/ 3480770 h 3482342"/>
              <a:gd name="connsiteX135" fmla="*/ 0 w 12192000"/>
              <a:gd name="connsiteY135" fmla="*/ 3482342 h 3482342"/>
              <a:gd name="connsiteX136" fmla="*/ 0 w 12192000"/>
              <a:gd name="connsiteY13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7717 w 12192000"/>
              <a:gd name="connsiteY14" fmla="*/ 746701 h 3482342"/>
              <a:gd name="connsiteX15" fmla="*/ 11656818 w 12192000"/>
              <a:gd name="connsiteY15" fmla="*/ 769062 h 3482342"/>
              <a:gd name="connsiteX16" fmla="*/ 11601229 w 12192000"/>
              <a:gd name="connsiteY16" fmla="*/ 785537 h 3482342"/>
              <a:gd name="connsiteX17" fmla="*/ 11501920 w 12192000"/>
              <a:gd name="connsiteY17" fmla="*/ 813109 h 3482342"/>
              <a:gd name="connsiteX18" fmla="*/ 11405286 w 12192000"/>
              <a:gd name="connsiteY18" fmla="*/ 849086 h 3482342"/>
              <a:gd name="connsiteX19" fmla="*/ 11338523 w 12192000"/>
              <a:gd name="connsiteY19" fmla="*/ 852810 h 3482342"/>
              <a:gd name="connsiteX20" fmla="*/ 11313493 w 12192000"/>
              <a:gd name="connsiteY20" fmla="*/ 880860 h 3482342"/>
              <a:gd name="connsiteX21" fmla="*/ 11228040 w 12192000"/>
              <a:gd name="connsiteY21" fmla="*/ 958953 h 3482342"/>
              <a:gd name="connsiteX22" fmla="*/ 11196987 w 12192000"/>
              <a:gd name="connsiteY22" fmla="*/ 1000897 h 3482342"/>
              <a:gd name="connsiteX23" fmla="*/ 11193568 w 12192000"/>
              <a:gd name="connsiteY23" fmla="*/ 1039464 h 3482342"/>
              <a:gd name="connsiteX24" fmla="*/ 11175804 w 12192000"/>
              <a:gd name="connsiteY24" fmla="*/ 1067977 h 3482342"/>
              <a:gd name="connsiteX25" fmla="*/ 11133438 w 12192000"/>
              <a:gd name="connsiteY25" fmla="*/ 1106812 h 3482342"/>
              <a:gd name="connsiteX26" fmla="*/ 11120819 w 12192000"/>
              <a:gd name="connsiteY26" fmla="*/ 1126133 h 3482342"/>
              <a:gd name="connsiteX27" fmla="*/ 11071654 w 12192000"/>
              <a:gd name="connsiteY27" fmla="*/ 1177422 h 3482342"/>
              <a:gd name="connsiteX28" fmla="*/ 11028687 w 12192000"/>
              <a:gd name="connsiteY28" fmla="*/ 1199018 h 3482342"/>
              <a:gd name="connsiteX29" fmla="*/ 10974565 w 12192000"/>
              <a:gd name="connsiteY29" fmla="*/ 1226849 h 3482342"/>
              <a:gd name="connsiteX30" fmla="*/ 10960443 w 12192000"/>
              <a:gd name="connsiteY30" fmla="*/ 1244502 h 3482342"/>
              <a:gd name="connsiteX31" fmla="*/ 10879242 w 12192000"/>
              <a:gd name="connsiteY31" fmla="*/ 1269215 h 3482342"/>
              <a:gd name="connsiteX32" fmla="*/ 10850998 w 12192000"/>
              <a:gd name="connsiteY32" fmla="*/ 1269215 h 3482342"/>
              <a:gd name="connsiteX33" fmla="*/ 10815658 w 12192000"/>
              <a:gd name="connsiteY33" fmla="*/ 1287849 h 3482342"/>
              <a:gd name="connsiteX34" fmla="*/ 10723900 w 12192000"/>
              <a:gd name="connsiteY34" fmla="*/ 1318642 h 3482342"/>
              <a:gd name="connsiteX35" fmla="*/ 10699186 w 12192000"/>
              <a:gd name="connsiteY35" fmla="*/ 1322173 h 3482342"/>
              <a:gd name="connsiteX36" fmla="*/ 10676375 w 12192000"/>
              <a:gd name="connsiteY36" fmla="*/ 1342640 h 3482342"/>
              <a:gd name="connsiteX37" fmla="*/ 10636304 w 12192000"/>
              <a:gd name="connsiteY37" fmla="*/ 1342641 h 3482342"/>
              <a:gd name="connsiteX38" fmla="*/ 10603863 w 12192000"/>
              <a:gd name="connsiteY38" fmla="*/ 1346886 h 3482342"/>
              <a:gd name="connsiteX39" fmla="*/ 10573203 w 12192000"/>
              <a:gd name="connsiteY39" fmla="*/ 1351996 h 3482342"/>
              <a:gd name="connsiteX40" fmla="*/ 10547375 w 12192000"/>
              <a:gd name="connsiteY40" fmla="*/ 1375130 h 3482342"/>
              <a:gd name="connsiteX41" fmla="*/ 10513263 w 12192000"/>
              <a:gd name="connsiteY41" fmla="*/ 1371939 h 3482342"/>
              <a:gd name="connsiteX42" fmla="*/ 10487356 w 12192000"/>
              <a:gd name="connsiteY42" fmla="*/ 1385722 h 3482342"/>
              <a:gd name="connsiteX43" fmla="*/ 10464012 w 12192000"/>
              <a:gd name="connsiteY43" fmla="*/ 1391778 h 3482342"/>
              <a:gd name="connsiteX44" fmla="*/ 10439694 w 12192000"/>
              <a:gd name="connsiteY44" fmla="*/ 1406905 h 3482342"/>
              <a:gd name="connsiteX45" fmla="*/ 10405409 w 12192000"/>
              <a:gd name="connsiteY45" fmla="*/ 1422789 h 3482342"/>
              <a:gd name="connsiteX46" fmla="*/ 10370530 w 12192000"/>
              <a:gd name="connsiteY46" fmla="*/ 1441596 h 3482342"/>
              <a:gd name="connsiteX47" fmla="*/ 10300239 w 12192000"/>
              <a:gd name="connsiteY47" fmla="*/ 1456332 h 3482342"/>
              <a:gd name="connsiteX48" fmla="*/ 10264922 w 12192000"/>
              <a:gd name="connsiteY48" fmla="*/ 1472107 h 3482342"/>
              <a:gd name="connsiteX49" fmla="*/ 10229629 w 12192000"/>
              <a:gd name="connsiteY49" fmla="*/ 1470454 h 3482342"/>
              <a:gd name="connsiteX50" fmla="*/ 10201385 w 12192000"/>
              <a:gd name="connsiteY50" fmla="*/ 1477515 h 3482342"/>
              <a:gd name="connsiteX51" fmla="*/ 10151958 w 12192000"/>
              <a:gd name="connsiteY51" fmla="*/ 1477515 h 3482342"/>
              <a:gd name="connsiteX52" fmla="*/ 10120184 w 12192000"/>
              <a:gd name="connsiteY52" fmla="*/ 1466924 h 3482342"/>
              <a:gd name="connsiteX53" fmla="*/ 10081348 w 12192000"/>
              <a:gd name="connsiteY53" fmla="*/ 1481046 h 3482342"/>
              <a:gd name="connsiteX54" fmla="*/ 10058690 w 12192000"/>
              <a:gd name="connsiteY54" fmla="*/ 1474888 h 3482342"/>
              <a:gd name="connsiteX55" fmla="*/ 10004424 w 12192000"/>
              <a:gd name="connsiteY55" fmla="*/ 1489801 h 3482342"/>
              <a:gd name="connsiteX56" fmla="*/ 9999951 w 12192000"/>
              <a:gd name="connsiteY56" fmla="*/ 1499127 h 3482342"/>
              <a:gd name="connsiteX57" fmla="*/ 9845462 w 12192000"/>
              <a:gd name="connsiteY57" fmla="*/ 1548192 h 3482342"/>
              <a:gd name="connsiteX58" fmla="*/ 9736156 w 12192000"/>
              <a:gd name="connsiteY58" fmla="*/ 1581928 h 3482342"/>
              <a:gd name="connsiteX59" fmla="*/ 9693355 w 12192000"/>
              <a:gd name="connsiteY59" fmla="*/ 1602632 h 3482342"/>
              <a:gd name="connsiteX60" fmla="*/ 9664242 w 12192000"/>
              <a:gd name="connsiteY60" fmla="*/ 1622075 h 3482342"/>
              <a:gd name="connsiteX61" fmla="*/ 9579195 w 12192000"/>
              <a:gd name="connsiteY61" fmla="*/ 1648017 h 3482342"/>
              <a:gd name="connsiteX62" fmla="*/ 9433652 w 12192000"/>
              <a:gd name="connsiteY62" fmla="*/ 1681174 h 3482342"/>
              <a:gd name="connsiteX63" fmla="*/ 9403775 w 12192000"/>
              <a:gd name="connsiteY63" fmla="*/ 1690403 h 3482342"/>
              <a:gd name="connsiteX64" fmla="*/ 9382503 w 12192000"/>
              <a:gd name="connsiteY64" fmla="*/ 1706957 h 3482342"/>
              <a:gd name="connsiteX65" fmla="*/ 9381410 w 12192000"/>
              <a:gd name="connsiteY65" fmla="*/ 1718312 h 3482342"/>
              <a:gd name="connsiteX66" fmla="*/ 9365685 w 12192000"/>
              <a:gd name="connsiteY66" fmla="*/ 1724772 h 3482342"/>
              <a:gd name="connsiteX67" fmla="*/ 9278020 w 12192000"/>
              <a:gd name="connsiteY67" fmla="*/ 1741161 h 3482342"/>
              <a:gd name="connsiteX68" fmla="*/ 9217145 w 12192000"/>
              <a:gd name="connsiteY68" fmla="*/ 1771195 h 3482342"/>
              <a:gd name="connsiteX69" fmla="*/ 8955875 w 12192000"/>
              <a:gd name="connsiteY69" fmla="*/ 1796806 h 3482342"/>
              <a:gd name="connsiteX70" fmla="*/ 8648415 w 12192000"/>
              <a:gd name="connsiteY70" fmla="*/ 1878623 h 3482342"/>
              <a:gd name="connsiteX71" fmla="*/ 8538519 w 12192000"/>
              <a:gd name="connsiteY71" fmla="*/ 1894114 h 3482342"/>
              <a:gd name="connsiteX72" fmla="*/ 8506541 w 12192000"/>
              <a:gd name="connsiteY72" fmla="*/ 1905955 h 3482342"/>
              <a:gd name="connsiteX73" fmla="*/ 8236214 w 12192000"/>
              <a:gd name="connsiteY73" fmla="*/ 1909725 h 3482342"/>
              <a:gd name="connsiteX74" fmla="*/ 8132104 w 12192000"/>
              <a:gd name="connsiteY74" fmla="*/ 1895727 h 3482342"/>
              <a:gd name="connsiteX75" fmla="*/ 7918078 w 12192000"/>
              <a:gd name="connsiteY75" fmla="*/ 1862668 h 3482342"/>
              <a:gd name="connsiteX76" fmla="*/ 7817899 w 12192000"/>
              <a:gd name="connsiteY76" fmla="*/ 1862176 h 3482342"/>
              <a:gd name="connsiteX77" fmla="*/ 7768994 w 12192000"/>
              <a:gd name="connsiteY77" fmla="*/ 1855721 h 3482342"/>
              <a:gd name="connsiteX78" fmla="*/ 7618027 w 12192000"/>
              <a:gd name="connsiteY78" fmla="*/ 1830959 h 3482342"/>
              <a:gd name="connsiteX79" fmla="*/ 7449425 w 12192000"/>
              <a:gd name="connsiteY79" fmla="*/ 1810910 h 3482342"/>
              <a:gd name="connsiteX80" fmla="*/ 7342915 w 12192000"/>
              <a:gd name="connsiteY80" fmla="*/ 1819827 h 3482342"/>
              <a:gd name="connsiteX81" fmla="*/ 7255191 w 12192000"/>
              <a:gd name="connsiteY81" fmla="*/ 1834354 h 3482342"/>
              <a:gd name="connsiteX82" fmla="*/ 7131205 w 12192000"/>
              <a:gd name="connsiteY82" fmla="*/ 1845557 h 3482342"/>
              <a:gd name="connsiteX83" fmla="*/ 6941837 w 12192000"/>
              <a:gd name="connsiteY83" fmla="*/ 1840640 h 3482342"/>
              <a:gd name="connsiteX84" fmla="*/ 6837145 w 12192000"/>
              <a:gd name="connsiteY84" fmla="*/ 1870724 h 3482342"/>
              <a:gd name="connsiteX85" fmla="*/ 6753991 w 12192000"/>
              <a:gd name="connsiteY85" fmla="*/ 1860969 h 3482342"/>
              <a:gd name="connsiteX86" fmla="*/ 6727754 w 12192000"/>
              <a:gd name="connsiteY86" fmla="*/ 1882372 h 3482342"/>
              <a:gd name="connsiteX87" fmla="*/ 6723371 w 12192000"/>
              <a:gd name="connsiteY87" fmla="*/ 1886494 h 3482342"/>
              <a:gd name="connsiteX88" fmla="*/ 6702779 w 12192000"/>
              <a:gd name="connsiteY88" fmla="*/ 1893601 h 3482342"/>
              <a:gd name="connsiteX89" fmla="*/ 6686657 w 12192000"/>
              <a:gd name="connsiteY89" fmla="*/ 1907344 h 3482342"/>
              <a:gd name="connsiteX90" fmla="*/ 6651330 w 12192000"/>
              <a:gd name="connsiteY90" fmla="*/ 1922921 h 3482342"/>
              <a:gd name="connsiteX91" fmla="*/ 6622958 w 12192000"/>
              <a:gd name="connsiteY91" fmla="*/ 1936255 h 3482342"/>
              <a:gd name="connsiteX92" fmla="*/ 6522602 w 12192000"/>
              <a:gd name="connsiteY92" fmla="*/ 1954133 h 3482342"/>
              <a:gd name="connsiteX93" fmla="*/ 6444344 w 12192000"/>
              <a:gd name="connsiteY93" fmla="*/ 1969663 h 3482342"/>
              <a:gd name="connsiteX94" fmla="*/ 6409626 w 12192000"/>
              <a:gd name="connsiteY94" fmla="*/ 1978846 h 3482342"/>
              <a:gd name="connsiteX95" fmla="*/ 6333446 w 12192000"/>
              <a:gd name="connsiteY95" fmla="*/ 1997163 h 3482342"/>
              <a:gd name="connsiteX96" fmla="*/ 6294933 w 12192000"/>
              <a:gd name="connsiteY96" fmla="*/ 2019412 h 3482342"/>
              <a:gd name="connsiteX97" fmla="*/ 6238719 w 12192000"/>
              <a:gd name="connsiteY97" fmla="*/ 2042547 h 3482342"/>
              <a:gd name="connsiteX98" fmla="*/ 6187205 w 12192000"/>
              <a:gd name="connsiteY98" fmla="*/ 2060048 h 3482342"/>
              <a:gd name="connsiteX99" fmla="*/ 6138780 w 12192000"/>
              <a:gd name="connsiteY99" fmla="*/ 2081918 h 3482342"/>
              <a:gd name="connsiteX100" fmla="*/ 6120125 w 12192000"/>
              <a:gd name="connsiteY100" fmla="*/ 2109475 h 3482342"/>
              <a:gd name="connsiteX101" fmla="*/ 6056576 w 12192000"/>
              <a:gd name="connsiteY101" fmla="*/ 2120066 h 3482342"/>
              <a:gd name="connsiteX102" fmla="*/ 5993794 w 12192000"/>
              <a:gd name="connsiteY102" fmla="*/ 2122569 h 3482342"/>
              <a:gd name="connsiteX103" fmla="*/ 5943601 w 12192000"/>
              <a:gd name="connsiteY103" fmla="*/ 2137719 h 3482342"/>
              <a:gd name="connsiteX104" fmla="*/ 5898141 w 12192000"/>
              <a:gd name="connsiteY104" fmla="*/ 2144806 h 3482342"/>
              <a:gd name="connsiteX105" fmla="*/ 5855337 w 12192000"/>
              <a:gd name="connsiteY105" fmla="*/ 2137719 h 3482342"/>
              <a:gd name="connsiteX106" fmla="*/ 5817682 w 12192000"/>
              <a:gd name="connsiteY106" fmla="*/ 2157358 h 3482342"/>
              <a:gd name="connsiteX107" fmla="*/ 5735300 w 12192000"/>
              <a:gd name="connsiteY107" fmla="*/ 2158902 h 3482342"/>
              <a:gd name="connsiteX108" fmla="*/ 5591469 w 12192000"/>
              <a:gd name="connsiteY108" fmla="*/ 2178389 h 3482342"/>
              <a:gd name="connsiteX109" fmla="*/ 5505818 w 12192000"/>
              <a:gd name="connsiteY109" fmla="*/ 2194207 h 3482342"/>
              <a:gd name="connsiteX110" fmla="*/ 5452860 w 12192000"/>
              <a:gd name="connsiteY110" fmla="*/ 2180085 h 3482342"/>
              <a:gd name="connsiteX111" fmla="*/ 5414282 w 12192000"/>
              <a:gd name="connsiteY111" fmla="*/ 2183070 h 3482342"/>
              <a:gd name="connsiteX112" fmla="*/ 5368369 w 12192000"/>
              <a:gd name="connsiteY112" fmla="*/ 2204272 h 3482342"/>
              <a:gd name="connsiteX113" fmla="*/ 5336354 w 12192000"/>
              <a:gd name="connsiteY113" fmla="*/ 2218920 h 3482342"/>
              <a:gd name="connsiteX114" fmla="*/ 5291263 w 12192000"/>
              <a:gd name="connsiteY114" fmla="*/ 2239182 h 3482342"/>
              <a:gd name="connsiteX115" fmla="*/ 5255152 w 12192000"/>
              <a:gd name="connsiteY115" fmla="*/ 2247164 h 3482342"/>
              <a:gd name="connsiteX116" fmla="*/ 5233796 w 12192000"/>
              <a:gd name="connsiteY116" fmla="*/ 2268260 h 3482342"/>
              <a:gd name="connsiteX117" fmla="*/ 5212786 w 12192000"/>
              <a:gd name="connsiteY117" fmla="*/ 2296592 h 3482342"/>
              <a:gd name="connsiteX118" fmla="*/ 5173523 w 12192000"/>
              <a:gd name="connsiteY118" fmla="*/ 2309057 h 3482342"/>
              <a:gd name="connsiteX119" fmla="*/ 5123830 w 12192000"/>
              <a:gd name="connsiteY119" fmla="*/ 2307070 h 3482342"/>
              <a:gd name="connsiteX120" fmla="*/ 5065426 w 12192000"/>
              <a:gd name="connsiteY120" fmla="*/ 2324076 h 3482342"/>
              <a:gd name="connsiteX121" fmla="*/ 4975908 w 12192000"/>
              <a:gd name="connsiteY121" fmla="*/ 2364128 h 3482342"/>
              <a:gd name="connsiteX122" fmla="*/ 4913723 w 12192000"/>
              <a:gd name="connsiteY122" fmla="*/ 2385265 h 3482342"/>
              <a:gd name="connsiteX123" fmla="*/ 4746485 w 12192000"/>
              <a:gd name="connsiteY123" fmla="*/ 2451769 h 3482342"/>
              <a:gd name="connsiteX124" fmla="*/ 4681588 w 12192000"/>
              <a:gd name="connsiteY124" fmla="*/ 2467494 h 3482342"/>
              <a:gd name="connsiteX125" fmla="*/ 1783655 w 12192000"/>
              <a:gd name="connsiteY125" fmla="*/ 3163860 h 3482342"/>
              <a:gd name="connsiteX126" fmla="*/ 1325955 w 12192000"/>
              <a:gd name="connsiteY126" fmla="*/ 3176692 h 3482342"/>
              <a:gd name="connsiteX127" fmla="*/ 1190384 w 12192000"/>
              <a:gd name="connsiteY127" fmla="*/ 3203504 h 3482342"/>
              <a:gd name="connsiteX128" fmla="*/ 1094537 w 12192000"/>
              <a:gd name="connsiteY128" fmla="*/ 3229469 h 3482342"/>
              <a:gd name="connsiteX129" fmla="*/ 779276 w 12192000"/>
              <a:gd name="connsiteY129" fmla="*/ 3327290 h 3482342"/>
              <a:gd name="connsiteX130" fmla="*/ 600378 w 12192000"/>
              <a:gd name="connsiteY130" fmla="*/ 3335250 h 3482342"/>
              <a:gd name="connsiteX131" fmla="*/ 493457 w 12192000"/>
              <a:gd name="connsiteY131" fmla="*/ 3365044 h 3482342"/>
              <a:gd name="connsiteX132" fmla="*/ 349402 w 12192000"/>
              <a:gd name="connsiteY132" fmla="*/ 3380897 h 3482342"/>
              <a:gd name="connsiteX133" fmla="*/ 192183 w 12192000"/>
              <a:gd name="connsiteY133" fmla="*/ 3460075 h 3482342"/>
              <a:gd name="connsiteX134" fmla="*/ 46713 w 12192000"/>
              <a:gd name="connsiteY134" fmla="*/ 3462986 h 3482342"/>
              <a:gd name="connsiteX135" fmla="*/ 2765 w 12192000"/>
              <a:gd name="connsiteY135" fmla="*/ 3480770 h 3482342"/>
              <a:gd name="connsiteX136" fmla="*/ 0 w 12192000"/>
              <a:gd name="connsiteY136" fmla="*/ 3482342 h 3482342"/>
              <a:gd name="connsiteX137" fmla="*/ 0 w 12192000"/>
              <a:gd name="connsiteY13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13493 w 12192000"/>
              <a:gd name="connsiteY21" fmla="*/ 880860 h 3482342"/>
              <a:gd name="connsiteX22" fmla="*/ 11228040 w 12192000"/>
              <a:gd name="connsiteY22" fmla="*/ 958953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96592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28040 w 12192000"/>
              <a:gd name="connsiteY22" fmla="*/ 958953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96592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96592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88263 w 12192000"/>
              <a:gd name="connsiteY135" fmla="*/ 3479310 h 3482342"/>
              <a:gd name="connsiteX136" fmla="*/ 46713 w 12192000"/>
              <a:gd name="connsiteY136" fmla="*/ 3462986 h 3482342"/>
              <a:gd name="connsiteX137" fmla="*/ 2765 w 12192000"/>
              <a:gd name="connsiteY137" fmla="*/ 3480770 h 3482342"/>
              <a:gd name="connsiteX138" fmla="*/ 0 w 12192000"/>
              <a:gd name="connsiteY138" fmla="*/ 3482342 h 3482342"/>
              <a:gd name="connsiteX139" fmla="*/ 0 w 12192000"/>
              <a:gd name="connsiteY13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88263 w 12192000"/>
              <a:gd name="connsiteY135" fmla="*/ 3479310 h 3482342"/>
              <a:gd name="connsiteX136" fmla="*/ 46713 w 12192000"/>
              <a:gd name="connsiteY136" fmla="*/ 3462986 h 3482342"/>
              <a:gd name="connsiteX137" fmla="*/ 2765 w 12192000"/>
              <a:gd name="connsiteY137" fmla="*/ 3480770 h 3482342"/>
              <a:gd name="connsiteX138" fmla="*/ 0 w 12192000"/>
              <a:gd name="connsiteY138" fmla="*/ 3482342 h 3482342"/>
              <a:gd name="connsiteX139" fmla="*/ 0 w 12192000"/>
              <a:gd name="connsiteY13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225952 w 12192000"/>
              <a:gd name="connsiteY134" fmla="*/ 3426352 h 3482342"/>
              <a:gd name="connsiteX135" fmla="*/ 192183 w 12192000"/>
              <a:gd name="connsiteY135" fmla="*/ 3460075 h 3482342"/>
              <a:gd name="connsiteX136" fmla="*/ 88263 w 12192000"/>
              <a:gd name="connsiteY136" fmla="*/ 3479310 h 3482342"/>
              <a:gd name="connsiteX137" fmla="*/ 46713 w 12192000"/>
              <a:gd name="connsiteY137" fmla="*/ 3462986 h 3482342"/>
              <a:gd name="connsiteX138" fmla="*/ 2765 w 12192000"/>
              <a:gd name="connsiteY138" fmla="*/ 3480770 h 3482342"/>
              <a:gd name="connsiteX139" fmla="*/ 0 w 12192000"/>
              <a:gd name="connsiteY139" fmla="*/ 3482342 h 3482342"/>
              <a:gd name="connsiteX140" fmla="*/ 0 w 12192000"/>
              <a:gd name="connsiteY14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225952 w 12192000"/>
              <a:gd name="connsiteY134" fmla="*/ 3426352 h 3482342"/>
              <a:gd name="connsiteX135" fmla="*/ 171000 w 12192000"/>
              <a:gd name="connsiteY135" fmla="*/ 3438892 h 3482342"/>
              <a:gd name="connsiteX136" fmla="*/ 88263 w 12192000"/>
              <a:gd name="connsiteY136" fmla="*/ 3479310 h 3482342"/>
              <a:gd name="connsiteX137" fmla="*/ 46713 w 12192000"/>
              <a:gd name="connsiteY137" fmla="*/ 3462986 h 3482342"/>
              <a:gd name="connsiteX138" fmla="*/ 2765 w 12192000"/>
              <a:gd name="connsiteY138" fmla="*/ 3480770 h 3482342"/>
              <a:gd name="connsiteX139" fmla="*/ 0 w 12192000"/>
              <a:gd name="connsiteY139" fmla="*/ 3482342 h 3482342"/>
              <a:gd name="connsiteX140" fmla="*/ 0 w 12192000"/>
              <a:gd name="connsiteY14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225952 w 12192000"/>
              <a:gd name="connsiteY134" fmla="*/ 3426352 h 3482342"/>
              <a:gd name="connsiteX135" fmla="*/ 171000 w 12192000"/>
              <a:gd name="connsiteY135" fmla="*/ 3438892 h 3482342"/>
              <a:gd name="connsiteX136" fmla="*/ 88263 w 12192000"/>
              <a:gd name="connsiteY136" fmla="*/ 3479310 h 3482342"/>
              <a:gd name="connsiteX137" fmla="*/ 46713 w 12192000"/>
              <a:gd name="connsiteY137" fmla="*/ 3462986 h 3482342"/>
              <a:gd name="connsiteX138" fmla="*/ 2765 w 12192000"/>
              <a:gd name="connsiteY138" fmla="*/ 3480770 h 3482342"/>
              <a:gd name="connsiteX139" fmla="*/ 0 w 12192000"/>
              <a:gd name="connsiteY139" fmla="*/ 3482342 h 3482342"/>
              <a:gd name="connsiteX140" fmla="*/ 0 w 12192000"/>
              <a:gd name="connsiteY14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416599 w 12192000"/>
              <a:gd name="connsiteY133" fmla="*/ 3387517 h 3482342"/>
              <a:gd name="connsiteX134" fmla="*/ 349402 w 12192000"/>
              <a:gd name="connsiteY134" fmla="*/ 3380897 h 3482342"/>
              <a:gd name="connsiteX135" fmla="*/ 225952 w 12192000"/>
              <a:gd name="connsiteY135" fmla="*/ 3426352 h 3482342"/>
              <a:gd name="connsiteX136" fmla="*/ 171000 w 12192000"/>
              <a:gd name="connsiteY136" fmla="*/ 3438892 h 3482342"/>
              <a:gd name="connsiteX137" fmla="*/ 88263 w 12192000"/>
              <a:gd name="connsiteY137" fmla="*/ 3479310 h 3482342"/>
              <a:gd name="connsiteX138" fmla="*/ 46713 w 12192000"/>
              <a:gd name="connsiteY138" fmla="*/ 3462986 h 3482342"/>
              <a:gd name="connsiteX139" fmla="*/ 2765 w 12192000"/>
              <a:gd name="connsiteY139" fmla="*/ 3480770 h 3482342"/>
              <a:gd name="connsiteX140" fmla="*/ 0 w 12192000"/>
              <a:gd name="connsiteY140" fmla="*/ 3482342 h 3482342"/>
              <a:gd name="connsiteX141" fmla="*/ 0 w 12192000"/>
              <a:gd name="connsiteY14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779276 w 12192000"/>
              <a:gd name="connsiteY131" fmla="*/ 3327290 h 3482342"/>
              <a:gd name="connsiteX132" fmla="*/ 600378 w 12192000"/>
              <a:gd name="connsiteY132" fmla="*/ 3335250 h 3482342"/>
              <a:gd name="connsiteX133" fmla="*/ 493457 w 12192000"/>
              <a:gd name="connsiteY133" fmla="*/ 3365044 h 3482342"/>
              <a:gd name="connsiteX134" fmla="*/ 416599 w 12192000"/>
              <a:gd name="connsiteY134" fmla="*/ 3387517 h 3482342"/>
              <a:gd name="connsiteX135" fmla="*/ 349402 w 12192000"/>
              <a:gd name="connsiteY135" fmla="*/ 3380897 h 3482342"/>
              <a:gd name="connsiteX136" fmla="*/ 225952 w 12192000"/>
              <a:gd name="connsiteY136" fmla="*/ 3426352 h 3482342"/>
              <a:gd name="connsiteX137" fmla="*/ 171000 w 12192000"/>
              <a:gd name="connsiteY137" fmla="*/ 3438892 h 3482342"/>
              <a:gd name="connsiteX138" fmla="*/ 88263 w 12192000"/>
              <a:gd name="connsiteY138" fmla="*/ 3479310 h 3482342"/>
              <a:gd name="connsiteX139" fmla="*/ 46713 w 12192000"/>
              <a:gd name="connsiteY139" fmla="*/ 3462986 h 3482342"/>
              <a:gd name="connsiteX140" fmla="*/ 2765 w 12192000"/>
              <a:gd name="connsiteY140" fmla="*/ 3480770 h 3482342"/>
              <a:gd name="connsiteX141" fmla="*/ 0 w 12192000"/>
              <a:gd name="connsiteY141" fmla="*/ 3482342 h 3482342"/>
              <a:gd name="connsiteX142" fmla="*/ 0 w 12192000"/>
              <a:gd name="connsiteY14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779276 w 12192000"/>
              <a:gd name="connsiteY131" fmla="*/ 3327290 h 3482342"/>
              <a:gd name="connsiteX132" fmla="*/ 600378 w 12192000"/>
              <a:gd name="connsiteY132" fmla="*/ 3335250 h 3482342"/>
              <a:gd name="connsiteX133" fmla="*/ 493457 w 12192000"/>
              <a:gd name="connsiteY133" fmla="*/ 3365044 h 3482342"/>
              <a:gd name="connsiteX134" fmla="*/ 416599 w 12192000"/>
              <a:gd name="connsiteY134" fmla="*/ 3387517 h 3482342"/>
              <a:gd name="connsiteX135" fmla="*/ 349402 w 12192000"/>
              <a:gd name="connsiteY135" fmla="*/ 3380897 h 3482342"/>
              <a:gd name="connsiteX136" fmla="*/ 225952 w 12192000"/>
              <a:gd name="connsiteY136" fmla="*/ 3426352 h 3482342"/>
              <a:gd name="connsiteX137" fmla="*/ 171000 w 12192000"/>
              <a:gd name="connsiteY137" fmla="*/ 3438892 h 3482342"/>
              <a:gd name="connsiteX138" fmla="*/ 88263 w 12192000"/>
              <a:gd name="connsiteY138" fmla="*/ 3479310 h 3482342"/>
              <a:gd name="connsiteX139" fmla="*/ 46713 w 12192000"/>
              <a:gd name="connsiteY139" fmla="*/ 3462986 h 3482342"/>
              <a:gd name="connsiteX140" fmla="*/ 2765 w 12192000"/>
              <a:gd name="connsiteY140" fmla="*/ 3480770 h 3482342"/>
              <a:gd name="connsiteX141" fmla="*/ 0 w 12192000"/>
              <a:gd name="connsiteY141" fmla="*/ 3482342 h 3482342"/>
              <a:gd name="connsiteX142" fmla="*/ 0 w 12192000"/>
              <a:gd name="connsiteY14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779276 w 12192000"/>
              <a:gd name="connsiteY131" fmla="*/ 3327290 h 3482342"/>
              <a:gd name="connsiteX132" fmla="*/ 600378 w 12192000"/>
              <a:gd name="connsiteY132" fmla="*/ 3335250 h 3482342"/>
              <a:gd name="connsiteX133" fmla="*/ 493457 w 12192000"/>
              <a:gd name="connsiteY133" fmla="*/ 3365044 h 3482342"/>
              <a:gd name="connsiteX134" fmla="*/ 416599 w 12192000"/>
              <a:gd name="connsiteY134" fmla="*/ 3387517 h 3482342"/>
              <a:gd name="connsiteX135" fmla="*/ 349402 w 12192000"/>
              <a:gd name="connsiteY135" fmla="*/ 3380897 h 3482342"/>
              <a:gd name="connsiteX136" fmla="*/ 225952 w 12192000"/>
              <a:gd name="connsiteY136" fmla="*/ 3426352 h 3482342"/>
              <a:gd name="connsiteX137" fmla="*/ 171000 w 12192000"/>
              <a:gd name="connsiteY137" fmla="*/ 3438892 h 3482342"/>
              <a:gd name="connsiteX138" fmla="*/ 88263 w 12192000"/>
              <a:gd name="connsiteY138" fmla="*/ 3479310 h 3482342"/>
              <a:gd name="connsiteX139" fmla="*/ 46713 w 12192000"/>
              <a:gd name="connsiteY139" fmla="*/ 3462986 h 3482342"/>
              <a:gd name="connsiteX140" fmla="*/ 2765 w 12192000"/>
              <a:gd name="connsiteY140" fmla="*/ 3480770 h 3482342"/>
              <a:gd name="connsiteX141" fmla="*/ 0 w 12192000"/>
              <a:gd name="connsiteY141" fmla="*/ 3482342 h 3482342"/>
              <a:gd name="connsiteX142" fmla="*/ 0 w 12192000"/>
              <a:gd name="connsiteY14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416599 w 12192000"/>
              <a:gd name="connsiteY135" fmla="*/ 3387517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416599 w 12192000"/>
              <a:gd name="connsiteY135" fmla="*/ 3387517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416599 w 12192000"/>
              <a:gd name="connsiteY135" fmla="*/ 3387517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388355 w 12192000"/>
              <a:gd name="connsiteY135" fmla="*/ 3376925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12192000" h="3482342">
                <a:moveTo>
                  <a:pt x="0" y="0"/>
                </a:moveTo>
                <a:lnTo>
                  <a:pt x="12192000" y="0"/>
                </a:lnTo>
                <a:lnTo>
                  <a:pt x="12192000" y="635369"/>
                </a:lnTo>
                <a:cubicBezTo>
                  <a:pt x="12191930" y="610378"/>
                  <a:pt x="12191859" y="585387"/>
                  <a:pt x="12191789" y="560396"/>
                </a:cubicBezTo>
                <a:cubicBezTo>
                  <a:pt x="12175211" y="562678"/>
                  <a:pt x="11999606" y="644473"/>
                  <a:pt x="11983027" y="646756"/>
                </a:cubicBezTo>
                <a:cubicBezTo>
                  <a:pt x="11943442" y="661920"/>
                  <a:pt x="11950154" y="649830"/>
                  <a:pt x="11940158" y="651378"/>
                </a:cubicBezTo>
                <a:cubicBezTo>
                  <a:pt x="11930162" y="652926"/>
                  <a:pt x="11943274" y="652245"/>
                  <a:pt x="11923051" y="656045"/>
                </a:cubicBezTo>
                <a:cubicBezTo>
                  <a:pt x="11882449" y="639093"/>
                  <a:pt x="11867184" y="670845"/>
                  <a:pt x="11832939" y="674181"/>
                </a:cubicBezTo>
                <a:cubicBezTo>
                  <a:pt x="11812296" y="669845"/>
                  <a:pt x="11772988" y="668355"/>
                  <a:pt x="11767770" y="683807"/>
                </a:cubicBezTo>
                <a:cubicBezTo>
                  <a:pt x="11757314" y="685936"/>
                  <a:pt x="11743230" y="693101"/>
                  <a:pt x="11728279" y="700816"/>
                </a:cubicBezTo>
                <a:lnTo>
                  <a:pt x="11722533" y="703421"/>
                </a:lnTo>
                <a:lnTo>
                  <a:pt x="11720002" y="710566"/>
                </a:lnTo>
                <a:lnTo>
                  <a:pt x="11707351" y="710310"/>
                </a:lnTo>
                <a:lnTo>
                  <a:pt x="11700369" y="713480"/>
                </a:lnTo>
                <a:lnTo>
                  <a:pt x="11691126" y="726131"/>
                </a:lnTo>
                <a:cubicBezTo>
                  <a:pt x="11686960" y="732845"/>
                  <a:pt x="11663435" y="739546"/>
                  <a:pt x="11657717" y="746701"/>
                </a:cubicBezTo>
                <a:cubicBezTo>
                  <a:pt x="11651999" y="753856"/>
                  <a:pt x="11669175" y="763766"/>
                  <a:pt x="11656818" y="769062"/>
                </a:cubicBezTo>
                <a:cubicBezTo>
                  <a:pt x="11645954" y="777786"/>
                  <a:pt x="11627045" y="778196"/>
                  <a:pt x="11601229" y="785537"/>
                </a:cubicBezTo>
                <a:cubicBezTo>
                  <a:pt x="11575413" y="792878"/>
                  <a:pt x="11538696" y="801341"/>
                  <a:pt x="11501920" y="813109"/>
                </a:cubicBezTo>
                <a:cubicBezTo>
                  <a:pt x="11460587" y="824093"/>
                  <a:pt x="11432519" y="842469"/>
                  <a:pt x="11405286" y="849086"/>
                </a:cubicBezTo>
                <a:cubicBezTo>
                  <a:pt x="11353339" y="866295"/>
                  <a:pt x="11354410" y="845161"/>
                  <a:pt x="11338523" y="852810"/>
                </a:cubicBezTo>
                <a:cubicBezTo>
                  <a:pt x="11308884" y="863514"/>
                  <a:pt x="11353090" y="841987"/>
                  <a:pt x="11334676" y="859677"/>
                </a:cubicBezTo>
                <a:cubicBezTo>
                  <a:pt x="11295079" y="884428"/>
                  <a:pt x="11238631" y="959542"/>
                  <a:pt x="11217448" y="980136"/>
                </a:cubicBezTo>
                <a:cubicBezTo>
                  <a:pt x="11196801" y="1004817"/>
                  <a:pt x="11202732" y="987478"/>
                  <a:pt x="11196987" y="1000897"/>
                </a:cubicBezTo>
                <a:cubicBezTo>
                  <a:pt x="11191242" y="1014316"/>
                  <a:pt x="11200040" y="1028284"/>
                  <a:pt x="11193568" y="1039464"/>
                </a:cubicBezTo>
                <a:cubicBezTo>
                  <a:pt x="11181920" y="1057634"/>
                  <a:pt x="11187929" y="1053532"/>
                  <a:pt x="11175804" y="1067977"/>
                </a:cubicBezTo>
                <a:cubicBezTo>
                  <a:pt x="11168136" y="1078025"/>
                  <a:pt x="11142602" y="1097119"/>
                  <a:pt x="11133438" y="1106812"/>
                </a:cubicBezTo>
                <a:cubicBezTo>
                  <a:pt x="11124274" y="1116505"/>
                  <a:pt x="11134647" y="1114365"/>
                  <a:pt x="11120819" y="1126133"/>
                </a:cubicBezTo>
                <a:cubicBezTo>
                  <a:pt x="11106991" y="1137901"/>
                  <a:pt x="11087009" y="1165275"/>
                  <a:pt x="11071654" y="1177422"/>
                </a:cubicBezTo>
                <a:cubicBezTo>
                  <a:pt x="11056299" y="1189570"/>
                  <a:pt x="11041338" y="1190780"/>
                  <a:pt x="11028687" y="1199018"/>
                </a:cubicBezTo>
                <a:cubicBezTo>
                  <a:pt x="11006077" y="1216981"/>
                  <a:pt x="10985939" y="1219268"/>
                  <a:pt x="10974565" y="1226849"/>
                </a:cubicBezTo>
                <a:cubicBezTo>
                  <a:pt x="10963191" y="1234430"/>
                  <a:pt x="10978096" y="1238618"/>
                  <a:pt x="10960443" y="1244502"/>
                </a:cubicBezTo>
                <a:cubicBezTo>
                  <a:pt x="10937301" y="1255025"/>
                  <a:pt x="10897483" y="1265096"/>
                  <a:pt x="10879242" y="1269215"/>
                </a:cubicBezTo>
                <a:cubicBezTo>
                  <a:pt x="10861001" y="1273334"/>
                  <a:pt x="10863361" y="1264933"/>
                  <a:pt x="10850998" y="1269215"/>
                </a:cubicBezTo>
                <a:lnTo>
                  <a:pt x="10815658" y="1287849"/>
                </a:lnTo>
                <a:cubicBezTo>
                  <a:pt x="10795652" y="1293733"/>
                  <a:pt x="10746525" y="1311275"/>
                  <a:pt x="10723900" y="1318642"/>
                </a:cubicBezTo>
                <a:cubicBezTo>
                  <a:pt x="10705077" y="1325539"/>
                  <a:pt x="10706518" y="1319939"/>
                  <a:pt x="10699186" y="1322173"/>
                </a:cubicBezTo>
                <a:cubicBezTo>
                  <a:pt x="10691854" y="1324408"/>
                  <a:pt x="10686855" y="1343347"/>
                  <a:pt x="10676375" y="1342640"/>
                </a:cubicBezTo>
                <a:cubicBezTo>
                  <a:pt x="10676343" y="1337186"/>
                  <a:pt x="10639666" y="1342470"/>
                  <a:pt x="10636304" y="1342641"/>
                </a:cubicBezTo>
                <a:cubicBezTo>
                  <a:pt x="10626667" y="1347586"/>
                  <a:pt x="10613500" y="1341941"/>
                  <a:pt x="10603863" y="1346886"/>
                </a:cubicBezTo>
                <a:lnTo>
                  <a:pt x="10573203" y="1351996"/>
                </a:lnTo>
                <a:cubicBezTo>
                  <a:pt x="10562611" y="1353173"/>
                  <a:pt x="10557365" y="1375337"/>
                  <a:pt x="10547375" y="1375130"/>
                </a:cubicBezTo>
                <a:cubicBezTo>
                  <a:pt x="10537385" y="1374923"/>
                  <a:pt x="10522089" y="1366643"/>
                  <a:pt x="10513263" y="1371939"/>
                </a:cubicBezTo>
                <a:cubicBezTo>
                  <a:pt x="10505804" y="1378887"/>
                  <a:pt x="10494815" y="1378774"/>
                  <a:pt x="10487356" y="1385722"/>
                </a:cubicBezTo>
                <a:lnTo>
                  <a:pt x="10464012" y="1391778"/>
                </a:lnTo>
                <a:cubicBezTo>
                  <a:pt x="10456657" y="1392366"/>
                  <a:pt x="10449461" y="1401737"/>
                  <a:pt x="10439694" y="1406905"/>
                </a:cubicBezTo>
                <a:cubicBezTo>
                  <a:pt x="10429927" y="1412073"/>
                  <a:pt x="10417525" y="1414065"/>
                  <a:pt x="10405409" y="1422789"/>
                </a:cubicBezTo>
                <a:cubicBezTo>
                  <a:pt x="10385126" y="1419848"/>
                  <a:pt x="10374706" y="1423369"/>
                  <a:pt x="10370530" y="1441596"/>
                </a:cubicBezTo>
                <a:cubicBezTo>
                  <a:pt x="10354767" y="1445421"/>
                  <a:pt x="10317840" y="1451247"/>
                  <a:pt x="10300239" y="1456332"/>
                </a:cubicBezTo>
                <a:cubicBezTo>
                  <a:pt x="10282638" y="1461417"/>
                  <a:pt x="10276690" y="1468577"/>
                  <a:pt x="10264922" y="1472107"/>
                </a:cubicBezTo>
                <a:cubicBezTo>
                  <a:pt x="10253154" y="1475637"/>
                  <a:pt x="10240218" y="1469553"/>
                  <a:pt x="10229629" y="1470454"/>
                </a:cubicBezTo>
                <a:cubicBezTo>
                  <a:pt x="10219040" y="1471355"/>
                  <a:pt x="10214330" y="1477515"/>
                  <a:pt x="10201385" y="1477515"/>
                </a:cubicBezTo>
                <a:cubicBezTo>
                  <a:pt x="10188440" y="1477515"/>
                  <a:pt x="10165492" y="1479280"/>
                  <a:pt x="10151958" y="1477515"/>
                </a:cubicBezTo>
                <a:cubicBezTo>
                  <a:pt x="10138424" y="1475750"/>
                  <a:pt x="10130187" y="1468101"/>
                  <a:pt x="10120184" y="1466924"/>
                </a:cubicBezTo>
                <a:cubicBezTo>
                  <a:pt x="10110181" y="1465747"/>
                  <a:pt x="10091597" y="1479719"/>
                  <a:pt x="10081348" y="1481046"/>
                </a:cubicBezTo>
                <a:cubicBezTo>
                  <a:pt x="10071099" y="1482373"/>
                  <a:pt x="10073276" y="1471664"/>
                  <a:pt x="10058690" y="1474888"/>
                </a:cubicBezTo>
                <a:cubicBezTo>
                  <a:pt x="10040170" y="1466053"/>
                  <a:pt x="10015872" y="1472731"/>
                  <a:pt x="10004424" y="1489801"/>
                </a:cubicBezTo>
                <a:cubicBezTo>
                  <a:pt x="10002452" y="1492741"/>
                  <a:pt x="10000947" y="1495882"/>
                  <a:pt x="9999951" y="1499127"/>
                </a:cubicBezTo>
                <a:cubicBezTo>
                  <a:pt x="9967418" y="1507155"/>
                  <a:pt x="9889427" y="1534394"/>
                  <a:pt x="9845462" y="1548192"/>
                </a:cubicBezTo>
                <a:cubicBezTo>
                  <a:pt x="9822222" y="1562604"/>
                  <a:pt x="9768858" y="1594433"/>
                  <a:pt x="9736156" y="1581928"/>
                </a:cubicBezTo>
                <a:cubicBezTo>
                  <a:pt x="9745637" y="1601571"/>
                  <a:pt x="9699425" y="1582999"/>
                  <a:pt x="9693355" y="1602632"/>
                </a:cubicBezTo>
                <a:cubicBezTo>
                  <a:pt x="9690360" y="1618512"/>
                  <a:pt x="9675642" y="1616579"/>
                  <a:pt x="9664242" y="1622075"/>
                </a:cubicBezTo>
                <a:cubicBezTo>
                  <a:pt x="9655776" y="1638103"/>
                  <a:pt x="9598819" y="1651043"/>
                  <a:pt x="9579195" y="1648017"/>
                </a:cubicBezTo>
                <a:cubicBezTo>
                  <a:pt x="9524163" y="1629881"/>
                  <a:pt x="9477693" y="1693985"/>
                  <a:pt x="9433652" y="1681174"/>
                </a:cubicBezTo>
                <a:cubicBezTo>
                  <a:pt x="9421990" y="1682314"/>
                  <a:pt x="9412258" y="1685676"/>
                  <a:pt x="9403775" y="1690403"/>
                </a:cubicBezTo>
                <a:lnTo>
                  <a:pt x="9382503" y="1706957"/>
                </a:lnTo>
                <a:lnTo>
                  <a:pt x="9381410" y="1718312"/>
                </a:lnTo>
                <a:lnTo>
                  <a:pt x="9365685" y="1724772"/>
                </a:lnTo>
                <a:lnTo>
                  <a:pt x="9278020" y="1741161"/>
                </a:lnTo>
                <a:cubicBezTo>
                  <a:pt x="9235873" y="1762229"/>
                  <a:pt x="9231473" y="1754941"/>
                  <a:pt x="9217145" y="1771195"/>
                </a:cubicBezTo>
                <a:cubicBezTo>
                  <a:pt x="9131538" y="1776872"/>
                  <a:pt x="9039728" y="1814874"/>
                  <a:pt x="8955875" y="1796806"/>
                </a:cubicBezTo>
                <a:cubicBezTo>
                  <a:pt x="8861771" y="1817659"/>
                  <a:pt x="8730077" y="1856614"/>
                  <a:pt x="8648415" y="1878623"/>
                </a:cubicBezTo>
                <a:cubicBezTo>
                  <a:pt x="8578856" y="1892487"/>
                  <a:pt x="8546278" y="1907799"/>
                  <a:pt x="8538519" y="1894114"/>
                </a:cubicBezTo>
                <a:cubicBezTo>
                  <a:pt x="8513108" y="1898081"/>
                  <a:pt x="8514559" y="1915122"/>
                  <a:pt x="8506541" y="1905955"/>
                </a:cubicBezTo>
                <a:cubicBezTo>
                  <a:pt x="8437841" y="1911139"/>
                  <a:pt x="8301617" y="1910841"/>
                  <a:pt x="8236214" y="1909725"/>
                </a:cubicBezTo>
                <a:cubicBezTo>
                  <a:pt x="8201189" y="1897570"/>
                  <a:pt x="8163827" y="1900921"/>
                  <a:pt x="8132104" y="1895727"/>
                </a:cubicBezTo>
                <a:cubicBezTo>
                  <a:pt x="8021354" y="1869423"/>
                  <a:pt x="7973371" y="1872758"/>
                  <a:pt x="7918078" y="1862668"/>
                </a:cubicBezTo>
                <a:cubicBezTo>
                  <a:pt x="7883942" y="1854133"/>
                  <a:pt x="7834588" y="1870269"/>
                  <a:pt x="7817899" y="1862176"/>
                </a:cubicBezTo>
                <a:cubicBezTo>
                  <a:pt x="7803952" y="1858540"/>
                  <a:pt x="7780423" y="1826275"/>
                  <a:pt x="7768994" y="1855721"/>
                </a:cubicBezTo>
                <a:cubicBezTo>
                  <a:pt x="7693971" y="1816704"/>
                  <a:pt x="7680420" y="1850219"/>
                  <a:pt x="7618027" y="1830959"/>
                </a:cubicBezTo>
                <a:cubicBezTo>
                  <a:pt x="7563589" y="1813247"/>
                  <a:pt x="7530287" y="1817871"/>
                  <a:pt x="7449425" y="1810910"/>
                </a:cubicBezTo>
                <a:lnTo>
                  <a:pt x="7342915" y="1819827"/>
                </a:lnTo>
                <a:lnTo>
                  <a:pt x="7255191" y="1834354"/>
                </a:lnTo>
                <a:cubicBezTo>
                  <a:pt x="7235153" y="1839259"/>
                  <a:pt x="7150315" y="1831629"/>
                  <a:pt x="7131205" y="1845557"/>
                </a:cubicBezTo>
                <a:cubicBezTo>
                  <a:pt x="6968750" y="1838101"/>
                  <a:pt x="6977206" y="1837412"/>
                  <a:pt x="6941837" y="1840640"/>
                </a:cubicBezTo>
                <a:cubicBezTo>
                  <a:pt x="6905846" y="1863867"/>
                  <a:pt x="6892534" y="1847120"/>
                  <a:pt x="6837145" y="1870724"/>
                </a:cubicBezTo>
                <a:cubicBezTo>
                  <a:pt x="6823442" y="1850610"/>
                  <a:pt x="6785388" y="1865075"/>
                  <a:pt x="6753991" y="1860969"/>
                </a:cubicBezTo>
                <a:cubicBezTo>
                  <a:pt x="6744571" y="1866959"/>
                  <a:pt x="6736100" y="1874451"/>
                  <a:pt x="6727754" y="1882372"/>
                </a:cubicBezTo>
                <a:lnTo>
                  <a:pt x="6723371" y="1886494"/>
                </a:lnTo>
                <a:lnTo>
                  <a:pt x="6702779" y="1893601"/>
                </a:lnTo>
                <a:lnTo>
                  <a:pt x="6686657" y="1907344"/>
                </a:lnTo>
                <a:lnTo>
                  <a:pt x="6651330" y="1922921"/>
                </a:lnTo>
                <a:cubicBezTo>
                  <a:pt x="6640157" y="1928264"/>
                  <a:pt x="6638035" y="1935420"/>
                  <a:pt x="6622958" y="1936255"/>
                </a:cubicBezTo>
                <a:cubicBezTo>
                  <a:pt x="6600915" y="1943222"/>
                  <a:pt x="6552371" y="1948565"/>
                  <a:pt x="6522602" y="1954133"/>
                </a:cubicBezTo>
                <a:cubicBezTo>
                  <a:pt x="6492833" y="1959701"/>
                  <a:pt x="6461408" y="1966721"/>
                  <a:pt x="6444344" y="1969663"/>
                </a:cubicBezTo>
                <a:cubicBezTo>
                  <a:pt x="6427280" y="1972605"/>
                  <a:pt x="6428109" y="1974263"/>
                  <a:pt x="6409626" y="1978846"/>
                </a:cubicBezTo>
                <a:cubicBezTo>
                  <a:pt x="6391143" y="1983429"/>
                  <a:pt x="6354327" y="1989225"/>
                  <a:pt x="6333446" y="1997163"/>
                </a:cubicBezTo>
                <a:cubicBezTo>
                  <a:pt x="6318475" y="2003304"/>
                  <a:pt x="6299617" y="2000258"/>
                  <a:pt x="6294933" y="2019412"/>
                </a:cubicBezTo>
                <a:cubicBezTo>
                  <a:pt x="6286089" y="2042978"/>
                  <a:pt x="6227534" y="2018229"/>
                  <a:pt x="6238719" y="2042547"/>
                </a:cubicBezTo>
                <a:cubicBezTo>
                  <a:pt x="6222530" y="2046966"/>
                  <a:pt x="6203861" y="2053486"/>
                  <a:pt x="6187205" y="2060048"/>
                </a:cubicBezTo>
                <a:cubicBezTo>
                  <a:pt x="6170549" y="2066610"/>
                  <a:pt x="6153490" y="2074269"/>
                  <a:pt x="6138780" y="2081918"/>
                </a:cubicBezTo>
                <a:cubicBezTo>
                  <a:pt x="6124070" y="2089567"/>
                  <a:pt x="6133826" y="2100763"/>
                  <a:pt x="6120125" y="2109475"/>
                </a:cubicBezTo>
                <a:cubicBezTo>
                  <a:pt x="6106424" y="2118187"/>
                  <a:pt x="6071747" y="2113765"/>
                  <a:pt x="6056576" y="2120066"/>
                </a:cubicBezTo>
                <a:cubicBezTo>
                  <a:pt x="6041405" y="2126367"/>
                  <a:pt x="6013212" y="2118450"/>
                  <a:pt x="5993794" y="2122569"/>
                </a:cubicBezTo>
                <a:cubicBezTo>
                  <a:pt x="5964206" y="2130692"/>
                  <a:pt x="5962485" y="2139897"/>
                  <a:pt x="5943601" y="2137719"/>
                </a:cubicBezTo>
                <a:cubicBezTo>
                  <a:pt x="5924717" y="2135541"/>
                  <a:pt x="5912263" y="2145394"/>
                  <a:pt x="5898141" y="2144806"/>
                </a:cubicBezTo>
                <a:cubicBezTo>
                  <a:pt x="5884019" y="2144218"/>
                  <a:pt x="5868158" y="2133273"/>
                  <a:pt x="5855337" y="2137719"/>
                </a:cubicBezTo>
                <a:cubicBezTo>
                  <a:pt x="5842516" y="2142165"/>
                  <a:pt x="5837100" y="2155593"/>
                  <a:pt x="5817682" y="2157358"/>
                </a:cubicBezTo>
                <a:cubicBezTo>
                  <a:pt x="5798264" y="2159123"/>
                  <a:pt x="5773002" y="2155397"/>
                  <a:pt x="5735300" y="2158902"/>
                </a:cubicBezTo>
                <a:cubicBezTo>
                  <a:pt x="5697598" y="2162407"/>
                  <a:pt x="5588527" y="2188980"/>
                  <a:pt x="5591469" y="2178389"/>
                </a:cubicBezTo>
                <a:cubicBezTo>
                  <a:pt x="5555576" y="2181920"/>
                  <a:pt x="5528919" y="2193924"/>
                  <a:pt x="5505818" y="2194207"/>
                </a:cubicBezTo>
                <a:cubicBezTo>
                  <a:pt x="5482717" y="2194490"/>
                  <a:pt x="5495184" y="2190180"/>
                  <a:pt x="5477574" y="2190677"/>
                </a:cubicBezTo>
                <a:cubicBezTo>
                  <a:pt x="5459964" y="2191175"/>
                  <a:pt x="5427187" y="2180216"/>
                  <a:pt x="5414282" y="2183070"/>
                </a:cubicBezTo>
                <a:cubicBezTo>
                  <a:pt x="5407945" y="2205016"/>
                  <a:pt x="5394338" y="2208803"/>
                  <a:pt x="5368369" y="2204272"/>
                </a:cubicBezTo>
                <a:cubicBezTo>
                  <a:pt x="5354793" y="2209070"/>
                  <a:pt x="5349205" y="2213102"/>
                  <a:pt x="5336354" y="2218920"/>
                </a:cubicBezTo>
                <a:cubicBezTo>
                  <a:pt x="5323503" y="2224738"/>
                  <a:pt x="5304208" y="2232709"/>
                  <a:pt x="5291263" y="2239182"/>
                </a:cubicBezTo>
                <a:cubicBezTo>
                  <a:pt x="5278318" y="2245655"/>
                  <a:pt x="5264730" y="2242318"/>
                  <a:pt x="5255152" y="2247164"/>
                </a:cubicBezTo>
                <a:cubicBezTo>
                  <a:pt x="5245574" y="2252010"/>
                  <a:pt x="5240857" y="2261199"/>
                  <a:pt x="5233796" y="2268260"/>
                </a:cubicBezTo>
                <a:cubicBezTo>
                  <a:pt x="5226735" y="2275321"/>
                  <a:pt x="5222832" y="2268609"/>
                  <a:pt x="5212786" y="2275408"/>
                </a:cubicBezTo>
                <a:cubicBezTo>
                  <a:pt x="5202741" y="2282208"/>
                  <a:pt x="5174227" y="2281420"/>
                  <a:pt x="5159401" y="2284343"/>
                </a:cubicBezTo>
                <a:cubicBezTo>
                  <a:pt x="5129776" y="2295641"/>
                  <a:pt x="5158686" y="2301898"/>
                  <a:pt x="5123830" y="2307070"/>
                </a:cubicBezTo>
                <a:cubicBezTo>
                  <a:pt x="5082905" y="2318102"/>
                  <a:pt x="5072939" y="2287385"/>
                  <a:pt x="5065426" y="2324076"/>
                </a:cubicBezTo>
                <a:cubicBezTo>
                  <a:pt x="5017747" y="2318395"/>
                  <a:pt x="5031271" y="2337329"/>
                  <a:pt x="4975908" y="2364128"/>
                </a:cubicBezTo>
                <a:cubicBezTo>
                  <a:pt x="4946700" y="2354134"/>
                  <a:pt x="4928936" y="2366071"/>
                  <a:pt x="4913723" y="2385265"/>
                </a:cubicBezTo>
                <a:cubicBezTo>
                  <a:pt x="4854880" y="2394046"/>
                  <a:pt x="4808730" y="2428302"/>
                  <a:pt x="4746485" y="2451769"/>
                </a:cubicBezTo>
                <a:lnTo>
                  <a:pt x="4681588" y="2467494"/>
                </a:lnTo>
                <a:lnTo>
                  <a:pt x="1783655" y="3163860"/>
                </a:lnTo>
                <a:lnTo>
                  <a:pt x="1325955" y="3176692"/>
                </a:lnTo>
                <a:cubicBezTo>
                  <a:pt x="1278931" y="3186609"/>
                  <a:pt x="1232617" y="3191205"/>
                  <a:pt x="1190384" y="3203504"/>
                </a:cubicBezTo>
                <a:cubicBezTo>
                  <a:pt x="1146740" y="3204301"/>
                  <a:pt x="1142940" y="3250947"/>
                  <a:pt x="1094537" y="3229469"/>
                </a:cubicBezTo>
                <a:cubicBezTo>
                  <a:pt x="1069134" y="3237778"/>
                  <a:pt x="1026961" y="3247646"/>
                  <a:pt x="1013254" y="3263949"/>
                </a:cubicBezTo>
                <a:cubicBezTo>
                  <a:pt x="966756" y="3279110"/>
                  <a:pt x="851011" y="3352246"/>
                  <a:pt x="815546" y="3334559"/>
                </a:cubicBezTo>
                <a:cubicBezTo>
                  <a:pt x="808324" y="3352177"/>
                  <a:pt x="815137" y="3324821"/>
                  <a:pt x="779276" y="3327290"/>
                </a:cubicBezTo>
                <a:cubicBezTo>
                  <a:pt x="712585" y="3298149"/>
                  <a:pt x="672574" y="3378796"/>
                  <a:pt x="600378" y="3335250"/>
                </a:cubicBezTo>
                <a:cubicBezTo>
                  <a:pt x="595066" y="3356366"/>
                  <a:pt x="514059" y="3361176"/>
                  <a:pt x="493457" y="3365044"/>
                </a:cubicBezTo>
                <a:cubicBezTo>
                  <a:pt x="467535" y="3372578"/>
                  <a:pt x="412364" y="3374283"/>
                  <a:pt x="388355" y="3376925"/>
                </a:cubicBezTo>
                <a:cubicBezTo>
                  <a:pt x="364346" y="3379567"/>
                  <a:pt x="376469" y="3372659"/>
                  <a:pt x="349402" y="3380897"/>
                </a:cubicBezTo>
                <a:cubicBezTo>
                  <a:pt x="322335" y="3389135"/>
                  <a:pt x="248625" y="3434339"/>
                  <a:pt x="225952" y="3426352"/>
                </a:cubicBezTo>
                <a:cubicBezTo>
                  <a:pt x="199749" y="3439548"/>
                  <a:pt x="193948" y="3430066"/>
                  <a:pt x="171000" y="3438892"/>
                </a:cubicBezTo>
                <a:cubicBezTo>
                  <a:pt x="148052" y="3447718"/>
                  <a:pt x="101917" y="3457642"/>
                  <a:pt x="88263" y="3479310"/>
                </a:cubicBezTo>
                <a:cubicBezTo>
                  <a:pt x="64018" y="3479795"/>
                  <a:pt x="62139" y="3459801"/>
                  <a:pt x="46713" y="3462986"/>
                </a:cubicBezTo>
                <a:cubicBezTo>
                  <a:pt x="31576" y="3476862"/>
                  <a:pt x="15706" y="3476378"/>
                  <a:pt x="2765" y="3480770"/>
                </a:cubicBezTo>
                <a:lnTo>
                  <a:pt x="0" y="3482342"/>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B5D98B7E-C6A7-B4CC-7673-C3B73711D75C}"/>
              </a:ext>
            </a:extLst>
          </p:cNvPr>
          <p:cNvSpPr>
            <a:spLocks noGrp="1"/>
          </p:cNvSpPr>
          <p:nvPr>
            <p:ph type="title"/>
          </p:nvPr>
        </p:nvSpPr>
        <p:spPr>
          <a:xfrm>
            <a:off x="1137037" y="484094"/>
            <a:ext cx="9998441" cy="1206594"/>
          </a:xfrm>
        </p:spPr>
        <p:txBody>
          <a:bodyPr>
            <a:normAutofit/>
          </a:bodyPr>
          <a:lstStyle/>
          <a:p>
            <a:r>
              <a:rPr lang="da-DK" dirty="0"/>
              <a:t>FN’s verdensmål: Mål 7: Bæredygtig energi</a:t>
            </a:r>
          </a:p>
        </p:txBody>
      </p:sp>
      <p:sp>
        <p:nvSpPr>
          <p:cNvPr id="15" name="Freeform: Shape 14">
            <a:extLst>
              <a:ext uri="{FF2B5EF4-FFF2-40B4-BE49-F238E27FC236}">
                <a16:creationId xmlns:a16="http://schemas.microsoft.com/office/drawing/2014/main" id="{8101159E-D455-456F-8FE1-396AB1590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037" y="1958614"/>
            <a:ext cx="3594282" cy="398896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 name="Billede 5">
            <a:extLst>
              <a:ext uri="{FF2B5EF4-FFF2-40B4-BE49-F238E27FC236}">
                <a16:creationId xmlns:a16="http://schemas.microsoft.com/office/drawing/2014/main" id="{DCEE9724-7ADD-B82A-C1D9-BD26426CA260}"/>
              </a:ext>
            </a:extLst>
          </p:cNvPr>
          <p:cNvPicPr>
            <a:picLocks noChangeAspect="1"/>
          </p:cNvPicPr>
          <p:nvPr/>
        </p:nvPicPr>
        <p:blipFill>
          <a:blip r:embed="rId2"/>
          <a:stretch>
            <a:fillRect/>
          </a:stretch>
        </p:blipFill>
        <p:spPr>
          <a:xfrm>
            <a:off x="1309404" y="2297417"/>
            <a:ext cx="3274548" cy="3274548"/>
          </a:xfrm>
          <a:prstGeom prst="rect">
            <a:avLst/>
          </a:prstGeom>
        </p:spPr>
      </p:pic>
      <p:sp>
        <p:nvSpPr>
          <p:cNvPr id="17" name="Rectangle 6">
            <a:extLst>
              <a:ext uri="{FF2B5EF4-FFF2-40B4-BE49-F238E27FC236}">
                <a16:creationId xmlns:a16="http://schemas.microsoft.com/office/drawing/2014/main" id="{1F9FDF39-7A42-411B-85F1-9DE812C7A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497" y="5802246"/>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ladsholder til indhold 2">
            <a:extLst>
              <a:ext uri="{FF2B5EF4-FFF2-40B4-BE49-F238E27FC236}">
                <a16:creationId xmlns:a16="http://schemas.microsoft.com/office/drawing/2014/main" id="{28752220-14ED-0D2A-6E51-4031BCC6A3FC}"/>
              </a:ext>
            </a:extLst>
          </p:cNvPr>
          <p:cNvSpPr>
            <a:spLocks noGrp="1"/>
          </p:cNvSpPr>
          <p:nvPr>
            <p:ph idx="1"/>
          </p:nvPr>
        </p:nvSpPr>
        <p:spPr>
          <a:xfrm>
            <a:off x="5187900" y="2265416"/>
            <a:ext cx="5954298" cy="3837272"/>
          </a:xfrm>
        </p:spPr>
        <p:txBody>
          <a:bodyPr anchor="ctr">
            <a:normAutofit/>
          </a:bodyPr>
          <a:lstStyle/>
          <a:p>
            <a:r>
              <a:rPr lang="da-DK" sz="2000" dirty="0"/>
              <a:t>Se videoen og tag noter. </a:t>
            </a:r>
          </a:p>
          <a:p>
            <a:r>
              <a:rPr lang="da-DK" sz="2000" dirty="0"/>
              <a:t>Fælles noter på klassen. </a:t>
            </a:r>
          </a:p>
          <a:p>
            <a:r>
              <a:rPr lang="da-DK" sz="2000" dirty="0"/>
              <a:t>Se igen med stop, skal vi have tilføjet noget? </a:t>
            </a:r>
          </a:p>
          <a:p>
            <a:r>
              <a:rPr lang="da-DK" sz="2000" dirty="0"/>
              <a:t>Læs noget af ”Delmål og indikatorer”. </a:t>
            </a:r>
          </a:p>
          <a:p>
            <a:endParaRPr lang="da-DK" sz="2000" dirty="0"/>
          </a:p>
          <a:p>
            <a:r>
              <a:rPr lang="da-DK" sz="2000" dirty="0">
                <a:hlinkClick r:id="rId3"/>
              </a:rPr>
              <a:t>https://www.verdensmaalene.dk/verdensmaal/maal-7</a:t>
            </a:r>
            <a:endParaRPr lang="da-DK" sz="2000" dirty="0"/>
          </a:p>
          <a:p>
            <a:pPr marL="0" indent="0">
              <a:buNone/>
            </a:pPr>
            <a:endParaRPr lang="da-DK" sz="2000" dirty="0"/>
          </a:p>
        </p:txBody>
      </p:sp>
    </p:spTree>
    <p:extLst>
      <p:ext uri="{BB962C8B-B14F-4D97-AF65-F5344CB8AC3E}">
        <p14:creationId xmlns:p14="http://schemas.microsoft.com/office/powerpoint/2010/main" val="129331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dsholder til indhold 4" descr="Et billede, der indeholder kort, skærmbillede, Luftfotografering, luft&#10;&#10;AI-genereret indhold kan være ukorrekt.">
            <a:extLst>
              <a:ext uri="{FF2B5EF4-FFF2-40B4-BE49-F238E27FC236}">
                <a16:creationId xmlns:a16="http://schemas.microsoft.com/office/drawing/2014/main" id="{05C2C690-9C72-608D-11F9-440CD3150E3E}"/>
              </a:ext>
            </a:extLst>
          </p:cNvPr>
          <p:cNvPicPr>
            <a:picLocks noGrp="1" noChangeAspect="1"/>
          </p:cNvPicPr>
          <p:nvPr>
            <p:ph idx="1"/>
          </p:nvPr>
        </p:nvPicPr>
        <p:blipFill>
          <a:blip r:embed="rId2"/>
          <a:srcRect t="3795" b="8996"/>
          <a:stretch>
            <a:fill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2808903-BEB1-7A65-BCBD-280E0672A054}"/>
              </a:ext>
            </a:extLst>
          </p:cNvPr>
          <p:cNvSpPr>
            <a:spLocks noGrp="1"/>
          </p:cNvSpPr>
          <p:nvPr>
            <p:ph type="title"/>
          </p:nvPr>
        </p:nvSpPr>
        <p:spPr>
          <a:xfrm>
            <a:off x="523875" y="42595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Det menneskeskabte landskab</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07458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76338594-9557-80BA-FD90-E894ED85F3FB}"/>
              </a:ext>
            </a:extLst>
          </p:cNvPr>
          <p:cNvSpPr>
            <a:spLocks noGrp="1"/>
          </p:cNvSpPr>
          <p:nvPr>
            <p:ph type="title"/>
          </p:nvPr>
        </p:nvSpPr>
        <p:spPr>
          <a:xfrm>
            <a:off x="1137034" y="609597"/>
            <a:ext cx="9392421" cy="1330841"/>
          </a:xfrm>
        </p:spPr>
        <p:txBody>
          <a:bodyPr>
            <a:normAutofit/>
          </a:bodyPr>
          <a:lstStyle/>
          <a:p>
            <a:r>
              <a:rPr lang="da-DK" dirty="0"/>
              <a:t>Landbrugsproduktion i landskabet</a:t>
            </a:r>
          </a:p>
        </p:txBody>
      </p:sp>
      <p:sp>
        <p:nvSpPr>
          <p:cNvPr id="3" name="Pladsholder til indhold 2">
            <a:extLst>
              <a:ext uri="{FF2B5EF4-FFF2-40B4-BE49-F238E27FC236}">
                <a16:creationId xmlns:a16="http://schemas.microsoft.com/office/drawing/2014/main" id="{338C04F8-F59B-4E53-0160-CE648C6D4E5D}"/>
              </a:ext>
            </a:extLst>
          </p:cNvPr>
          <p:cNvSpPr>
            <a:spLocks noGrp="1"/>
          </p:cNvSpPr>
          <p:nvPr>
            <p:ph idx="1"/>
          </p:nvPr>
        </p:nvSpPr>
        <p:spPr>
          <a:xfrm>
            <a:off x="434340" y="2198362"/>
            <a:ext cx="5661660" cy="4339598"/>
          </a:xfrm>
        </p:spPr>
        <p:txBody>
          <a:bodyPr>
            <a:normAutofit fontScale="92500" lnSpcReduction="10000"/>
          </a:bodyPr>
          <a:lstStyle/>
          <a:p>
            <a:r>
              <a:rPr lang="da-DK" sz="2400" dirty="0"/>
              <a:t>I perioden frem mod 2050 vil Jordens befolkning stige med ca. 1,4 mia. indbyggere, og det vil øge efterspørgslen på fødevarer.</a:t>
            </a:r>
          </a:p>
          <a:p>
            <a:r>
              <a:rPr lang="da-DK" sz="2400" dirty="0"/>
              <a:t>Herved stiger fødevareprisen. Det vil betyde, at en større andel af verdens befolkning ikke har tilstrækkelig adgang til fødevarer, hvis ikke befolkningens købekraft stiger tilsvarende. Der er flere løsninger på udfordringen som fx disse:</a:t>
            </a:r>
          </a:p>
          <a:p>
            <a:pPr lvl="1"/>
            <a:r>
              <a:rPr lang="da-DK" dirty="0"/>
              <a:t>Der kan produceres flere fødevarer</a:t>
            </a:r>
          </a:p>
          <a:p>
            <a:pPr lvl="1"/>
            <a:r>
              <a:rPr lang="da-DK" dirty="0"/>
              <a:t>De nuværende fødevarer kan udnyttes bedre, så der bliver et mindre madspild</a:t>
            </a:r>
          </a:p>
          <a:p>
            <a:pPr lvl="1"/>
            <a:r>
              <a:rPr lang="da-DK" dirty="0"/>
              <a:t>Vi kan reducere kødforbruget.</a:t>
            </a:r>
          </a:p>
          <a:p>
            <a:endParaRPr lang="da-DK" sz="1700" dirty="0"/>
          </a:p>
          <a:p>
            <a:endParaRPr lang="da-DK" sz="1700" dirty="0"/>
          </a:p>
        </p:txBody>
      </p:sp>
      <p:pic>
        <p:nvPicPr>
          <p:cNvPr id="5" name="Billede 4">
            <a:extLst>
              <a:ext uri="{FF2B5EF4-FFF2-40B4-BE49-F238E27FC236}">
                <a16:creationId xmlns:a16="http://schemas.microsoft.com/office/drawing/2014/main" id="{162E690A-D2FD-CD72-F10B-9F37C7972486}"/>
              </a:ext>
            </a:extLst>
          </p:cNvPr>
          <p:cNvPicPr>
            <a:picLocks noChangeAspect="1"/>
          </p:cNvPicPr>
          <p:nvPr/>
        </p:nvPicPr>
        <p:blipFill>
          <a:blip r:embed="rId2"/>
          <a:stretch>
            <a:fillRect/>
          </a:stretch>
        </p:blipFill>
        <p:spPr>
          <a:xfrm>
            <a:off x="6133471" y="2671432"/>
            <a:ext cx="5940657" cy="2792107"/>
          </a:xfrm>
          <a:prstGeom prst="rect">
            <a:avLst/>
          </a:prstGeom>
        </p:spPr>
      </p:pic>
      <p:sp>
        <p:nvSpPr>
          <p:cNvPr id="14" name="Freeform: Shape 13">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7853065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lede 4">
            <a:extLst>
              <a:ext uri="{FF2B5EF4-FFF2-40B4-BE49-F238E27FC236}">
                <a16:creationId xmlns:a16="http://schemas.microsoft.com/office/drawing/2014/main" id="{96AAF795-6F6A-B9C7-E572-51D950CC7633}"/>
              </a:ext>
            </a:extLst>
          </p:cNvPr>
          <p:cNvPicPr>
            <a:picLocks noChangeAspect="1"/>
          </p:cNvPicPr>
          <p:nvPr/>
        </p:nvPicPr>
        <p:blipFill>
          <a:blip r:embed="rId2"/>
          <a:srcRect l="3500" r="2383" b="-1"/>
          <a:stretch>
            <a:fillRect/>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76A535AB-F300-B765-EB64-CAACADF747AB}"/>
              </a:ext>
            </a:extLst>
          </p:cNvPr>
          <p:cNvSpPr>
            <a:spLocks noGrp="1"/>
          </p:cNvSpPr>
          <p:nvPr>
            <p:ph type="title"/>
          </p:nvPr>
        </p:nvSpPr>
        <p:spPr>
          <a:xfrm>
            <a:off x="838200" y="365125"/>
            <a:ext cx="5814060" cy="892175"/>
          </a:xfrm>
        </p:spPr>
        <p:txBody>
          <a:bodyPr>
            <a:normAutofit/>
          </a:bodyPr>
          <a:lstStyle/>
          <a:p>
            <a:r>
              <a:rPr lang="da-DK" sz="3100" dirty="0"/>
              <a:t>Landbrugsproduktion i landskabet</a:t>
            </a:r>
          </a:p>
        </p:txBody>
      </p:sp>
      <p:sp>
        <p:nvSpPr>
          <p:cNvPr id="3" name="Pladsholder til indhold 2">
            <a:extLst>
              <a:ext uri="{FF2B5EF4-FFF2-40B4-BE49-F238E27FC236}">
                <a16:creationId xmlns:a16="http://schemas.microsoft.com/office/drawing/2014/main" id="{236703BE-9461-8A09-BBCA-52EFBA70CA86}"/>
              </a:ext>
            </a:extLst>
          </p:cNvPr>
          <p:cNvSpPr>
            <a:spLocks noGrp="1"/>
          </p:cNvSpPr>
          <p:nvPr>
            <p:ph idx="1"/>
          </p:nvPr>
        </p:nvSpPr>
        <p:spPr>
          <a:xfrm>
            <a:off x="548640" y="2045970"/>
            <a:ext cx="6841622" cy="4309110"/>
          </a:xfrm>
        </p:spPr>
        <p:txBody>
          <a:bodyPr>
            <a:normAutofit fontScale="92500"/>
          </a:bodyPr>
          <a:lstStyle/>
          <a:p>
            <a:r>
              <a:rPr lang="da-DK" sz="2100" dirty="0"/>
              <a:t>En større produktion af fødevarer vil påvirke landskabet og miljøet. I nogle områder vil der ske en overudnyttelse af jorden, fx i nedbørsfattige områder. Vi vil også se, at områder med regnskov vil blive ryddet, da arealet kan anvendes til kvægproduktion.</a:t>
            </a:r>
          </a:p>
          <a:p>
            <a:r>
              <a:rPr lang="da-DK" sz="2100" dirty="0"/>
              <a:t>Der vil også blive et stigende pres på vandressourcen. Vandet kan blive forurenet på grund af et større brug af gødning og sprøjtemidler, hvis der ikke er miljøregler. Afgrøderne skal tilføres næringsstoffer for at øge plantevæksten. Nogle af næringsstofferne vil blive udvasket til vandmiljøet, og i søerne vil algerne </a:t>
            </a:r>
            <a:r>
              <a:rPr lang="da-DK" sz="2100" dirty="0" err="1"/>
              <a:t>opblomstre</a:t>
            </a:r>
            <a:r>
              <a:rPr lang="da-DK" sz="2100" dirty="0"/>
              <a:t> på grund af næringsstofferne. Det er uheldigt, da algerne forbruger ilten i vandet. Det kan betyde, at dyrelivet ikke kan få den nødvendige mængde ilt.</a:t>
            </a:r>
          </a:p>
          <a:p>
            <a:pPr marL="0" indent="0">
              <a:buNone/>
            </a:pPr>
            <a:r>
              <a:rPr lang="da-DK" sz="2100" dirty="0">
                <a:hlinkClick r:id="rId3"/>
              </a:rPr>
              <a:t>https://maetiplanter.science.ku.dk/dyrk-planterne/vertikal-farming/</a:t>
            </a:r>
            <a:endParaRPr lang="da-DK" sz="2100" dirty="0"/>
          </a:p>
          <a:p>
            <a:pPr marL="0" indent="0">
              <a:buNone/>
            </a:pPr>
            <a:endParaRPr lang="da-DK" sz="1100" dirty="0"/>
          </a:p>
        </p:txBody>
      </p:sp>
    </p:spTree>
    <p:extLst>
      <p:ext uri="{BB962C8B-B14F-4D97-AF65-F5344CB8AC3E}">
        <p14:creationId xmlns:p14="http://schemas.microsoft.com/office/powerpoint/2010/main" val="12891993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1CFED5DF-6F81-F0C5-76C2-AD71FBF7102A}"/>
              </a:ext>
            </a:extLst>
          </p:cNvPr>
          <p:cNvSpPr>
            <a:spLocks noGrp="1"/>
          </p:cNvSpPr>
          <p:nvPr>
            <p:ph type="title"/>
          </p:nvPr>
        </p:nvSpPr>
        <p:spPr>
          <a:xfrm>
            <a:off x="1137034" y="609597"/>
            <a:ext cx="9392421" cy="1330841"/>
          </a:xfrm>
        </p:spPr>
        <p:txBody>
          <a:bodyPr>
            <a:normAutofit/>
          </a:bodyPr>
          <a:lstStyle/>
          <a:p>
            <a:r>
              <a:rPr lang="da-DK" dirty="0"/>
              <a:t>Landbrugsproduktion i landskabet</a:t>
            </a:r>
          </a:p>
        </p:txBody>
      </p:sp>
      <p:sp>
        <p:nvSpPr>
          <p:cNvPr id="3" name="Pladsholder til indhold 2">
            <a:extLst>
              <a:ext uri="{FF2B5EF4-FFF2-40B4-BE49-F238E27FC236}">
                <a16:creationId xmlns:a16="http://schemas.microsoft.com/office/drawing/2014/main" id="{04E244EB-CF2B-A684-81B5-C48D20C2610C}"/>
              </a:ext>
            </a:extLst>
          </p:cNvPr>
          <p:cNvSpPr>
            <a:spLocks noGrp="1"/>
          </p:cNvSpPr>
          <p:nvPr>
            <p:ph idx="1"/>
          </p:nvPr>
        </p:nvSpPr>
        <p:spPr>
          <a:xfrm>
            <a:off x="684128" y="2061836"/>
            <a:ext cx="5739532" cy="4544704"/>
          </a:xfrm>
        </p:spPr>
        <p:txBody>
          <a:bodyPr>
            <a:normAutofit/>
          </a:bodyPr>
          <a:lstStyle/>
          <a:p>
            <a:r>
              <a:rPr lang="da-DK" sz="2000" dirty="0"/>
              <a:t>Landbruget bruger pesticider på markerne for at fjerne fx ukrudt. Det mindsker biodiversiteten, og der vil være færre dyr og plantearter på marken. I Danmark er der flere eksempler på lukkede grundvandsboringer på grund af pesticidfund i drikkevandet. Fødevareproduktionen påvirker også klimaet. Der bliver udledt drivhusgasser i form af metan fra kvæg og lattergas fra gødning.</a:t>
            </a:r>
          </a:p>
          <a:p>
            <a:r>
              <a:rPr lang="da-DK" sz="2000" dirty="0"/>
              <a:t>I Danmark bliver 62 % af landets areal anvendt til produktion i landbruget. Landbruget er i dag specialiseret i svinebrug, kvægbrug eller planteavl. I 2023 udgjorde kvægbestanden cirka 1.4 mio. dyr, og svinebestanden udgjorde 11,0 mio. dyr. Denne produktion kan ikke ske uden miljøomkostninger.</a:t>
            </a:r>
          </a:p>
        </p:txBody>
      </p:sp>
      <p:pic>
        <p:nvPicPr>
          <p:cNvPr id="4" name="Billede 3">
            <a:extLst>
              <a:ext uri="{FF2B5EF4-FFF2-40B4-BE49-F238E27FC236}">
                <a16:creationId xmlns:a16="http://schemas.microsoft.com/office/drawing/2014/main" id="{ABF440F3-ACB6-91E2-1488-A9F0038F1B73}"/>
              </a:ext>
            </a:extLst>
          </p:cNvPr>
          <p:cNvPicPr>
            <a:picLocks noChangeAspect="1"/>
          </p:cNvPicPr>
          <p:nvPr/>
        </p:nvPicPr>
        <p:blipFill>
          <a:blip r:embed="rId2"/>
          <a:stretch>
            <a:fillRect/>
          </a:stretch>
        </p:blipFill>
        <p:spPr>
          <a:xfrm>
            <a:off x="6719367" y="2811681"/>
            <a:ext cx="4788505" cy="2502380"/>
          </a:xfrm>
          <a:prstGeom prst="rect">
            <a:avLst/>
          </a:prstGeom>
        </p:spPr>
      </p:pic>
      <p:sp>
        <p:nvSpPr>
          <p:cNvPr id="13" name="Freeform: Shape 12">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862489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39B20EA7-26BF-1090-D7F5-3E23FE1F88C3}"/>
              </a:ext>
            </a:extLst>
          </p:cNvPr>
          <p:cNvSpPr>
            <a:spLocks noGrp="1"/>
          </p:cNvSpPr>
          <p:nvPr>
            <p:ph type="title"/>
          </p:nvPr>
        </p:nvSpPr>
        <p:spPr>
          <a:xfrm>
            <a:off x="838200" y="609600"/>
            <a:ext cx="3739341" cy="1330839"/>
          </a:xfrm>
        </p:spPr>
        <p:txBody>
          <a:bodyPr>
            <a:normAutofit/>
          </a:bodyPr>
          <a:lstStyle/>
          <a:p>
            <a:r>
              <a:rPr lang="da-DK" dirty="0"/>
              <a:t>Land </a:t>
            </a:r>
            <a:r>
              <a:rPr lang="da-DK" dirty="0" err="1"/>
              <a:t>Use</a:t>
            </a:r>
            <a:r>
              <a:rPr lang="da-DK" dirty="0"/>
              <a:t> &amp; Land Cover</a:t>
            </a:r>
          </a:p>
        </p:txBody>
      </p:sp>
      <p:sp>
        <p:nvSpPr>
          <p:cNvPr id="3" name="Pladsholder til indhold 2">
            <a:extLst>
              <a:ext uri="{FF2B5EF4-FFF2-40B4-BE49-F238E27FC236}">
                <a16:creationId xmlns:a16="http://schemas.microsoft.com/office/drawing/2014/main" id="{5629E170-CFAB-88EA-0F34-9FC8DB8F23F5}"/>
              </a:ext>
            </a:extLst>
          </p:cNvPr>
          <p:cNvSpPr>
            <a:spLocks noGrp="1"/>
          </p:cNvSpPr>
          <p:nvPr>
            <p:ph idx="1"/>
          </p:nvPr>
        </p:nvSpPr>
        <p:spPr>
          <a:xfrm>
            <a:off x="191710" y="2194102"/>
            <a:ext cx="4385831" cy="3908586"/>
          </a:xfrm>
        </p:spPr>
        <p:txBody>
          <a:bodyPr>
            <a:normAutofit/>
          </a:bodyPr>
          <a:lstStyle/>
          <a:p>
            <a:r>
              <a:rPr lang="da-DK" sz="2000" dirty="0"/>
              <a:t>Land cover = hvad der fysisk er (skov, mark, by)</a:t>
            </a:r>
          </a:p>
          <a:p>
            <a:r>
              <a:rPr lang="da-DK" sz="2000" dirty="0"/>
              <a:t>Land </a:t>
            </a:r>
            <a:r>
              <a:rPr lang="da-DK" sz="2000" dirty="0" err="1"/>
              <a:t>use</a:t>
            </a:r>
            <a:r>
              <a:rPr lang="da-DK" sz="2000" dirty="0"/>
              <a:t> = hvordan vi bruger det (landbrug, rekreation, energi)</a:t>
            </a:r>
          </a:p>
          <a:p>
            <a:endParaRPr lang="da-DK" sz="2000" dirty="0"/>
          </a:p>
          <a:p>
            <a:r>
              <a:rPr lang="da-DK" sz="2000" dirty="0"/>
              <a:t>Danmark er et af de mest opdyrkede lande i verden. Verden ca. 38 % landbrug &amp; ca. 31 % skov.</a:t>
            </a:r>
          </a:p>
          <a:p>
            <a:endParaRPr lang="da-DK" sz="2000" dirty="0"/>
          </a:p>
          <a:p>
            <a:r>
              <a:rPr lang="da-DK" sz="1000" dirty="0">
                <a:hlinkClick r:id="rId2"/>
              </a:rPr>
              <a:t>http://viewer.esa-worldcover.org/worldcover/?language=en&amp;bbox=-110.49571573670926,17.197514164894514,86.11138393014942,70.89114735033249&amp;overlay=false&amp;bgLayer=OSM&amp;date=2026-03-19&amp;layer=WORLDCOVER_2021_MAP</a:t>
            </a:r>
            <a:endParaRPr lang="da-DK" sz="1000" dirty="0"/>
          </a:p>
          <a:p>
            <a:endParaRPr lang="da-DK" sz="1100" dirty="0"/>
          </a:p>
        </p:txBody>
      </p:sp>
      <p:pic>
        <p:nvPicPr>
          <p:cNvPr id="6" name="Billede 5">
            <a:extLst>
              <a:ext uri="{FF2B5EF4-FFF2-40B4-BE49-F238E27FC236}">
                <a16:creationId xmlns:a16="http://schemas.microsoft.com/office/drawing/2014/main" id="{432EF7F1-1469-F317-3914-EF43B8B57C31}"/>
              </a:ext>
            </a:extLst>
          </p:cNvPr>
          <p:cNvPicPr>
            <a:picLocks noChangeAspect="1"/>
          </p:cNvPicPr>
          <p:nvPr/>
        </p:nvPicPr>
        <p:blipFill>
          <a:blip r:embed="rId3"/>
          <a:stretch>
            <a:fillRect/>
          </a:stretch>
        </p:blipFill>
        <p:spPr>
          <a:xfrm>
            <a:off x="5439908" y="120613"/>
            <a:ext cx="6560382" cy="3526204"/>
          </a:xfrm>
          <a:prstGeom prst="rect">
            <a:avLst/>
          </a:prstGeom>
        </p:spPr>
      </p:pic>
      <p:pic>
        <p:nvPicPr>
          <p:cNvPr id="8" name="Billede 7">
            <a:extLst>
              <a:ext uri="{FF2B5EF4-FFF2-40B4-BE49-F238E27FC236}">
                <a16:creationId xmlns:a16="http://schemas.microsoft.com/office/drawing/2014/main" id="{20E827C3-6018-F572-4AE9-3F7A5BB359EF}"/>
              </a:ext>
            </a:extLst>
          </p:cNvPr>
          <p:cNvPicPr>
            <a:picLocks noChangeAspect="1"/>
          </p:cNvPicPr>
          <p:nvPr/>
        </p:nvPicPr>
        <p:blipFill>
          <a:blip r:embed="rId4"/>
          <a:stretch>
            <a:fillRect/>
          </a:stretch>
        </p:blipFill>
        <p:spPr>
          <a:xfrm>
            <a:off x="6663690" y="3970109"/>
            <a:ext cx="4092832" cy="2593992"/>
          </a:xfrm>
          <a:prstGeom prst="rect">
            <a:avLst/>
          </a:prstGeom>
        </p:spPr>
      </p:pic>
    </p:spTree>
    <p:extLst>
      <p:ext uri="{BB962C8B-B14F-4D97-AF65-F5344CB8AC3E}">
        <p14:creationId xmlns:p14="http://schemas.microsoft.com/office/powerpoint/2010/main" val="7340398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F35DB090-93B5-4581-8D71-BB3839684B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1">
            <a:extLst>
              <a:ext uri="{FF2B5EF4-FFF2-40B4-BE49-F238E27FC236}">
                <a16:creationId xmlns:a16="http://schemas.microsoft.com/office/drawing/2014/main" id="{A0DE92DF-4769-4DE9-93FD-EE312718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9619"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bg2">
              <a:alpha val="50000"/>
            </a:schemeClr>
          </a:solidFill>
          <a:ln w="32707" cap="flat">
            <a:noFill/>
            <a:prstDash val="solid"/>
            <a:miter/>
          </a:ln>
        </p:spPr>
        <p:txBody>
          <a:bodyPr wrap="square" rtlCol="0" anchor="ctr">
            <a:noAutofit/>
          </a:bodyPr>
          <a:lstStyle/>
          <a:p>
            <a:endParaRPr lang="en-US">
              <a:solidFill>
                <a:schemeClr val="tx1"/>
              </a:solidFill>
            </a:endParaRPr>
          </a:p>
        </p:txBody>
      </p:sp>
      <p:sp>
        <p:nvSpPr>
          <p:cNvPr id="2" name="Titel 1">
            <a:extLst>
              <a:ext uri="{FF2B5EF4-FFF2-40B4-BE49-F238E27FC236}">
                <a16:creationId xmlns:a16="http://schemas.microsoft.com/office/drawing/2014/main" id="{8CBCF9CF-64CC-47AC-F77E-2DBBDB65961F}"/>
              </a:ext>
            </a:extLst>
          </p:cNvPr>
          <p:cNvSpPr>
            <a:spLocks noGrp="1"/>
          </p:cNvSpPr>
          <p:nvPr>
            <p:ph type="title"/>
          </p:nvPr>
        </p:nvSpPr>
        <p:spPr>
          <a:xfrm>
            <a:off x="838201" y="643467"/>
            <a:ext cx="3888526" cy="1800526"/>
          </a:xfrm>
        </p:spPr>
        <p:txBody>
          <a:bodyPr>
            <a:normAutofit/>
          </a:bodyPr>
          <a:lstStyle/>
          <a:p>
            <a:r>
              <a:rPr lang="da-DK"/>
              <a:t>Varmeøer</a:t>
            </a:r>
            <a:endParaRPr lang="da-DK" dirty="0"/>
          </a:p>
        </p:txBody>
      </p:sp>
      <p:pic>
        <p:nvPicPr>
          <p:cNvPr id="4" name="Billede 3">
            <a:extLst>
              <a:ext uri="{FF2B5EF4-FFF2-40B4-BE49-F238E27FC236}">
                <a16:creationId xmlns:a16="http://schemas.microsoft.com/office/drawing/2014/main" id="{577608CD-3783-23BF-6556-21B9A39DFC77}"/>
              </a:ext>
            </a:extLst>
          </p:cNvPr>
          <p:cNvPicPr>
            <a:picLocks noChangeAspect="1"/>
          </p:cNvPicPr>
          <p:nvPr/>
        </p:nvPicPr>
        <p:blipFill>
          <a:blip r:embed="rId2"/>
          <a:stretch>
            <a:fillRect/>
          </a:stretch>
        </p:blipFill>
        <p:spPr>
          <a:xfrm>
            <a:off x="6097519" y="3428999"/>
            <a:ext cx="6092958" cy="3427287"/>
          </a:xfrm>
          <a:prstGeom prst="rect">
            <a:avLst/>
          </a:prstGeom>
        </p:spPr>
      </p:pic>
      <p:pic>
        <p:nvPicPr>
          <p:cNvPr id="5" name="Billede 4">
            <a:extLst>
              <a:ext uri="{FF2B5EF4-FFF2-40B4-BE49-F238E27FC236}">
                <a16:creationId xmlns:a16="http://schemas.microsoft.com/office/drawing/2014/main" id="{4D29935E-5882-9929-4E4A-043E3562E1E0}"/>
              </a:ext>
            </a:extLst>
          </p:cNvPr>
          <p:cNvPicPr>
            <a:picLocks noChangeAspect="1"/>
          </p:cNvPicPr>
          <p:nvPr/>
        </p:nvPicPr>
        <p:blipFill>
          <a:blip r:embed="rId3"/>
          <a:stretch>
            <a:fillRect/>
          </a:stretch>
        </p:blipFill>
        <p:spPr>
          <a:xfrm>
            <a:off x="6092947" y="1"/>
            <a:ext cx="6096003" cy="3429000"/>
          </a:xfrm>
          <a:prstGeom prst="rect">
            <a:avLst/>
          </a:prstGeom>
        </p:spPr>
      </p:pic>
      <p:pic>
        <p:nvPicPr>
          <p:cNvPr id="8" name="Billede 7">
            <a:extLst>
              <a:ext uri="{FF2B5EF4-FFF2-40B4-BE49-F238E27FC236}">
                <a16:creationId xmlns:a16="http://schemas.microsoft.com/office/drawing/2014/main" id="{D3CAC583-1901-2864-0F5A-C51BB7A73F98}"/>
              </a:ext>
            </a:extLst>
          </p:cNvPr>
          <p:cNvPicPr>
            <a:picLocks noChangeAspect="1"/>
          </p:cNvPicPr>
          <p:nvPr/>
        </p:nvPicPr>
        <p:blipFill>
          <a:blip r:embed="rId4"/>
          <a:stretch>
            <a:fillRect/>
          </a:stretch>
        </p:blipFill>
        <p:spPr>
          <a:xfrm>
            <a:off x="-3048" y="3427287"/>
            <a:ext cx="6099048" cy="3430714"/>
          </a:xfrm>
          <a:prstGeom prst="rect">
            <a:avLst/>
          </a:prstGeom>
        </p:spPr>
      </p:pic>
    </p:spTree>
    <p:extLst>
      <p:ext uri="{BB962C8B-B14F-4D97-AF65-F5344CB8AC3E}">
        <p14:creationId xmlns:p14="http://schemas.microsoft.com/office/powerpoint/2010/main" val="2600006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ladsholder til indhold 3">
            <a:extLst>
              <a:ext uri="{FF2B5EF4-FFF2-40B4-BE49-F238E27FC236}">
                <a16:creationId xmlns:a16="http://schemas.microsoft.com/office/drawing/2014/main" id="{98F6C99E-96BB-1261-36FA-F854E9FDE933}"/>
              </a:ext>
            </a:extLst>
          </p:cNvPr>
          <p:cNvPicPr>
            <a:picLocks noGrp="1" noChangeAspect="1"/>
          </p:cNvPicPr>
          <p:nvPr>
            <p:ph idx="1"/>
          </p:nvPr>
        </p:nvPicPr>
        <p:blipFill>
          <a:blip r:embed="rId2"/>
          <a:srcRect b="19"/>
          <a:stretch>
            <a:fillRect/>
          </a:stretch>
        </p:blipFill>
        <p:spPr>
          <a:xfrm>
            <a:off x="1037161" y="-6825"/>
            <a:ext cx="9547019" cy="5369178"/>
          </a:xfrm>
          <a:prstGeom prst="rect">
            <a:avLst/>
          </a:prstGeom>
        </p:spPr>
      </p:pic>
      <p:sp>
        <p:nvSpPr>
          <p:cNvPr id="16" name="Freeform: Shape 15">
            <a:extLst>
              <a:ext uri="{FF2B5EF4-FFF2-40B4-BE49-F238E27FC236}">
                <a16:creationId xmlns:a16="http://schemas.microsoft.com/office/drawing/2014/main" id="{DFCA2118-59A2-4310-A4B2-F2CBA821E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40492"/>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felt 1">
            <a:extLst>
              <a:ext uri="{FF2B5EF4-FFF2-40B4-BE49-F238E27FC236}">
                <a16:creationId xmlns:a16="http://schemas.microsoft.com/office/drawing/2014/main" id="{43C34790-3459-3BD7-4309-118D0249BE27}"/>
              </a:ext>
            </a:extLst>
          </p:cNvPr>
          <p:cNvSpPr txBox="1"/>
          <p:nvPr/>
        </p:nvSpPr>
        <p:spPr>
          <a:xfrm>
            <a:off x="1163620" y="5785977"/>
            <a:ext cx="9681882" cy="73988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600" kern="1200" dirty="0" err="1">
                <a:solidFill>
                  <a:schemeClr val="tx1">
                    <a:lumMod val="85000"/>
                    <a:lumOff val="15000"/>
                  </a:schemeClr>
                </a:solidFill>
                <a:latin typeface="+mj-lt"/>
                <a:ea typeface="+mj-ea"/>
                <a:cs typeface="+mj-cs"/>
              </a:rPr>
              <a:t>Behov</a:t>
            </a:r>
            <a:r>
              <a:rPr lang="en-US" sz="3600" kern="1200" dirty="0">
                <a:solidFill>
                  <a:schemeClr val="tx1">
                    <a:lumMod val="85000"/>
                    <a:lumOff val="15000"/>
                  </a:schemeClr>
                </a:solidFill>
                <a:latin typeface="+mj-lt"/>
                <a:ea typeface="+mj-ea"/>
                <a:cs typeface="+mj-cs"/>
              </a:rPr>
              <a:t> for </a:t>
            </a:r>
            <a:r>
              <a:rPr lang="en-US" sz="3600" kern="1200" dirty="0" err="1">
                <a:solidFill>
                  <a:schemeClr val="tx1">
                    <a:lumMod val="85000"/>
                    <a:lumOff val="15000"/>
                  </a:schemeClr>
                </a:solidFill>
                <a:latin typeface="+mj-lt"/>
                <a:ea typeface="+mj-ea"/>
                <a:cs typeface="+mj-cs"/>
              </a:rPr>
              <a:t>grønne</a:t>
            </a:r>
            <a:r>
              <a:rPr lang="en-US" sz="3600" kern="1200" dirty="0">
                <a:solidFill>
                  <a:schemeClr val="tx1">
                    <a:lumMod val="85000"/>
                    <a:lumOff val="15000"/>
                  </a:schemeClr>
                </a:solidFill>
                <a:latin typeface="+mj-lt"/>
                <a:ea typeface="+mj-ea"/>
                <a:cs typeface="+mj-cs"/>
              </a:rPr>
              <a:t> </a:t>
            </a:r>
            <a:r>
              <a:rPr lang="en-US" sz="3600" kern="1200" dirty="0" err="1">
                <a:solidFill>
                  <a:schemeClr val="tx1">
                    <a:lumMod val="85000"/>
                    <a:lumOff val="15000"/>
                  </a:schemeClr>
                </a:solidFill>
                <a:latin typeface="+mj-lt"/>
                <a:ea typeface="+mj-ea"/>
                <a:cs typeface="+mj-cs"/>
              </a:rPr>
              <a:t>områder</a:t>
            </a:r>
            <a:r>
              <a:rPr lang="en-US" sz="3600" kern="1200" dirty="0">
                <a:solidFill>
                  <a:schemeClr val="tx1">
                    <a:lumMod val="85000"/>
                    <a:lumOff val="15000"/>
                  </a:schemeClr>
                </a:solidFill>
                <a:latin typeface="+mj-lt"/>
                <a:ea typeface="+mj-ea"/>
                <a:cs typeface="+mj-cs"/>
              </a:rPr>
              <a:t> &amp; </a:t>
            </a:r>
            <a:r>
              <a:rPr lang="en-US" sz="3600" kern="1200" dirty="0" err="1">
                <a:solidFill>
                  <a:schemeClr val="tx1">
                    <a:lumMod val="85000"/>
                    <a:lumOff val="15000"/>
                  </a:schemeClr>
                </a:solidFill>
                <a:latin typeface="+mj-lt"/>
                <a:ea typeface="+mj-ea"/>
                <a:cs typeface="+mj-cs"/>
              </a:rPr>
              <a:t>natur</a:t>
            </a:r>
            <a:r>
              <a:rPr lang="en-US" sz="3600" kern="1200" dirty="0">
                <a:solidFill>
                  <a:schemeClr val="tx1">
                    <a:lumMod val="85000"/>
                    <a:lumOff val="15000"/>
                  </a:schemeClr>
                </a:solidFill>
                <a:latin typeface="+mj-lt"/>
                <a:ea typeface="+mj-ea"/>
                <a:cs typeface="+mj-cs"/>
              </a:rPr>
              <a:t>!</a:t>
            </a:r>
          </a:p>
        </p:txBody>
      </p:sp>
    </p:spTree>
    <p:extLst>
      <p:ext uri="{BB962C8B-B14F-4D97-AF65-F5344CB8AC3E}">
        <p14:creationId xmlns:p14="http://schemas.microsoft.com/office/powerpoint/2010/main" val="16789206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0C4228B-6E9C-DFBA-E29B-3D833D172985}"/>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ladsholder til indhold 4">
            <a:extLst>
              <a:ext uri="{FF2B5EF4-FFF2-40B4-BE49-F238E27FC236}">
                <a16:creationId xmlns:a16="http://schemas.microsoft.com/office/drawing/2014/main" id="{81083550-9575-897C-9229-FFF23019FDD8}"/>
              </a:ext>
            </a:extLst>
          </p:cNvPr>
          <p:cNvPicPr>
            <a:picLocks noGrp="1" noChangeAspect="1"/>
          </p:cNvPicPr>
          <p:nvPr>
            <p:ph idx="1"/>
          </p:nvPr>
        </p:nvPicPr>
        <p:blipFill>
          <a:blip r:embed="rId2"/>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6110506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0D9666-F5AC-838B-B4AF-B3669673EF61}"/>
              </a:ext>
            </a:extLst>
          </p:cNvPr>
          <p:cNvSpPr>
            <a:spLocks noGrp="1"/>
          </p:cNvSpPr>
          <p:nvPr>
            <p:ph type="title"/>
          </p:nvPr>
        </p:nvSpPr>
        <p:spPr/>
        <p:txBody>
          <a:bodyPr/>
          <a:lstStyle/>
          <a:p>
            <a:r>
              <a:rPr lang="da-DK" dirty="0"/>
              <a:t>Den grønne trepart</a:t>
            </a:r>
          </a:p>
        </p:txBody>
      </p:sp>
      <p:sp>
        <p:nvSpPr>
          <p:cNvPr id="3" name="Pladsholder til indhold 2">
            <a:extLst>
              <a:ext uri="{FF2B5EF4-FFF2-40B4-BE49-F238E27FC236}">
                <a16:creationId xmlns:a16="http://schemas.microsoft.com/office/drawing/2014/main" id="{02094991-5C0E-0A91-7E67-328D95411780}"/>
              </a:ext>
            </a:extLst>
          </p:cNvPr>
          <p:cNvSpPr>
            <a:spLocks noGrp="1"/>
          </p:cNvSpPr>
          <p:nvPr>
            <p:ph idx="1"/>
          </p:nvPr>
        </p:nvSpPr>
        <p:spPr/>
        <p:txBody>
          <a:bodyPr/>
          <a:lstStyle/>
          <a:p>
            <a:r>
              <a:rPr lang="da-DK" dirty="0"/>
              <a:t>Samarbejde mellem staten, landbruget og organisationer</a:t>
            </a:r>
          </a:p>
          <a:p>
            <a:r>
              <a:rPr lang="da-DK" dirty="0"/>
              <a:t>Mål: Reducere CO₂ og forbedre natur. </a:t>
            </a:r>
          </a:p>
          <a:p>
            <a:pPr lvl="1"/>
            <a:r>
              <a:rPr lang="da-DK" dirty="0"/>
              <a:t>Ændring i arealanvendelse</a:t>
            </a:r>
          </a:p>
          <a:p>
            <a:pPr lvl="1"/>
            <a:r>
              <a:rPr lang="da-DK" dirty="0"/>
              <a:t>Udtagning af landbrugsjord</a:t>
            </a:r>
          </a:p>
          <a:p>
            <a:pPr lvl="1"/>
            <a:endParaRPr lang="da-DK" dirty="0"/>
          </a:p>
          <a:p>
            <a:r>
              <a:rPr lang="da-DK" dirty="0"/>
              <a:t>Se videoen, skriv stikord på tavlen.</a:t>
            </a:r>
          </a:p>
          <a:p>
            <a:pPr lvl="1"/>
            <a:r>
              <a:rPr lang="da-DK" dirty="0">
                <a:hlinkClick r:id="rId2"/>
              </a:rPr>
              <a:t>https://mgtp.dk/groent-danmark/om-den-groenne-trepart</a:t>
            </a:r>
            <a:endParaRPr lang="da-DK" dirty="0"/>
          </a:p>
          <a:p>
            <a:pPr marL="457200" lvl="1" indent="0">
              <a:buNone/>
            </a:pPr>
            <a:endParaRPr lang="da-DK" dirty="0"/>
          </a:p>
        </p:txBody>
      </p:sp>
    </p:spTree>
    <p:extLst>
      <p:ext uri="{BB962C8B-B14F-4D97-AF65-F5344CB8AC3E}">
        <p14:creationId xmlns:p14="http://schemas.microsoft.com/office/powerpoint/2010/main" val="27394702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CC7D015-0DD8-420F-A568-AC4FEDC412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DC595556-C814-4F1F-B0E5-71812F38A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descr="Stærk grøn skov">
            <a:extLst>
              <a:ext uri="{FF2B5EF4-FFF2-40B4-BE49-F238E27FC236}">
                <a16:creationId xmlns:a16="http://schemas.microsoft.com/office/drawing/2014/main" id="{B054B914-74EB-EC76-0BE7-9927D15F5EDA}"/>
              </a:ext>
            </a:extLst>
          </p:cNvPr>
          <p:cNvPicPr>
            <a:picLocks noChangeAspect="1"/>
          </p:cNvPicPr>
          <p:nvPr/>
        </p:nvPicPr>
        <p:blipFill>
          <a:blip r:embed="rId2">
            <a:alphaModFix amt="60000"/>
          </a:blip>
          <a:srcRect t="8782" b="6948"/>
          <a:stretch>
            <a:fillRect/>
          </a:stretch>
        </p:blipFill>
        <p:spPr>
          <a:xfrm>
            <a:off x="-1" y="10"/>
            <a:ext cx="12192001" cy="6857990"/>
          </a:xfrm>
          <a:prstGeom prst="rect">
            <a:avLst/>
          </a:prstGeom>
        </p:spPr>
      </p:pic>
      <p:sp>
        <p:nvSpPr>
          <p:cNvPr id="2" name="Titel 1">
            <a:extLst>
              <a:ext uri="{FF2B5EF4-FFF2-40B4-BE49-F238E27FC236}">
                <a16:creationId xmlns:a16="http://schemas.microsoft.com/office/drawing/2014/main" id="{3BA9AEDC-FE04-2F52-11EE-B6E3DF2A804D}"/>
              </a:ext>
            </a:extLst>
          </p:cNvPr>
          <p:cNvSpPr>
            <a:spLocks noGrp="1"/>
          </p:cNvSpPr>
          <p:nvPr>
            <p:ph type="title"/>
          </p:nvPr>
        </p:nvSpPr>
        <p:spPr>
          <a:xfrm>
            <a:off x="838200" y="557189"/>
            <a:ext cx="4155825" cy="5571898"/>
          </a:xfrm>
        </p:spPr>
        <p:txBody>
          <a:bodyPr>
            <a:normAutofit/>
          </a:bodyPr>
          <a:lstStyle/>
          <a:p>
            <a:r>
              <a:rPr lang="da-DK">
                <a:solidFill>
                  <a:srgbClr val="FFFFFF"/>
                </a:solidFill>
              </a:rPr>
              <a:t>Den grønne trepart</a:t>
            </a:r>
          </a:p>
        </p:txBody>
      </p:sp>
      <p:sp>
        <p:nvSpPr>
          <p:cNvPr id="3" name="Pladsholder til indhold 2">
            <a:extLst>
              <a:ext uri="{FF2B5EF4-FFF2-40B4-BE49-F238E27FC236}">
                <a16:creationId xmlns:a16="http://schemas.microsoft.com/office/drawing/2014/main" id="{479761E1-5013-C5AB-CAE9-68C4013CC9A1}"/>
              </a:ext>
            </a:extLst>
          </p:cNvPr>
          <p:cNvSpPr>
            <a:spLocks noGrp="1"/>
          </p:cNvSpPr>
          <p:nvPr>
            <p:ph idx="1"/>
          </p:nvPr>
        </p:nvSpPr>
        <p:spPr>
          <a:xfrm>
            <a:off x="3851910" y="557188"/>
            <a:ext cx="8206740" cy="6003631"/>
          </a:xfrm>
        </p:spPr>
        <p:txBody>
          <a:bodyPr anchor="ctr">
            <a:normAutofit lnSpcReduction="10000"/>
          </a:bodyPr>
          <a:lstStyle/>
          <a:p>
            <a:r>
              <a:rPr lang="da-DK" sz="2200" b="1" dirty="0">
                <a:solidFill>
                  <a:srgbClr val="FFFFFF"/>
                </a:solidFill>
              </a:rPr>
              <a:t>Hvad er hovedpunkterne i aftalerne?</a:t>
            </a:r>
          </a:p>
          <a:p>
            <a:r>
              <a:rPr lang="da-DK" sz="1700" dirty="0">
                <a:solidFill>
                  <a:srgbClr val="FFFFFF"/>
                </a:solidFill>
              </a:rPr>
              <a:t>Aftalerne indebærer en gennemgribende omlægning af Danmarks areal og en række initiativer for at beskytte miljøet og reducere klimabelastningen. De vigtigste elementer er:</a:t>
            </a:r>
          </a:p>
          <a:p>
            <a:r>
              <a:rPr lang="da-DK" sz="1700" dirty="0">
                <a:solidFill>
                  <a:srgbClr val="FFFFFF"/>
                </a:solidFill>
              </a:rPr>
              <a:t>250.000 hektar ny skov svarende til Lolland, Falster og Bornholms arealer tilsammen.</a:t>
            </a:r>
          </a:p>
          <a:p>
            <a:r>
              <a:rPr lang="da-DK" sz="1700" dirty="0">
                <a:solidFill>
                  <a:srgbClr val="FFFFFF"/>
                </a:solidFill>
              </a:rPr>
              <a:t>Omlægning af 140.000 hektar lavbundsjorde, som er lavtliggende landbrugsjord, der udleder meget CO</a:t>
            </a:r>
            <a:r>
              <a:rPr lang="da-DK" sz="1700" baseline="-25000" dirty="0">
                <a:solidFill>
                  <a:srgbClr val="FFFFFF"/>
                </a:solidFill>
              </a:rPr>
              <a:t>2</a:t>
            </a:r>
            <a:r>
              <a:rPr lang="da-DK" sz="1700" dirty="0">
                <a:solidFill>
                  <a:srgbClr val="FFFFFF"/>
                </a:solidFill>
              </a:rPr>
              <a:t>, når den dyrkes. En del af disse jorder skal i stedet omlægges til natur.</a:t>
            </a:r>
          </a:p>
          <a:p>
            <a:r>
              <a:rPr lang="da-DK" sz="1700" dirty="0">
                <a:solidFill>
                  <a:srgbClr val="FFFFFF"/>
                </a:solidFill>
              </a:rPr>
              <a:t>Mere biodiversitet, bl.a. gennem oprettelsen af 21 nye naturnationalparker, én bynær naturnationalpark og forbedring af havmiljøet i Lillebælt og Øresund.</a:t>
            </a:r>
          </a:p>
          <a:p>
            <a:r>
              <a:rPr lang="da-DK" sz="1700" dirty="0">
                <a:solidFill>
                  <a:srgbClr val="FFFFFF"/>
                </a:solidFill>
              </a:rPr>
              <a:t>Styrket indsats for vandmiljøet for at reducere iltsvind i danske fjorde og kystområder.</a:t>
            </a:r>
          </a:p>
          <a:p>
            <a:r>
              <a:rPr lang="da-DK" sz="1700" dirty="0">
                <a:solidFill>
                  <a:srgbClr val="FFFFFF"/>
                </a:solidFill>
              </a:rPr>
              <a:t>CO</a:t>
            </a:r>
            <a:r>
              <a:rPr lang="da-DK" sz="1700" baseline="-25000" dirty="0">
                <a:solidFill>
                  <a:srgbClr val="FFFFFF"/>
                </a:solidFill>
              </a:rPr>
              <a:t>2</a:t>
            </a:r>
            <a:r>
              <a:rPr lang="da-DK" sz="1700" dirty="0">
                <a:solidFill>
                  <a:srgbClr val="FFFFFF"/>
                </a:solidFill>
              </a:rPr>
              <a:t>-afgift på husdyrproduktion: Danmark bliver det første land i verden til at indføre denne type afgift. </a:t>
            </a:r>
          </a:p>
          <a:p>
            <a:r>
              <a:rPr lang="da-DK" sz="1700" dirty="0">
                <a:solidFill>
                  <a:srgbClr val="FFFFFF"/>
                </a:solidFill>
              </a:rPr>
              <a:t>Fremsynet, konkurrence- og bæredygtig dansk fødevareproduktion med øget fokus på biosolutions, klimateknologier og plantebaserede fødevarer.</a:t>
            </a:r>
          </a:p>
          <a:p>
            <a:r>
              <a:rPr lang="da-DK" sz="1700" dirty="0">
                <a:solidFill>
                  <a:srgbClr val="FFFFFF"/>
                </a:solidFill>
              </a:rPr>
              <a:t>43 mia. kroner til Danmarks Grønne Arealfond, som skal finansiere grønne initiativer.</a:t>
            </a:r>
          </a:p>
          <a:p>
            <a:r>
              <a:rPr lang="da-DK" sz="1700" dirty="0">
                <a:solidFill>
                  <a:srgbClr val="FFFFFF"/>
                </a:solidFill>
              </a:rPr>
              <a:t>23 lokale treparter, hvor kommuner, staten og repræsentanter fra Landbrug &amp; Fødevarer og Danmarks Naturfredningsforening samarbejder om at omlægge landbrugsarealer til natur.</a:t>
            </a:r>
          </a:p>
          <a:p>
            <a:endParaRPr lang="da-DK" sz="1300" dirty="0">
              <a:solidFill>
                <a:srgbClr val="FFFFFF"/>
              </a:solidFill>
            </a:endParaRPr>
          </a:p>
        </p:txBody>
      </p:sp>
    </p:spTree>
    <p:extLst>
      <p:ext uri="{BB962C8B-B14F-4D97-AF65-F5344CB8AC3E}">
        <p14:creationId xmlns:p14="http://schemas.microsoft.com/office/powerpoint/2010/main" val="15834813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59DD02-DA3F-D192-18CB-D1AF5C42A113}"/>
              </a:ext>
            </a:extLst>
          </p:cNvPr>
          <p:cNvSpPr>
            <a:spLocks noGrp="1"/>
          </p:cNvSpPr>
          <p:nvPr>
            <p:ph type="title"/>
          </p:nvPr>
        </p:nvSpPr>
        <p:spPr/>
        <p:txBody>
          <a:bodyPr/>
          <a:lstStyle/>
          <a:p>
            <a:r>
              <a:rPr lang="da-DK" dirty="0"/>
              <a:t>Den grønne trepart</a:t>
            </a:r>
          </a:p>
        </p:txBody>
      </p:sp>
      <p:sp>
        <p:nvSpPr>
          <p:cNvPr id="3" name="Pladsholder til indhold 2">
            <a:extLst>
              <a:ext uri="{FF2B5EF4-FFF2-40B4-BE49-F238E27FC236}">
                <a16:creationId xmlns:a16="http://schemas.microsoft.com/office/drawing/2014/main" id="{6BA68C15-31AA-768D-2CD9-E7B8D84EE124}"/>
              </a:ext>
            </a:extLst>
          </p:cNvPr>
          <p:cNvSpPr>
            <a:spLocks noGrp="1"/>
          </p:cNvSpPr>
          <p:nvPr>
            <p:ph idx="1"/>
          </p:nvPr>
        </p:nvSpPr>
        <p:spPr/>
        <p:txBody>
          <a:bodyPr/>
          <a:lstStyle/>
          <a:p>
            <a:endParaRPr lang="da-DK"/>
          </a:p>
        </p:txBody>
      </p:sp>
    </p:spTree>
    <p:extLst>
      <p:ext uri="{BB962C8B-B14F-4D97-AF65-F5344CB8AC3E}">
        <p14:creationId xmlns:p14="http://schemas.microsoft.com/office/powerpoint/2010/main" val="31163857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F876C60-2CD0-E612-E499-087F96B45134}"/>
              </a:ext>
            </a:extLst>
          </p:cNvPr>
          <p:cNvSpPr>
            <a:spLocks noGrp="1"/>
          </p:cNvSpPr>
          <p:nvPr>
            <p:ph type="title"/>
          </p:nvPr>
        </p:nvSpPr>
        <p:spPr>
          <a:xfrm>
            <a:off x="761800" y="762001"/>
            <a:ext cx="5334197" cy="1708242"/>
          </a:xfrm>
        </p:spPr>
        <p:txBody>
          <a:bodyPr anchor="ctr">
            <a:normAutofit/>
          </a:bodyPr>
          <a:lstStyle/>
          <a:p>
            <a:r>
              <a:rPr lang="da-DK" sz="4000"/>
              <a:t>Menneskets påvirkning af naturen</a:t>
            </a:r>
          </a:p>
        </p:txBody>
      </p:sp>
      <p:sp>
        <p:nvSpPr>
          <p:cNvPr id="3" name="Pladsholder til indhold 2">
            <a:extLst>
              <a:ext uri="{FF2B5EF4-FFF2-40B4-BE49-F238E27FC236}">
                <a16:creationId xmlns:a16="http://schemas.microsoft.com/office/drawing/2014/main" id="{EBC4F579-D02E-8116-F544-47F64BDC31BB}"/>
              </a:ext>
            </a:extLst>
          </p:cNvPr>
          <p:cNvSpPr>
            <a:spLocks noGrp="1"/>
          </p:cNvSpPr>
          <p:nvPr>
            <p:ph idx="1"/>
          </p:nvPr>
        </p:nvSpPr>
        <p:spPr>
          <a:xfrm>
            <a:off x="761800" y="2470244"/>
            <a:ext cx="5334197" cy="3769835"/>
          </a:xfrm>
        </p:spPr>
        <p:txBody>
          <a:bodyPr anchor="ctr">
            <a:normAutofit/>
          </a:bodyPr>
          <a:lstStyle/>
          <a:p>
            <a:r>
              <a:rPr lang="da-DK" sz="2000" dirty="0"/>
              <a:t>Snak i makkerpar, hvad kender vi til af menneskelig påvirkning af naturen, både historisk og nutidigt, saml punkter på tavlen.</a:t>
            </a:r>
          </a:p>
          <a:p>
            <a:endParaRPr lang="da-DK" sz="2000" dirty="0"/>
          </a:p>
          <a:p>
            <a:r>
              <a:rPr lang="da-DK" sz="2000" dirty="0"/>
              <a:t>Hvorfor vil man gerne have natur?</a:t>
            </a:r>
          </a:p>
          <a:p>
            <a:endParaRPr lang="da-DK" sz="2000" dirty="0"/>
          </a:p>
          <a:p>
            <a:r>
              <a:rPr lang="da-DK" sz="2000" dirty="0"/>
              <a:t>Læs: Problemstilling: Bedre vandmiljø og færre drivhusgasser, 2.6 det menneskeskabte landskab.</a:t>
            </a:r>
          </a:p>
        </p:txBody>
      </p:sp>
      <p:pic>
        <p:nvPicPr>
          <p:cNvPr id="5" name="Picture 4">
            <a:extLst>
              <a:ext uri="{FF2B5EF4-FFF2-40B4-BE49-F238E27FC236}">
                <a16:creationId xmlns:a16="http://schemas.microsoft.com/office/drawing/2014/main" id="{FAF1A47D-8818-78D8-2765-8DE061A90395}"/>
              </a:ext>
            </a:extLst>
          </p:cNvPr>
          <p:cNvPicPr>
            <a:picLocks noChangeAspect="1"/>
          </p:cNvPicPr>
          <p:nvPr/>
        </p:nvPicPr>
        <p:blipFill>
          <a:blip r:embed="rId2"/>
          <a:srcRect l="23365" r="32952" b="-1"/>
          <a:stretch>
            <a:fillRect/>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25485336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042CB4-B004-5BF5-FA1D-600DFEA4669F}"/>
              </a:ext>
            </a:extLst>
          </p:cNvPr>
          <p:cNvSpPr>
            <a:spLocks noGrp="1"/>
          </p:cNvSpPr>
          <p:nvPr>
            <p:ph type="title"/>
          </p:nvPr>
        </p:nvSpPr>
        <p:spPr/>
        <p:txBody>
          <a:bodyPr/>
          <a:lstStyle/>
          <a:p>
            <a:r>
              <a:rPr lang="da-DK" dirty="0"/>
              <a:t>Natura 2000 områder</a:t>
            </a:r>
          </a:p>
        </p:txBody>
      </p:sp>
      <p:sp>
        <p:nvSpPr>
          <p:cNvPr id="3" name="Pladsholder til indhold 2">
            <a:extLst>
              <a:ext uri="{FF2B5EF4-FFF2-40B4-BE49-F238E27FC236}">
                <a16:creationId xmlns:a16="http://schemas.microsoft.com/office/drawing/2014/main" id="{F356A86A-959E-C8C3-E18C-0740B8941E87}"/>
              </a:ext>
            </a:extLst>
          </p:cNvPr>
          <p:cNvSpPr>
            <a:spLocks noGrp="1"/>
          </p:cNvSpPr>
          <p:nvPr>
            <p:ph idx="1"/>
          </p:nvPr>
        </p:nvSpPr>
        <p:spPr/>
        <p:txBody>
          <a:bodyPr/>
          <a:lstStyle/>
          <a:p>
            <a:r>
              <a:rPr lang="da-DK" dirty="0"/>
              <a:t>EU-beskyttede naturområder</a:t>
            </a:r>
          </a:p>
          <a:p>
            <a:r>
              <a:rPr lang="da-DK" dirty="0"/>
              <a:t>Skal bevare truede arter og naturtyper</a:t>
            </a:r>
          </a:p>
          <a:p>
            <a:endParaRPr lang="da-DK" dirty="0"/>
          </a:p>
          <a:p>
            <a:r>
              <a:rPr lang="da-DK" dirty="0"/>
              <a:t>Mange områder er små og fragmenterede</a:t>
            </a:r>
          </a:p>
          <a:p>
            <a:endParaRPr lang="da-DK" dirty="0"/>
          </a:p>
        </p:txBody>
      </p:sp>
    </p:spTree>
    <p:extLst>
      <p:ext uri="{BB962C8B-B14F-4D97-AF65-F5344CB8AC3E}">
        <p14:creationId xmlns:p14="http://schemas.microsoft.com/office/powerpoint/2010/main" val="5204662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EE1853-7EB6-4097-FDA4-A089950B2136}"/>
              </a:ext>
            </a:extLst>
          </p:cNvPr>
          <p:cNvSpPr>
            <a:spLocks noGrp="1"/>
          </p:cNvSpPr>
          <p:nvPr>
            <p:ph type="title"/>
          </p:nvPr>
        </p:nvSpPr>
        <p:spPr>
          <a:xfrm>
            <a:off x="876693" y="741391"/>
            <a:ext cx="3455821" cy="1616203"/>
          </a:xfrm>
        </p:spPr>
        <p:txBody>
          <a:bodyPr anchor="b">
            <a:normAutofit/>
          </a:bodyPr>
          <a:lstStyle/>
          <a:p>
            <a:r>
              <a:rPr lang="da-DK" sz="3200"/>
              <a:t>Jorden kalder, stor anbefaling endnu engang</a:t>
            </a:r>
          </a:p>
        </p:txBody>
      </p:sp>
      <p:sp>
        <p:nvSpPr>
          <p:cNvPr id="3" name="Pladsholder til indhold 2">
            <a:extLst>
              <a:ext uri="{FF2B5EF4-FFF2-40B4-BE49-F238E27FC236}">
                <a16:creationId xmlns:a16="http://schemas.microsoft.com/office/drawing/2014/main" id="{B5DDE060-F9B6-8733-E431-AE18FEB6DA13}"/>
              </a:ext>
            </a:extLst>
          </p:cNvPr>
          <p:cNvSpPr>
            <a:spLocks noGrp="1"/>
          </p:cNvSpPr>
          <p:nvPr>
            <p:ph idx="1"/>
          </p:nvPr>
        </p:nvSpPr>
        <p:spPr>
          <a:xfrm>
            <a:off x="876693" y="2533476"/>
            <a:ext cx="3455821" cy="3447832"/>
          </a:xfrm>
        </p:spPr>
        <p:txBody>
          <a:bodyPr anchor="t">
            <a:normAutofit/>
          </a:bodyPr>
          <a:lstStyle/>
          <a:p>
            <a:r>
              <a:rPr lang="da-DK" sz="2000"/>
              <a:t>Blandt andet afsnittet: Safari i ny dansk natur</a:t>
            </a:r>
          </a:p>
          <a:p>
            <a:endParaRPr lang="da-DK" sz="2000"/>
          </a:p>
        </p:txBody>
      </p:sp>
      <p:pic>
        <p:nvPicPr>
          <p:cNvPr id="5" name="Billede 4">
            <a:extLst>
              <a:ext uri="{FF2B5EF4-FFF2-40B4-BE49-F238E27FC236}">
                <a16:creationId xmlns:a16="http://schemas.microsoft.com/office/drawing/2014/main" id="{92D8AC7A-99F3-8898-7B75-B08704596FD9}"/>
              </a:ext>
            </a:extLst>
          </p:cNvPr>
          <p:cNvPicPr>
            <a:picLocks noChangeAspect="1"/>
          </p:cNvPicPr>
          <p:nvPr/>
        </p:nvPicPr>
        <p:blipFill>
          <a:blip r:embed="rId2"/>
          <a:stretch>
            <a:fillRect/>
          </a:stretch>
        </p:blipFill>
        <p:spPr>
          <a:xfrm>
            <a:off x="5033498" y="741391"/>
            <a:ext cx="6297693" cy="5384528"/>
          </a:xfrm>
          <a:prstGeom prst="rect">
            <a:avLst/>
          </a:prstGeom>
        </p:spPr>
      </p:pic>
      <p:grpSp>
        <p:nvGrpSpPr>
          <p:cNvPr id="10" name="Group 9">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11" name="Rectangle 10">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539061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226BBA9-3F0F-AAED-6F12-CC35478081C6}"/>
            </a:ext>
          </a:extLst>
        </p:cNvPr>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75AEBDD3-B56F-481F-B681-E422663D2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3482342"/>
          </a:xfrm>
          <a:custGeom>
            <a:avLst/>
            <a:gdLst>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67374 w 12192000"/>
              <a:gd name="connsiteY53" fmla="*/ 1959575 h 3482342"/>
              <a:gd name="connsiteX54" fmla="*/ 8447067 w 12192000"/>
              <a:gd name="connsiteY54" fmla="*/ 1949706 h 3482342"/>
              <a:gd name="connsiteX55" fmla="*/ 8426060 w 12192000"/>
              <a:gd name="connsiteY55" fmla="*/ 1947126 h 3482342"/>
              <a:gd name="connsiteX56" fmla="*/ 8424042 w 12192000"/>
              <a:gd name="connsiteY56" fmla="*/ 1949367 h 3482342"/>
              <a:gd name="connsiteX57" fmla="*/ 8401276 w 12192000"/>
              <a:gd name="connsiteY57" fmla="*/ 1953968 h 3482342"/>
              <a:gd name="connsiteX58" fmla="*/ 8294129 w 12192000"/>
              <a:gd name="connsiteY58" fmla="*/ 1958387 h 3482342"/>
              <a:gd name="connsiteX59" fmla="*/ 8293892 w 12192000"/>
              <a:gd name="connsiteY59" fmla="*/ 1960370 h 3482342"/>
              <a:gd name="connsiteX60" fmla="*/ 8288078 w 12192000"/>
              <a:gd name="connsiteY60" fmla="*/ 1965222 h 3482342"/>
              <a:gd name="connsiteX61" fmla="*/ 8248914 w 12192000"/>
              <a:gd name="connsiteY61" fmla="*/ 1954175 h 3482342"/>
              <a:gd name="connsiteX62" fmla="*/ 8132104 w 12192000"/>
              <a:gd name="connsiteY62" fmla="*/ 1895727 h 3482342"/>
              <a:gd name="connsiteX63" fmla="*/ 7918078 w 12192000"/>
              <a:gd name="connsiteY63" fmla="*/ 1862668 h 3482342"/>
              <a:gd name="connsiteX64" fmla="*/ 7817899 w 12192000"/>
              <a:gd name="connsiteY64" fmla="*/ 1862176 h 3482342"/>
              <a:gd name="connsiteX65" fmla="*/ 7768994 w 12192000"/>
              <a:gd name="connsiteY65" fmla="*/ 1855721 h 3482342"/>
              <a:gd name="connsiteX66" fmla="*/ 7618027 w 12192000"/>
              <a:gd name="connsiteY66" fmla="*/ 1830959 h 3482342"/>
              <a:gd name="connsiteX67" fmla="*/ 7449425 w 12192000"/>
              <a:gd name="connsiteY67" fmla="*/ 1810910 h 3482342"/>
              <a:gd name="connsiteX68" fmla="*/ 7342915 w 12192000"/>
              <a:gd name="connsiteY68" fmla="*/ 1819827 h 3482342"/>
              <a:gd name="connsiteX69" fmla="*/ 7255191 w 12192000"/>
              <a:gd name="connsiteY69" fmla="*/ 1834354 h 3482342"/>
              <a:gd name="connsiteX70" fmla="*/ 7131205 w 12192000"/>
              <a:gd name="connsiteY70" fmla="*/ 1845557 h 3482342"/>
              <a:gd name="connsiteX71" fmla="*/ 6917124 w 12192000"/>
              <a:gd name="connsiteY71" fmla="*/ 1837109 h 3482342"/>
              <a:gd name="connsiteX72" fmla="*/ 6837145 w 12192000"/>
              <a:gd name="connsiteY72" fmla="*/ 1870724 h 3482342"/>
              <a:gd name="connsiteX73" fmla="*/ 6753991 w 12192000"/>
              <a:gd name="connsiteY73" fmla="*/ 1860969 h 3482342"/>
              <a:gd name="connsiteX74" fmla="*/ 6727754 w 12192000"/>
              <a:gd name="connsiteY74" fmla="*/ 1882372 h 3482342"/>
              <a:gd name="connsiteX75" fmla="*/ 6723371 w 12192000"/>
              <a:gd name="connsiteY75" fmla="*/ 1886494 h 3482342"/>
              <a:gd name="connsiteX76" fmla="*/ 6702779 w 12192000"/>
              <a:gd name="connsiteY76" fmla="*/ 1893601 h 3482342"/>
              <a:gd name="connsiteX77" fmla="*/ 6700779 w 12192000"/>
              <a:gd name="connsiteY77" fmla="*/ 1907344 h 3482342"/>
              <a:gd name="connsiteX78" fmla="*/ 6672513 w 12192000"/>
              <a:gd name="connsiteY78" fmla="*/ 1926452 h 3482342"/>
              <a:gd name="connsiteX79" fmla="*/ 6633549 w 12192000"/>
              <a:gd name="connsiteY79" fmla="*/ 1936255 h 3482342"/>
              <a:gd name="connsiteX80" fmla="*/ 6444344 w 12192000"/>
              <a:gd name="connsiteY80" fmla="*/ 1969663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42310 w 12192000"/>
              <a:gd name="connsiteY84" fmla="*/ 2092510 h 3482342"/>
              <a:gd name="connsiteX85" fmla="*/ 6007916 w 12192000"/>
              <a:gd name="connsiteY85" fmla="*/ 2143752 h 3482342"/>
              <a:gd name="connsiteX86" fmla="*/ 5894610 w 12192000"/>
              <a:gd name="connsiteY86" fmla="*/ 2130684 h 3482342"/>
              <a:gd name="connsiteX87" fmla="*/ 5817682 w 12192000"/>
              <a:gd name="connsiteY87" fmla="*/ 2157358 h 3482342"/>
              <a:gd name="connsiteX88" fmla="*/ 5591469 w 12192000"/>
              <a:gd name="connsiteY88" fmla="*/ 2178389 h 3482342"/>
              <a:gd name="connsiteX89" fmla="*/ 5414282 w 12192000"/>
              <a:gd name="connsiteY89" fmla="*/ 2183070 h 3482342"/>
              <a:gd name="connsiteX90" fmla="*/ 5368369 w 12192000"/>
              <a:gd name="connsiteY90" fmla="*/ 2204272 h 3482342"/>
              <a:gd name="connsiteX91" fmla="*/ 5291263 w 12192000"/>
              <a:gd name="connsiteY91" fmla="*/ 2239182 h 3482342"/>
              <a:gd name="connsiteX92" fmla="*/ 5240857 w 12192000"/>
              <a:gd name="connsiteY92" fmla="*/ 2289444 h 3482342"/>
              <a:gd name="connsiteX93" fmla="*/ 5173523 w 12192000"/>
              <a:gd name="connsiteY93" fmla="*/ 2309057 h 3482342"/>
              <a:gd name="connsiteX94" fmla="*/ 5148543 w 12192000"/>
              <a:gd name="connsiteY94" fmla="*/ 2282356 h 3482342"/>
              <a:gd name="connsiteX95" fmla="*/ 5079548 w 12192000"/>
              <a:gd name="connsiteY95" fmla="*/ 2313485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47067 w 12192000"/>
              <a:gd name="connsiteY54" fmla="*/ 1949706 h 3482342"/>
              <a:gd name="connsiteX55" fmla="*/ 8426060 w 12192000"/>
              <a:gd name="connsiteY55" fmla="*/ 1947126 h 3482342"/>
              <a:gd name="connsiteX56" fmla="*/ 8424042 w 12192000"/>
              <a:gd name="connsiteY56" fmla="*/ 1949367 h 3482342"/>
              <a:gd name="connsiteX57" fmla="*/ 8401276 w 12192000"/>
              <a:gd name="connsiteY57" fmla="*/ 1953968 h 3482342"/>
              <a:gd name="connsiteX58" fmla="*/ 8294129 w 12192000"/>
              <a:gd name="connsiteY58" fmla="*/ 1958387 h 3482342"/>
              <a:gd name="connsiteX59" fmla="*/ 8293892 w 12192000"/>
              <a:gd name="connsiteY59" fmla="*/ 1960370 h 3482342"/>
              <a:gd name="connsiteX60" fmla="*/ 8288078 w 12192000"/>
              <a:gd name="connsiteY60" fmla="*/ 1965222 h 3482342"/>
              <a:gd name="connsiteX61" fmla="*/ 8248914 w 12192000"/>
              <a:gd name="connsiteY61" fmla="*/ 1954175 h 3482342"/>
              <a:gd name="connsiteX62" fmla="*/ 8132104 w 12192000"/>
              <a:gd name="connsiteY62" fmla="*/ 1895727 h 3482342"/>
              <a:gd name="connsiteX63" fmla="*/ 7918078 w 12192000"/>
              <a:gd name="connsiteY63" fmla="*/ 1862668 h 3482342"/>
              <a:gd name="connsiteX64" fmla="*/ 7817899 w 12192000"/>
              <a:gd name="connsiteY64" fmla="*/ 1862176 h 3482342"/>
              <a:gd name="connsiteX65" fmla="*/ 7768994 w 12192000"/>
              <a:gd name="connsiteY65" fmla="*/ 1855721 h 3482342"/>
              <a:gd name="connsiteX66" fmla="*/ 7618027 w 12192000"/>
              <a:gd name="connsiteY66" fmla="*/ 1830959 h 3482342"/>
              <a:gd name="connsiteX67" fmla="*/ 7449425 w 12192000"/>
              <a:gd name="connsiteY67" fmla="*/ 1810910 h 3482342"/>
              <a:gd name="connsiteX68" fmla="*/ 7342915 w 12192000"/>
              <a:gd name="connsiteY68" fmla="*/ 1819827 h 3482342"/>
              <a:gd name="connsiteX69" fmla="*/ 7255191 w 12192000"/>
              <a:gd name="connsiteY69" fmla="*/ 1834354 h 3482342"/>
              <a:gd name="connsiteX70" fmla="*/ 7131205 w 12192000"/>
              <a:gd name="connsiteY70" fmla="*/ 1845557 h 3482342"/>
              <a:gd name="connsiteX71" fmla="*/ 6917124 w 12192000"/>
              <a:gd name="connsiteY71" fmla="*/ 1837109 h 3482342"/>
              <a:gd name="connsiteX72" fmla="*/ 6837145 w 12192000"/>
              <a:gd name="connsiteY72" fmla="*/ 1870724 h 3482342"/>
              <a:gd name="connsiteX73" fmla="*/ 6753991 w 12192000"/>
              <a:gd name="connsiteY73" fmla="*/ 1860969 h 3482342"/>
              <a:gd name="connsiteX74" fmla="*/ 6727754 w 12192000"/>
              <a:gd name="connsiteY74" fmla="*/ 1882372 h 3482342"/>
              <a:gd name="connsiteX75" fmla="*/ 6723371 w 12192000"/>
              <a:gd name="connsiteY75" fmla="*/ 1886494 h 3482342"/>
              <a:gd name="connsiteX76" fmla="*/ 6702779 w 12192000"/>
              <a:gd name="connsiteY76" fmla="*/ 1893601 h 3482342"/>
              <a:gd name="connsiteX77" fmla="*/ 6700779 w 12192000"/>
              <a:gd name="connsiteY77" fmla="*/ 1907344 h 3482342"/>
              <a:gd name="connsiteX78" fmla="*/ 6672513 w 12192000"/>
              <a:gd name="connsiteY78" fmla="*/ 1926452 h 3482342"/>
              <a:gd name="connsiteX79" fmla="*/ 6633549 w 12192000"/>
              <a:gd name="connsiteY79" fmla="*/ 1936255 h 3482342"/>
              <a:gd name="connsiteX80" fmla="*/ 6444344 w 12192000"/>
              <a:gd name="connsiteY80" fmla="*/ 1969663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42310 w 12192000"/>
              <a:gd name="connsiteY84" fmla="*/ 2092510 h 3482342"/>
              <a:gd name="connsiteX85" fmla="*/ 6007916 w 12192000"/>
              <a:gd name="connsiteY85" fmla="*/ 2143752 h 3482342"/>
              <a:gd name="connsiteX86" fmla="*/ 5894610 w 12192000"/>
              <a:gd name="connsiteY86" fmla="*/ 2130684 h 3482342"/>
              <a:gd name="connsiteX87" fmla="*/ 5817682 w 12192000"/>
              <a:gd name="connsiteY87" fmla="*/ 2157358 h 3482342"/>
              <a:gd name="connsiteX88" fmla="*/ 5591469 w 12192000"/>
              <a:gd name="connsiteY88" fmla="*/ 2178389 h 3482342"/>
              <a:gd name="connsiteX89" fmla="*/ 5414282 w 12192000"/>
              <a:gd name="connsiteY89" fmla="*/ 2183070 h 3482342"/>
              <a:gd name="connsiteX90" fmla="*/ 5368369 w 12192000"/>
              <a:gd name="connsiteY90" fmla="*/ 2204272 h 3482342"/>
              <a:gd name="connsiteX91" fmla="*/ 5291263 w 12192000"/>
              <a:gd name="connsiteY91" fmla="*/ 2239182 h 3482342"/>
              <a:gd name="connsiteX92" fmla="*/ 5240857 w 12192000"/>
              <a:gd name="connsiteY92" fmla="*/ 2289444 h 3482342"/>
              <a:gd name="connsiteX93" fmla="*/ 5173523 w 12192000"/>
              <a:gd name="connsiteY93" fmla="*/ 2309057 h 3482342"/>
              <a:gd name="connsiteX94" fmla="*/ 5148543 w 12192000"/>
              <a:gd name="connsiteY94" fmla="*/ 2282356 h 3482342"/>
              <a:gd name="connsiteX95" fmla="*/ 5079548 w 12192000"/>
              <a:gd name="connsiteY95" fmla="*/ 2313485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112" fmla="*/ 0 w 12192000"/>
              <a:gd name="connsiteY11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294129 w 12192000"/>
              <a:gd name="connsiteY57" fmla="*/ 1958387 h 3482342"/>
              <a:gd name="connsiteX58" fmla="*/ 8293892 w 12192000"/>
              <a:gd name="connsiteY58" fmla="*/ 1960370 h 3482342"/>
              <a:gd name="connsiteX59" fmla="*/ 8288078 w 12192000"/>
              <a:gd name="connsiteY59" fmla="*/ 1965222 h 3482342"/>
              <a:gd name="connsiteX60" fmla="*/ 8248914 w 12192000"/>
              <a:gd name="connsiteY60" fmla="*/ 1954175 h 3482342"/>
              <a:gd name="connsiteX61" fmla="*/ 8132104 w 12192000"/>
              <a:gd name="connsiteY61" fmla="*/ 1895727 h 3482342"/>
              <a:gd name="connsiteX62" fmla="*/ 7918078 w 12192000"/>
              <a:gd name="connsiteY62" fmla="*/ 1862668 h 3482342"/>
              <a:gd name="connsiteX63" fmla="*/ 7817899 w 12192000"/>
              <a:gd name="connsiteY63" fmla="*/ 1862176 h 3482342"/>
              <a:gd name="connsiteX64" fmla="*/ 7768994 w 12192000"/>
              <a:gd name="connsiteY64" fmla="*/ 1855721 h 3482342"/>
              <a:gd name="connsiteX65" fmla="*/ 7618027 w 12192000"/>
              <a:gd name="connsiteY65" fmla="*/ 1830959 h 3482342"/>
              <a:gd name="connsiteX66" fmla="*/ 7449425 w 12192000"/>
              <a:gd name="connsiteY66" fmla="*/ 1810910 h 3482342"/>
              <a:gd name="connsiteX67" fmla="*/ 7342915 w 12192000"/>
              <a:gd name="connsiteY67" fmla="*/ 1819827 h 3482342"/>
              <a:gd name="connsiteX68" fmla="*/ 7255191 w 12192000"/>
              <a:gd name="connsiteY68" fmla="*/ 1834354 h 3482342"/>
              <a:gd name="connsiteX69" fmla="*/ 7131205 w 12192000"/>
              <a:gd name="connsiteY69" fmla="*/ 1845557 h 3482342"/>
              <a:gd name="connsiteX70" fmla="*/ 6917124 w 12192000"/>
              <a:gd name="connsiteY70" fmla="*/ 1837109 h 3482342"/>
              <a:gd name="connsiteX71" fmla="*/ 6837145 w 12192000"/>
              <a:gd name="connsiteY71" fmla="*/ 1870724 h 3482342"/>
              <a:gd name="connsiteX72" fmla="*/ 6753991 w 12192000"/>
              <a:gd name="connsiteY72" fmla="*/ 1860969 h 3482342"/>
              <a:gd name="connsiteX73" fmla="*/ 6727754 w 12192000"/>
              <a:gd name="connsiteY73" fmla="*/ 1882372 h 3482342"/>
              <a:gd name="connsiteX74" fmla="*/ 6723371 w 12192000"/>
              <a:gd name="connsiteY74" fmla="*/ 1886494 h 3482342"/>
              <a:gd name="connsiteX75" fmla="*/ 6702779 w 12192000"/>
              <a:gd name="connsiteY75" fmla="*/ 1893601 h 3482342"/>
              <a:gd name="connsiteX76" fmla="*/ 6700779 w 12192000"/>
              <a:gd name="connsiteY76" fmla="*/ 1907344 h 3482342"/>
              <a:gd name="connsiteX77" fmla="*/ 6672513 w 12192000"/>
              <a:gd name="connsiteY77" fmla="*/ 1926452 h 3482342"/>
              <a:gd name="connsiteX78" fmla="*/ 6633549 w 12192000"/>
              <a:gd name="connsiteY78" fmla="*/ 1936255 h 3482342"/>
              <a:gd name="connsiteX79" fmla="*/ 6444344 w 12192000"/>
              <a:gd name="connsiteY79" fmla="*/ 1969663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42310 w 12192000"/>
              <a:gd name="connsiteY83" fmla="*/ 2092510 h 3482342"/>
              <a:gd name="connsiteX84" fmla="*/ 6007916 w 12192000"/>
              <a:gd name="connsiteY84" fmla="*/ 2143752 h 3482342"/>
              <a:gd name="connsiteX85" fmla="*/ 5894610 w 12192000"/>
              <a:gd name="connsiteY85" fmla="*/ 2130684 h 3482342"/>
              <a:gd name="connsiteX86" fmla="*/ 5817682 w 12192000"/>
              <a:gd name="connsiteY86" fmla="*/ 2157358 h 3482342"/>
              <a:gd name="connsiteX87" fmla="*/ 5591469 w 12192000"/>
              <a:gd name="connsiteY87" fmla="*/ 2178389 h 3482342"/>
              <a:gd name="connsiteX88" fmla="*/ 5414282 w 12192000"/>
              <a:gd name="connsiteY88" fmla="*/ 2183070 h 3482342"/>
              <a:gd name="connsiteX89" fmla="*/ 5368369 w 12192000"/>
              <a:gd name="connsiteY89" fmla="*/ 2204272 h 3482342"/>
              <a:gd name="connsiteX90" fmla="*/ 5291263 w 12192000"/>
              <a:gd name="connsiteY90" fmla="*/ 2239182 h 3482342"/>
              <a:gd name="connsiteX91" fmla="*/ 5240857 w 12192000"/>
              <a:gd name="connsiteY91" fmla="*/ 2289444 h 3482342"/>
              <a:gd name="connsiteX92" fmla="*/ 5173523 w 12192000"/>
              <a:gd name="connsiteY92" fmla="*/ 2309057 h 3482342"/>
              <a:gd name="connsiteX93" fmla="*/ 5148543 w 12192000"/>
              <a:gd name="connsiteY93" fmla="*/ 2282356 h 3482342"/>
              <a:gd name="connsiteX94" fmla="*/ 5079548 w 12192000"/>
              <a:gd name="connsiteY94" fmla="*/ 2313485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294129 w 12192000"/>
              <a:gd name="connsiteY57" fmla="*/ 1958387 h 3482342"/>
              <a:gd name="connsiteX58" fmla="*/ 8293892 w 12192000"/>
              <a:gd name="connsiteY58" fmla="*/ 1960370 h 3482342"/>
              <a:gd name="connsiteX59" fmla="*/ 8351578 w 12192000"/>
              <a:gd name="connsiteY59" fmla="*/ 1914422 h 3482342"/>
              <a:gd name="connsiteX60" fmla="*/ 8248914 w 12192000"/>
              <a:gd name="connsiteY60" fmla="*/ 1954175 h 3482342"/>
              <a:gd name="connsiteX61" fmla="*/ 8132104 w 12192000"/>
              <a:gd name="connsiteY61" fmla="*/ 1895727 h 3482342"/>
              <a:gd name="connsiteX62" fmla="*/ 7918078 w 12192000"/>
              <a:gd name="connsiteY62" fmla="*/ 1862668 h 3482342"/>
              <a:gd name="connsiteX63" fmla="*/ 7817899 w 12192000"/>
              <a:gd name="connsiteY63" fmla="*/ 1862176 h 3482342"/>
              <a:gd name="connsiteX64" fmla="*/ 7768994 w 12192000"/>
              <a:gd name="connsiteY64" fmla="*/ 1855721 h 3482342"/>
              <a:gd name="connsiteX65" fmla="*/ 7618027 w 12192000"/>
              <a:gd name="connsiteY65" fmla="*/ 1830959 h 3482342"/>
              <a:gd name="connsiteX66" fmla="*/ 7449425 w 12192000"/>
              <a:gd name="connsiteY66" fmla="*/ 1810910 h 3482342"/>
              <a:gd name="connsiteX67" fmla="*/ 7342915 w 12192000"/>
              <a:gd name="connsiteY67" fmla="*/ 1819827 h 3482342"/>
              <a:gd name="connsiteX68" fmla="*/ 7255191 w 12192000"/>
              <a:gd name="connsiteY68" fmla="*/ 1834354 h 3482342"/>
              <a:gd name="connsiteX69" fmla="*/ 7131205 w 12192000"/>
              <a:gd name="connsiteY69" fmla="*/ 1845557 h 3482342"/>
              <a:gd name="connsiteX70" fmla="*/ 6917124 w 12192000"/>
              <a:gd name="connsiteY70" fmla="*/ 1837109 h 3482342"/>
              <a:gd name="connsiteX71" fmla="*/ 6837145 w 12192000"/>
              <a:gd name="connsiteY71" fmla="*/ 1870724 h 3482342"/>
              <a:gd name="connsiteX72" fmla="*/ 6753991 w 12192000"/>
              <a:gd name="connsiteY72" fmla="*/ 1860969 h 3482342"/>
              <a:gd name="connsiteX73" fmla="*/ 6727754 w 12192000"/>
              <a:gd name="connsiteY73" fmla="*/ 1882372 h 3482342"/>
              <a:gd name="connsiteX74" fmla="*/ 6723371 w 12192000"/>
              <a:gd name="connsiteY74" fmla="*/ 1886494 h 3482342"/>
              <a:gd name="connsiteX75" fmla="*/ 6702779 w 12192000"/>
              <a:gd name="connsiteY75" fmla="*/ 1893601 h 3482342"/>
              <a:gd name="connsiteX76" fmla="*/ 6700779 w 12192000"/>
              <a:gd name="connsiteY76" fmla="*/ 1907344 h 3482342"/>
              <a:gd name="connsiteX77" fmla="*/ 6672513 w 12192000"/>
              <a:gd name="connsiteY77" fmla="*/ 1926452 h 3482342"/>
              <a:gd name="connsiteX78" fmla="*/ 6633549 w 12192000"/>
              <a:gd name="connsiteY78" fmla="*/ 1936255 h 3482342"/>
              <a:gd name="connsiteX79" fmla="*/ 6444344 w 12192000"/>
              <a:gd name="connsiteY79" fmla="*/ 1969663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42310 w 12192000"/>
              <a:gd name="connsiteY83" fmla="*/ 2092510 h 3482342"/>
              <a:gd name="connsiteX84" fmla="*/ 6007916 w 12192000"/>
              <a:gd name="connsiteY84" fmla="*/ 2143752 h 3482342"/>
              <a:gd name="connsiteX85" fmla="*/ 5894610 w 12192000"/>
              <a:gd name="connsiteY85" fmla="*/ 2130684 h 3482342"/>
              <a:gd name="connsiteX86" fmla="*/ 5817682 w 12192000"/>
              <a:gd name="connsiteY86" fmla="*/ 2157358 h 3482342"/>
              <a:gd name="connsiteX87" fmla="*/ 5591469 w 12192000"/>
              <a:gd name="connsiteY87" fmla="*/ 2178389 h 3482342"/>
              <a:gd name="connsiteX88" fmla="*/ 5414282 w 12192000"/>
              <a:gd name="connsiteY88" fmla="*/ 2183070 h 3482342"/>
              <a:gd name="connsiteX89" fmla="*/ 5368369 w 12192000"/>
              <a:gd name="connsiteY89" fmla="*/ 2204272 h 3482342"/>
              <a:gd name="connsiteX90" fmla="*/ 5291263 w 12192000"/>
              <a:gd name="connsiteY90" fmla="*/ 2239182 h 3482342"/>
              <a:gd name="connsiteX91" fmla="*/ 5240857 w 12192000"/>
              <a:gd name="connsiteY91" fmla="*/ 2289444 h 3482342"/>
              <a:gd name="connsiteX92" fmla="*/ 5173523 w 12192000"/>
              <a:gd name="connsiteY92" fmla="*/ 2309057 h 3482342"/>
              <a:gd name="connsiteX93" fmla="*/ 5148543 w 12192000"/>
              <a:gd name="connsiteY93" fmla="*/ 2282356 h 3482342"/>
              <a:gd name="connsiteX94" fmla="*/ 5079548 w 12192000"/>
              <a:gd name="connsiteY94" fmla="*/ 2313485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294129 w 12192000"/>
              <a:gd name="connsiteY57" fmla="*/ 1958387 h 3482342"/>
              <a:gd name="connsiteX58" fmla="*/ 8351578 w 12192000"/>
              <a:gd name="connsiteY58" fmla="*/ 1914422 h 3482342"/>
              <a:gd name="connsiteX59" fmla="*/ 8248914 w 12192000"/>
              <a:gd name="connsiteY59" fmla="*/ 195417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17124 w 12192000"/>
              <a:gd name="connsiteY69" fmla="*/ 1837109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700779 w 12192000"/>
              <a:gd name="connsiteY75" fmla="*/ 1907344 h 3482342"/>
              <a:gd name="connsiteX76" fmla="*/ 6672513 w 12192000"/>
              <a:gd name="connsiteY76" fmla="*/ 1926452 h 3482342"/>
              <a:gd name="connsiteX77" fmla="*/ 6633549 w 12192000"/>
              <a:gd name="connsiteY77" fmla="*/ 1936255 h 3482342"/>
              <a:gd name="connsiteX78" fmla="*/ 6444344 w 12192000"/>
              <a:gd name="connsiteY78" fmla="*/ 1969663 h 3482342"/>
              <a:gd name="connsiteX79" fmla="*/ 6333446 w 12192000"/>
              <a:gd name="connsiteY79" fmla="*/ 1997163 h 3482342"/>
              <a:gd name="connsiteX80" fmla="*/ 6294933 w 12192000"/>
              <a:gd name="connsiteY80" fmla="*/ 2019412 h 3482342"/>
              <a:gd name="connsiteX81" fmla="*/ 6238719 w 12192000"/>
              <a:gd name="connsiteY81" fmla="*/ 2042547 h 3482342"/>
              <a:gd name="connsiteX82" fmla="*/ 6142310 w 12192000"/>
              <a:gd name="connsiteY82" fmla="*/ 2092510 h 3482342"/>
              <a:gd name="connsiteX83" fmla="*/ 6007916 w 12192000"/>
              <a:gd name="connsiteY83" fmla="*/ 2143752 h 3482342"/>
              <a:gd name="connsiteX84" fmla="*/ 5894610 w 12192000"/>
              <a:gd name="connsiteY84" fmla="*/ 2130684 h 3482342"/>
              <a:gd name="connsiteX85" fmla="*/ 5817682 w 12192000"/>
              <a:gd name="connsiteY85" fmla="*/ 2157358 h 3482342"/>
              <a:gd name="connsiteX86" fmla="*/ 5591469 w 12192000"/>
              <a:gd name="connsiteY86" fmla="*/ 2178389 h 3482342"/>
              <a:gd name="connsiteX87" fmla="*/ 5414282 w 12192000"/>
              <a:gd name="connsiteY87" fmla="*/ 2183070 h 3482342"/>
              <a:gd name="connsiteX88" fmla="*/ 5368369 w 12192000"/>
              <a:gd name="connsiteY88" fmla="*/ 2204272 h 3482342"/>
              <a:gd name="connsiteX89" fmla="*/ 5291263 w 12192000"/>
              <a:gd name="connsiteY89" fmla="*/ 2239182 h 3482342"/>
              <a:gd name="connsiteX90" fmla="*/ 5240857 w 12192000"/>
              <a:gd name="connsiteY90" fmla="*/ 2289444 h 3482342"/>
              <a:gd name="connsiteX91" fmla="*/ 5173523 w 12192000"/>
              <a:gd name="connsiteY91" fmla="*/ 2309057 h 3482342"/>
              <a:gd name="connsiteX92" fmla="*/ 5148543 w 12192000"/>
              <a:gd name="connsiteY92" fmla="*/ 2282356 h 3482342"/>
              <a:gd name="connsiteX93" fmla="*/ 5079548 w 12192000"/>
              <a:gd name="connsiteY93" fmla="*/ 2313485 h 3482342"/>
              <a:gd name="connsiteX94" fmla="*/ 4975908 w 12192000"/>
              <a:gd name="connsiteY94" fmla="*/ 2364128 h 3482342"/>
              <a:gd name="connsiteX95" fmla="*/ 4913723 w 12192000"/>
              <a:gd name="connsiteY95" fmla="*/ 2385265 h 3482342"/>
              <a:gd name="connsiteX96" fmla="*/ 4746485 w 12192000"/>
              <a:gd name="connsiteY96" fmla="*/ 2451769 h 3482342"/>
              <a:gd name="connsiteX97" fmla="*/ 4681588 w 12192000"/>
              <a:gd name="connsiteY97" fmla="*/ 2467494 h 3482342"/>
              <a:gd name="connsiteX98" fmla="*/ 1783655 w 12192000"/>
              <a:gd name="connsiteY98" fmla="*/ 3163860 h 3482342"/>
              <a:gd name="connsiteX99" fmla="*/ 1325955 w 12192000"/>
              <a:gd name="connsiteY99" fmla="*/ 3176692 h 3482342"/>
              <a:gd name="connsiteX100" fmla="*/ 1190384 w 12192000"/>
              <a:gd name="connsiteY100" fmla="*/ 3203504 h 3482342"/>
              <a:gd name="connsiteX101" fmla="*/ 1094537 w 12192000"/>
              <a:gd name="connsiteY101" fmla="*/ 3229469 h 3482342"/>
              <a:gd name="connsiteX102" fmla="*/ 779276 w 12192000"/>
              <a:gd name="connsiteY102" fmla="*/ 3327290 h 3482342"/>
              <a:gd name="connsiteX103" fmla="*/ 600378 w 12192000"/>
              <a:gd name="connsiteY103" fmla="*/ 3335250 h 3482342"/>
              <a:gd name="connsiteX104" fmla="*/ 493457 w 12192000"/>
              <a:gd name="connsiteY104" fmla="*/ 3365044 h 3482342"/>
              <a:gd name="connsiteX105" fmla="*/ 349402 w 12192000"/>
              <a:gd name="connsiteY105" fmla="*/ 3380897 h 3482342"/>
              <a:gd name="connsiteX106" fmla="*/ 192183 w 12192000"/>
              <a:gd name="connsiteY106" fmla="*/ 3460075 h 3482342"/>
              <a:gd name="connsiteX107" fmla="*/ 46713 w 12192000"/>
              <a:gd name="connsiteY107" fmla="*/ 3462986 h 3482342"/>
              <a:gd name="connsiteX108" fmla="*/ 2765 w 12192000"/>
              <a:gd name="connsiteY108" fmla="*/ 3480770 h 3482342"/>
              <a:gd name="connsiteX109" fmla="*/ 0 w 12192000"/>
              <a:gd name="connsiteY109" fmla="*/ 3482342 h 3482342"/>
              <a:gd name="connsiteX110" fmla="*/ 0 w 12192000"/>
              <a:gd name="connsiteY11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351578 w 12192000"/>
              <a:gd name="connsiteY57" fmla="*/ 1914422 h 3482342"/>
              <a:gd name="connsiteX58" fmla="*/ 8248914 w 12192000"/>
              <a:gd name="connsiteY58" fmla="*/ 195417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17124 w 12192000"/>
              <a:gd name="connsiteY68" fmla="*/ 1837109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700779 w 12192000"/>
              <a:gd name="connsiteY74" fmla="*/ 1907344 h 3482342"/>
              <a:gd name="connsiteX75" fmla="*/ 6672513 w 12192000"/>
              <a:gd name="connsiteY75" fmla="*/ 1926452 h 3482342"/>
              <a:gd name="connsiteX76" fmla="*/ 6633549 w 12192000"/>
              <a:gd name="connsiteY76" fmla="*/ 1936255 h 3482342"/>
              <a:gd name="connsiteX77" fmla="*/ 6444344 w 12192000"/>
              <a:gd name="connsiteY77" fmla="*/ 1969663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42310 w 12192000"/>
              <a:gd name="connsiteY81" fmla="*/ 2092510 h 3482342"/>
              <a:gd name="connsiteX82" fmla="*/ 6007916 w 12192000"/>
              <a:gd name="connsiteY82" fmla="*/ 2143752 h 3482342"/>
              <a:gd name="connsiteX83" fmla="*/ 5894610 w 12192000"/>
              <a:gd name="connsiteY83" fmla="*/ 2130684 h 3482342"/>
              <a:gd name="connsiteX84" fmla="*/ 5817682 w 12192000"/>
              <a:gd name="connsiteY84" fmla="*/ 2157358 h 3482342"/>
              <a:gd name="connsiteX85" fmla="*/ 5591469 w 12192000"/>
              <a:gd name="connsiteY85" fmla="*/ 2178389 h 3482342"/>
              <a:gd name="connsiteX86" fmla="*/ 5414282 w 12192000"/>
              <a:gd name="connsiteY86" fmla="*/ 2183070 h 3482342"/>
              <a:gd name="connsiteX87" fmla="*/ 5368369 w 12192000"/>
              <a:gd name="connsiteY87" fmla="*/ 2204272 h 3482342"/>
              <a:gd name="connsiteX88" fmla="*/ 5291263 w 12192000"/>
              <a:gd name="connsiteY88" fmla="*/ 2239182 h 3482342"/>
              <a:gd name="connsiteX89" fmla="*/ 5240857 w 12192000"/>
              <a:gd name="connsiteY89" fmla="*/ 2289444 h 3482342"/>
              <a:gd name="connsiteX90" fmla="*/ 5173523 w 12192000"/>
              <a:gd name="connsiteY90" fmla="*/ 2309057 h 3482342"/>
              <a:gd name="connsiteX91" fmla="*/ 5148543 w 12192000"/>
              <a:gd name="connsiteY91" fmla="*/ 2282356 h 3482342"/>
              <a:gd name="connsiteX92" fmla="*/ 5079548 w 12192000"/>
              <a:gd name="connsiteY92" fmla="*/ 2313485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351578 w 12192000"/>
              <a:gd name="connsiteY57" fmla="*/ 1914422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17124 w 12192000"/>
              <a:gd name="connsiteY68" fmla="*/ 1837109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700779 w 12192000"/>
              <a:gd name="connsiteY74" fmla="*/ 1907344 h 3482342"/>
              <a:gd name="connsiteX75" fmla="*/ 6672513 w 12192000"/>
              <a:gd name="connsiteY75" fmla="*/ 1926452 h 3482342"/>
              <a:gd name="connsiteX76" fmla="*/ 6633549 w 12192000"/>
              <a:gd name="connsiteY76" fmla="*/ 1936255 h 3482342"/>
              <a:gd name="connsiteX77" fmla="*/ 6444344 w 12192000"/>
              <a:gd name="connsiteY77" fmla="*/ 1969663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42310 w 12192000"/>
              <a:gd name="connsiteY81" fmla="*/ 2092510 h 3482342"/>
              <a:gd name="connsiteX82" fmla="*/ 6007916 w 12192000"/>
              <a:gd name="connsiteY82" fmla="*/ 2143752 h 3482342"/>
              <a:gd name="connsiteX83" fmla="*/ 5894610 w 12192000"/>
              <a:gd name="connsiteY83" fmla="*/ 2130684 h 3482342"/>
              <a:gd name="connsiteX84" fmla="*/ 5817682 w 12192000"/>
              <a:gd name="connsiteY84" fmla="*/ 2157358 h 3482342"/>
              <a:gd name="connsiteX85" fmla="*/ 5591469 w 12192000"/>
              <a:gd name="connsiteY85" fmla="*/ 2178389 h 3482342"/>
              <a:gd name="connsiteX86" fmla="*/ 5414282 w 12192000"/>
              <a:gd name="connsiteY86" fmla="*/ 2183070 h 3482342"/>
              <a:gd name="connsiteX87" fmla="*/ 5368369 w 12192000"/>
              <a:gd name="connsiteY87" fmla="*/ 2204272 h 3482342"/>
              <a:gd name="connsiteX88" fmla="*/ 5291263 w 12192000"/>
              <a:gd name="connsiteY88" fmla="*/ 2239182 h 3482342"/>
              <a:gd name="connsiteX89" fmla="*/ 5240857 w 12192000"/>
              <a:gd name="connsiteY89" fmla="*/ 2289444 h 3482342"/>
              <a:gd name="connsiteX90" fmla="*/ 5173523 w 12192000"/>
              <a:gd name="connsiteY90" fmla="*/ 2309057 h 3482342"/>
              <a:gd name="connsiteX91" fmla="*/ 5148543 w 12192000"/>
              <a:gd name="connsiteY91" fmla="*/ 2282356 h 3482342"/>
              <a:gd name="connsiteX92" fmla="*/ 5079548 w 12192000"/>
              <a:gd name="connsiteY92" fmla="*/ 2313485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345228 w 12192000"/>
              <a:gd name="connsiteY57" fmla="*/ 1939822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17124 w 12192000"/>
              <a:gd name="connsiteY68" fmla="*/ 1837109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700779 w 12192000"/>
              <a:gd name="connsiteY74" fmla="*/ 1907344 h 3482342"/>
              <a:gd name="connsiteX75" fmla="*/ 6672513 w 12192000"/>
              <a:gd name="connsiteY75" fmla="*/ 1926452 h 3482342"/>
              <a:gd name="connsiteX76" fmla="*/ 6633549 w 12192000"/>
              <a:gd name="connsiteY76" fmla="*/ 1936255 h 3482342"/>
              <a:gd name="connsiteX77" fmla="*/ 6444344 w 12192000"/>
              <a:gd name="connsiteY77" fmla="*/ 1969663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42310 w 12192000"/>
              <a:gd name="connsiteY81" fmla="*/ 2092510 h 3482342"/>
              <a:gd name="connsiteX82" fmla="*/ 6007916 w 12192000"/>
              <a:gd name="connsiteY82" fmla="*/ 2143752 h 3482342"/>
              <a:gd name="connsiteX83" fmla="*/ 5894610 w 12192000"/>
              <a:gd name="connsiteY83" fmla="*/ 2130684 h 3482342"/>
              <a:gd name="connsiteX84" fmla="*/ 5817682 w 12192000"/>
              <a:gd name="connsiteY84" fmla="*/ 2157358 h 3482342"/>
              <a:gd name="connsiteX85" fmla="*/ 5591469 w 12192000"/>
              <a:gd name="connsiteY85" fmla="*/ 2178389 h 3482342"/>
              <a:gd name="connsiteX86" fmla="*/ 5414282 w 12192000"/>
              <a:gd name="connsiteY86" fmla="*/ 2183070 h 3482342"/>
              <a:gd name="connsiteX87" fmla="*/ 5368369 w 12192000"/>
              <a:gd name="connsiteY87" fmla="*/ 2204272 h 3482342"/>
              <a:gd name="connsiteX88" fmla="*/ 5291263 w 12192000"/>
              <a:gd name="connsiteY88" fmla="*/ 2239182 h 3482342"/>
              <a:gd name="connsiteX89" fmla="*/ 5240857 w 12192000"/>
              <a:gd name="connsiteY89" fmla="*/ 2289444 h 3482342"/>
              <a:gd name="connsiteX90" fmla="*/ 5173523 w 12192000"/>
              <a:gd name="connsiteY90" fmla="*/ 2309057 h 3482342"/>
              <a:gd name="connsiteX91" fmla="*/ 5148543 w 12192000"/>
              <a:gd name="connsiteY91" fmla="*/ 2282356 h 3482342"/>
              <a:gd name="connsiteX92" fmla="*/ 5079548 w 12192000"/>
              <a:gd name="connsiteY92" fmla="*/ 2313485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345228 w 12192000"/>
              <a:gd name="connsiteY56" fmla="*/ 1939822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17124 w 12192000"/>
              <a:gd name="connsiteY67" fmla="*/ 1837109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700779 w 12192000"/>
              <a:gd name="connsiteY73" fmla="*/ 1907344 h 3482342"/>
              <a:gd name="connsiteX74" fmla="*/ 6672513 w 12192000"/>
              <a:gd name="connsiteY74" fmla="*/ 1926452 h 3482342"/>
              <a:gd name="connsiteX75" fmla="*/ 6633549 w 12192000"/>
              <a:gd name="connsiteY75" fmla="*/ 1936255 h 3482342"/>
              <a:gd name="connsiteX76" fmla="*/ 6444344 w 12192000"/>
              <a:gd name="connsiteY76" fmla="*/ 1969663 h 3482342"/>
              <a:gd name="connsiteX77" fmla="*/ 6333446 w 12192000"/>
              <a:gd name="connsiteY77" fmla="*/ 1997163 h 3482342"/>
              <a:gd name="connsiteX78" fmla="*/ 6294933 w 12192000"/>
              <a:gd name="connsiteY78" fmla="*/ 2019412 h 3482342"/>
              <a:gd name="connsiteX79" fmla="*/ 6238719 w 12192000"/>
              <a:gd name="connsiteY79" fmla="*/ 2042547 h 3482342"/>
              <a:gd name="connsiteX80" fmla="*/ 6142310 w 12192000"/>
              <a:gd name="connsiteY80" fmla="*/ 2092510 h 3482342"/>
              <a:gd name="connsiteX81" fmla="*/ 6007916 w 12192000"/>
              <a:gd name="connsiteY81" fmla="*/ 2143752 h 3482342"/>
              <a:gd name="connsiteX82" fmla="*/ 5894610 w 12192000"/>
              <a:gd name="connsiteY82" fmla="*/ 2130684 h 3482342"/>
              <a:gd name="connsiteX83" fmla="*/ 5817682 w 12192000"/>
              <a:gd name="connsiteY83" fmla="*/ 2157358 h 3482342"/>
              <a:gd name="connsiteX84" fmla="*/ 5591469 w 12192000"/>
              <a:gd name="connsiteY84" fmla="*/ 2178389 h 3482342"/>
              <a:gd name="connsiteX85" fmla="*/ 5414282 w 12192000"/>
              <a:gd name="connsiteY85" fmla="*/ 2183070 h 3482342"/>
              <a:gd name="connsiteX86" fmla="*/ 5368369 w 12192000"/>
              <a:gd name="connsiteY86" fmla="*/ 2204272 h 3482342"/>
              <a:gd name="connsiteX87" fmla="*/ 5291263 w 12192000"/>
              <a:gd name="connsiteY87" fmla="*/ 2239182 h 3482342"/>
              <a:gd name="connsiteX88" fmla="*/ 5240857 w 12192000"/>
              <a:gd name="connsiteY88" fmla="*/ 2289444 h 3482342"/>
              <a:gd name="connsiteX89" fmla="*/ 5173523 w 12192000"/>
              <a:gd name="connsiteY89" fmla="*/ 2309057 h 3482342"/>
              <a:gd name="connsiteX90" fmla="*/ 5148543 w 12192000"/>
              <a:gd name="connsiteY90" fmla="*/ 2282356 h 3482342"/>
              <a:gd name="connsiteX91" fmla="*/ 5079548 w 12192000"/>
              <a:gd name="connsiteY91" fmla="*/ 2313485 h 3482342"/>
              <a:gd name="connsiteX92" fmla="*/ 4975908 w 12192000"/>
              <a:gd name="connsiteY92" fmla="*/ 2364128 h 3482342"/>
              <a:gd name="connsiteX93" fmla="*/ 4913723 w 12192000"/>
              <a:gd name="connsiteY93" fmla="*/ 2385265 h 3482342"/>
              <a:gd name="connsiteX94" fmla="*/ 4746485 w 12192000"/>
              <a:gd name="connsiteY94" fmla="*/ 2451769 h 3482342"/>
              <a:gd name="connsiteX95" fmla="*/ 4681588 w 12192000"/>
              <a:gd name="connsiteY95" fmla="*/ 2467494 h 3482342"/>
              <a:gd name="connsiteX96" fmla="*/ 1783655 w 12192000"/>
              <a:gd name="connsiteY96" fmla="*/ 3163860 h 3482342"/>
              <a:gd name="connsiteX97" fmla="*/ 1325955 w 12192000"/>
              <a:gd name="connsiteY97" fmla="*/ 3176692 h 3482342"/>
              <a:gd name="connsiteX98" fmla="*/ 1190384 w 12192000"/>
              <a:gd name="connsiteY98" fmla="*/ 3203504 h 3482342"/>
              <a:gd name="connsiteX99" fmla="*/ 1094537 w 12192000"/>
              <a:gd name="connsiteY99" fmla="*/ 3229469 h 3482342"/>
              <a:gd name="connsiteX100" fmla="*/ 779276 w 12192000"/>
              <a:gd name="connsiteY100" fmla="*/ 3327290 h 3482342"/>
              <a:gd name="connsiteX101" fmla="*/ 600378 w 12192000"/>
              <a:gd name="connsiteY101" fmla="*/ 3335250 h 3482342"/>
              <a:gd name="connsiteX102" fmla="*/ 493457 w 12192000"/>
              <a:gd name="connsiteY102" fmla="*/ 3365044 h 3482342"/>
              <a:gd name="connsiteX103" fmla="*/ 349402 w 12192000"/>
              <a:gd name="connsiteY103" fmla="*/ 3380897 h 3482342"/>
              <a:gd name="connsiteX104" fmla="*/ 192183 w 12192000"/>
              <a:gd name="connsiteY104" fmla="*/ 3460075 h 3482342"/>
              <a:gd name="connsiteX105" fmla="*/ 46713 w 12192000"/>
              <a:gd name="connsiteY105" fmla="*/ 3462986 h 3482342"/>
              <a:gd name="connsiteX106" fmla="*/ 2765 w 12192000"/>
              <a:gd name="connsiteY106" fmla="*/ 3480770 h 3482342"/>
              <a:gd name="connsiteX107" fmla="*/ 0 w 12192000"/>
              <a:gd name="connsiteY107" fmla="*/ 3482342 h 3482342"/>
              <a:gd name="connsiteX108" fmla="*/ 0 w 12192000"/>
              <a:gd name="connsiteY10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30392 w 12192000"/>
              <a:gd name="connsiteY55" fmla="*/ 1898567 h 3482342"/>
              <a:gd name="connsiteX56" fmla="*/ 8345228 w 12192000"/>
              <a:gd name="connsiteY56" fmla="*/ 1939822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17124 w 12192000"/>
              <a:gd name="connsiteY67" fmla="*/ 1837109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700779 w 12192000"/>
              <a:gd name="connsiteY73" fmla="*/ 1907344 h 3482342"/>
              <a:gd name="connsiteX74" fmla="*/ 6672513 w 12192000"/>
              <a:gd name="connsiteY74" fmla="*/ 1926452 h 3482342"/>
              <a:gd name="connsiteX75" fmla="*/ 6633549 w 12192000"/>
              <a:gd name="connsiteY75" fmla="*/ 1936255 h 3482342"/>
              <a:gd name="connsiteX76" fmla="*/ 6444344 w 12192000"/>
              <a:gd name="connsiteY76" fmla="*/ 1969663 h 3482342"/>
              <a:gd name="connsiteX77" fmla="*/ 6333446 w 12192000"/>
              <a:gd name="connsiteY77" fmla="*/ 1997163 h 3482342"/>
              <a:gd name="connsiteX78" fmla="*/ 6294933 w 12192000"/>
              <a:gd name="connsiteY78" fmla="*/ 2019412 h 3482342"/>
              <a:gd name="connsiteX79" fmla="*/ 6238719 w 12192000"/>
              <a:gd name="connsiteY79" fmla="*/ 2042547 h 3482342"/>
              <a:gd name="connsiteX80" fmla="*/ 6142310 w 12192000"/>
              <a:gd name="connsiteY80" fmla="*/ 2092510 h 3482342"/>
              <a:gd name="connsiteX81" fmla="*/ 6007916 w 12192000"/>
              <a:gd name="connsiteY81" fmla="*/ 2143752 h 3482342"/>
              <a:gd name="connsiteX82" fmla="*/ 5894610 w 12192000"/>
              <a:gd name="connsiteY82" fmla="*/ 2130684 h 3482342"/>
              <a:gd name="connsiteX83" fmla="*/ 5817682 w 12192000"/>
              <a:gd name="connsiteY83" fmla="*/ 2157358 h 3482342"/>
              <a:gd name="connsiteX84" fmla="*/ 5591469 w 12192000"/>
              <a:gd name="connsiteY84" fmla="*/ 2178389 h 3482342"/>
              <a:gd name="connsiteX85" fmla="*/ 5414282 w 12192000"/>
              <a:gd name="connsiteY85" fmla="*/ 2183070 h 3482342"/>
              <a:gd name="connsiteX86" fmla="*/ 5368369 w 12192000"/>
              <a:gd name="connsiteY86" fmla="*/ 2204272 h 3482342"/>
              <a:gd name="connsiteX87" fmla="*/ 5291263 w 12192000"/>
              <a:gd name="connsiteY87" fmla="*/ 2239182 h 3482342"/>
              <a:gd name="connsiteX88" fmla="*/ 5240857 w 12192000"/>
              <a:gd name="connsiteY88" fmla="*/ 2289444 h 3482342"/>
              <a:gd name="connsiteX89" fmla="*/ 5173523 w 12192000"/>
              <a:gd name="connsiteY89" fmla="*/ 2309057 h 3482342"/>
              <a:gd name="connsiteX90" fmla="*/ 5148543 w 12192000"/>
              <a:gd name="connsiteY90" fmla="*/ 2282356 h 3482342"/>
              <a:gd name="connsiteX91" fmla="*/ 5079548 w 12192000"/>
              <a:gd name="connsiteY91" fmla="*/ 2313485 h 3482342"/>
              <a:gd name="connsiteX92" fmla="*/ 4975908 w 12192000"/>
              <a:gd name="connsiteY92" fmla="*/ 2364128 h 3482342"/>
              <a:gd name="connsiteX93" fmla="*/ 4913723 w 12192000"/>
              <a:gd name="connsiteY93" fmla="*/ 2385265 h 3482342"/>
              <a:gd name="connsiteX94" fmla="*/ 4746485 w 12192000"/>
              <a:gd name="connsiteY94" fmla="*/ 2451769 h 3482342"/>
              <a:gd name="connsiteX95" fmla="*/ 4681588 w 12192000"/>
              <a:gd name="connsiteY95" fmla="*/ 2467494 h 3482342"/>
              <a:gd name="connsiteX96" fmla="*/ 1783655 w 12192000"/>
              <a:gd name="connsiteY96" fmla="*/ 3163860 h 3482342"/>
              <a:gd name="connsiteX97" fmla="*/ 1325955 w 12192000"/>
              <a:gd name="connsiteY97" fmla="*/ 3176692 h 3482342"/>
              <a:gd name="connsiteX98" fmla="*/ 1190384 w 12192000"/>
              <a:gd name="connsiteY98" fmla="*/ 3203504 h 3482342"/>
              <a:gd name="connsiteX99" fmla="*/ 1094537 w 12192000"/>
              <a:gd name="connsiteY99" fmla="*/ 3229469 h 3482342"/>
              <a:gd name="connsiteX100" fmla="*/ 779276 w 12192000"/>
              <a:gd name="connsiteY100" fmla="*/ 3327290 h 3482342"/>
              <a:gd name="connsiteX101" fmla="*/ 600378 w 12192000"/>
              <a:gd name="connsiteY101" fmla="*/ 3335250 h 3482342"/>
              <a:gd name="connsiteX102" fmla="*/ 493457 w 12192000"/>
              <a:gd name="connsiteY102" fmla="*/ 3365044 h 3482342"/>
              <a:gd name="connsiteX103" fmla="*/ 349402 w 12192000"/>
              <a:gd name="connsiteY103" fmla="*/ 3380897 h 3482342"/>
              <a:gd name="connsiteX104" fmla="*/ 192183 w 12192000"/>
              <a:gd name="connsiteY104" fmla="*/ 3460075 h 3482342"/>
              <a:gd name="connsiteX105" fmla="*/ 46713 w 12192000"/>
              <a:gd name="connsiteY105" fmla="*/ 3462986 h 3482342"/>
              <a:gd name="connsiteX106" fmla="*/ 2765 w 12192000"/>
              <a:gd name="connsiteY106" fmla="*/ 3480770 h 3482342"/>
              <a:gd name="connsiteX107" fmla="*/ 0 w 12192000"/>
              <a:gd name="connsiteY107" fmla="*/ 3482342 h 3482342"/>
              <a:gd name="connsiteX108" fmla="*/ 0 w 12192000"/>
              <a:gd name="connsiteY10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30392 w 12192000"/>
              <a:gd name="connsiteY54" fmla="*/ 1898567 h 3482342"/>
              <a:gd name="connsiteX55" fmla="*/ 8345228 w 12192000"/>
              <a:gd name="connsiteY55" fmla="*/ 1939822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17124 w 12192000"/>
              <a:gd name="connsiteY66" fmla="*/ 1837109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700779 w 12192000"/>
              <a:gd name="connsiteY72" fmla="*/ 1907344 h 3482342"/>
              <a:gd name="connsiteX73" fmla="*/ 6672513 w 12192000"/>
              <a:gd name="connsiteY73" fmla="*/ 1926452 h 3482342"/>
              <a:gd name="connsiteX74" fmla="*/ 6633549 w 12192000"/>
              <a:gd name="connsiteY74" fmla="*/ 1936255 h 3482342"/>
              <a:gd name="connsiteX75" fmla="*/ 6444344 w 12192000"/>
              <a:gd name="connsiteY75" fmla="*/ 1969663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42310 w 12192000"/>
              <a:gd name="connsiteY79" fmla="*/ 2092510 h 3482342"/>
              <a:gd name="connsiteX80" fmla="*/ 6007916 w 12192000"/>
              <a:gd name="connsiteY80" fmla="*/ 2143752 h 3482342"/>
              <a:gd name="connsiteX81" fmla="*/ 5894610 w 12192000"/>
              <a:gd name="connsiteY81" fmla="*/ 2130684 h 3482342"/>
              <a:gd name="connsiteX82" fmla="*/ 5817682 w 12192000"/>
              <a:gd name="connsiteY82" fmla="*/ 2157358 h 3482342"/>
              <a:gd name="connsiteX83" fmla="*/ 5591469 w 12192000"/>
              <a:gd name="connsiteY83" fmla="*/ 2178389 h 3482342"/>
              <a:gd name="connsiteX84" fmla="*/ 5414282 w 12192000"/>
              <a:gd name="connsiteY84" fmla="*/ 2183070 h 3482342"/>
              <a:gd name="connsiteX85" fmla="*/ 5368369 w 12192000"/>
              <a:gd name="connsiteY85" fmla="*/ 2204272 h 3482342"/>
              <a:gd name="connsiteX86" fmla="*/ 5291263 w 12192000"/>
              <a:gd name="connsiteY86" fmla="*/ 2239182 h 3482342"/>
              <a:gd name="connsiteX87" fmla="*/ 5240857 w 12192000"/>
              <a:gd name="connsiteY87" fmla="*/ 2289444 h 3482342"/>
              <a:gd name="connsiteX88" fmla="*/ 5173523 w 12192000"/>
              <a:gd name="connsiteY88" fmla="*/ 2309057 h 3482342"/>
              <a:gd name="connsiteX89" fmla="*/ 5148543 w 12192000"/>
              <a:gd name="connsiteY89" fmla="*/ 2282356 h 3482342"/>
              <a:gd name="connsiteX90" fmla="*/ 5079548 w 12192000"/>
              <a:gd name="connsiteY90" fmla="*/ 2313485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36742 w 12192000"/>
              <a:gd name="connsiteY54" fmla="*/ 1923967 h 3482342"/>
              <a:gd name="connsiteX55" fmla="*/ 8345228 w 12192000"/>
              <a:gd name="connsiteY55" fmla="*/ 1939822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17124 w 12192000"/>
              <a:gd name="connsiteY66" fmla="*/ 1837109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700779 w 12192000"/>
              <a:gd name="connsiteY72" fmla="*/ 1907344 h 3482342"/>
              <a:gd name="connsiteX73" fmla="*/ 6672513 w 12192000"/>
              <a:gd name="connsiteY73" fmla="*/ 1926452 h 3482342"/>
              <a:gd name="connsiteX74" fmla="*/ 6633549 w 12192000"/>
              <a:gd name="connsiteY74" fmla="*/ 1936255 h 3482342"/>
              <a:gd name="connsiteX75" fmla="*/ 6444344 w 12192000"/>
              <a:gd name="connsiteY75" fmla="*/ 1969663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42310 w 12192000"/>
              <a:gd name="connsiteY79" fmla="*/ 2092510 h 3482342"/>
              <a:gd name="connsiteX80" fmla="*/ 6007916 w 12192000"/>
              <a:gd name="connsiteY80" fmla="*/ 2143752 h 3482342"/>
              <a:gd name="connsiteX81" fmla="*/ 5894610 w 12192000"/>
              <a:gd name="connsiteY81" fmla="*/ 2130684 h 3482342"/>
              <a:gd name="connsiteX82" fmla="*/ 5817682 w 12192000"/>
              <a:gd name="connsiteY82" fmla="*/ 2157358 h 3482342"/>
              <a:gd name="connsiteX83" fmla="*/ 5591469 w 12192000"/>
              <a:gd name="connsiteY83" fmla="*/ 2178389 h 3482342"/>
              <a:gd name="connsiteX84" fmla="*/ 5414282 w 12192000"/>
              <a:gd name="connsiteY84" fmla="*/ 2183070 h 3482342"/>
              <a:gd name="connsiteX85" fmla="*/ 5368369 w 12192000"/>
              <a:gd name="connsiteY85" fmla="*/ 2204272 h 3482342"/>
              <a:gd name="connsiteX86" fmla="*/ 5291263 w 12192000"/>
              <a:gd name="connsiteY86" fmla="*/ 2239182 h 3482342"/>
              <a:gd name="connsiteX87" fmla="*/ 5240857 w 12192000"/>
              <a:gd name="connsiteY87" fmla="*/ 2289444 h 3482342"/>
              <a:gd name="connsiteX88" fmla="*/ 5173523 w 12192000"/>
              <a:gd name="connsiteY88" fmla="*/ 2309057 h 3482342"/>
              <a:gd name="connsiteX89" fmla="*/ 5148543 w 12192000"/>
              <a:gd name="connsiteY89" fmla="*/ 2282356 h 3482342"/>
              <a:gd name="connsiteX90" fmla="*/ 5079548 w 12192000"/>
              <a:gd name="connsiteY90" fmla="*/ 2313485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0447 w 12192000"/>
              <a:gd name="connsiteY23" fmla="*/ 12870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36742 w 12192000"/>
              <a:gd name="connsiteY54" fmla="*/ 1923967 h 3482342"/>
              <a:gd name="connsiteX55" fmla="*/ 8345228 w 12192000"/>
              <a:gd name="connsiteY55" fmla="*/ 1939822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17124 w 12192000"/>
              <a:gd name="connsiteY66" fmla="*/ 1837109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700779 w 12192000"/>
              <a:gd name="connsiteY72" fmla="*/ 1907344 h 3482342"/>
              <a:gd name="connsiteX73" fmla="*/ 6672513 w 12192000"/>
              <a:gd name="connsiteY73" fmla="*/ 1926452 h 3482342"/>
              <a:gd name="connsiteX74" fmla="*/ 6633549 w 12192000"/>
              <a:gd name="connsiteY74" fmla="*/ 1936255 h 3482342"/>
              <a:gd name="connsiteX75" fmla="*/ 6444344 w 12192000"/>
              <a:gd name="connsiteY75" fmla="*/ 1969663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42310 w 12192000"/>
              <a:gd name="connsiteY79" fmla="*/ 2092510 h 3482342"/>
              <a:gd name="connsiteX80" fmla="*/ 6007916 w 12192000"/>
              <a:gd name="connsiteY80" fmla="*/ 2143752 h 3482342"/>
              <a:gd name="connsiteX81" fmla="*/ 5894610 w 12192000"/>
              <a:gd name="connsiteY81" fmla="*/ 2130684 h 3482342"/>
              <a:gd name="connsiteX82" fmla="*/ 5817682 w 12192000"/>
              <a:gd name="connsiteY82" fmla="*/ 2157358 h 3482342"/>
              <a:gd name="connsiteX83" fmla="*/ 5591469 w 12192000"/>
              <a:gd name="connsiteY83" fmla="*/ 2178389 h 3482342"/>
              <a:gd name="connsiteX84" fmla="*/ 5414282 w 12192000"/>
              <a:gd name="connsiteY84" fmla="*/ 2183070 h 3482342"/>
              <a:gd name="connsiteX85" fmla="*/ 5368369 w 12192000"/>
              <a:gd name="connsiteY85" fmla="*/ 2204272 h 3482342"/>
              <a:gd name="connsiteX86" fmla="*/ 5291263 w 12192000"/>
              <a:gd name="connsiteY86" fmla="*/ 2239182 h 3482342"/>
              <a:gd name="connsiteX87" fmla="*/ 5240857 w 12192000"/>
              <a:gd name="connsiteY87" fmla="*/ 2289444 h 3482342"/>
              <a:gd name="connsiteX88" fmla="*/ 5173523 w 12192000"/>
              <a:gd name="connsiteY88" fmla="*/ 2309057 h 3482342"/>
              <a:gd name="connsiteX89" fmla="*/ 5148543 w 12192000"/>
              <a:gd name="connsiteY89" fmla="*/ 2282356 h 3482342"/>
              <a:gd name="connsiteX90" fmla="*/ 5079548 w 12192000"/>
              <a:gd name="connsiteY90" fmla="*/ 2313485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294073 w 12192000"/>
              <a:gd name="connsiteY17" fmla="*/ 897260 h 3482342"/>
              <a:gd name="connsiteX18" fmla="*/ 11228040 w 12192000"/>
              <a:gd name="connsiteY18" fmla="*/ 958953 h 3482342"/>
              <a:gd name="connsiteX19" fmla="*/ 11193568 w 12192000"/>
              <a:gd name="connsiteY19" fmla="*/ 982314 h 3482342"/>
              <a:gd name="connsiteX20" fmla="*/ 11139869 w 12192000"/>
              <a:gd name="connsiteY20" fmla="*/ 1126133 h 3482342"/>
              <a:gd name="connsiteX21" fmla="*/ 11003287 w 12192000"/>
              <a:gd name="connsiteY21" fmla="*/ 1243468 h 3482342"/>
              <a:gd name="connsiteX22" fmla="*/ 10930447 w 12192000"/>
              <a:gd name="connsiteY22" fmla="*/ 1287088 h 3482342"/>
              <a:gd name="connsiteX23" fmla="*/ 10832727 w 12192000"/>
              <a:gd name="connsiteY23" fmla="*/ 1341335 h 3482342"/>
              <a:gd name="connsiteX24" fmla="*/ 10720408 w 12192000"/>
              <a:gd name="connsiteY24" fmla="*/ 1344999 h 3482342"/>
              <a:gd name="connsiteX25" fmla="*/ 10635456 w 12192000"/>
              <a:gd name="connsiteY25" fmla="*/ 1337688 h 3482342"/>
              <a:gd name="connsiteX26" fmla="*/ 10629954 w 12192000"/>
              <a:gd name="connsiteY26" fmla="*/ 1330628 h 3482342"/>
              <a:gd name="connsiteX27" fmla="*/ 10623883 w 12192000"/>
              <a:gd name="connsiteY27" fmla="*/ 1332776 h 3482342"/>
              <a:gd name="connsiteX28" fmla="*/ 10622090 w 12192000"/>
              <a:gd name="connsiteY28" fmla="*/ 1341385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264922 w 12192000"/>
              <a:gd name="connsiteY34" fmla="*/ 1472107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524524 w 12192000"/>
              <a:gd name="connsiteY52" fmla="*/ 1902425 h 3482342"/>
              <a:gd name="connsiteX53" fmla="*/ 8436742 w 12192000"/>
              <a:gd name="connsiteY53" fmla="*/ 1923967 h 3482342"/>
              <a:gd name="connsiteX54" fmla="*/ 8345228 w 12192000"/>
              <a:gd name="connsiteY54" fmla="*/ 1939822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17124 w 12192000"/>
              <a:gd name="connsiteY65" fmla="*/ 1837109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700779 w 12192000"/>
              <a:gd name="connsiteY71" fmla="*/ 1907344 h 3482342"/>
              <a:gd name="connsiteX72" fmla="*/ 6672513 w 12192000"/>
              <a:gd name="connsiteY72" fmla="*/ 1926452 h 3482342"/>
              <a:gd name="connsiteX73" fmla="*/ 6633549 w 12192000"/>
              <a:gd name="connsiteY73" fmla="*/ 1936255 h 3482342"/>
              <a:gd name="connsiteX74" fmla="*/ 6444344 w 12192000"/>
              <a:gd name="connsiteY74" fmla="*/ 1969663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42310 w 12192000"/>
              <a:gd name="connsiteY78" fmla="*/ 2092510 h 3482342"/>
              <a:gd name="connsiteX79" fmla="*/ 6007916 w 12192000"/>
              <a:gd name="connsiteY79" fmla="*/ 2143752 h 3482342"/>
              <a:gd name="connsiteX80" fmla="*/ 5894610 w 12192000"/>
              <a:gd name="connsiteY80" fmla="*/ 2130684 h 3482342"/>
              <a:gd name="connsiteX81" fmla="*/ 5817682 w 12192000"/>
              <a:gd name="connsiteY81" fmla="*/ 2157358 h 3482342"/>
              <a:gd name="connsiteX82" fmla="*/ 5591469 w 12192000"/>
              <a:gd name="connsiteY82" fmla="*/ 2178389 h 3482342"/>
              <a:gd name="connsiteX83" fmla="*/ 5414282 w 12192000"/>
              <a:gd name="connsiteY83" fmla="*/ 2183070 h 3482342"/>
              <a:gd name="connsiteX84" fmla="*/ 5368369 w 12192000"/>
              <a:gd name="connsiteY84" fmla="*/ 2204272 h 3482342"/>
              <a:gd name="connsiteX85" fmla="*/ 5291263 w 12192000"/>
              <a:gd name="connsiteY85" fmla="*/ 2239182 h 3482342"/>
              <a:gd name="connsiteX86" fmla="*/ 5240857 w 12192000"/>
              <a:gd name="connsiteY86" fmla="*/ 2289444 h 3482342"/>
              <a:gd name="connsiteX87" fmla="*/ 5173523 w 12192000"/>
              <a:gd name="connsiteY87" fmla="*/ 2309057 h 3482342"/>
              <a:gd name="connsiteX88" fmla="*/ 5148543 w 12192000"/>
              <a:gd name="connsiteY88" fmla="*/ 2282356 h 3482342"/>
              <a:gd name="connsiteX89" fmla="*/ 5079548 w 12192000"/>
              <a:gd name="connsiteY89" fmla="*/ 2313485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38523 w 12192000"/>
              <a:gd name="connsiteY17" fmla="*/ 852810 h 3482342"/>
              <a:gd name="connsiteX18" fmla="*/ 11228040 w 12192000"/>
              <a:gd name="connsiteY18" fmla="*/ 958953 h 3482342"/>
              <a:gd name="connsiteX19" fmla="*/ 11193568 w 12192000"/>
              <a:gd name="connsiteY19" fmla="*/ 982314 h 3482342"/>
              <a:gd name="connsiteX20" fmla="*/ 11139869 w 12192000"/>
              <a:gd name="connsiteY20" fmla="*/ 1126133 h 3482342"/>
              <a:gd name="connsiteX21" fmla="*/ 11003287 w 12192000"/>
              <a:gd name="connsiteY21" fmla="*/ 1243468 h 3482342"/>
              <a:gd name="connsiteX22" fmla="*/ 10930447 w 12192000"/>
              <a:gd name="connsiteY22" fmla="*/ 1287088 h 3482342"/>
              <a:gd name="connsiteX23" fmla="*/ 10832727 w 12192000"/>
              <a:gd name="connsiteY23" fmla="*/ 1341335 h 3482342"/>
              <a:gd name="connsiteX24" fmla="*/ 10720408 w 12192000"/>
              <a:gd name="connsiteY24" fmla="*/ 1344999 h 3482342"/>
              <a:gd name="connsiteX25" fmla="*/ 10635456 w 12192000"/>
              <a:gd name="connsiteY25" fmla="*/ 1337688 h 3482342"/>
              <a:gd name="connsiteX26" fmla="*/ 10629954 w 12192000"/>
              <a:gd name="connsiteY26" fmla="*/ 1330628 h 3482342"/>
              <a:gd name="connsiteX27" fmla="*/ 10623883 w 12192000"/>
              <a:gd name="connsiteY27" fmla="*/ 1332776 h 3482342"/>
              <a:gd name="connsiteX28" fmla="*/ 10622090 w 12192000"/>
              <a:gd name="connsiteY28" fmla="*/ 1341385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264922 w 12192000"/>
              <a:gd name="connsiteY34" fmla="*/ 1472107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524524 w 12192000"/>
              <a:gd name="connsiteY52" fmla="*/ 1902425 h 3482342"/>
              <a:gd name="connsiteX53" fmla="*/ 8436742 w 12192000"/>
              <a:gd name="connsiteY53" fmla="*/ 1923967 h 3482342"/>
              <a:gd name="connsiteX54" fmla="*/ 8345228 w 12192000"/>
              <a:gd name="connsiteY54" fmla="*/ 1939822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17124 w 12192000"/>
              <a:gd name="connsiteY65" fmla="*/ 1837109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700779 w 12192000"/>
              <a:gd name="connsiteY71" fmla="*/ 1907344 h 3482342"/>
              <a:gd name="connsiteX72" fmla="*/ 6672513 w 12192000"/>
              <a:gd name="connsiteY72" fmla="*/ 1926452 h 3482342"/>
              <a:gd name="connsiteX73" fmla="*/ 6633549 w 12192000"/>
              <a:gd name="connsiteY73" fmla="*/ 1936255 h 3482342"/>
              <a:gd name="connsiteX74" fmla="*/ 6444344 w 12192000"/>
              <a:gd name="connsiteY74" fmla="*/ 1969663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42310 w 12192000"/>
              <a:gd name="connsiteY78" fmla="*/ 2092510 h 3482342"/>
              <a:gd name="connsiteX79" fmla="*/ 6007916 w 12192000"/>
              <a:gd name="connsiteY79" fmla="*/ 2143752 h 3482342"/>
              <a:gd name="connsiteX80" fmla="*/ 5894610 w 12192000"/>
              <a:gd name="connsiteY80" fmla="*/ 2130684 h 3482342"/>
              <a:gd name="connsiteX81" fmla="*/ 5817682 w 12192000"/>
              <a:gd name="connsiteY81" fmla="*/ 2157358 h 3482342"/>
              <a:gd name="connsiteX82" fmla="*/ 5591469 w 12192000"/>
              <a:gd name="connsiteY82" fmla="*/ 2178389 h 3482342"/>
              <a:gd name="connsiteX83" fmla="*/ 5414282 w 12192000"/>
              <a:gd name="connsiteY83" fmla="*/ 2183070 h 3482342"/>
              <a:gd name="connsiteX84" fmla="*/ 5368369 w 12192000"/>
              <a:gd name="connsiteY84" fmla="*/ 2204272 h 3482342"/>
              <a:gd name="connsiteX85" fmla="*/ 5291263 w 12192000"/>
              <a:gd name="connsiteY85" fmla="*/ 2239182 h 3482342"/>
              <a:gd name="connsiteX86" fmla="*/ 5240857 w 12192000"/>
              <a:gd name="connsiteY86" fmla="*/ 2289444 h 3482342"/>
              <a:gd name="connsiteX87" fmla="*/ 5173523 w 12192000"/>
              <a:gd name="connsiteY87" fmla="*/ 2309057 h 3482342"/>
              <a:gd name="connsiteX88" fmla="*/ 5148543 w 12192000"/>
              <a:gd name="connsiteY88" fmla="*/ 2282356 h 3482342"/>
              <a:gd name="connsiteX89" fmla="*/ 5079548 w 12192000"/>
              <a:gd name="connsiteY89" fmla="*/ 2313485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01920 w 12192000"/>
              <a:gd name="connsiteY16" fmla="*/ 813109 h 3482342"/>
              <a:gd name="connsiteX17" fmla="*/ 11338523 w 12192000"/>
              <a:gd name="connsiteY17" fmla="*/ 852810 h 3482342"/>
              <a:gd name="connsiteX18" fmla="*/ 11228040 w 12192000"/>
              <a:gd name="connsiteY18" fmla="*/ 958953 h 3482342"/>
              <a:gd name="connsiteX19" fmla="*/ 11193568 w 12192000"/>
              <a:gd name="connsiteY19" fmla="*/ 982314 h 3482342"/>
              <a:gd name="connsiteX20" fmla="*/ 11139869 w 12192000"/>
              <a:gd name="connsiteY20" fmla="*/ 1126133 h 3482342"/>
              <a:gd name="connsiteX21" fmla="*/ 11003287 w 12192000"/>
              <a:gd name="connsiteY21" fmla="*/ 1243468 h 3482342"/>
              <a:gd name="connsiteX22" fmla="*/ 10930447 w 12192000"/>
              <a:gd name="connsiteY22" fmla="*/ 1287088 h 3482342"/>
              <a:gd name="connsiteX23" fmla="*/ 10832727 w 12192000"/>
              <a:gd name="connsiteY23" fmla="*/ 1341335 h 3482342"/>
              <a:gd name="connsiteX24" fmla="*/ 10720408 w 12192000"/>
              <a:gd name="connsiteY24" fmla="*/ 1344999 h 3482342"/>
              <a:gd name="connsiteX25" fmla="*/ 10635456 w 12192000"/>
              <a:gd name="connsiteY25" fmla="*/ 1337688 h 3482342"/>
              <a:gd name="connsiteX26" fmla="*/ 10629954 w 12192000"/>
              <a:gd name="connsiteY26" fmla="*/ 1330628 h 3482342"/>
              <a:gd name="connsiteX27" fmla="*/ 10623883 w 12192000"/>
              <a:gd name="connsiteY27" fmla="*/ 1332776 h 3482342"/>
              <a:gd name="connsiteX28" fmla="*/ 10622090 w 12192000"/>
              <a:gd name="connsiteY28" fmla="*/ 1341385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264922 w 12192000"/>
              <a:gd name="connsiteY34" fmla="*/ 1472107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524524 w 12192000"/>
              <a:gd name="connsiteY52" fmla="*/ 1902425 h 3482342"/>
              <a:gd name="connsiteX53" fmla="*/ 8436742 w 12192000"/>
              <a:gd name="connsiteY53" fmla="*/ 1923967 h 3482342"/>
              <a:gd name="connsiteX54" fmla="*/ 8345228 w 12192000"/>
              <a:gd name="connsiteY54" fmla="*/ 1939822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17124 w 12192000"/>
              <a:gd name="connsiteY65" fmla="*/ 1837109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700779 w 12192000"/>
              <a:gd name="connsiteY71" fmla="*/ 1907344 h 3482342"/>
              <a:gd name="connsiteX72" fmla="*/ 6672513 w 12192000"/>
              <a:gd name="connsiteY72" fmla="*/ 1926452 h 3482342"/>
              <a:gd name="connsiteX73" fmla="*/ 6633549 w 12192000"/>
              <a:gd name="connsiteY73" fmla="*/ 1936255 h 3482342"/>
              <a:gd name="connsiteX74" fmla="*/ 6444344 w 12192000"/>
              <a:gd name="connsiteY74" fmla="*/ 1969663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42310 w 12192000"/>
              <a:gd name="connsiteY78" fmla="*/ 2092510 h 3482342"/>
              <a:gd name="connsiteX79" fmla="*/ 6007916 w 12192000"/>
              <a:gd name="connsiteY79" fmla="*/ 2143752 h 3482342"/>
              <a:gd name="connsiteX80" fmla="*/ 5894610 w 12192000"/>
              <a:gd name="connsiteY80" fmla="*/ 2130684 h 3482342"/>
              <a:gd name="connsiteX81" fmla="*/ 5817682 w 12192000"/>
              <a:gd name="connsiteY81" fmla="*/ 2157358 h 3482342"/>
              <a:gd name="connsiteX82" fmla="*/ 5591469 w 12192000"/>
              <a:gd name="connsiteY82" fmla="*/ 2178389 h 3482342"/>
              <a:gd name="connsiteX83" fmla="*/ 5414282 w 12192000"/>
              <a:gd name="connsiteY83" fmla="*/ 2183070 h 3482342"/>
              <a:gd name="connsiteX84" fmla="*/ 5368369 w 12192000"/>
              <a:gd name="connsiteY84" fmla="*/ 2204272 h 3482342"/>
              <a:gd name="connsiteX85" fmla="*/ 5291263 w 12192000"/>
              <a:gd name="connsiteY85" fmla="*/ 2239182 h 3482342"/>
              <a:gd name="connsiteX86" fmla="*/ 5240857 w 12192000"/>
              <a:gd name="connsiteY86" fmla="*/ 2289444 h 3482342"/>
              <a:gd name="connsiteX87" fmla="*/ 5173523 w 12192000"/>
              <a:gd name="connsiteY87" fmla="*/ 2309057 h 3482342"/>
              <a:gd name="connsiteX88" fmla="*/ 5148543 w 12192000"/>
              <a:gd name="connsiteY88" fmla="*/ 2282356 h 3482342"/>
              <a:gd name="connsiteX89" fmla="*/ 5079548 w 12192000"/>
              <a:gd name="connsiteY89" fmla="*/ 2313485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982314 h 3482342"/>
              <a:gd name="connsiteX19" fmla="*/ 11139869 w 12192000"/>
              <a:gd name="connsiteY19" fmla="*/ 1126133 h 3482342"/>
              <a:gd name="connsiteX20" fmla="*/ 11003287 w 12192000"/>
              <a:gd name="connsiteY20" fmla="*/ 1243468 h 3482342"/>
              <a:gd name="connsiteX21" fmla="*/ 10930447 w 12192000"/>
              <a:gd name="connsiteY21" fmla="*/ 1287088 h 3482342"/>
              <a:gd name="connsiteX22" fmla="*/ 10832727 w 12192000"/>
              <a:gd name="connsiteY22" fmla="*/ 1341335 h 3482342"/>
              <a:gd name="connsiteX23" fmla="*/ 10720408 w 12192000"/>
              <a:gd name="connsiteY23" fmla="*/ 1344999 h 3482342"/>
              <a:gd name="connsiteX24" fmla="*/ 10635456 w 12192000"/>
              <a:gd name="connsiteY24" fmla="*/ 1337688 h 3482342"/>
              <a:gd name="connsiteX25" fmla="*/ 10629954 w 12192000"/>
              <a:gd name="connsiteY25" fmla="*/ 1330628 h 3482342"/>
              <a:gd name="connsiteX26" fmla="*/ 10623883 w 12192000"/>
              <a:gd name="connsiteY26" fmla="*/ 1332776 h 3482342"/>
              <a:gd name="connsiteX27" fmla="*/ 10622090 w 12192000"/>
              <a:gd name="connsiteY27" fmla="*/ 1341385 h 3482342"/>
              <a:gd name="connsiteX28" fmla="*/ 10573203 w 12192000"/>
              <a:gd name="connsiteY28" fmla="*/ 1351996 h 3482342"/>
              <a:gd name="connsiteX29" fmla="*/ 10513263 w 12192000"/>
              <a:gd name="connsiteY29" fmla="*/ 1350756 h 3482342"/>
              <a:gd name="connsiteX30" fmla="*/ 10464012 w 12192000"/>
              <a:gd name="connsiteY30" fmla="*/ 1391778 h 3482342"/>
              <a:gd name="connsiteX31" fmla="*/ 10405409 w 12192000"/>
              <a:gd name="connsiteY31" fmla="*/ 1422789 h 3482342"/>
              <a:gd name="connsiteX32" fmla="*/ 10370530 w 12192000"/>
              <a:gd name="connsiteY32" fmla="*/ 1441596 h 3482342"/>
              <a:gd name="connsiteX33" fmla="*/ 10264922 w 12192000"/>
              <a:gd name="connsiteY33" fmla="*/ 1472107 h 3482342"/>
              <a:gd name="connsiteX34" fmla="*/ 10058690 w 12192000"/>
              <a:gd name="connsiteY34" fmla="*/ 1474888 h 3482342"/>
              <a:gd name="connsiteX35" fmla="*/ 10004424 w 12192000"/>
              <a:gd name="connsiteY35" fmla="*/ 1489801 h 3482342"/>
              <a:gd name="connsiteX36" fmla="*/ 9999951 w 12192000"/>
              <a:gd name="connsiteY36" fmla="*/ 1499127 h 3482342"/>
              <a:gd name="connsiteX37" fmla="*/ 9845462 w 12192000"/>
              <a:gd name="connsiteY37" fmla="*/ 1548192 h 3482342"/>
              <a:gd name="connsiteX38" fmla="*/ 9736156 w 12192000"/>
              <a:gd name="connsiteY38" fmla="*/ 1581928 h 3482342"/>
              <a:gd name="connsiteX39" fmla="*/ 9693355 w 12192000"/>
              <a:gd name="connsiteY39" fmla="*/ 1602632 h 3482342"/>
              <a:gd name="connsiteX40" fmla="*/ 9664242 w 12192000"/>
              <a:gd name="connsiteY40" fmla="*/ 1622075 h 3482342"/>
              <a:gd name="connsiteX41" fmla="*/ 9579195 w 12192000"/>
              <a:gd name="connsiteY41" fmla="*/ 1648017 h 3482342"/>
              <a:gd name="connsiteX42" fmla="*/ 9433652 w 12192000"/>
              <a:gd name="connsiteY42" fmla="*/ 1681174 h 3482342"/>
              <a:gd name="connsiteX43" fmla="*/ 9403775 w 12192000"/>
              <a:gd name="connsiteY43" fmla="*/ 1690403 h 3482342"/>
              <a:gd name="connsiteX44" fmla="*/ 9382503 w 12192000"/>
              <a:gd name="connsiteY44" fmla="*/ 1706957 h 3482342"/>
              <a:gd name="connsiteX45" fmla="*/ 9381410 w 12192000"/>
              <a:gd name="connsiteY45" fmla="*/ 1718312 h 3482342"/>
              <a:gd name="connsiteX46" fmla="*/ 9365685 w 12192000"/>
              <a:gd name="connsiteY46" fmla="*/ 1724772 h 3482342"/>
              <a:gd name="connsiteX47" fmla="*/ 9278020 w 12192000"/>
              <a:gd name="connsiteY47" fmla="*/ 1741161 h 3482342"/>
              <a:gd name="connsiteX48" fmla="*/ 9217145 w 12192000"/>
              <a:gd name="connsiteY48" fmla="*/ 1771195 h 3482342"/>
              <a:gd name="connsiteX49" fmla="*/ 8955875 w 12192000"/>
              <a:gd name="connsiteY49" fmla="*/ 1796806 h 3482342"/>
              <a:gd name="connsiteX50" fmla="*/ 8648415 w 12192000"/>
              <a:gd name="connsiteY50" fmla="*/ 1878623 h 3482342"/>
              <a:gd name="connsiteX51" fmla="*/ 8524524 w 12192000"/>
              <a:gd name="connsiteY51" fmla="*/ 1902425 h 3482342"/>
              <a:gd name="connsiteX52" fmla="*/ 8436742 w 12192000"/>
              <a:gd name="connsiteY52" fmla="*/ 1923967 h 3482342"/>
              <a:gd name="connsiteX53" fmla="*/ 8345228 w 12192000"/>
              <a:gd name="connsiteY53" fmla="*/ 1939822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17124 w 12192000"/>
              <a:gd name="connsiteY64" fmla="*/ 1837109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700779 w 12192000"/>
              <a:gd name="connsiteY70" fmla="*/ 1907344 h 3482342"/>
              <a:gd name="connsiteX71" fmla="*/ 6672513 w 12192000"/>
              <a:gd name="connsiteY71" fmla="*/ 1926452 h 3482342"/>
              <a:gd name="connsiteX72" fmla="*/ 6633549 w 12192000"/>
              <a:gd name="connsiteY72" fmla="*/ 1936255 h 3482342"/>
              <a:gd name="connsiteX73" fmla="*/ 6444344 w 12192000"/>
              <a:gd name="connsiteY73" fmla="*/ 1969663 h 3482342"/>
              <a:gd name="connsiteX74" fmla="*/ 6333446 w 12192000"/>
              <a:gd name="connsiteY74" fmla="*/ 1997163 h 3482342"/>
              <a:gd name="connsiteX75" fmla="*/ 6294933 w 12192000"/>
              <a:gd name="connsiteY75" fmla="*/ 2019412 h 3482342"/>
              <a:gd name="connsiteX76" fmla="*/ 6238719 w 12192000"/>
              <a:gd name="connsiteY76" fmla="*/ 2042547 h 3482342"/>
              <a:gd name="connsiteX77" fmla="*/ 6142310 w 12192000"/>
              <a:gd name="connsiteY77" fmla="*/ 2092510 h 3482342"/>
              <a:gd name="connsiteX78" fmla="*/ 6007916 w 12192000"/>
              <a:gd name="connsiteY78" fmla="*/ 2143752 h 3482342"/>
              <a:gd name="connsiteX79" fmla="*/ 5894610 w 12192000"/>
              <a:gd name="connsiteY79" fmla="*/ 2130684 h 3482342"/>
              <a:gd name="connsiteX80" fmla="*/ 5817682 w 12192000"/>
              <a:gd name="connsiteY80" fmla="*/ 2157358 h 3482342"/>
              <a:gd name="connsiteX81" fmla="*/ 5591469 w 12192000"/>
              <a:gd name="connsiteY81" fmla="*/ 2178389 h 3482342"/>
              <a:gd name="connsiteX82" fmla="*/ 5414282 w 12192000"/>
              <a:gd name="connsiteY82" fmla="*/ 2183070 h 3482342"/>
              <a:gd name="connsiteX83" fmla="*/ 5368369 w 12192000"/>
              <a:gd name="connsiteY83" fmla="*/ 2204272 h 3482342"/>
              <a:gd name="connsiteX84" fmla="*/ 5291263 w 12192000"/>
              <a:gd name="connsiteY84" fmla="*/ 2239182 h 3482342"/>
              <a:gd name="connsiteX85" fmla="*/ 5240857 w 12192000"/>
              <a:gd name="connsiteY85" fmla="*/ 2289444 h 3482342"/>
              <a:gd name="connsiteX86" fmla="*/ 5173523 w 12192000"/>
              <a:gd name="connsiteY86" fmla="*/ 2309057 h 3482342"/>
              <a:gd name="connsiteX87" fmla="*/ 5148543 w 12192000"/>
              <a:gd name="connsiteY87" fmla="*/ 2282356 h 3482342"/>
              <a:gd name="connsiteX88" fmla="*/ 5079548 w 12192000"/>
              <a:gd name="connsiteY88" fmla="*/ 2313485 h 3482342"/>
              <a:gd name="connsiteX89" fmla="*/ 4975908 w 12192000"/>
              <a:gd name="connsiteY89" fmla="*/ 2364128 h 3482342"/>
              <a:gd name="connsiteX90" fmla="*/ 4913723 w 12192000"/>
              <a:gd name="connsiteY90" fmla="*/ 2385265 h 3482342"/>
              <a:gd name="connsiteX91" fmla="*/ 4746485 w 12192000"/>
              <a:gd name="connsiteY91" fmla="*/ 2451769 h 3482342"/>
              <a:gd name="connsiteX92" fmla="*/ 4681588 w 12192000"/>
              <a:gd name="connsiteY92" fmla="*/ 2467494 h 3482342"/>
              <a:gd name="connsiteX93" fmla="*/ 1783655 w 12192000"/>
              <a:gd name="connsiteY93" fmla="*/ 3163860 h 3482342"/>
              <a:gd name="connsiteX94" fmla="*/ 1325955 w 12192000"/>
              <a:gd name="connsiteY94" fmla="*/ 3176692 h 3482342"/>
              <a:gd name="connsiteX95" fmla="*/ 1190384 w 12192000"/>
              <a:gd name="connsiteY95" fmla="*/ 3203504 h 3482342"/>
              <a:gd name="connsiteX96" fmla="*/ 1094537 w 12192000"/>
              <a:gd name="connsiteY96" fmla="*/ 3229469 h 3482342"/>
              <a:gd name="connsiteX97" fmla="*/ 779276 w 12192000"/>
              <a:gd name="connsiteY97" fmla="*/ 3327290 h 3482342"/>
              <a:gd name="connsiteX98" fmla="*/ 600378 w 12192000"/>
              <a:gd name="connsiteY98" fmla="*/ 3335250 h 3482342"/>
              <a:gd name="connsiteX99" fmla="*/ 493457 w 12192000"/>
              <a:gd name="connsiteY99" fmla="*/ 3365044 h 3482342"/>
              <a:gd name="connsiteX100" fmla="*/ 349402 w 12192000"/>
              <a:gd name="connsiteY100" fmla="*/ 3380897 h 3482342"/>
              <a:gd name="connsiteX101" fmla="*/ 192183 w 12192000"/>
              <a:gd name="connsiteY101" fmla="*/ 3460075 h 3482342"/>
              <a:gd name="connsiteX102" fmla="*/ 46713 w 12192000"/>
              <a:gd name="connsiteY102" fmla="*/ 3462986 h 3482342"/>
              <a:gd name="connsiteX103" fmla="*/ 2765 w 12192000"/>
              <a:gd name="connsiteY103" fmla="*/ 3480770 h 3482342"/>
              <a:gd name="connsiteX104" fmla="*/ 0 w 12192000"/>
              <a:gd name="connsiteY104" fmla="*/ 3482342 h 3482342"/>
              <a:gd name="connsiteX105" fmla="*/ 0 w 12192000"/>
              <a:gd name="connsiteY10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930447 w 12192000"/>
              <a:gd name="connsiteY21" fmla="*/ 1287088 h 3482342"/>
              <a:gd name="connsiteX22" fmla="*/ 10832727 w 12192000"/>
              <a:gd name="connsiteY22" fmla="*/ 1341335 h 3482342"/>
              <a:gd name="connsiteX23" fmla="*/ 10720408 w 12192000"/>
              <a:gd name="connsiteY23" fmla="*/ 1344999 h 3482342"/>
              <a:gd name="connsiteX24" fmla="*/ 10635456 w 12192000"/>
              <a:gd name="connsiteY24" fmla="*/ 1337688 h 3482342"/>
              <a:gd name="connsiteX25" fmla="*/ 10629954 w 12192000"/>
              <a:gd name="connsiteY25" fmla="*/ 1330628 h 3482342"/>
              <a:gd name="connsiteX26" fmla="*/ 10623883 w 12192000"/>
              <a:gd name="connsiteY26" fmla="*/ 1332776 h 3482342"/>
              <a:gd name="connsiteX27" fmla="*/ 10622090 w 12192000"/>
              <a:gd name="connsiteY27" fmla="*/ 1341385 h 3482342"/>
              <a:gd name="connsiteX28" fmla="*/ 10573203 w 12192000"/>
              <a:gd name="connsiteY28" fmla="*/ 1351996 h 3482342"/>
              <a:gd name="connsiteX29" fmla="*/ 10513263 w 12192000"/>
              <a:gd name="connsiteY29" fmla="*/ 1350756 h 3482342"/>
              <a:gd name="connsiteX30" fmla="*/ 10464012 w 12192000"/>
              <a:gd name="connsiteY30" fmla="*/ 1391778 h 3482342"/>
              <a:gd name="connsiteX31" fmla="*/ 10405409 w 12192000"/>
              <a:gd name="connsiteY31" fmla="*/ 1422789 h 3482342"/>
              <a:gd name="connsiteX32" fmla="*/ 10370530 w 12192000"/>
              <a:gd name="connsiteY32" fmla="*/ 1441596 h 3482342"/>
              <a:gd name="connsiteX33" fmla="*/ 10264922 w 12192000"/>
              <a:gd name="connsiteY33" fmla="*/ 1472107 h 3482342"/>
              <a:gd name="connsiteX34" fmla="*/ 10058690 w 12192000"/>
              <a:gd name="connsiteY34" fmla="*/ 1474888 h 3482342"/>
              <a:gd name="connsiteX35" fmla="*/ 10004424 w 12192000"/>
              <a:gd name="connsiteY35" fmla="*/ 1489801 h 3482342"/>
              <a:gd name="connsiteX36" fmla="*/ 9999951 w 12192000"/>
              <a:gd name="connsiteY36" fmla="*/ 1499127 h 3482342"/>
              <a:gd name="connsiteX37" fmla="*/ 9845462 w 12192000"/>
              <a:gd name="connsiteY37" fmla="*/ 1548192 h 3482342"/>
              <a:gd name="connsiteX38" fmla="*/ 9736156 w 12192000"/>
              <a:gd name="connsiteY38" fmla="*/ 1581928 h 3482342"/>
              <a:gd name="connsiteX39" fmla="*/ 9693355 w 12192000"/>
              <a:gd name="connsiteY39" fmla="*/ 1602632 h 3482342"/>
              <a:gd name="connsiteX40" fmla="*/ 9664242 w 12192000"/>
              <a:gd name="connsiteY40" fmla="*/ 1622075 h 3482342"/>
              <a:gd name="connsiteX41" fmla="*/ 9579195 w 12192000"/>
              <a:gd name="connsiteY41" fmla="*/ 1648017 h 3482342"/>
              <a:gd name="connsiteX42" fmla="*/ 9433652 w 12192000"/>
              <a:gd name="connsiteY42" fmla="*/ 1681174 h 3482342"/>
              <a:gd name="connsiteX43" fmla="*/ 9403775 w 12192000"/>
              <a:gd name="connsiteY43" fmla="*/ 1690403 h 3482342"/>
              <a:gd name="connsiteX44" fmla="*/ 9382503 w 12192000"/>
              <a:gd name="connsiteY44" fmla="*/ 1706957 h 3482342"/>
              <a:gd name="connsiteX45" fmla="*/ 9381410 w 12192000"/>
              <a:gd name="connsiteY45" fmla="*/ 1718312 h 3482342"/>
              <a:gd name="connsiteX46" fmla="*/ 9365685 w 12192000"/>
              <a:gd name="connsiteY46" fmla="*/ 1724772 h 3482342"/>
              <a:gd name="connsiteX47" fmla="*/ 9278020 w 12192000"/>
              <a:gd name="connsiteY47" fmla="*/ 1741161 h 3482342"/>
              <a:gd name="connsiteX48" fmla="*/ 9217145 w 12192000"/>
              <a:gd name="connsiteY48" fmla="*/ 1771195 h 3482342"/>
              <a:gd name="connsiteX49" fmla="*/ 8955875 w 12192000"/>
              <a:gd name="connsiteY49" fmla="*/ 1796806 h 3482342"/>
              <a:gd name="connsiteX50" fmla="*/ 8648415 w 12192000"/>
              <a:gd name="connsiteY50" fmla="*/ 1878623 h 3482342"/>
              <a:gd name="connsiteX51" fmla="*/ 8524524 w 12192000"/>
              <a:gd name="connsiteY51" fmla="*/ 1902425 h 3482342"/>
              <a:gd name="connsiteX52" fmla="*/ 8436742 w 12192000"/>
              <a:gd name="connsiteY52" fmla="*/ 1923967 h 3482342"/>
              <a:gd name="connsiteX53" fmla="*/ 8345228 w 12192000"/>
              <a:gd name="connsiteY53" fmla="*/ 1939822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17124 w 12192000"/>
              <a:gd name="connsiteY64" fmla="*/ 1837109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700779 w 12192000"/>
              <a:gd name="connsiteY70" fmla="*/ 1907344 h 3482342"/>
              <a:gd name="connsiteX71" fmla="*/ 6672513 w 12192000"/>
              <a:gd name="connsiteY71" fmla="*/ 1926452 h 3482342"/>
              <a:gd name="connsiteX72" fmla="*/ 6633549 w 12192000"/>
              <a:gd name="connsiteY72" fmla="*/ 1936255 h 3482342"/>
              <a:gd name="connsiteX73" fmla="*/ 6444344 w 12192000"/>
              <a:gd name="connsiteY73" fmla="*/ 1969663 h 3482342"/>
              <a:gd name="connsiteX74" fmla="*/ 6333446 w 12192000"/>
              <a:gd name="connsiteY74" fmla="*/ 1997163 h 3482342"/>
              <a:gd name="connsiteX75" fmla="*/ 6294933 w 12192000"/>
              <a:gd name="connsiteY75" fmla="*/ 2019412 h 3482342"/>
              <a:gd name="connsiteX76" fmla="*/ 6238719 w 12192000"/>
              <a:gd name="connsiteY76" fmla="*/ 2042547 h 3482342"/>
              <a:gd name="connsiteX77" fmla="*/ 6142310 w 12192000"/>
              <a:gd name="connsiteY77" fmla="*/ 2092510 h 3482342"/>
              <a:gd name="connsiteX78" fmla="*/ 6007916 w 12192000"/>
              <a:gd name="connsiteY78" fmla="*/ 2143752 h 3482342"/>
              <a:gd name="connsiteX79" fmla="*/ 5894610 w 12192000"/>
              <a:gd name="connsiteY79" fmla="*/ 2130684 h 3482342"/>
              <a:gd name="connsiteX80" fmla="*/ 5817682 w 12192000"/>
              <a:gd name="connsiteY80" fmla="*/ 2157358 h 3482342"/>
              <a:gd name="connsiteX81" fmla="*/ 5591469 w 12192000"/>
              <a:gd name="connsiteY81" fmla="*/ 2178389 h 3482342"/>
              <a:gd name="connsiteX82" fmla="*/ 5414282 w 12192000"/>
              <a:gd name="connsiteY82" fmla="*/ 2183070 h 3482342"/>
              <a:gd name="connsiteX83" fmla="*/ 5368369 w 12192000"/>
              <a:gd name="connsiteY83" fmla="*/ 2204272 h 3482342"/>
              <a:gd name="connsiteX84" fmla="*/ 5291263 w 12192000"/>
              <a:gd name="connsiteY84" fmla="*/ 2239182 h 3482342"/>
              <a:gd name="connsiteX85" fmla="*/ 5240857 w 12192000"/>
              <a:gd name="connsiteY85" fmla="*/ 2289444 h 3482342"/>
              <a:gd name="connsiteX86" fmla="*/ 5173523 w 12192000"/>
              <a:gd name="connsiteY86" fmla="*/ 2309057 h 3482342"/>
              <a:gd name="connsiteX87" fmla="*/ 5148543 w 12192000"/>
              <a:gd name="connsiteY87" fmla="*/ 2282356 h 3482342"/>
              <a:gd name="connsiteX88" fmla="*/ 5079548 w 12192000"/>
              <a:gd name="connsiteY88" fmla="*/ 2313485 h 3482342"/>
              <a:gd name="connsiteX89" fmla="*/ 4975908 w 12192000"/>
              <a:gd name="connsiteY89" fmla="*/ 2364128 h 3482342"/>
              <a:gd name="connsiteX90" fmla="*/ 4913723 w 12192000"/>
              <a:gd name="connsiteY90" fmla="*/ 2385265 h 3482342"/>
              <a:gd name="connsiteX91" fmla="*/ 4746485 w 12192000"/>
              <a:gd name="connsiteY91" fmla="*/ 2451769 h 3482342"/>
              <a:gd name="connsiteX92" fmla="*/ 4681588 w 12192000"/>
              <a:gd name="connsiteY92" fmla="*/ 2467494 h 3482342"/>
              <a:gd name="connsiteX93" fmla="*/ 1783655 w 12192000"/>
              <a:gd name="connsiteY93" fmla="*/ 3163860 h 3482342"/>
              <a:gd name="connsiteX94" fmla="*/ 1325955 w 12192000"/>
              <a:gd name="connsiteY94" fmla="*/ 3176692 h 3482342"/>
              <a:gd name="connsiteX95" fmla="*/ 1190384 w 12192000"/>
              <a:gd name="connsiteY95" fmla="*/ 3203504 h 3482342"/>
              <a:gd name="connsiteX96" fmla="*/ 1094537 w 12192000"/>
              <a:gd name="connsiteY96" fmla="*/ 3229469 h 3482342"/>
              <a:gd name="connsiteX97" fmla="*/ 779276 w 12192000"/>
              <a:gd name="connsiteY97" fmla="*/ 3327290 h 3482342"/>
              <a:gd name="connsiteX98" fmla="*/ 600378 w 12192000"/>
              <a:gd name="connsiteY98" fmla="*/ 3335250 h 3482342"/>
              <a:gd name="connsiteX99" fmla="*/ 493457 w 12192000"/>
              <a:gd name="connsiteY99" fmla="*/ 3365044 h 3482342"/>
              <a:gd name="connsiteX100" fmla="*/ 349402 w 12192000"/>
              <a:gd name="connsiteY100" fmla="*/ 3380897 h 3482342"/>
              <a:gd name="connsiteX101" fmla="*/ 192183 w 12192000"/>
              <a:gd name="connsiteY101" fmla="*/ 3460075 h 3482342"/>
              <a:gd name="connsiteX102" fmla="*/ 46713 w 12192000"/>
              <a:gd name="connsiteY102" fmla="*/ 3462986 h 3482342"/>
              <a:gd name="connsiteX103" fmla="*/ 2765 w 12192000"/>
              <a:gd name="connsiteY103" fmla="*/ 3480770 h 3482342"/>
              <a:gd name="connsiteX104" fmla="*/ 0 w 12192000"/>
              <a:gd name="connsiteY104" fmla="*/ 3482342 h 3482342"/>
              <a:gd name="connsiteX105" fmla="*/ 0 w 12192000"/>
              <a:gd name="connsiteY10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832727 w 12192000"/>
              <a:gd name="connsiteY21" fmla="*/ 1341335 h 3482342"/>
              <a:gd name="connsiteX22" fmla="*/ 10720408 w 12192000"/>
              <a:gd name="connsiteY22" fmla="*/ 1344999 h 3482342"/>
              <a:gd name="connsiteX23" fmla="*/ 10635456 w 12192000"/>
              <a:gd name="connsiteY23" fmla="*/ 1337688 h 3482342"/>
              <a:gd name="connsiteX24" fmla="*/ 10629954 w 12192000"/>
              <a:gd name="connsiteY24" fmla="*/ 1330628 h 3482342"/>
              <a:gd name="connsiteX25" fmla="*/ 10623883 w 12192000"/>
              <a:gd name="connsiteY25" fmla="*/ 1332776 h 3482342"/>
              <a:gd name="connsiteX26" fmla="*/ 10622090 w 12192000"/>
              <a:gd name="connsiteY26" fmla="*/ 1341385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264922 w 12192000"/>
              <a:gd name="connsiteY32" fmla="*/ 1472107 h 3482342"/>
              <a:gd name="connsiteX33" fmla="*/ 10058690 w 12192000"/>
              <a:gd name="connsiteY33" fmla="*/ 1474888 h 3482342"/>
              <a:gd name="connsiteX34" fmla="*/ 10004424 w 12192000"/>
              <a:gd name="connsiteY34" fmla="*/ 1489801 h 3482342"/>
              <a:gd name="connsiteX35" fmla="*/ 9999951 w 12192000"/>
              <a:gd name="connsiteY35" fmla="*/ 1499127 h 3482342"/>
              <a:gd name="connsiteX36" fmla="*/ 9845462 w 12192000"/>
              <a:gd name="connsiteY36" fmla="*/ 1548192 h 3482342"/>
              <a:gd name="connsiteX37" fmla="*/ 9736156 w 12192000"/>
              <a:gd name="connsiteY37" fmla="*/ 1581928 h 3482342"/>
              <a:gd name="connsiteX38" fmla="*/ 9693355 w 12192000"/>
              <a:gd name="connsiteY38" fmla="*/ 1602632 h 3482342"/>
              <a:gd name="connsiteX39" fmla="*/ 9664242 w 12192000"/>
              <a:gd name="connsiteY39" fmla="*/ 1622075 h 3482342"/>
              <a:gd name="connsiteX40" fmla="*/ 9579195 w 12192000"/>
              <a:gd name="connsiteY40" fmla="*/ 1648017 h 3482342"/>
              <a:gd name="connsiteX41" fmla="*/ 9433652 w 12192000"/>
              <a:gd name="connsiteY41" fmla="*/ 1681174 h 3482342"/>
              <a:gd name="connsiteX42" fmla="*/ 9403775 w 12192000"/>
              <a:gd name="connsiteY42" fmla="*/ 1690403 h 3482342"/>
              <a:gd name="connsiteX43" fmla="*/ 9382503 w 12192000"/>
              <a:gd name="connsiteY43" fmla="*/ 1706957 h 3482342"/>
              <a:gd name="connsiteX44" fmla="*/ 9381410 w 12192000"/>
              <a:gd name="connsiteY44" fmla="*/ 1718312 h 3482342"/>
              <a:gd name="connsiteX45" fmla="*/ 9365685 w 12192000"/>
              <a:gd name="connsiteY45" fmla="*/ 1724772 h 3482342"/>
              <a:gd name="connsiteX46" fmla="*/ 9278020 w 12192000"/>
              <a:gd name="connsiteY46" fmla="*/ 1741161 h 3482342"/>
              <a:gd name="connsiteX47" fmla="*/ 9217145 w 12192000"/>
              <a:gd name="connsiteY47" fmla="*/ 1771195 h 3482342"/>
              <a:gd name="connsiteX48" fmla="*/ 8955875 w 12192000"/>
              <a:gd name="connsiteY48" fmla="*/ 1796806 h 3482342"/>
              <a:gd name="connsiteX49" fmla="*/ 8648415 w 12192000"/>
              <a:gd name="connsiteY49" fmla="*/ 1878623 h 3482342"/>
              <a:gd name="connsiteX50" fmla="*/ 8524524 w 12192000"/>
              <a:gd name="connsiteY50" fmla="*/ 1902425 h 3482342"/>
              <a:gd name="connsiteX51" fmla="*/ 8436742 w 12192000"/>
              <a:gd name="connsiteY51" fmla="*/ 1923967 h 3482342"/>
              <a:gd name="connsiteX52" fmla="*/ 8345228 w 12192000"/>
              <a:gd name="connsiteY52" fmla="*/ 1939822 h 3482342"/>
              <a:gd name="connsiteX53" fmla="*/ 8236214 w 12192000"/>
              <a:gd name="connsiteY53" fmla="*/ 1909725 h 3482342"/>
              <a:gd name="connsiteX54" fmla="*/ 8132104 w 12192000"/>
              <a:gd name="connsiteY54" fmla="*/ 1895727 h 3482342"/>
              <a:gd name="connsiteX55" fmla="*/ 7918078 w 12192000"/>
              <a:gd name="connsiteY55" fmla="*/ 1862668 h 3482342"/>
              <a:gd name="connsiteX56" fmla="*/ 7817899 w 12192000"/>
              <a:gd name="connsiteY56" fmla="*/ 1862176 h 3482342"/>
              <a:gd name="connsiteX57" fmla="*/ 7768994 w 12192000"/>
              <a:gd name="connsiteY57" fmla="*/ 1855721 h 3482342"/>
              <a:gd name="connsiteX58" fmla="*/ 7618027 w 12192000"/>
              <a:gd name="connsiteY58" fmla="*/ 1830959 h 3482342"/>
              <a:gd name="connsiteX59" fmla="*/ 7449425 w 12192000"/>
              <a:gd name="connsiteY59" fmla="*/ 1810910 h 3482342"/>
              <a:gd name="connsiteX60" fmla="*/ 7342915 w 12192000"/>
              <a:gd name="connsiteY60" fmla="*/ 1819827 h 3482342"/>
              <a:gd name="connsiteX61" fmla="*/ 7255191 w 12192000"/>
              <a:gd name="connsiteY61" fmla="*/ 1834354 h 3482342"/>
              <a:gd name="connsiteX62" fmla="*/ 7131205 w 12192000"/>
              <a:gd name="connsiteY62" fmla="*/ 1845557 h 3482342"/>
              <a:gd name="connsiteX63" fmla="*/ 6917124 w 12192000"/>
              <a:gd name="connsiteY63" fmla="*/ 1837109 h 3482342"/>
              <a:gd name="connsiteX64" fmla="*/ 6837145 w 12192000"/>
              <a:gd name="connsiteY64" fmla="*/ 1870724 h 3482342"/>
              <a:gd name="connsiteX65" fmla="*/ 6753991 w 12192000"/>
              <a:gd name="connsiteY65" fmla="*/ 1860969 h 3482342"/>
              <a:gd name="connsiteX66" fmla="*/ 6727754 w 12192000"/>
              <a:gd name="connsiteY66" fmla="*/ 1882372 h 3482342"/>
              <a:gd name="connsiteX67" fmla="*/ 6723371 w 12192000"/>
              <a:gd name="connsiteY67" fmla="*/ 1886494 h 3482342"/>
              <a:gd name="connsiteX68" fmla="*/ 6702779 w 12192000"/>
              <a:gd name="connsiteY68" fmla="*/ 1893601 h 3482342"/>
              <a:gd name="connsiteX69" fmla="*/ 6700779 w 12192000"/>
              <a:gd name="connsiteY69" fmla="*/ 1907344 h 3482342"/>
              <a:gd name="connsiteX70" fmla="*/ 6672513 w 12192000"/>
              <a:gd name="connsiteY70" fmla="*/ 1926452 h 3482342"/>
              <a:gd name="connsiteX71" fmla="*/ 6633549 w 12192000"/>
              <a:gd name="connsiteY71" fmla="*/ 1936255 h 3482342"/>
              <a:gd name="connsiteX72" fmla="*/ 6444344 w 12192000"/>
              <a:gd name="connsiteY72" fmla="*/ 1969663 h 3482342"/>
              <a:gd name="connsiteX73" fmla="*/ 6333446 w 12192000"/>
              <a:gd name="connsiteY73" fmla="*/ 1997163 h 3482342"/>
              <a:gd name="connsiteX74" fmla="*/ 6294933 w 12192000"/>
              <a:gd name="connsiteY74" fmla="*/ 2019412 h 3482342"/>
              <a:gd name="connsiteX75" fmla="*/ 6238719 w 12192000"/>
              <a:gd name="connsiteY75" fmla="*/ 2042547 h 3482342"/>
              <a:gd name="connsiteX76" fmla="*/ 6142310 w 12192000"/>
              <a:gd name="connsiteY76" fmla="*/ 2092510 h 3482342"/>
              <a:gd name="connsiteX77" fmla="*/ 6007916 w 12192000"/>
              <a:gd name="connsiteY77" fmla="*/ 2143752 h 3482342"/>
              <a:gd name="connsiteX78" fmla="*/ 5894610 w 12192000"/>
              <a:gd name="connsiteY78" fmla="*/ 2130684 h 3482342"/>
              <a:gd name="connsiteX79" fmla="*/ 5817682 w 12192000"/>
              <a:gd name="connsiteY79" fmla="*/ 2157358 h 3482342"/>
              <a:gd name="connsiteX80" fmla="*/ 5591469 w 12192000"/>
              <a:gd name="connsiteY80" fmla="*/ 2178389 h 3482342"/>
              <a:gd name="connsiteX81" fmla="*/ 5414282 w 12192000"/>
              <a:gd name="connsiteY81" fmla="*/ 2183070 h 3482342"/>
              <a:gd name="connsiteX82" fmla="*/ 5368369 w 12192000"/>
              <a:gd name="connsiteY82" fmla="*/ 2204272 h 3482342"/>
              <a:gd name="connsiteX83" fmla="*/ 5291263 w 12192000"/>
              <a:gd name="connsiteY83" fmla="*/ 2239182 h 3482342"/>
              <a:gd name="connsiteX84" fmla="*/ 5240857 w 12192000"/>
              <a:gd name="connsiteY84" fmla="*/ 2289444 h 3482342"/>
              <a:gd name="connsiteX85" fmla="*/ 5173523 w 12192000"/>
              <a:gd name="connsiteY85" fmla="*/ 2309057 h 3482342"/>
              <a:gd name="connsiteX86" fmla="*/ 5148543 w 12192000"/>
              <a:gd name="connsiteY86" fmla="*/ 2282356 h 3482342"/>
              <a:gd name="connsiteX87" fmla="*/ 5079548 w 12192000"/>
              <a:gd name="connsiteY87" fmla="*/ 2313485 h 3482342"/>
              <a:gd name="connsiteX88" fmla="*/ 4975908 w 12192000"/>
              <a:gd name="connsiteY88" fmla="*/ 2364128 h 3482342"/>
              <a:gd name="connsiteX89" fmla="*/ 4913723 w 12192000"/>
              <a:gd name="connsiteY89" fmla="*/ 2385265 h 3482342"/>
              <a:gd name="connsiteX90" fmla="*/ 4746485 w 12192000"/>
              <a:gd name="connsiteY90" fmla="*/ 2451769 h 3482342"/>
              <a:gd name="connsiteX91" fmla="*/ 4681588 w 12192000"/>
              <a:gd name="connsiteY91" fmla="*/ 2467494 h 3482342"/>
              <a:gd name="connsiteX92" fmla="*/ 1783655 w 12192000"/>
              <a:gd name="connsiteY92" fmla="*/ 3163860 h 3482342"/>
              <a:gd name="connsiteX93" fmla="*/ 1325955 w 12192000"/>
              <a:gd name="connsiteY93" fmla="*/ 3176692 h 3482342"/>
              <a:gd name="connsiteX94" fmla="*/ 1190384 w 12192000"/>
              <a:gd name="connsiteY94" fmla="*/ 3203504 h 3482342"/>
              <a:gd name="connsiteX95" fmla="*/ 1094537 w 12192000"/>
              <a:gd name="connsiteY95" fmla="*/ 3229469 h 3482342"/>
              <a:gd name="connsiteX96" fmla="*/ 779276 w 12192000"/>
              <a:gd name="connsiteY96" fmla="*/ 3327290 h 3482342"/>
              <a:gd name="connsiteX97" fmla="*/ 600378 w 12192000"/>
              <a:gd name="connsiteY97" fmla="*/ 3335250 h 3482342"/>
              <a:gd name="connsiteX98" fmla="*/ 493457 w 12192000"/>
              <a:gd name="connsiteY98" fmla="*/ 3365044 h 3482342"/>
              <a:gd name="connsiteX99" fmla="*/ 349402 w 12192000"/>
              <a:gd name="connsiteY99" fmla="*/ 3380897 h 3482342"/>
              <a:gd name="connsiteX100" fmla="*/ 192183 w 12192000"/>
              <a:gd name="connsiteY100" fmla="*/ 3460075 h 3482342"/>
              <a:gd name="connsiteX101" fmla="*/ 46713 w 12192000"/>
              <a:gd name="connsiteY101" fmla="*/ 3462986 h 3482342"/>
              <a:gd name="connsiteX102" fmla="*/ 2765 w 12192000"/>
              <a:gd name="connsiteY102" fmla="*/ 3480770 h 3482342"/>
              <a:gd name="connsiteX103" fmla="*/ 0 w 12192000"/>
              <a:gd name="connsiteY103" fmla="*/ 3482342 h 3482342"/>
              <a:gd name="connsiteX104" fmla="*/ 0 w 12192000"/>
              <a:gd name="connsiteY10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720408 w 12192000"/>
              <a:gd name="connsiteY21" fmla="*/ 134499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573203 w 12192000"/>
              <a:gd name="connsiteY25" fmla="*/ 1351996 h 3482342"/>
              <a:gd name="connsiteX26" fmla="*/ 10513263 w 12192000"/>
              <a:gd name="connsiteY26" fmla="*/ 1350756 h 3482342"/>
              <a:gd name="connsiteX27" fmla="*/ 10464012 w 12192000"/>
              <a:gd name="connsiteY27" fmla="*/ 1391778 h 3482342"/>
              <a:gd name="connsiteX28" fmla="*/ 10405409 w 12192000"/>
              <a:gd name="connsiteY28" fmla="*/ 1422789 h 3482342"/>
              <a:gd name="connsiteX29" fmla="*/ 10370530 w 12192000"/>
              <a:gd name="connsiteY29" fmla="*/ 1441596 h 3482342"/>
              <a:gd name="connsiteX30" fmla="*/ 10264922 w 12192000"/>
              <a:gd name="connsiteY30" fmla="*/ 1472107 h 3482342"/>
              <a:gd name="connsiteX31" fmla="*/ 10058690 w 12192000"/>
              <a:gd name="connsiteY31" fmla="*/ 1474888 h 3482342"/>
              <a:gd name="connsiteX32" fmla="*/ 10004424 w 12192000"/>
              <a:gd name="connsiteY32" fmla="*/ 1489801 h 3482342"/>
              <a:gd name="connsiteX33" fmla="*/ 9999951 w 12192000"/>
              <a:gd name="connsiteY33" fmla="*/ 1499127 h 3482342"/>
              <a:gd name="connsiteX34" fmla="*/ 9845462 w 12192000"/>
              <a:gd name="connsiteY34" fmla="*/ 1548192 h 3482342"/>
              <a:gd name="connsiteX35" fmla="*/ 9736156 w 12192000"/>
              <a:gd name="connsiteY35" fmla="*/ 1581928 h 3482342"/>
              <a:gd name="connsiteX36" fmla="*/ 9693355 w 12192000"/>
              <a:gd name="connsiteY36" fmla="*/ 1602632 h 3482342"/>
              <a:gd name="connsiteX37" fmla="*/ 9664242 w 12192000"/>
              <a:gd name="connsiteY37" fmla="*/ 1622075 h 3482342"/>
              <a:gd name="connsiteX38" fmla="*/ 9579195 w 12192000"/>
              <a:gd name="connsiteY38" fmla="*/ 1648017 h 3482342"/>
              <a:gd name="connsiteX39" fmla="*/ 9433652 w 12192000"/>
              <a:gd name="connsiteY39" fmla="*/ 1681174 h 3482342"/>
              <a:gd name="connsiteX40" fmla="*/ 9403775 w 12192000"/>
              <a:gd name="connsiteY40" fmla="*/ 1690403 h 3482342"/>
              <a:gd name="connsiteX41" fmla="*/ 9382503 w 12192000"/>
              <a:gd name="connsiteY41" fmla="*/ 1706957 h 3482342"/>
              <a:gd name="connsiteX42" fmla="*/ 9381410 w 12192000"/>
              <a:gd name="connsiteY42" fmla="*/ 1718312 h 3482342"/>
              <a:gd name="connsiteX43" fmla="*/ 9365685 w 12192000"/>
              <a:gd name="connsiteY43" fmla="*/ 1724772 h 3482342"/>
              <a:gd name="connsiteX44" fmla="*/ 9278020 w 12192000"/>
              <a:gd name="connsiteY44" fmla="*/ 1741161 h 3482342"/>
              <a:gd name="connsiteX45" fmla="*/ 9217145 w 12192000"/>
              <a:gd name="connsiteY45" fmla="*/ 1771195 h 3482342"/>
              <a:gd name="connsiteX46" fmla="*/ 8955875 w 12192000"/>
              <a:gd name="connsiteY46" fmla="*/ 1796806 h 3482342"/>
              <a:gd name="connsiteX47" fmla="*/ 8648415 w 12192000"/>
              <a:gd name="connsiteY47" fmla="*/ 1878623 h 3482342"/>
              <a:gd name="connsiteX48" fmla="*/ 8524524 w 12192000"/>
              <a:gd name="connsiteY48" fmla="*/ 1902425 h 3482342"/>
              <a:gd name="connsiteX49" fmla="*/ 8436742 w 12192000"/>
              <a:gd name="connsiteY49" fmla="*/ 1923967 h 3482342"/>
              <a:gd name="connsiteX50" fmla="*/ 8345228 w 12192000"/>
              <a:gd name="connsiteY50" fmla="*/ 1939822 h 3482342"/>
              <a:gd name="connsiteX51" fmla="*/ 8236214 w 12192000"/>
              <a:gd name="connsiteY51" fmla="*/ 1909725 h 3482342"/>
              <a:gd name="connsiteX52" fmla="*/ 8132104 w 12192000"/>
              <a:gd name="connsiteY52" fmla="*/ 1895727 h 3482342"/>
              <a:gd name="connsiteX53" fmla="*/ 7918078 w 12192000"/>
              <a:gd name="connsiteY53" fmla="*/ 1862668 h 3482342"/>
              <a:gd name="connsiteX54" fmla="*/ 7817899 w 12192000"/>
              <a:gd name="connsiteY54" fmla="*/ 1862176 h 3482342"/>
              <a:gd name="connsiteX55" fmla="*/ 7768994 w 12192000"/>
              <a:gd name="connsiteY55" fmla="*/ 1855721 h 3482342"/>
              <a:gd name="connsiteX56" fmla="*/ 7618027 w 12192000"/>
              <a:gd name="connsiteY56" fmla="*/ 1830959 h 3482342"/>
              <a:gd name="connsiteX57" fmla="*/ 7449425 w 12192000"/>
              <a:gd name="connsiteY57" fmla="*/ 1810910 h 3482342"/>
              <a:gd name="connsiteX58" fmla="*/ 7342915 w 12192000"/>
              <a:gd name="connsiteY58" fmla="*/ 1819827 h 3482342"/>
              <a:gd name="connsiteX59" fmla="*/ 7255191 w 12192000"/>
              <a:gd name="connsiteY59" fmla="*/ 1834354 h 3482342"/>
              <a:gd name="connsiteX60" fmla="*/ 7131205 w 12192000"/>
              <a:gd name="connsiteY60" fmla="*/ 1845557 h 3482342"/>
              <a:gd name="connsiteX61" fmla="*/ 6917124 w 12192000"/>
              <a:gd name="connsiteY61" fmla="*/ 1837109 h 3482342"/>
              <a:gd name="connsiteX62" fmla="*/ 6837145 w 12192000"/>
              <a:gd name="connsiteY62" fmla="*/ 1870724 h 3482342"/>
              <a:gd name="connsiteX63" fmla="*/ 6753991 w 12192000"/>
              <a:gd name="connsiteY63" fmla="*/ 1860969 h 3482342"/>
              <a:gd name="connsiteX64" fmla="*/ 6727754 w 12192000"/>
              <a:gd name="connsiteY64" fmla="*/ 1882372 h 3482342"/>
              <a:gd name="connsiteX65" fmla="*/ 6723371 w 12192000"/>
              <a:gd name="connsiteY65" fmla="*/ 1886494 h 3482342"/>
              <a:gd name="connsiteX66" fmla="*/ 6702779 w 12192000"/>
              <a:gd name="connsiteY66" fmla="*/ 1893601 h 3482342"/>
              <a:gd name="connsiteX67" fmla="*/ 6700779 w 12192000"/>
              <a:gd name="connsiteY67" fmla="*/ 1907344 h 3482342"/>
              <a:gd name="connsiteX68" fmla="*/ 6672513 w 12192000"/>
              <a:gd name="connsiteY68" fmla="*/ 1926452 h 3482342"/>
              <a:gd name="connsiteX69" fmla="*/ 6633549 w 12192000"/>
              <a:gd name="connsiteY69" fmla="*/ 1936255 h 3482342"/>
              <a:gd name="connsiteX70" fmla="*/ 6444344 w 12192000"/>
              <a:gd name="connsiteY70" fmla="*/ 1969663 h 3482342"/>
              <a:gd name="connsiteX71" fmla="*/ 6333446 w 12192000"/>
              <a:gd name="connsiteY71" fmla="*/ 1997163 h 3482342"/>
              <a:gd name="connsiteX72" fmla="*/ 6294933 w 12192000"/>
              <a:gd name="connsiteY72" fmla="*/ 2019412 h 3482342"/>
              <a:gd name="connsiteX73" fmla="*/ 6238719 w 12192000"/>
              <a:gd name="connsiteY73" fmla="*/ 2042547 h 3482342"/>
              <a:gd name="connsiteX74" fmla="*/ 6142310 w 12192000"/>
              <a:gd name="connsiteY74" fmla="*/ 2092510 h 3482342"/>
              <a:gd name="connsiteX75" fmla="*/ 6007916 w 12192000"/>
              <a:gd name="connsiteY75" fmla="*/ 2143752 h 3482342"/>
              <a:gd name="connsiteX76" fmla="*/ 5894610 w 12192000"/>
              <a:gd name="connsiteY76" fmla="*/ 2130684 h 3482342"/>
              <a:gd name="connsiteX77" fmla="*/ 5817682 w 12192000"/>
              <a:gd name="connsiteY77" fmla="*/ 2157358 h 3482342"/>
              <a:gd name="connsiteX78" fmla="*/ 5591469 w 12192000"/>
              <a:gd name="connsiteY78" fmla="*/ 2178389 h 3482342"/>
              <a:gd name="connsiteX79" fmla="*/ 5414282 w 12192000"/>
              <a:gd name="connsiteY79" fmla="*/ 2183070 h 3482342"/>
              <a:gd name="connsiteX80" fmla="*/ 5368369 w 12192000"/>
              <a:gd name="connsiteY80" fmla="*/ 2204272 h 3482342"/>
              <a:gd name="connsiteX81" fmla="*/ 5291263 w 12192000"/>
              <a:gd name="connsiteY81" fmla="*/ 2239182 h 3482342"/>
              <a:gd name="connsiteX82" fmla="*/ 5240857 w 12192000"/>
              <a:gd name="connsiteY82" fmla="*/ 2289444 h 3482342"/>
              <a:gd name="connsiteX83" fmla="*/ 5173523 w 12192000"/>
              <a:gd name="connsiteY83" fmla="*/ 2309057 h 3482342"/>
              <a:gd name="connsiteX84" fmla="*/ 5148543 w 12192000"/>
              <a:gd name="connsiteY84" fmla="*/ 2282356 h 3482342"/>
              <a:gd name="connsiteX85" fmla="*/ 5079548 w 12192000"/>
              <a:gd name="connsiteY85" fmla="*/ 2313485 h 3482342"/>
              <a:gd name="connsiteX86" fmla="*/ 4975908 w 12192000"/>
              <a:gd name="connsiteY86" fmla="*/ 2364128 h 3482342"/>
              <a:gd name="connsiteX87" fmla="*/ 4913723 w 12192000"/>
              <a:gd name="connsiteY87" fmla="*/ 2385265 h 3482342"/>
              <a:gd name="connsiteX88" fmla="*/ 4746485 w 12192000"/>
              <a:gd name="connsiteY88" fmla="*/ 2451769 h 3482342"/>
              <a:gd name="connsiteX89" fmla="*/ 4681588 w 12192000"/>
              <a:gd name="connsiteY89" fmla="*/ 2467494 h 3482342"/>
              <a:gd name="connsiteX90" fmla="*/ 1783655 w 12192000"/>
              <a:gd name="connsiteY90" fmla="*/ 3163860 h 3482342"/>
              <a:gd name="connsiteX91" fmla="*/ 1325955 w 12192000"/>
              <a:gd name="connsiteY91" fmla="*/ 3176692 h 3482342"/>
              <a:gd name="connsiteX92" fmla="*/ 1190384 w 12192000"/>
              <a:gd name="connsiteY92" fmla="*/ 3203504 h 3482342"/>
              <a:gd name="connsiteX93" fmla="*/ 1094537 w 12192000"/>
              <a:gd name="connsiteY93" fmla="*/ 3229469 h 3482342"/>
              <a:gd name="connsiteX94" fmla="*/ 779276 w 12192000"/>
              <a:gd name="connsiteY94" fmla="*/ 3327290 h 3482342"/>
              <a:gd name="connsiteX95" fmla="*/ 600378 w 12192000"/>
              <a:gd name="connsiteY95" fmla="*/ 3335250 h 3482342"/>
              <a:gd name="connsiteX96" fmla="*/ 493457 w 12192000"/>
              <a:gd name="connsiteY96" fmla="*/ 3365044 h 3482342"/>
              <a:gd name="connsiteX97" fmla="*/ 349402 w 12192000"/>
              <a:gd name="connsiteY97" fmla="*/ 3380897 h 3482342"/>
              <a:gd name="connsiteX98" fmla="*/ 192183 w 12192000"/>
              <a:gd name="connsiteY98" fmla="*/ 3460075 h 3482342"/>
              <a:gd name="connsiteX99" fmla="*/ 46713 w 12192000"/>
              <a:gd name="connsiteY99" fmla="*/ 3462986 h 3482342"/>
              <a:gd name="connsiteX100" fmla="*/ 2765 w 12192000"/>
              <a:gd name="connsiteY100" fmla="*/ 3480770 h 3482342"/>
              <a:gd name="connsiteX101" fmla="*/ 0 w 12192000"/>
              <a:gd name="connsiteY101" fmla="*/ 3482342 h 3482342"/>
              <a:gd name="connsiteX102" fmla="*/ 0 w 12192000"/>
              <a:gd name="connsiteY10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68054 w 12192000"/>
              <a:gd name="connsiteY23" fmla="*/ 14195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68054 w 12192000"/>
              <a:gd name="connsiteY23" fmla="*/ 14195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236214 w 12192000"/>
              <a:gd name="connsiteY49" fmla="*/ 1909725 h 3482342"/>
              <a:gd name="connsiteX50" fmla="*/ 8132104 w 12192000"/>
              <a:gd name="connsiteY50" fmla="*/ 1895727 h 3482342"/>
              <a:gd name="connsiteX51" fmla="*/ 7918078 w 12192000"/>
              <a:gd name="connsiteY51" fmla="*/ 1862668 h 3482342"/>
              <a:gd name="connsiteX52" fmla="*/ 7817899 w 12192000"/>
              <a:gd name="connsiteY52" fmla="*/ 1862176 h 3482342"/>
              <a:gd name="connsiteX53" fmla="*/ 7768994 w 12192000"/>
              <a:gd name="connsiteY53" fmla="*/ 1855721 h 3482342"/>
              <a:gd name="connsiteX54" fmla="*/ 7618027 w 12192000"/>
              <a:gd name="connsiteY54" fmla="*/ 1830959 h 3482342"/>
              <a:gd name="connsiteX55" fmla="*/ 7449425 w 12192000"/>
              <a:gd name="connsiteY55" fmla="*/ 1810910 h 3482342"/>
              <a:gd name="connsiteX56" fmla="*/ 7342915 w 12192000"/>
              <a:gd name="connsiteY56" fmla="*/ 1819827 h 3482342"/>
              <a:gd name="connsiteX57" fmla="*/ 7255191 w 12192000"/>
              <a:gd name="connsiteY57" fmla="*/ 1834354 h 3482342"/>
              <a:gd name="connsiteX58" fmla="*/ 7131205 w 12192000"/>
              <a:gd name="connsiteY58" fmla="*/ 1845557 h 3482342"/>
              <a:gd name="connsiteX59" fmla="*/ 6917124 w 12192000"/>
              <a:gd name="connsiteY59" fmla="*/ 1837109 h 3482342"/>
              <a:gd name="connsiteX60" fmla="*/ 6837145 w 12192000"/>
              <a:gd name="connsiteY60" fmla="*/ 1870724 h 3482342"/>
              <a:gd name="connsiteX61" fmla="*/ 6753991 w 12192000"/>
              <a:gd name="connsiteY61" fmla="*/ 1860969 h 3482342"/>
              <a:gd name="connsiteX62" fmla="*/ 6727754 w 12192000"/>
              <a:gd name="connsiteY62" fmla="*/ 1882372 h 3482342"/>
              <a:gd name="connsiteX63" fmla="*/ 6723371 w 12192000"/>
              <a:gd name="connsiteY63" fmla="*/ 1886494 h 3482342"/>
              <a:gd name="connsiteX64" fmla="*/ 6702779 w 12192000"/>
              <a:gd name="connsiteY64" fmla="*/ 1893601 h 3482342"/>
              <a:gd name="connsiteX65" fmla="*/ 6700779 w 12192000"/>
              <a:gd name="connsiteY65" fmla="*/ 1907344 h 3482342"/>
              <a:gd name="connsiteX66" fmla="*/ 6672513 w 12192000"/>
              <a:gd name="connsiteY66" fmla="*/ 1926452 h 3482342"/>
              <a:gd name="connsiteX67" fmla="*/ 6633549 w 12192000"/>
              <a:gd name="connsiteY67" fmla="*/ 1936255 h 3482342"/>
              <a:gd name="connsiteX68" fmla="*/ 6444344 w 12192000"/>
              <a:gd name="connsiteY68" fmla="*/ 1969663 h 3482342"/>
              <a:gd name="connsiteX69" fmla="*/ 6333446 w 12192000"/>
              <a:gd name="connsiteY69" fmla="*/ 1997163 h 3482342"/>
              <a:gd name="connsiteX70" fmla="*/ 6294933 w 12192000"/>
              <a:gd name="connsiteY70" fmla="*/ 2019412 h 3482342"/>
              <a:gd name="connsiteX71" fmla="*/ 6238719 w 12192000"/>
              <a:gd name="connsiteY71" fmla="*/ 2042547 h 3482342"/>
              <a:gd name="connsiteX72" fmla="*/ 6142310 w 12192000"/>
              <a:gd name="connsiteY72" fmla="*/ 2092510 h 3482342"/>
              <a:gd name="connsiteX73" fmla="*/ 6007916 w 12192000"/>
              <a:gd name="connsiteY73" fmla="*/ 2143752 h 3482342"/>
              <a:gd name="connsiteX74" fmla="*/ 5894610 w 12192000"/>
              <a:gd name="connsiteY74" fmla="*/ 2130684 h 3482342"/>
              <a:gd name="connsiteX75" fmla="*/ 5817682 w 12192000"/>
              <a:gd name="connsiteY75" fmla="*/ 2157358 h 3482342"/>
              <a:gd name="connsiteX76" fmla="*/ 5591469 w 12192000"/>
              <a:gd name="connsiteY76" fmla="*/ 2178389 h 3482342"/>
              <a:gd name="connsiteX77" fmla="*/ 5414282 w 12192000"/>
              <a:gd name="connsiteY77" fmla="*/ 2183070 h 3482342"/>
              <a:gd name="connsiteX78" fmla="*/ 5368369 w 12192000"/>
              <a:gd name="connsiteY78" fmla="*/ 2204272 h 3482342"/>
              <a:gd name="connsiteX79" fmla="*/ 5291263 w 12192000"/>
              <a:gd name="connsiteY79" fmla="*/ 2239182 h 3482342"/>
              <a:gd name="connsiteX80" fmla="*/ 5240857 w 12192000"/>
              <a:gd name="connsiteY80" fmla="*/ 2289444 h 3482342"/>
              <a:gd name="connsiteX81" fmla="*/ 5173523 w 12192000"/>
              <a:gd name="connsiteY81" fmla="*/ 2309057 h 3482342"/>
              <a:gd name="connsiteX82" fmla="*/ 5148543 w 12192000"/>
              <a:gd name="connsiteY82" fmla="*/ 2282356 h 3482342"/>
              <a:gd name="connsiteX83" fmla="*/ 5079548 w 12192000"/>
              <a:gd name="connsiteY83" fmla="*/ 2313485 h 3482342"/>
              <a:gd name="connsiteX84" fmla="*/ 4975908 w 12192000"/>
              <a:gd name="connsiteY84" fmla="*/ 2364128 h 3482342"/>
              <a:gd name="connsiteX85" fmla="*/ 4913723 w 12192000"/>
              <a:gd name="connsiteY85" fmla="*/ 2385265 h 3482342"/>
              <a:gd name="connsiteX86" fmla="*/ 4746485 w 12192000"/>
              <a:gd name="connsiteY86" fmla="*/ 2451769 h 3482342"/>
              <a:gd name="connsiteX87" fmla="*/ 4681588 w 12192000"/>
              <a:gd name="connsiteY87" fmla="*/ 2467494 h 3482342"/>
              <a:gd name="connsiteX88" fmla="*/ 1783655 w 12192000"/>
              <a:gd name="connsiteY88" fmla="*/ 3163860 h 3482342"/>
              <a:gd name="connsiteX89" fmla="*/ 1325955 w 12192000"/>
              <a:gd name="connsiteY89" fmla="*/ 3176692 h 3482342"/>
              <a:gd name="connsiteX90" fmla="*/ 1190384 w 12192000"/>
              <a:gd name="connsiteY90" fmla="*/ 3203504 h 3482342"/>
              <a:gd name="connsiteX91" fmla="*/ 1094537 w 12192000"/>
              <a:gd name="connsiteY91" fmla="*/ 3229469 h 3482342"/>
              <a:gd name="connsiteX92" fmla="*/ 779276 w 12192000"/>
              <a:gd name="connsiteY92" fmla="*/ 3327290 h 3482342"/>
              <a:gd name="connsiteX93" fmla="*/ 600378 w 12192000"/>
              <a:gd name="connsiteY93" fmla="*/ 3335250 h 3482342"/>
              <a:gd name="connsiteX94" fmla="*/ 493457 w 12192000"/>
              <a:gd name="connsiteY94" fmla="*/ 3365044 h 3482342"/>
              <a:gd name="connsiteX95" fmla="*/ 349402 w 12192000"/>
              <a:gd name="connsiteY95" fmla="*/ 3380897 h 3482342"/>
              <a:gd name="connsiteX96" fmla="*/ 192183 w 12192000"/>
              <a:gd name="connsiteY96" fmla="*/ 3460075 h 3482342"/>
              <a:gd name="connsiteX97" fmla="*/ 46713 w 12192000"/>
              <a:gd name="connsiteY97" fmla="*/ 3462986 h 3482342"/>
              <a:gd name="connsiteX98" fmla="*/ 2765 w 12192000"/>
              <a:gd name="connsiteY98" fmla="*/ 3480770 h 3482342"/>
              <a:gd name="connsiteX99" fmla="*/ 0 w 12192000"/>
              <a:gd name="connsiteY99" fmla="*/ 3482342 h 3482342"/>
              <a:gd name="connsiteX100" fmla="*/ 0 w 12192000"/>
              <a:gd name="connsiteY10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33796 w 12192000"/>
              <a:gd name="connsiteY79" fmla="*/ 2268260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33796 w 12192000"/>
              <a:gd name="connsiteY79" fmla="*/ 2268260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33796 w 12192000"/>
              <a:gd name="connsiteY79" fmla="*/ 2268260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336354 w 12192000"/>
              <a:gd name="connsiteY78" fmla="*/ 2218920 h 3482342"/>
              <a:gd name="connsiteX79" fmla="*/ 5291263 w 12192000"/>
              <a:gd name="connsiteY79" fmla="*/ 2239182 h 3482342"/>
              <a:gd name="connsiteX80" fmla="*/ 5233796 w 12192000"/>
              <a:gd name="connsiteY80" fmla="*/ 2268260 h 3482342"/>
              <a:gd name="connsiteX81" fmla="*/ 5173523 w 12192000"/>
              <a:gd name="connsiteY81" fmla="*/ 2309057 h 3482342"/>
              <a:gd name="connsiteX82" fmla="*/ 5123830 w 12192000"/>
              <a:gd name="connsiteY82" fmla="*/ 2307070 h 3482342"/>
              <a:gd name="connsiteX83" fmla="*/ 5065426 w 12192000"/>
              <a:gd name="connsiteY83" fmla="*/ 2324076 h 3482342"/>
              <a:gd name="connsiteX84" fmla="*/ 4975908 w 12192000"/>
              <a:gd name="connsiteY84" fmla="*/ 2364128 h 3482342"/>
              <a:gd name="connsiteX85" fmla="*/ 4913723 w 12192000"/>
              <a:gd name="connsiteY85" fmla="*/ 2385265 h 3482342"/>
              <a:gd name="connsiteX86" fmla="*/ 4746485 w 12192000"/>
              <a:gd name="connsiteY86" fmla="*/ 2451769 h 3482342"/>
              <a:gd name="connsiteX87" fmla="*/ 4681588 w 12192000"/>
              <a:gd name="connsiteY87" fmla="*/ 2467494 h 3482342"/>
              <a:gd name="connsiteX88" fmla="*/ 1783655 w 12192000"/>
              <a:gd name="connsiteY88" fmla="*/ 3163860 h 3482342"/>
              <a:gd name="connsiteX89" fmla="*/ 1325955 w 12192000"/>
              <a:gd name="connsiteY89" fmla="*/ 3176692 h 3482342"/>
              <a:gd name="connsiteX90" fmla="*/ 1190384 w 12192000"/>
              <a:gd name="connsiteY90" fmla="*/ 3203504 h 3482342"/>
              <a:gd name="connsiteX91" fmla="*/ 1094537 w 12192000"/>
              <a:gd name="connsiteY91" fmla="*/ 3229469 h 3482342"/>
              <a:gd name="connsiteX92" fmla="*/ 779276 w 12192000"/>
              <a:gd name="connsiteY92" fmla="*/ 3327290 h 3482342"/>
              <a:gd name="connsiteX93" fmla="*/ 600378 w 12192000"/>
              <a:gd name="connsiteY93" fmla="*/ 3335250 h 3482342"/>
              <a:gd name="connsiteX94" fmla="*/ 493457 w 12192000"/>
              <a:gd name="connsiteY94" fmla="*/ 3365044 h 3482342"/>
              <a:gd name="connsiteX95" fmla="*/ 349402 w 12192000"/>
              <a:gd name="connsiteY95" fmla="*/ 3380897 h 3482342"/>
              <a:gd name="connsiteX96" fmla="*/ 192183 w 12192000"/>
              <a:gd name="connsiteY96" fmla="*/ 3460075 h 3482342"/>
              <a:gd name="connsiteX97" fmla="*/ 46713 w 12192000"/>
              <a:gd name="connsiteY97" fmla="*/ 3462986 h 3482342"/>
              <a:gd name="connsiteX98" fmla="*/ 2765 w 12192000"/>
              <a:gd name="connsiteY98" fmla="*/ 3480770 h 3482342"/>
              <a:gd name="connsiteX99" fmla="*/ 0 w 12192000"/>
              <a:gd name="connsiteY99" fmla="*/ 3482342 h 3482342"/>
              <a:gd name="connsiteX100" fmla="*/ 0 w 12192000"/>
              <a:gd name="connsiteY10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336354 w 12192000"/>
              <a:gd name="connsiteY78" fmla="*/ 2218920 h 3482342"/>
              <a:gd name="connsiteX79" fmla="*/ 5291263 w 12192000"/>
              <a:gd name="connsiteY79" fmla="*/ 2239182 h 3482342"/>
              <a:gd name="connsiteX80" fmla="*/ 5255152 w 12192000"/>
              <a:gd name="connsiteY80" fmla="*/ 2247164 h 3482342"/>
              <a:gd name="connsiteX81" fmla="*/ 5233796 w 12192000"/>
              <a:gd name="connsiteY81" fmla="*/ 2268260 h 3482342"/>
              <a:gd name="connsiteX82" fmla="*/ 5173523 w 12192000"/>
              <a:gd name="connsiteY82" fmla="*/ 2309057 h 3482342"/>
              <a:gd name="connsiteX83" fmla="*/ 5123830 w 12192000"/>
              <a:gd name="connsiteY83" fmla="*/ 2307070 h 3482342"/>
              <a:gd name="connsiteX84" fmla="*/ 5065426 w 12192000"/>
              <a:gd name="connsiteY84" fmla="*/ 2324076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336354 w 12192000"/>
              <a:gd name="connsiteY78" fmla="*/ 2218920 h 3482342"/>
              <a:gd name="connsiteX79" fmla="*/ 5291263 w 12192000"/>
              <a:gd name="connsiteY79" fmla="*/ 2239182 h 3482342"/>
              <a:gd name="connsiteX80" fmla="*/ 5255152 w 12192000"/>
              <a:gd name="connsiteY80" fmla="*/ 2247164 h 3482342"/>
              <a:gd name="connsiteX81" fmla="*/ 5233796 w 12192000"/>
              <a:gd name="connsiteY81" fmla="*/ 2268260 h 3482342"/>
              <a:gd name="connsiteX82" fmla="*/ 5212786 w 12192000"/>
              <a:gd name="connsiteY82" fmla="*/ 2296592 h 3482342"/>
              <a:gd name="connsiteX83" fmla="*/ 5173523 w 12192000"/>
              <a:gd name="connsiteY83" fmla="*/ 2309057 h 3482342"/>
              <a:gd name="connsiteX84" fmla="*/ 5123830 w 12192000"/>
              <a:gd name="connsiteY84" fmla="*/ 2307070 h 3482342"/>
              <a:gd name="connsiteX85" fmla="*/ 5065426 w 12192000"/>
              <a:gd name="connsiteY85" fmla="*/ 2324076 h 3482342"/>
              <a:gd name="connsiteX86" fmla="*/ 4975908 w 12192000"/>
              <a:gd name="connsiteY86" fmla="*/ 2364128 h 3482342"/>
              <a:gd name="connsiteX87" fmla="*/ 4913723 w 12192000"/>
              <a:gd name="connsiteY87" fmla="*/ 2385265 h 3482342"/>
              <a:gd name="connsiteX88" fmla="*/ 4746485 w 12192000"/>
              <a:gd name="connsiteY88" fmla="*/ 2451769 h 3482342"/>
              <a:gd name="connsiteX89" fmla="*/ 4681588 w 12192000"/>
              <a:gd name="connsiteY89" fmla="*/ 2467494 h 3482342"/>
              <a:gd name="connsiteX90" fmla="*/ 1783655 w 12192000"/>
              <a:gd name="connsiteY90" fmla="*/ 3163860 h 3482342"/>
              <a:gd name="connsiteX91" fmla="*/ 1325955 w 12192000"/>
              <a:gd name="connsiteY91" fmla="*/ 3176692 h 3482342"/>
              <a:gd name="connsiteX92" fmla="*/ 1190384 w 12192000"/>
              <a:gd name="connsiteY92" fmla="*/ 3203504 h 3482342"/>
              <a:gd name="connsiteX93" fmla="*/ 1094537 w 12192000"/>
              <a:gd name="connsiteY93" fmla="*/ 3229469 h 3482342"/>
              <a:gd name="connsiteX94" fmla="*/ 779276 w 12192000"/>
              <a:gd name="connsiteY94" fmla="*/ 3327290 h 3482342"/>
              <a:gd name="connsiteX95" fmla="*/ 600378 w 12192000"/>
              <a:gd name="connsiteY95" fmla="*/ 3335250 h 3482342"/>
              <a:gd name="connsiteX96" fmla="*/ 493457 w 12192000"/>
              <a:gd name="connsiteY96" fmla="*/ 3365044 h 3482342"/>
              <a:gd name="connsiteX97" fmla="*/ 349402 w 12192000"/>
              <a:gd name="connsiteY97" fmla="*/ 3380897 h 3482342"/>
              <a:gd name="connsiteX98" fmla="*/ 192183 w 12192000"/>
              <a:gd name="connsiteY98" fmla="*/ 3460075 h 3482342"/>
              <a:gd name="connsiteX99" fmla="*/ 46713 w 12192000"/>
              <a:gd name="connsiteY99" fmla="*/ 3462986 h 3482342"/>
              <a:gd name="connsiteX100" fmla="*/ 2765 w 12192000"/>
              <a:gd name="connsiteY100" fmla="*/ 3480770 h 3482342"/>
              <a:gd name="connsiteX101" fmla="*/ 0 w 12192000"/>
              <a:gd name="connsiteY101" fmla="*/ 3482342 h 3482342"/>
              <a:gd name="connsiteX102" fmla="*/ 0 w 12192000"/>
              <a:gd name="connsiteY10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52860 w 12192000"/>
              <a:gd name="connsiteY76" fmla="*/ 2180085 h 3482342"/>
              <a:gd name="connsiteX77" fmla="*/ 5414282 w 12192000"/>
              <a:gd name="connsiteY77" fmla="*/ 2183070 h 3482342"/>
              <a:gd name="connsiteX78" fmla="*/ 5368369 w 12192000"/>
              <a:gd name="connsiteY78" fmla="*/ 2204272 h 3482342"/>
              <a:gd name="connsiteX79" fmla="*/ 5336354 w 12192000"/>
              <a:gd name="connsiteY79" fmla="*/ 2218920 h 3482342"/>
              <a:gd name="connsiteX80" fmla="*/ 5291263 w 12192000"/>
              <a:gd name="connsiteY80" fmla="*/ 2239182 h 3482342"/>
              <a:gd name="connsiteX81" fmla="*/ 5255152 w 12192000"/>
              <a:gd name="connsiteY81" fmla="*/ 2247164 h 3482342"/>
              <a:gd name="connsiteX82" fmla="*/ 5233796 w 12192000"/>
              <a:gd name="connsiteY82" fmla="*/ 2268260 h 3482342"/>
              <a:gd name="connsiteX83" fmla="*/ 5212786 w 12192000"/>
              <a:gd name="connsiteY83" fmla="*/ 2296592 h 3482342"/>
              <a:gd name="connsiteX84" fmla="*/ 5173523 w 12192000"/>
              <a:gd name="connsiteY84" fmla="*/ 2309057 h 3482342"/>
              <a:gd name="connsiteX85" fmla="*/ 5123830 w 12192000"/>
              <a:gd name="connsiteY85" fmla="*/ 2307070 h 3482342"/>
              <a:gd name="connsiteX86" fmla="*/ 5065426 w 12192000"/>
              <a:gd name="connsiteY86" fmla="*/ 2324076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947131 w 12192000"/>
              <a:gd name="connsiteY73" fmla="*/ 2148310 h 3482342"/>
              <a:gd name="connsiteX74" fmla="*/ 5894610 w 12192000"/>
              <a:gd name="connsiteY74" fmla="*/ 2130684 h 3482342"/>
              <a:gd name="connsiteX75" fmla="*/ 5817682 w 12192000"/>
              <a:gd name="connsiteY75" fmla="*/ 2157358 h 3482342"/>
              <a:gd name="connsiteX76" fmla="*/ 5591469 w 12192000"/>
              <a:gd name="connsiteY76" fmla="*/ 2178389 h 3482342"/>
              <a:gd name="connsiteX77" fmla="*/ 5452860 w 12192000"/>
              <a:gd name="connsiteY77" fmla="*/ 2180085 h 3482342"/>
              <a:gd name="connsiteX78" fmla="*/ 5414282 w 12192000"/>
              <a:gd name="connsiteY78" fmla="*/ 2183070 h 3482342"/>
              <a:gd name="connsiteX79" fmla="*/ 5368369 w 12192000"/>
              <a:gd name="connsiteY79" fmla="*/ 2204272 h 3482342"/>
              <a:gd name="connsiteX80" fmla="*/ 5336354 w 12192000"/>
              <a:gd name="connsiteY80" fmla="*/ 2218920 h 3482342"/>
              <a:gd name="connsiteX81" fmla="*/ 5291263 w 12192000"/>
              <a:gd name="connsiteY81" fmla="*/ 2239182 h 3482342"/>
              <a:gd name="connsiteX82" fmla="*/ 5255152 w 12192000"/>
              <a:gd name="connsiteY82" fmla="*/ 2247164 h 3482342"/>
              <a:gd name="connsiteX83" fmla="*/ 5233796 w 12192000"/>
              <a:gd name="connsiteY83" fmla="*/ 2268260 h 3482342"/>
              <a:gd name="connsiteX84" fmla="*/ 5212786 w 12192000"/>
              <a:gd name="connsiteY84" fmla="*/ 2296592 h 3482342"/>
              <a:gd name="connsiteX85" fmla="*/ 5173523 w 12192000"/>
              <a:gd name="connsiteY85" fmla="*/ 2309057 h 3482342"/>
              <a:gd name="connsiteX86" fmla="*/ 5123830 w 12192000"/>
              <a:gd name="connsiteY86" fmla="*/ 2307070 h 3482342"/>
              <a:gd name="connsiteX87" fmla="*/ 5065426 w 12192000"/>
              <a:gd name="connsiteY87" fmla="*/ 2324076 h 3482342"/>
              <a:gd name="connsiteX88" fmla="*/ 4975908 w 12192000"/>
              <a:gd name="connsiteY88" fmla="*/ 2364128 h 3482342"/>
              <a:gd name="connsiteX89" fmla="*/ 4913723 w 12192000"/>
              <a:gd name="connsiteY89" fmla="*/ 2385265 h 3482342"/>
              <a:gd name="connsiteX90" fmla="*/ 4746485 w 12192000"/>
              <a:gd name="connsiteY90" fmla="*/ 2451769 h 3482342"/>
              <a:gd name="connsiteX91" fmla="*/ 4681588 w 12192000"/>
              <a:gd name="connsiteY91" fmla="*/ 2467494 h 3482342"/>
              <a:gd name="connsiteX92" fmla="*/ 1783655 w 12192000"/>
              <a:gd name="connsiteY92" fmla="*/ 3163860 h 3482342"/>
              <a:gd name="connsiteX93" fmla="*/ 1325955 w 12192000"/>
              <a:gd name="connsiteY93" fmla="*/ 3176692 h 3482342"/>
              <a:gd name="connsiteX94" fmla="*/ 1190384 w 12192000"/>
              <a:gd name="connsiteY94" fmla="*/ 3203504 h 3482342"/>
              <a:gd name="connsiteX95" fmla="*/ 1094537 w 12192000"/>
              <a:gd name="connsiteY95" fmla="*/ 3229469 h 3482342"/>
              <a:gd name="connsiteX96" fmla="*/ 779276 w 12192000"/>
              <a:gd name="connsiteY96" fmla="*/ 3327290 h 3482342"/>
              <a:gd name="connsiteX97" fmla="*/ 600378 w 12192000"/>
              <a:gd name="connsiteY97" fmla="*/ 3335250 h 3482342"/>
              <a:gd name="connsiteX98" fmla="*/ 493457 w 12192000"/>
              <a:gd name="connsiteY98" fmla="*/ 3365044 h 3482342"/>
              <a:gd name="connsiteX99" fmla="*/ 349402 w 12192000"/>
              <a:gd name="connsiteY99" fmla="*/ 3380897 h 3482342"/>
              <a:gd name="connsiteX100" fmla="*/ 192183 w 12192000"/>
              <a:gd name="connsiteY100" fmla="*/ 3460075 h 3482342"/>
              <a:gd name="connsiteX101" fmla="*/ 46713 w 12192000"/>
              <a:gd name="connsiteY101" fmla="*/ 3462986 h 3482342"/>
              <a:gd name="connsiteX102" fmla="*/ 2765 w 12192000"/>
              <a:gd name="connsiteY102" fmla="*/ 3480770 h 3482342"/>
              <a:gd name="connsiteX103" fmla="*/ 0 w 12192000"/>
              <a:gd name="connsiteY103" fmla="*/ 3482342 h 3482342"/>
              <a:gd name="connsiteX104" fmla="*/ 0 w 12192000"/>
              <a:gd name="connsiteY10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52860 w 12192000"/>
              <a:gd name="connsiteY78" fmla="*/ 2180085 h 3482342"/>
              <a:gd name="connsiteX79" fmla="*/ 5414282 w 12192000"/>
              <a:gd name="connsiteY79" fmla="*/ 2183070 h 3482342"/>
              <a:gd name="connsiteX80" fmla="*/ 5368369 w 12192000"/>
              <a:gd name="connsiteY80" fmla="*/ 2204272 h 3482342"/>
              <a:gd name="connsiteX81" fmla="*/ 5336354 w 12192000"/>
              <a:gd name="connsiteY81" fmla="*/ 2218920 h 3482342"/>
              <a:gd name="connsiteX82" fmla="*/ 5291263 w 12192000"/>
              <a:gd name="connsiteY82" fmla="*/ 2239182 h 3482342"/>
              <a:gd name="connsiteX83" fmla="*/ 5255152 w 12192000"/>
              <a:gd name="connsiteY83" fmla="*/ 2247164 h 3482342"/>
              <a:gd name="connsiteX84" fmla="*/ 5233796 w 12192000"/>
              <a:gd name="connsiteY84" fmla="*/ 2268260 h 3482342"/>
              <a:gd name="connsiteX85" fmla="*/ 5212786 w 12192000"/>
              <a:gd name="connsiteY85" fmla="*/ 2296592 h 3482342"/>
              <a:gd name="connsiteX86" fmla="*/ 5173523 w 12192000"/>
              <a:gd name="connsiteY86" fmla="*/ 2309057 h 3482342"/>
              <a:gd name="connsiteX87" fmla="*/ 5123830 w 12192000"/>
              <a:gd name="connsiteY87" fmla="*/ 2307070 h 3482342"/>
              <a:gd name="connsiteX88" fmla="*/ 5065426 w 12192000"/>
              <a:gd name="connsiteY88" fmla="*/ 2324076 h 3482342"/>
              <a:gd name="connsiteX89" fmla="*/ 4975908 w 12192000"/>
              <a:gd name="connsiteY89" fmla="*/ 2364128 h 3482342"/>
              <a:gd name="connsiteX90" fmla="*/ 4913723 w 12192000"/>
              <a:gd name="connsiteY90" fmla="*/ 2385265 h 3482342"/>
              <a:gd name="connsiteX91" fmla="*/ 4746485 w 12192000"/>
              <a:gd name="connsiteY91" fmla="*/ 2451769 h 3482342"/>
              <a:gd name="connsiteX92" fmla="*/ 4681588 w 12192000"/>
              <a:gd name="connsiteY92" fmla="*/ 2467494 h 3482342"/>
              <a:gd name="connsiteX93" fmla="*/ 1783655 w 12192000"/>
              <a:gd name="connsiteY93" fmla="*/ 3163860 h 3482342"/>
              <a:gd name="connsiteX94" fmla="*/ 1325955 w 12192000"/>
              <a:gd name="connsiteY94" fmla="*/ 3176692 h 3482342"/>
              <a:gd name="connsiteX95" fmla="*/ 1190384 w 12192000"/>
              <a:gd name="connsiteY95" fmla="*/ 3203504 h 3482342"/>
              <a:gd name="connsiteX96" fmla="*/ 1094537 w 12192000"/>
              <a:gd name="connsiteY96" fmla="*/ 3229469 h 3482342"/>
              <a:gd name="connsiteX97" fmla="*/ 779276 w 12192000"/>
              <a:gd name="connsiteY97" fmla="*/ 3327290 h 3482342"/>
              <a:gd name="connsiteX98" fmla="*/ 600378 w 12192000"/>
              <a:gd name="connsiteY98" fmla="*/ 3335250 h 3482342"/>
              <a:gd name="connsiteX99" fmla="*/ 493457 w 12192000"/>
              <a:gd name="connsiteY99" fmla="*/ 3365044 h 3482342"/>
              <a:gd name="connsiteX100" fmla="*/ 349402 w 12192000"/>
              <a:gd name="connsiteY100" fmla="*/ 3380897 h 3482342"/>
              <a:gd name="connsiteX101" fmla="*/ 192183 w 12192000"/>
              <a:gd name="connsiteY101" fmla="*/ 3460075 h 3482342"/>
              <a:gd name="connsiteX102" fmla="*/ 46713 w 12192000"/>
              <a:gd name="connsiteY102" fmla="*/ 3462986 h 3482342"/>
              <a:gd name="connsiteX103" fmla="*/ 2765 w 12192000"/>
              <a:gd name="connsiteY103" fmla="*/ 3480770 h 3482342"/>
              <a:gd name="connsiteX104" fmla="*/ 0 w 12192000"/>
              <a:gd name="connsiteY104" fmla="*/ 3482342 h 3482342"/>
              <a:gd name="connsiteX105" fmla="*/ 0 w 12192000"/>
              <a:gd name="connsiteY10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4610 w 12192000"/>
              <a:gd name="connsiteY75" fmla="*/ 2130684 h 3482342"/>
              <a:gd name="connsiteX76" fmla="*/ 5855337 w 12192000"/>
              <a:gd name="connsiteY76" fmla="*/ 2137719 h 3482342"/>
              <a:gd name="connsiteX77" fmla="*/ 5817682 w 12192000"/>
              <a:gd name="connsiteY77" fmla="*/ 2157358 h 3482342"/>
              <a:gd name="connsiteX78" fmla="*/ 5591469 w 12192000"/>
              <a:gd name="connsiteY78" fmla="*/ 2178389 h 3482342"/>
              <a:gd name="connsiteX79" fmla="*/ 5452860 w 12192000"/>
              <a:gd name="connsiteY79" fmla="*/ 2180085 h 3482342"/>
              <a:gd name="connsiteX80" fmla="*/ 5414282 w 12192000"/>
              <a:gd name="connsiteY80" fmla="*/ 2183070 h 3482342"/>
              <a:gd name="connsiteX81" fmla="*/ 5368369 w 12192000"/>
              <a:gd name="connsiteY81" fmla="*/ 2204272 h 3482342"/>
              <a:gd name="connsiteX82" fmla="*/ 5336354 w 12192000"/>
              <a:gd name="connsiteY82" fmla="*/ 2218920 h 3482342"/>
              <a:gd name="connsiteX83" fmla="*/ 5291263 w 12192000"/>
              <a:gd name="connsiteY83" fmla="*/ 2239182 h 3482342"/>
              <a:gd name="connsiteX84" fmla="*/ 5255152 w 12192000"/>
              <a:gd name="connsiteY84" fmla="*/ 2247164 h 3482342"/>
              <a:gd name="connsiteX85" fmla="*/ 5233796 w 12192000"/>
              <a:gd name="connsiteY85" fmla="*/ 2268260 h 3482342"/>
              <a:gd name="connsiteX86" fmla="*/ 5212786 w 12192000"/>
              <a:gd name="connsiteY86" fmla="*/ 2296592 h 3482342"/>
              <a:gd name="connsiteX87" fmla="*/ 5173523 w 12192000"/>
              <a:gd name="connsiteY87" fmla="*/ 2309057 h 3482342"/>
              <a:gd name="connsiteX88" fmla="*/ 5123830 w 12192000"/>
              <a:gd name="connsiteY88" fmla="*/ 2307070 h 3482342"/>
              <a:gd name="connsiteX89" fmla="*/ 5065426 w 12192000"/>
              <a:gd name="connsiteY89" fmla="*/ 2324076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8141 w 12192000"/>
              <a:gd name="connsiteY75" fmla="*/ 2144806 h 3482342"/>
              <a:gd name="connsiteX76" fmla="*/ 5855337 w 12192000"/>
              <a:gd name="connsiteY76" fmla="*/ 2137719 h 3482342"/>
              <a:gd name="connsiteX77" fmla="*/ 5817682 w 12192000"/>
              <a:gd name="connsiteY77" fmla="*/ 2157358 h 3482342"/>
              <a:gd name="connsiteX78" fmla="*/ 5591469 w 12192000"/>
              <a:gd name="connsiteY78" fmla="*/ 2178389 h 3482342"/>
              <a:gd name="connsiteX79" fmla="*/ 5452860 w 12192000"/>
              <a:gd name="connsiteY79" fmla="*/ 2180085 h 3482342"/>
              <a:gd name="connsiteX80" fmla="*/ 5414282 w 12192000"/>
              <a:gd name="connsiteY80" fmla="*/ 2183070 h 3482342"/>
              <a:gd name="connsiteX81" fmla="*/ 5368369 w 12192000"/>
              <a:gd name="connsiteY81" fmla="*/ 2204272 h 3482342"/>
              <a:gd name="connsiteX82" fmla="*/ 5336354 w 12192000"/>
              <a:gd name="connsiteY82" fmla="*/ 2218920 h 3482342"/>
              <a:gd name="connsiteX83" fmla="*/ 5291263 w 12192000"/>
              <a:gd name="connsiteY83" fmla="*/ 2239182 h 3482342"/>
              <a:gd name="connsiteX84" fmla="*/ 5255152 w 12192000"/>
              <a:gd name="connsiteY84" fmla="*/ 2247164 h 3482342"/>
              <a:gd name="connsiteX85" fmla="*/ 5233796 w 12192000"/>
              <a:gd name="connsiteY85" fmla="*/ 2268260 h 3482342"/>
              <a:gd name="connsiteX86" fmla="*/ 5212786 w 12192000"/>
              <a:gd name="connsiteY86" fmla="*/ 2296592 h 3482342"/>
              <a:gd name="connsiteX87" fmla="*/ 5173523 w 12192000"/>
              <a:gd name="connsiteY87" fmla="*/ 2309057 h 3482342"/>
              <a:gd name="connsiteX88" fmla="*/ 5123830 w 12192000"/>
              <a:gd name="connsiteY88" fmla="*/ 2307070 h 3482342"/>
              <a:gd name="connsiteX89" fmla="*/ 5065426 w 12192000"/>
              <a:gd name="connsiteY89" fmla="*/ 2324076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8141 w 12192000"/>
              <a:gd name="connsiteY75" fmla="*/ 2144806 h 3482342"/>
              <a:gd name="connsiteX76" fmla="*/ 5855337 w 12192000"/>
              <a:gd name="connsiteY76" fmla="*/ 2137719 h 3482342"/>
              <a:gd name="connsiteX77" fmla="*/ 5817682 w 12192000"/>
              <a:gd name="connsiteY77" fmla="*/ 2157358 h 3482342"/>
              <a:gd name="connsiteX78" fmla="*/ 5735300 w 12192000"/>
              <a:gd name="connsiteY78" fmla="*/ 2158902 h 3482342"/>
              <a:gd name="connsiteX79" fmla="*/ 5591469 w 12192000"/>
              <a:gd name="connsiteY79" fmla="*/ 2178389 h 3482342"/>
              <a:gd name="connsiteX80" fmla="*/ 5452860 w 12192000"/>
              <a:gd name="connsiteY80" fmla="*/ 2180085 h 3482342"/>
              <a:gd name="connsiteX81" fmla="*/ 5414282 w 12192000"/>
              <a:gd name="connsiteY81" fmla="*/ 2183070 h 3482342"/>
              <a:gd name="connsiteX82" fmla="*/ 5368369 w 12192000"/>
              <a:gd name="connsiteY82" fmla="*/ 2204272 h 3482342"/>
              <a:gd name="connsiteX83" fmla="*/ 5336354 w 12192000"/>
              <a:gd name="connsiteY83" fmla="*/ 2218920 h 3482342"/>
              <a:gd name="connsiteX84" fmla="*/ 5291263 w 12192000"/>
              <a:gd name="connsiteY84" fmla="*/ 2239182 h 3482342"/>
              <a:gd name="connsiteX85" fmla="*/ 5255152 w 12192000"/>
              <a:gd name="connsiteY85" fmla="*/ 2247164 h 3482342"/>
              <a:gd name="connsiteX86" fmla="*/ 5233796 w 12192000"/>
              <a:gd name="connsiteY86" fmla="*/ 2268260 h 3482342"/>
              <a:gd name="connsiteX87" fmla="*/ 5212786 w 12192000"/>
              <a:gd name="connsiteY87" fmla="*/ 2296592 h 3482342"/>
              <a:gd name="connsiteX88" fmla="*/ 5173523 w 12192000"/>
              <a:gd name="connsiteY88" fmla="*/ 2309057 h 3482342"/>
              <a:gd name="connsiteX89" fmla="*/ 5123830 w 12192000"/>
              <a:gd name="connsiteY89" fmla="*/ 2307070 h 3482342"/>
              <a:gd name="connsiteX90" fmla="*/ 5065426 w 12192000"/>
              <a:gd name="connsiteY90" fmla="*/ 2324076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333446 w 12192000"/>
              <a:gd name="connsiteY69" fmla="*/ 1997163 h 3482342"/>
              <a:gd name="connsiteX70" fmla="*/ 6294933 w 12192000"/>
              <a:gd name="connsiteY70" fmla="*/ 2019412 h 3482342"/>
              <a:gd name="connsiteX71" fmla="*/ 6238719 w 12192000"/>
              <a:gd name="connsiteY71" fmla="*/ 2042547 h 3482342"/>
              <a:gd name="connsiteX72" fmla="*/ 6142310 w 12192000"/>
              <a:gd name="connsiteY72" fmla="*/ 2092510 h 3482342"/>
              <a:gd name="connsiteX73" fmla="*/ 6056576 w 12192000"/>
              <a:gd name="connsiteY73" fmla="*/ 2134188 h 3482342"/>
              <a:gd name="connsiteX74" fmla="*/ 6007916 w 12192000"/>
              <a:gd name="connsiteY74" fmla="*/ 2143752 h 3482342"/>
              <a:gd name="connsiteX75" fmla="*/ 5947131 w 12192000"/>
              <a:gd name="connsiteY75" fmla="*/ 2148310 h 3482342"/>
              <a:gd name="connsiteX76" fmla="*/ 5898141 w 12192000"/>
              <a:gd name="connsiteY76" fmla="*/ 2144806 h 3482342"/>
              <a:gd name="connsiteX77" fmla="*/ 5855337 w 12192000"/>
              <a:gd name="connsiteY77" fmla="*/ 2137719 h 3482342"/>
              <a:gd name="connsiteX78" fmla="*/ 5817682 w 12192000"/>
              <a:gd name="connsiteY78" fmla="*/ 2157358 h 3482342"/>
              <a:gd name="connsiteX79" fmla="*/ 5735300 w 12192000"/>
              <a:gd name="connsiteY79" fmla="*/ 2158902 h 3482342"/>
              <a:gd name="connsiteX80" fmla="*/ 5591469 w 12192000"/>
              <a:gd name="connsiteY80" fmla="*/ 2178389 h 3482342"/>
              <a:gd name="connsiteX81" fmla="*/ 5452860 w 12192000"/>
              <a:gd name="connsiteY81" fmla="*/ 2180085 h 3482342"/>
              <a:gd name="connsiteX82" fmla="*/ 5414282 w 12192000"/>
              <a:gd name="connsiteY82" fmla="*/ 2183070 h 3482342"/>
              <a:gd name="connsiteX83" fmla="*/ 5368369 w 12192000"/>
              <a:gd name="connsiteY83" fmla="*/ 2204272 h 3482342"/>
              <a:gd name="connsiteX84" fmla="*/ 5336354 w 12192000"/>
              <a:gd name="connsiteY84" fmla="*/ 2218920 h 3482342"/>
              <a:gd name="connsiteX85" fmla="*/ 5291263 w 12192000"/>
              <a:gd name="connsiteY85" fmla="*/ 2239182 h 3482342"/>
              <a:gd name="connsiteX86" fmla="*/ 5255152 w 12192000"/>
              <a:gd name="connsiteY86" fmla="*/ 2247164 h 3482342"/>
              <a:gd name="connsiteX87" fmla="*/ 5233796 w 12192000"/>
              <a:gd name="connsiteY87" fmla="*/ 2268260 h 3482342"/>
              <a:gd name="connsiteX88" fmla="*/ 5212786 w 12192000"/>
              <a:gd name="connsiteY88" fmla="*/ 2296592 h 3482342"/>
              <a:gd name="connsiteX89" fmla="*/ 5173523 w 12192000"/>
              <a:gd name="connsiteY89" fmla="*/ 2309057 h 3482342"/>
              <a:gd name="connsiteX90" fmla="*/ 5123830 w 12192000"/>
              <a:gd name="connsiteY90" fmla="*/ 2307070 h 3482342"/>
              <a:gd name="connsiteX91" fmla="*/ 5065426 w 12192000"/>
              <a:gd name="connsiteY91" fmla="*/ 2324076 h 3482342"/>
              <a:gd name="connsiteX92" fmla="*/ 4975908 w 12192000"/>
              <a:gd name="connsiteY92" fmla="*/ 2364128 h 3482342"/>
              <a:gd name="connsiteX93" fmla="*/ 4913723 w 12192000"/>
              <a:gd name="connsiteY93" fmla="*/ 2385265 h 3482342"/>
              <a:gd name="connsiteX94" fmla="*/ 4746485 w 12192000"/>
              <a:gd name="connsiteY94" fmla="*/ 2451769 h 3482342"/>
              <a:gd name="connsiteX95" fmla="*/ 4681588 w 12192000"/>
              <a:gd name="connsiteY95" fmla="*/ 2467494 h 3482342"/>
              <a:gd name="connsiteX96" fmla="*/ 1783655 w 12192000"/>
              <a:gd name="connsiteY96" fmla="*/ 3163860 h 3482342"/>
              <a:gd name="connsiteX97" fmla="*/ 1325955 w 12192000"/>
              <a:gd name="connsiteY97" fmla="*/ 3176692 h 3482342"/>
              <a:gd name="connsiteX98" fmla="*/ 1190384 w 12192000"/>
              <a:gd name="connsiteY98" fmla="*/ 3203504 h 3482342"/>
              <a:gd name="connsiteX99" fmla="*/ 1094537 w 12192000"/>
              <a:gd name="connsiteY99" fmla="*/ 3229469 h 3482342"/>
              <a:gd name="connsiteX100" fmla="*/ 779276 w 12192000"/>
              <a:gd name="connsiteY100" fmla="*/ 3327290 h 3482342"/>
              <a:gd name="connsiteX101" fmla="*/ 600378 w 12192000"/>
              <a:gd name="connsiteY101" fmla="*/ 3335250 h 3482342"/>
              <a:gd name="connsiteX102" fmla="*/ 493457 w 12192000"/>
              <a:gd name="connsiteY102" fmla="*/ 3365044 h 3482342"/>
              <a:gd name="connsiteX103" fmla="*/ 349402 w 12192000"/>
              <a:gd name="connsiteY103" fmla="*/ 3380897 h 3482342"/>
              <a:gd name="connsiteX104" fmla="*/ 192183 w 12192000"/>
              <a:gd name="connsiteY104" fmla="*/ 3460075 h 3482342"/>
              <a:gd name="connsiteX105" fmla="*/ 46713 w 12192000"/>
              <a:gd name="connsiteY105" fmla="*/ 3462986 h 3482342"/>
              <a:gd name="connsiteX106" fmla="*/ 2765 w 12192000"/>
              <a:gd name="connsiteY106" fmla="*/ 3480770 h 3482342"/>
              <a:gd name="connsiteX107" fmla="*/ 0 w 12192000"/>
              <a:gd name="connsiteY107" fmla="*/ 3482342 h 3482342"/>
              <a:gd name="connsiteX108" fmla="*/ 0 w 12192000"/>
              <a:gd name="connsiteY10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56576 w 12192000"/>
              <a:gd name="connsiteY74" fmla="*/ 2134188 h 3482342"/>
              <a:gd name="connsiteX75" fmla="*/ 6007916 w 12192000"/>
              <a:gd name="connsiteY75" fmla="*/ 2143752 h 3482342"/>
              <a:gd name="connsiteX76" fmla="*/ 5947131 w 12192000"/>
              <a:gd name="connsiteY76" fmla="*/ 2148310 h 3482342"/>
              <a:gd name="connsiteX77" fmla="*/ 5898141 w 12192000"/>
              <a:gd name="connsiteY77" fmla="*/ 2144806 h 3482342"/>
              <a:gd name="connsiteX78" fmla="*/ 5855337 w 12192000"/>
              <a:gd name="connsiteY78" fmla="*/ 2137719 h 3482342"/>
              <a:gd name="connsiteX79" fmla="*/ 5817682 w 12192000"/>
              <a:gd name="connsiteY79" fmla="*/ 2157358 h 3482342"/>
              <a:gd name="connsiteX80" fmla="*/ 5735300 w 12192000"/>
              <a:gd name="connsiteY80" fmla="*/ 2158902 h 3482342"/>
              <a:gd name="connsiteX81" fmla="*/ 5591469 w 12192000"/>
              <a:gd name="connsiteY81" fmla="*/ 2178389 h 3482342"/>
              <a:gd name="connsiteX82" fmla="*/ 5452860 w 12192000"/>
              <a:gd name="connsiteY82" fmla="*/ 2180085 h 3482342"/>
              <a:gd name="connsiteX83" fmla="*/ 5414282 w 12192000"/>
              <a:gd name="connsiteY83" fmla="*/ 2183070 h 3482342"/>
              <a:gd name="connsiteX84" fmla="*/ 5368369 w 12192000"/>
              <a:gd name="connsiteY84" fmla="*/ 2204272 h 3482342"/>
              <a:gd name="connsiteX85" fmla="*/ 5336354 w 12192000"/>
              <a:gd name="connsiteY85" fmla="*/ 2218920 h 3482342"/>
              <a:gd name="connsiteX86" fmla="*/ 5291263 w 12192000"/>
              <a:gd name="connsiteY86" fmla="*/ 2239182 h 3482342"/>
              <a:gd name="connsiteX87" fmla="*/ 5255152 w 12192000"/>
              <a:gd name="connsiteY87" fmla="*/ 2247164 h 3482342"/>
              <a:gd name="connsiteX88" fmla="*/ 5233796 w 12192000"/>
              <a:gd name="connsiteY88" fmla="*/ 2268260 h 3482342"/>
              <a:gd name="connsiteX89" fmla="*/ 5212786 w 12192000"/>
              <a:gd name="connsiteY89" fmla="*/ 2296592 h 3482342"/>
              <a:gd name="connsiteX90" fmla="*/ 5173523 w 12192000"/>
              <a:gd name="connsiteY90" fmla="*/ 2309057 h 3482342"/>
              <a:gd name="connsiteX91" fmla="*/ 5123830 w 12192000"/>
              <a:gd name="connsiteY91" fmla="*/ 2307070 h 3482342"/>
              <a:gd name="connsiteX92" fmla="*/ 5065426 w 12192000"/>
              <a:gd name="connsiteY92" fmla="*/ 2324076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38780 w 12192000"/>
              <a:gd name="connsiteY73" fmla="*/ 2081918 h 3482342"/>
              <a:gd name="connsiteX74" fmla="*/ 6056576 w 12192000"/>
              <a:gd name="connsiteY74" fmla="*/ 2134188 h 3482342"/>
              <a:gd name="connsiteX75" fmla="*/ 6007916 w 12192000"/>
              <a:gd name="connsiteY75" fmla="*/ 2143752 h 3482342"/>
              <a:gd name="connsiteX76" fmla="*/ 5947131 w 12192000"/>
              <a:gd name="connsiteY76" fmla="*/ 2148310 h 3482342"/>
              <a:gd name="connsiteX77" fmla="*/ 5898141 w 12192000"/>
              <a:gd name="connsiteY77" fmla="*/ 2144806 h 3482342"/>
              <a:gd name="connsiteX78" fmla="*/ 5855337 w 12192000"/>
              <a:gd name="connsiteY78" fmla="*/ 2137719 h 3482342"/>
              <a:gd name="connsiteX79" fmla="*/ 5817682 w 12192000"/>
              <a:gd name="connsiteY79" fmla="*/ 2157358 h 3482342"/>
              <a:gd name="connsiteX80" fmla="*/ 5735300 w 12192000"/>
              <a:gd name="connsiteY80" fmla="*/ 2158902 h 3482342"/>
              <a:gd name="connsiteX81" fmla="*/ 5591469 w 12192000"/>
              <a:gd name="connsiteY81" fmla="*/ 2178389 h 3482342"/>
              <a:gd name="connsiteX82" fmla="*/ 5452860 w 12192000"/>
              <a:gd name="connsiteY82" fmla="*/ 2180085 h 3482342"/>
              <a:gd name="connsiteX83" fmla="*/ 5414282 w 12192000"/>
              <a:gd name="connsiteY83" fmla="*/ 2183070 h 3482342"/>
              <a:gd name="connsiteX84" fmla="*/ 5368369 w 12192000"/>
              <a:gd name="connsiteY84" fmla="*/ 2204272 h 3482342"/>
              <a:gd name="connsiteX85" fmla="*/ 5336354 w 12192000"/>
              <a:gd name="connsiteY85" fmla="*/ 2218920 h 3482342"/>
              <a:gd name="connsiteX86" fmla="*/ 5291263 w 12192000"/>
              <a:gd name="connsiteY86" fmla="*/ 2239182 h 3482342"/>
              <a:gd name="connsiteX87" fmla="*/ 5255152 w 12192000"/>
              <a:gd name="connsiteY87" fmla="*/ 2247164 h 3482342"/>
              <a:gd name="connsiteX88" fmla="*/ 5233796 w 12192000"/>
              <a:gd name="connsiteY88" fmla="*/ 2268260 h 3482342"/>
              <a:gd name="connsiteX89" fmla="*/ 5212786 w 12192000"/>
              <a:gd name="connsiteY89" fmla="*/ 2296592 h 3482342"/>
              <a:gd name="connsiteX90" fmla="*/ 5173523 w 12192000"/>
              <a:gd name="connsiteY90" fmla="*/ 2309057 h 3482342"/>
              <a:gd name="connsiteX91" fmla="*/ 5123830 w 12192000"/>
              <a:gd name="connsiteY91" fmla="*/ 2307070 h 3482342"/>
              <a:gd name="connsiteX92" fmla="*/ 5065426 w 12192000"/>
              <a:gd name="connsiteY92" fmla="*/ 2324076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056576 w 12192000"/>
              <a:gd name="connsiteY75" fmla="*/ 2134188 h 3482342"/>
              <a:gd name="connsiteX76" fmla="*/ 6007916 w 12192000"/>
              <a:gd name="connsiteY76" fmla="*/ 2143752 h 3482342"/>
              <a:gd name="connsiteX77" fmla="*/ 5947131 w 12192000"/>
              <a:gd name="connsiteY77" fmla="*/ 2148310 h 3482342"/>
              <a:gd name="connsiteX78" fmla="*/ 5898141 w 12192000"/>
              <a:gd name="connsiteY78" fmla="*/ 2144806 h 3482342"/>
              <a:gd name="connsiteX79" fmla="*/ 5855337 w 12192000"/>
              <a:gd name="connsiteY79" fmla="*/ 2137719 h 3482342"/>
              <a:gd name="connsiteX80" fmla="*/ 5817682 w 12192000"/>
              <a:gd name="connsiteY80" fmla="*/ 2157358 h 3482342"/>
              <a:gd name="connsiteX81" fmla="*/ 5735300 w 12192000"/>
              <a:gd name="connsiteY81" fmla="*/ 2158902 h 3482342"/>
              <a:gd name="connsiteX82" fmla="*/ 5591469 w 12192000"/>
              <a:gd name="connsiteY82" fmla="*/ 2178389 h 3482342"/>
              <a:gd name="connsiteX83" fmla="*/ 5452860 w 12192000"/>
              <a:gd name="connsiteY83" fmla="*/ 2180085 h 3482342"/>
              <a:gd name="connsiteX84" fmla="*/ 5414282 w 12192000"/>
              <a:gd name="connsiteY84" fmla="*/ 2183070 h 3482342"/>
              <a:gd name="connsiteX85" fmla="*/ 5368369 w 12192000"/>
              <a:gd name="connsiteY85" fmla="*/ 2204272 h 3482342"/>
              <a:gd name="connsiteX86" fmla="*/ 5336354 w 12192000"/>
              <a:gd name="connsiteY86" fmla="*/ 2218920 h 3482342"/>
              <a:gd name="connsiteX87" fmla="*/ 5291263 w 12192000"/>
              <a:gd name="connsiteY87" fmla="*/ 2239182 h 3482342"/>
              <a:gd name="connsiteX88" fmla="*/ 5255152 w 12192000"/>
              <a:gd name="connsiteY88" fmla="*/ 2247164 h 3482342"/>
              <a:gd name="connsiteX89" fmla="*/ 5233796 w 12192000"/>
              <a:gd name="connsiteY89" fmla="*/ 2268260 h 3482342"/>
              <a:gd name="connsiteX90" fmla="*/ 5212786 w 12192000"/>
              <a:gd name="connsiteY90" fmla="*/ 2296592 h 3482342"/>
              <a:gd name="connsiteX91" fmla="*/ 5173523 w 12192000"/>
              <a:gd name="connsiteY91" fmla="*/ 2309057 h 3482342"/>
              <a:gd name="connsiteX92" fmla="*/ 5123830 w 12192000"/>
              <a:gd name="connsiteY92" fmla="*/ 2307070 h 3482342"/>
              <a:gd name="connsiteX93" fmla="*/ 5065426 w 12192000"/>
              <a:gd name="connsiteY93" fmla="*/ 2324076 h 3482342"/>
              <a:gd name="connsiteX94" fmla="*/ 4975908 w 12192000"/>
              <a:gd name="connsiteY94" fmla="*/ 2364128 h 3482342"/>
              <a:gd name="connsiteX95" fmla="*/ 4913723 w 12192000"/>
              <a:gd name="connsiteY95" fmla="*/ 2385265 h 3482342"/>
              <a:gd name="connsiteX96" fmla="*/ 4746485 w 12192000"/>
              <a:gd name="connsiteY96" fmla="*/ 2451769 h 3482342"/>
              <a:gd name="connsiteX97" fmla="*/ 4681588 w 12192000"/>
              <a:gd name="connsiteY97" fmla="*/ 2467494 h 3482342"/>
              <a:gd name="connsiteX98" fmla="*/ 1783655 w 12192000"/>
              <a:gd name="connsiteY98" fmla="*/ 3163860 h 3482342"/>
              <a:gd name="connsiteX99" fmla="*/ 1325955 w 12192000"/>
              <a:gd name="connsiteY99" fmla="*/ 3176692 h 3482342"/>
              <a:gd name="connsiteX100" fmla="*/ 1190384 w 12192000"/>
              <a:gd name="connsiteY100" fmla="*/ 3203504 h 3482342"/>
              <a:gd name="connsiteX101" fmla="*/ 1094537 w 12192000"/>
              <a:gd name="connsiteY101" fmla="*/ 3229469 h 3482342"/>
              <a:gd name="connsiteX102" fmla="*/ 779276 w 12192000"/>
              <a:gd name="connsiteY102" fmla="*/ 3327290 h 3482342"/>
              <a:gd name="connsiteX103" fmla="*/ 600378 w 12192000"/>
              <a:gd name="connsiteY103" fmla="*/ 3335250 h 3482342"/>
              <a:gd name="connsiteX104" fmla="*/ 493457 w 12192000"/>
              <a:gd name="connsiteY104" fmla="*/ 3365044 h 3482342"/>
              <a:gd name="connsiteX105" fmla="*/ 349402 w 12192000"/>
              <a:gd name="connsiteY105" fmla="*/ 3380897 h 3482342"/>
              <a:gd name="connsiteX106" fmla="*/ 192183 w 12192000"/>
              <a:gd name="connsiteY106" fmla="*/ 3460075 h 3482342"/>
              <a:gd name="connsiteX107" fmla="*/ 46713 w 12192000"/>
              <a:gd name="connsiteY107" fmla="*/ 3462986 h 3482342"/>
              <a:gd name="connsiteX108" fmla="*/ 2765 w 12192000"/>
              <a:gd name="connsiteY108" fmla="*/ 3480770 h 3482342"/>
              <a:gd name="connsiteX109" fmla="*/ 0 w 12192000"/>
              <a:gd name="connsiteY109" fmla="*/ 3482342 h 3482342"/>
              <a:gd name="connsiteX110" fmla="*/ 0 w 12192000"/>
              <a:gd name="connsiteY11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34188 h 3482342"/>
              <a:gd name="connsiteX77" fmla="*/ 6007916 w 12192000"/>
              <a:gd name="connsiteY77" fmla="*/ 2143752 h 3482342"/>
              <a:gd name="connsiteX78" fmla="*/ 5947131 w 12192000"/>
              <a:gd name="connsiteY78" fmla="*/ 2148310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6007916 w 12192000"/>
              <a:gd name="connsiteY77" fmla="*/ 2143752 h 3482342"/>
              <a:gd name="connsiteX78" fmla="*/ 5947131 w 12192000"/>
              <a:gd name="connsiteY78" fmla="*/ 2148310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7131 w 12192000"/>
              <a:gd name="connsiteY78" fmla="*/ 2148310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3601 w 12192000"/>
              <a:gd name="connsiteY78" fmla="*/ 2137719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3601 w 12192000"/>
              <a:gd name="connsiteY78" fmla="*/ 2137719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505818 w 12192000"/>
              <a:gd name="connsiteY84" fmla="*/ 2194207 h 3482342"/>
              <a:gd name="connsiteX85" fmla="*/ 5452860 w 12192000"/>
              <a:gd name="connsiteY85" fmla="*/ 2180085 h 3482342"/>
              <a:gd name="connsiteX86" fmla="*/ 5414282 w 12192000"/>
              <a:gd name="connsiteY86" fmla="*/ 2183070 h 3482342"/>
              <a:gd name="connsiteX87" fmla="*/ 5368369 w 12192000"/>
              <a:gd name="connsiteY87" fmla="*/ 2204272 h 3482342"/>
              <a:gd name="connsiteX88" fmla="*/ 5336354 w 12192000"/>
              <a:gd name="connsiteY88" fmla="*/ 2218920 h 3482342"/>
              <a:gd name="connsiteX89" fmla="*/ 5291263 w 12192000"/>
              <a:gd name="connsiteY89" fmla="*/ 2239182 h 3482342"/>
              <a:gd name="connsiteX90" fmla="*/ 5255152 w 12192000"/>
              <a:gd name="connsiteY90" fmla="*/ 2247164 h 3482342"/>
              <a:gd name="connsiteX91" fmla="*/ 5233796 w 12192000"/>
              <a:gd name="connsiteY91" fmla="*/ 2268260 h 3482342"/>
              <a:gd name="connsiteX92" fmla="*/ 5212786 w 12192000"/>
              <a:gd name="connsiteY92" fmla="*/ 2296592 h 3482342"/>
              <a:gd name="connsiteX93" fmla="*/ 5173523 w 12192000"/>
              <a:gd name="connsiteY93" fmla="*/ 2309057 h 3482342"/>
              <a:gd name="connsiteX94" fmla="*/ 5123830 w 12192000"/>
              <a:gd name="connsiteY94" fmla="*/ 2307070 h 3482342"/>
              <a:gd name="connsiteX95" fmla="*/ 5065426 w 12192000"/>
              <a:gd name="connsiteY95" fmla="*/ 2324076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112" fmla="*/ 0 w 12192000"/>
              <a:gd name="connsiteY11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3601 w 12192000"/>
              <a:gd name="connsiteY78" fmla="*/ 2137719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505818 w 12192000"/>
              <a:gd name="connsiteY84" fmla="*/ 2194207 h 3482342"/>
              <a:gd name="connsiteX85" fmla="*/ 5452860 w 12192000"/>
              <a:gd name="connsiteY85" fmla="*/ 2180085 h 3482342"/>
              <a:gd name="connsiteX86" fmla="*/ 5414282 w 12192000"/>
              <a:gd name="connsiteY86" fmla="*/ 2183070 h 3482342"/>
              <a:gd name="connsiteX87" fmla="*/ 5368369 w 12192000"/>
              <a:gd name="connsiteY87" fmla="*/ 2204272 h 3482342"/>
              <a:gd name="connsiteX88" fmla="*/ 5336354 w 12192000"/>
              <a:gd name="connsiteY88" fmla="*/ 2218920 h 3482342"/>
              <a:gd name="connsiteX89" fmla="*/ 5291263 w 12192000"/>
              <a:gd name="connsiteY89" fmla="*/ 2239182 h 3482342"/>
              <a:gd name="connsiteX90" fmla="*/ 5255152 w 12192000"/>
              <a:gd name="connsiteY90" fmla="*/ 2247164 h 3482342"/>
              <a:gd name="connsiteX91" fmla="*/ 5233796 w 12192000"/>
              <a:gd name="connsiteY91" fmla="*/ 2268260 h 3482342"/>
              <a:gd name="connsiteX92" fmla="*/ 5212786 w 12192000"/>
              <a:gd name="connsiteY92" fmla="*/ 2296592 h 3482342"/>
              <a:gd name="connsiteX93" fmla="*/ 5173523 w 12192000"/>
              <a:gd name="connsiteY93" fmla="*/ 2309057 h 3482342"/>
              <a:gd name="connsiteX94" fmla="*/ 5123830 w 12192000"/>
              <a:gd name="connsiteY94" fmla="*/ 2307070 h 3482342"/>
              <a:gd name="connsiteX95" fmla="*/ 5065426 w 12192000"/>
              <a:gd name="connsiteY95" fmla="*/ 2324076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112" fmla="*/ 0 w 12192000"/>
              <a:gd name="connsiteY11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50998 w 12192000"/>
              <a:gd name="connsiteY21" fmla="*/ 1269215 h 3482342"/>
              <a:gd name="connsiteX22" fmla="*/ 10815658 w 12192000"/>
              <a:gd name="connsiteY22" fmla="*/ 1287849 h 3482342"/>
              <a:gd name="connsiteX23" fmla="*/ 10679906 w 12192000"/>
              <a:gd name="connsiteY23" fmla="*/ 1324988 h 3482342"/>
              <a:gd name="connsiteX24" fmla="*/ 10636304 w 12192000"/>
              <a:gd name="connsiteY24" fmla="*/ 1317928 h 3482342"/>
              <a:gd name="connsiteX25" fmla="*/ 10573203 w 12192000"/>
              <a:gd name="connsiteY25" fmla="*/ 1351996 h 3482342"/>
              <a:gd name="connsiteX26" fmla="*/ 10513263 w 12192000"/>
              <a:gd name="connsiteY26" fmla="*/ 1350756 h 3482342"/>
              <a:gd name="connsiteX27" fmla="*/ 10464012 w 12192000"/>
              <a:gd name="connsiteY27" fmla="*/ 1391778 h 3482342"/>
              <a:gd name="connsiteX28" fmla="*/ 10405409 w 12192000"/>
              <a:gd name="connsiteY28" fmla="*/ 1422789 h 3482342"/>
              <a:gd name="connsiteX29" fmla="*/ 10370530 w 12192000"/>
              <a:gd name="connsiteY29" fmla="*/ 1441596 h 3482342"/>
              <a:gd name="connsiteX30" fmla="*/ 10264922 w 12192000"/>
              <a:gd name="connsiteY30" fmla="*/ 1472107 h 3482342"/>
              <a:gd name="connsiteX31" fmla="*/ 10058690 w 12192000"/>
              <a:gd name="connsiteY31" fmla="*/ 1474888 h 3482342"/>
              <a:gd name="connsiteX32" fmla="*/ 10004424 w 12192000"/>
              <a:gd name="connsiteY32" fmla="*/ 1489801 h 3482342"/>
              <a:gd name="connsiteX33" fmla="*/ 9999951 w 12192000"/>
              <a:gd name="connsiteY33" fmla="*/ 1499127 h 3482342"/>
              <a:gd name="connsiteX34" fmla="*/ 9845462 w 12192000"/>
              <a:gd name="connsiteY34" fmla="*/ 1548192 h 3482342"/>
              <a:gd name="connsiteX35" fmla="*/ 9736156 w 12192000"/>
              <a:gd name="connsiteY35" fmla="*/ 1581928 h 3482342"/>
              <a:gd name="connsiteX36" fmla="*/ 9693355 w 12192000"/>
              <a:gd name="connsiteY36" fmla="*/ 1602632 h 3482342"/>
              <a:gd name="connsiteX37" fmla="*/ 9664242 w 12192000"/>
              <a:gd name="connsiteY37" fmla="*/ 1622075 h 3482342"/>
              <a:gd name="connsiteX38" fmla="*/ 9579195 w 12192000"/>
              <a:gd name="connsiteY38" fmla="*/ 1648017 h 3482342"/>
              <a:gd name="connsiteX39" fmla="*/ 9433652 w 12192000"/>
              <a:gd name="connsiteY39" fmla="*/ 1681174 h 3482342"/>
              <a:gd name="connsiteX40" fmla="*/ 9403775 w 12192000"/>
              <a:gd name="connsiteY40" fmla="*/ 1690403 h 3482342"/>
              <a:gd name="connsiteX41" fmla="*/ 9382503 w 12192000"/>
              <a:gd name="connsiteY41" fmla="*/ 1706957 h 3482342"/>
              <a:gd name="connsiteX42" fmla="*/ 9381410 w 12192000"/>
              <a:gd name="connsiteY42" fmla="*/ 1718312 h 3482342"/>
              <a:gd name="connsiteX43" fmla="*/ 9365685 w 12192000"/>
              <a:gd name="connsiteY43" fmla="*/ 1724772 h 3482342"/>
              <a:gd name="connsiteX44" fmla="*/ 9278020 w 12192000"/>
              <a:gd name="connsiteY44" fmla="*/ 1741161 h 3482342"/>
              <a:gd name="connsiteX45" fmla="*/ 9217145 w 12192000"/>
              <a:gd name="connsiteY45" fmla="*/ 1771195 h 3482342"/>
              <a:gd name="connsiteX46" fmla="*/ 8955875 w 12192000"/>
              <a:gd name="connsiteY46" fmla="*/ 1796806 h 3482342"/>
              <a:gd name="connsiteX47" fmla="*/ 8648415 w 12192000"/>
              <a:gd name="connsiteY47" fmla="*/ 1878623 h 3482342"/>
              <a:gd name="connsiteX48" fmla="*/ 8495949 w 12192000"/>
              <a:gd name="connsiteY48" fmla="*/ 1902425 h 3482342"/>
              <a:gd name="connsiteX49" fmla="*/ 8236214 w 12192000"/>
              <a:gd name="connsiteY49" fmla="*/ 1909725 h 3482342"/>
              <a:gd name="connsiteX50" fmla="*/ 8132104 w 12192000"/>
              <a:gd name="connsiteY50" fmla="*/ 1895727 h 3482342"/>
              <a:gd name="connsiteX51" fmla="*/ 7918078 w 12192000"/>
              <a:gd name="connsiteY51" fmla="*/ 1862668 h 3482342"/>
              <a:gd name="connsiteX52" fmla="*/ 7817899 w 12192000"/>
              <a:gd name="connsiteY52" fmla="*/ 1862176 h 3482342"/>
              <a:gd name="connsiteX53" fmla="*/ 7768994 w 12192000"/>
              <a:gd name="connsiteY53" fmla="*/ 1855721 h 3482342"/>
              <a:gd name="connsiteX54" fmla="*/ 7618027 w 12192000"/>
              <a:gd name="connsiteY54" fmla="*/ 1830959 h 3482342"/>
              <a:gd name="connsiteX55" fmla="*/ 7449425 w 12192000"/>
              <a:gd name="connsiteY55" fmla="*/ 1810910 h 3482342"/>
              <a:gd name="connsiteX56" fmla="*/ 7342915 w 12192000"/>
              <a:gd name="connsiteY56" fmla="*/ 1819827 h 3482342"/>
              <a:gd name="connsiteX57" fmla="*/ 7255191 w 12192000"/>
              <a:gd name="connsiteY57" fmla="*/ 1834354 h 3482342"/>
              <a:gd name="connsiteX58" fmla="*/ 7131205 w 12192000"/>
              <a:gd name="connsiteY58" fmla="*/ 1845557 h 3482342"/>
              <a:gd name="connsiteX59" fmla="*/ 6941837 w 12192000"/>
              <a:gd name="connsiteY59" fmla="*/ 1840640 h 3482342"/>
              <a:gd name="connsiteX60" fmla="*/ 6837145 w 12192000"/>
              <a:gd name="connsiteY60" fmla="*/ 1870724 h 3482342"/>
              <a:gd name="connsiteX61" fmla="*/ 6753991 w 12192000"/>
              <a:gd name="connsiteY61" fmla="*/ 1860969 h 3482342"/>
              <a:gd name="connsiteX62" fmla="*/ 6727754 w 12192000"/>
              <a:gd name="connsiteY62" fmla="*/ 1882372 h 3482342"/>
              <a:gd name="connsiteX63" fmla="*/ 6723371 w 12192000"/>
              <a:gd name="connsiteY63" fmla="*/ 1886494 h 3482342"/>
              <a:gd name="connsiteX64" fmla="*/ 6702779 w 12192000"/>
              <a:gd name="connsiteY64" fmla="*/ 1893601 h 3482342"/>
              <a:gd name="connsiteX65" fmla="*/ 6686657 w 12192000"/>
              <a:gd name="connsiteY65" fmla="*/ 1907344 h 3482342"/>
              <a:gd name="connsiteX66" fmla="*/ 6651330 w 12192000"/>
              <a:gd name="connsiteY66" fmla="*/ 1922921 h 3482342"/>
              <a:gd name="connsiteX67" fmla="*/ 6622958 w 12192000"/>
              <a:gd name="connsiteY67" fmla="*/ 1936255 h 3482342"/>
              <a:gd name="connsiteX68" fmla="*/ 6522602 w 12192000"/>
              <a:gd name="connsiteY68" fmla="*/ 1954133 h 3482342"/>
              <a:gd name="connsiteX69" fmla="*/ 6444344 w 12192000"/>
              <a:gd name="connsiteY69" fmla="*/ 1969663 h 3482342"/>
              <a:gd name="connsiteX70" fmla="*/ 6409626 w 12192000"/>
              <a:gd name="connsiteY70" fmla="*/ 1978846 h 3482342"/>
              <a:gd name="connsiteX71" fmla="*/ 6333446 w 12192000"/>
              <a:gd name="connsiteY71" fmla="*/ 1997163 h 3482342"/>
              <a:gd name="connsiteX72" fmla="*/ 6294933 w 12192000"/>
              <a:gd name="connsiteY72" fmla="*/ 2019412 h 3482342"/>
              <a:gd name="connsiteX73" fmla="*/ 6238719 w 12192000"/>
              <a:gd name="connsiteY73" fmla="*/ 2042547 h 3482342"/>
              <a:gd name="connsiteX74" fmla="*/ 6187205 w 12192000"/>
              <a:gd name="connsiteY74" fmla="*/ 2060048 h 3482342"/>
              <a:gd name="connsiteX75" fmla="*/ 6138780 w 12192000"/>
              <a:gd name="connsiteY75" fmla="*/ 2081918 h 3482342"/>
              <a:gd name="connsiteX76" fmla="*/ 6120125 w 12192000"/>
              <a:gd name="connsiteY76" fmla="*/ 2109475 h 3482342"/>
              <a:gd name="connsiteX77" fmla="*/ 6056576 w 12192000"/>
              <a:gd name="connsiteY77" fmla="*/ 2120066 h 3482342"/>
              <a:gd name="connsiteX78" fmla="*/ 5993794 w 12192000"/>
              <a:gd name="connsiteY78" fmla="*/ 2122569 h 3482342"/>
              <a:gd name="connsiteX79" fmla="*/ 5943601 w 12192000"/>
              <a:gd name="connsiteY79" fmla="*/ 2137719 h 3482342"/>
              <a:gd name="connsiteX80" fmla="*/ 5898141 w 12192000"/>
              <a:gd name="connsiteY80" fmla="*/ 2144806 h 3482342"/>
              <a:gd name="connsiteX81" fmla="*/ 5855337 w 12192000"/>
              <a:gd name="connsiteY81" fmla="*/ 2137719 h 3482342"/>
              <a:gd name="connsiteX82" fmla="*/ 5817682 w 12192000"/>
              <a:gd name="connsiteY82" fmla="*/ 2157358 h 3482342"/>
              <a:gd name="connsiteX83" fmla="*/ 5735300 w 12192000"/>
              <a:gd name="connsiteY83" fmla="*/ 2158902 h 3482342"/>
              <a:gd name="connsiteX84" fmla="*/ 5591469 w 12192000"/>
              <a:gd name="connsiteY84" fmla="*/ 2178389 h 3482342"/>
              <a:gd name="connsiteX85" fmla="*/ 5505818 w 12192000"/>
              <a:gd name="connsiteY85" fmla="*/ 2194207 h 3482342"/>
              <a:gd name="connsiteX86" fmla="*/ 5452860 w 12192000"/>
              <a:gd name="connsiteY86" fmla="*/ 2180085 h 3482342"/>
              <a:gd name="connsiteX87" fmla="*/ 5414282 w 12192000"/>
              <a:gd name="connsiteY87" fmla="*/ 2183070 h 3482342"/>
              <a:gd name="connsiteX88" fmla="*/ 5368369 w 12192000"/>
              <a:gd name="connsiteY88" fmla="*/ 2204272 h 3482342"/>
              <a:gd name="connsiteX89" fmla="*/ 5336354 w 12192000"/>
              <a:gd name="connsiteY89" fmla="*/ 2218920 h 3482342"/>
              <a:gd name="connsiteX90" fmla="*/ 5291263 w 12192000"/>
              <a:gd name="connsiteY90" fmla="*/ 2239182 h 3482342"/>
              <a:gd name="connsiteX91" fmla="*/ 5255152 w 12192000"/>
              <a:gd name="connsiteY91" fmla="*/ 2247164 h 3482342"/>
              <a:gd name="connsiteX92" fmla="*/ 5233796 w 12192000"/>
              <a:gd name="connsiteY92" fmla="*/ 2268260 h 3482342"/>
              <a:gd name="connsiteX93" fmla="*/ 5212786 w 12192000"/>
              <a:gd name="connsiteY93" fmla="*/ 2296592 h 3482342"/>
              <a:gd name="connsiteX94" fmla="*/ 5173523 w 12192000"/>
              <a:gd name="connsiteY94" fmla="*/ 2309057 h 3482342"/>
              <a:gd name="connsiteX95" fmla="*/ 5123830 w 12192000"/>
              <a:gd name="connsiteY95" fmla="*/ 2307070 h 3482342"/>
              <a:gd name="connsiteX96" fmla="*/ 5065426 w 12192000"/>
              <a:gd name="connsiteY96" fmla="*/ 2324076 h 3482342"/>
              <a:gd name="connsiteX97" fmla="*/ 4975908 w 12192000"/>
              <a:gd name="connsiteY97" fmla="*/ 2364128 h 3482342"/>
              <a:gd name="connsiteX98" fmla="*/ 4913723 w 12192000"/>
              <a:gd name="connsiteY98" fmla="*/ 2385265 h 3482342"/>
              <a:gd name="connsiteX99" fmla="*/ 4746485 w 12192000"/>
              <a:gd name="connsiteY99" fmla="*/ 2451769 h 3482342"/>
              <a:gd name="connsiteX100" fmla="*/ 4681588 w 12192000"/>
              <a:gd name="connsiteY100" fmla="*/ 2467494 h 3482342"/>
              <a:gd name="connsiteX101" fmla="*/ 1783655 w 12192000"/>
              <a:gd name="connsiteY101" fmla="*/ 3163860 h 3482342"/>
              <a:gd name="connsiteX102" fmla="*/ 1325955 w 12192000"/>
              <a:gd name="connsiteY102" fmla="*/ 3176692 h 3482342"/>
              <a:gd name="connsiteX103" fmla="*/ 1190384 w 12192000"/>
              <a:gd name="connsiteY103" fmla="*/ 3203504 h 3482342"/>
              <a:gd name="connsiteX104" fmla="*/ 1094537 w 12192000"/>
              <a:gd name="connsiteY104" fmla="*/ 3229469 h 3482342"/>
              <a:gd name="connsiteX105" fmla="*/ 779276 w 12192000"/>
              <a:gd name="connsiteY105" fmla="*/ 3327290 h 3482342"/>
              <a:gd name="connsiteX106" fmla="*/ 600378 w 12192000"/>
              <a:gd name="connsiteY106" fmla="*/ 3335250 h 3482342"/>
              <a:gd name="connsiteX107" fmla="*/ 493457 w 12192000"/>
              <a:gd name="connsiteY107" fmla="*/ 3365044 h 3482342"/>
              <a:gd name="connsiteX108" fmla="*/ 349402 w 12192000"/>
              <a:gd name="connsiteY108" fmla="*/ 3380897 h 3482342"/>
              <a:gd name="connsiteX109" fmla="*/ 192183 w 12192000"/>
              <a:gd name="connsiteY109" fmla="*/ 3460075 h 3482342"/>
              <a:gd name="connsiteX110" fmla="*/ 46713 w 12192000"/>
              <a:gd name="connsiteY110" fmla="*/ 3462986 h 3482342"/>
              <a:gd name="connsiteX111" fmla="*/ 2765 w 12192000"/>
              <a:gd name="connsiteY111" fmla="*/ 3480770 h 3482342"/>
              <a:gd name="connsiteX112" fmla="*/ 0 w 12192000"/>
              <a:gd name="connsiteY112" fmla="*/ 3482342 h 3482342"/>
              <a:gd name="connsiteX113" fmla="*/ 0 w 12192000"/>
              <a:gd name="connsiteY11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495949 w 12192000"/>
              <a:gd name="connsiteY49" fmla="*/ 1902425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41837 w 12192000"/>
              <a:gd name="connsiteY60" fmla="*/ 1840640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686657 w 12192000"/>
              <a:gd name="connsiteY66" fmla="*/ 1907344 h 3482342"/>
              <a:gd name="connsiteX67" fmla="*/ 6651330 w 12192000"/>
              <a:gd name="connsiteY67" fmla="*/ 1922921 h 3482342"/>
              <a:gd name="connsiteX68" fmla="*/ 6622958 w 12192000"/>
              <a:gd name="connsiteY68" fmla="*/ 1936255 h 3482342"/>
              <a:gd name="connsiteX69" fmla="*/ 6522602 w 12192000"/>
              <a:gd name="connsiteY69" fmla="*/ 1954133 h 3482342"/>
              <a:gd name="connsiteX70" fmla="*/ 6444344 w 12192000"/>
              <a:gd name="connsiteY70" fmla="*/ 1969663 h 3482342"/>
              <a:gd name="connsiteX71" fmla="*/ 6409626 w 12192000"/>
              <a:gd name="connsiteY71" fmla="*/ 1978846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87205 w 12192000"/>
              <a:gd name="connsiteY75" fmla="*/ 2060048 h 3482342"/>
              <a:gd name="connsiteX76" fmla="*/ 6138780 w 12192000"/>
              <a:gd name="connsiteY76" fmla="*/ 2081918 h 3482342"/>
              <a:gd name="connsiteX77" fmla="*/ 6120125 w 12192000"/>
              <a:gd name="connsiteY77" fmla="*/ 2109475 h 3482342"/>
              <a:gd name="connsiteX78" fmla="*/ 6056576 w 12192000"/>
              <a:gd name="connsiteY78" fmla="*/ 2120066 h 3482342"/>
              <a:gd name="connsiteX79" fmla="*/ 5993794 w 12192000"/>
              <a:gd name="connsiteY79" fmla="*/ 2122569 h 3482342"/>
              <a:gd name="connsiteX80" fmla="*/ 5943601 w 12192000"/>
              <a:gd name="connsiteY80" fmla="*/ 2137719 h 3482342"/>
              <a:gd name="connsiteX81" fmla="*/ 5898141 w 12192000"/>
              <a:gd name="connsiteY81" fmla="*/ 2144806 h 3482342"/>
              <a:gd name="connsiteX82" fmla="*/ 5855337 w 12192000"/>
              <a:gd name="connsiteY82" fmla="*/ 2137719 h 3482342"/>
              <a:gd name="connsiteX83" fmla="*/ 5817682 w 12192000"/>
              <a:gd name="connsiteY83" fmla="*/ 2157358 h 3482342"/>
              <a:gd name="connsiteX84" fmla="*/ 5735300 w 12192000"/>
              <a:gd name="connsiteY84" fmla="*/ 2158902 h 3482342"/>
              <a:gd name="connsiteX85" fmla="*/ 5591469 w 12192000"/>
              <a:gd name="connsiteY85" fmla="*/ 2178389 h 3482342"/>
              <a:gd name="connsiteX86" fmla="*/ 5505818 w 12192000"/>
              <a:gd name="connsiteY86" fmla="*/ 2194207 h 3482342"/>
              <a:gd name="connsiteX87" fmla="*/ 5452860 w 12192000"/>
              <a:gd name="connsiteY87" fmla="*/ 2180085 h 3482342"/>
              <a:gd name="connsiteX88" fmla="*/ 5414282 w 12192000"/>
              <a:gd name="connsiteY88" fmla="*/ 2183070 h 3482342"/>
              <a:gd name="connsiteX89" fmla="*/ 5368369 w 12192000"/>
              <a:gd name="connsiteY89" fmla="*/ 2204272 h 3482342"/>
              <a:gd name="connsiteX90" fmla="*/ 5336354 w 12192000"/>
              <a:gd name="connsiteY90" fmla="*/ 2218920 h 3482342"/>
              <a:gd name="connsiteX91" fmla="*/ 5291263 w 12192000"/>
              <a:gd name="connsiteY91" fmla="*/ 2239182 h 3482342"/>
              <a:gd name="connsiteX92" fmla="*/ 5255152 w 12192000"/>
              <a:gd name="connsiteY92" fmla="*/ 2247164 h 3482342"/>
              <a:gd name="connsiteX93" fmla="*/ 5233796 w 12192000"/>
              <a:gd name="connsiteY93" fmla="*/ 2268260 h 3482342"/>
              <a:gd name="connsiteX94" fmla="*/ 5212786 w 12192000"/>
              <a:gd name="connsiteY94" fmla="*/ 2296592 h 3482342"/>
              <a:gd name="connsiteX95" fmla="*/ 5173523 w 12192000"/>
              <a:gd name="connsiteY95" fmla="*/ 2309057 h 3482342"/>
              <a:gd name="connsiteX96" fmla="*/ 5123830 w 12192000"/>
              <a:gd name="connsiteY96" fmla="*/ 2307070 h 3482342"/>
              <a:gd name="connsiteX97" fmla="*/ 5065426 w 12192000"/>
              <a:gd name="connsiteY97" fmla="*/ 2324076 h 3482342"/>
              <a:gd name="connsiteX98" fmla="*/ 4975908 w 12192000"/>
              <a:gd name="connsiteY98" fmla="*/ 2364128 h 3482342"/>
              <a:gd name="connsiteX99" fmla="*/ 4913723 w 12192000"/>
              <a:gd name="connsiteY99" fmla="*/ 2385265 h 3482342"/>
              <a:gd name="connsiteX100" fmla="*/ 4746485 w 12192000"/>
              <a:gd name="connsiteY100" fmla="*/ 2451769 h 3482342"/>
              <a:gd name="connsiteX101" fmla="*/ 4681588 w 12192000"/>
              <a:gd name="connsiteY101" fmla="*/ 2467494 h 3482342"/>
              <a:gd name="connsiteX102" fmla="*/ 1783655 w 12192000"/>
              <a:gd name="connsiteY102" fmla="*/ 3163860 h 3482342"/>
              <a:gd name="connsiteX103" fmla="*/ 1325955 w 12192000"/>
              <a:gd name="connsiteY103" fmla="*/ 3176692 h 3482342"/>
              <a:gd name="connsiteX104" fmla="*/ 1190384 w 12192000"/>
              <a:gd name="connsiteY104" fmla="*/ 3203504 h 3482342"/>
              <a:gd name="connsiteX105" fmla="*/ 1094537 w 12192000"/>
              <a:gd name="connsiteY105" fmla="*/ 3229469 h 3482342"/>
              <a:gd name="connsiteX106" fmla="*/ 779276 w 12192000"/>
              <a:gd name="connsiteY106" fmla="*/ 3327290 h 3482342"/>
              <a:gd name="connsiteX107" fmla="*/ 600378 w 12192000"/>
              <a:gd name="connsiteY107" fmla="*/ 3335250 h 3482342"/>
              <a:gd name="connsiteX108" fmla="*/ 493457 w 12192000"/>
              <a:gd name="connsiteY108" fmla="*/ 3365044 h 3482342"/>
              <a:gd name="connsiteX109" fmla="*/ 349402 w 12192000"/>
              <a:gd name="connsiteY109" fmla="*/ 3380897 h 3482342"/>
              <a:gd name="connsiteX110" fmla="*/ 192183 w 12192000"/>
              <a:gd name="connsiteY110" fmla="*/ 3460075 h 3482342"/>
              <a:gd name="connsiteX111" fmla="*/ 46713 w 12192000"/>
              <a:gd name="connsiteY111" fmla="*/ 3462986 h 3482342"/>
              <a:gd name="connsiteX112" fmla="*/ 2765 w 12192000"/>
              <a:gd name="connsiteY112" fmla="*/ 3480770 h 3482342"/>
              <a:gd name="connsiteX113" fmla="*/ 0 w 12192000"/>
              <a:gd name="connsiteY113" fmla="*/ 3482342 h 3482342"/>
              <a:gd name="connsiteX114" fmla="*/ 0 w 12192000"/>
              <a:gd name="connsiteY11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495949 w 12192000"/>
              <a:gd name="connsiteY49" fmla="*/ 1902425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41837 w 12192000"/>
              <a:gd name="connsiteY60" fmla="*/ 1840640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686657 w 12192000"/>
              <a:gd name="connsiteY66" fmla="*/ 1907344 h 3482342"/>
              <a:gd name="connsiteX67" fmla="*/ 6651330 w 12192000"/>
              <a:gd name="connsiteY67" fmla="*/ 1922921 h 3482342"/>
              <a:gd name="connsiteX68" fmla="*/ 6622958 w 12192000"/>
              <a:gd name="connsiteY68" fmla="*/ 1936255 h 3482342"/>
              <a:gd name="connsiteX69" fmla="*/ 6522602 w 12192000"/>
              <a:gd name="connsiteY69" fmla="*/ 1954133 h 3482342"/>
              <a:gd name="connsiteX70" fmla="*/ 6444344 w 12192000"/>
              <a:gd name="connsiteY70" fmla="*/ 1969663 h 3482342"/>
              <a:gd name="connsiteX71" fmla="*/ 6409626 w 12192000"/>
              <a:gd name="connsiteY71" fmla="*/ 1978846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87205 w 12192000"/>
              <a:gd name="connsiteY75" fmla="*/ 2060048 h 3482342"/>
              <a:gd name="connsiteX76" fmla="*/ 6138780 w 12192000"/>
              <a:gd name="connsiteY76" fmla="*/ 2081918 h 3482342"/>
              <a:gd name="connsiteX77" fmla="*/ 6120125 w 12192000"/>
              <a:gd name="connsiteY77" fmla="*/ 2109475 h 3482342"/>
              <a:gd name="connsiteX78" fmla="*/ 6056576 w 12192000"/>
              <a:gd name="connsiteY78" fmla="*/ 2120066 h 3482342"/>
              <a:gd name="connsiteX79" fmla="*/ 5993794 w 12192000"/>
              <a:gd name="connsiteY79" fmla="*/ 2122569 h 3482342"/>
              <a:gd name="connsiteX80" fmla="*/ 5943601 w 12192000"/>
              <a:gd name="connsiteY80" fmla="*/ 2137719 h 3482342"/>
              <a:gd name="connsiteX81" fmla="*/ 5898141 w 12192000"/>
              <a:gd name="connsiteY81" fmla="*/ 2144806 h 3482342"/>
              <a:gd name="connsiteX82" fmla="*/ 5855337 w 12192000"/>
              <a:gd name="connsiteY82" fmla="*/ 2137719 h 3482342"/>
              <a:gd name="connsiteX83" fmla="*/ 5817682 w 12192000"/>
              <a:gd name="connsiteY83" fmla="*/ 2157358 h 3482342"/>
              <a:gd name="connsiteX84" fmla="*/ 5735300 w 12192000"/>
              <a:gd name="connsiteY84" fmla="*/ 2158902 h 3482342"/>
              <a:gd name="connsiteX85" fmla="*/ 5591469 w 12192000"/>
              <a:gd name="connsiteY85" fmla="*/ 2178389 h 3482342"/>
              <a:gd name="connsiteX86" fmla="*/ 5505818 w 12192000"/>
              <a:gd name="connsiteY86" fmla="*/ 2194207 h 3482342"/>
              <a:gd name="connsiteX87" fmla="*/ 5452860 w 12192000"/>
              <a:gd name="connsiteY87" fmla="*/ 2180085 h 3482342"/>
              <a:gd name="connsiteX88" fmla="*/ 5414282 w 12192000"/>
              <a:gd name="connsiteY88" fmla="*/ 2183070 h 3482342"/>
              <a:gd name="connsiteX89" fmla="*/ 5368369 w 12192000"/>
              <a:gd name="connsiteY89" fmla="*/ 2204272 h 3482342"/>
              <a:gd name="connsiteX90" fmla="*/ 5336354 w 12192000"/>
              <a:gd name="connsiteY90" fmla="*/ 2218920 h 3482342"/>
              <a:gd name="connsiteX91" fmla="*/ 5291263 w 12192000"/>
              <a:gd name="connsiteY91" fmla="*/ 2239182 h 3482342"/>
              <a:gd name="connsiteX92" fmla="*/ 5255152 w 12192000"/>
              <a:gd name="connsiteY92" fmla="*/ 2247164 h 3482342"/>
              <a:gd name="connsiteX93" fmla="*/ 5233796 w 12192000"/>
              <a:gd name="connsiteY93" fmla="*/ 2268260 h 3482342"/>
              <a:gd name="connsiteX94" fmla="*/ 5212786 w 12192000"/>
              <a:gd name="connsiteY94" fmla="*/ 2296592 h 3482342"/>
              <a:gd name="connsiteX95" fmla="*/ 5173523 w 12192000"/>
              <a:gd name="connsiteY95" fmla="*/ 2309057 h 3482342"/>
              <a:gd name="connsiteX96" fmla="*/ 5123830 w 12192000"/>
              <a:gd name="connsiteY96" fmla="*/ 2307070 h 3482342"/>
              <a:gd name="connsiteX97" fmla="*/ 5065426 w 12192000"/>
              <a:gd name="connsiteY97" fmla="*/ 2324076 h 3482342"/>
              <a:gd name="connsiteX98" fmla="*/ 4975908 w 12192000"/>
              <a:gd name="connsiteY98" fmla="*/ 2364128 h 3482342"/>
              <a:gd name="connsiteX99" fmla="*/ 4913723 w 12192000"/>
              <a:gd name="connsiteY99" fmla="*/ 2385265 h 3482342"/>
              <a:gd name="connsiteX100" fmla="*/ 4746485 w 12192000"/>
              <a:gd name="connsiteY100" fmla="*/ 2451769 h 3482342"/>
              <a:gd name="connsiteX101" fmla="*/ 4681588 w 12192000"/>
              <a:gd name="connsiteY101" fmla="*/ 2467494 h 3482342"/>
              <a:gd name="connsiteX102" fmla="*/ 1783655 w 12192000"/>
              <a:gd name="connsiteY102" fmla="*/ 3163860 h 3482342"/>
              <a:gd name="connsiteX103" fmla="*/ 1325955 w 12192000"/>
              <a:gd name="connsiteY103" fmla="*/ 3176692 h 3482342"/>
              <a:gd name="connsiteX104" fmla="*/ 1190384 w 12192000"/>
              <a:gd name="connsiteY104" fmla="*/ 3203504 h 3482342"/>
              <a:gd name="connsiteX105" fmla="*/ 1094537 w 12192000"/>
              <a:gd name="connsiteY105" fmla="*/ 3229469 h 3482342"/>
              <a:gd name="connsiteX106" fmla="*/ 779276 w 12192000"/>
              <a:gd name="connsiteY106" fmla="*/ 3327290 h 3482342"/>
              <a:gd name="connsiteX107" fmla="*/ 600378 w 12192000"/>
              <a:gd name="connsiteY107" fmla="*/ 3335250 h 3482342"/>
              <a:gd name="connsiteX108" fmla="*/ 493457 w 12192000"/>
              <a:gd name="connsiteY108" fmla="*/ 3365044 h 3482342"/>
              <a:gd name="connsiteX109" fmla="*/ 349402 w 12192000"/>
              <a:gd name="connsiteY109" fmla="*/ 3380897 h 3482342"/>
              <a:gd name="connsiteX110" fmla="*/ 192183 w 12192000"/>
              <a:gd name="connsiteY110" fmla="*/ 3460075 h 3482342"/>
              <a:gd name="connsiteX111" fmla="*/ 46713 w 12192000"/>
              <a:gd name="connsiteY111" fmla="*/ 3462986 h 3482342"/>
              <a:gd name="connsiteX112" fmla="*/ 2765 w 12192000"/>
              <a:gd name="connsiteY112" fmla="*/ 3480770 h 3482342"/>
              <a:gd name="connsiteX113" fmla="*/ 0 w 12192000"/>
              <a:gd name="connsiteY113" fmla="*/ 3482342 h 3482342"/>
              <a:gd name="connsiteX114" fmla="*/ 0 w 12192000"/>
              <a:gd name="connsiteY11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264922 w 12192000"/>
              <a:gd name="connsiteY32" fmla="*/ 1472107 h 3482342"/>
              <a:gd name="connsiteX33" fmla="*/ 10058690 w 12192000"/>
              <a:gd name="connsiteY33" fmla="*/ 1474888 h 3482342"/>
              <a:gd name="connsiteX34" fmla="*/ 10004424 w 12192000"/>
              <a:gd name="connsiteY34" fmla="*/ 1489801 h 3482342"/>
              <a:gd name="connsiteX35" fmla="*/ 9999951 w 12192000"/>
              <a:gd name="connsiteY35" fmla="*/ 1499127 h 3482342"/>
              <a:gd name="connsiteX36" fmla="*/ 9845462 w 12192000"/>
              <a:gd name="connsiteY36" fmla="*/ 1548192 h 3482342"/>
              <a:gd name="connsiteX37" fmla="*/ 9736156 w 12192000"/>
              <a:gd name="connsiteY37" fmla="*/ 1581928 h 3482342"/>
              <a:gd name="connsiteX38" fmla="*/ 9693355 w 12192000"/>
              <a:gd name="connsiteY38" fmla="*/ 1602632 h 3482342"/>
              <a:gd name="connsiteX39" fmla="*/ 9664242 w 12192000"/>
              <a:gd name="connsiteY39" fmla="*/ 1622075 h 3482342"/>
              <a:gd name="connsiteX40" fmla="*/ 9579195 w 12192000"/>
              <a:gd name="connsiteY40" fmla="*/ 1648017 h 3482342"/>
              <a:gd name="connsiteX41" fmla="*/ 9433652 w 12192000"/>
              <a:gd name="connsiteY41" fmla="*/ 1681174 h 3482342"/>
              <a:gd name="connsiteX42" fmla="*/ 9403775 w 12192000"/>
              <a:gd name="connsiteY42" fmla="*/ 1690403 h 3482342"/>
              <a:gd name="connsiteX43" fmla="*/ 9382503 w 12192000"/>
              <a:gd name="connsiteY43" fmla="*/ 1706957 h 3482342"/>
              <a:gd name="connsiteX44" fmla="*/ 9381410 w 12192000"/>
              <a:gd name="connsiteY44" fmla="*/ 1718312 h 3482342"/>
              <a:gd name="connsiteX45" fmla="*/ 9365685 w 12192000"/>
              <a:gd name="connsiteY45" fmla="*/ 1724772 h 3482342"/>
              <a:gd name="connsiteX46" fmla="*/ 9278020 w 12192000"/>
              <a:gd name="connsiteY46" fmla="*/ 1741161 h 3482342"/>
              <a:gd name="connsiteX47" fmla="*/ 9217145 w 12192000"/>
              <a:gd name="connsiteY47" fmla="*/ 1771195 h 3482342"/>
              <a:gd name="connsiteX48" fmla="*/ 8955875 w 12192000"/>
              <a:gd name="connsiteY48" fmla="*/ 1796806 h 3482342"/>
              <a:gd name="connsiteX49" fmla="*/ 8648415 w 12192000"/>
              <a:gd name="connsiteY49" fmla="*/ 1878623 h 3482342"/>
              <a:gd name="connsiteX50" fmla="*/ 8495949 w 12192000"/>
              <a:gd name="connsiteY50" fmla="*/ 1902425 h 3482342"/>
              <a:gd name="connsiteX51" fmla="*/ 8236214 w 12192000"/>
              <a:gd name="connsiteY51" fmla="*/ 1909725 h 3482342"/>
              <a:gd name="connsiteX52" fmla="*/ 8132104 w 12192000"/>
              <a:gd name="connsiteY52" fmla="*/ 1895727 h 3482342"/>
              <a:gd name="connsiteX53" fmla="*/ 7918078 w 12192000"/>
              <a:gd name="connsiteY53" fmla="*/ 1862668 h 3482342"/>
              <a:gd name="connsiteX54" fmla="*/ 7817899 w 12192000"/>
              <a:gd name="connsiteY54" fmla="*/ 1862176 h 3482342"/>
              <a:gd name="connsiteX55" fmla="*/ 7768994 w 12192000"/>
              <a:gd name="connsiteY55" fmla="*/ 1855721 h 3482342"/>
              <a:gd name="connsiteX56" fmla="*/ 7618027 w 12192000"/>
              <a:gd name="connsiteY56" fmla="*/ 1830959 h 3482342"/>
              <a:gd name="connsiteX57" fmla="*/ 7449425 w 12192000"/>
              <a:gd name="connsiteY57" fmla="*/ 1810910 h 3482342"/>
              <a:gd name="connsiteX58" fmla="*/ 7342915 w 12192000"/>
              <a:gd name="connsiteY58" fmla="*/ 1819827 h 3482342"/>
              <a:gd name="connsiteX59" fmla="*/ 7255191 w 12192000"/>
              <a:gd name="connsiteY59" fmla="*/ 1834354 h 3482342"/>
              <a:gd name="connsiteX60" fmla="*/ 7131205 w 12192000"/>
              <a:gd name="connsiteY60" fmla="*/ 1845557 h 3482342"/>
              <a:gd name="connsiteX61" fmla="*/ 6941837 w 12192000"/>
              <a:gd name="connsiteY61" fmla="*/ 1840640 h 3482342"/>
              <a:gd name="connsiteX62" fmla="*/ 6837145 w 12192000"/>
              <a:gd name="connsiteY62" fmla="*/ 1870724 h 3482342"/>
              <a:gd name="connsiteX63" fmla="*/ 6753991 w 12192000"/>
              <a:gd name="connsiteY63" fmla="*/ 1860969 h 3482342"/>
              <a:gd name="connsiteX64" fmla="*/ 6727754 w 12192000"/>
              <a:gd name="connsiteY64" fmla="*/ 1882372 h 3482342"/>
              <a:gd name="connsiteX65" fmla="*/ 6723371 w 12192000"/>
              <a:gd name="connsiteY65" fmla="*/ 1886494 h 3482342"/>
              <a:gd name="connsiteX66" fmla="*/ 6702779 w 12192000"/>
              <a:gd name="connsiteY66" fmla="*/ 1893601 h 3482342"/>
              <a:gd name="connsiteX67" fmla="*/ 6686657 w 12192000"/>
              <a:gd name="connsiteY67" fmla="*/ 1907344 h 3482342"/>
              <a:gd name="connsiteX68" fmla="*/ 6651330 w 12192000"/>
              <a:gd name="connsiteY68" fmla="*/ 1922921 h 3482342"/>
              <a:gd name="connsiteX69" fmla="*/ 6622958 w 12192000"/>
              <a:gd name="connsiteY69" fmla="*/ 1936255 h 3482342"/>
              <a:gd name="connsiteX70" fmla="*/ 6522602 w 12192000"/>
              <a:gd name="connsiteY70" fmla="*/ 1954133 h 3482342"/>
              <a:gd name="connsiteX71" fmla="*/ 6444344 w 12192000"/>
              <a:gd name="connsiteY71" fmla="*/ 1969663 h 3482342"/>
              <a:gd name="connsiteX72" fmla="*/ 6409626 w 12192000"/>
              <a:gd name="connsiteY72" fmla="*/ 1978846 h 3482342"/>
              <a:gd name="connsiteX73" fmla="*/ 6333446 w 12192000"/>
              <a:gd name="connsiteY73" fmla="*/ 1997163 h 3482342"/>
              <a:gd name="connsiteX74" fmla="*/ 6294933 w 12192000"/>
              <a:gd name="connsiteY74" fmla="*/ 2019412 h 3482342"/>
              <a:gd name="connsiteX75" fmla="*/ 6238719 w 12192000"/>
              <a:gd name="connsiteY75" fmla="*/ 2042547 h 3482342"/>
              <a:gd name="connsiteX76" fmla="*/ 6187205 w 12192000"/>
              <a:gd name="connsiteY76" fmla="*/ 2060048 h 3482342"/>
              <a:gd name="connsiteX77" fmla="*/ 6138780 w 12192000"/>
              <a:gd name="connsiteY77" fmla="*/ 2081918 h 3482342"/>
              <a:gd name="connsiteX78" fmla="*/ 6120125 w 12192000"/>
              <a:gd name="connsiteY78" fmla="*/ 2109475 h 3482342"/>
              <a:gd name="connsiteX79" fmla="*/ 6056576 w 12192000"/>
              <a:gd name="connsiteY79" fmla="*/ 2120066 h 3482342"/>
              <a:gd name="connsiteX80" fmla="*/ 5993794 w 12192000"/>
              <a:gd name="connsiteY80" fmla="*/ 2122569 h 3482342"/>
              <a:gd name="connsiteX81" fmla="*/ 5943601 w 12192000"/>
              <a:gd name="connsiteY81" fmla="*/ 2137719 h 3482342"/>
              <a:gd name="connsiteX82" fmla="*/ 5898141 w 12192000"/>
              <a:gd name="connsiteY82" fmla="*/ 2144806 h 3482342"/>
              <a:gd name="connsiteX83" fmla="*/ 5855337 w 12192000"/>
              <a:gd name="connsiteY83" fmla="*/ 2137719 h 3482342"/>
              <a:gd name="connsiteX84" fmla="*/ 5817682 w 12192000"/>
              <a:gd name="connsiteY84" fmla="*/ 2157358 h 3482342"/>
              <a:gd name="connsiteX85" fmla="*/ 5735300 w 12192000"/>
              <a:gd name="connsiteY85" fmla="*/ 2158902 h 3482342"/>
              <a:gd name="connsiteX86" fmla="*/ 5591469 w 12192000"/>
              <a:gd name="connsiteY86" fmla="*/ 2178389 h 3482342"/>
              <a:gd name="connsiteX87" fmla="*/ 5505818 w 12192000"/>
              <a:gd name="connsiteY87" fmla="*/ 2194207 h 3482342"/>
              <a:gd name="connsiteX88" fmla="*/ 5452860 w 12192000"/>
              <a:gd name="connsiteY88" fmla="*/ 2180085 h 3482342"/>
              <a:gd name="connsiteX89" fmla="*/ 5414282 w 12192000"/>
              <a:gd name="connsiteY89" fmla="*/ 2183070 h 3482342"/>
              <a:gd name="connsiteX90" fmla="*/ 5368369 w 12192000"/>
              <a:gd name="connsiteY90" fmla="*/ 2204272 h 3482342"/>
              <a:gd name="connsiteX91" fmla="*/ 5336354 w 12192000"/>
              <a:gd name="connsiteY91" fmla="*/ 2218920 h 3482342"/>
              <a:gd name="connsiteX92" fmla="*/ 5291263 w 12192000"/>
              <a:gd name="connsiteY92" fmla="*/ 2239182 h 3482342"/>
              <a:gd name="connsiteX93" fmla="*/ 5255152 w 12192000"/>
              <a:gd name="connsiteY93" fmla="*/ 2247164 h 3482342"/>
              <a:gd name="connsiteX94" fmla="*/ 5233796 w 12192000"/>
              <a:gd name="connsiteY94" fmla="*/ 2268260 h 3482342"/>
              <a:gd name="connsiteX95" fmla="*/ 5212786 w 12192000"/>
              <a:gd name="connsiteY95" fmla="*/ 2296592 h 3482342"/>
              <a:gd name="connsiteX96" fmla="*/ 5173523 w 12192000"/>
              <a:gd name="connsiteY96" fmla="*/ 2309057 h 3482342"/>
              <a:gd name="connsiteX97" fmla="*/ 5123830 w 12192000"/>
              <a:gd name="connsiteY97" fmla="*/ 2307070 h 3482342"/>
              <a:gd name="connsiteX98" fmla="*/ 5065426 w 12192000"/>
              <a:gd name="connsiteY98" fmla="*/ 2324076 h 3482342"/>
              <a:gd name="connsiteX99" fmla="*/ 4975908 w 12192000"/>
              <a:gd name="connsiteY99" fmla="*/ 2364128 h 3482342"/>
              <a:gd name="connsiteX100" fmla="*/ 4913723 w 12192000"/>
              <a:gd name="connsiteY100" fmla="*/ 2385265 h 3482342"/>
              <a:gd name="connsiteX101" fmla="*/ 4746485 w 12192000"/>
              <a:gd name="connsiteY101" fmla="*/ 2451769 h 3482342"/>
              <a:gd name="connsiteX102" fmla="*/ 4681588 w 12192000"/>
              <a:gd name="connsiteY102" fmla="*/ 2467494 h 3482342"/>
              <a:gd name="connsiteX103" fmla="*/ 1783655 w 12192000"/>
              <a:gd name="connsiteY103" fmla="*/ 3163860 h 3482342"/>
              <a:gd name="connsiteX104" fmla="*/ 1325955 w 12192000"/>
              <a:gd name="connsiteY104" fmla="*/ 3176692 h 3482342"/>
              <a:gd name="connsiteX105" fmla="*/ 1190384 w 12192000"/>
              <a:gd name="connsiteY105" fmla="*/ 3203504 h 3482342"/>
              <a:gd name="connsiteX106" fmla="*/ 1094537 w 12192000"/>
              <a:gd name="connsiteY106" fmla="*/ 3229469 h 3482342"/>
              <a:gd name="connsiteX107" fmla="*/ 779276 w 12192000"/>
              <a:gd name="connsiteY107" fmla="*/ 3327290 h 3482342"/>
              <a:gd name="connsiteX108" fmla="*/ 600378 w 12192000"/>
              <a:gd name="connsiteY108" fmla="*/ 3335250 h 3482342"/>
              <a:gd name="connsiteX109" fmla="*/ 493457 w 12192000"/>
              <a:gd name="connsiteY109" fmla="*/ 3365044 h 3482342"/>
              <a:gd name="connsiteX110" fmla="*/ 349402 w 12192000"/>
              <a:gd name="connsiteY110" fmla="*/ 3380897 h 3482342"/>
              <a:gd name="connsiteX111" fmla="*/ 192183 w 12192000"/>
              <a:gd name="connsiteY111" fmla="*/ 3460075 h 3482342"/>
              <a:gd name="connsiteX112" fmla="*/ 46713 w 12192000"/>
              <a:gd name="connsiteY112" fmla="*/ 3462986 h 3482342"/>
              <a:gd name="connsiteX113" fmla="*/ 2765 w 12192000"/>
              <a:gd name="connsiteY113" fmla="*/ 3480770 h 3482342"/>
              <a:gd name="connsiteX114" fmla="*/ 0 w 12192000"/>
              <a:gd name="connsiteY114" fmla="*/ 3482342 h 3482342"/>
              <a:gd name="connsiteX115" fmla="*/ 0 w 12192000"/>
              <a:gd name="connsiteY11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058690 w 12192000"/>
              <a:gd name="connsiteY34" fmla="*/ 1474888 h 3482342"/>
              <a:gd name="connsiteX35" fmla="*/ 10004424 w 12192000"/>
              <a:gd name="connsiteY35" fmla="*/ 1489801 h 3482342"/>
              <a:gd name="connsiteX36" fmla="*/ 9999951 w 12192000"/>
              <a:gd name="connsiteY36" fmla="*/ 1499127 h 3482342"/>
              <a:gd name="connsiteX37" fmla="*/ 9845462 w 12192000"/>
              <a:gd name="connsiteY37" fmla="*/ 1548192 h 3482342"/>
              <a:gd name="connsiteX38" fmla="*/ 9736156 w 12192000"/>
              <a:gd name="connsiteY38" fmla="*/ 1581928 h 3482342"/>
              <a:gd name="connsiteX39" fmla="*/ 9693355 w 12192000"/>
              <a:gd name="connsiteY39" fmla="*/ 1602632 h 3482342"/>
              <a:gd name="connsiteX40" fmla="*/ 9664242 w 12192000"/>
              <a:gd name="connsiteY40" fmla="*/ 1622075 h 3482342"/>
              <a:gd name="connsiteX41" fmla="*/ 9579195 w 12192000"/>
              <a:gd name="connsiteY41" fmla="*/ 1648017 h 3482342"/>
              <a:gd name="connsiteX42" fmla="*/ 9433652 w 12192000"/>
              <a:gd name="connsiteY42" fmla="*/ 1681174 h 3482342"/>
              <a:gd name="connsiteX43" fmla="*/ 9403775 w 12192000"/>
              <a:gd name="connsiteY43" fmla="*/ 1690403 h 3482342"/>
              <a:gd name="connsiteX44" fmla="*/ 9382503 w 12192000"/>
              <a:gd name="connsiteY44" fmla="*/ 1706957 h 3482342"/>
              <a:gd name="connsiteX45" fmla="*/ 9381410 w 12192000"/>
              <a:gd name="connsiteY45" fmla="*/ 1718312 h 3482342"/>
              <a:gd name="connsiteX46" fmla="*/ 9365685 w 12192000"/>
              <a:gd name="connsiteY46" fmla="*/ 1724772 h 3482342"/>
              <a:gd name="connsiteX47" fmla="*/ 9278020 w 12192000"/>
              <a:gd name="connsiteY47" fmla="*/ 1741161 h 3482342"/>
              <a:gd name="connsiteX48" fmla="*/ 9217145 w 12192000"/>
              <a:gd name="connsiteY48" fmla="*/ 1771195 h 3482342"/>
              <a:gd name="connsiteX49" fmla="*/ 8955875 w 12192000"/>
              <a:gd name="connsiteY49" fmla="*/ 1796806 h 3482342"/>
              <a:gd name="connsiteX50" fmla="*/ 8648415 w 12192000"/>
              <a:gd name="connsiteY50" fmla="*/ 1878623 h 3482342"/>
              <a:gd name="connsiteX51" fmla="*/ 8495949 w 12192000"/>
              <a:gd name="connsiteY51" fmla="*/ 1902425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41837 w 12192000"/>
              <a:gd name="connsiteY62" fmla="*/ 1840640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686657 w 12192000"/>
              <a:gd name="connsiteY68" fmla="*/ 1907344 h 3482342"/>
              <a:gd name="connsiteX69" fmla="*/ 6651330 w 12192000"/>
              <a:gd name="connsiteY69" fmla="*/ 1922921 h 3482342"/>
              <a:gd name="connsiteX70" fmla="*/ 6622958 w 12192000"/>
              <a:gd name="connsiteY70" fmla="*/ 1936255 h 3482342"/>
              <a:gd name="connsiteX71" fmla="*/ 6522602 w 12192000"/>
              <a:gd name="connsiteY71" fmla="*/ 1954133 h 3482342"/>
              <a:gd name="connsiteX72" fmla="*/ 6444344 w 12192000"/>
              <a:gd name="connsiteY72" fmla="*/ 1969663 h 3482342"/>
              <a:gd name="connsiteX73" fmla="*/ 6409626 w 12192000"/>
              <a:gd name="connsiteY73" fmla="*/ 1978846 h 3482342"/>
              <a:gd name="connsiteX74" fmla="*/ 6333446 w 12192000"/>
              <a:gd name="connsiteY74" fmla="*/ 1997163 h 3482342"/>
              <a:gd name="connsiteX75" fmla="*/ 6294933 w 12192000"/>
              <a:gd name="connsiteY75" fmla="*/ 2019412 h 3482342"/>
              <a:gd name="connsiteX76" fmla="*/ 6238719 w 12192000"/>
              <a:gd name="connsiteY76" fmla="*/ 2042547 h 3482342"/>
              <a:gd name="connsiteX77" fmla="*/ 6187205 w 12192000"/>
              <a:gd name="connsiteY77" fmla="*/ 2060048 h 3482342"/>
              <a:gd name="connsiteX78" fmla="*/ 6138780 w 12192000"/>
              <a:gd name="connsiteY78" fmla="*/ 2081918 h 3482342"/>
              <a:gd name="connsiteX79" fmla="*/ 6120125 w 12192000"/>
              <a:gd name="connsiteY79" fmla="*/ 2109475 h 3482342"/>
              <a:gd name="connsiteX80" fmla="*/ 6056576 w 12192000"/>
              <a:gd name="connsiteY80" fmla="*/ 2120066 h 3482342"/>
              <a:gd name="connsiteX81" fmla="*/ 5993794 w 12192000"/>
              <a:gd name="connsiteY81" fmla="*/ 2122569 h 3482342"/>
              <a:gd name="connsiteX82" fmla="*/ 5943601 w 12192000"/>
              <a:gd name="connsiteY82" fmla="*/ 2137719 h 3482342"/>
              <a:gd name="connsiteX83" fmla="*/ 5898141 w 12192000"/>
              <a:gd name="connsiteY83" fmla="*/ 2144806 h 3482342"/>
              <a:gd name="connsiteX84" fmla="*/ 5855337 w 12192000"/>
              <a:gd name="connsiteY84" fmla="*/ 2137719 h 3482342"/>
              <a:gd name="connsiteX85" fmla="*/ 5817682 w 12192000"/>
              <a:gd name="connsiteY85" fmla="*/ 2157358 h 3482342"/>
              <a:gd name="connsiteX86" fmla="*/ 5735300 w 12192000"/>
              <a:gd name="connsiteY86" fmla="*/ 2158902 h 3482342"/>
              <a:gd name="connsiteX87" fmla="*/ 5591469 w 12192000"/>
              <a:gd name="connsiteY87" fmla="*/ 2178389 h 3482342"/>
              <a:gd name="connsiteX88" fmla="*/ 5505818 w 12192000"/>
              <a:gd name="connsiteY88" fmla="*/ 2194207 h 3482342"/>
              <a:gd name="connsiteX89" fmla="*/ 5452860 w 12192000"/>
              <a:gd name="connsiteY89" fmla="*/ 2180085 h 3482342"/>
              <a:gd name="connsiteX90" fmla="*/ 5414282 w 12192000"/>
              <a:gd name="connsiteY90" fmla="*/ 2183070 h 3482342"/>
              <a:gd name="connsiteX91" fmla="*/ 5368369 w 12192000"/>
              <a:gd name="connsiteY91" fmla="*/ 2204272 h 3482342"/>
              <a:gd name="connsiteX92" fmla="*/ 5336354 w 12192000"/>
              <a:gd name="connsiteY92" fmla="*/ 2218920 h 3482342"/>
              <a:gd name="connsiteX93" fmla="*/ 5291263 w 12192000"/>
              <a:gd name="connsiteY93" fmla="*/ 2239182 h 3482342"/>
              <a:gd name="connsiteX94" fmla="*/ 5255152 w 12192000"/>
              <a:gd name="connsiteY94" fmla="*/ 2247164 h 3482342"/>
              <a:gd name="connsiteX95" fmla="*/ 5233796 w 12192000"/>
              <a:gd name="connsiteY95" fmla="*/ 2268260 h 3482342"/>
              <a:gd name="connsiteX96" fmla="*/ 5212786 w 12192000"/>
              <a:gd name="connsiteY96" fmla="*/ 2296592 h 3482342"/>
              <a:gd name="connsiteX97" fmla="*/ 5173523 w 12192000"/>
              <a:gd name="connsiteY97" fmla="*/ 2309057 h 3482342"/>
              <a:gd name="connsiteX98" fmla="*/ 5123830 w 12192000"/>
              <a:gd name="connsiteY98" fmla="*/ 2307070 h 3482342"/>
              <a:gd name="connsiteX99" fmla="*/ 5065426 w 12192000"/>
              <a:gd name="connsiteY99" fmla="*/ 2324076 h 3482342"/>
              <a:gd name="connsiteX100" fmla="*/ 4975908 w 12192000"/>
              <a:gd name="connsiteY100" fmla="*/ 2364128 h 3482342"/>
              <a:gd name="connsiteX101" fmla="*/ 4913723 w 12192000"/>
              <a:gd name="connsiteY101" fmla="*/ 2385265 h 3482342"/>
              <a:gd name="connsiteX102" fmla="*/ 4746485 w 12192000"/>
              <a:gd name="connsiteY102" fmla="*/ 2451769 h 3482342"/>
              <a:gd name="connsiteX103" fmla="*/ 4681588 w 12192000"/>
              <a:gd name="connsiteY103" fmla="*/ 2467494 h 3482342"/>
              <a:gd name="connsiteX104" fmla="*/ 1783655 w 12192000"/>
              <a:gd name="connsiteY104" fmla="*/ 3163860 h 3482342"/>
              <a:gd name="connsiteX105" fmla="*/ 1325955 w 12192000"/>
              <a:gd name="connsiteY105" fmla="*/ 3176692 h 3482342"/>
              <a:gd name="connsiteX106" fmla="*/ 1190384 w 12192000"/>
              <a:gd name="connsiteY106" fmla="*/ 3203504 h 3482342"/>
              <a:gd name="connsiteX107" fmla="*/ 1094537 w 12192000"/>
              <a:gd name="connsiteY107" fmla="*/ 3229469 h 3482342"/>
              <a:gd name="connsiteX108" fmla="*/ 779276 w 12192000"/>
              <a:gd name="connsiteY108" fmla="*/ 3327290 h 3482342"/>
              <a:gd name="connsiteX109" fmla="*/ 600378 w 12192000"/>
              <a:gd name="connsiteY109" fmla="*/ 3335250 h 3482342"/>
              <a:gd name="connsiteX110" fmla="*/ 493457 w 12192000"/>
              <a:gd name="connsiteY110" fmla="*/ 3365044 h 3482342"/>
              <a:gd name="connsiteX111" fmla="*/ 349402 w 12192000"/>
              <a:gd name="connsiteY111" fmla="*/ 3380897 h 3482342"/>
              <a:gd name="connsiteX112" fmla="*/ 192183 w 12192000"/>
              <a:gd name="connsiteY112" fmla="*/ 3460075 h 3482342"/>
              <a:gd name="connsiteX113" fmla="*/ 46713 w 12192000"/>
              <a:gd name="connsiteY113" fmla="*/ 3462986 h 3482342"/>
              <a:gd name="connsiteX114" fmla="*/ 2765 w 12192000"/>
              <a:gd name="connsiteY114" fmla="*/ 3480770 h 3482342"/>
              <a:gd name="connsiteX115" fmla="*/ 0 w 12192000"/>
              <a:gd name="connsiteY115" fmla="*/ 3482342 h 3482342"/>
              <a:gd name="connsiteX116" fmla="*/ 0 w 12192000"/>
              <a:gd name="connsiteY11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495949 w 12192000"/>
              <a:gd name="connsiteY52" fmla="*/ 1902425 h 3482342"/>
              <a:gd name="connsiteX53" fmla="*/ 8236214 w 12192000"/>
              <a:gd name="connsiteY53" fmla="*/ 1909725 h 3482342"/>
              <a:gd name="connsiteX54" fmla="*/ 8132104 w 12192000"/>
              <a:gd name="connsiteY54" fmla="*/ 1895727 h 3482342"/>
              <a:gd name="connsiteX55" fmla="*/ 7918078 w 12192000"/>
              <a:gd name="connsiteY55" fmla="*/ 1862668 h 3482342"/>
              <a:gd name="connsiteX56" fmla="*/ 7817899 w 12192000"/>
              <a:gd name="connsiteY56" fmla="*/ 1862176 h 3482342"/>
              <a:gd name="connsiteX57" fmla="*/ 7768994 w 12192000"/>
              <a:gd name="connsiteY57" fmla="*/ 1855721 h 3482342"/>
              <a:gd name="connsiteX58" fmla="*/ 7618027 w 12192000"/>
              <a:gd name="connsiteY58" fmla="*/ 1830959 h 3482342"/>
              <a:gd name="connsiteX59" fmla="*/ 7449425 w 12192000"/>
              <a:gd name="connsiteY59" fmla="*/ 1810910 h 3482342"/>
              <a:gd name="connsiteX60" fmla="*/ 7342915 w 12192000"/>
              <a:gd name="connsiteY60" fmla="*/ 1819827 h 3482342"/>
              <a:gd name="connsiteX61" fmla="*/ 7255191 w 12192000"/>
              <a:gd name="connsiteY61" fmla="*/ 1834354 h 3482342"/>
              <a:gd name="connsiteX62" fmla="*/ 7131205 w 12192000"/>
              <a:gd name="connsiteY62" fmla="*/ 1845557 h 3482342"/>
              <a:gd name="connsiteX63" fmla="*/ 6941837 w 12192000"/>
              <a:gd name="connsiteY63" fmla="*/ 1840640 h 3482342"/>
              <a:gd name="connsiteX64" fmla="*/ 6837145 w 12192000"/>
              <a:gd name="connsiteY64" fmla="*/ 1870724 h 3482342"/>
              <a:gd name="connsiteX65" fmla="*/ 6753991 w 12192000"/>
              <a:gd name="connsiteY65" fmla="*/ 1860969 h 3482342"/>
              <a:gd name="connsiteX66" fmla="*/ 6727754 w 12192000"/>
              <a:gd name="connsiteY66" fmla="*/ 1882372 h 3482342"/>
              <a:gd name="connsiteX67" fmla="*/ 6723371 w 12192000"/>
              <a:gd name="connsiteY67" fmla="*/ 1886494 h 3482342"/>
              <a:gd name="connsiteX68" fmla="*/ 6702779 w 12192000"/>
              <a:gd name="connsiteY68" fmla="*/ 1893601 h 3482342"/>
              <a:gd name="connsiteX69" fmla="*/ 6686657 w 12192000"/>
              <a:gd name="connsiteY69" fmla="*/ 1907344 h 3482342"/>
              <a:gd name="connsiteX70" fmla="*/ 6651330 w 12192000"/>
              <a:gd name="connsiteY70" fmla="*/ 1922921 h 3482342"/>
              <a:gd name="connsiteX71" fmla="*/ 6622958 w 12192000"/>
              <a:gd name="connsiteY71" fmla="*/ 1936255 h 3482342"/>
              <a:gd name="connsiteX72" fmla="*/ 6522602 w 12192000"/>
              <a:gd name="connsiteY72" fmla="*/ 1954133 h 3482342"/>
              <a:gd name="connsiteX73" fmla="*/ 6444344 w 12192000"/>
              <a:gd name="connsiteY73" fmla="*/ 1969663 h 3482342"/>
              <a:gd name="connsiteX74" fmla="*/ 6409626 w 12192000"/>
              <a:gd name="connsiteY74" fmla="*/ 1978846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87205 w 12192000"/>
              <a:gd name="connsiteY78" fmla="*/ 2060048 h 3482342"/>
              <a:gd name="connsiteX79" fmla="*/ 6138780 w 12192000"/>
              <a:gd name="connsiteY79" fmla="*/ 2081918 h 3482342"/>
              <a:gd name="connsiteX80" fmla="*/ 6120125 w 12192000"/>
              <a:gd name="connsiteY80" fmla="*/ 2109475 h 3482342"/>
              <a:gd name="connsiteX81" fmla="*/ 6056576 w 12192000"/>
              <a:gd name="connsiteY81" fmla="*/ 2120066 h 3482342"/>
              <a:gd name="connsiteX82" fmla="*/ 5993794 w 12192000"/>
              <a:gd name="connsiteY82" fmla="*/ 2122569 h 3482342"/>
              <a:gd name="connsiteX83" fmla="*/ 5943601 w 12192000"/>
              <a:gd name="connsiteY83" fmla="*/ 2137719 h 3482342"/>
              <a:gd name="connsiteX84" fmla="*/ 5898141 w 12192000"/>
              <a:gd name="connsiteY84" fmla="*/ 2144806 h 3482342"/>
              <a:gd name="connsiteX85" fmla="*/ 5855337 w 12192000"/>
              <a:gd name="connsiteY85" fmla="*/ 2137719 h 3482342"/>
              <a:gd name="connsiteX86" fmla="*/ 5817682 w 12192000"/>
              <a:gd name="connsiteY86" fmla="*/ 2157358 h 3482342"/>
              <a:gd name="connsiteX87" fmla="*/ 5735300 w 12192000"/>
              <a:gd name="connsiteY87" fmla="*/ 2158902 h 3482342"/>
              <a:gd name="connsiteX88" fmla="*/ 5591469 w 12192000"/>
              <a:gd name="connsiteY88" fmla="*/ 2178389 h 3482342"/>
              <a:gd name="connsiteX89" fmla="*/ 5505818 w 12192000"/>
              <a:gd name="connsiteY89" fmla="*/ 2194207 h 3482342"/>
              <a:gd name="connsiteX90" fmla="*/ 5452860 w 12192000"/>
              <a:gd name="connsiteY90" fmla="*/ 2180085 h 3482342"/>
              <a:gd name="connsiteX91" fmla="*/ 5414282 w 12192000"/>
              <a:gd name="connsiteY91" fmla="*/ 2183070 h 3482342"/>
              <a:gd name="connsiteX92" fmla="*/ 5368369 w 12192000"/>
              <a:gd name="connsiteY92" fmla="*/ 2204272 h 3482342"/>
              <a:gd name="connsiteX93" fmla="*/ 5336354 w 12192000"/>
              <a:gd name="connsiteY93" fmla="*/ 2218920 h 3482342"/>
              <a:gd name="connsiteX94" fmla="*/ 5291263 w 12192000"/>
              <a:gd name="connsiteY94" fmla="*/ 2239182 h 3482342"/>
              <a:gd name="connsiteX95" fmla="*/ 5255152 w 12192000"/>
              <a:gd name="connsiteY95" fmla="*/ 2247164 h 3482342"/>
              <a:gd name="connsiteX96" fmla="*/ 5233796 w 12192000"/>
              <a:gd name="connsiteY96" fmla="*/ 2268260 h 3482342"/>
              <a:gd name="connsiteX97" fmla="*/ 5212786 w 12192000"/>
              <a:gd name="connsiteY97" fmla="*/ 2296592 h 3482342"/>
              <a:gd name="connsiteX98" fmla="*/ 5173523 w 12192000"/>
              <a:gd name="connsiteY98" fmla="*/ 2309057 h 3482342"/>
              <a:gd name="connsiteX99" fmla="*/ 5123830 w 12192000"/>
              <a:gd name="connsiteY99" fmla="*/ 2307070 h 3482342"/>
              <a:gd name="connsiteX100" fmla="*/ 5065426 w 12192000"/>
              <a:gd name="connsiteY100" fmla="*/ 2324076 h 3482342"/>
              <a:gd name="connsiteX101" fmla="*/ 4975908 w 12192000"/>
              <a:gd name="connsiteY101" fmla="*/ 2364128 h 3482342"/>
              <a:gd name="connsiteX102" fmla="*/ 4913723 w 12192000"/>
              <a:gd name="connsiteY102" fmla="*/ 2385265 h 3482342"/>
              <a:gd name="connsiteX103" fmla="*/ 4746485 w 12192000"/>
              <a:gd name="connsiteY103" fmla="*/ 2451769 h 3482342"/>
              <a:gd name="connsiteX104" fmla="*/ 4681588 w 12192000"/>
              <a:gd name="connsiteY104" fmla="*/ 2467494 h 3482342"/>
              <a:gd name="connsiteX105" fmla="*/ 1783655 w 12192000"/>
              <a:gd name="connsiteY105" fmla="*/ 3163860 h 3482342"/>
              <a:gd name="connsiteX106" fmla="*/ 1325955 w 12192000"/>
              <a:gd name="connsiteY106" fmla="*/ 3176692 h 3482342"/>
              <a:gd name="connsiteX107" fmla="*/ 1190384 w 12192000"/>
              <a:gd name="connsiteY107" fmla="*/ 3203504 h 3482342"/>
              <a:gd name="connsiteX108" fmla="*/ 1094537 w 12192000"/>
              <a:gd name="connsiteY108" fmla="*/ 3229469 h 3482342"/>
              <a:gd name="connsiteX109" fmla="*/ 779276 w 12192000"/>
              <a:gd name="connsiteY109" fmla="*/ 3327290 h 3482342"/>
              <a:gd name="connsiteX110" fmla="*/ 600378 w 12192000"/>
              <a:gd name="connsiteY110" fmla="*/ 3335250 h 3482342"/>
              <a:gd name="connsiteX111" fmla="*/ 493457 w 12192000"/>
              <a:gd name="connsiteY111" fmla="*/ 3365044 h 3482342"/>
              <a:gd name="connsiteX112" fmla="*/ 349402 w 12192000"/>
              <a:gd name="connsiteY112" fmla="*/ 3380897 h 3482342"/>
              <a:gd name="connsiteX113" fmla="*/ 192183 w 12192000"/>
              <a:gd name="connsiteY113" fmla="*/ 3460075 h 3482342"/>
              <a:gd name="connsiteX114" fmla="*/ 46713 w 12192000"/>
              <a:gd name="connsiteY114" fmla="*/ 3462986 h 3482342"/>
              <a:gd name="connsiteX115" fmla="*/ 2765 w 12192000"/>
              <a:gd name="connsiteY115" fmla="*/ 3480770 h 3482342"/>
              <a:gd name="connsiteX116" fmla="*/ 0 w 12192000"/>
              <a:gd name="connsiteY116" fmla="*/ 3482342 h 3482342"/>
              <a:gd name="connsiteX117" fmla="*/ 0 w 12192000"/>
              <a:gd name="connsiteY11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495949 w 12192000"/>
              <a:gd name="connsiteY52" fmla="*/ 1902425 h 3482342"/>
              <a:gd name="connsiteX53" fmla="*/ 8236214 w 12192000"/>
              <a:gd name="connsiteY53" fmla="*/ 1909725 h 3482342"/>
              <a:gd name="connsiteX54" fmla="*/ 8132104 w 12192000"/>
              <a:gd name="connsiteY54" fmla="*/ 1895727 h 3482342"/>
              <a:gd name="connsiteX55" fmla="*/ 7918078 w 12192000"/>
              <a:gd name="connsiteY55" fmla="*/ 1862668 h 3482342"/>
              <a:gd name="connsiteX56" fmla="*/ 7817899 w 12192000"/>
              <a:gd name="connsiteY56" fmla="*/ 1862176 h 3482342"/>
              <a:gd name="connsiteX57" fmla="*/ 7768994 w 12192000"/>
              <a:gd name="connsiteY57" fmla="*/ 1855721 h 3482342"/>
              <a:gd name="connsiteX58" fmla="*/ 7618027 w 12192000"/>
              <a:gd name="connsiteY58" fmla="*/ 1830959 h 3482342"/>
              <a:gd name="connsiteX59" fmla="*/ 7449425 w 12192000"/>
              <a:gd name="connsiteY59" fmla="*/ 1810910 h 3482342"/>
              <a:gd name="connsiteX60" fmla="*/ 7342915 w 12192000"/>
              <a:gd name="connsiteY60" fmla="*/ 1819827 h 3482342"/>
              <a:gd name="connsiteX61" fmla="*/ 7255191 w 12192000"/>
              <a:gd name="connsiteY61" fmla="*/ 1834354 h 3482342"/>
              <a:gd name="connsiteX62" fmla="*/ 7131205 w 12192000"/>
              <a:gd name="connsiteY62" fmla="*/ 1845557 h 3482342"/>
              <a:gd name="connsiteX63" fmla="*/ 6941837 w 12192000"/>
              <a:gd name="connsiteY63" fmla="*/ 1840640 h 3482342"/>
              <a:gd name="connsiteX64" fmla="*/ 6837145 w 12192000"/>
              <a:gd name="connsiteY64" fmla="*/ 1870724 h 3482342"/>
              <a:gd name="connsiteX65" fmla="*/ 6753991 w 12192000"/>
              <a:gd name="connsiteY65" fmla="*/ 1860969 h 3482342"/>
              <a:gd name="connsiteX66" fmla="*/ 6727754 w 12192000"/>
              <a:gd name="connsiteY66" fmla="*/ 1882372 h 3482342"/>
              <a:gd name="connsiteX67" fmla="*/ 6723371 w 12192000"/>
              <a:gd name="connsiteY67" fmla="*/ 1886494 h 3482342"/>
              <a:gd name="connsiteX68" fmla="*/ 6702779 w 12192000"/>
              <a:gd name="connsiteY68" fmla="*/ 1893601 h 3482342"/>
              <a:gd name="connsiteX69" fmla="*/ 6686657 w 12192000"/>
              <a:gd name="connsiteY69" fmla="*/ 1907344 h 3482342"/>
              <a:gd name="connsiteX70" fmla="*/ 6651330 w 12192000"/>
              <a:gd name="connsiteY70" fmla="*/ 1922921 h 3482342"/>
              <a:gd name="connsiteX71" fmla="*/ 6622958 w 12192000"/>
              <a:gd name="connsiteY71" fmla="*/ 1936255 h 3482342"/>
              <a:gd name="connsiteX72" fmla="*/ 6522602 w 12192000"/>
              <a:gd name="connsiteY72" fmla="*/ 1954133 h 3482342"/>
              <a:gd name="connsiteX73" fmla="*/ 6444344 w 12192000"/>
              <a:gd name="connsiteY73" fmla="*/ 1969663 h 3482342"/>
              <a:gd name="connsiteX74" fmla="*/ 6409626 w 12192000"/>
              <a:gd name="connsiteY74" fmla="*/ 1978846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87205 w 12192000"/>
              <a:gd name="connsiteY78" fmla="*/ 2060048 h 3482342"/>
              <a:gd name="connsiteX79" fmla="*/ 6138780 w 12192000"/>
              <a:gd name="connsiteY79" fmla="*/ 2081918 h 3482342"/>
              <a:gd name="connsiteX80" fmla="*/ 6120125 w 12192000"/>
              <a:gd name="connsiteY80" fmla="*/ 2109475 h 3482342"/>
              <a:gd name="connsiteX81" fmla="*/ 6056576 w 12192000"/>
              <a:gd name="connsiteY81" fmla="*/ 2120066 h 3482342"/>
              <a:gd name="connsiteX82" fmla="*/ 5993794 w 12192000"/>
              <a:gd name="connsiteY82" fmla="*/ 2122569 h 3482342"/>
              <a:gd name="connsiteX83" fmla="*/ 5943601 w 12192000"/>
              <a:gd name="connsiteY83" fmla="*/ 2137719 h 3482342"/>
              <a:gd name="connsiteX84" fmla="*/ 5898141 w 12192000"/>
              <a:gd name="connsiteY84" fmla="*/ 2144806 h 3482342"/>
              <a:gd name="connsiteX85" fmla="*/ 5855337 w 12192000"/>
              <a:gd name="connsiteY85" fmla="*/ 2137719 h 3482342"/>
              <a:gd name="connsiteX86" fmla="*/ 5817682 w 12192000"/>
              <a:gd name="connsiteY86" fmla="*/ 2157358 h 3482342"/>
              <a:gd name="connsiteX87" fmla="*/ 5735300 w 12192000"/>
              <a:gd name="connsiteY87" fmla="*/ 2158902 h 3482342"/>
              <a:gd name="connsiteX88" fmla="*/ 5591469 w 12192000"/>
              <a:gd name="connsiteY88" fmla="*/ 2178389 h 3482342"/>
              <a:gd name="connsiteX89" fmla="*/ 5505818 w 12192000"/>
              <a:gd name="connsiteY89" fmla="*/ 2194207 h 3482342"/>
              <a:gd name="connsiteX90" fmla="*/ 5452860 w 12192000"/>
              <a:gd name="connsiteY90" fmla="*/ 2180085 h 3482342"/>
              <a:gd name="connsiteX91" fmla="*/ 5414282 w 12192000"/>
              <a:gd name="connsiteY91" fmla="*/ 2183070 h 3482342"/>
              <a:gd name="connsiteX92" fmla="*/ 5368369 w 12192000"/>
              <a:gd name="connsiteY92" fmla="*/ 2204272 h 3482342"/>
              <a:gd name="connsiteX93" fmla="*/ 5336354 w 12192000"/>
              <a:gd name="connsiteY93" fmla="*/ 2218920 h 3482342"/>
              <a:gd name="connsiteX94" fmla="*/ 5291263 w 12192000"/>
              <a:gd name="connsiteY94" fmla="*/ 2239182 h 3482342"/>
              <a:gd name="connsiteX95" fmla="*/ 5255152 w 12192000"/>
              <a:gd name="connsiteY95" fmla="*/ 2247164 h 3482342"/>
              <a:gd name="connsiteX96" fmla="*/ 5233796 w 12192000"/>
              <a:gd name="connsiteY96" fmla="*/ 2268260 h 3482342"/>
              <a:gd name="connsiteX97" fmla="*/ 5212786 w 12192000"/>
              <a:gd name="connsiteY97" fmla="*/ 2296592 h 3482342"/>
              <a:gd name="connsiteX98" fmla="*/ 5173523 w 12192000"/>
              <a:gd name="connsiteY98" fmla="*/ 2309057 h 3482342"/>
              <a:gd name="connsiteX99" fmla="*/ 5123830 w 12192000"/>
              <a:gd name="connsiteY99" fmla="*/ 2307070 h 3482342"/>
              <a:gd name="connsiteX100" fmla="*/ 5065426 w 12192000"/>
              <a:gd name="connsiteY100" fmla="*/ 2324076 h 3482342"/>
              <a:gd name="connsiteX101" fmla="*/ 4975908 w 12192000"/>
              <a:gd name="connsiteY101" fmla="*/ 2364128 h 3482342"/>
              <a:gd name="connsiteX102" fmla="*/ 4913723 w 12192000"/>
              <a:gd name="connsiteY102" fmla="*/ 2385265 h 3482342"/>
              <a:gd name="connsiteX103" fmla="*/ 4746485 w 12192000"/>
              <a:gd name="connsiteY103" fmla="*/ 2451769 h 3482342"/>
              <a:gd name="connsiteX104" fmla="*/ 4681588 w 12192000"/>
              <a:gd name="connsiteY104" fmla="*/ 2467494 h 3482342"/>
              <a:gd name="connsiteX105" fmla="*/ 1783655 w 12192000"/>
              <a:gd name="connsiteY105" fmla="*/ 3163860 h 3482342"/>
              <a:gd name="connsiteX106" fmla="*/ 1325955 w 12192000"/>
              <a:gd name="connsiteY106" fmla="*/ 3176692 h 3482342"/>
              <a:gd name="connsiteX107" fmla="*/ 1190384 w 12192000"/>
              <a:gd name="connsiteY107" fmla="*/ 3203504 h 3482342"/>
              <a:gd name="connsiteX108" fmla="*/ 1094537 w 12192000"/>
              <a:gd name="connsiteY108" fmla="*/ 3229469 h 3482342"/>
              <a:gd name="connsiteX109" fmla="*/ 779276 w 12192000"/>
              <a:gd name="connsiteY109" fmla="*/ 3327290 h 3482342"/>
              <a:gd name="connsiteX110" fmla="*/ 600378 w 12192000"/>
              <a:gd name="connsiteY110" fmla="*/ 3335250 h 3482342"/>
              <a:gd name="connsiteX111" fmla="*/ 493457 w 12192000"/>
              <a:gd name="connsiteY111" fmla="*/ 3365044 h 3482342"/>
              <a:gd name="connsiteX112" fmla="*/ 349402 w 12192000"/>
              <a:gd name="connsiteY112" fmla="*/ 3380897 h 3482342"/>
              <a:gd name="connsiteX113" fmla="*/ 192183 w 12192000"/>
              <a:gd name="connsiteY113" fmla="*/ 3460075 h 3482342"/>
              <a:gd name="connsiteX114" fmla="*/ 46713 w 12192000"/>
              <a:gd name="connsiteY114" fmla="*/ 3462986 h 3482342"/>
              <a:gd name="connsiteX115" fmla="*/ 2765 w 12192000"/>
              <a:gd name="connsiteY115" fmla="*/ 3480770 h 3482342"/>
              <a:gd name="connsiteX116" fmla="*/ 0 w 12192000"/>
              <a:gd name="connsiteY116" fmla="*/ 3482342 h 3482342"/>
              <a:gd name="connsiteX117" fmla="*/ 0 w 12192000"/>
              <a:gd name="connsiteY11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120184 w 12192000"/>
              <a:gd name="connsiteY35" fmla="*/ 1466924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95949 w 12192000"/>
              <a:gd name="connsiteY53" fmla="*/ 1902425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41837 w 12192000"/>
              <a:gd name="connsiteY64" fmla="*/ 1840640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686657 w 12192000"/>
              <a:gd name="connsiteY70" fmla="*/ 1907344 h 3482342"/>
              <a:gd name="connsiteX71" fmla="*/ 6651330 w 12192000"/>
              <a:gd name="connsiteY71" fmla="*/ 1922921 h 3482342"/>
              <a:gd name="connsiteX72" fmla="*/ 6622958 w 12192000"/>
              <a:gd name="connsiteY72" fmla="*/ 1936255 h 3482342"/>
              <a:gd name="connsiteX73" fmla="*/ 6522602 w 12192000"/>
              <a:gd name="connsiteY73" fmla="*/ 1954133 h 3482342"/>
              <a:gd name="connsiteX74" fmla="*/ 6444344 w 12192000"/>
              <a:gd name="connsiteY74" fmla="*/ 1969663 h 3482342"/>
              <a:gd name="connsiteX75" fmla="*/ 6409626 w 12192000"/>
              <a:gd name="connsiteY75" fmla="*/ 1978846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87205 w 12192000"/>
              <a:gd name="connsiteY79" fmla="*/ 2060048 h 3482342"/>
              <a:gd name="connsiteX80" fmla="*/ 6138780 w 12192000"/>
              <a:gd name="connsiteY80" fmla="*/ 2081918 h 3482342"/>
              <a:gd name="connsiteX81" fmla="*/ 6120125 w 12192000"/>
              <a:gd name="connsiteY81" fmla="*/ 2109475 h 3482342"/>
              <a:gd name="connsiteX82" fmla="*/ 6056576 w 12192000"/>
              <a:gd name="connsiteY82" fmla="*/ 2120066 h 3482342"/>
              <a:gd name="connsiteX83" fmla="*/ 5993794 w 12192000"/>
              <a:gd name="connsiteY83" fmla="*/ 2122569 h 3482342"/>
              <a:gd name="connsiteX84" fmla="*/ 5943601 w 12192000"/>
              <a:gd name="connsiteY84" fmla="*/ 2137719 h 3482342"/>
              <a:gd name="connsiteX85" fmla="*/ 5898141 w 12192000"/>
              <a:gd name="connsiteY85" fmla="*/ 2144806 h 3482342"/>
              <a:gd name="connsiteX86" fmla="*/ 5855337 w 12192000"/>
              <a:gd name="connsiteY86" fmla="*/ 2137719 h 3482342"/>
              <a:gd name="connsiteX87" fmla="*/ 5817682 w 12192000"/>
              <a:gd name="connsiteY87" fmla="*/ 2157358 h 3482342"/>
              <a:gd name="connsiteX88" fmla="*/ 5735300 w 12192000"/>
              <a:gd name="connsiteY88" fmla="*/ 2158902 h 3482342"/>
              <a:gd name="connsiteX89" fmla="*/ 5591469 w 12192000"/>
              <a:gd name="connsiteY89" fmla="*/ 2178389 h 3482342"/>
              <a:gd name="connsiteX90" fmla="*/ 5505818 w 12192000"/>
              <a:gd name="connsiteY90" fmla="*/ 2194207 h 3482342"/>
              <a:gd name="connsiteX91" fmla="*/ 5452860 w 12192000"/>
              <a:gd name="connsiteY91" fmla="*/ 2180085 h 3482342"/>
              <a:gd name="connsiteX92" fmla="*/ 5414282 w 12192000"/>
              <a:gd name="connsiteY92" fmla="*/ 2183070 h 3482342"/>
              <a:gd name="connsiteX93" fmla="*/ 5368369 w 12192000"/>
              <a:gd name="connsiteY93" fmla="*/ 2204272 h 3482342"/>
              <a:gd name="connsiteX94" fmla="*/ 5336354 w 12192000"/>
              <a:gd name="connsiteY94" fmla="*/ 2218920 h 3482342"/>
              <a:gd name="connsiteX95" fmla="*/ 5291263 w 12192000"/>
              <a:gd name="connsiteY95" fmla="*/ 2239182 h 3482342"/>
              <a:gd name="connsiteX96" fmla="*/ 5255152 w 12192000"/>
              <a:gd name="connsiteY96" fmla="*/ 2247164 h 3482342"/>
              <a:gd name="connsiteX97" fmla="*/ 5233796 w 12192000"/>
              <a:gd name="connsiteY97" fmla="*/ 2268260 h 3482342"/>
              <a:gd name="connsiteX98" fmla="*/ 5212786 w 12192000"/>
              <a:gd name="connsiteY98" fmla="*/ 2296592 h 3482342"/>
              <a:gd name="connsiteX99" fmla="*/ 5173523 w 12192000"/>
              <a:gd name="connsiteY99" fmla="*/ 2309057 h 3482342"/>
              <a:gd name="connsiteX100" fmla="*/ 5123830 w 12192000"/>
              <a:gd name="connsiteY100" fmla="*/ 2307070 h 3482342"/>
              <a:gd name="connsiteX101" fmla="*/ 5065426 w 12192000"/>
              <a:gd name="connsiteY101" fmla="*/ 2324076 h 3482342"/>
              <a:gd name="connsiteX102" fmla="*/ 4975908 w 12192000"/>
              <a:gd name="connsiteY102" fmla="*/ 2364128 h 3482342"/>
              <a:gd name="connsiteX103" fmla="*/ 4913723 w 12192000"/>
              <a:gd name="connsiteY103" fmla="*/ 2385265 h 3482342"/>
              <a:gd name="connsiteX104" fmla="*/ 4746485 w 12192000"/>
              <a:gd name="connsiteY104" fmla="*/ 2451769 h 3482342"/>
              <a:gd name="connsiteX105" fmla="*/ 4681588 w 12192000"/>
              <a:gd name="connsiteY105" fmla="*/ 2467494 h 3482342"/>
              <a:gd name="connsiteX106" fmla="*/ 1783655 w 12192000"/>
              <a:gd name="connsiteY106" fmla="*/ 3163860 h 3482342"/>
              <a:gd name="connsiteX107" fmla="*/ 1325955 w 12192000"/>
              <a:gd name="connsiteY107" fmla="*/ 3176692 h 3482342"/>
              <a:gd name="connsiteX108" fmla="*/ 1190384 w 12192000"/>
              <a:gd name="connsiteY108" fmla="*/ 3203504 h 3482342"/>
              <a:gd name="connsiteX109" fmla="*/ 1094537 w 12192000"/>
              <a:gd name="connsiteY109" fmla="*/ 3229469 h 3482342"/>
              <a:gd name="connsiteX110" fmla="*/ 779276 w 12192000"/>
              <a:gd name="connsiteY110" fmla="*/ 3327290 h 3482342"/>
              <a:gd name="connsiteX111" fmla="*/ 600378 w 12192000"/>
              <a:gd name="connsiteY111" fmla="*/ 3335250 h 3482342"/>
              <a:gd name="connsiteX112" fmla="*/ 493457 w 12192000"/>
              <a:gd name="connsiteY112" fmla="*/ 3365044 h 3482342"/>
              <a:gd name="connsiteX113" fmla="*/ 349402 w 12192000"/>
              <a:gd name="connsiteY113" fmla="*/ 3380897 h 3482342"/>
              <a:gd name="connsiteX114" fmla="*/ 192183 w 12192000"/>
              <a:gd name="connsiteY114" fmla="*/ 3460075 h 3482342"/>
              <a:gd name="connsiteX115" fmla="*/ 46713 w 12192000"/>
              <a:gd name="connsiteY115" fmla="*/ 3462986 h 3482342"/>
              <a:gd name="connsiteX116" fmla="*/ 2765 w 12192000"/>
              <a:gd name="connsiteY116" fmla="*/ 3480770 h 3482342"/>
              <a:gd name="connsiteX117" fmla="*/ 0 w 12192000"/>
              <a:gd name="connsiteY117" fmla="*/ 3482342 h 3482342"/>
              <a:gd name="connsiteX118" fmla="*/ 0 w 12192000"/>
              <a:gd name="connsiteY11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120184 w 12192000"/>
              <a:gd name="connsiteY35" fmla="*/ 1466924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95949 w 12192000"/>
              <a:gd name="connsiteY53" fmla="*/ 1902425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41837 w 12192000"/>
              <a:gd name="connsiteY64" fmla="*/ 1840640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686657 w 12192000"/>
              <a:gd name="connsiteY70" fmla="*/ 1907344 h 3482342"/>
              <a:gd name="connsiteX71" fmla="*/ 6651330 w 12192000"/>
              <a:gd name="connsiteY71" fmla="*/ 1922921 h 3482342"/>
              <a:gd name="connsiteX72" fmla="*/ 6622958 w 12192000"/>
              <a:gd name="connsiteY72" fmla="*/ 1936255 h 3482342"/>
              <a:gd name="connsiteX73" fmla="*/ 6522602 w 12192000"/>
              <a:gd name="connsiteY73" fmla="*/ 1954133 h 3482342"/>
              <a:gd name="connsiteX74" fmla="*/ 6444344 w 12192000"/>
              <a:gd name="connsiteY74" fmla="*/ 1969663 h 3482342"/>
              <a:gd name="connsiteX75" fmla="*/ 6409626 w 12192000"/>
              <a:gd name="connsiteY75" fmla="*/ 1978846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87205 w 12192000"/>
              <a:gd name="connsiteY79" fmla="*/ 2060048 h 3482342"/>
              <a:gd name="connsiteX80" fmla="*/ 6138780 w 12192000"/>
              <a:gd name="connsiteY80" fmla="*/ 2081918 h 3482342"/>
              <a:gd name="connsiteX81" fmla="*/ 6120125 w 12192000"/>
              <a:gd name="connsiteY81" fmla="*/ 2109475 h 3482342"/>
              <a:gd name="connsiteX82" fmla="*/ 6056576 w 12192000"/>
              <a:gd name="connsiteY82" fmla="*/ 2120066 h 3482342"/>
              <a:gd name="connsiteX83" fmla="*/ 5993794 w 12192000"/>
              <a:gd name="connsiteY83" fmla="*/ 2122569 h 3482342"/>
              <a:gd name="connsiteX84" fmla="*/ 5943601 w 12192000"/>
              <a:gd name="connsiteY84" fmla="*/ 2137719 h 3482342"/>
              <a:gd name="connsiteX85" fmla="*/ 5898141 w 12192000"/>
              <a:gd name="connsiteY85" fmla="*/ 2144806 h 3482342"/>
              <a:gd name="connsiteX86" fmla="*/ 5855337 w 12192000"/>
              <a:gd name="connsiteY86" fmla="*/ 2137719 h 3482342"/>
              <a:gd name="connsiteX87" fmla="*/ 5817682 w 12192000"/>
              <a:gd name="connsiteY87" fmla="*/ 2157358 h 3482342"/>
              <a:gd name="connsiteX88" fmla="*/ 5735300 w 12192000"/>
              <a:gd name="connsiteY88" fmla="*/ 2158902 h 3482342"/>
              <a:gd name="connsiteX89" fmla="*/ 5591469 w 12192000"/>
              <a:gd name="connsiteY89" fmla="*/ 2178389 h 3482342"/>
              <a:gd name="connsiteX90" fmla="*/ 5505818 w 12192000"/>
              <a:gd name="connsiteY90" fmla="*/ 2194207 h 3482342"/>
              <a:gd name="connsiteX91" fmla="*/ 5452860 w 12192000"/>
              <a:gd name="connsiteY91" fmla="*/ 2180085 h 3482342"/>
              <a:gd name="connsiteX92" fmla="*/ 5414282 w 12192000"/>
              <a:gd name="connsiteY92" fmla="*/ 2183070 h 3482342"/>
              <a:gd name="connsiteX93" fmla="*/ 5368369 w 12192000"/>
              <a:gd name="connsiteY93" fmla="*/ 2204272 h 3482342"/>
              <a:gd name="connsiteX94" fmla="*/ 5336354 w 12192000"/>
              <a:gd name="connsiteY94" fmla="*/ 2218920 h 3482342"/>
              <a:gd name="connsiteX95" fmla="*/ 5291263 w 12192000"/>
              <a:gd name="connsiteY95" fmla="*/ 2239182 h 3482342"/>
              <a:gd name="connsiteX96" fmla="*/ 5255152 w 12192000"/>
              <a:gd name="connsiteY96" fmla="*/ 2247164 h 3482342"/>
              <a:gd name="connsiteX97" fmla="*/ 5233796 w 12192000"/>
              <a:gd name="connsiteY97" fmla="*/ 2268260 h 3482342"/>
              <a:gd name="connsiteX98" fmla="*/ 5212786 w 12192000"/>
              <a:gd name="connsiteY98" fmla="*/ 2296592 h 3482342"/>
              <a:gd name="connsiteX99" fmla="*/ 5173523 w 12192000"/>
              <a:gd name="connsiteY99" fmla="*/ 2309057 h 3482342"/>
              <a:gd name="connsiteX100" fmla="*/ 5123830 w 12192000"/>
              <a:gd name="connsiteY100" fmla="*/ 2307070 h 3482342"/>
              <a:gd name="connsiteX101" fmla="*/ 5065426 w 12192000"/>
              <a:gd name="connsiteY101" fmla="*/ 2324076 h 3482342"/>
              <a:gd name="connsiteX102" fmla="*/ 4975908 w 12192000"/>
              <a:gd name="connsiteY102" fmla="*/ 2364128 h 3482342"/>
              <a:gd name="connsiteX103" fmla="*/ 4913723 w 12192000"/>
              <a:gd name="connsiteY103" fmla="*/ 2385265 h 3482342"/>
              <a:gd name="connsiteX104" fmla="*/ 4746485 w 12192000"/>
              <a:gd name="connsiteY104" fmla="*/ 2451769 h 3482342"/>
              <a:gd name="connsiteX105" fmla="*/ 4681588 w 12192000"/>
              <a:gd name="connsiteY105" fmla="*/ 2467494 h 3482342"/>
              <a:gd name="connsiteX106" fmla="*/ 1783655 w 12192000"/>
              <a:gd name="connsiteY106" fmla="*/ 3163860 h 3482342"/>
              <a:gd name="connsiteX107" fmla="*/ 1325955 w 12192000"/>
              <a:gd name="connsiteY107" fmla="*/ 3176692 h 3482342"/>
              <a:gd name="connsiteX108" fmla="*/ 1190384 w 12192000"/>
              <a:gd name="connsiteY108" fmla="*/ 3203504 h 3482342"/>
              <a:gd name="connsiteX109" fmla="*/ 1094537 w 12192000"/>
              <a:gd name="connsiteY109" fmla="*/ 3229469 h 3482342"/>
              <a:gd name="connsiteX110" fmla="*/ 779276 w 12192000"/>
              <a:gd name="connsiteY110" fmla="*/ 3327290 h 3482342"/>
              <a:gd name="connsiteX111" fmla="*/ 600378 w 12192000"/>
              <a:gd name="connsiteY111" fmla="*/ 3335250 h 3482342"/>
              <a:gd name="connsiteX112" fmla="*/ 493457 w 12192000"/>
              <a:gd name="connsiteY112" fmla="*/ 3365044 h 3482342"/>
              <a:gd name="connsiteX113" fmla="*/ 349402 w 12192000"/>
              <a:gd name="connsiteY113" fmla="*/ 3380897 h 3482342"/>
              <a:gd name="connsiteX114" fmla="*/ 192183 w 12192000"/>
              <a:gd name="connsiteY114" fmla="*/ 3460075 h 3482342"/>
              <a:gd name="connsiteX115" fmla="*/ 46713 w 12192000"/>
              <a:gd name="connsiteY115" fmla="*/ 3462986 h 3482342"/>
              <a:gd name="connsiteX116" fmla="*/ 2765 w 12192000"/>
              <a:gd name="connsiteY116" fmla="*/ 3480770 h 3482342"/>
              <a:gd name="connsiteX117" fmla="*/ 0 w 12192000"/>
              <a:gd name="connsiteY117" fmla="*/ 3482342 h 3482342"/>
              <a:gd name="connsiteX118" fmla="*/ 0 w 12192000"/>
              <a:gd name="connsiteY11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01385 w 12192000"/>
              <a:gd name="connsiteY34" fmla="*/ 1477515 h 3482342"/>
              <a:gd name="connsiteX35" fmla="*/ 10120184 w 12192000"/>
              <a:gd name="connsiteY35" fmla="*/ 1466924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95949 w 12192000"/>
              <a:gd name="connsiteY53" fmla="*/ 1902425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41837 w 12192000"/>
              <a:gd name="connsiteY64" fmla="*/ 1840640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686657 w 12192000"/>
              <a:gd name="connsiteY70" fmla="*/ 1907344 h 3482342"/>
              <a:gd name="connsiteX71" fmla="*/ 6651330 w 12192000"/>
              <a:gd name="connsiteY71" fmla="*/ 1922921 h 3482342"/>
              <a:gd name="connsiteX72" fmla="*/ 6622958 w 12192000"/>
              <a:gd name="connsiteY72" fmla="*/ 1936255 h 3482342"/>
              <a:gd name="connsiteX73" fmla="*/ 6522602 w 12192000"/>
              <a:gd name="connsiteY73" fmla="*/ 1954133 h 3482342"/>
              <a:gd name="connsiteX74" fmla="*/ 6444344 w 12192000"/>
              <a:gd name="connsiteY74" fmla="*/ 1969663 h 3482342"/>
              <a:gd name="connsiteX75" fmla="*/ 6409626 w 12192000"/>
              <a:gd name="connsiteY75" fmla="*/ 1978846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87205 w 12192000"/>
              <a:gd name="connsiteY79" fmla="*/ 2060048 h 3482342"/>
              <a:gd name="connsiteX80" fmla="*/ 6138780 w 12192000"/>
              <a:gd name="connsiteY80" fmla="*/ 2081918 h 3482342"/>
              <a:gd name="connsiteX81" fmla="*/ 6120125 w 12192000"/>
              <a:gd name="connsiteY81" fmla="*/ 2109475 h 3482342"/>
              <a:gd name="connsiteX82" fmla="*/ 6056576 w 12192000"/>
              <a:gd name="connsiteY82" fmla="*/ 2120066 h 3482342"/>
              <a:gd name="connsiteX83" fmla="*/ 5993794 w 12192000"/>
              <a:gd name="connsiteY83" fmla="*/ 2122569 h 3482342"/>
              <a:gd name="connsiteX84" fmla="*/ 5943601 w 12192000"/>
              <a:gd name="connsiteY84" fmla="*/ 2137719 h 3482342"/>
              <a:gd name="connsiteX85" fmla="*/ 5898141 w 12192000"/>
              <a:gd name="connsiteY85" fmla="*/ 2144806 h 3482342"/>
              <a:gd name="connsiteX86" fmla="*/ 5855337 w 12192000"/>
              <a:gd name="connsiteY86" fmla="*/ 2137719 h 3482342"/>
              <a:gd name="connsiteX87" fmla="*/ 5817682 w 12192000"/>
              <a:gd name="connsiteY87" fmla="*/ 2157358 h 3482342"/>
              <a:gd name="connsiteX88" fmla="*/ 5735300 w 12192000"/>
              <a:gd name="connsiteY88" fmla="*/ 2158902 h 3482342"/>
              <a:gd name="connsiteX89" fmla="*/ 5591469 w 12192000"/>
              <a:gd name="connsiteY89" fmla="*/ 2178389 h 3482342"/>
              <a:gd name="connsiteX90" fmla="*/ 5505818 w 12192000"/>
              <a:gd name="connsiteY90" fmla="*/ 2194207 h 3482342"/>
              <a:gd name="connsiteX91" fmla="*/ 5452860 w 12192000"/>
              <a:gd name="connsiteY91" fmla="*/ 2180085 h 3482342"/>
              <a:gd name="connsiteX92" fmla="*/ 5414282 w 12192000"/>
              <a:gd name="connsiteY92" fmla="*/ 2183070 h 3482342"/>
              <a:gd name="connsiteX93" fmla="*/ 5368369 w 12192000"/>
              <a:gd name="connsiteY93" fmla="*/ 2204272 h 3482342"/>
              <a:gd name="connsiteX94" fmla="*/ 5336354 w 12192000"/>
              <a:gd name="connsiteY94" fmla="*/ 2218920 h 3482342"/>
              <a:gd name="connsiteX95" fmla="*/ 5291263 w 12192000"/>
              <a:gd name="connsiteY95" fmla="*/ 2239182 h 3482342"/>
              <a:gd name="connsiteX96" fmla="*/ 5255152 w 12192000"/>
              <a:gd name="connsiteY96" fmla="*/ 2247164 h 3482342"/>
              <a:gd name="connsiteX97" fmla="*/ 5233796 w 12192000"/>
              <a:gd name="connsiteY97" fmla="*/ 2268260 h 3482342"/>
              <a:gd name="connsiteX98" fmla="*/ 5212786 w 12192000"/>
              <a:gd name="connsiteY98" fmla="*/ 2296592 h 3482342"/>
              <a:gd name="connsiteX99" fmla="*/ 5173523 w 12192000"/>
              <a:gd name="connsiteY99" fmla="*/ 2309057 h 3482342"/>
              <a:gd name="connsiteX100" fmla="*/ 5123830 w 12192000"/>
              <a:gd name="connsiteY100" fmla="*/ 2307070 h 3482342"/>
              <a:gd name="connsiteX101" fmla="*/ 5065426 w 12192000"/>
              <a:gd name="connsiteY101" fmla="*/ 2324076 h 3482342"/>
              <a:gd name="connsiteX102" fmla="*/ 4975908 w 12192000"/>
              <a:gd name="connsiteY102" fmla="*/ 2364128 h 3482342"/>
              <a:gd name="connsiteX103" fmla="*/ 4913723 w 12192000"/>
              <a:gd name="connsiteY103" fmla="*/ 2385265 h 3482342"/>
              <a:gd name="connsiteX104" fmla="*/ 4746485 w 12192000"/>
              <a:gd name="connsiteY104" fmla="*/ 2451769 h 3482342"/>
              <a:gd name="connsiteX105" fmla="*/ 4681588 w 12192000"/>
              <a:gd name="connsiteY105" fmla="*/ 2467494 h 3482342"/>
              <a:gd name="connsiteX106" fmla="*/ 1783655 w 12192000"/>
              <a:gd name="connsiteY106" fmla="*/ 3163860 h 3482342"/>
              <a:gd name="connsiteX107" fmla="*/ 1325955 w 12192000"/>
              <a:gd name="connsiteY107" fmla="*/ 3176692 h 3482342"/>
              <a:gd name="connsiteX108" fmla="*/ 1190384 w 12192000"/>
              <a:gd name="connsiteY108" fmla="*/ 3203504 h 3482342"/>
              <a:gd name="connsiteX109" fmla="*/ 1094537 w 12192000"/>
              <a:gd name="connsiteY109" fmla="*/ 3229469 h 3482342"/>
              <a:gd name="connsiteX110" fmla="*/ 779276 w 12192000"/>
              <a:gd name="connsiteY110" fmla="*/ 3327290 h 3482342"/>
              <a:gd name="connsiteX111" fmla="*/ 600378 w 12192000"/>
              <a:gd name="connsiteY111" fmla="*/ 3335250 h 3482342"/>
              <a:gd name="connsiteX112" fmla="*/ 493457 w 12192000"/>
              <a:gd name="connsiteY112" fmla="*/ 3365044 h 3482342"/>
              <a:gd name="connsiteX113" fmla="*/ 349402 w 12192000"/>
              <a:gd name="connsiteY113" fmla="*/ 3380897 h 3482342"/>
              <a:gd name="connsiteX114" fmla="*/ 192183 w 12192000"/>
              <a:gd name="connsiteY114" fmla="*/ 3460075 h 3482342"/>
              <a:gd name="connsiteX115" fmla="*/ 46713 w 12192000"/>
              <a:gd name="connsiteY115" fmla="*/ 3462986 h 3482342"/>
              <a:gd name="connsiteX116" fmla="*/ 2765 w 12192000"/>
              <a:gd name="connsiteY116" fmla="*/ 3480770 h 3482342"/>
              <a:gd name="connsiteX117" fmla="*/ 0 w 12192000"/>
              <a:gd name="connsiteY117" fmla="*/ 3482342 h 3482342"/>
              <a:gd name="connsiteX118" fmla="*/ 0 w 12192000"/>
              <a:gd name="connsiteY11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75804 w 12192000"/>
              <a:gd name="connsiteY19" fmla="*/ 1067977 h 3482342"/>
              <a:gd name="connsiteX20" fmla="*/ 11120819 w 12192000"/>
              <a:gd name="connsiteY20" fmla="*/ 1126133 h 3482342"/>
              <a:gd name="connsiteX21" fmla="*/ 11028687 w 12192000"/>
              <a:gd name="connsiteY21" fmla="*/ 1199018 h 3482342"/>
              <a:gd name="connsiteX22" fmla="*/ 10960443 w 12192000"/>
              <a:gd name="connsiteY22" fmla="*/ 1244502 h 3482342"/>
              <a:gd name="connsiteX23" fmla="*/ 10850998 w 12192000"/>
              <a:gd name="connsiteY23" fmla="*/ 1269215 h 3482342"/>
              <a:gd name="connsiteX24" fmla="*/ 10815658 w 12192000"/>
              <a:gd name="connsiteY24" fmla="*/ 1287849 h 3482342"/>
              <a:gd name="connsiteX25" fmla="*/ 10679906 w 12192000"/>
              <a:gd name="connsiteY25" fmla="*/ 1324988 h 3482342"/>
              <a:gd name="connsiteX26" fmla="*/ 10636304 w 12192000"/>
              <a:gd name="connsiteY26" fmla="*/ 1317928 h 3482342"/>
              <a:gd name="connsiteX27" fmla="*/ 10603863 w 12192000"/>
              <a:gd name="connsiteY27" fmla="*/ 1346886 h 3482342"/>
              <a:gd name="connsiteX28" fmla="*/ 10573203 w 12192000"/>
              <a:gd name="connsiteY28" fmla="*/ 1351996 h 3482342"/>
              <a:gd name="connsiteX29" fmla="*/ 10513263 w 12192000"/>
              <a:gd name="connsiteY29" fmla="*/ 1350756 h 3482342"/>
              <a:gd name="connsiteX30" fmla="*/ 10464012 w 12192000"/>
              <a:gd name="connsiteY30" fmla="*/ 1391778 h 3482342"/>
              <a:gd name="connsiteX31" fmla="*/ 10405409 w 12192000"/>
              <a:gd name="connsiteY31" fmla="*/ 1422789 h 3482342"/>
              <a:gd name="connsiteX32" fmla="*/ 10370530 w 12192000"/>
              <a:gd name="connsiteY32" fmla="*/ 1441596 h 3482342"/>
              <a:gd name="connsiteX33" fmla="*/ 10314361 w 12192000"/>
              <a:gd name="connsiteY33" fmla="*/ 1466924 h 3482342"/>
              <a:gd name="connsiteX34" fmla="*/ 10264922 w 12192000"/>
              <a:gd name="connsiteY34" fmla="*/ 1472107 h 3482342"/>
              <a:gd name="connsiteX35" fmla="*/ 10201385 w 12192000"/>
              <a:gd name="connsiteY35" fmla="*/ 1477515 h 3482342"/>
              <a:gd name="connsiteX36" fmla="*/ 10120184 w 12192000"/>
              <a:gd name="connsiteY36" fmla="*/ 1466924 h 3482342"/>
              <a:gd name="connsiteX37" fmla="*/ 10058690 w 12192000"/>
              <a:gd name="connsiteY37" fmla="*/ 1474888 h 3482342"/>
              <a:gd name="connsiteX38" fmla="*/ 10004424 w 12192000"/>
              <a:gd name="connsiteY38" fmla="*/ 1489801 h 3482342"/>
              <a:gd name="connsiteX39" fmla="*/ 9999951 w 12192000"/>
              <a:gd name="connsiteY39" fmla="*/ 1499127 h 3482342"/>
              <a:gd name="connsiteX40" fmla="*/ 9845462 w 12192000"/>
              <a:gd name="connsiteY40" fmla="*/ 1548192 h 3482342"/>
              <a:gd name="connsiteX41" fmla="*/ 9736156 w 12192000"/>
              <a:gd name="connsiteY41" fmla="*/ 1581928 h 3482342"/>
              <a:gd name="connsiteX42" fmla="*/ 9693355 w 12192000"/>
              <a:gd name="connsiteY42" fmla="*/ 1602632 h 3482342"/>
              <a:gd name="connsiteX43" fmla="*/ 9664242 w 12192000"/>
              <a:gd name="connsiteY43" fmla="*/ 1622075 h 3482342"/>
              <a:gd name="connsiteX44" fmla="*/ 9579195 w 12192000"/>
              <a:gd name="connsiteY44" fmla="*/ 1648017 h 3482342"/>
              <a:gd name="connsiteX45" fmla="*/ 9433652 w 12192000"/>
              <a:gd name="connsiteY45" fmla="*/ 1681174 h 3482342"/>
              <a:gd name="connsiteX46" fmla="*/ 9403775 w 12192000"/>
              <a:gd name="connsiteY46" fmla="*/ 1690403 h 3482342"/>
              <a:gd name="connsiteX47" fmla="*/ 9382503 w 12192000"/>
              <a:gd name="connsiteY47" fmla="*/ 1706957 h 3482342"/>
              <a:gd name="connsiteX48" fmla="*/ 9381410 w 12192000"/>
              <a:gd name="connsiteY48" fmla="*/ 1718312 h 3482342"/>
              <a:gd name="connsiteX49" fmla="*/ 9365685 w 12192000"/>
              <a:gd name="connsiteY49" fmla="*/ 1724772 h 3482342"/>
              <a:gd name="connsiteX50" fmla="*/ 9278020 w 12192000"/>
              <a:gd name="connsiteY50" fmla="*/ 1741161 h 3482342"/>
              <a:gd name="connsiteX51" fmla="*/ 9217145 w 12192000"/>
              <a:gd name="connsiteY51" fmla="*/ 1771195 h 3482342"/>
              <a:gd name="connsiteX52" fmla="*/ 8955875 w 12192000"/>
              <a:gd name="connsiteY52" fmla="*/ 1796806 h 3482342"/>
              <a:gd name="connsiteX53" fmla="*/ 8648415 w 12192000"/>
              <a:gd name="connsiteY53" fmla="*/ 1878623 h 3482342"/>
              <a:gd name="connsiteX54" fmla="*/ 8495949 w 12192000"/>
              <a:gd name="connsiteY54" fmla="*/ 1902425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41837 w 12192000"/>
              <a:gd name="connsiteY65" fmla="*/ 1840640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686657 w 12192000"/>
              <a:gd name="connsiteY71" fmla="*/ 1907344 h 3482342"/>
              <a:gd name="connsiteX72" fmla="*/ 6651330 w 12192000"/>
              <a:gd name="connsiteY72" fmla="*/ 1922921 h 3482342"/>
              <a:gd name="connsiteX73" fmla="*/ 6622958 w 12192000"/>
              <a:gd name="connsiteY73" fmla="*/ 1936255 h 3482342"/>
              <a:gd name="connsiteX74" fmla="*/ 6522602 w 12192000"/>
              <a:gd name="connsiteY74" fmla="*/ 1954133 h 3482342"/>
              <a:gd name="connsiteX75" fmla="*/ 6444344 w 12192000"/>
              <a:gd name="connsiteY75" fmla="*/ 1969663 h 3482342"/>
              <a:gd name="connsiteX76" fmla="*/ 6409626 w 12192000"/>
              <a:gd name="connsiteY76" fmla="*/ 1978846 h 3482342"/>
              <a:gd name="connsiteX77" fmla="*/ 6333446 w 12192000"/>
              <a:gd name="connsiteY77" fmla="*/ 1997163 h 3482342"/>
              <a:gd name="connsiteX78" fmla="*/ 6294933 w 12192000"/>
              <a:gd name="connsiteY78" fmla="*/ 2019412 h 3482342"/>
              <a:gd name="connsiteX79" fmla="*/ 6238719 w 12192000"/>
              <a:gd name="connsiteY79" fmla="*/ 2042547 h 3482342"/>
              <a:gd name="connsiteX80" fmla="*/ 6187205 w 12192000"/>
              <a:gd name="connsiteY80" fmla="*/ 2060048 h 3482342"/>
              <a:gd name="connsiteX81" fmla="*/ 6138780 w 12192000"/>
              <a:gd name="connsiteY81" fmla="*/ 2081918 h 3482342"/>
              <a:gd name="connsiteX82" fmla="*/ 6120125 w 12192000"/>
              <a:gd name="connsiteY82" fmla="*/ 2109475 h 3482342"/>
              <a:gd name="connsiteX83" fmla="*/ 6056576 w 12192000"/>
              <a:gd name="connsiteY83" fmla="*/ 2120066 h 3482342"/>
              <a:gd name="connsiteX84" fmla="*/ 5993794 w 12192000"/>
              <a:gd name="connsiteY84" fmla="*/ 2122569 h 3482342"/>
              <a:gd name="connsiteX85" fmla="*/ 5943601 w 12192000"/>
              <a:gd name="connsiteY85" fmla="*/ 2137719 h 3482342"/>
              <a:gd name="connsiteX86" fmla="*/ 5898141 w 12192000"/>
              <a:gd name="connsiteY86" fmla="*/ 2144806 h 3482342"/>
              <a:gd name="connsiteX87" fmla="*/ 5855337 w 12192000"/>
              <a:gd name="connsiteY87" fmla="*/ 2137719 h 3482342"/>
              <a:gd name="connsiteX88" fmla="*/ 5817682 w 12192000"/>
              <a:gd name="connsiteY88" fmla="*/ 2157358 h 3482342"/>
              <a:gd name="connsiteX89" fmla="*/ 5735300 w 12192000"/>
              <a:gd name="connsiteY89" fmla="*/ 2158902 h 3482342"/>
              <a:gd name="connsiteX90" fmla="*/ 5591469 w 12192000"/>
              <a:gd name="connsiteY90" fmla="*/ 2178389 h 3482342"/>
              <a:gd name="connsiteX91" fmla="*/ 5505818 w 12192000"/>
              <a:gd name="connsiteY91" fmla="*/ 2194207 h 3482342"/>
              <a:gd name="connsiteX92" fmla="*/ 5452860 w 12192000"/>
              <a:gd name="connsiteY92" fmla="*/ 2180085 h 3482342"/>
              <a:gd name="connsiteX93" fmla="*/ 5414282 w 12192000"/>
              <a:gd name="connsiteY93" fmla="*/ 2183070 h 3482342"/>
              <a:gd name="connsiteX94" fmla="*/ 5368369 w 12192000"/>
              <a:gd name="connsiteY94" fmla="*/ 2204272 h 3482342"/>
              <a:gd name="connsiteX95" fmla="*/ 5336354 w 12192000"/>
              <a:gd name="connsiteY95" fmla="*/ 2218920 h 3482342"/>
              <a:gd name="connsiteX96" fmla="*/ 5291263 w 12192000"/>
              <a:gd name="connsiteY96" fmla="*/ 2239182 h 3482342"/>
              <a:gd name="connsiteX97" fmla="*/ 5255152 w 12192000"/>
              <a:gd name="connsiteY97" fmla="*/ 2247164 h 3482342"/>
              <a:gd name="connsiteX98" fmla="*/ 5233796 w 12192000"/>
              <a:gd name="connsiteY98" fmla="*/ 2268260 h 3482342"/>
              <a:gd name="connsiteX99" fmla="*/ 5212786 w 12192000"/>
              <a:gd name="connsiteY99" fmla="*/ 2296592 h 3482342"/>
              <a:gd name="connsiteX100" fmla="*/ 5173523 w 12192000"/>
              <a:gd name="connsiteY100" fmla="*/ 2309057 h 3482342"/>
              <a:gd name="connsiteX101" fmla="*/ 5123830 w 12192000"/>
              <a:gd name="connsiteY101" fmla="*/ 2307070 h 3482342"/>
              <a:gd name="connsiteX102" fmla="*/ 5065426 w 12192000"/>
              <a:gd name="connsiteY102" fmla="*/ 2324076 h 3482342"/>
              <a:gd name="connsiteX103" fmla="*/ 4975908 w 12192000"/>
              <a:gd name="connsiteY103" fmla="*/ 2364128 h 3482342"/>
              <a:gd name="connsiteX104" fmla="*/ 4913723 w 12192000"/>
              <a:gd name="connsiteY104" fmla="*/ 2385265 h 3482342"/>
              <a:gd name="connsiteX105" fmla="*/ 4746485 w 12192000"/>
              <a:gd name="connsiteY105" fmla="*/ 2451769 h 3482342"/>
              <a:gd name="connsiteX106" fmla="*/ 4681588 w 12192000"/>
              <a:gd name="connsiteY106" fmla="*/ 2467494 h 3482342"/>
              <a:gd name="connsiteX107" fmla="*/ 1783655 w 12192000"/>
              <a:gd name="connsiteY107" fmla="*/ 3163860 h 3482342"/>
              <a:gd name="connsiteX108" fmla="*/ 1325955 w 12192000"/>
              <a:gd name="connsiteY108" fmla="*/ 3176692 h 3482342"/>
              <a:gd name="connsiteX109" fmla="*/ 1190384 w 12192000"/>
              <a:gd name="connsiteY109" fmla="*/ 3203504 h 3482342"/>
              <a:gd name="connsiteX110" fmla="*/ 1094537 w 12192000"/>
              <a:gd name="connsiteY110" fmla="*/ 3229469 h 3482342"/>
              <a:gd name="connsiteX111" fmla="*/ 779276 w 12192000"/>
              <a:gd name="connsiteY111" fmla="*/ 3327290 h 3482342"/>
              <a:gd name="connsiteX112" fmla="*/ 600378 w 12192000"/>
              <a:gd name="connsiteY112" fmla="*/ 3335250 h 3482342"/>
              <a:gd name="connsiteX113" fmla="*/ 493457 w 12192000"/>
              <a:gd name="connsiteY113" fmla="*/ 3365044 h 3482342"/>
              <a:gd name="connsiteX114" fmla="*/ 349402 w 12192000"/>
              <a:gd name="connsiteY114" fmla="*/ 3380897 h 3482342"/>
              <a:gd name="connsiteX115" fmla="*/ 192183 w 12192000"/>
              <a:gd name="connsiteY115" fmla="*/ 3460075 h 3482342"/>
              <a:gd name="connsiteX116" fmla="*/ 46713 w 12192000"/>
              <a:gd name="connsiteY116" fmla="*/ 3462986 h 3482342"/>
              <a:gd name="connsiteX117" fmla="*/ 2765 w 12192000"/>
              <a:gd name="connsiteY117" fmla="*/ 3480770 h 3482342"/>
              <a:gd name="connsiteX118" fmla="*/ 0 w 12192000"/>
              <a:gd name="connsiteY118" fmla="*/ 3482342 h 3482342"/>
              <a:gd name="connsiteX119" fmla="*/ 0 w 12192000"/>
              <a:gd name="connsiteY11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6987 w 12192000"/>
              <a:gd name="connsiteY18" fmla="*/ 1000897 h 3482342"/>
              <a:gd name="connsiteX19" fmla="*/ 11193568 w 12192000"/>
              <a:gd name="connsiteY19" fmla="*/ 1039464 h 3482342"/>
              <a:gd name="connsiteX20" fmla="*/ 11175804 w 12192000"/>
              <a:gd name="connsiteY20" fmla="*/ 1067977 h 3482342"/>
              <a:gd name="connsiteX21" fmla="*/ 11120819 w 12192000"/>
              <a:gd name="connsiteY21" fmla="*/ 1126133 h 3482342"/>
              <a:gd name="connsiteX22" fmla="*/ 11028687 w 12192000"/>
              <a:gd name="connsiteY22" fmla="*/ 1199018 h 3482342"/>
              <a:gd name="connsiteX23" fmla="*/ 10960443 w 12192000"/>
              <a:gd name="connsiteY23" fmla="*/ 1244502 h 3482342"/>
              <a:gd name="connsiteX24" fmla="*/ 10850998 w 12192000"/>
              <a:gd name="connsiteY24" fmla="*/ 1269215 h 3482342"/>
              <a:gd name="connsiteX25" fmla="*/ 10815658 w 12192000"/>
              <a:gd name="connsiteY25" fmla="*/ 1287849 h 3482342"/>
              <a:gd name="connsiteX26" fmla="*/ 10679906 w 12192000"/>
              <a:gd name="connsiteY26" fmla="*/ 1324988 h 3482342"/>
              <a:gd name="connsiteX27" fmla="*/ 10636304 w 12192000"/>
              <a:gd name="connsiteY27" fmla="*/ 1317928 h 3482342"/>
              <a:gd name="connsiteX28" fmla="*/ 10603863 w 12192000"/>
              <a:gd name="connsiteY28" fmla="*/ 1346886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314361 w 12192000"/>
              <a:gd name="connsiteY34" fmla="*/ 1466924 h 3482342"/>
              <a:gd name="connsiteX35" fmla="*/ 10264922 w 12192000"/>
              <a:gd name="connsiteY35" fmla="*/ 1472107 h 3482342"/>
              <a:gd name="connsiteX36" fmla="*/ 10201385 w 12192000"/>
              <a:gd name="connsiteY36" fmla="*/ 1477515 h 3482342"/>
              <a:gd name="connsiteX37" fmla="*/ 10120184 w 12192000"/>
              <a:gd name="connsiteY37" fmla="*/ 1466924 h 3482342"/>
              <a:gd name="connsiteX38" fmla="*/ 10058690 w 12192000"/>
              <a:gd name="connsiteY38" fmla="*/ 1474888 h 3482342"/>
              <a:gd name="connsiteX39" fmla="*/ 10004424 w 12192000"/>
              <a:gd name="connsiteY39" fmla="*/ 1489801 h 3482342"/>
              <a:gd name="connsiteX40" fmla="*/ 9999951 w 12192000"/>
              <a:gd name="connsiteY40" fmla="*/ 1499127 h 3482342"/>
              <a:gd name="connsiteX41" fmla="*/ 9845462 w 12192000"/>
              <a:gd name="connsiteY41" fmla="*/ 1548192 h 3482342"/>
              <a:gd name="connsiteX42" fmla="*/ 9736156 w 12192000"/>
              <a:gd name="connsiteY42" fmla="*/ 1581928 h 3482342"/>
              <a:gd name="connsiteX43" fmla="*/ 9693355 w 12192000"/>
              <a:gd name="connsiteY43" fmla="*/ 1602632 h 3482342"/>
              <a:gd name="connsiteX44" fmla="*/ 9664242 w 12192000"/>
              <a:gd name="connsiteY44" fmla="*/ 1622075 h 3482342"/>
              <a:gd name="connsiteX45" fmla="*/ 9579195 w 12192000"/>
              <a:gd name="connsiteY45" fmla="*/ 1648017 h 3482342"/>
              <a:gd name="connsiteX46" fmla="*/ 9433652 w 12192000"/>
              <a:gd name="connsiteY46" fmla="*/ 1681174 h 3482342"/>
              <a:gd name="connsiteX47" fmla="*/ 9403775 w 12192000"/>
              <a:gd name="connsiteY47" fmla="*/ 1690403 h 3482342"/>
              <a:gd name="connsiteX48" fmla="*/ 9382503 w 12192000"/>
              <a:gd name="connsiteY48" fmla="*/ 1706957 h 3482342"/>
              <a:gd name="connsiteX49" fmla="*/ 9381410 w 12192000"/>
              <a:gd name="connsiteY49" fmla="*/ 1718312 h 3482342"/>
              <a:gd name="connsiteX50" fmla="*/ 9365685 w 12192000"/>
              <a:gd name="connsiteY50" fmla="*/ 1724772 h 3482342"/>
              <a:gd name="connsiteX51" fmla="*/ 9278020 w 12192000"/>
              <a:gd name="connsiteY51" fmla="*/ 1741161 h 3482342"/>
              <a:gd name="connsiteX52" fmla="*/ 9217145 w 12192000"/>
              <a:gd name="connsiteY52" fmla="*/ 1771195 h 3482342"/>
              <a:gd name="connsiteX53" fmla="*/ 8955875 w 12192000"/>
              <a:gd name="connsiteY53" fmla="*/ 1796806 h 3482342"/>
              <a:gd name="connsiteX54" fmla="*/ 8648415 w 12192000"/>
              <a:gd name="connsiteY54" fmla="*/ 1878623 h 3482342"/>
              <a:gd name="connsiteX55" fmla="*/ 8495949 w 12192000"/>
              <a:gd name="connsiteY55" fmla="*/ 1902425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41837 w 12192000"/>
              <a:gd name="connsiteY66" fmla="*/ 1840640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686657 w 12192000"/>
              <a:gd name="connsiteY72" fmla="*/ 1907344 h 3482342"/>
              <a:gd name="connsiteX73" fmla="*/ 6651330 w 12192000"/>
              <a:gd name="connsiteY73" fmla="*/ 1922921 h 3482342"/>
              <a:gd name="connsiteX74" fmla="*/ 6622958 w 12192000"/>
              <a:gd name="connsiteY74" fmla="*/ 1936255 h 3482342"/>
              <a:gd name="connsiteX75" fmla="*/ 6522602 w 12192000"/>
              <a:gd name="connsiteY75" fmla="*/ 1954133 h 3482342"/>
              <a:gd name="connsiteX76" fmla="*/ 6444344 w 12192000"/>
              <a:gd name="connsiteY76" fmla="*/ 1969663 h 3482342"/>
              <a:gd name="connsiteX77" fmla="*/ 6409626 w 12192000"/>
              <a:gd name="connsiteY77" fmla="*/ 1978846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87205 w 12192000"/>
              <a:gd name="connsiteY81" fmla="*/ 2060048 h 3482342"/>
              <a:gd name="connsiteX82" fmla="*/ 6138780 w 12192000"/>
              <a:gd name="connsiteY82" fmla="*/ 2081918 h 3482342"/>
              <a:gd name="connsiteX83" fmla="*/ 6120125 w 12192000"/>
              <a:gd name="connsiteY83" fmla="*/ 2109475 h 3482342"/>
              <a:gd name="connsiteX84" fmla="*/ 6056576 w 12192000"/>
              <a:gd name="connsiteY84" fmla="*/ 2120066 h 3482342"/>
              <a:gd name="connsiteX85" fmla="*/ 5993794 w 12192000"/>
              <a:gd name="connsiteY85" fmla="*/ 2122569 h 3482342"/>
              <a:gd name="connsiteX86" fmla="*/ 5943601 w 12192000"/>
              <a:gd name="connsiteY86" fmla="*/ 2137719 h 3482342"/>
              <a:gd name="connsiteX87" fmla="*/ 5898141 w 12192000"/>
              <a:gd name="connsiteY87" fmla="*/ 2144806 h 3482342"/>
              <a:gd name="connsiteX88" fmla="*/ 5855337 w 12192000"/>
              <a:gd name="connsiteY88" fmla="*/ 2137719 h 3482342"/>
              <a:gd name="connsiteX89" fmla="*/ 5817682 w 12192000"/>
              <a:gd name="connsiteY89" fmla="*/ 2157358 h 3482342"/>
              <a:gd name="connsiteX90" fmla="*/ 5735300 w 12192000"/>
              <a:gd name="connsiteY90" fmla="*/ 2158902 h 3482342"/>
              <a:gd name="connsiteX91" fmla="*/ 5591469 w 12192000"/>
              <a:gd name="connsiteY91" fmla="*/ 2178389 h 3482342"/>
              <a:gd name="connsiteX92" fmla="*/ 5505818 w 12192000"/>
              <a:gd name="connsiteY92" fmla="*/ 2194207 h 3482342"/>
              <a:gd name="connsiteX93" fmla="*/ 5452860 w 12192000"/>
              <a:gd name="connsiteY93" fmla="*/ 2180085 h 3482342"/>
              <a:gd name="connsiteX94" fmla="*/ 5414282 w 12192000"/>
              <a:gd name="connsiteY94" fmla="*/ 2183070 h 3482342"/>
              <a:gd name="connsiteX95" fmla="*/ 5368369 w 12192000"/>
              <a:gd name="connsiteY95" fmla="*/ 2204272 h 3482342"/>
              <a:gd name="connsiteX96" fmla="*/ 5336354 w 12192000"/>
              <a:gd name="connsiteY96" fmla="*/ 2218920 h 3482342"/>
              <a:gd name="connsiteX97" fmla="*/ 5291263 w 12192000"/>
              <a:gd name="connsiteY97" fmla="*/ 2239182 h 3482342"/>
              <a:gd name="connsiteX98" fmla="*/ 5255152 w 12192000"/>
              <a:gd name="connsiteY98" fmla="*/ 2247164 h 3482342"/>
              <a:gd name="connsiteX99" fmla="*/ 5233796 w 12192000"/>
              <a:gd name="connsiteY99" fmla="*/ 2268260 h 3482342"/>
              <a:gd name="connsiteX100" fmla="*/ 5212786 w 12192000"/>
              <a:gd name="connsiteY100" fmla="*/ 2296592 h 3482342"/>
              <a:gd name="connsiteX101" fmla="*/ 5173523 w 12192000"/>
              <a:gd name="connsiteY101" fmla="*/ 2309057 h 3482342"/>
              <a:gd name="connsiteX102" fmla="*/ 5123830 w 12192000"/>
              <a:gd name="connsiteY102" fmla="*/ 2307070 h 3482342"/>
              <a:gd name="connsiteX103" fmla="*/ 5065426 w 12192000"/>
              <a:gd name="connsiteY103" fmla="*/ 2324076 h 3482342"/>
              <a:gd name="connsiteX104" fmla="*/ 4975908 w 12192000"/>
              <a:gd name="connsiteY104" fmla="*/ 2364128 h 3482342"/>
              <a:gd name="connsiteX105" fmla="*/ 4913723 w 12192000"/>
              <a:gd name="connsiteY105" fmla="*/ 2385265 h 3482342"/>
              <a:gd name="connsiteX106" fmla="*/ 4746485 w 12192000"/>
              <a:gd name="connsiteY106" fmla="*/ 2451769 h 3482342"/>
              <a:gd name="connsiteX107" fmla="*/ 4681588 w 12192000"/>
              <a:gd name="connsiteY107" fmla="*/ 2467494 h 3482342"/>
              <a:gd name="connsiteX108" fmla="*/ 1783655 w 12192000"/>
              <a:gd name="connsiteY108" fmla="*/ 3163860 h 3482342"/>
              <a:gd name="connsiteX109" fmla="*/ 1325955 w 12192000"/>
              <a:gd name="connsiteY109" fmla="*/ 3176692 h 3482342"/>
              <a:gd name="connsiteX110" fmla="*/ 1190384 w 12192000"/>
              <a:gd name="connsiteY110" fmla="*/ 3203504 h 3482342"/>
              <a:gd name="connsiteX111" fmla="*/ 1094537 w 12192000"/>
              <a:gd name="connsiteY111" fmla="*/ 3229469 h 3482342"/>
              <a:gd name="connsiteX112" fmla="*/ 779276 w 12192000"/>
              <a:gd name="connsiteY112" fmla="*/ 3327290 h 3482342"/>
              <a:gd name="connsiteX113" fmla="*/ 600378 w 12192000"/>
              <a:gd name="connsiteY113" fmla="*/ 3335250 h 3482342"/>
              <a:gd name="connsiteX114" fmla="*/ 493457 w 12192000"/>
              <a:gd name="connsiteY114" fmla="*/ 3365044 h 3482342"/>
              <a:gd name="connsiteX115" fmla="*/ 349402 w 12192000"/>
              <a:gd name="connsiteY115" fmla="*/ 3380897 h 3482342"/>
              <a:gd name="connsiteX116" fmla="*/ 192183 w 12192000"/>
              <a:gd name="connsiteY116" fmla="*/ 3460075 h 3482342"/>
              <a:gd name="connsiteX117" fmla="*/ 46713 w 12192000"/>
              <a:gd name="connsiteY117" fmla="*/ 3462986 h 3482342"/>
              <a:gd name="connsiteX118" fmla="*/ 2765 w 12192000"/>
              <a:gd name="connsiteY118" fmla="*/ 3480770 h 3482342"/>
              <a:gd name="connsiteX119" fmla="*/ 0 w 12192000"/>
              <a:gd name="connsiteY119" fmla="*/ 3482342 h 3482342"/>
              <a:gd name="connsiteX120" fmla="*/ 0 w 12192000"/>
              <a:gd name="connsiteY12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313493 w 12192000"/>
              <a:gd name="connsiteY17" fmla="*/ 880860 h 3482342"/>
              <a:gd name="connsiteX18" fmla="*/ 11228040 w 12192000"/>
              <a:gd name="connsiteY18" fmla="*/ 958953 h 3482342"/>
              <a:gd name="connsiteX19" fmla="*/ 11196987 w 12192000"/>
              <a:gd name="connsiteY19" fmla="*/ 1000897 h 3482342"/>
              <a:gd name="connsiteX20" fmla="*/ 11193568 w 12192000"/>
              <a:gd name="connsiteY20" fmla="*/ 1039464 h 3482342"/>
              <a:gd name="connsiteX21" fmla="*/ 11175804 w 12192000"/>
              <a:gd name="connsiteY21" fmla="*/ 1067977 h 3482342"/>
              <a:gd name="connsiteX22" fmla="*/ 11120819 w 12192000"/>
              <a:gd name="connsiteY22" fmla="*/ 1126133 h 3482342"/>
              <a:gd name="connsiteX23" fmla="*/ 11028687 w 12192000"/>
              <a:gd name="connsiteY23" fmla="*/ 1199018 h 3482342"/>
              <a:gd name="connsiteX24" fmla="*/ 10960443 w 12192000"/>
              <a:gd name="connsiteY24" fmla="*/ 1244502 h 3482342"/>
              <a:gd name="connsiteX25" fmla="*/ 10850998 w 12192000"/>
              <a:gd name="connsiteY25" fmla="*/ 1269215 h 3482342"/>
              <a:gd name="connsiteX26" fmla="*/ 10815658 w 12192000"/>
              <a:gd name="connsiteY26" fmla="*/ 1287849 h 3482342"/>
              <a:gd name="connsiteX27" fmla="*/ 10679906 w 12192000"/>
              <a:gd name="connsiteY27" fmla="*/ 1324988 h 3482342"/>
              <a:gd name="connsiteX28" fmla="*/ 10636304 w 12192000"/>
              <a:gd name="connsiteY28" fmla="*/ 1317928 h 3482342"/>
              <a:gd name="connsiteX29" fmla="*/ 10603863 w 12192000"/>
              <a:gd name="connsiteY29" fmla="*/ 1346886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314361 w 12192000"/>
              <a:gd name="connsiteY35" fmla="*/ 1466924 h 3482342"/>
              <a:gd name="connsiteX36" fmla="*/ 10264922 w 12192000"/>
              <a:gd name="connsiteY36" fmla="*/ 1472107 h 3482342"/>
              <a:gd name="connsiteX37" fmla="*/ 10201385 w 12192000"/>
              <a:gd name="connsiteY37" fmla="*/ 1477515 h 3482342"/>
              <a:gd name="connsiteX38" fmla="*/ 10120184 w 12192000"/>
              <a:gd name="connsiteY38" fmla="*/ 1466924 h 3482342"/>
              <a:gd name="connsiteX39" fmla="*/ 10058690 w 12192000"/>
              <a:gd name="connsiteY39" fmla="*/ 1474888 h 3482342"/>
              <a:gd name="connsiteX40" fmla="*/ 10004424 w 12192000"/>
              <a:gd name="connsiteY40" fmla="*/ 1489801 h 3482342"/>
              <a:gd name="connsiteX41" fmla="*/ 9999951 w 12192000"/>
              <a:gd name="connsiteY41" fmla="*/ 1499127 h 3482342"/>
              <a:gd name="connsiteX42" fmla="*/ 9845462 w 12192000"/>
              <a:gd name="connsiteY42" fmla="*/ 1548192 h 3482342"/>
              <a:gd name="connsiteX43" fmla="*/ 9736156 w 12192000"/>
              <a:gd name="connsiteY43" fmla="*/ 1581928 h 3482342"/>
              <a:gd name="connsiteX44" fmla="*/ 9693355 w 12192000"/>
              <a:gd name="connsiteY44" fmla="*/ 1602632 h 3482342"/>
              <a:gd name="connsiteX45" fmla="*/ 9664242 w 12192000"/>
              <a:gd name="connsiteY45" fmla="*/ 1622075 h 3482342"/>
              <a:gd name="connsiteX46" fmla="*/ 9579195 w 12192000"/>
              <a:gd name="connsiteY46" fmla="*/ 1648017 h 3482342"/>
              <a:gd name="connsiteX47" fmla="*/ 9433652 w 12192000"/>
              <a:gd name="connsiteY47" fmla="*/ 1681174 h 3482342"/>
              <a:gd name="connsiteX48" fmla="*/ 9403775 w 12192000"/>
              <a:gd name="connsiteY48" fmla="*/ 1690403 h 3482342"/>
              <a:gd name="connsiteX49" fmla="*/ 9382503 w 12192000"/>
              <a:gd name="connsiteY49" fmla="*/ 1706957 h 3482342"/>
              <a:gd name="connsiteX50" fmla="*/ 9381410 w 12192000"/>
              <a:gd name="connsiteY50" fmla="*/ 1718312 h 3482342"/>
              <a:gd name="connsiteX51" fmla="*/ 9365685 w 12192000"/>
              <a:gd name="connsiteY51" fmla="*/ 1724772 h 3482342"/>
              <a:gd name="connsiteX52" fmla="*/ 9278020 w 12192000"/>
              <a:gd name="connsiteY52" fmla="*/ 1741161 h 3482342"/>
              <a:gd name="connsiteX53" fmla="*/ 9217145 w 12192000"/>
              <a:gd name="connsiteY53" fmla="*/ 1771195 h 3482342"/>
              <a:gd name="connsiteX54" fmla="*/ 8955875 w 12192000"/>
              <a:gd name="connsiteY54" fmla="*/ 1796806 h 3482342"/>
              <a:gd name="connsiteX55" fmla="*/ 8648415 w 12192000"/>
              <a:gd name="connsiteY55" fmla="*/ 1878623 h 3482342"/>
              <a:gd name="connsiteX56" fmla="*/ 8495949 w 12192000"/>
              <a:gd name="connsiteY56" fmla="*/ 1902425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41837 w 12192000"/>
              <a:gd name="connsiteY67" fmla="*/ 1840640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686657 w 12192000"/>
              <a:gd name="connsiteY73" fmla="*/ 1907344 h 3482342"/>
              <a:gd name="connsiteX74" fmla="*/ 6651330 w 12192000"/>
              <a:gd name="connsiteY74" fmla="*/ 1922921 h 3482342"/>
              <a:gd name="connsiteX75" fmla="*/ 6622958 w 12192000"/>
              <a:gd name="connsiteY75" fmla="*/ 1936255 h 3482342"/>
              <a:gd name="connsiteX76" fmla="*/ 6522602 w 12192000"/>
              <a:gd name="connsiteY76" fmla="*/ 1954133 h 3482342"/>
              <a:gd name="connsiteX77" fmla="*/ 6444344 w 12192000"/>
              <a:gd name="connsiteY77" fmla="*/ 1969663 h 3482342"/>
              <a:gd name="connsiteX78" fmla="*/ 6409626 w 12192000"/>
              <a:gd name="connsiteY78" fmla="*/ 1978846 h 3482342"/>
              <a:gd name="connsiteX79" fmla="*/ 6333446 w 12192000"/>
              <a:gd name="connsiteY79" fmla="*/ 1997163 h 3482342"/>
              <a:gd name="connsiteX80" fmla="*/ 6294933 w 12192000"/>
              <a:gd name="connsiteY80" fmla="*/ 2019412 h 3482342"/>
              <a:gd name="connsiteX81" fmla="*/ 6238719 w 12192000"/>
              <a:gd name="connsiteY81" fmla="*/ 2042547 h 3482342"/>
              <a:gd name="connsiteX82" fmla="*/ 6187205 w 12192000"/>
              <a:gd name="connsiteY82" fmla="*/ 2060048 h 3482342"/>
              <a:gd name="connsiteX83" fmla="*/ 6138780 w 12192000"/>
              <a:gd name="connsiteY83" fmla="*/ 2081918 h 3482342"/>
              <a:gd name="connsiteX84" fmla="*/ 6120125 w 12192000"/>
              <a:gd name="connsiteY84" fmla="*/ 2109475 h 3482342"/>
              <a:gd name="connsiteX85" fmla="*/ 6056576 w 12192000"/>
              <a:gd name="connsiteY85" fmla="*/ 2120066 h 3482342"/>
              <a:gd name="connsiteX86" fmla="*/ 5993794 w 12192000"/>
              <a:gd name="connsiteY86" fmla="*/ 2122569 h 3482342"/>
              <a:gd name="connsiteX87" fmla="*/ 5943601 w 12192000"/>
              <a:gd name="connsiteY87" fmla="*/ 2137719 h 3482342"/>
              <a:gd name="connsiteX88" fmla="*/ 5898141 w 12192000"/>
              <a:gd name="connsiteY88" fmla="*/ 2144806 h 3482342"/>
              <a:gd name="connsiteX89" fmla="*/ 5855337 w 12192000"/>
              <a:gd name="connsiteY89" fmla="*/ 2137719 h 3482342"/>
              <a:gd name="connsiteX90" fmla="*/ 5817682 w 12192000"/>
              <a:gd name="connsiteY90" fmla="*/ 2157358 h 3482342"/>
              <a:gd name="connsiteX91" fmla="*/ 5735300 w 12192000"/>
              <a:gd name="connsiteY91" fmla="*/ 2158902 h 3482342"/>
              <a:gd name="connsiteX92" fmla="*/ 5591469 w 12192000"/>
              <a:gd name="connsiteY92" fmla="*/ 2178389 h 3482342"/>
              <a:gd name="connsiteX93" fmla="*/ 5505818 w 12192000"/>
              <a:gd name="connsiteY93" fmla="*/ 2194207 h 3482342"/>
              <a:gd name="connsiteX94" fmla="*/ 5452860 w 12192000"/>
              <a:gd name="connsiteY94" fmla="*/ 2180085 h 3482342"/>
              <a:gd name="connsiteX95" fmla="*/ 5414282 w 12192000"/>
              <a:gd name="connsiteY95" fmla="*/ 2183070 h 3482342"/>
              <a:gd name="connsiteX96" fmla="*/ 5368369 w 12192000"/>
              <a:gd name="connsiteY96" fmla="*/ 2204272 h 3482342"/>
              <a:gd name="connsiteX97" fmla="*/ 5336354 w 12192000"/>
              <a:gd name="connsiteY97" fmla="*/ 2218920 h 3482342"/>
              <a:gd name="connsiteX98" fmla="*/ 5291263 w 12192000"/>
              <a:gd name="connsiteY98" fmla="*/ 2239182 h 3482342"/>
              <a:gd name="connsiteX99" fmla="*/ 5255152 w 12192000"/>
              <a:gd name="connsiteY99" fmla="*/ 2247164 h 3482342"/>
              <a:gd name="connsiteX100" fmla="*/ 5233796 w 12192000"/>
              <a:gd name="connsiteY100" fmla="*/ 2268260 h 3482342"/>
              <a:gd name="connsiteX101" fmla="*/ 5212786 w 12192000"/>
              <a:gd name="connsiteY101" fmla="*/ 2296592 h 3482342"/>
              <a:gd name="connsiteX102" fmla="*/ 5173523 w 12192000"/>
              <a:gd name="connsiteY102" fmla="*/ 2309057 h 3482342"/>
              <a:gd name="connsiteX103" fmla="*/ 5123830 w 12192000"/>
              <a:gd name="connsiteY103" fmla="*/ 2307070 h 3482342"/>
              <a:gd name="connsiteX104" fmla="*/ 5065426 w 12192000"/>
              <a:gd name="connsiteY104" fmla="*/ 2324076 h 3482342"/>
              <a:gd name="connsiteX105" fmla="*/ 4975908 w 12192000"/>
              <a:gd name="connsiteY105" fmla="*/ 2364128 h 3482342"/>
              <a:gd name="connsiteX106" fmla="*/ 4913723 w 12192000"/>
              <a:gd name="connsiteY106" fmla="*/ 2385265 h 3482342"/>
              <a:gd name="connsiteX107" fmla="*/ 4746485 w 12192000"/>
              <a:gd name="connsiteY107" fmla="*/ 2451769 h 3482342"/>
              <a:gd name="connsiteX108" fmla="*/ 4681588 w 12192000"/>
              <a:gd name="connsiteY108" fmla="*/ 2467494 h 3482342"/>
              <a:gd name="connsiteX109" fmla="*/ 1783655 w 12192000"/>
              <a:gd name="connsiteY109" fmla="*/ 3163860 h 3482342"/>
              <a:gd name="connsiteX110" fmla="*/ 1325955 w 12192000"/>
              <a:gd name="connsiteY110" fmla="*/ 3176692 h 3482342"/>
              <a:gd name="connsiteX111" fmla="*/ 1190384 w 12192000"/>
              <a:gd name="connsiteY111" fmla="*/ 3203504 h 3482342"/>
              <a:gd name="connsiteX112" fmla="*/ 1094537 w 12192000"/>
              <a:gd name="connsiteY112" fmla="*/ 3229469 h 3482342"/>
              <a:gd name="connsiteX113" fmla="*/ 779276 w 12192000"/>
              <a:gd name="connsiteY113" fmla="*/ 3327290 h 3482342"/>
              <a:gd name="connsiteX114" fmla="*/ 600378 w 12192000"/>
              <a:gd name="connsiteY114" fmla="*/ 3335250 h 3482342"/>
              <a:gd name="connsiteX115" fmla="*/ 493457 w 12192000"/>
              <a:gd name="connsiteY115" fmla="*/ 3365044 h 3482342"/>
              <a:gd name="connsiteX116" fmla="*/ 349402 w 12192000"/>
              <a:gd name="connsiteY116" fmla="*/ 3380897 h 3482342"/>
              <a:gd name="connsiteX117" fmla="*/ 192183 w 12192000"/>
              <a:gd name="connsiteY117" fmla="*/ 3460075 h 3482342"/>
              <a:gd name="connsiteX118" fmla="*/ 46713 w 12192000"/>
              <a:gd name="connsiteY118" fmla="*/ 3462986 h 3482342"/>
              <a:gd name="connsiteX119" fmla="*/ 2765 w 12192000"/>
              <a:gd name="connsiteY119" fmla="*/ 3480770 h 3482342"/>
              <a:gd name="connsiteX120" fmla="*/ 0 w 12192000"/>
              <a:gd name="connsiteY120" fmla="*/ 3482342 h 3482342"/>
              <a:gd name="connsiteX121" fmla="*/ 0 w 12192000"/>
              <a:gd name="connsiteY12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313493 w 12192000"/>
              <a:gd name="connsiteY17" fmla="*/ 880860 h 3482342"/>
              <a:gd name="connsiteX18" fmla="*/ 11228040 w 12192000"/>
              <a:gd name="connsiteY18" fmla="*/ 958953 h 3482342"/>
              <a:gd name="connsiteX19" fmla="*/ 11196987 w 12192000"/>
              <a:gd name="connsiteY19" fmla="*/ 1000897 h 3482342"/>
              <a:gd name="connsiteX20" fmla="*/ 11193568 w 12192000"/>
              <a:gd name="connsiteY20" fmla="*/ 1039464 h 3482342"/>
              <a:gd name="connsiteX21" fmla="*/ 11175804 w 12192000"/>
              <a:gd name="connsiteY21" fmla="*/ 1067977 h 3482342"/>
              <a:gd name="connsiteX22" fmla="*/ 11120819 w 12192000"/>
              <a:gd name="connsiteY22" fmla="*/ 1126133 h 3482342"/>
              <a:gd name="connsiteX23" fmla="*/ 11028687 w 12192000"/>
              <a:gd name="connsiteY23" fmla="*/ 1199018 h 3482342"/>
              <a:gd name="connsiteX24" fmla="*/ 10960443 w 12192000"/>
              <a:gd name="connsiteY24" fmla="*/ 1244502 h 3482342"/>
              <a:gd name="connsiteX25" fmla="*/ 10850998 w 12192000"/>
              <a:gd name="connsiteY25" fmla="*/ 1269215 h 3482342"/>
              <a:gd name="connsiteX26" fmla="*/ 10815658 w 12192000"/>
              <a:gd name="connsiteY26" fmla="*/ 1287849 h 3482342"/>
              <a:gd name="connsiteX27" fmla="*/ 10679906 w 12192000"/>
              <a:gd name="connsiteY27" fmla="*/ 1324988 h 3482342"/>
              <a:gd name="connsiteX28" fmla="*/ 10636304 w 12192000"/>
              <a:gd name="connsiteY28" fmla="*/ 1317928 h 3482342"/>
              <a:gd name="connsiteX29" fmla="*/ 10603863 w 12192000"/>
              <a:gd name="connsiteY29" fmla="*/ 1346886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314361 w 12192000"/>
              <a:gd name="connsiteY35" fmla="*/ 1466924 h 3482342"/>
              <a:gd name="connsiteX36" fmla="*/ 10264922 w 12192000"/>
              <a:gd name="connsiteY36" fmla="*/ 1472107 h 3482342"/>
              <a:gd name="connsiteX37" fmla="*/ 10201385 w 12192000"/>
              <a:gd name="connsiteY37" fmla="*/ 1477515 h 3482342"/>
              <a:gd name="connsiteX38" fmla="*/ 10120184 w 12192000"/>
              <a:gd name="connsiteY38" fmla="*/ 1466924 h 3482342"/>
              <a:gd name="connsiteX39" fmla="*/ 10058690 w 12192000"/>
              <a:gd name="connsiteY39" fmla="*/ 1474888 h 3482342"/>
              <a:gd name="connsiteX40" fmla="*/ 10004424 w 12192000"/>
              <a:gd name="connsiteY40" fmla="*/ 1489801 h 3482342"/>
              <a:gd name="connsiteX41" fmla="*/ 9999951 w 12192000"/>
              <a:gd name="connsiteY41" fmla="*/ 1499127 h 3482342"/>
              <a:gd name="connsiteX42" fmla="*/ 9845462 w 12192000"/>
              <a:gd name="connsiteY42" fmla="*/ 1548192 h 3482342"/>
              <a:gd name="connsiteX43" fmla="*/ 9736156 w 12192000"/>
              <a:gd name="connsiteY43" fmla="*/ 1581928 h 3482342"/>
              <a:gd name="connsiteX44" fmla="*/ 9693355 w 12192000"/>
              <a:gd name="connsiteY44" fmla="*/ 1602632 h 3482342"/>
              <a:gd name="connsiteX45" fmla="*/ 9664242 w 12192000"/>
              <a:gd name="connsiteY45" fmla="*/ 1622075 h 3482342"/>
              <a:gd name="connsiteX46" fmla="*/ 9579195 w 12192000"/>
              <a:gd name="connsiteY46" fmla="*/ 1648017 h 3482342"/>
              <a:gd name="connsiteX47" fmla="*/ 9433652 w 12192000"/>
              <a:gd name="connsiteY47" fmla="*/ 1681174 h 3482342"/>
              <a:gd name="connsiteX48" fmla="*/ 9403775 w 12192000"/>
              <a:gd name="connsiteY48" fmla="*/ 1690403 h 3482342"/>
              <a:gd name="connsiteX49" fmla="*/ 9382503 w 12192000"/>
              <a:gd name="connsiteY49" fmla="*/ 1706957 h 3482342"/>
              <a:gd name="connsiteX50" fmla="*/ 9381410 w 12192000"/>
              <a:gd name="connsiteY50" fmla="*/ 1718312 h 3482342"/>
              <a:gd name="connsiteX51" fmla="*/ 9365685 w 12192000"/>
              <a:gd name="connsiteY51" fmla="*/ 1724772 h 3482342"/>
              <a:gd name="connsiteX52" fmla="*/ 9278020 w 12192000"/>
              <a:gd name="connsiteY52" fmla="*/ 1741161 h 3482342"/>
              <a:gd name="connsiteX53" fmla="*/ 9217145 w 12192000"/>
              <a:gd name="connsiteY53" fmla="*/ 1771195 h 3482342"/>
              <a:gd name="connsiteX54" fmla="*/ 8955875 w 12192000"/>
              <a:gd name="connsiteY54" fmla="*/ 1796806 h 3482342"/>
              <a:gd name="connsiteX55" fmla="*/ 8648415 w 12192000"/>
              <a:gd name="connsiteY55" fmla="*/ 1878623 h 3482342"/>
              <a:gd name="connsiteX56" fmla="*/ 8495949 w 12192000"/>
              <a:gd name="connsiteY56" fmla="*/ 1902425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41837 w 12192000"/>
              <a:gd name="connsiteY67" fmla="*/ 1840640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686657 w 12192000"/>
              <a:gd name="connsiteY73" fmla="*/ 1907344 h 3482342"/>
              <a:gd name="connsiteX74" fmla="*/ 6651330 w 12192000"/>
              <a:gd name="connsiteY74" fmla="*/ 1922921 h 3482342"/>
              <a:gd name="connsiteX75" fmla="*/ 6622958 w 12192000"/>
              <a:gd name="connsiteY75" fmla="*/ 1936255 h 3482342"/>
              <a:gd name="connsiteX76" fmla="*/ 6522602 w 12192000"/>
              <a:gd name="connsiteY76" fmla="*/ 1954133 h 3482342"/>
              <a:gd name="connsiteX77" fmla="*/ 6444344 w 12192000"/>
              <a:gd name="connsiteY77" fmla="*/ 1969663 h 3482342"/>
              <a:gd name="connsiteX78" fmla="*/ 6409626 w 12192000"/>
              <a:gd name="connsiteY78" fmla="*/ 1978846 h 3482342"/>
              <a:gd name="connsiteX79" fmla="*/ 6333446 w 12192000"/>
              <a:gd name="connsiteY79" fmla="*/ 1997163 h 3482342"/>
              <a:gd name="connsiteX80" fmla="*/ 6294933 w 12192000"/>
              <a:gd name="connsiteY80" fmla="*/ 2019412 h 3482342"/>
              <a:gd name="connsiteX81" fmla="*/ 6238719 w 12192000"/>
              <a:gd name="connsiteY81" fmla="*/ 2042547 h 3482342"/>
              <a:gd name="connsiteX82" fmla="*/ 6187205 w 12192000"/>
              <a:gd name="connsiteY82" fmla="*/ 2060048 h 3482342"/>
              <a:gd name="connsiteX83" fmla="*/ 6138780 w 12192000"/>
              <a:gd name="connsiteY83" fmla="*/ 2081918 h 3482342"/>
              <a:gd name="connsiteX84" fmla="*/ 6120125 w 12192000"/>
              <a:gd name="connsiteY84" fmla="*/ 2109475 h 3482342"/>
              <a:gd name="connsiteX85" fmla="*/ 6056576 w 12192000"/>
              <a:gd name="connsiteY85" fmla="*/ 2120066 h 3482342"/>
              <a:gd name="connsiteX86" fmla="*/ 5993794 w 12192000"/>
              <a:gd name="connsiteY86" fmla="*/ 2122569 h 3482342"/>
              <a:gd name="connsiteX87" fmla="*/ 5943601 w 12192000"/>
              <a:gd name="connsiteY87" fmla="*/ 2137719 h 3482342"/>
              <a:gd name="connsiteX88" fmla="*/ 5898141 w 12192000"/>
              <a:gd name="connsiteY88" fmla="*/ 2144806 h 3482342"/>
              <a:gd name="connsiteX89" fmla="*/ 5855337 w 12192000"/>
              <a:gd name="connsiteY89" fmla="*/ 2137719 h 3482342"/>
              <a:gd name="connsiteX90" fmla="*/ 5817682 w 12192000"/>
              <a:gd name="connsiteY90" fmla="*/ 2157358 h 3482342"/>
              <a:gd name="connsiteX91" fmla="*/ 5735300 w 12192000"/>
              <a:gd name="connsiteY91" fmla="*/ 2158902 h 3482342"/>
              <a:gd name="connsiteX92" fmla="*/ 5591469 w 12192000"/>
              <a:gd name="connsiteY92" fmla="*/ 2178389 h 3482342"/>
              <a:gd name="connsiteX93" fmla="*/ 5505818 w 12192000"/>
              <a:gd name="connsiteY93" fmla="*/ 2194207 h 3482342"/>
              <a:gd name="connsiteX94" fmla="*/ 5452860 w 12192000"/>
              <a:gd name="connsiteY94" fmla="*/ 2180085 h 3482342"/>
              <a:gd name="connsiteX95" fmla="*/ 5414282 w 12192000"/>
              <a:gd name="connsiteY95" fmla="*/ 2183070 h 3482342"/>
              <a:gd name="connsiteX96" fmla="*/ 5368369 w 12192000"/>
              <a:gd name="connsiteY96" fmla="*/ 2204272 h 3482342"/>
              <a:gd name="connsiteX97" fmla="*/ 5336354 w 12192000"/>
              <a:gd name="connsiteY97" fmla="*/ 2218920 h 3482342"/>
              <a:gd name="connsiteX98" fmla="*/ 5291263 w 12192000"/>
              <a:gd name="connsiteY98" fmla="*/ 2239182 h 3482342"/>
              <a:gd name="connsiteX99" fmla="*/ 5255152 w 12192000"/>
              <a:gd name="connsiteY99" fmla="*/ 2247164 h 3482342"/>
              <a:gd name="connsiteX100" fmla="*/ 5233796 w 12192000"/>
              <a:gd name="connsiteY100" fmla="*/ 2268260 h 3482342"/>
              <a:gd name="connsiteX101" fmla="*/ 5212786 w 12192000"/>
              <a:gd name="connsiteY101" fmla="*/ 2296592 h 3482342"/>
              <a:gd name="connsiteX102" fmla="*/ 5173523 w 12192000"/>
              <a:gd name="connsiteY102" fmla="*/ 2309057 h 3482342"/>
              <a:gd name="connsiteX103" fmla="*/ 5123830 w 12192000"/>
              <a:gd name="connsiteY103" fmla="*/ 2307070 h 3482342"/>
              <a:gd name="connsiteX104" fmla="*/ 5065426 w 12192000"/>
              <a:gd name="connsiteY104" fmla="*/ 2324076 h 3482342"/>
              <a:gd name="connsiteX105" fmla="*/ 4975908 w 12192000"/>
              <a:gd name="connsiteY105" fmla="*/ 2364128 h 3482342"/>
              <a:gd name="connsiteX106" fmla="*/ 4913723 w 12192000"/>
              <a:gd name="connsiteY106" fmla="*/ 2385265 h 3482342"/>
              <a:gd name="connsiteX107" fmla="*/ 4746485 w 12192000"/>
              <a:gd name="connsiteY107" fmla="*/ 2451769 h 3482342"/>
              <a:gd name="connsiteX108" fmla="*/ 4681588 w 12192000"/>
              <a:gd name="connsiteY108" fmla="*/ 2467494 h 3482342"/>
              <a:gd name="connsiteX109" fmla="*/ 1783655 w 12192000"/>
              <a:gd name="connsiteY109" fmla="*/ 3163860 h 3482342"/>
              <a:gd name="connsiteX110" fmla="*/ 1325955 w 12192000"/>
              <a:gd name="connsiteY110" fmla="*/ 3176692 h 3482342"/>
              <a:gd name="connsiteX111" fmla="*/ 1190384 w 12192000"/>
              <a:gd name="connsiteY111" fmla="*/ 3203504 h 3482342"/>
              <a:gd name="connsiteX112" fmla="*/ 1094537 w 12192000"/>
              <a:gd name="connsiteY112" fmla="*/ 3229469 h 3482342"/>
              <a:gd name="connsiteX113" fmla="*/ 779276 w 12192000"/>
              <a:gd name="connsiteY113" fmla="*/ 3327290 h 3482342"/>
              <a:gd name="connsiteX114" fmla="*/ 600378 w 12192000"/>
              <a:gd name="connsiteY114" fmla="*/ 3335250 h 3482342"/>
              <a:gd name="connsiteX115" fmla="*/ 493457 w 12192000"/>
              <a:gd name="connsiteY115" fmla="*/ 3365044 h 3482342"/>
              <a:gd name="connsiteX116" fmla="*/ 349402 w 12192000"/>
              <a:gd name="connsiteY116" fmla="*/ 3380897 h 3482342"/>
              <a:gd name="connsiteX117" fmla="*/ 192183 w 12192000"/>
              <a:gd name="connsiteY117" fmla="*/ 3460075 h 3482342"/>
              <a:gd name="connsiteX118" fmla="*/ 46713 w 12192000"/>
              <a:gd name="connsiteY118" fmla="*/ 3462986 h 3482342"/>
              <a:gd name="connsiteX119" fmla="*/ 2765 w 12192000"/>
              <a:gd name="connsiteY119" fmla="*/ 3480770 h 3482342"/>
              <a:gd name="connsiteX120" fmla="*/ 0 w 12192000"/>
              <a:gd name="connsiteY120" fmla="*/ 3482342 h 3482342"/>
              <a:gd name="connsiteX121" fmla="*/ 0 w 12192000"/>
              <a:gd name="connsiteY12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20819 w 12192000"/>
              <a:gd name="connsiteY23" fmla="*/ 1126133 h 3482342"/>
              <a:gd name="connsiteX24" fmla="*/ 11028687 w 12192000"/>
              <a:gd name="connsiteY24" fmla="*/ 1199018 h 3482342"/>
              <a:gd name="connsiteX25" fmla="*/ 10960443 w 12192000"/>
              <a:gd name="connsiteY25" fmla="*/ 1244502 h 3482342"/>
              <a:gd name="connsiteX26" fmla="*/ 10850998 w 12192000"/>
              <a:gd name="connsiteY26" fmla="*/ 1269215 h 3482342"/>
              <a:gd name="connsiteX27" fmla="*/ 10815658 w 12192000"/>
              <a:gd name="connsiteY27" fmla="*/ 1287849 h 3482342"/>
              <a:gd name="connsiteX28" fmla="*/ 10679906 w 12192000"/>
              <a:gd name="connsiteY28" fmla="*/ 1324988 h 3482342"/>
              <a:gd name="connsiteX29" fmla="*/ 10636304 w 12192000"/>
              <a:gd name="connsiteY29" fmla="*/ 1317928 h 3482342"/>
              <a:gd name="connsiteX30" fmla="*/ 10603863 w 12192000"/>
              <a:gd name="connsiteY30" fmla="*/ 1346886 h 3482342"/>
              <a:gd name="connsiteX31" fmla="*/ 10573203 w 12192000"/>
              <a:gd name="connsiteY31" fmla="*/ 1351996 h 3482342"/>
              <a:gd name="connsiteX32" fmla="*/ 10513263 w 12192000"/>
              <a:gd name="connsiteY32" fmla="*/ 1350756 h 3482342"/>
              <a:gd name="connsiteX33" fmla="*/ 10464012 w 12192000"/>
              <a:gd name="connsiteY33" fmla="*/ 1391778 h 3482342"/>
              <a:gd name="connsiteX34" fmla="*/ 10405409 w 12192000"/>
              <a:gd name="connsiteY34" fmla="*/ 1422789 h 3482342"/>
              <a:gd name="connsiteX35" fmla="*/ 10370530 w 12192000"/>
              <a:gd name="connsiteY35" fmla="*/ 1441596 h 3482342"/>
              <a:gd name="connsiteX36" fmla="*/ 10314361 w 12192000"/>
              <a:gd name="connsiteY36" fmla="*/ 1466924 h 3482342"/>
              <a:gd name="connsiteX37" fmla="*/ 10264922 w 12192000"/>
              <a:gd name="connsiteY37" fmla="*/ 1472107 h 3482342"/>
              <a:gd name="connsiteX38" fmla="*/ 10201385 w 12192000"/>
              <a:gd name="connsiteY38" fmla="*/ 1477515 h 3482342"/>
              <a:gd name="connsiteX39" fmla="*/ 10120184 w 12192000"/>
              <a:gd name="connsiteY39" fmla="*/ 1466924 h 3482342"/>
              <a:gd name="connsiteX40" fmla="*/ 10058690 w 12192000"/>
              <a:gd name="connsiteY40" fmla="*/ 1474888 h 3482342"/>
              <a:gd name="connsiteX41" fmla="*/ 10004424 w 12192000"/>
              <a:gd name="connsiteY41" fmla="*/ 1489801 h 3482342"/>
              <a:gd name="connsiteX42" fmla="*/ 9999951 w 12192000"/>
              <a:gd name="connsiteY42" fmla="*/ 1499127 h 3482342"/>
              <a:gd name="connsiteX43" fmla="*/ 9845462 w 12192000"/>
              <a:gd name="connsiteY43" fmla="*/ 1548192 h 3482342"/>
              <a:gd name="connsiteX44" fmla="*/ 9736156 w 12192000"/>
              <a:gd name="connsiteY44" fmla="*/ 1581928 h 3482342"/>
              <a:gd name="connsiteX45" fmla="*/ 9693355 w 12192000"/>
              <a:gd name="connsiteY45" fmla="*/ 1602632 h 3482342"/>
              <a:gd name="connsiteX46" fmla="*/ 9664242 w 12192000"/>
              <a:gd name="connsiteY46" fmla="*/ 1622075 h 3482342"/>
              <a:gd name="connsiteX47" fmla="*/ 9579195 w 12192000"/>
              <a:gd name="connsiteY47" fmla="*/ 1648017 h 3482342"/>
              <a:gd name="connsiteX48" fmla="*/ 9433652 w 12192000"/>
              <a:gd name="connsiteY48" fmla="*/ 1681174 h 3482342"/>
              <a:gd name="connsiteX49" fmla="*/ 9403775 w 12192000"/>
              <a:gd name="connsiteY49" fmla="*/ 1690403 h 3482342"/>
              <a:gd name="connsiteX50" fmla="*/ 9382503 w 12192000"/>
              <a:gd name="connsiteY50" fmla="*/ 1706957 h 3482342"/>
              <a:gd name="connsiteX51" fmla="*/ 9381410 w 12192000"/>
              <a:gd name="connsiteY51" fmla="*/ 1718312 h 3482342"/>
              <a:gd name="connsiteX52" fmla="*/ 9365685 w 12192000"/>
              <a:gd name="connsiteY52" fmla="*/ 1724772 h 3482342"/>
              <a:gd name="connsiteX53" fmla="*/ 9278020 w 12192000"/>
              <a:gd name="connsiteY53" fmla="*/ 1741161 h 3482342"/>
              <a:gd name="connsiteX54" fmla="*/ 9217145 w 12192000"/>
              <a:gd name="connsiteY54" fmla="*/ 1771195 h 3482342"/>
              <a:gd name="connsiteX55" fmla="*/ 8955875 w 12192000"/>
              <a:gd name="connsiteY55" fmla="*/ 1796806 h 3482342"/>
              <a:gd name="connsiteX56" fmla="*/ 8648415 w 12192000"/>
              <a:gd name="connsiteY56" fmla="*/ 1878623 h 3482342"/>
              <a:gd name="connsiteX57" fmla="*/ 8495949 w 12192000"/>
              <a:gd name="connsiteY57" fmla="*/ 1902425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41837 w 12192000"/>
              <a:gd name="connsiteY68" fmla="*/ 1840640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686657 w 12192000"/>
              <a:gd name="connsiteY74" fmla="*/ 1907344 h 3482342"/>
              <a:gd name="connsiteX75" fmla="*/ 6651330 w 12192000"/>
              <a:gd name="connsiteY75" fmla="*/ 1922921 h 3482342"/>
              <a:gd name="connsiteX76" fmla="*/ 6622958 w 12192000"/>
              <a:gd name="connsiteY76" fmla="*/ 1936255 h 3482342"/>
              <a:gd name="connsiteX77" fmla="*/ 6522602 w 12192000"/>
              <a:gd name="connsiteY77" fmla="*/ 1954133 h 3482342"/>
              <a:gd name="connsiteX78" fmla="*/ 6444344 w 12192000"/>
              <a:gd name="connsiteY78" fmla="*/ 1969663 h 3482342"/>
              <a:gd name="connsiteX79" fmla="*/ 6409626 w 12192000"/>
              <a:gd name="connsiteY79" fmla="*/ 1978846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87205 w 12192000"/>
              <a:gd name="connsiteY83" fmla="*/ 2060048 h 3482342"/>
              <a:gd name="connsiteX84" fmla="*/ 6138780 w 12192000"/>
              <a:gd name="connsiteY84" fmla="*/ 2081918 h 3482342"/>
              <a:gd name="connsiteX85" fmla="*/ 6120125 w 12192000"/>
              <a:gd name="connsiteY85" fmla="*/ 2109475 h 3482342"/>
              <a:gd name="connsiteX86" fmla="*/ 6056576 w 12192000"/>
              <a:gd name="connsiteY86" fmla="*/ 2120066 h 3482342"/>
              <a:gd name="connsiteX87" fmla="*/ 5993794 w 12192000"/>
              <a:gd name="connsiteY87" fmla="*/ 2122569 h 3482342"/>
              <a:gd name="connsiteX88" fmla="*/ 5943601 w 12192000"/>
              <a:gd name="connsiteY88" fmla="*/ 2137719 h 3482342"/>
              <a:gd name="connsiteX89" fmla="*/ 5898141 w 12192000"/>
              <a:gd name="connsiteY89" fmla="*/ 2144806 h 3482342"/>
              <a:gd name="connsiteX90" fmla="*/ 5855337 w 12192000"/>
              <a:gd name="connsiteY90" fmla="*/ 2137719 h 3482342"/>
              <a:gd name="connsiteX91" fmla="*/ 5817682 w 12192000"/>
              <a:gd name="connsiteY91" fmla="*/ 2157358 h 3482342"/>
              <a:gd name="connsiteX92" fmla="*/ 5735300 w 12192000"/>
              <a:gd name="connsiteY92" fmla="*/ 2158902 h 3482342"/>
              <a:gd name="connsiteX93" fmla="*/ 5591469 w 12192000"/>
              <a:gd name="connsiteY93" fmla="*/ 2178389 h 3482342"/>
              <a:gd name="connsiteX94" fmla="*/ 5505818 w 12192000"/>
              <a:gd name="connsiteY94" fmla="*/ 2194207 h 3482342"/>
              <a:gd name="connsiteX95" fmla="*/ 5452860 w 12192000"/>
              <a:gd name="connsiteY95" fmla="*/ 2180085 h 3482342"/>
              <a:gd name="connsiteX96" fmla="*/ 5414282 w 12192000"/>
              <a:gd name="connsiteY96" fmla="*/ 2183070 h 3482342"/>
              <a:gd name="connsiteX97" fmla="*/ 5368369 w 12192000"/>
              <a:gd name="connsiteY97" fmla="*/ 2204272 h 3482342"/>
              <a:gd name="connsiteX98" fmla="*/ 5336354 w 12192000"/>
              <a:gd name="connsiteY98" fmla="*/ 2218920 h 3482342"/>
              <a:gd name="connsiteX99" fmla="*/ 5291263 w 12192000"/>
              <a:gd name="connsiteY99" fmla="*/ 2239182 h 3482342"/>
              <a:gd name="connsiteX100" fmla="*/ 5255152 w 12192000"/>
              <a:gd name="connsiteY100" fmla="*/ 2247164 h 3482342"/>
              <a:gd name="connsiteX101" fmla="*/ 5233796 w 12192000"/>
              <a:gd name="connsiteY101" fmla="*/ 2268260 h 3482342"/>
              <a:gd name="connsiteX102" fmla="*/ 5212786 w 12192000"/>
              <a:gd name="connsiteY102" fmla="*/ 2296592 h 3482342"/>
              <a:gd name="connsiteX103" fmla="*/ 5173523 w 12192000"/>
              <a:gd name="connsiteY103" fmla="*/ 2309057 h 3482342"/>
              <a:gd name="connsiteX104" fmla="*/ 5123830 w 12192000"/>
              <a:gd name="connsiteY104" fmla="*/ 2307070 h 3482342"/>
              <a:gd name="connsiteX105" fmla="*/ 5065426 w 12192000"/>
              <a:gd name="connsiteY105" fmla="*/ 2324076 h 3482342"/>
              <a:gd name="connsiteX106" fmla="*/ 4975908 w 12192000"/>
              <a:gd name="connsiteY106" fmla="*/ 2364128 h 3482342"/>
              <a:gd name="connsiteX107" fmla="*/ 4913723 w 12192000"/>
              <a:gd name="connsiteY107" fmla="*/ 2385265 h 3482342"/>
              <a:gd name="connsiteX108" fmla="*/ 4746485 w 12192000"/>
              <a:gd name="connsiteY108" fmla="*/ 2451769 h 3482342"/>
              <a:gd name="connsiteX109" fmla="*/ 4681588 w 12192000"/>
              <a:gd name="connsiteY109" fmla="*/ 2467494 h 3482342"/>
              <a:gd name="connsiteX110" fmla="*/ 1783655 w 12192000"/>
              <a:gd name="connsiteY110" fmla="*/ 3163860 h 3482342"/>
              <a:gd name="connsiteX111" fmla="*/ 1325955 w 12192000"/>
              <a:gd name="connsiteY111" fmla="*/ 3176692 h 3482342"/>
              <a:gd name="connsiteX112" fmla="*/ 1190384 w 12192000"/>
              <a:gd name="connsiteY112" fmla="*/ 3203504 h 3482342"/>
              <a:gd name="connsiteX113" fmla="*/ 1094537 w 12192000"/>
              <a:gd name="connsiteY113" fmla="*/ 3229469 h 3482342"/>
              <a:gd name="connsiteX114" fmla="*/ 779276 w 12192000"/>
              <a:gd name="connsiteY114" fmla="*/ 3327290 h 3482342"/>
              <a:gd name="connsiteX115" fmla="*/ 600378 w 12192000"/>
              <a:gd name="connsiteY115" fmla="*/ 3335250 h 3482342"/>
              <a:gd name="connsiteX116" fmla="*/ 493457 w 12192000"/>
              <a:gd name="connsiteY116" fmla="*/ 3365044 h 3482342"/>
              <a:gd name="connsiteX117" fmla="*/ 349402 w 12192000"/>
              <a:gd name="connsiteY117" fmla="*/ 3380897 h 3482342"/>
              <a:gd name="connsiteX118" fmla="*/ 192183 w 12192000"/>
              <a:gd name="connsiteY118" fmla="*/ 3460075 h 3482342"/>
              <a:gd name="connsiteX119" fmla="*/ 46713 w 12192000"/>
              <a:gd name="connsiteY119" fmla="*/ 3462986 h 3482342"/>
              <a:gd name="connsiteX120" fmla="*/ 2765 w 12192000"/>
              <a:gd name="connsiteY120" fmla="*/ 3480770 h 3482342"/>
              <a:gd name="connsiteX121" fmla="*/ 0 w 12192000"/>
              <a:gd name="connsiteY121" fmla="*/ 3482342 h 3482342"/>
              <a:gd name="connsiteX122" fmla="*/ 0 w 12192000"/>
              <a:gd name="connsiteY12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20819 w 12192000"/>
              <a:gd name="connsiteY23" fmla="*/ 1126133 h 3482342"/>
              <a:gd name="connsiteX24" fmla="*/ 11028687 w 12192000"/>
              <a:gd name="connsiteY24" fmla="*/ 1199018 h 3482342"/>
              <a:gd name="connsiteX25" fmla="*/ 10960443 w 12192000"/>
              <a:gd name="connsiteY25" fmla="*/ 1244502 h 3482342"/>
              <a:gd name="connsiteX26" fmla="*/ 10850998 w 12192000"/>
              <a:gd name="connsiteY26" fmla="*/ 1269215 h 3482342"/>
              <a:gd name="connsiteX27" fmla="*/ 10815658 w 12192000"/>
              <a:gd name="connsiteY27" fmla="*/ 1287849 h 3482342"/>
              <a:gd name="connsiteX28" fmla="*/ 10679906 w 12192000"/>
              <a:gd name="connsiteY28" fmla="*/ 1324988 h 3482342"/>
              <a:gd name="connsiteX29" fmla="*/ 10636304 w 12192000"/>
              <a:gd name="connsiteY29" fmla="*/ 1317928 h 3482342"/>
              <a:gd name="connsiteX30" fmla="*/ 10603863 w 12192000"/>
              <a:gd name="connsiteY30" fmla="*/ 1346886 h 3482342"/>
              <a:gd name="connsiteX31" fmla="*/ 10573203 w 12192000"/>
              <a:gd name="connsiteY31" fmla="*/ 1351996 h 3482342"/>
              <a:gd name="connsiteX32" fmla="*/ 10513263 w 12192000"/>
              <a:gd name="connsiteY32" fmla="*/ 1350756 h 3482342"/>
              <a:gd name="connsiteX33" fmla="*/ 10464012 w 12192000"/>
              <a:gd name="connsiteY33" fmla="*/ 1391778 h 3482342"/>
              <a:gd name="connsiteX34" fmla="*/ 10405409 w 12192000"/>
              <a:gd name="connsiteY34" fmla="*/ 1422789 h 3482342"/>
              <a:gd name="connsiteX35" fmla="*/ 10370530 w 12192000"/>
              <a:gd name="connsiteY35" fmla="*/ 1441596 h 3482342"/>
              <a:gd name="connsiteX36" fmla="*/ 10314361 w 12192000"/>
              <a:gd name="connsiteY36" fmla="*/ 1466924 h 3482342"/>
              <a:gd name="connsiteX37" fmla="*/ 10264922 w 12192000"/>
              <a:gd name="connsiteY37" fmla="*/ 1472107 h 3482342"/>
              <a:gd name="connsiteX38" fmla="*/ 10201385 w 12192000"/>
              <a:gd name="connsiteY38" fmla="*/ 1477515 h 3482342"/>
              <a:gd name="connsiteX39" fmla="*/ 10120184 w 12192000"/>
              <a:gd name="connsiteY39" fmla="*/ 1466924 h 3482342"/>
              <a:gd name="connsiteX40" fmla="*/ 10058690 w 12192000"/>
              <a:gd name="connsiteY40" fmla="*/ 1474888 h 3482342"/>
              <a:gd name="connsiteX41" fmla="*/ 10004424 w 12192000"/>
              <a:gd name="connsiteY41" fmla="*/ 1489801 h 3482342"/>
              <a:gd name="connsiteX42" fmla="*/ 9999951 w 12192000"/>
              <a:gd name="connsiteY42" fmla="*/ 1499127 h 3482342"/>
              <a:gd name="connsiteX43" fmla="*/ 9845462 w 12192000"/>
              <a:gd name="connsiteY43" fmla="*/ 1548192 h 3482342"/>
              <a:gd name="connsiteX44" fmla="*/ 9736156 w 12192000"/>
              <a:gd name="connsiteY44" fmla="*/ 1581928 h 3482342"/>
              <a:gd name="connsiteX45" fmla="*/ 9693355 w 12192000"/>
              <a:gd name="connsiteY45" fmla="*/ 1602632 h 3482342"/>
              <a:gd name="connsiteX46" fmla="*/ 9664242 w 12192000"/>
              <a:gd name="connsiteY46" fmla="*/ 1622075 h 3482342"/>
              <a:gd name="connsiteX47" fmla="*/ 9579195 w 12192000"/>
              <a:gd name="connsiteY47" fmla="*/ 1648017 h 3482342"/>
              <a:gd name="connsiteX48" fmla="*/ 9433652 w 12192000"/>
              <a:gd name="connsiteY48" fmla="*/ 1681174 h 3482342"/>
              <a:gd name="connsiteX49" fmla="*/ 9403775 w 12192000"/>
              <a:gd name="connsiteY49" fmla="*/ 1690403 h 3482342"/>
              <a:gd name="connsiteX50" fmla="*/ 9382503 w 12192000"/>
              <a:gd name="connsiteY50" fmla="*/ 1706957 h 3482342"/>
              <a:gd name="connsiteX51" fmla="*/ 9381410 w 12192000"/>
              <a:gd name="connsiteY51" fmla="*/ 1718312 h 3482342"/>
              <a:gd name="connsiteX52" fmla="*/ 9365685 w 12192000"/>
              <a:gd name="connsiteY52" fmla="*/ 1724772 h 3482342"/>
              <a:gd name="connsiteX53" fmla="*/ 9278020 w 12192000"/>
              <a:gd name="connsiteY53" fmla="*/ 1741161 h 3482342"/>
              <a:gd name="connsiteX54" fmla="*/ 9217145 w 12192000"/>
              <a:gd name="connsiteY54" fmla="*/ 1771195 h 3482342"/>
              <a:gd name="connsiteX55" fmla="*/ 8955875 w 12192000"/>
              <a:gd name="connsiteY55" fmla="*/ 1796806 h 3482342"/>
              <a:gd name="connsiteX56" fmla="*/ 8648415 w 12192000"/>
              <a:gd name="connsiteY56" fmla="*/ 1878623 h 3482342"/>
              <a:gd name="connsiteX57" fmla="*/ 8495949 w 12192000"/>
              <a:gd name="connsiteY57" fmla="*/ 1902425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41837 w 12192000"/>
              <a:gd name="connsiteY68" fmla="*/ 1840640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686657 w 12192000"/>
              <a:gd name="connsiteY74" fmla="*/ 1907344 h 3482342"/>
              <a:gd name="connsiteX75" fmla="*/ 6651330 w 12192000"/>
              <a:gd name="connsiteY75" fmla="*/ 1922921 h 3482342"/>
              <a:gd name="connsiteX76" fmla="*/ 6622958 w 12192000"/>
              <a:gd name="connsiteY76" fmla="*/ 1936255 h 3482342"/>
              <a:gd name="connsiteX77" fmla="*/ 6522602 w 12192000"/>
              <a:gd name="connsiteY77" fmla="*/ 1954133 h 3482342"/>
              <a:gd name="connsiteX78" fmla="*/ 6444344 w 12192000"/>
              <a:gd name="connsiteY78" fmla="*/ 1969663 h 3482342"/>
              <a:gd name="connsiteX79" fmla="*/ 6409626 w 12192000"/>
              <a:gd name="connsiteY79" fmla="*/ 1978846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87205 w 12192000"/>
              <a:gd name="connsiteY83" fmla="*/ 2060048 h 3482342"/>
              <a:gd name="connsiteX84" fmla="*/ 6138780 w 12192000"/>
              <a:gd name="connsiteY84" fmla="*/ 2081918 h 3482342"/>
              <a:gd name="connsiteX85" fmla="*/ 6120125 w 12192000"/>
              <a:gd name="connsiteY85" fmla="*/ 2109475 h 3482342"/>
              <a:gd name="connsiteX86" fmla="*/ 6056576 w 12192000"/>
              <a:gd name="connsiteY86" fmla="*/ 2120066 h 3482342"/>
              <a:gd name="connsiteX87" fmla="*/ 5993794 w 12192000"/>
              <a:gd name="connsiteY87" fmla="*/ 2122569 h 3482342"/>
              <a:gd name="connsiteX88" fmla="*/ 5943601 w 12192000"/>
              <a:gd name="connsiteY88" fmla="*/ 2137719 h 3482342"/>
              <a:gd name="connsiteX89" fmla="*/ 5898141 w 12192000"/>
              <a:gd name="connsiteY89" fmla="*/ 2144806 h 3482342"/>
              <a:gd name="connsiteX90" fmla="*/ 5855337 w 12192000"/>
              <a:gd name="connsiteY90" fmla="*/ 2137719 h 3482342"/>
              <a:gd name="connsiteX91" fmla="*/ 5817682 w 12192000"/>
              <a:gd name="connsiteY91" fmla="*/ 2157358 h 3482342"/>
              <a:gd name="connsiteX92" fmla="*/ 5735300 w 12192000"/>
              <a:gd name="connsiteY92" fmla="*/ 2158902 h 3482342"/>
              <a:gd name="connsiteX93" fmla="*/ 5591469 w 12192000"/>
              <a:gd name="connsiteY93" fmla="*/ 2178389 h 3482342"/>
              <a:gd name="connsiteX94" fmla="*/ 5505818 w 12192000"/>
              <a:gd name="connsiteY94" fmla="*/ 2194207 h 3482342"/>
              <a:gd name="connsiteX95" fmla="*/ 5452860 w 12192000"/>
              <a:gd name="connsiteY95" fmla="*/ 2180085 h 3482342"/>
              <a:gd name="connsiteX96" fmla="*/ 5414282 w 12192000"/>
              <a:gd name="connsiteY96" fmla="*/ 2183070 h 3482342"/>
              <a:gd name="connsiteX97" fmla="*/ 5368369 w 12192000"/>
              <a:gd name="connsiteY97" fmla="*/ 2204272 h 3482342"/>
              <a:gd name="connsiteX98" fmla="*/ 5336354 w 12192000"/>
              <a:gd name="connsiteY98" fmla="*/ 2218920 h 3482342"/>
              <a:gd name="connsiteX99" fmla="*/ 5291263 w 12192000"/>
              <a:gd name="connsiteY99" fmla="*/ 2239182 h 3482342"/>
              <a:gd name="connsiteX100" fmla="*/ 5255152 w 12192000"/>
              <a:gd name="connsiteY100" fmla="*/ 2247164 h 3482342"/>
              <a:gd name="connsiteX101" fmla="*/ 5233796 w 12192000"/>
              <a:gd name="connsiteY101" fmla="*/ 2268260 h 3482342"/>
              <a:gd name="connsiteX102" fmla="*/ 5212786 w 12192000"/>
              <a:gd name="connsiteY102" fmla="*/ 2296592 h 3482342"/>
              <a:gd name="connsiteX103" fmla="*/ 5173523 w 12192000"/>
              <a:gd name="connsiteY103" fmla="*/ 2309057 h 3482342"/>
              <a:gd name="connsiteX104" fmla="*/ 5123830 w 12192000"/>
              <a:gd name="connsiteY104" fmla="*/ 2307070 h 3482342"/>
              <a:gd name="connsiteX105" fmla="*/ 5065426 w 12192000"/>
              <a:gd name="connsiteY105" fmla="*/ 2324076 h 3482342"/>
              <a:gd name="connsiteX106" fmla="*/ 4975908 w 12192000"/>
              <a:gd name="connsiteY106" fmla="*/ 2364128 h 3482342"/>
              <a:gd name="connsiteX107" fmla="*/ 4913723 w 12192000"/>
              <a:gd name="connsiteY107" fmla="*/ 2385265 h 3482342"/>
              <a:gd name="connsiteX108" fmla="*/ 4746485 w 12192000"/>
              <a:gd name="connsiteY108" fmla="*/ 2451769 h 3482342"/>
              <a:gd name="connsiteX109" fmla="*/ 4681588 w 12192000"/>
              <a:gd name="connsiteY109" fmla="*/ 2467494 h 3482342"/>
              <a:gd name="connsiteX110" fmla="*/ 1783655 w 12192000"/>
              <a:gd name="connsiteY110" fmla="*/ 3163860 h 3482342"/>
              <a:gd name="connsiteX111" fmla="*/ 1325955 w 12192000"/>
              <a:gd name="connsiteY111" fmla="*/ 3176692 h 3482342"/>
              <a:gd name="connsiteX112" fmla="*/ 1190384 w 12192000"/>
              <a:gd name="connsiteY112" fmla="*/ 3203504 h 3482342"/>
              <a:gd name="connsiteX113" fmla="*/ 1094537 w 12192000"/>
              <a:gd name="connsiteY113" fmla="*/ 3229469 h 3482342"/>
              <a:gd name="connsiteX114" fmla="*/ 779276 w 12192000"/>
              <a:gd name="connsiteY114" fmla="*/ 3327290 h 3482342"/>
              <a:gd name="connsiteX115" fmla="*/ 600378 w 12192000"/>
              <a:gd name="connsiteY115" fmla="*/ 3335250 h 3482342"/>
              <a:gd name="connsiteX116" fmla="*/ 493457 w 12192000"/>
              <a:gd name="connsiteY116" fmla="*/ 3365044 h 3482342"/>
              <a:gd name="connsiteX117" fmla="*/ 349402 w 12192000"/>
              <a:gd name="connsiteY117" fmla="*/ 3380897 h 3482342"/>
              <a:gd name="connsiteX118" fmla="*/ 192183 w 12192000"/>
              <a:gd name="connsiteY118" fmla="*/ 3460075 h 3482342"/>
              <a:gd name="connsiteX119" fmla="*/ 46713 w 12192000"/>
              <a:gd name="connsiteY119" fmla="*/ 3462986 h 3482342"/>
              <a:gd name="connsiteX120" fmla="*/ 2765 w 12192000"/>
              <a:gd name="connsiteY120" fmla="*/ 3480770 h 3482342"/>
              <a:gd name="connsiteX121" fmla="*/ 0 w 12192000"/>
              <a:gd name="connsiteY121" fmla="*/ 3482342 h 3482342"/>
              <a:gd name="connsiteX122" fmla="*/ 0 w 12192000"/>
              <a:gd name="connsiteY12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679906 w 12192000"/>
              <a:gd name="connsiteY29" fmla="*/ 1324988 h 3482342"/>
              <a:gd name="connsiteX30" fmla="*/ 10636304 w 12192000"/>
              <a:gd name="connsiteY30" fmla="*/ 1317928 h 3482342"/>
              <a:gd name="connsiteX31" fmla="*/ 10603863 w 12192000"/>
              <a:gd name="connsiteY31" fmla="*/ 1346886 h 3482342"/>
              <a:gd name="connsiteX32" fmla="*/ 10573203 w 12192000"/>
              <a:gd name="connsiteY32" fmla="*/ 1351996 h 3482342"/>
              <a:gd name="connsiteX33" fmla="*/ 10513263 w 12192000"/>
              <a:gd name="connsiteY33" fmla="*/ 1350756 h 3482342"/>
              <a:gd name="connsiteX34" fmla="*/ 10464012 w 12192000"/>
              <a:gd name="connsiteY34" fmla="*/ 1391778 h 3482342"/>
              <a:gd name="connsiteX35" fmla="*/ 10405409 w 12192000"/>
              <a:gd name="connsiteY35" fmla="*/ 1422789 h 3482342"/>
              <a:gd name="connsiteX36" fmla="*/ 10370530 w 12192000"/>
              <a:gd name="connsiteY36" fmla="*/ 1441596 h 3482342"/>
              <a:gd name="connsiteX37" fmla="*/ 10314361 w 12192000"/>
              <a:gd name="connsiteY37" fmla="*/ 1466924 h 3482342"/>
              <a:gd name="connsiteX38" fmla="*/ 10264922 w 12192000"/>
              <a:gd name="connsiteY38" fmla="*/ 1472107 h 3482342"/>
              <a:gd name="connsiteX39" fmla="*/ 10201385 w 12192000"/>
              <a:gd name="connsiteY39" fmla="*/ 1477515 h 3482342"/>
              <a:gd name="connsiteX40" fmla="*/ 10120184 w 12192000"/>
              <a:gd name="connsiteY40" fmla="*/ 1466924 h 3482342"/>
              <a:gd name="connsiteX41" fmla="*/ 10058690 w 12192000"/>
              <a:gd name="connsiteY41" fmla="*/ 1474888 h 3482342"/>
              <a:gd name="connsiteX42" fmla="*/ 10004424 w 12192000"/>
              <a:gd name="connsiteY42" fmla="*/ 1489801 h 3482342"/>
              <a:gd name="connsiteX43" fmla="*/ 9999951 w 12192000"/>
              <a:gd name="connsiteY43" fmla="*/ 1499127 h 3482342"/>
              <a:gd name="connsiteX44" fmla="*/ 9845462 w 12192000"/>
              <a:gd name="connsiteY44" fmla="*/ 1548192 h 3482342"/>
              <a:gd name="connsiteX45" fmla="*/ 9736156 w 12192000"/>
              <a:gd name="connsiteY45" fmla="*/ 1581928 h 3482342"/>
              <a:gd name="connsiteX46" fmla="*/ 9693355 w 12192000"/>
              <a:gd name="connsiteY46" fmla="*/ 1602632 h 3482342"/>
              <a:gd name="connsiteX47" fmla="*/ 9664242 w 12192000"/>
              <a:gd name="connsiteY47" fmla="*/ 1622075 h 3482342"/>
              <a:gd name="connsiteX48" fmla="*/ 9579195 w 12192000"/>
              <a:gd name="connsiteY48" fmla="*/ 1648017 h 3482342"/>
              <a:gd name="connsiteX49" fmla="*/ 9433652 w 12192000"/>
              <a:gd name="connsiteY49" fmla="*/ 1681174 h 3482342"/>
              <a:gd name="connsiteX50" fmla="*/ 9403775 w 12192000"/>
              <a:gd name="connsiteY50" fmla="*/ 1690403 h 3482342"/>
              <a:gd name="connsiteX51" fmla="*/ 9382503 w 12192000"/>
              <a:gd name="connsiteY51" fmla="*/ 1706957 h 3482342"/>
              <a:gd name="connsiteX52" fmla="*/ 9381410 w 12192000"/>
              <a:gd name="connsiteY52" fmla="*/ 1718312 h 3482342"/>
              <a:gd name="connsiteX53" fmla="*/ 9365685 w 12192000"/>
              <a:gd name="connsiteY53" fmla="*/ 1724772 h 3482342"/>
              <a:gd name="connsiteX54" fmla="*/ 9278020 w 12192000"/>
              <a:gd name="connsiteY54" fmla="*/ 1741161 h 3482342"/>
              <a:gd name="connsiteX55" fmla="*/ 9217145 w 12192000"/>
              <a:gd name="connsiteY55" fmla="*/ 1771195 h 3482342"/>
              <a:gd name="connsiteX56" fmla="*/ 8955875 w 12192000"/>
              <a:gd name="connsiteY56" fmla="*/ 1796806 h 3482342"/>
              <a:gd name="connsiteX57" fmla="*/ 8648415 w 12192000"/>
              <a:gd name="connsiteY57" fmla="*/ 1878623 h 3482342"/>
              <a:gd name="connsiteX58" fmla="*/ 8495949 w 12192000"/>
              <a:gd name="connsiteY58" fmla="*/ 1902425 h 3482342"/>
              <a:gd name="connsiteX59" fmla="*/ 8236214 w 12192000"/>
              <a:gd name="connsiteY59" fmla="*/ 190972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41837 w 12192000"/>
              <a:gd name="connsiteY69" fmla="*/ 1840640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686657 w 12192000"/>
              <a:gd name="connsiteY75" fmla="*/ 1907344 h 3482342"/>
              <a:gd name="connsiteX76" fmla="*/ 6651330 w 12192000"/>
              <a:gd name="connsiteY76" fmla="*/ 1922921 h 3482342"/>
              <a:gd name="connsiteX77" fmla="*/ 6622958 w 12192000"/>
              <a:gd name="connsiteY77" fmla="*/ 1936255 h 3482342"/>
              <a:gd name="connsiteX78" fmla="*/ 6522602 w 12192000"/>
              <a:gd name="connsiteY78" fmla="*/ 1954133 h 3482342"/>
              <a:gd name="connsiteX79" fmla="*/ 6444344 w 12192000"/>
              <a:gd name="connsiteY79" fmla="*/ 1969663 h 3482342"/>
              <a:gd name="connsiteX80" fmla="*/ 6409626 w 12192000"/>
              <a:gd name="connsiteY80" fmla="*/ 1978846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87205 w 12192000"/>
              <a:gd name="connsiteY84" fmla="*/ 2060048 h 3482342"/>
              <a:gd name="connsiteX85" fmla="*/ 6138780 w 12192000"/>
              <a:gd name="connsiteY85" fmla="*/ 2081918 h 3482342"/>
              <a:gd name="connsiteX86" fmla="*/ 6120125 w 12192000"/>
              <a:gd name="connsiteY86" fmla="*/ 2109475 h 3482342"/>
              <a:gd name="connsiteX87" fmla="*/ 6056576 w 12192000"/>
              <a:gd name="connsiteY87" fmla="*/ 2120066 h 3482342"/>
              <a:gd name="connsiteX88" fmla="*/ 5993794 w 12192000"/>
              <a:gd name="connsiteY88" fmla="*/ 2122569 h 3482342"/>
              <a:gd name="connsiteX89" fmla="*/ 5943601 w 12192000"/>
              <a:gd name="connsiteY89" fmla="*/ 2137719 h 3482342"/>
              <a:gd name="connsiteX90" fmla="*/ 5898141 w 12192000"/>
              <a:gd name="connsiteY90" fmla="*/ 2144806 h 3482342"/>
              <a:gd name="connsiteX91" fmla="*/ 5855337 w 12192000"/>
              <a:gd name="connsiteY91" fmla="*/ 2137719 h 3482342"/>
              <a:gd name="connsiteX92" fmla="*/ 5817682 w 12192000"/>
              <a:gd name="connsiteY92" fmla="*/ 2157358 h 3482342"/>
              <a:gd name="connsiteX93" fmla="*/ 5735300 w 12192000"/>
              <a:gd name="connsiteY93" fmla="*/ 2158902 h 3482342"/>
              <a:gd name="connsiteX94" fmla="*/ 5591469 w 12192000"/>
              <a:gd name="connsiteY94" fmla="*/ 2178389 h 3482342"/>
              <a:gd name="connsiteX95" fmla="*/ 5505818 w 12192000"/>
              <a:gd name="connsiteY95" fmla="*/ 2194207 h 3482342"/>
              <a:gd name="connsiteX96" fmla="*/ 5452860 w 12192000"/>
              <a:gd name="connsiteY96" fmla="*/ 2180085 h 3482342"/>
              <a:gd name="connsiteX97" fmla="*/ 5414282 w 12192000"/>
              <a:gd name="connsiteY97" fmla="*/ 2183070 h 3482342"/>
              <a:gd name="connsiteX98" fmla="*/ 5368369 w 12192000"/>
              <a:gd name="connsiteY98" fmla="*/ 2204272 h 3482342"/>
              <a:gd name="connsiteX99" fmla="*/ 5336354 w 12192000"/>
              <a:gd name="connsiteY99" fmla="*/ 2218920 h 3482342"/>
              <a:gd name="connsiteX100" fmla="*/ 5291263 w 12192000"/>
              <a:gd name="connsiteY100" fmla="*/ 2239182 h 3482342"/>
              <a:gd name="connsiteX101" fmla="*/ 5255152 w 12192000"/>
              <a:gd name="connsiteY101" fmla="*/ 2247164 h 3482342"/>
              <a:gd name="connsiteX102" fmla="*/ 5233796 w 12192000"/>
              <a:gd name="connsiteY102" fmla="*/ 2268260 h 3482342"/>
              <a:gd name="connsiteX103" fmla="*/ 5212786 w 12192000"/>
              <a:gd name="connsiteY103" fmla="*/ 2296592 h 3482342"/>
              <a:gd name="connsiteX104" fmla="*/ 5173523 w 12192000"/>
              <a:gd name="connsiteY104" fmla="*/ 2309057 h 3482342"/>
              <a:gd name="connsiteX105" fmla="*/ 5123830 w 12192000"/>
              <a:gd name="connsiteY105" fmla="*/ 2307070 h 3482342"/>
              <a:gd name="connsiteX106" fmla="*/ 5065426 w 12192000"/>
              <a:gd name="connsiteY106" fmla="*/ 2324076 h 3482342"/>
              <a:gd name="connsiteX107" fmla="*/ 4975908 w 12192000"/>
              <a:gd name="connsiteY107" fmla="*/ 2364128 h 3482342"/>
              <a:gd name="connsiteX108" fmla="*/ 4913723 w 12192000"/>
              <a:gd name="connsiteY108" fmla="*/ 2385265 h 3482342"/>
              <a:gd name="connsiteX109" fmla="*/ 4746485 w 12192000"/>
              <a:gd name="connsiteY109" fmla="*/ 2451769 h 3482342"/>
              <a:gd name="connsiteX110" fmla="*/ 4681588 w 12192000"/>
              <a:gd name="connsiteY110" fmla="*/ 2467494 h 3482342"/>
              <a:gd name="connsiteX111" fmla="*/ 1783655 w 12192000"/>
              <a:gd name="connsiteY111" fmla="*/ 3163860 h 3482342"/>
              <a:gd name="connsiteX112" fmla="*/ 1325955 w 12192000"/>
              <a:gd name="connsiteY112" fmla="*/ 3176692 h 3482342"/>
              <a:gd name="connsiteX113" fmla="*/ 1190384 w 12192000"/>
              <a:gd name="connsiteY113" fmla="*/ 3203504 h 3482342"/>
              <a:gd name="connsiteX114" fmla="*/ 1094537 w 12192000"/>
              <a:gd name="connsiteY114" fmla="*/ 3229469 h 3482342"/>
              <a:gd name="connsiteX115" fmla="*/ 779276 w 12192000"/>
              <a:gd name="connsiteY115" fmla="*/ 3327290 h 3482342"/>
              <a:gd name="connsiteX116" fmla="*/ 600378 w 12192000"/>
              <a:gd name="connsiteY116" fmla="*/ 3335250 h 3482342"/>
              <a:gd name="connsiteX117" fmla="*/ 493457 w 12192000"/>
              <a:gd name="connsiteY117" fmla="*/ 3365044 h 3482342"/>
              <a:gd name="connsiteX118" fmla="*/ 349402 w 12192000"/>
              <a:gd name="connsiteY118" fmla="*/ 3380897 h 3482342"/>
              <a:gd name="connsiteX119" fmla="*/ 192183 w 12192000"/>
              <a:gd name="connsiteY119" fmla="*/ 3460075 h 3482342"/>
              <a:gd name="connsiteX120" fmla="*/ 46713 w 12192000"/>
              <a:gd name="connsiteY120" fmla="*/ 3462986 h 3482342"/>
              <a:gd name="connsiteX121" fmla="*/ 2765 w 12192000"/>
              <a:gd name="connsiteY121" fmla="*/ 3480770 h 3482342"/>
              <a:gd name="connsiteX122" fmla="*/ 0 w 12192000"/>
              <a:gd name="connsiteY122" fmla="*/ 3482342 h 3482342"/>
              <a:gd name="connsiteX123" fmla="*/ 0 w 12192000"/>
              <a:gd name="connsiteY12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679906 w 12192000"/>
              <a:gd name="connsiteY29" fmla="*/ 1332049 h 3482342"/>
              <a:gd name="connsiteX30" fmla="*/ 10636304 w 12192000"/>
              <a:gd name="connsiteY30" fmla="*/ 1317928 h 3482342"/>
              <a:gd name="connsiteX31" fmla="*/ 10603863 w 12192000"/>
              <a:gd name="connsiteY31" fmla="*/ 1346886 h 3482342"/>
              <a:gd name="connsiteX32" fmla="*/ 10573203 w 12192000"/>
              <a:gd name="connsiteY32" fmla="*/ 1351996 h 3482342"/>
              <a:gd name="connsiteX33" fmla="*/ 10513263 w 12192000"/>
              <a:gd name="connsiteY33" fmla="*/ 1350756 h 3482342"/>
              <a:gd name="connsiteX34" fmla="*/ 10464012 w 12192000"/>
              <a:gd name="connsiteY34" fmla="*/ 1391778 h 3482342"/>
              <a:gd name="connsiteX35" fmla="*/ 10405409 w 12192000"/>
              <a:gd name="connsiteY35" fmla="*/ 1422789 h 3482342"/>
              <a:gd name="connsiteX36" fmla="*/ 10370530 w 12192000"/>
              <a:gd name="connsiteY36" fmla="*/ 1441596 h 3482342"/>
              <a:gd name="connsiteX37" fmla="*/ 10314361 w 12192000"/>
              <a:gd name="connsiteY37" fmla="*/ 1466924 h 3482342"/>
              <a:gd name="connsiteX38" fmla="*/ 10264922 w 12192000"/>
              <a:gd name="connsiteY38" fmla="*/ 1472107 h 3482342"/>
              <a:gd name="connsiteX39" fmla="*/ 10201385 w 12192000"/>
              <a:gd name="connsiteY39" fmla="*/ 1477515 h 3482342"/>
              <a:gd name="connsiteX40" fmla="*/ 10120184 w 12192000"/>
              <a:gd name="connsiteY40" fmla="*/ 1466924 h 3482342"/>
              <a:gd name="connsiteX41" fmla="*/ 10058690 w 12192000"/>
              <a:gd name="connsiteY41" fmla="*/ 1474888 h 3482342"/>
              <a:gd name="connsiteX42" fmla="*/ 10004424 w 12192000"/>
              <a:gd name="connsiteY42" fmla="*/ 1489801 h 3482342"/>
              <a:gd name="connsiteX43" fmla="*/ 9999951 w 12192000"/>
              <a:gd name="connsiteY43" fmla="*/ 1499127 h 3482342"/>
              <a:gd name="connsiteX44" fmla="*/ 9845462 w 12192000"/>
              <a:gd name="connsiteY44" fmla="*/ 1548192 h 3482342"/>
              <a:gd name="connsiteX45" fmla="*/ 9736156 w 12192000"/>
              <a:gd name="connsiteY45" fmla="*/ 1581928 h 3482342"/>
              <a:gd name="connsiteX46" fmla="*/ 9693355 w 12192000"/>
              <a:gd name="connsiteY46" fmla="*/ 1602632 h 3482342"/>
              <a:gd name="connsiteX47" fmla="*/ 9664242 w 12192000"/>
              <a:gd name="connsiteY47" fmla="*/ 1622075 h 3482342"/>
              <a:gd name="connsiteX48" fmla="*/ 9579195 w 12192000"/>
              <a:gd name="connsiteY48" fmla="*/ 1648017 h 3482342"/>
              <a:gd name="connsiteX49" fmla="*/ 9433652 w 12192000"/>
              <a:gd name="connsiteY49" fmla="*/ 1681174 h 3482342"/>
              <a:gd name="connsiteX50" fmla="*/ 9403775 w 12192000"/>
              <a:gd name="connsiteY50" fmla="*/ 1690403 h 3482342"/>
              <a:gd name="connsiteX51" fmla="*/ 9382503 w 12192000"/>
              <a:gd name="connsiteY51" fmla="*/ 1706957 h 3482342"/>
              <a:gd name="connsiteX52" fmla="*/ 9381410 w 12192000"/>
              <a:gd name="connsiteY52" fmla="*/ 1718312 h 3482342"/>
              <a:gd name="connsiteX53" fmla="*/ 9365685 w 12192000"/>
              <a:gd name="connsiteY53" fmla="*/ 1724772 h 3482342"/>
              <a:gd name="connsiteX54" fmla="*/ 9278020 w 12192000"/>
              <a:gd name="connsiteY54" fmla="*/ 1741161 h 3482342"/>
              <a:gd name="connsiteX55" fmla="*/ 9217145 w 12192000"/>
              <a:gd name="connsiteY55" fmla="*/ 1771195 h 3482342"/>
              <a:gd name="connsiteX56" fmla="*/ 8955875 w 12192000"/>
              <a:gd name="connsiteY56" fmla="*/ 1796806 h 3482342"/>
              <a:gd name="connsiteX57" fmla="*/ 8648415 w 12192000"/>
              <a:gd name="connsiteY57" fmla="*/ 1878623 h 3482342"/>
              <a:gd name="connsiteX58" fmla="*/ 8495949 w 12192000"/>
              <a:gd name="connsiteY58" fmla="*/ 1902425 h 3482342"/>
              <a:gd name="connsiteX59" fmla="*/ 8236214 w 12192000"/>
              <a:gd name="connsiteY59" fmla="*/ 190972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41837 w 12192000"/>
              <a:gd name="connsiteY69" fmla="*/ 1840640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686657 w 12192000"/>
              <a:gd name="connsiteY75" fmla="*/ 1907344 h 3482342"/>
              <a:gd name="connsiteX76" fmla="*/ 6651330 w 12192000"/>
              <a:gd name="connsiteY76" fmla="*/ 1922921 h 3482342"/>
              <a:gd name="connsiteX77" fmla="*/ 6622958 w 12192000"/>
              <a:gd name="connsiteY77" fmla="*/ 1936255 h 3482342"/>
              <a:gd name="connsiteX78" fmla="*/ 6522602 w 12192000"/>
              <a:gd name="connsiteY78" fmla="*/ 1954133 h 3482342"/>
              <a:gd name="connsiteX79" fmla="*/ 6444344 w 12192000"/>
              <a:gd name="connsiteY79" fmla="*/ 1969663 h 3482342"/>
              <a:gd name="connsiteX80" fmla="*/ 6409626 w 12192000"/>
              <a:gd name="connsiteY80" fmla="*/ 1978846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87205 w 12192000"/>
              <a:gd name="connsiteY84" fmla="*/ 2060048 h 3482342"/>
              <a:gd name="connsiteX85" fmla="*/ 6138780 w 12192000"/>
              <a:gd name="connsiteY85" fmla="*/ 2081918 h 3482342"/>
              <a:gd name="connsiteX86" fmla="*/ 6120125 w 12192000"/>
              <a:gd name="connsiteY86" fmla="*/ 2109475 h 3482342"/>
              <a:gd name="connsiteX87" fmla="*/ 6056576 w 12192000"/>
              <a:gd name="connsiteY87" fmla="*/ 2120066 h 3482342"/>
              <a:gd name="connsiteX88" fmla="*/ 5993794 w 12192000"/>
              <a:gd name="connsiteY88" fmla="*/ 2122569 h 3482342"/>
              <a:gd name="connsiteX89" fmla="*/ 5943601 w 12192000"/>
              <a:gd name="connsiteY89" fmla="*/ 2137719 h 3482342"/>
              <a:gd name="connsiteX90" fmla="*/ 5898141 w 12192000"/>
              <a:gd name="connsiteY90" fmla="*/ 2144806 h 3482342"/>
              <a:gd name="connsiteX91" fmla="*/ 5855337 w 12192000"/>
              <a:gd name="connsiteY91" fmla="*/ 2137719 h 3482342"/>
              <a:gd name="connsiteX92" fmla="*/ 5817682 w 12192000"/>
              <a:gd name="connsiteY92" fmla="*/ 2157358 h 3482342"/>
              <a:gd name="connsiteX93" fmla="*/ 5735300 w 12192000"/>
              <a:gd name="connsiteY93" fmla="*/ 2158902 h 3482342"/>
              <a:gd name="connsiteX94" fmla="*/ 5591469 w 12192000"/>
              <a:gd name="connsiteY94" fmla="*/ 2178389 h 3482342"/>
              <a:gd name="connsiteX95" fmla="*/ 5505818 w 12192000"/>
              <a:gd name="connsiteY95" fmla="*/ 2194207 h 3482342"/>
              <a:gd name="connsiteX96" fmla="*/ 5452860 w 12192000"/>
              <a:gd name="connsiteY96" fmla="*/ 2180085 h 3482342"/>
              <a:gd name="connsiteX97" fmla="*/ 5414282 w 12192000"/>
              <a:gd name="connsiteY97" fmla="*/ 2183070 h 3482342"/>
              <a:gd name="connsiteX98" fmla="*/ 5368369 w 12192000"/>
              <a:gd name="connsiteY98" fmla="*/ 2204272 h 3482342"/>
              <a:gd name="connsiteX99" fmla="*/ 5336354 w 12192000"/>
              <a:gd name="connsiteY99" fmla="*/ 2218920 h 3482342"/>
              <a:gd name="connsiteX100" fmla="*/ 5291263 w 12192000"/>
              <a:gd name="connsiteY100" fmla="*/ 2239182 h 3482342"/>
              <a:gd name="connsiteX101" fmla="*/ 5255152 w 12192000"/>
              <a:gd name="connsiteY101" fmla="*/ 2247164 h 3482342"/>
              <a:gd name="connsiteX102" fmla="*/ 5233796 w 12192000"/>
              <a:gd name="connsiteY102" fmla="*/ 2268260 h 3482342"/>
              <a:gd name="connsiteX103" fmla="*/ 5212786 w 12192000"/>
              <a:gd name="connsiteY103" fmla="*/ 2296592 h 3482342"/>
              <a:gd name="connsiteX104" fmla="*/ 5173523 w 12192000"/>
              <a:gd name="connsiteY104" fmla="*/ 2309057 h 3482342"/>
              <a:gd name="connsiteX105" fmla="*/ 5123830 w 12192000"/>
              <a:gd name="connsiteY105" fmla="*/ 2307070 h 3482342"/>
              <a:gd name="connsiteX106" fmla="*/ 5065426 w 12192000"/>
              <a:gd name="connsiteY106" fmla="*/ 2324076 h 3482342"/>
              <a:gd name="connsiteX107" fmla="*/ 4975908 w 12192000"/>
              <a:gd name="connsiteY107" fmla="*/ 2364128 h 3482342"/>
              <a:gd name="connsiteX108" fmla="*/ 4913723 w 12192000"/>
              <a:gd name="connsiteY108" fmla="*/ 2385265 h 3482342"/>
              <a:gd name="connsiteX109" fmla="*/ 4746485 w 12192000"/>
              <a:gd name="connsiteY109" fmla="*/ 2451769 h 3482342"/>
              <a:gd name="connsiteX110" fmla="*/ 4681588 w 12192000"/>
              <a:gd name="connsiteY110" fmla="*/ 2467494 h 3482342"/>
              <a:gd name="connsiteX111" fmla="*/ 1783655 w 12192000"/>
              <a:gd name="connsiteY111" fmla="*/ 3163860 h 3482342"/>
              <a:gd name="connsiteX112" fmla="*/ 1325955 w 12192000"/>
              <a:gd name="connsiteY112" fmla="*/ 3176692 h 3482342"/>
              <a:gd name="connsiteX113" fmla="*/ 1190384 w 12192000"/>
              <a:gd name="connsiteY113" fmla="*/ 3203504 h 3482342"/>
              <a:gd name="connsiteX114" fmla="*/ 1094537 w 12192000"/>
              <a:gd name="connsiteY114" fmla="*/ 3229469 h 3482342"/>
              <a:gd name="connsiteX115" fmla="*/ 779276 w 12192000"/>
              <a:gd name="connsiteY115" fmla="*/ 3327290 h 3482342"/>
              <a:gd name="connsiteX116" fmla="*/ 600378 w 12192000"/>
              <a:gd name="connsiteY116" fmla="*/ 3335250 h 3482342"/>
              <a:gd name="connsiteX117" fmla="*/ 493457 w 12192000"/>
              <a:gd name="connsiteY117" fmla="*/ 3365044 h 3482342"/>
              <a:gd name="connsiteX118" fmla="*/ 349402 w 12192000"/>
              <a:gd name="connsiteY118" fmla="*/ 3380897 h 3482342"/>
              <a:gd name="connsiteX119" fmla="*/ 192183 w 12192000"/>
              <a:gd name="connsiteY119" fmla="*/ 3460075 h 3482342"/>
              <a:gd name="connsiteX120" fmla="*/ 46713 w 12192000"/>
              <a:gd name="connsiteY120" fmla="*/ 3462986 h 3482342"/>
              <a:gd name="connsiteX121" fmla="*/ 2765 w 12192000"/>
              <a:gd name="connsiteY121" fmla="*/ 3480770 h 3482342"/>
              <a:gd name="connsiteX122" fmla="*/ 0 w 12192000"/>
              <a:gd name="connsiteY122" fmla="*/ 3482342 h 3482342"/>
              <a:gd name="connsiteX123" fmla="*/ 0 w 12192000"/>
              <a:gd name="connsiteY12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679906 w 12192000"/>
              <a:gd name="connsiteY29" fmla="*/ 1332049 h 3482342"/>
              <a:gd name="connsiteX30" fmla="*/ 10639834 w 12192000"/>
              <a:gd name="connsiteY30" fmla="*/ 1324989 h 3482342"/>
              <a:gd name="connsiteX31" fmla="*/ 10603863 w 12192000"/>
              <a:gd name="connsiteY31" fmla="*/ 1346886 h 3482342"/>
              <a:gd name="connsiteX32" fmla="*/ 10573203 w 12192000"/>
              <a:gd name="connsiteY32" fmla="*/ 1351996 h 3482342"/>
              <a:gd name="connsiteX33" fmla="*/ 10513263 w 12192000"/>
              <a:gd name="connsiteY33" fmla="*/ 1350756 h 3482342"/>
              <a:gd name="connsiteX34" fmla="*/ 10464012 w 12192000"/>
              <a:gd name="connsiteY34" fmla="*/ 1391778 h 3482342"/>
              <a:gd name="connsiteX35" fmla="*/ 10405409 w 12192000"/>
              <a:gd name="connsiteY35" fmla="*/ 1422789 h 3482342"/>
              <a:gd name="connsiteX36" fmla="*/ 10370530 w 12192000"/>
              <a:gd name="connsiteY36" fmla="*/ 1441596 h 3482342"/>
              <a:gd name="connsiteX37" fmla="*/ 10314361 w 12192000"/>
              <a:gd name="connsiteY37" fmla="*/ 1466924 h 3482342"/>
              <a:gd name="connsiteX38" fmla="*/ 10264922 w 12192000"/>
              <a:gd name="connsiteY38" fmla="*/ 1472107 h 3482342"/>
              <a:gd name="connsiteX39" fmla="*/ 10201385 w 12192000"/>
              <a:gd name="connsiteY39" fmla="*/ 1477515 h 3482342"/>
              <a:gd name="connsiteX40" fmla="*/ 10120184 w 12192000"/>
              <a:gd name="connsiteY40" fmla="*/ 1466924 h 3482342"/>
              <a:gd name="connsiteX41" fmla="*/ 10058690 w 12192000"/>
              <a:gd name="connsiteY41" fmla="*/ 1474888 h 3482342"/>
              <a:gd name="connsiteX42" fmla="*/ 10004424 w 12192000"/>
              <a:gd name="connsiteY42" fmla="*/ 1489801 h 3482342"/>
              <a:gd name="connsiteX43" fmla="*/ 9999951 w 12192000"/>
              <a:gd name="connsiteY43" fmla="*/ 1499127 h 3482342"/>
              <a:gd name="connsiteX44" fmla="*/ 9845462 w 12192000"/>
              <a:gd name="connsiteY44" fmla="*/ 1548192 h 3482342"/>
              <a:gd name="connsiteX45" fmla="*/ 9736156 w 12192000"/>
              <a:gd name="connsiteY45" fmla="*/ 1581928 h 3482342"/>
              <a:gd name="connsiteX46" fmla="*/ 9693355 w 12192000"/>
              <a:gd name="connsiteY46" fmla="*/ 1602632 h 3482342"/>
              <a:gd name="connsiteX47" fmla="*/ 9664242 w 12192000"/>
              <a:gd name="connsiteY47" fmla="*/ 1622075 h 3482342"/>
              <a:gd name="connsiteX48" fmla="*/ 9579195 w 12192000"/>
              <a:gd name="connsiteY48" fmla="*/ 1648017 h 3482342"/>
              <a:gd name="connsiteX49" fmla="*/ 9433652 w 12192000"/>
              <a:gd name="connsiteY49" fmla="*/ 1681174 h 3482342"/>
              <a:gd name="connsiteX50" fmla="*/ 9403775 w 12192000"/>
              <a:gd name="connsiteY50" fmla="*/ 1690403 h 3482342"/>
              <a:gd name="connsiteX51" fmla="*/ 9382503 w 12192000"/>
              <a:gd name="connsiteY51" fmla="*/ 1706957 h 3482342"/>
              <a:gd name="connsiteX52" fmla="*/ 9381410 w 12192000"/>
              <a:gd name="connsiteY52" fmla="*/ 1718312 h 3482342"/>
              <a:gd name="connsiteX53" fmla="*/ 9365685 w 12192000"/>
              <a:gd name="connsiteY53" fmla="*/ 1724772 h 3482342"/>
              <a:gd name="connsiteX54" fmla="*/ 9278020 w 12192000"/>
              <a:gd name="connsiteY54" fmla="*/ 1741161 h 3482342"/>
              <a:gd name="connsiteX55" fmla="*/ 9217145 w 12192000"/>
              <a:gd name="connsiteY55" fmla="*/ 1771195 h 3482342"/>
              <a:gd name="connsiteX56" fmla="*/ 8955875 w 12192000"/>
              <a:gd name="connsiteY56" fmla="*/ 1796806 h 3482342"/>
              <a:gd name="connsiteX57" fmla="*/ 8648415 w 12192000"/>
              <a:gd name="connsiteY57" fmla="*/ 1878623 h 3482342"/>
              <a:gd name="connsiteX58" fmla="*/ 8495949 w 12192000"/>
              <a:gd name="connsiteY58" fmla="*/ 1902425 h 3482342"/>
              <a:gd name="connsiteX59" fmla="*/ 8236214 w 12192000"/>
              <a:gd name="connsiteY59" fmla="*/ 190972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41837 w 12192000"/>
              <a:gd name="connsiteY69" fmla="*/ 1840640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686657 w 12192000"/>
              <a:gd name="connsiteY75" fmla="*/ 1907344 h 3482342"/>
              <a:gd name="connsiteX76" fmla="*/ 6651330 w 12192000"/>
              <a:gd name="connsiteY76" fmla="*/ 1922921 h 3482342"/>
              <a:gd name="connsiteX77" fmla="*/ 6622958 w 12192000"/>
              <a:gd name="connsiteY77" fmla="*/ 1936255 h 3482342"/>
              <a:gd name="connsiteX78" fmla="*/ 6522602 w 12192000"/>
              <a:gd name="connsiteY78" fmla="*/ 1954133 h 3482342"/>
              <a:gd name="connsiteX79" fmla="*/ 6444344 w 12192000"/>
              <a:gd name="connsiteY79" fmla="*/ 1969663 h 3482342"/>
              <a:gd name="connsiteX80" fmla="*/ 6409626 w 12192000"/>
              <a:gd name="connsiteY80" fmla="*/ 1978846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87205 w 12192000"/>
              <a:gd name="connsiteY84" fmla="*/ 2060048 h 3482342"/>
              <a:gd name="connsiteX85" fmla="*/ 6138780 w 12192000"/>
              <a:gd name="connsiteY85" fmla="*/ 2081918 h 3482342"/>
              <a:gd name="connsiteX86" fmla="*/ 6120125 w 12192000"/>
              <a:gd name="connsiteY86" fmla="*/ 2109475 h 3482342"/>
              <a:gd name="connsiteX87" fmla="*/ 6056576 w 12192000"/>
              <a:gd name="connsiteY87" fmla="*/ 2120066 h 3482342"/>
              <a:gd name="connsiteX88" fmla="*/ 5993794 w 12192000"/>
              <a:gd name="connsiteY88" fmla="*/ 2122569 h 3482342"/>
              <a:gd name="connsiteX89" fmla="*/ 5943601 w 12192000"/>
              <a:gd name="connsiteY89" fmla="*/ 2137719 h 3482342"/>
              <a:gd name="connsiteX90" fmla="*/ 5898141 w 12192000"/>
              <a:gd name="connsiteY90" fmla="*/ 2144806 h 3482342"/>
              <a:gd name="connsiteX91" fmla="*/ 5855337 w 12192000"/>
              <a:gd name="connsiteY91" fmla="*/ 2137719 h 3482342"/>
              <a:gd name="connsiteX92" fmla="*/ 5817682 w 12192000"/>
              <a:gd name="connsiteY92" fmla="*/ 2157358 h 3482342"/>
              <a:gd name="connsiteX93" fmla="*/ 5735300 w 12192000"/>
              <a:gd name="connsiteY93" fmla="*/ 2158902 h 3482342"/>
              <a:gd name="connsiteX94" fmla="*/ 5591469 w 12192000"/>
              <a:gd name="connsiteY94" fmla="*/ 2178389 h 3482342"/>
              <a:gd name="connsiteX95" fmla="*/ 5505818 w 12192000"/>
              <a:gd name="connsiteY95" fmla="*/ 2194207 h 3482342"/>
              <a:gd name="connsiteX96" fmla="*/ 5452860 w 12192000"/>
              <a:gd name="connsiteY96" fmla="*/ 2180085 h 3482342"/>
              <a:gd name="connsiteX97" fmla="*/ 5414282 w 12192000"/>
              <a:gd name="connsiteY97" fmla="*/ 2183070 h 3482342"/>
              <a:gd name="connsiteX98" fmla="*/ 5368369 w 12192000"/>
              <a:gd name="connsiteY98" fmla="*/ 2204272 h 3482342"/>
              <a:gd name="connsiteX99" fmla="*/ 5336354 w 12192000"/>
              <a:gd name="connsiteY99" fmla="*/ 2218920 h 3482342"/>
              <a:gd name="connsiteX100" fmla="*/ 5291263 w 12192000"/>
              <a:gd name="connsiteY100" fmla="*/ 2239182 h 3482342"/>
              <a:gd name="connsiteX101" fmla="*/ 5255152 w 12192000"/>
              <a:gd name="connsiteY101" fmla="*/ 2247164 h 3482342"/>
              <a:gd name="connsiteX102" fmla="*/ 5233796 w 12192000"/>
              <a:gd name="connsiteY102" fmla="*/ 2268260 h 3482342"/>
              <a:gd name="connsiteX103" fmla="*/ 5212786 w 12192000"/>
              <a:gd name="connsiteY103" fmla="*/ 2296592 h 3482342"/>
              <a:gd name="connsiteX104" fmla="*/ 5173523 w 12192000"/>
              <a:gd name="connsiteY104" fmla="*/ 2309057 h 3482342"/>
              <a:gd name="connsiteX105" fmla="*/ 5123830 w 12192000"/>
              <a:gd name="connsiteY105" fmla="*/ 2307070 h 3482342"/>
              <a:gd name="connsiteX106" fmla="*/ 5065426 w 12192000"/>
              <a:gd name="connsiteY106" fmla="*/ 2324076 h 3482342"/>
              <a:gd name="connsiteX107" fmla="*/ 4975908 w 12192000"/>
              <a:gd name="connsiteY107" fmla="*/ 2364128 h 3482342"/>
              <a:gd name="connsiteX108" fmla="*/ 4913723 w 12192000"/>
              <a:gd name="connsiteY108" fmla="*/ 2385265 h 3482342"/>
              <a:gd name="connsiteX109" fmla="*/ 4746485 w 12192000"/>
              <a:gd name="connsiteY109" fmla="*/ 2451769 h 3482342"/>
              <a:gd name="connsiteX110" fmla="*/ 4681588 w 12192000"/>
              <a:gd name="connsiteY110" fmla="*/ 2467494 h 3482342"/>
              <a:gd name="connsiteX111" fmla="*/ 1783655 w 12192000"/>
              <a:gd name="connsiteY111" fmla="*/ 3163860 h 3482342"/>
              <a:gd name="connsiteX112" fmla="*/ 1325955 w 12192000"/>
              <a:gd name="connsiteY112" fmla="*/ 3176692 h 3482342"/>
              <a:gd name="connsiteX113" fmla="*/ 1190384 w 12192000"/>
              <a:gd name="connsiteY113" fmla="*/ 3203504 h 3482342"/>
              <a:gd name="connsiteX114" fmla="*/ 1094537 w 12192000"/>
              <a:gd name="connsiteY114" fmla="*/ 3229469 h 3482342"/>
              <a:gd name="connsiteX115" fmla="*/ 779276 w 12192000"/>
              <a:gd name="connsiteY115" fmla="*/ 3327290 h 3482342"/>
              <a:gd name="connsiteX116" fmla="*/ 600378 w 12192000"/>
              <a:gd name="connsiteY116" fmla="*/ 3335250 h 3482342"/>
              <a:gd name="connsiteX117" fmla="*/ 493457 w 12192000"/>
              <a:gd name="connsiteY117" fmla="*/ 3365044 h 3482342"/>
              <a:gd name="connsiteX118" fmla="*/ 349402 w 12192000"/>
              <a:gd name="connsiteY118" fmla="*/ 3380897 h 3482342"/>
              <a:gd name="connsiteX119" fmla="*/ 192183 w 12192000"/>
              <a:gd name="connsiteY119" fmla="*/ 3460075 h 3482342"/>
              <a:gd name="connsiteX120" fmla="*/ 46713 w 12192000"/>
              <a:gd name="connsiteY120" fmla="*/ 3462986 h 3482342"/>
              <a:gd name="connsiteX121" fmla="*/ 2765 w 12192000"/>
              <a:gd name="connsiteY121" fmla="*/ 3480770 h 3482342"/>
              <a:gd name="connsiteX122" fmla="*/ 0 w 12192000"/>
              <a:gd name="connsiteY122" fmla="*/ 3482342 h 3482342"/>
              <a:gd name="connsiteX123" fmla="*/ 0 w 12192000"/>
              <a:gd name="connsiteY12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723900 w 12192000"/>
              <a:gd name="connsiteY29" fmla="*/ 1318642 h 3482342"/>
              <a:gd name="connsiteX30" fmla="*/ 10679906 w 12192000"/>
              <a:gd name="connsiteY30" fmla="*/ 1332049 h 3482342"/>
              <a:gd name="connsiteX31" fmla="*/ 10639834 w 12192000"/>
              <a:gd name="connsiteY31" fmla="*/ 1324989 h 3482342"/>
              <a:gd name="connsiteX32" fmla="*/ 10603863 w 12192000"/>
              <a:gd name="connsiteY32" fmla="*/ 1346886 h 3482342"/>
              <a:gd name="connsiteX33" fmla="*/ 10573203 w 12192000"/>
              <a:gd name="connsiteY33" fmla="*/ 1351996 h 3482342"/>
              <a:gd name="connsiteX34" fmla="*/ 10513263 w 12192000"/>
              <a:gd name="connsiteY34" fmla="*/ 1350756 h 3482342"/>
              <a:gd name="connsiteX35" fmla="*/ 10464012 w 12192000"/>
              <a:gd name="connsiteY35" fmla="*/ 1391778 h 3482342"/>
              <a:gd name="connsiteX36" fmla="*/ 10405409 w 12192000"/>
              <a:gd name="connsiteY36" fmla="*/ 1422789 h 3482342"/>
              <a:gd name="connsiteX37" fmla="*/ 10370530 w 12192000"/>
              <a:gd name="connsiteY37" fmla="*/ 1441596 h 3482342"/>
              <a:gd name="connsiteX38" fmla="*/ 10314361 w 12192000"/>
              <a:gd name="connsiteY38" fmla="*/ 1466924 h 3482342"/>
              <a:gd name="connsiteX39" fmla="*/ 10264922 w 12192000"/>
              <a:gd name="connsiteY39" fmla="*/ 1472107 h 3482342"/>
              <a:gd name="connsiteX40" fmla="*/ 10201385 w 12192000"/>
              <a:gd name="connsiteY40" fmla="*/ 1477515 h 3482342"/>
              <a:gd name="connsiteX41" fmla="*/ 10120184 w 12192000"/>
              <a:gd name="connsiteY41" fmla="*/ 1466924 h 3482342"/>
              <a:gd name="connsiteX42" fmla="*/ 10058690 w 12192000"/>
              <a:gd name="connsiteY42" fmla="*/ 1474888 h 3482342"/>
              <a:gd name="connsiteX43" fmla="*/ 10004424 w 12192000"/>
              <a:gd name="connsiteY43" fmla="*/ 1489801 h 3482342"/>
              <a:gd name="connsiteX44" fmla="*/ 9999951 w 12192000"/>
              <a:gd name="connsiteY44" fmla="*/ 1499127 h 3482342"/>
              <a:gd name="connsiteX45" fmla="*/ 9845462 w 12192000"/>
              <a:gd name="connsiteY45" fmla="*/ 1548192 h 3482342"/>
              <a:gd name="connsiteX46" fmla="*/ 9736156 w 12192000"/>
              <a:gd name="connsiteY46" fmla="*/ 1581928 h 3482342"/>
              <a:gd name="connsiteX47" fmla="*/ 9693355 w 12192000"/>
              <a:gd name="connsiteY47" fmla="*/ 1602632 h 3482342"/>
              <a:gd name="connsiteX48" fmla="*/ 9664242 w 12192000"/>
              <a:gd name="connsiteY48" fmla="*/ 1622075 h 3482342"/>
              <a:gd name="connsiteX49" fmla="*/ 9579195 w 12192000"/>
              <a:gd name="connsiteY49" fmla="*/ 1648017 h 3482342"/>
              <a:gd name="connsiteX50" fmla="*/ 9433652 w 12192000"/>
              <a:gd name="connsiteY50" fmla="*/ 1681174 h 3482342"/>
              <a:gd name="connsiteX51" fmla="*/ 9403775 w 12192000"/>
              <a:gd name="connsiteY51" fmla="*/ 1690403 h 3482342"/>
              <a:gd name="connsiteX52" fmla="*/ 9382503 w 12192000"/>
              <a:gd name="connsiteY52" fmla="*/ 1706957 h 3482342"/>
              <a:gd name="connsiteX53" fmla="*/ 9381410 w 12192000"/>
              <a:gd name="connsiteY53" fmla="*/ 1718312 h 3482342"/>
              <a:gd name="connsiteX54" fmla="*/ 9365685 w 12192000"/>
              <a:gd name="connsiteY54" fmla="*/ 1724772 h 3482342"/>
              <a:gd name="connsiteX55" fmla="*/ 9278020 w 12192000"/>
              <a:gd name="connsiteY55" fmla="*/ 1741161 h 3482342"/>
              <a:gd name="connsiteX56" fmla="*/ 9217145 w 12192000"/>
              <a:gd name="connsiteY56" fmla="*/ 1771195 h 3482342"/>
              <a:gd name="connsiteX57" fmla="*/ 8955875 w 12192000"/>
              <a:gd name="connsiteY57" fmla="*/ 1796806 h 3482342"/>
              <a:gd name="connsiteX58" fmla="*/ 8648415 w 12192000"/>
              <a:gd name="connsiteY58" fmla="*/ 1878623 h 3482342"/>
              <a:gd name="connsiteX59" fmla="*/ 8495949 w 12192000"/>
              <a:gd name="connsiteY59" fmla="*/ 1902425 h 3482342"/>
              <a:gd name="connsiteX60" fmla="*/ 8236214 w 12192000"/>
              <a:gd name="connsiteY60" fmla="*/ 1909725 h 3482342"/>
              <a:gd name="connsiteX61" fmla="*/ 8132104 w 12192000"/>
              <a:gd name="connsiteY61" fmla="*/ 1895727 h 3482342"/>
              <a:gd name="connsiteX62" fmla="*/ 7918078 w 12192000"/>
              <a:gd name="connsiteY62" fmla="*/ 1862668 h 3482342"/>
              <a:gd name="connsiteX63" fmla="*/ 7817899 w 12192000"/>
              <a:gd name="connsiteY63" fmla="*/ 1862176 h 3482342"/>
              <a:gd name="connsiteX64" fmla="*/ 7768994 w 12192000"/>
              <a:gd name="connsiteY64" fmla="*/ 1855721 h 3482342"/>
              <a:gd name="connsiteX65" fmla="*/ 7618027 w 12192000"/>
              <a:gd name="connsiteY65" fmla="*/ 1830959 h 3482342"/>
              <a:gd name="connsiteX66" fmla="*/ 7449425 w 12192000"/>
              <a:gd name="connsiteY66" fmla="*/ 1810910 h 3482342"/>
              <a:gd name="connsiteX67" fmla="*/ 7342915 w 12192000"/>
              <a:gd name="connsiteY67" fmla="*/ 1819827 h 3482342"/>
              <a:gd name="connsiteX68" fmla="*/ 7255191 w 12192000"/>
              <a:gd name="connsiteY68" fmla="*/ 1834354 h 3482342"/>
              <a:gd name="connsiteX69" fmla="*/ 7131205 w 12192000"/>
              <a:gd name="connsiteY69" fmla="*/ 1845557 h 3482342"/>
              <a:gd name="connsiteX70" fmla="*/ 6941837 w 12192000"/>
              <a:gd name="connsiteY70" fmla="*/ 1840640 h 3482342"/>
              <a:gd name="connsiteX71" fmla="*/ 6837145 w 12192000"/>
              <a:gd name="connsiteY71" fmla="*/ 1870724 h 3482342"/>
              <a:gd name="connsiteX72" fmla="*/ 6753991 w 12192000"/>
              <a:gd name="connsiteY72" fmla="*/ 1860969 h 3482342"/>
              <a:gd name="connsiteX73" fmla="*/ 6727754 w 12192000"/>
              <a:gd name="connsiteY73" fmla="*/ 1882372 h 3482342"/>
              <a:gd name="connsiteX74" fmla="*/ 6723371 w 12192000"/>
              <a:gd name="connsiteY74" fmla="*/ 1886494 h 3482342"/>
              <a:gd name="connsiteX75" fmla="*/ 6702779 w 12192000"/>
              <a:gd name="connsiteY75" fmla="*/ 1893601 h 3482342"/>
              <a:gd name="connsiteX76" fmla="*/ 6686657 w 12192000"/>
              <a:gd name="connsiteY76" fmla="*/ 1907344 h 3482342"/>
              <a:gd name="connsiteX77" fmla="*/ 6651330 w 12192000"/>
              <a:gd name="connsiteY77" fmla="*/ 1922921 h 3482342"/>
              <a:gd name="connsiteX78" fmla="*/ 6622958 w 12192000"/>
              <a:gd name="connsiteY78" fmla="*/ 1936255 h 3482342"/>
              <a:gd name="connsiteX79" fmla="*/ 6522602 w 12192000"/>
              <a:gd name="connsiteY79" fmla="*/ 1954133 h 3482342"/>
              <a:gd name="connsiteX80" fmla="*/ 6444344 w 12192000"/>
              <a:gd name="connsiteY80" fmla="*/ 1969663 h 3482342"/>
              <a:gd name="connsiteX81" fmla="*/ 6409626 w 12192000"/>
              <a:gd name="connsiteY81" fmla="*/ 1978846 h 3482342"/>
              <a:gd name="connsiteX82" fmla="*/ 6333446 w 12192000"/>
              <a:gd name="connsiteY82" fmla="*/ 1997163 h 3482342"/>
              <a:gd name="connsiteX83" fmla="*/ 6294933 w 12192000"/>
              <a:gd name="connsiteY83" fmla="*/ 2019412 h 3482342"/>
              <a:gd name="connsiteX84" fmla="*/ 6238719 w 12192000"/>
              <a:gd name="connsiteY84" fmla="*/ 2042547 h 3482342"/>
              <a:gd name="connsiteX85" fmla="*/ 6187205 w 12192000"/>
              <a:gd name="connsiteY85" fmla="*/ 2060048 h 3482342"/>
              <a:gd name="connsiteX86" fmla="*/ 6138780 w 12192000"/>
              <a:gd name="connsiteY86" fmla="*/ 2081918 h 3482342"/>
              <a:gd name="connsiteX87" fmla="*/ 6120125 w 12192000"/>
              <a:gd name="connsiteY87" fmla="*/ 2109475 h 3482342"/>
              <a:gd name="connsiteX88" fmla="*/ 6056576 w 12192000"/>
              <a:gd name="connsiteY88" fmla="*/ 2120066 h 3482342"/>
              <a:gd name="connsiteX89" fmla="*/ 5993794 w 12192000"/>
              <a:gd name="connsiteY89" fmla="*/ 2122569 h 3482342"/>
              <a:gd name="connsiteX90" fmla="*/ 5943601 w 12192000"/>
              <a:gd name="connsiteY90" fmla="*/ 2137719 h 3482342"/>
              <a:gd name="connsiteX91" fmla="*/ 5898141 w 12192000"/>
              <a:gd name="connsiteY91" fmla="*/ 2144806 h 3482342"/>
              <a:gd name="connsiteX92" fmla="*/ 5855337 w 12192000"/>
              <a:gd name="connsiteY92" fmla="*/ 2137719 h 3482342"/>
              <a:gd name="connsiteX93" fmla="*/ 5817682 w 12192000"/>
              <a:gd name="connsiteY93" fmla="*/ 2157358 h 3482342"/>
              <a:gd name="connsiteX94" fmla="*/ 5735300 w 12192000"/>
              <a:gd name="connsiteY94" fmla="*/ 2158902 h 3482342"/>
              <a:gd name="connsiteX95" fmla="*/ 5591469 w 12192000"/>
              <a:gd name="connsiteY95" fmla="*/ 2178389 h 3482342"/>
              <a:gd name="connsiteX96" fmla="*/ 5505818 w 12192000"/>
              <a:gd name="connsiteY96" fmla="*/ 2194207 h 3482342"/>
              <a:gd name="connsiteX97" fmla="*/ 5452860 w 12192000"/>
              <a:gd name="connsiteY97" fmla="*/ 2180085 h 3482342"/>
              <a:gd name="connsiteX98" fmla="*/ 5414282 w 12192000"/>
              <a:gd name="connsiteY98" fmla="*/ 2183070 h 3482342"/>
              <a:gd name="connsiteX99" fmla="*/ 5368369 w 12192000"/>
              <a:gd name="connsiteY99" fmla="*/ 2204272 h 3482342"/>
              <a:gd name="connsiteX100" fmla="*/ 5336354 w 12192000"/>
              <a:gd name="connsiteY100" fmla="*/ 2218920 h 3482342"/>
              <a:gd name="connsiteX101" fmla="*/ 5291263 w 12192000"/>
              <a:gd name="connsiteY101" fmla="*/ 2239182 h 3482342"/>
              <a:gd name="connsiteX102" fmla="*/ 5255152 w 12192000"/>
              <a:gd name="connsiteY102" fmla="*/ 2247164 h 3482342"/>
              <a:gd name="connsiteX103" fmla="*/ 5233796 w 12192000"/>
              <a:gd name="connsiteY103" fmla="*/ 2268260 h 3482342"/>
              <a:gd name="connsiteX104" fmla="*/ 5212786 w 12192000"/>
              <a:gd name="connsiteY104" fmla="*/ 2296592 h 3482342"/>
              <a:gd name="connsiteX105" fmla="*/ 5173523 w 12192000"/>
              <a:gd name="connsiteY105" fmla="*/ 2309057 h 3482342"/>
              <a:gd name="connsiteX106" fmla="*/ 5123830 w 12192000"/>
              <a:gd name="connsiteY106" fmla="*/ 2307070 h 3482342"/>
              <a:gd name="connsiteX107" fmla="*/ 5065426 w 12192000"/>
              <a:gd name="connsiteY107" fmla="*/ 2324076 h 3482342"/>
              <a:gd name="connsiteX108" fmla="*/ 4975908 w 12192000"/>
              <a:gd name="connsiteY108" fmla="*/ 2364128 h 3482342"/>
              <a:gd name="connsiteX109" fmla="*/ 4913723 w 12192000"/>
              <a:gd name="connsiteY109" fmla="*/ 2385265 h 3482342"/>
              <a:gd name="connsiteX110" fmla="*/ 4746485 w 12192000"/>
              <a:gd name="connsiteY110" fmla="*/ 2451769 h 3482342"/>
              <a:gd name="connsiteX111" fmla="*/ 4681588 w 12192000"/>
              <a:gd name="connsiteY111" fmla="*/ 2467494 h 3482342"/>
              <a:gd name="connsiteX112" fmla="*/ 1783655 w 12192000"/>
              <a:gd name="connsiteY112" fmla="*/ 3163860 h 3482342"/>
              <a:gd name="connsiteX113" fmla="*/ 1325955 w 12192000"/>
              <a:gd name="connsiteY113" fmla="*/ 3176692 h 3482342"/>
              <a:gd name="connsiteX114" fmla="*/ 1190384 w 12192000"/>
              <a:gd name="connsiteY114" fmla="*/ 3203504 h 3482342"/>
              <a:gd name="connsiteX115" fmla="*/ 1094537 w 12192000"/>
              <a:gd name="connsiteY115" fmla="*/ 3229469 h 3482342"/>
              <a:gd name="connsiteX116" fmla="*/ 779276 w 12192000"/>
              <a:gd name="connsiteY116" fmla="*/ 3327290 h 3482342"/>
              <a:gd name="connsiteX117" fmla="*/ 600378 w 12192000"/>
              <a:gd name="connsiteY117" fmla="*/ 3335250 h 3482342"/>
              <a:gd name="connsiteX118" fmla="*/ 493457 w 12192000"/>
              <a:gd name="connsiteY118" fmla="*/ 3365044 h 3482342"/>
              <a:gd name="connsiteX119" fmla="*/ 349402 w 12192000"/>
              <a:gd name="connsiteY119" fmla="*/ 3380897 h 3482342"/>
              <a:gd name="connsiteX120" fmla="*/ 192183 w 12192000"/>
              <a:gd name="connsiteY120" fmla="*/ 3460075 h 3482342"/>
              <a:gd name="connsiteX121" fmla="*/ 46713 w 12192000"/>
              <a:gd name="connsiteY121" fmla="*/ 3462986 h 3482342"/>
              <a:gd name="connsiteX122" fmla="*/ 2765 w 12192000"/>
              <a:gd name="connsiteY122" fmla="*/ 3480770 h 3482342"/>
              <a:gd name="connsiteX123" fmla="*/ 0 w 12192000"/>
              <a:gd name="connsiteY123" fmla="*/ 3482342 h 3482342"/>
              <a:gd name="connsiteX124" fmla="*/ 0 w 12192000"/>
              <a:gd name="connsiteY12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79242 w 12192000"/>
              <a:gd name="connsiteY27" fmla="*/ 1269215 h 3482342"/>
              <a:gd name="connsiteX28" fmla="*/ 10850998 w 12192000"/>
              <a:gd name="connsiteY28" fmla="*/ 1269215 h 3482342"/>
              <a:gd name="connsiteX29" fmla="*/ 10815658 w 12192000"/>
              <a:gd name="connsiteY29" fmla="*/ 1287849 h 3482342"/>
              <a:gd name="connsiteX30" fmla="*/ 10723900 w 12192000"/>
              <a:gd name="connsiteY30" fmla="*/ 1318642 h 3482342"/>
              <a:gd name="connsiteX31" fmla="*/ 10679906 w 12192000"/>
              <a:gd name="connsiteY31" fmla="*/ 1332049 h 3482342"/>
              <a:gd name="connsiteX32" fmla="*/ 10639834 w 12192000"/>
              <a:gd name="connsiteY32" fmla="*/ 1324989 h 3482342"/>
              <a:gd name="connsiteX33" fmla="*/ 10603863 w 12192000"/>
              <a:gd name="connsiteY33" fmla="*/ 1346886 h 3482342"/>
              <a:gd name="connsiteX34" fmla="*/ 10573203 w 12192000"/>
              <a:gd name="connsiteY34" fmla="*/ 1351996 h 3482342"/>
              <a:gd name="connsiteX35" fmla="*/ 10513263 w 12192000"/>
              <a:gd name="connsiteY35" fmla="*/ 1350756 h 3482342"/>
              <a:gd name="connsiteX36" fmla="*/ 10464012 w 12192000"/>
              <a:gd name="connsiteY36" fmla="*/ 1391778 h 3482342"/>
              <a:gd name="connsiteX37" fmla="*/ 10405409 w 12192000"/>
              <a:gd name="connsiteY37" fmla="*/ 1422789 h 3482342"/>
              <a:gd name="connsiteX38" fmla="*/ 10370530 w 12192000"/>
              <a:gd name="connsiteY38" fmla="*/ 1441596 h 3482342"/>
              <a:gd name="connsiteX39" fmla="*/ 10314361 w 12192000"/>
              <a:gd name="connsiteY39" fmla="*/ 1466924 h 3482342"/>
              <a:gd name="connsiteX40" fmla="*/ 10264922 w 12192000"/>
              <a:gd name="connsiteY40" fmla="*/ 1472107 h 3482342"/>
              <a:gd name="connsiteX41" fmla="*/ 10201385 w 12192000"/>
              <a:gd name="connsiteY41" fmla="*/ 1477515 h 3482342"/>
              <a:gd name="connsiteX42" fmla="*/ 10120184 w 12192000"/>
              <a:gd name="connsiteY42" fmla="*/ 1466924 h 3482342"/>
              <a:gd name="connsiteX43" fmla="*/ 10058690 w 12192000"/>
              <a:gd name="connsiteY43" fmla="*/ 1474888 h 3482342"/>
              <a:gd name="connsiteX44" fmla="*/ 10004424 w 12192000"/>
              <a:gd name="connsiteY44" fmla="*/ 1489801 h 3482342"/>
              <a:gd name="connsiteX45" fmla="*/ 9999951 w 12192000"/>
              <a:gd name="connsiteY45" fmla="*/ 1499127 h 3482342"/>
              <a:gd name="connsiteX46" fmla="*/ 9845462 w 12192000"/>
              <a:gd name="connsiteY46" fmla="*/ 1548192 h 3482342"/>
              <a:gd name="connsiteX47" fmla="*/ 9736156 w 12192000"/>
              <a:gd name="connsiteY47" fmla="*/ 1581928 h 3482342"/>
              <a:gd name="connsiteX48" fmla="*/ 9693355 w 12192000"/>
              <a:gd name="connsiteY48" fmla="*/ 1602632 h 3482342"/>
              <a:gd name="connsiteX49" fmla="*/ 9664242 w 12192000"/>
              <a:gd name="connsiteY49" fmla="*/ 1622075 h 3482342"/>
              <a:gd name="connsiteX50" fmla="*/ 9579195 w 12192000"/>
              <a:gd name="connsiteY50" fmla="*/ 1648017 h 3482342"/>
              <a:gd name="connsiteX51" fmla="*/ 9433652 w 12192000"/>
              <a:gd name="connsiteY51" fmla="*/ 1681174 h 3482342"/>
              <a:gd name="connsiteX52" fmla="*/ 9403775 w 12192000"/>
              <a:gd name="connsiteY52" fmla="*/ 1690403 h 3482342"/>
              <a:gd name="connsiteX53" fmla="*/ 9382503 w 12192000"/>
              <a:gd name="connsiteY53" fmla="*/ 1706957 h 3482342"/>
              <a:gd name="connsiteX54" fmla="*/ 9381410 w 12192000"/>
              <a:gd name="connsiteY54" fmla="*/ 1718312 h 3482342"/>
              <a:gd name="connsiteX55" fmla="*/ 9365685 w 12192000"/>
              <a:gd name="connsiteY55" fmla="*/ 1724772 h 3482342"/>
              <a:gd name="connsiteX56" fmla="*/ 9278020 w 12192000"/>
              <a:gd name="connsiteY56" fmla="*/ 1741161 h 3482342"/>
              <a:gd name="connsiteX57" fmla="*/ 9217145 w 12192000"/>
              <a:gd name="connsiteY57" fmla="*/ 1771195 h 3482342"/>
              <a:gd name="connsiteX58" fmla="*/ 8955875 w 12192000"/>
              <a:gd name="connsiteY58" fmla="*/ 1796806 h 3482342"/>
              <a:gd name="connsiteX59" fmla="*/ 8648415 w 12192000"/>
              <a:gd name="connsiteY59" fmla="*/ 1878623 h 3482342"/>
              <a:gd name="connsiteX60" fmla="*/ 8495949 w 12192000"/>
              <a:gd name="connsiteY60" fmla="*/ 1902425 h 3482342"/>
              <a:gd name="connsiteX61" fmla="*/ 8236214 w 12192000"/>
              <a:gd name="connsiteY61" fmla="*/ 1909725 h 3482342"/>
              <a:gd name="connsiteX62" fmla="*/ 8132104 w 12192000"/>
              <a:gd name="connsiteY62" fmla="*/ 1895727 h 3482342"/>
              <a:gd name="connsiteX63" fmla="*/ 7918078 w 12192000"/>
              <a:gd name="connsiteY63" fmla="*/ 1862668 h 3482342"/>
              <a:gd name="connsiteX64" fmla="*/ 7817899 w 12192000"/>
              <a:gd name="connsiteY64" fmla="*/ 1862176 h 3482342"/>
              <a:gd name="connsiteX65" fmla="*/ 7768994 w 12192000"/>
              <a:gd name="connsiteY65" fmla="*/ 1855721 h 3482342"/>
              <a:gd name="connsiteX66" fmla="*/ 7618027 w 12192000"/>
              <a:gd name="connsiteY66" fmla="*/ 1830959 h 3482342"/>
              <a:gd name="connsiteX67" fmla="*/ 7449425 w 12192000"/>
              <a:gd name="connsiteY67" fmla="*/ 1810910 h 3482342"/>
              <a:gd name="connsiteX68" fmla="*/ 7342915 w 12192000"/>
              <a:gd name="connsiteY68" fmla="*/ 1819827 h 3482342"/>
              <a:gd name="connsiteX69" fmla="*/ 7255191 w 12192000"/>
              <a:gd name="connsiteY69" fmla="*/ 1834354 h 3482342"/>
              <a:gd name="connsiteX70" fmla="*/ 7131205 w 12192000"/>
              <a:gd name="connsiteY70" fmla="*/ 1845557 h 3482342"/>
              <a:gd name="connsiteX71" fmla="*/ 6941837 w 12192000"/>
              <a:gd name="connsiteY71" fmla="*/ 1840640 h 3482342"/>
              <a:gd name="connsiteX72" fmla="*/ 6837145 w 12192000"/>
              <a:gd name="connsiteY72" fmla="*/ 1870724 h 3482342"/>
              <a:gd name="connsiteX73" fmla="*/ 6753991 w 12192000"/>
              <a:gd name="connsiteY73" fmla="*/ 1860969 h 3482342"/>
              <a:gd name="connsiteX74" fmla="*/ 6727754 w 12192000"/>
              <a:gd name="connsiteY74" fmla="*/ 1882372 h 3482342"/>
              <a:gd name="connsiteX75" fmla="*/ 6723371 w 12192000"/>
              <a:gd name="connsiteY75" fmla="*/ 1886494 h 3482342"/>
              <a:gd name="connsiteX76" fmla="*/ 6702779 w 12192000"/>
              <a:gd name="connsiteY76" fmla="*/ 1893601 h 3482342"/>
              <a:gd name="connsiteX77" fmla="*/ 6686657 w 12192000"/>
              <a:gd name="connsiteY77" fmla="*/ 1907344 h 3482342"/>
              <a:gd name="connsiteX78" fmla="*/ 6651330 w 12192000"/>
              <a:gd name="connsiteY78" fmla="*/ 1922921 h 3482342"/>
              <a:gd name="connsiteX79" fmla="*/ 6622958 w 12192000"/>
              <a:gd name="connsiteY79" fmla="*/ 1936255 h 3482342"/>
              <a:gd name="connsiteX80" fmla="*/ 6522602 w 12192000"/>
              <a:gd name="connsiteY80" fmla="*/ 1954133 h 3482342"/>
              <a:gd name="connsiteX81" fmla="*/ 6444344 w 12192000"/>
              <a:gd name="connsiteY81" fmla="*/ 1969663 h 3482342"/>
              <a:gd name="connsiteX82" fmla="*/ 6409626 w 12192000"/>
              <a:gd name="connsiteY82" fmla="*/ 1978846 h 3482342"/>
              <a:gd name="connsiteX83" fmla="*/ 6333446 w 12192000"/>
              <a:gd name="connsiteY83" fmla="*/ 1997163 h 3482342"/>
              <a:gd name="connsiteX84" fmla="*/ 6294933 w 12192000"/>
              <a:gd name="connsiteY84" fmla="*/ 2019412 h 3482342"/>
              <a:gd name="connsiteX85" fmla="*/ 6238719 w 12192000"/>
              <a:gd name="connsiteY85" fmla="*/ 2042547 h 3482342"/>
              <a:gd name="connsiteX86" fmla="*/ 6187205 w 12192000"/>
              <a:gd name="connsiteY86" fmla="*/ 2060048 h 3482342"/>
              <a:gd name="connsiteX87" fmla="*/ 6138780 w 12192000"/>
              <a:gd name="connsiteY87" fmla="*/ 2081918 h 3482342"/>
              <a:gd name="connsiteX88" fmla="*/ 6120125 w 12192000"/>
              <a:gd name="connsiteY88" fmla="*/ 2109475 h 3482342"/>
              <a:gd name="connsiteX89" fmla="*/ 6056576 w 12192000"/>
              <a:gd name="connsiteY89" fmla="*/ 2120066 h 3482342"/>
              <a:gd name="connsiteX90" fmla="*/ 5993794 w 12192000"/>
              <a:gd name="connsiteY90" fmla="*/ 2122569 h 3482342"/>
              <a:gd name="connsiteX91" fmla="*/ 5943601 w 12192000"/>
              <a:gd name="connsiteY91" fmla="*/ 2137719 h 3482342"/>
              <a:gd name="connsiteX92" fmla="*/ 5898141 w 12192000"/>
              <a:gd name="connsiteY92" fmla="*/ 2144806 h 3482342"/>
              <a:gd name="connsiteX93" fmla="*/ 5855337 w 12192000"/>
              <a:gd name="connsiteY93" fmla="*/ 2137719 h 3482342"/>
              <a:gd name="connsiteX94" fmla="*/ 5817682 w 12192000"/>
              <a:gd name="connsiteY94" fmla="*/ 2157358 h 3482342"/>
              <a:gd name="connsiteX95" fmla="*/ 5735300 w 12192000"/>
              <a:gd name="connsiteY95" fmla="*/ 2158902 h 3482342"/>
              <a:gd name="connsiteX96" fmla="*/ 5591469 w 12192000"/>
              <a:gd name="connsiteY96" fmla="*/ 2178389 h 3482342"/>
              <a:gd name="connsiteX97" fmla="*/ 5505818 w 12192000"/>
              <a:gd name="connsiteY97" fmla="*/ 2194207 h 3482342"/>
              <a:gd name="connsiteX98" fmla="*/ 5452860 w 12192000"/>
              <a:gd name="connsiteY98" fmla="*/ 2180085 h 3482342"/>
              <a:gd name="connsiteX99" fmla="*/ 5414282 w 12192000"/>
              <a:gd name="connsiteY99" fmla="*/ 2183070 h 3482342"/>
              <a:gd name="connsiteX100" fmla="*/ 5368369 w 12192000"/>
              <a:gd name="connsiteY100" fmla="*/ 2204272 h 3482342"/>
              <a:gd name="connsiteX101" fmla="*/ 5336354 w 12192000"/>
              <a:gd name="connsiteY101" fmla="*/ 2218920 h 3482342"/>
              <a:gd name="connsiteX102" fmla="*/ 5291263 w 12192000"/>
              <a:gd name="connsiteY102" fmla="*/ 2239182 h 3482342"/>
              <a:gd name="connsiteX103" fmla="*/ 5255152 w 12192000"/>
              <a:gd name="connsiteY103" fmla="*/ 2247164 h 3482342"/>
              <a:gd name="connsiteX104" fmla="*/ 5233796 w 12192000"/>
              <a:gd name="connsiteY104" fmla="*/ 2268260 h 3482342"/>
              <a:gd name="connsiteX105" fmla="*/ 5212786 w 12192000"/>
              <a:gd name="connsiteY105" fmla="*/ 2296592 h 3482342"/>
              <a:gd name="connsiteX106" fmla="*/ 5173523 w 12192000"/>
              <a:gd name="connsiteY106" fmla="*/ 2309057 h 3482342"/>
              <a:gd name="connsiteX107" fmla="*/ 5123830 w 12192000"/>
              <a:gd name="connsiteY107" fmla="*/ 2307070 h 3482342"/>
              <a:gd name="connsiteX108" fmla="*/ 5065426 w 12192000"/>
              <a:gd name="connsiteY108" fmla="*/ 2324076 h 3482342"/>
              <a:gd name="connsiteX109" fmla="*/ 4975908 w 12192000"/>
              <a:gd name="connsiteY109" fmla="*/ 2364128 h 3482342"/>
              <a:gd name="connsiteX110" fmla="*/ 4913723 w 12192000"/>
              <a:gd name="connsiteY110" fmla="*/ 2385265 h 3482342"/>
              <a:gd name="connsiteX111" fmla="*/ 4746485 w 12192000"/>
              <a:gd name="connsiteY111" fmla="*/ 2451769 h 3482342"/>
              <a:gd name="connsiteX112" fmla="*/ 4681588 w 12192000"/>
              <a:gd name="connsiteY112" fmla="*/ 2467494 h 3482342"/>
              <a:gd name="connsiteX113" fmla="*/ 1783655 w 12192000"/>
              <a:gd name="connsiteY113" fmla="*/ 3163860 h 3482342"/>
              <a:gd name="connsiteX114" fmla="*/ 1325955 w 12192000"/>
              <a:gd name="connsiteY114" fmla="*/ 3176692 h 3482342"/>
              <a:gd name="connsiteX115" fmla="*/ 1190384 w 12192000"/>
              <a:gd name="connsiteY115" fmla="*/ 3203504 h 3482342"/>
              <a:gd name="connsiteX116" fmla="*/ 1094537 w 12192000"/>
              <a:gd name="connsiteY116" fmla="*/ 3229469 h 3482342"/>
              <a:gd name="connsiteX117" fmla="*/ 779276 w 12192000"/>
              <a:gd name="connsiteY117" fmla="*/ 3327290 h 3482342"/>
              <a:gd name="connsiteX118" fmla="*/ 600378 w 12192000"/>
              <a:gd name="connsiteY118" fmla="*/ 3335250 h 3482342"/>
              <a:gd name="connsiteX119" fmla="*/ 493457 w 12192000"/>
              <a:gd name="connsiteY119" fmla="*/ 3365044 h 3482342"/>
              <a:gd name="connsiteX120" fmla="*/ 349402 w 12192000"/>
              <a:gd name="connsiteY120" fmla="*/ 3380897 h 3482342"/>
              <a:gd name="connsiteX121" fmla="*/ 192183 w 12192000"/>
              <a:gd name="connsiteY121" fmla="*/ 3460075 h 3482342"/>
              <a:gd name="connsiteX122" fmla="*/ 46713 w 12192000"/>
              <a:gd name="connsiteY122" fmla="*/ 3462986 h 3482342"/>
              <a:gd name="connsiteX123" fmla="*/ 2765 w 12192000"/>
              <a:gd name="connsiteY123" fmla="*/ 3480770 h 3482342"/>
              <a:gd name="connsiteX124" fmla="*/ 0 w 12192000"/>
              <a:gd name="connsiteY124" fmla="*/ 3482342 h 3482342"/>
              <a:gd name="connsiteX125" fmla="*/ 0 w 12192000"/>
              <a:gd name="connsiteY12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14361 w 12192000"/>
              <a:gd name="connsiteY40" fmla="*/ 1466924 h 3482342"/>
              <a:gd name="connsiteX41" fmla="*/ 10264922 w 12192000"/>
              <a:gd name="connsiteY41" fmla="*/ 1472107 h 3482342"/>
              <a:gd name="connsiteX42" fmla="*/ 10201385 w 12192000"/>
              <a:gd name="connsiteY42" fmla="*/ 1477515 h 3482342"/>
              <a:gd name="connsiteX43" fmla="*/ 10120184 w 12192000"/>
              <a:gd name="connsiteY43" fmla="*/ 1466924 h 3482342"/>
              <a:gd name="connsiteX44" fmla="*/ 10058690 w 12192000"/>
              <a:gd name="connsiteY44" fmla="*/ 1474888 h 3482342"/>
              <a:gd name="connsiteX45" fmla="*/ 10004424 w 12192000"/>
              <a:gd name="connsiteY45" fmla="*/ 1489801 h 3482342"/>
              <a:gd name="connsiteX46" fmla="*/ 9999951 w 12192000"/>
              <a:gd name="connsiteY46" fmla="*/ 1499127 h 3482342"/>
              <a:gd name="connsiteX47" fmla="*/ 9845462 w 12192000"/>
              <a:gd name="connsiteY47" fmla="*/ 1548192 h 3482342"/>
              <a:gd name="connsiteX48" fmla="*/ 9736156 w 12192000"/>
              <a:gd name="connsiteY48" fmla="*/ 1581928 h 3482342"/>
              <a:gd name="connsiteX49" fmla="*/ 9693355 w 12192000"/>
              <a:gd name="connsiteY49" fmla="*/ 1602632 h 3482342"/>
              <a:gd name="connsiteX50" fmla="*/ 9664242 w 12192000"/>
              <a:gd name="connsiteY50" fmla="*/ 1622075 h 3482342"/>
              <a:gd name="connsiteX51" fmla="*/ 9579195 w 12192000"/>
              <a:gd name="connsiteY51" fmla="*/ 1648017 h 3482342"/>
              <a:gd name="connsiteX52" fmla="*/ 9433652 w 12192000"/>
              <a:gd name="connsiteY52" fmla="*/ 1681174 h 3482342"/>
              <a:gd name="connsiteX53" fmla="*/ 9403775 w 12192000"/>
              <a:gd name="connsiteY53" fmla="*/ 1690403 h 3482342"/>
              <a:gd name="connsiteX54" fmla="*/ 9382503 w 12192000"/>
              <a:gd name="connsiteY54" fmla="*/ 1706957 h 3482342"/>
              <a:gd name="connsiteX55" fmla="*/ 9381410 w 12192000"/>
              <a:gd name="connsiteY55" fmla="*/ 1718312 h 3482342"/>
              <a:gd name="connsiteX56" fmla="*/ 9365685 w 12192000"/>
              <a:gd name="connsiteY56" fmla="*/ 1724772 h 3482342"/>
              <a:gd name="connsiteX57" fmla="*/ 9278020 w 12192000"/>
              <a:gd name="connsiteY57" fmla="*/ 1741161 h 3482342"/>
              <a:gd name="connsiteX58" fmla="*/ 9217145 w 12192000"/>
              <a:gd name="connsiteY58" fmla="*/ 1771195 h 3482342"/>
              <a:gd name="connsiteX59" fmla="*/ 8955875 w 12192000"/>
              <a:gd name="connsiteY59" fmla="*/ 1796806 h 3482342"/>
              <a:gd name="connsiteX60" fmla="*/ 8648415 w 12192000"/>
              <a:gd name="connsiteY60" fmla="*/ 1878623 h 3482342"/>
              <a:gd name="connsiteX61" fmla="*/ 8495949 w 12192000"/>
              <a:gd name="connsiteY61" fmla="*/ 1902425 h 3482342"/>
              <a:gd name="connsiteX62" fmla="*/ 8236214 w 12192000"/>
              <a:gd name="connsiteY62" fmla="*/ 1909725 h 3482342"/>
              <a:gd name="connsiteX63" fmla="*/ 8132104 w 12192000"/>
              <a:gd name="connsiteY63" fmla="*/ 1895727 h 3482342"/>
              <a:gd name="connsiteX64" fmla="*/ 7918078 w 12192000"/>
              <a:gd name="connsiteY64" fmla="*/ 1862668 h 3482342"/>
              <a:gd name="connsiteX65" fmla="*/ 7817899 w 12192000"/>
              <a:gd name="connsiteY65" fmla="*/ 1862176 h 3482342"/>
              <a:gd name="connsiteX66" fmla="*/ 7768994 w 12192000"/>
              <a:gd name="connsiteY66" fmla="*/ 1855721 h 3482342"/>
              <a:gd name="connsiteX67" fmla="*/ 7618027 w 12192000"/>
              <a:gd name="connsiteY67" fmla="*/ 1830959 h 3482342"/>
              <a:gd name="connsiteX68" fmla="*/ 7449425 w 12192000"/>
              <a:gd name="connsiteY68" fmla="*/ 1810910 h 3482342"/>
              <a:gd name="connsiteX69" fmla="*/ 7342915 w 12192000"/>
              <a:gd name="connsiteY69" fmla="*/ 1819827 h 3482342"/>
              <a:gd name="connsiteX70" fmla="*/ 7255191 w 12192000"/>
              <a:gd name="connsiteY70" fmla="*/ 1834354 h 3482342"/>
              <a:gd name="connsiteX71" fmla="*/ 7131205 w 12192000"/>
              <a:gd name="connsiteY71" fmla="*/ 1845557 h 3482342"/>
              <a:gd name="connsiteX72" fmla="*/ 6941837 w 12192000"/>
              <a:gd name="connsiteY72" fmla="*/ 1840640 h 3482342"/>
              <a:gd name="connsiteX73" fmla="*/ 6837145 w 12192000"/>
              <a:gd name="connsiteY73" fmla="*/ 1870724 h 3482342"/>
              <a:gd name="connsiteX74" fmla="*/ 6753991 w 12192000"/>
              <a:gd name="connsiteY74" fmla="*/ 1860969 h 3482342"/>
              <a:gd name="connsiteX75" fmla="*/ 6727754 w 12192000"/>
              <a:gd name="connsiteY75" fmla="*/ 1882372 h 3482342"/>
              <a:gd name="connsiteX76" fmla="*/ 6723371 w 12192000"/>
              <a:gd name="connsiteY76" fmla="*/ 1886494 h 3482342"/>
              <a:gd name="connsiteX77" fmla="*/ 6702779 w 12192000"/>
              <a:gd name="connsiteY77" fmla="*/ 1893601 h 3482342"/>
              <a:gd name="connsiteX78" fmla="*/ 6686657 w 12192000"/>
              <a:gd name="connsiteY78" fmla="*/ 1907344 h 3482342"/>
              <a:gd name="connsiteX79" fmla="*/ 6651330 w 12192000"/>
              <a:gd name="connsiteY79" fmla="*/ 1922921 h 3482342"/>
              <a:gd name="connsiteX80" fmla="*/ 6622958 w 12192000"/>
              <a:gd name="connsiteY80" fmla="*/ 1936255 h 3482342"/>
              <a:gd name="connsiteX81" fmla="*/ 6522602 w 12192000"/>
              <a:gd name="connsiteY81" fmla="*/ 1954133 h 3482342"/>
              <a:gd name="connsiteX82" fmla="*/ 6444344 w 12192000"/>
              <a:gd name="connsiteY82" fmla="*/ 1969663 h 3482342"/>
              <a:gd name="connsiteX83" fmla="*/ 6409626 w 12192000"/>
              <a:gd name="connsiteY83" fmla="*/ 1978846 h 3482342"/>
              <a:gd name="connsiteX84" fmla="*/ 6333446 w 12192000"/>
              <a:gd name="connsiteY84" fmla="*/ 1997163 h 3482342"/>
              <a:gd name="connsiteX85" fmla="*/ 6294933 w 12192000"/>
              <a:gd name="connsiteY85" fmla="*/ 2019412 h 3482342"/>
              <a:gd name="connsiteX86" fmla="*/ 6238719 w 12192000"/>
              <a:gd name="connsiteY86" fmla="*/ 2042547 h 3482342"/>
              <a:gd name="connsiteX87" fmla="*/ 6187205 w 12192000"/>
              <a:gd name="connsiteY87" fmla="*/ 2060048 h 3482342"/>
              <a:gd name="connsiteX88" fmla="*/ 6138780 w 12192000"/>
              <a:gd name="connsiteY88" fmla="*/ 2081918 h 3482342"/>
              <a:gd name="connsiteX89" fmla="*/ 6120125 w 12192000"/>
              <a:gd name="connsiteY89" fmla="*/ 2109475 h 3482342"/>
              <a:gd name="connsiteX90" fmla="*/ 6056576 w 12192000"/>
              <a:gd name="connsiteY90" fmla="*/ 2120066 h 3482342"/>
              <a:gd name="connsiteX91" fmla="*/ 5993794 w 12192000"/>
              <a:gd name="connsiteY91" fmla="*/ 2122569 h 3482342"/>
              <a:gd name="connsiteX92" fmla="*/ 5943601 w 12192000"/>
              <a:gd name="connsiteY92" fmla="*/ 2137719 h 3482342"/>
              <a:gd name="connsiteX93" fmla="*/ 5898141 w 12192000"/>
              <a:gd name="connsiteY93" fmla="*/ 2144806 h 3482342"/>
              <a:gd name="connsiteX94" fmla="*/ 5855337 w 12192000"/>
              <a:gd name="connsiteY94" fmla="*/ 2137719 h 3482342"/>
              <a:gd name="connsiteX95" fmla="*/ 5817682 w 12192000"/>
              <a:gd name="connsiteY95" fmla="*/ 2157358 h 3482342"/>
              <a:gd name="connsiteX96" fmla="*/ 5735300 w 12192000"/>
              <a:gd name="connsiteY96" fmla="*/ 2158902 h 3482342"/>
              <a:gd name="connsiteX97" fmla="*/ 5591469 w 12192000"/>
              <a:gd name="connsiteY97" fmla="*/ 2178389 h 3482342"/>
              <a:gd name="connsiteX98" fmla="*/ 5505818 w 12192000"/>
              <a:gd name="connsiteY98" fmla="*/ 2194207 h 3482342"/>
              <a:gd name="connsiteX99" fmla="*/ 5452860 w 12192000"/>
              <a:gd name="connsiteY99" fmla="*/ 2180085 h 3482342"/>
              <a:gd name="connsiteX100" fmla="*/ 5414282 w 12192000"/>
              <a:gd name="connsiteY100" fmla="*/ 2183070 h 3482342"/>
              <a:gd name="connsiteX101" fmla="*/ 5368369 w 12192000"/>
              <a:gd name="connsiteY101" fmla="*/ 2204272 h 3482342"/>
              <a:gd name="connsiteX102" fmla="*/ 5336354 w 12192000"/>
              <a:gd name="connsiteY102" fmla="*/ 2218920 h 3482342"/>
              <a:gd name="connsiteX103" fmla="*/ 5291263 w 12192000"/>
              <a:gd name="connsiteY103" fmla="*/ 2239182 h 3482342"/>
              <a:gd name="connsiteX104" fmla="*/ 5255152 w 12192000"/>
              <a:gd name="connsiteY104" fmla="*/ 2247164 h 3482342"/>
              <a:gd name="connsiteX105" fmla="*/ 5233796 w 12192000"/>
              <a:gd name="connsiteY105" fmla="*/ 2268260 h 3482342"/>
              <a:gd name="connsiteX106" fmla="*/ 5212786 w 12192000"/>
              <a:gd name="connsiteY106" fmla="*/ 2296592 h 3482342"/>
              <a:gd name="connsiteX107" fmla="*/ 5173523 w 12192000"/>
              <a:gd name="connsiteY107" fmla="*/ 2309057 h 3482342"/>
              <a:gd name="connsiteX108" fmla="*/ 5123830 w 12192000"/>
              <a:gd name="connsiteY108" fmla="*/ 2307070 h 3482342"/>
              <a:gd name="connsiteX109" fmla="*/ 5065426 w 12192000"/>
              <a:gd name="connsiteY109" fmla="*/ 2324076 h 3482342"/>
              <a:gd name="connsiteX110" fmla="*/ 4975908 w 12192000"/>
              <a:gd name="connsiteY110" fmla="*/ 2364128 h 3482342"/>
              <a:gd name="connsiteX111" fmla="*/ 4913723 w 12192000"/>
              <a:gd name="connsiteY111" fmla="*/ 2385265 h 3482342"/>
              <a:gd name="connsiteX112" fmla="*/ 4746485 w 12192000"/>
              <a:gd name="connsiteY112" fmla="*/ 2451769 h 3482342"/>
              <a:gd name="connsiteX113" fmla="*/ 4681588 w 12192000"/>
              <a:gd name="connsiteY113" fmla="*/ 2467494 h 3482342"/>
              <a:gd name="connsiteX114" fmla="*/ 1783655 w 12192000"/>
              <a:gd name="connsiteY114" fmla="*/ 3163860 h 3482342"/>
              <a:gd name="connsiteX115" fmla="*/ 1325955 w 12192000"/>
              <a:gd name="connsiteY115" fmla="*/ 3176692 h 3482342"/>
              <a:gd name="connsiteX116" fmla="*/ 1190384 w 12192000"/>
              <a:gd name="connsiteY116" fmla="*/ 3203504 h 3482342"/>
              <a:gd name="connsiteX117" fmla="*/ 1094537 w 12192000"/>
              <a:gd name="connsiteY117" fmla="*/ 3229469 h 3482342"/>
              <a:gd name="connsiteX118" fmla="*/ 779276 w 12192000"/>
              <a:gd name="connsiteY118" fmla="*/ 3327290 h 3482342"/>
              <a:gd name="connsiteX119" fmla="*/ 600378 w 12192000"/>
              <a:gd name="connsiteY119" fmla="*/ 3335250 h 3482342"/>
              <a:gd name="connsiteX120" fmla="*/ 493457 w 12192000"/>
              <a:gd name="connsiteY120" fmla="*/ 3365044 h 3482342"/>
              <a:gd name="connsiteX121" fmla="*/ 349402 w 12192000"/>
              <a:gd name="connsiteY121" fmla="*/ 3380897 h 3482342"/>
              <a:gd name="connsiteX122" fmla="*/ 192183 w 12192000"/>
              <a:gd name="connsiteY122" fmla="*/ 3460075 h 3482342"/>
              <a:gd name="connsiteX123" fmla="*/ 46713 w 12192000"/>
              <a:gd name="connsiteY123" fmla="*/ 3462986 h 3482342"/>
              <a:gd name="connsiteX124" fmla="*/ 2765 w 12192000"/>
              <a:gd name="connsiteY124" fmla="*/ 3480770 h 3482342"/>
              <a:gd name="connsiteX125" fmla="*/ 0 w 12192000"/>
              <a:gd name="connsiteY125" fmla="*/ 3482342 h 3482342"/>
              <a:gd name="connsiteX126" fmla="*/ 0 w 12192000"/>
              <a:gd name="connsiteY12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00239 w 12192000"/>
              <a:gd name="connsiteY40" fmla="*/ 1456332 h 3482342"/>
              <a:gd name="connsiteX41" fmla="*/ 10264922 w 12192000"/>
              <a:gd name="connsiteY41" fmla="*/ 1472107 h 3482342"/>
              <a:gd name="connsiteX42" fmla="*/ 10201385 w 12192000"/>
              <a:gd name="connsiteY42" fmla="*/ 1477515 h 3482342"/>
              <a:gd name="connsiteX43" fmla="*/ 10120184 w 12192000"/>
              <a:gd name="connsiteY43" fmla="*/ 1466924 h 3482342"/>
              <a:gd name="connsiteX44" fmla="*/ 10058690 w 12192000"/>
              <a:gd name="connsiteY44" fmla="*/ 1474888 h 3482342"/>
              <a:gd name="connsiteX45" fmla="*/ 10004424 w 12192000"/>
              <a:gd name="connsiteY45" fmla="*/ 1489801 h 3482342"/>
              <a:gd name="connsiteX46" fmla="*/ 9999951 w 12192000"/>
              <a:gd name="connsiteY46" fmla="*/ 1499127 h 3482342"/>
              <a:gd name="connsiteX47" fmla="*/ 9845462 w 12192000"/>
              <a:gd name="connsiteY47" fmla="*/ 1548192 h 3482342"/>
              <a:gd name="connsiteX48" fmla="*/ 9736156 w 12192000"/>
              <a:gd name="connsiteY48" fmla="*/ 1581928 h 3482342"/>
              <a:gd name="connsiteX49" fmla="*/ 9693355 w 12192000"/>
              <a:gd name="connsiteY49" fmla="*/ 1602632 h 3482342"/>
              <a:gd name="connsiteX50" fmla="*/ 9664242 w 12192000"/>
              <a:gd name="connsiteY50" fmla="*/ 1622075 h 3482342"/>
              <a:gd name="connsiteX51" fmla="*/ 9579195 w 12192000"/>
              <a:gd name="connsiteY51" fmla="*/ 1648017 h 3482342"/>
              <a:gd name="connsiteX52" fmla="*/ 9433652 w 12192000"/>
              <a:gd name="connsiteY52" fmla="*/ 1681174 h 3482342"/>
              <a:gd name="connsiteX53" fmla="*/ 9403775 w 12192000"/>
              <a:gd name="connsiteY53" fmla="*/ 1690403 h 3482342"/>
              <a:gd name="connsiteX54" fmla="*/ 9382503 w 12192000"/>
              <a:gd name="connsiteY54" fmla="*/ 1706957 h 3482342"/>
              <a:gd name="connsiteX55" fmla="*/ 9381410 w 12192000"/>
              <a:gd name="connsiteY55" fmla="*/ 1718312 h 3482342"/>
              <a:gd name="connsiteX56" fmla="*/ 9365685 w 12192000"/>
              <a:gd name="connsiteY56" fmla="*/ 1724772 h 3482342"/>
              <a:gd name="connsiteX57" fmla="*/ 9278020 w 12192000"/>
              <a:gd name="connsiteY57" fmla="*/ 1741161 h 3482342"/>
              <a:gd name="connsiteX58" fmla="*/ 9217145 w 12192000"/>
              <a:gd name="connsiteY58" fmla="*/ 1771195 h 3482342"/>
              <a:gd name="connsiteX59" fmla="*/ 8955875 w 12192000"/>
              <a:gd name="connsiteY59" fmla="*/ 1796806 h 3482342"/>
              <a:gd name="connsiteX60" fmla="*/ 8648415 w 12192000"/>
              <a:gd name="connsiteY60" fmla="*/ 1878623 h 3482342"/>
              <a:gd name="connsiteX61" fmla="*/ 8495949 w 12192000"/>
              <a:gd name="connsiteY61" fmla="*/ 1902425 h 3482342"/>
              <a:gd name="connsiteX62" fmla="*/ 8236214 w 12192000"/>
              <a:gd name="connsiteY62" fmla="*/ 1909725 h 3482342"/>
              <a:gd name="connsiteX63" fmla="*/ 8132104 w 12192000"/>
              <a:gd name="connsiteY63" fmla="*/ 1895727 h 3482342"/>
              <a:gd name="connsiteX64" fmla="*/ 7918078 w 12192000"/>
              <a:gd name="connsiteY64" fmla="*/ 1862668 h 3482342"/>
              <a:gd name="connsiteX65" fmla="*/ 7817899 w 12192000"/>
              <a:gd name="connsiteY65" fmla="*/ 1862176 h 3482342"/>
              <a:gd name="connsiteX66" fmla="*/ 7768994 w 12192000"/>
              <a:gd name="connsiteY66" fmla="*/ 1855721 h 3482342"/>
              <a:gd name="connsiteX67" fmla="*/ 7618027 w 12192000"/>
              <a:gd name="connsiteY67" fmla="*/ 1830959 h 3482342"/>
              <a:gd name="connsiteX68" fmla="*/ 7449425 w 12192000"/>
              <a:gd name="connsiteY68" fmla="*/ 1810910 h 3482342"/>
              <a:gd name="connsiteX69" fmla="*/ 7342915 w 12192000"/>
              <a:gd name="connsiteY69" fmla="*/ 1819827 h 3482342"/>
              <a:gd name="connsiteX70" fmla="*/ 7255191 w 12192000"/>
              <a:gd name="connsiteY70" fmla="*/ 1834354 h 3482342"/>
              <a:gd name="connsiteX71" fmla="*/ 7131205 w 12192000"/>
              <a:gd name="connsiteY71" fmla="*/ 1845557 h 3482342"/>
              <a:gd name="connsiteX72" fmla="*/ 6941837 w 12192000"/>
              <a:gd name="connsiteY72" fmla="*/ 1840640 h 3482342"/>
              <a:gd name="connsiteX73" fmla="*/ 6837145 w 12192000"/>
              <a:gd name="connsiteY73" fmla="*/ 1870724 h 3482342"/>
              <a:gd name="connsiteX74" fmla="*/ 6753991 w 12192000"/>
              <a:gd name="connsiteY74" fmla="*/ 1860969 h 3482342"/>
              <a:gd name="connsiteX75" fmla="*/ 6727754 w 12192000"/>
              <a:gd name="connsiteY75" fmla="*/ 1882372 h 3482342"/>
              <a:gd name="connsiteX76" fmla="*/ 6723371 w 12192000"/>
              <a:gd name="connsiteY76" fmla="*/ 1886494 h 3482342"/>
              <a:gd name="connsiteX77" fmla="*/ 6702779 w 12192000"/>
              <a:gd name="connsiteY77" fmla="*/ 1893601 h 3482342"/>
              <a:gd name="connsiteX78" fmla="*/ 6686657 w 12192000"/>
              <a:gd name="connsiteY78" fmla="*/ 1907344 h 3482342"/>
              <a:gd name="connsiteX79" fmla="*/ 6651330 w 12192000"/>
              <a:gd name="connsiteY79" fmla="*/ 1922921 h 3482342"/>
              <a:gd name="connsiteX80" fmla="*/ 6622958 w 12192000"/>
              <a:gd name="connsiteY80" fmla="*/ 1936255 h 3482342"/>
              <a:gd name="connsiteX81" fmla="*/ 6522602 w 12192000"/>
              <a:gd name="connsiteY81" fmla="*/ 1954133 h 3482342"/>
              <a:gd name="connsiteX82" fmla="*/ 6444344 w 12192000"/>
              <a:gd name="connsiteY82" fmla="*/ 1969663 h 3482342"/>
              <a:gd name="connsiteX83" fmla="*/ 6409626 w 12192000"/>
              <a:gd name="connsiteY83" fmla="*/ 1978846 h 3482342"/>
              <a:gd name="connsiteX84" fmla="*/ 6333446 w 12192000"/>
              <a:gd name="connsiteY84" fmla="*/ 1997163 h 3482342"/>
              <a:gd name="connsiteX85" fmla="*/ 6294933 w 12192000"/>
              <a:gd name="connsiteY85" fmla="*/ 2019412 h 3482342"/>
              <a:gd name="connsiteX86" fmla="*/ 6238719 w 12192000"/>
              <a:gd name="connsiteY86" fmla="*/ 2042547 h 3482342"/>
              <a:gd name="connsiteX87" fmla="*/ 6187205 w 12192000"/>
              <a:gd name="connsiteY87" fmla="*/ 2060048 h 3482342"/>
              <a:gd name="connsiteX88" fmla="*/ 6138780 w 12192000"/>
              <a:gd name="connsiteY88" fmla="*/ 2081918 h 3482342"/>
              <a:gd name="connsiteX89" fmla="*/ 6120125 w 12192000"/>
              <a:gd name="connsiteY89" fmla="*/ 2109475 h 3482342"/>
              <a:gd name="connsiteX90" fmla="*/ 6056576 w 12192000"/>
              <a:gd name="connsiteY90" fmla="*/ 2120066 h 3482342"/>
              <a:gd name="connsiteX91" fmla="*/ 5993794 w 12192000"/>
              <a:gd name="connsiteY91" fmla="*/ 2122569 h 3482342"/>
              <a:gd name="connsiteX92" fmla="*/ 5943601 w 12192000"/>
              <a:gd name="connsiteY92" fmla="*/ 2137719 h 3482342"/>
              <a:gd name="connsiteX93" fmla="*/ 5898141 w 12192000"/>
              <a:gd name="connsiteY93" fmla="*/ 2144806 h 3482342"/>
              <a:gd name="connsiteX94" fmla="*/ 5855337 w 12192000"/>
              <a:gd name="connsiteY94" fmla="*/ 2137719 h 3482342"/>
              <a:gd name="connsiteX95" fmla="*/ 5817682 w 12192000"/>
              <a:gd name="connsiteY95" fmla="*/ 2157358 h 3482342"/>
              <a:gd name="connsiteX96" fmla="*/ 5735300 w 12192000"/>
              <a:gd name="connsiteY96" fmla="*/ 2158902 h 3482342"/>
              <a:gd name="connsiteX97" fmla="*/ 5591469 w 12192000"/>
              <a:gd name="connsiteY97" fmla="*/ 2178389 h 3482342"/>
              <a:gd name="connsiteX98" fmla="*/ 5505818 w 12192000"/>
              <a:gd name="connsiteY98" fmla="*/ 2194207 h 3482342"/>
              <a:gd name="connsiteX99" fmla="*/ 5452860 w 12192000"/>
              <a:gd name="connsiteY99" fmla="*/ 2180085 h 3482342"/>
              <a:gd name="connsiteX100" fmla="*/ 5414282 w 12192000"/>
              <a:gd name="connsiteY100" fmla="*/ 2183070 h 3482342"/>
              <a:gd name="connsiteX101" fmla="*/ 5368369 w 12192000"/>
              <a:gd name="connsiteY101" fmla="*/ 2204272 h 3482342"/>
              <a:gd name="connsiteX102" fmla="*/ 5336354 w 12192000"/>
              <a:gd name="connsiteY102" fmla="*/ 2218920 h 3482342"/>
              <a:gd name="connsiteX103" fmla="*/ 5291263 w 12192000"/>
              <a:gd name="connsiteY103" fmla="*/ 2239182 h 3482342"/>
              <a:gd name="connsiteX104" fmla="*/ 5255152 w 12192000"/>
              <a:gd name="connsiteY104" fmla="*/ 2247164 h 3482342"/>
              <a:gd name="connsiteX105" fmla="*/ 5233796 w 12192000"/>
              <a:gd name="connsiteY105" fmla="*/ 2268260 h 3482342"/>
              <a:gd name="connsiteX106" fmla="*/ 5212786 w 12192000"/>
              <a:gd name="connsiteY106" fmla="*/ 2296592 h 3482342"/>
              <a:gd name="connsiteX107" fmla="*/ 5173523 w 12192000"/>
              <a:gd name="connsiteY107" fmla="*/ 2309057 h 3482342"/>
              <a:gd name="connsiteX108" fmla="*/ 5123830 w 12192000"/>
              <a:gd name="connsiteY108" fmla="*/ 2307070 h 3482342"/>
              <a:gd name="connsiteX109" fmla="*/ 5065426 w 12192000"/>
              <a:gd name="connsiteY109" fmla="*/ 2324076 h 3482342"/>
              <a:gd name="connsiteX110" fmla="*/ 4975908 w 12192000"/>
              <a:gd name="connsiteY110" fmla="*/ 2364128 h 3482342"/>
              <a:gd name="connsiteX111" fmla="*/ 4913723 w 12192000"/>
              <a:gd name="connsiteY111" fmla="*/ 2385265 h 3482342"/>
              <a:gd name="connsiteX112" fmla="*/ 4746485 w 12192000"/>
              <a:gd name="connsiteY112" fmla="*/ 2451769 h 3482342"/>
              <a:gd name="connsiteX113" fmla="*/ 4681588 w 12192000"/>
              <a:gd name="connsiteY113" fmla="*/ 2467494 h 3482342"/>
              <a:gd name="connsiteX114" fmla="*/ 1783655 w 12192000"/>
              <a:gd name="connsiteY114" fmla="*/ 3163860 h 3482342"/>
              <a:gd name="connsiteX115" fmla="*/ 1325955 w 12192000"/>
              <a:gd name="connsiteY115" fmla="*/ 3176692 h 3482342"/>
              <a:gd name="connsiteX116" fmla="*/ 1190384 w 12192000"/>
              <a:gd name="connsiteY116" fmla="*/ 3203504 h 3482342"/>
              <a:gd name="connsiteX117" fmla="*/ 1094537 w 12192000"/>
              <a:gd name="connsiteY117" fmla="*/ 3229469 h 3482342"/>
              <a:gd name="connsiteX118" fmla="*/ 779276 w 12192000"/>
              <a:gd name="connsiteY118" fmla="*/ 3327290 h 3482342"/>
              <a:gd name="connsiteX119" fmla="*/ 600378 w 12192000"/>
              <a:gd name="connsiteY119" fmla="*/ 3335250 h 3482342"/>
              <a:gd name="connsiteX120" fmla="*/ 493457 w 12192000"/>
              <a:gd name="connsiteY120" fmla="*/ 3365044 h 3482342"/>
              <a:gd name="connsiteX121" fmla="*/ 349402 w 12192000"/>
              <a:gd name="connsiteY121" fmla="*/ 3380897 h 3482342"/>
              <a:gd name="connsiteX122" fmla="*/ 192183 w 12192000"/>
              <a:gd name="connsiteY122" fmla="*/ 3460075 h 3482342"/>
              <a:gd name="connsiteX123" fmla="*/ 46713 w 12192000"/>
              <a:gd name="connsiteY123" fmla="*/ 3462986 h 3482342"/>
              <a:gd name="connsiteX124" fmla="*/ 2765 w 12192000"/>
              <a:gd name="connsiteY124" fmla="*/ 3480770 h 3482342"/>
              <a:gd name="connsiteX125" fmla="*/ 0 w 12192000"/>
              <a:gd name="connsiteY125" fmla="*/ 3482342 h 3482342"/>
              <a:gd name="connsiteX126" fmla="*/ 0 w 12192000"/>
              <a:gd name="connsiteY12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00239 w 12192000"/>
              <a:gd name="connsiteY40" fmla="*/ 1456332 h 3482342"/>
              <a:gd name="connsiteX41" fmla="*/ 10264922 w 12192000"/>
              <a:gd name="connsiteY41" fmla="*/ 1472107 h 3482342"/>
              <a:gd name="connsiteX42" fmla="*/ 10201385 w 12192000"/>
              <a:gd name="connsiteY42" fmla="*/ 1477515 h 3482342"/>
              <a:gd name="connsiteX43" fmla="*/ 10151958 w 12192000"/>
              <a:gd name="connsiteY43" fmla="*/ 1477515 h 3482342"/>
              <a:gd name="connsiteX44" fmla="*/ 10120184 w 12192000"/>
              <a:gd name="connsiteY44" fmla="*/ 1466924 h 3482342"/>
              <a:gd name="connsiteX45" fmla="*/ 10058690 w 12192000"/>
              <a:gd name="connsiteY45" fmla="*/ 1474888 h 3482342"/>
              <a:gd name="connsiteX46" fmla="*/ 10004424 w 12192000"/>
              <a:gd name="connsiteY46" fmla="*/ 1489801 h 3482342"/>
              <a:gd name="connsiteX47" fmla="*/ 9999951 w 12192000"/>
              <a:gd name="connsiteY47" fmla="*/ 1499127 h 3482342"/>
              <a:gd name="connsiteX48" fmla="*/ 9845462 w 12192000"/>
              <a:gd name="connsiteY48" fmla="*/ 1548192 h 3482342"/>
              <a:gd name="connsiteX49" fmla="*/ 9736156 w 12192000"/>
              <a:gd name="connsiteY49" fmla="*/ 1581928 h 3482342"/>
              <a:gd name="connsiteX50" fmla="*/ 9693355 w 12192000"/>
              <a:gd name="connsiteY50" fmla="*/ 1602632 h 3482342"/>
              <a:gd name="connsiteX51" fmla="*/ 9664242 w 12192000"/>
              <a:gd name="connsiteY51" fmla="*/ 1622075 h 3482342"/>
              <a:gd name="connsiteX52" fmla="*/ 9579195 w 12192000"/>
              <a:gd name="connsiteY52" fmla="*/ 1648017 h 3482342"/>
              <a:gd name="connsiteX53" fmla="*/ 9433652 w 12192000"/>
              <a:gd name="connsiteY53" fmla="*/ 1681174 h 3482342"/>
              <a:gd name="connsiteX54" fmla="*/ 9403775 w 12192000"/>
              <a:gd name="connsiteY54" fmla="*/ 1690403 h 3482342"/>
              <a:gd name="connsiteX55" fmla="*/ 9382503 w 12192000"/>
              <a:gd name="connsiteY55" fmla="*/ 1706957 h 3482342"/>
              <a:gd name="connsiteX56" fmla="*/ 9381410 w 12192000"/>
              <a:gd name="connsiteY56" fmla="*/ 1718312 h 3482342"/>
              <a:gd name="connsiteX57" fmla="*/ 9365685 w 12192000"/>
              <a:gd name="connsiteY57" fmla="*/ 1724772 h 3482342"/>
              <a:gd name="connsiteX58" fmla="*/ 9278020 w 12192000"/>
              <a:gd name="connsiteY58" fmla="*/ 1741161 h 3482342"/>
              <a:gd name="connsiteX59" fmla="*/ 9217145 w 12192000"/>
              <a:gd name="connsiteY59" fmla="*/ 1771195 h 3482342"/>
              <a:gd name="connsiteX60" fmla="*/ 8955875 w 12192000"/>
              <a:gd name="connsiteY60" fmla="*/ 1796806 h 3482342"/>
              <a:gd name="connsiteX61" fmla="*/ 8648415 w 12192000"/>
              <a:gd name="connsiteY61" fmla="*/ 1878623 h 3482342"/>
              <a:gd name="connsiteX62" fmla="*/ 8495949 w 12192000"/>
              <a:gd name="connsiteY62" fmla="*/ 1902425 h 3482342"/>
              <a:gd name="connsiteX63" fmla="*/ 8236214 w 12192000"/>
              <a:gd name="connsiteY63" fmla="*/ 1909725 h 3482342"/>
              <a:gd name="connsiteX64" fmla="*/ 8132104 w 12192000"/>
              <a:gd name="connsiteY64" fmla="*/ 1895727 h 3482342"/>
              <a:gd name="connsiteX65" fmla="*/ 7918078 w 12192000"/>
              <a:gd name="connsiteY65" fmla="*/ 1862668 h 3482342"/>
              <a:gd name="connsiteX66" fmla="*/ 7817899 w 12192000"/>
              <a:gd name="connsiteY66" fmla="*/ 1862176 h 3482342"/>
              <a:gd name="connsiteX67" fmla="*/ 7768994 w 12192000"/>
              <a:gd name="connsiteY67" fmla="*/ 1855721 h 3482342"/>
              <a:gd name="connsiteX68" fmla="*/ 7618027 w 12192000"/>
              <a:gd name="connsiteY68" fmla="*/ 1830959 h 3482342"/>
              <a:gd name="connsiteX69" fmla="*/ 7449425 w 12192000"/>
              <a:gd name="connsiteY69" fmla="*/ 1810910 h 3482342"/>
              <a:gd name="connsiteX70" fmla="*/ 7342915 w 12192000"/>
              <a:gd name="connsiteY70" fmla="*/ 1819827 h 3482342"/>
              <a:gd name="connsiteX71" fmla="*/ 7255191 w 12192000"/>
              <a:gd name="connsiteY71" fmla="*/ 1834354 h 3482342"/>
              <a:gd name="connsiteX72" fmla="*/ 7131205 w 12192000"/>
              <a:gd name="connsiteY72" fmla="*/ 1845557 h 3482342"/>
              <a:gd name="connsiteX73" fmla="*/ 6941837 w 12192000"/>
              <a:gd name="connsiteY73" fmla="*/ 1840640 h 3482342"/>
              <a:gd name="connsiteX74" fmla="*/ 6837145 w 12192000"/>
              <a:gd name="connsiteY74" fmla="*/ 1870724 h 3482342"/>
              <a:gd name="connsiteX75" fmla="*/ 6753991 w 12192000"/>
              <a:gd name="connsiteY75" fmla="*/ 1860969 h 3482342"/>
              <a:gd name="connsiteX76" fmla="*/ 6727754 w 12192000"/>
              <a:gd name="connsiteY76" fmla="*/ 1882372 h 3482342"/>
              <a:gd name="connsiteX77" fmla="*/ 6723371 w 12192000"/>
              <a:gd name="connsiteY77" fmla="*/ 1886494 h 3482342"/>
              <a:gd name="connsiteX78" fmla="*/ 6702779 w 12192000"/>
              <a:gd name="connsiteY78" fmla="*/ 1893601 h 3482342"/>
              <a:gd name="connsiteX79" fmla="*/ 6686657 w 12192000"/>
              <a:gd name="connsiteY79" fmla="*/ 1907344 h 3482342"/>
              <a:gd name="connsiteX80" fmla="*/ 6651330 w 12192000"/>
              <a:gd name="connsiteY80" fmla="*/ 1922921 h 3482342"/>
              <a:gd name="connsiteX81" fmla="*/ 6622958 w 12192000"/>
              <a:gd name="connsiteY81" fmla="*/ 1936255 h 3482342"/>
              <a:gd name="connsiteX82" fmla="*/ 6522602 w 12192000"/>
              <a:gd name="connsiteY82" fmla="*/ 1954133 h 3482342"/>
              <a:gd name="connsiteX83" fmla="*/ 6444344 w 12192000"/>
              <a:gd name="connsiteY83" fmla="*/ 1969663 h 3482342"/>
              <a:gd name="connsiteX84" fmla="*/ 6409626 w 12192000"/>
              <a:gd name="connsiteY84" fmla="*/ 1978846 h 3482342"/>
              <a:gd name="connsiteX85" fmla="*/ 6333446 w 12192000"/>
              <a:gd name="connsiteY85" fmla="*/ 1997163 h 3482342"/>
              <a:gd name="connsiteX86" fmla="*/ 6294933 w 12192000"/>
              <a:gd name="connsiteY86" fmla="*/ 2019412 h 3482342"/>
              <a:gd name="connsiteX87" fmla="*/ 6238719 w 12192000"/>
              <a:gd name="connsiteY87" fmla="*/ 2042547 h 3482342"/>
              <a:gd name="connsiteX88" fmla="*/ 6187205 w 12192000"/>
              <a:gd name="connsiteY88" fmla="*/ 2060048 h 3482342"/>
              <a:gd name="connsiteX89" fmla="*/ 6138780 w 12192000"/>
              <a:gd name="connsiteY89" fmla="*/ 2081918 h 3482342"/>
              <a:gd name="connsiteX90" fmla="*/ 6120125 w 12192000"/>
              <a:gd name="connsiteY90" fmla="*/ 2109475 h 3482342"/>
              <a:gd name="connsiteX91" fmla="*/ 6056576 w 12192000"/>
              <a:gd name="connsiteY91" fmla="*/ 2120066 h 3482342"/>
              <a:gd name="connsiteX92" fmla="*/ 5993794 w 12192000"/>
              <a:gd name="connsiteY92" fmla="*/ 2122569 h 3482342"/>
              <a:gd name="connsiteX93" fmla="*/ 5943601 w 12192000"/>
              <a:gd name="connsiteY93" fmla="*/ 2137719 h 3482342"/>
              <a:gd name="connsiteX94" fmla="*/ 5898141 w 12192000"/>
              <a:gd name="connsiteY94" fmla="*/ 2144806 h 3482342"/>
              <a:gd name="connsiteX95" fmla="*/ 5855337 w 12192000"/>
              <a:gd name="connsiteY95" fmla="*/ 2137719 h 3482342"/>
              <a:gd name="connsiteX96" fmla="*/ 5817682 w 12192000"/>
              <a:gd name="connsiteY96" fmla="*/ 2157358 h 3482342"/>
              <a:gd name="connsiteX97" fmla="*/ 5735300 w 12192000"/>
              <a:gd name="connsiteY97" fmla="*/ 2158902 h 3482342"/>
              <a:gd name="connsiteX98" fmla="*/ 5591469 w 12192000"/>
              <a:gd name="connsiteY98" fmla="*/ 2178389 h 3482342"/>
              <a:gd name="connsiteX99" fmla="*/ 5505818 w 12192000"/>
              <a:gd name="connsiteY99" fmla="*/ 2194207 h 3482342"/>
              <a:gd name="connsiteX100" fmla="*/ 5452860 w 12192000"/>
              <a:gd name="connsiteY100" fmla="*/ 2180085 h 3482342"/>
              <a:gd name="connsiteX101" fmla="*/ 5414282 w 12192000"/>
              <a:gd name="connsiteY101" fmla="*/ 2183070 h 3482342"/>
              <a:gd name="connsiteX102" fmla="*/ 5368369 w 12192000"/>
              <a:gd name="connsiteY102" fmla="*/ 2204272 h 3482342"/>
              <a:gd name="connsiteX103" fmla="*/ 5336354 w 12192000"/>
              <a:gd name="connsiteY103" fmla="*/ 2218920 h 3482342"/>
              <a:gd name="connsiteX104" fmla="*/ 5291263 w 12192000"/>
              <a:gd name="connsiteY104" fmla="*/ 2239182 h 3482342"/>
              <a:gd name="connsiteX105" fmla="*/ 5255152 w 12192000"/>
              <a:gd name="connsiteY105" fmla="*/ 2247164 h 3482342"/>
              <a:gd name="connsiteX106" fmla="*/ 5233796 w 12192000"/>
              <a:gd name="connsiteY106" fmla="*/ 2268260 h 3482342"/>
              <a:gd name="connsiteX107" fmla="*/ 5212786 w 12192000"/>
              <a:gd name="connsiteY107" fmla="*/ 2296592 h 3482342"/>
              <a:gd name="connsiteX108" fmla="*/ 5173523 w 12192000"/>
              <a:gd name="connsiteY108" fmla="*/ 2309057 h 3482342"/>
              <a:gd name="connsiteX109" fmla="*/ 5123830 w 12192000"/>
              <a:gd name="connsiteY109" fmla="*/ 2307070 h 3482342"/>
              <a:gd name="connsiteX110" fmla="*/ 5065426 w 12192000"/>
              <a:gd name="connsiteY110" fmla="*/ 2324076 h 3482342"/>
              <a:gd name="connsiteX111" fmla="*/ 4975908 w 12192000"/>
              <a:gd name="connsiteY111" fmla="*/ 2364128 h 3482342"/>
              <a:gd name="connsiteX112" fmla="*/ 4913723 w 12192000"/>
              <a:gd name="connsiteY112" fmla="*/ 2385265 h 3482342"/>
              <a:gd name="connsiteX113" fmla="*/ 4746485 w 12192000"/>
              <a:gd name="connsiteY113" fmla="*/ 2451769 h 3482342"/>
              <a:gd name="connsiteX114" fmla="*/ 4681588 w 12192000"/>
              <a:gd name="connsiteY114" fmla="*/ 2467494 h 3482342"/>
              <a:gd name="connsiteX115" fmla="*/ 1783655 w 12192000"/>
              <a:gd name="connsiteY115" fmla="*/ 3163860 h 3482342"/>
              <a:gd name="connsiteX116" fmla="*/ 1325955 w 12192000"/>
              <a:gd name="connsiteY116" fmla="*/ 3176692 h 3482342"/>
              <a:gd name="connsiteX117" fmla="*/ 1190384 w 12192000"/>
              <a:gd name="connsiteY117" fmla="*/ 3203504 h 3482342"/>
              <a:gd name="connsiteX118" fmla="*/ 1094537 w 12192000"/>
              <a:gd name="connsiteY118" fmla="*/ 3229469 h 3482342"/>
              <a:gd name="connsiteX119" fmla="*/ 779276 w 12192000"/>
              <a:gd name="connsiteY119" fmla="*/ 3327290 h 3482342"/>
              <a:gd name="connsiteX120" fmla="*/ 600378 w 12192000"/>
              <a:gd name="connsiteY120" fmla="*/ 3335250 h 3482342"/>
              <a:gd name="connsiteX121" fmla="*/ 493457 w 12192000"/>
              <a:gd name="connsiteY121" fmla="*/ 3365044 h 3482342"/>
              <a:gd name="connsiteX122" fmla="*/ 349402 w 12192000"/>
              <a:gd name="connsiteY122" fmla="*/ 3380897 h 3482342"/>
              <a:gd name="connsiteX123" fmla="*/ 192183 w 12192000"/>
              <a:gd name="connsiteY123" fmla="*/ 3460075 h 3482342"/>
              <a:gd name="connsiteX124" fmla="*/ 46713 w 12192000"/>
              <a:gd name="connsiteY124" fmla="*/ 3462986 h 3482342"/>
              <a:gd name="connsiteX125" fmla="*/ 2765 w 12192000"/>
              <a:gd name="connsiteY125" fmla="*/ 3480770 h 3482342"/>
              <a:gd name="connsiteX126" fmla="*/ 0 w 12192000"/>
              <a:gd name="connsiteY126" fmla="*/ 3482342 h 3482342"/>
              <a:gd name="connsiteX127" fmla="*/ 0 w 12192000"/>
              <a:gd name="connsiteY12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00239 w 12192000"/>
              <a:gd name="connsiteY40" fmla="*/ 1456332 h 3482342"/>
              <a:gd name="connsiteX41" fmla="*/ 10264922 w 12192000"/>
              <a:gd name="connsiteY41" fmla="*/ 1472107 h 3482342"/>
              <a:gd name="connsiteX42" fmla="*/ 10229629 w 12192000"/>
              <a:gd name="connsiteY42" fmla="*/ 1470454 h 3482342"/>
              <a:gd name="connsiteX43" fmla="*/ 10201385 w 12192000"/>
              <a:gd name="connsiteY43" fmla="*/ 1477515 h 3482342"/>
              <a:gd name="connsiteX44" fmla="*/ 10151958 w 12192000"/>
              <a:gd name="connsiteY44" fmla="*/ 1477515 h 3482342"/>
              <a:gd name="connsiteX45" fmla="*/ 10120184 w 12192000"/>
              <a:gd name="connsiteY45" fmla="*/ 1466924 h 3482342"/>
              <a:gd name="connsiteX46" fmla="*/ 10058690 w 12192000"/>
              <a:gd name="connsiteY46" fmla="*/ 1474888 h 3482342"/>
              <a:gd name="connsiteX47" fmla="*/ 10004424 w 12192000"/>
              <a:gd name="connsiteY47" fmla="*/ 1489801 h 3482342"/>
              <a:gd name="connsiteX48" fmla="*/ 9999951 w 12192000"/>
              <a:gd name="connsiteY48" fmla="*/ 1499127 h 3482342"/>
              <a:gd name="connsiteX49" fmla="*/ 9845462 w 12192000"/>
              <a:gd name="connsiteY49" fmla="*/ 1548192 h 3482342"/>
              <a:gd name="connsiteX50" fmla="*/ 9736156 w 12192000"/>
              <a:gd name="connsiteY50" fmla="*/ 1581928 h 3482342"/>
              <a:gd name="connsiteX51" fmla="*/ 9693355 w 12192000"/>
              <a:gd name="connsiteY51" fmla="*/ 1602632 h 3482342"/>
              <a:gd name="connsiteX52" fmla="*/ 9664242 w 12192000"/>
              <a:gd name="connsiteY52" fmla="*/ 1622075 h 3482342"/>
              <a:gd name="connsiteX53" fmla="*/ 9579195 w 12192000"/>
              <a:gd name="connsiteY53" fmla="*/ 1648017 h 3482342"/>
              <a:gd name="connsiteX54" fmla="*/ 9433652 w 12192000"/>
              <a:gd name="connsiteY54" fmla="*/ 1681174 h 3482342"/>
              <a:gd name="connsiteX55" fmla="*/ 9403775 w 12192000"/>
              <a:gd name="connsiteY55" fmla="*/ 1690403 h 3482342"/>
              <a:gd name="connsiteX56" fmla="*/ 9382503 w 12192000"/>
              <a:gd name="connsiteY56" fmla="*/ 1706957 h 3482342"/>
              <a:gd name="connsiteX57" fmla="*/ 9381410 w 12192000"/>
              <a:gd name="connsiteY57" fmla="*/ 1718312 h 3482342"/>
              <a:gd name="connsiteX58" fmla="*/ 9365685 w 12192000"/>
              <a:gd name="connsiteY58" fmla="*/ 1724772 h 3482342"/>
              <a:gd name="connsiteX59" fmla="*/ 9278020 w 12192000"/>
              <a:gd name="connsiteY59" fmla="*/ 1741161 h 3482342"/>
              <a:gd name="connsiteX60" fmla="*/ 9217145 w 12192000"/>
              <a:gd name="connsiteY60" fmla="*/ 1771195 h 3482342"/>
              <a:gd name="connsiteX61" fmla="*/ 8955875 w 12192000"/>
              <a:gd name="connsiteY61" fmla="*/ 1796806 h 3482342"/>
              <a:gd name="connsiteX62" fmla="*/ 8648415 w 12192000"/>
              <a:gd name="connsiteY62" fmla="*/ 1878623 h 3482342"/>
              <a:gd name="connsiteX63" fmla="*/ 8495949 w 12192000"/>
              <a:gd name="connsiteY63" fmla="*/ 1902425 h 3482342"/>
              <a:gd name="connsiteX64" fmla="*/ 8236214 w 12192000"/>
              <a:gd name="connsiteY64" fmla="*/ 1909725 h 3482342"/>
              <a:gd name="connsiteX65" fmla="*/ 8132104 w 12192000"/>
              <a:gd name="connsiteY65" fmla="*/ 1895727 h 3482342"/>
              <a:gd name="connsiteX66" fmla="*/ 7918078 w 12192000"/>
              <a:gd name="connsiteY66" fmla="*/ 1862668 h 3482342"/>
              <a:gd name="connsiteX67" fmla="*/ 7817899 w 12192000"/>
              <a:gd name="connsiteY67" fmla="*/ 1862176 h 3482342"/>
              <a:gd name="connsiteX68" fmla="*/ 7768994 w 12192000"/>
              <a:gd name="connsiteY68" fmla="*/ 1855721 h 3482342"/>
              <a:gd name="connsiteX69" fmla="*/ 7618027 w 12192000"/>
              <a:gd name="connsiteY69" fmla="*/ 1830959 h 3482342"/>
              <a:gd name="connsiteX70" fmla="*/ 7449425 w 12192000"/>
              <a:gd name="connsiteY70" fmla="*/ 1810910 h 3482342"/>
              <a:gd name="connsiteX71" fmla="*/ 7342915 w 12192000"/>
              <a:gd name="connsiteY71" fmla="*/ 1819827 h 3482342"/>
              <a:gd name="connsiteX72" fmla="*/ 7255191 w 12192000"/>
              <a:gd name="connsiteY72" fmla="*/ 1834354 h 3482342"/>
              <a:gd name="connsiteX73" fmla="*/ 7131205 w 12192000"/>
              <a:gd name="connsiteY73" fmla="*/ 1845557 h 3482342"/>
              <a:gd name="connsiteX74" fmla="*/ 6941837 w 12192000"/>
              <a:gd name="connsiteY74" fmla="*/ 1840640 h 3482342"/>
              <a:gd name="connsiteX75" fmla="*/ 6837145 w 12192000"/>
              <a:gd name="connsiteY75" fmla="*/ 1870724 h 3482342"/>
              <a:gd name="connsiteX76" fmla="*/ 6753991 w 12192000"/>
              <a:gd name="connsiteY76" fmla="*/ 1860969 h 3482342"/>
              <a:gd name="connsiteX77" fmla="*/ 6727754 w 12192000"/>
              <a:gd name="connsiteY77" fmla="*/ 1882372 h 3482342"/>
              <a:gd name="connsiteX78" fmla="*/ 6723371 w 12192000"/>
              <a:gd name="connsiteY78" fmla="*/ 1886494 h 3482342"/>
              <a:gd name="connsiteX79" fmla="*/ 6702779 w 12192000"/>
              <a:gd name="connsiteY79" fmla="*/ 1893601 h 3482342"/>
              <a:gd name="connsiteX80" fmla="*/ 6686657 w 12192000"/>
              <a:gd name="connsiteY80" fmla="*/ 1907344 h 3482342"/>
              <a:gd name="connsiteX81" fmla="*/ 6651330 w 12192000"/>
              <a:gd name="connsiteY81" fmla="*/ 1922921 h 3482342"/>
              <a:gd name="connsiteX82" fmla="*/ 6622958 w 12192000"/>
              <a:gd name="connsiteY82" fmla="*/ 1936255 h 3482342"/>
              <a:gd name="connsiteX83" fmla="*/ 6522602 w 12192000"/>
              <a:gd name="connsiteY83" fmla="*/ 1954133 h 3482342"/>
              <a:gd name="connsiteX84" fmla="*/ 6444344 w 12192000"/>
              <a:gd name="connsiteY84" fmla="*/ 1969663 h 3482342"/>
              <a:gd name="connsiteX85" fmla="*/ 6409626 w 12192000"/>
              <a:gd name="connsiteY85" fmla="*/ 1978846 h 3482342"/>
              <a:gd name="connsiteX86" fmla="*/ 6333446 w 12192000"/>
              <a:gd name="connsiteY86" fmla="*/ 1997163 h 3482342"/>
              <a:gd name="connsiteX87" fmla="*/ 6294933 w 12192000"/>
              <a:gd name="connsiteY87" fmla="*/ 2019412 h 3482342"/>
              <a:gd name="connsiteX88" fmla="*/ 6238719 w 12192000"/>
              <a:gd name="connsiteY88" fmla="*/ 2042547 h 3482342"/>
              <a:gd name="connsiteX89" fmla="*/ 6187205 w 12192000"/>
              <a:gd name="connsiteY89" fmla="*/ 2060048 h 3482342"/>
              <a:gd name="connsiteX90" fmla="*/ 6138780 w 12192000"/>
              <a:gd name="connsiteY90" fmla="*/ 2081918 h 3482342"/>
              <a:gd name="connsiteX91" fmla="*/ 6120125 w 12192000"/>
              <a:gd name="connsiteY91" fmla="*/ 2109475 h 3482342"/>
              <a:gd name="connsiteX92" fmla="*/ 6056576 w 12192000"/>
              <a:gd name="connsiteY92" fmla="*/ 2120066 h 3482342"/>
              <a:gd name="connsiteX93" fmla="*/ 5993794 w 12192000"/>
              <a:gd name="connsiteY93" fmla="*/ 2122569 h 3482342"/>
              <a:gd name="connsiteX94" fmla="*/ 5943601 w 12192000"/>
              <a:gd name="connsiteY94" fmla="*/ 2137719 h 3482342"/>
              <a:gd name="connsiteX95" fmla="*/ 5898141 w 12192000"/>
              <a:gd name="connsiteY95" fmla="*/ 2144806 h 3482342"/>
              <a:gd name="connsiteX96" fmla="*/ 5855337 w 12192000"/>
              <a:gd name="connsiteY96" fmla="*/ 2137719 h 3482342"/>
              <a:gd name="connsiteX97" fmla="*/ 5817682 w 12192000"/>
              <a:gd name="connsiteY97" fmla="*/ 2157358 h 3482342"/>
              <a:gd name="connsiteX98" fmla="*/ 5735300 w 12192000"/>
              <a:gd name="connsiteY98" fmla="*/ 2158902 h 3482342"/>
              <a:gd name="connsiteX99" fmla="*/ 5591469 w 12192000"/>
              <a:gd name="connsiteY99" fmla="*/ 2178389 h 3482342"/>
              <a:gd name="connsiteX100" fmla="*/ 5505818 w 12192000"/>
              <a:gd name="connsiteY100" fmla="*/ 2194207 h 3482342"/>
              <a:gd name="connsiteX101" fmla="*/ 5452860 w 12192000"/>
              <a:gd name="connsiteY101" fmla="*/ 2180085 h 3482342"/>
              <a:gd name="connsiteX102" fmla="*/ 5414282 w 12192000"/>
              <a:gd name="connsiteY102" fmla="*/ 2183070 h 3482342"/>
              <a:gd name="connsiteX103" fmla="*/ 5368369 w 12192000"/>
              <a:gd name="connsiteY103" fmla="*/ 2204272 h 3482342"/>
              <a:gd name="connsiteX104" fmla="*/ 5336354 w 12192000"/>
              <a:gd name="connsiteY104" fmla="*/ 2218920 h 3482342"/>
              <a:gd name="connsiteX105" fmla="*/ 5291263 w 12192000"/>
              <a:gd name="connsiteY105" fmla="*/ 2239182 h 3482342"/>
              <a:gd name="connsiteX106" fmla="*/ 5255152 w 12192000"/>
              <a:gd name="connsiteY106" fmla="*/ 2247164 h 3482342"/>
              <a:gd name="connsiteX107" fmla="*/ 5233796 w 12192000"/>
              <a:gd name="connsiteY107" fmla="*/ 2268260 h 3482342"/>
              <a:gd name="connsiteX108" fmla="*/ 5212786 w 12192000"/>
              <a:gd name="connsiteY108" fmla="*/ 2296592 h 3482342"/>
              <a:gd name="connsiteX109" fmla="*/ 5173523 w 12192000"/>
              <a:gd name="connsiteY109" fmla="*/ 2309057 h 3482342"/>
              <a:gd name="connsiteX110" fmla="*/ 5123830 w 12192000"/>
              <a:gd name="connsiteY110" fmla="*/ 2307070 h 3482342"/>
              <a:gd name="connsiteX111" fmla="*/ 5065426 w 12192000"/>
              <a:gd name="connsiteY111" fmla="*/ 2324076 h 3482342"/>
              <a:gd name="connsiteX112" fmla="*/ 4975908 w 12192000"/>
              <a:gd name="connsiteY112" fmla="*/ 2364128 h 3482342"/>
              <a:gd name="connsiteX113" fmla="*/ 4913723 w 12192000"/>
              <a:gd name="connsiteY113" fmla="*/ 2385265 h 3482342"/>
              <a:gd name="connsiteX114" fmla="*/ 4746485 w 12192000"/>
              <a:gd name="connsiteY114" fmla="*/ 2451769 h 3482342"/>
              <a:gd name="connsiteX115" fmla="*/ 4681588 w 12192000"/>
              <a:gd name="connsiteY115" fmla="*/ 2467494 h 3482342"/>
              <a:gd name="connsiteX116" fmla="*/ 1783655 w 12192000"/>
              <a:gd name="connsiteY116" fmla="*/ 3163860 h 3482342"/>
              <a:gd name="connsiteX117" fmla="*/ 1325955 w 12192000"/>
              <a:gd name="connsiteY117" fmla="*/ 3176692 h 3482342"/>
              <a:gd name="connsiteX118" fmla="*/ 1190384 w 12192000"/>
              <a:gd name="connsiteY118" fmla="*/ 3203504 h 3482342"/>
              <a:gd name="connsiteX119" fmla="*/ 1094537 w 12192000"/>
              <a:gd name="connsiteY119" fmla="*/ 3229469 h 3482342"/>
              <a:gd name="connsiteX120" fmla="*/ 779276 w 12192000"/>
              <a:gd name="connsiteY120" fmla="*/ 3327290 h 3482342"/>
              <a:gd name="connsiteX121" fmla="*/ 600378 w 12192000"/>
              <a:gd name="connsiteY121" fmla="*/ 3335250 h 3482342"/>
              <a:gd name="connsiteX122" fmla="*/ 493457 w 12192000"/>
              <a:gd name="connsiteY122" fmla="*/ 3365044 h 3482342"/>
              <a:gd name="connsiteX123" fmla="*/ 349402 w 12192000"/>
              <a:gd name="connsiteY123" fmla="*/ 3380897 h 3482342"/>
              <a:gd name="connsiteX124" fmla="*/ 192183 w 12192000"/>
              <a:gd name="connsiteY124" fmla="*/ 3460075 h 3482342"/>
              <a:gd name="connsiteX125" fmla="*/ 46713 w 12192000"/>
              <a:gd name="connsiteY125" fmla="*/ 3462986 h 3482342"/>
              <a:gd name="connsiteX126" fmla="*/ 2765 w 12192000"/>
              <a:gd name="connsiteY126" fmla="*/ 3480770 h 3482342"/>
              <a:gd name="connsiteX127" fmla="*/ 0 w 12192000"/>
              <a:gd name="connsiteY127" fmla="*/ 3482342 h 3482342"/>
              <a:gd name="connsiteX128" fmla="*/ 0 w 12192000"/>
              <a:gd name="connsiteY12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87356 w 12192000"/>
              <a:gd name="connsiteY37" fmla="*/ 1385722 h 3482342"/>
              <a:gd name="connsiteX38" fmla="*/ 10464012 w 12192000"/>
              <a:gd name="connsiteY38" fmla="*/ 1391778 h 3482342"/>
              <a:gd name="connsiteX39" fmla="*/ 10405409 w 12192000"/>
              <a:gd name="connsiteY39" fmla="*/ 1422789 h 3482342"/>
              <a:gd name="connsiteX40" fmla="*/ 10370530 w 12192000"/>
              <a:gd name="connsiteY40" fmla="*/ 1441596 h 3482342"/>
              <a:gd name="connsiteX41" fmla="*/ 10300239 w 12192000"/>
              <a:gd name="connsiteY41" fmla="*/ 1456332 h 3482342"/>
              <a:gd name="connsiteX42" fmla="*/ 10264922 w 12192000"/>
              <a:gd name="connsiteY42" fmla="*/ 1472107 h 3482342"/>
              <a:gd name="connsiteX43" fmla="*/ 10229629 w 12192000"/>
              <a:gd name="connsiteY43" fmla="*/ 1470454 h 3482342"/>
              <a:gd name="connsiteX44" fmla="*/ 10201385 w 12192000"/>
              <a:gd name="connsiteY44" fmla="*/ 1477515 h 3482342"/>
              <a:gd name="connsiteX45" fmla="*/ 10151958 w 12192000"/>
              <a:gd name="connsiteY45" fmla="*/ 1477515 h 3482342"/>
              <a:gd name="connsiteX46" fmla="*/ 10120184 w 12192000"/>
              <a:gd name="connsiteY46" fmla="*/ 1466924 h 3482342"/>
              <a:gd name="connsiteX47" fmla="*/ 10058690 w 12192000"/>
              <a:gd name="connsiteY47" fmla="*/ 1474888 h 3482342"/>
              <a:gd name="connsiteX48" fmla="*/ 10004424 w 12192000"/>
              <a:gd name="connsiteY48" fmla="*/ 1489801 h 3482342"/>
              <a:gd name="connsiteX49" fmla="*/ 9999951 w 12192000"/>
              <a:gd name="connsiteY49" fmla="*/ 1499127 h 3482342"/>
              <a:gd name="connsiteX50" fmla="*/ 9845462 w 12192000"/>
              <a:gd name="connsiteY50" fmla="*/ 1548192 h 3482342"/>
              <a:gd name="connsiteX51" fmla="*/ 9736156 w 12192000"/>
              <a:gd name="connsiteY51" fmla="*/ 1581928 h 3482342"/>
              <a:gd name="connsiteX52" fmla="*/ 9693355 w 12192000"/>
              <a:gd name="connsiteY52" fmla="*/ 1602632 h 3482342"/>
              <a:gd name="connsiteX53" fmla="*/ 9664242 w 12192000"/>
              <a:gd name="connsiteY53" fmla="*/ 1622075 h 3482342"/>
              <a:gd name="connsiteX54" fmla="*/ 9579195 w 12192000"/>
              <a:gd name="connsiteY54" fmla="*/ 1648017 h 3482342"/>
              <a:gd name="connsiteX55" fmla="*/ 9433652 w 12192000"/>
              <a:gd name="connsiteY55" fmla="*/ 1681174 h 3482342"/>
              <a:gd name="connsiteX56" fmla="*/ 9403775 w 12192000"/>
              <a:gd name="connsiteY56" fmla="*/ 1690403 h 3482342"/>
              <a:gd name="connsiteX57" fmla="*/ 9382503 w 12192000"/>
              <a:gd name="connsiteY57" fmla="*/ 1706957 h 3482342"/>
              <a:gd name="connsiteX58" fmla="*/ 9381410 w 12192000"/>
              <a:gd name="connsiteY58" fmla="*/ 1718312 h 3482342"/>
              <a:gd name="connsiteX59" fmla="*/ 9365685 w 12192000"/>
              <a:gd name="connsiteY59" fmla="*/ 1724772 h 3482342"/>
              <a:gd name="connsiteX60" fmla="*/ 9278020 w 12192000"/>
              <a:gd name="connsiteY60" fmla="*/ 1741161 h 3482342"/>
              <a:gd name="connsiteX61" fmla="*/ 9217145 w 12192000"/>
              <a:gd name="connsiteY61" fmla="*/ 1771195 h 3482342"/>
              <a:gd name="connsiteX62" fmla="*/ 8955875 w 12192000"/>
              <a:gd name="connsiteY62" fmla="*/ 1796806 h 3482342"/>
              <a:gd name="connsiteX63" fmla="*/ 8648415 w 12192000"/>
              <a:gd name="connsiteY63" fmla="*/ 1878623 h 3482342"/>
              <a:gd name="connsiteX64" fmla="*/ 8495949 w 12192000"/>
              <a:gd name="connsiteY64" fmla="*/ 1902425 h 3482342"/>
              <a:gd name="connsiteX65" fmla="*/ 8236214 w 12192000"/>
              <a:gd name="connsiteY65" fmla="*/ 1909725 h 3482342"/>
              <a:gd name="connsiteX66" fmla="*/ 8132104 w 12192000"/>
              <a:gd name="connsiteY66" fmla="*/ 1895727 h 3482342"/>
              <a:gd name="connsiteX67" fmla="*/ 7918078 w 12192000"/>
              <a:gd name="connsiteY67" fmla="*/ 1862668 h 3482342"/>
              <a:gd name="connsiteX68" fmla="*/ 7817899 w 12192000"/>
              <a:gd name="connsiteY68" fmla="*/ 1862176 h 3482342"/>
              <a:gd name="connsiteX69" fmla="*/ 7768994 w 12192000"/>
              <a:gd name="connsiteY69" fmla="*/ 1855721 h 3482342"/>
              <a:gd name="connsiteX70" fmla="*/ 7618027 w 12192000"/>
              <a:gd name="connsiteY70" fmla="*/ 1830959 h 3482342"/>
              <a:gd name="connsiteX71" fmla="*/ 7449425 w 12192000"/>
              <a:gd name="connsiteY71" fmla="*/ 1810910 h 3482342"/>
              <a:gd name="connsiteX72" fmla="*/ 7342915 w 12192000"/>
              <a:gd name="connsiteY72" fmla="*/ 1819827 h 3482342"/>
              <a:gd name="connsiteX73" fmla="*/ 7255191 w 12192000"/>
              <a:gd name="connsiteY73" fmla="*/ 1834354 h 3482342"/>
              <a:gd name="connsiteX74" fmla="*/ 7131205 w 12192000"/>
              <a:gd name="connsiteY74" fmla="*/ 1845557 h 3482342"/>
              <a:gd name="connsiteX75" fmla="*/ 6941837 w 12192000"/>
              <a:gd name="connsiteY75" fmla="*/ 1840640 h 3482342"/>
              <a:gd name="connsiteX76" fmla="*/ 6837145 w 12192000"/>
              <a:gd name="connsiteY76" fmla="*/ 1870724 h 3482342"/>
              <a:gd name="connsiteX77" fmla="*/ 6753991 w 12192000"/>
              <a:gd name="connsiteY77" fmla="*/ 1860969 h 3482342"/>
              <a:gd name="connsiteX78" fmla="*/ 6727754 w 12192000"/>
              <a:gd name="connsiteY78" fmla="*/ 1882372 h 3482342"/>
              <a:gd name="connsiteX79" fmla="*/ 6723371 w 12192000"/>
              <a:gd name="connsiteY79" fmla="*/ 1886494 h 3482342"/>
              <a:gd name="connsiteX80" fmla="*/ 6702779 w 12192000"/>
              <a:gd name="connsiteY80" fmla="*/ 1893601 h 3482342"/>
              <a:gd name="connsiteX81" fmla="*/ 6686657 w 12192000"/>
              <a:gd name="connsiteY81" fmla="*/ 1907344 h 3482342"/>
              <a:gd name="connsiteX82" fmla="*/ 6651330 w 12192000"/>
              <a:gd name="connsiteY82" fmla="*/ 1922921 h 3482342"/>
              <a:gd name="connsiteX83" fmla="*/ 6622958 w 12192000"/>
              <a:gd name="connsiteY83" fmla="*/ 1936255 h 3482342"/>
              <a:gd name="connsiteX84" fmla="*/ 6522602 w 12192000"/>
              <a:gd name="connsiteY84" fmla="*/ 1954133 h 3482342"/>
              <a:gd name="connsiteX85" fmla="*/ 6444344 w 12192000"/>
              <a:gd name="connsiteY85" fmla="*/ 1969663 h 3482342"/>
              <a:gd name="connsiteX86" fmla="*/ 6409626 w 12192000"/>
              <a:gd name="connsiteY86" fmla="*/ 1978846 h 3482342"/>
              <a:gd name="connsiteX87" fmla="*/ 6333446 w 12192000"/>
              <a:gd name="connsiteY87" fmla="*/ 1997163 h 3482342"/>
              <a:gd name="connsiteX88" fmla="*/ 6294933 w 12192000"/>
              <a:gd name="connsiteY88" fmla="*/ 2019412 h 3482342"/>
              <a:gd name="connsiteX89" fmla="*/ 6238719 w 12192000"/>
              <a:gd name="connsiteY89" fmla="*/ 2042547 h 3482342"/>
              <a:gd name="connsiteX90" fmla="*/ 6187205 w 12192000"/>
              <a:gd name="connsiteY90" fmla="*/ 2060048 h 3482342"/>
              <a:gd name="connsiteX91" fmla="*/ 6138780 w 12192000"/>
              <a:gd name="connsiteY91" fmla="*/ 2081918 h 3482342"/>
              <a:gd name="connsiteX92" fmla="*/ 6120125 w 12192000"/>
              <a:gd name="connsiteY92" fmla="*/ 2109475 h 3482342"/>
              <a:gd name="connsiteX93" fmla="*/ 6056576 w 12192000"/>
              <a:gd name="connsiteY93" fmla="*/ 2120066 h 3482342"/>
              <a:gd name="connsiteX94" fmla="*/ 5993794 w 12192000"/>
              <a:gd name="connsiteY94" fmla="*/ 2122569 h 3482342"/>
              <a:gd name="connsiteX95" fmla="*/ 5943601 w 12192000"/>
              <a:gd name="connsiteY95" fmla="*/ 2137719 h 3482342"/>
              <a:gd name="connsiteX96" fmla="*/ 5898141 w 12192000"/>
              <a:gd name="connsiteY96" fmla="*/ 2144806 h 3482342"/>
              <a:gd name="connsiteX97" fmla="*/ 5855337 w 12192000"/>
              <a:gd name="connsiteY97" fmla="*/ 2137719 h 3482342"/>
              <a:gd name="connsiteX98" fmla="*/ 5817682 w 12192000"/>
              <a:gd name="connsiteY98" fmla="*/ 2157358 h 3482342"/>
              <a:gd name="connsiteX99" fmla="*/ 5735300 w 12192000"/>
              <a:gd name="connsiteY99" fmla="*/ 2158902 h 3482342"/>
              <a:gd name="connsiteX100" fmla="*/ 5591469 w 12192000"/>
              <a:gd name="connsiteY100" fmla="*/ 2178389 h 3482342"/>
              <a:gd name="connsiteX101" fmla="*/ 5505818 w 12192000"/>
              <a:gd name="connsiteY101" fmla="*/ 2194207 h 3482342"/>
              <a:gd name="connsiteX102" fmla="*/ 5452860 w 12192000"/>
              <a:gd name="connsiteY102" fmla="*/ 2180085 h 3482342"/>
              <a:gd name="connsiteX103" fmla="*/ 5414282 w 12192000"/>
              <a:gd name="connsiteY103" fmla="*/ 2183070 h 3482342"/>
              <a:gd name="connsiteX104" fmla="*/ 5368369 w 12192000"/>
              <a:gd name="connsiteY104" fmla="*/ 2204272 h 3482342"/>
              <a:gd name="connsiteX105" fmla="*/ 5336354 w 12192000"/>
              <a:gd name="connsiteY105" fmla="*/ 2218920 h 3482342"/>
              <a:gd name="connsiteX106" fmla="*/ 5291263 w 12192000"/>
              <a:gd name="connsiteY106" fmla="*/ 2239182 h 3482342"/>
              <a:gd name="connsiteX107" fmla="*/ 5255152 w 12192000"/>
              <a:gd name="connsiteY107" fmla="*/ 2247164 h 3482342"/>
              <a:gd name="connsiteX108" fmla="*/ 5233796 w 12192000"/>
              <a:gd name="connsiteY108" fmla="*/ 2268260 h 3482342"/>
              <a:gd name="connsiteX109" fmla="*/ 5212786 w 12192000"/>
              <a:gd name="connsiteY109" fmla="*/ 2296592 h 3482342"/>
              <a:gd name="connsiteX110" fmla="*/ 5173523 w 12192000"/>
              <a:gd name="connsiteY110" fmla="*/ 2309057 h 3482342"/>
              <a:gd name="connsiteX111" fmla="*/ 5123830 w 12192000"/>
              <a:gd name="connsiteY111" fmla="*/ 2307070 h 3482342"/>
              <a:gd name="connsiteX112" fmla="*/ 5065426 w 12192000"/>
              <a:gd name="connsiteY112" fmla="*/ 2324076 h 3482342"/>
              <a:gd name="connsiteX113" fmla="*/ 4975908 w 12192000"/>
              <a:gd name="connsiteY113" fmla="*/ 2364128 h 3482342"/>
              <a:gd name="connsiteX114" fmla="*/ 4913723 w 12192000"/>
              <a:gd name="connsiteY114" fmla="*/ 2385265 h 3482342"/>
              <a:gd name="connsiteX115" fmla="*/ 4746485 w 12192000"/>
              <a:gd name="connsiteY115" fmla="*/ 2451769 h 3482342"/>
              <a:gd name="connsiteX116" fmla="*/ 4681588 w 12192000"/>
              <a:gd name="connsiteY116" fmla="*/ 2467494 h 3482342"/>
              <a:gd name="connsiteX117" fmla="*/ 1783655 w 12192000"/>
              <a:gd name="connsiteY117" fmla="*/ 3163860 h 3482342"/>
              <a:gd name="connsiteX118" fmla="*/ 1325955 w 12192000"/>
              <a:gd name="connsiteY118" fmla="*/ 3176692 h 3482342"/>
              <a:gd name="connsiteX119" fmla="*/ 1190384 w 12192000"/>
              <a:gd name="connsiteY119" fmla="*/ 3203504 h 3482342"/>
              <a:gd name="connsiteX120" fmla="*/ 1094537 w 12192000"/>
              <a:gd name="connsiteY120" fmla="*/ 3229469 h 3482342"/>
              <a:gd name="connsiteX121" fmla="*/ 779276 w 12192000"/>
              <a:gd name="connsiteY121" fmla="*/ 3327290 h 3482342"/>
              <a:gd name="connsiteX122" fmla="*/ 600378 w 12192000"/>
              <a:gd name="connsiteY122" fmla="*/ 3335250 h 3482342"/>
              <a:gd name="connsiteX123" fmla="*/ 493457 w 12192000"/>
              <a:gd name="connsiteY123" fmla="*/ 3365044 h 3482342"/>
              <a:gd name="connsiteX124" fmla="*/ 349402 w 12192000"/>
              <a:gd name="connsiteY124" fmla="*/ 3380897 h 3482342"/>
              <a:gd name="connsiteX125" fmla="*/ 192183 w 12192000"/>
              <a:gd name="connsiteY125" fmla="*/ 3460075 h 3482342"/>
              <a:gd name="connsiteX126" fmla="*/ 46713 w 12192000"/>
              <a:gd name="connsiteY126" fmla="*/ 3462986 h 3482342"/>
              <a:gd name="connsiteX127" fmla="*/ 2765 w 12192000"/>
              <a:gd name="connsiteY127" fmla="*/ 3480770 h 3482342"/>
              <a:gd name="connsiteX128" fmla="*/ 0 w 12192000"/>
              <a:gd name="connsiteY128" fmla="*/ 3482342 h 3482342"/>
              <a:gd name="connsiteX129" fmla="*/ 0 w 12192000"/>
              <a:gd name="connsiteY12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40314 w 12192000"/>
              <a:gd name="connsiteY36" fmla="*/ 1343356 h 3482342"/>
              <a:gd name="connsiteX37" fmla="*/ 10513263 w 12192000"/>
              <a:gd name="connsiteY37" fmla="*/ 1350756 h 3482342"/>
              <a:gd name="connsiteX38" fmla="*/ 10487356 w 12192000"/>
              <a:gd name="connsiteY38" fmla="*/ 1385722 h 3482342"/>
              <a:gd name="connsiteX39" fmla="*/ 10464012 w 12192000"/>
              <a:gd name="connsiteY39" fmla="*/ 1391778 h 3482342"/>
              <a:gd name="connsiteX40" fmla="*/ 10405409 w 12192000"/>
              <a:gd name="connsiteY40" fmla="*/ 1422789 h 3482342"/>
              <a:gd name="connsiteX41" fmla="*/ 10370530 w 12192000"/>
              <a:gd name="connsiteY41" fmla="*/ 1441596 h 3482342"/>
              <a:gd name="connsiteX42" fmla="*/ 10300239 w 12192000"/>
              <a:gd name="connsiteY42" fmla="*/ 1456332 h 3482342"/>
              <a:gd name="connsiteX43" fmla="*/ 10264922 w 12192000"/>
              <a:gd name="connsiteY43" fmla="*/ 1472107 h 3482342"/>
              <a:gd name="connsiteX44" fmla="*/ 10229629 w 12192000"/>
              <a:gd name="connsiteY44" fmla="*/ 1470454 h 3482342"/>
              <a:gd name="connsiteX45" fmla="*/ 10201385 w 12192000"/>
              <a:gd name="connsiteY45" fmla="*/ 1477515 h 3482342"/>
              <a:gd name="connsiteX46" fmla="*/ 10151958 w 12192000"/>
              <a:gd name="connsiteY46" fmla="*/ 1477515 h 3482342"/>
              <a:gd name="connsiteX47" fmla="*/ 10120184 w 12192000"/>
              <a:gd name="connsiteY47" fmla="*/ 1466924 h 3482342"/>
              <a:gd name="connsiteX48" fmla="*/ 10058690 w 12192000"/>
              <a:gd name="connsiteY48" fmla="*/ 1474888 h 3482342"/>
              <a:gd name="connsiteX49" fmla="*/ 10004424 w 12192000"/>
              <a:gd name="connsiteY49" fmla="*/ 1489801 h 3482342"/>
              <a:gd name="connsiteX50" fmla="*/ 9999951 w 12192000"/>
              <a:gd name="connsiteY50" fmla="*/ 1499127 h 3482342"/>
              <a:gd name="connsiteX51" fmla="*/ 9845462 w 12192000"/>
              <a:gd name="connsiteY51" fmla="*/ 1548192 h 3482342"/>
              <a:gd name="connsiteX52" fmla="*/ 9736156 w 12192000"/>
              <a:gd name="connsiteY52" fmla="*/ 1581928 h 3482342"/>
              <a:gd name="connsiteX53" fmla="*/ 9693355 w 12192000"/>
              <a:gd name="connsiteY53" fmla="*/ 1602632 h 3482342"/>
              <a:gd name="connsiteX54" fmla="*/ 9664242 w 12192000"/>
              <a:gd name="connsiteY54" fmla="*/ 1622075 h 3482342"/>
              <a:gd name="connsiteX55" fmla="*/ 9579195 w 12192000"/>
              <a:gd name="connsiteY55" fmla="*/ 1648017 h 3482342"/>
              <a:gd name="connsiteX56" fmla="*/ 9433652 w 12192000"/>
              <a:gd name="connsiteY56" fmla="*/ 1681174 h 3482342"/>
              <a:gd name="connsiteX57" fmla="*/ 9403775 w 12192000"/>
              <a:gd name="connsiteY57" fmla="*/ 1690403 h 3482342"/>
              <a:gd name="connsiteX58" fmla="*/ 9382503 w 12192000"/>
              <a:gd name="connsiteY58" fmla="*/ 1706957 h 3482342"/>
              <a:gd name="connsiteX59" fmla="*/ 9381410 w 12192000"/>
              <a:gd name="connsiteY59" fmla="*/ 1718312 h 3482342"/>
              <a:gd name="connsiteX60" fmla="*/ 9365685 w 12192000"/>
              <a:gd name="connsiteY60" fmla="*/ 1724772 h 3482342"/>
              <a:gd name="connsiteX61" fmla="*/ 9278020 w 12192000"/>
              <a:gd name="connsiteY61" fmla="*/ 1741161 h 3482342"/>
              <a:gd name="connsiteX62" fmla="*/ 9217145 w 12192000"/>
              <a:gd name="connsiteY62" fmla="*/ 1771195 h 3482342"/>
              <a:gd name="connsiteX63" fmla="*/ 8955875 w 12192000"/>
              <a:gd name="connsiteY63" fmla="*/ 1796806 h 3482342"/>
              <a:gd name="connsiteX64" fmla="*/ 8648415 w 12192000"/>
              <a:gd name="connsiteY64" fmla="*/ 1878623 h 3482342"/>
              <a:gd name="connsiteX65" fmla="*/ 8495949 w 12192000"/>
              <a:gd name="connsiteY65" fmla="*/ 1902425 h 3482342"/>
              <a:gd name="connsiteX66" fmla="*/ 8236214 w 12192000"/>
              <a:gd name="connsiteY66" fmla="*/ 1909725 h 3482342"/>
              <a:gd name="connsiteX67" fmla="*/ 8132104 w 12192000"/>
              <a:gd name="connsiteY67" fmla="*/ 1895727 h 3482342"/>
              <a:gd name="connsiteX68" fmla="*/ 7918078 w 12192000"/>
              <a:gd name="connsiteY68" fmla="*/ 1862668 h 3482342"/>
              <a:gd name="connsiteX69" fmla="*/ 7817899 w 12192000"/>
              <a:gd name="connsiteY69" fmla="*/ 1862176 h 3482342"/>
              <a:gd name="connsiteX70" fmla="*/ 7768994 w 12192000"/>
              <a:gd name="connsiteY70" fmla="*/ 1855721 h 3482342"/>
              <a:gd name="connsiteX71" fmla="*/ 7618027 w 12192000"/>
              <a:gd name="connsiteY71" fmla="*/ 1830959 h 3482342"/>
              <a:gd name="connsiteX72" fmla="*/ 7449425 w 12192000"/>
              <a:gd name="connsiteY72" fmla="*/ 1810910 h 3482342"/>
              <a:gd name="connsiteX73" fmla="*/ 7342915 w 12192000"/>
              <a:gd name="connsiteY73" fmla="*/ 1819827 h 3482342"/>
              <a:gd name="connsiteX74" fmla="*/ 7255191 w 12192000"/>
              <a:gd name="connsiteY74" fmla="*/ 1834354 h 3482342"/>
              <a:gd name="connsiteX75" fmla="*/ 7131205 w 12192000"/>
              <a:gd name="connsiteY75" fmla="*/ 1845557 h 3482342"/>
              <a:gd name="connsiteX76" fmla="*/ 6941837 w 12192000"/>
              <a:gd name="connsiteY76" fmla="*/ 1840640 h 3482342"/>
              <a:gd name="connsiteX77" fmla="*/ 6837145 w 12192000"/>
              <a:gd name="connsiteY77" fmla="*/ 1870724 h 3482342"/>
              <a:gd name="connsiteX78" fmla="*/ 6753991 w 12192000"/>
              <a:gd name="connsiteY78" fmla="*/ 1860969 h 3482342"/>
              <a:gd name="connsiteX79" fmla="*/ 6727754 w 12192000"/>
              <a:gd name="connsiteY79" fmla="*/ 1882372 h 3482342"/>
              <a:gd name="connsiteX80" fmla="*/ 6723371 w 12192000"/>
              <a:gd name="connsiteY80" fmla="*/ 1886494 h 3482342"/>
              <a:gd name="connsiteX81" fmla="*/ 6702779 w 12192000"/>
              <a:gd name="connsiteY81" fmla="*/ 1893601 h 3482342"/>
              <a:gd name="connsiteX82" fmla="*/ 6686657 w 12192000"/>
              <a:gd name="connsiteY82" fmla="*/ 1907344 h 3482342"/>
              <a:gd name="connsiteX83" fmla="*/ 6651330 w 12192000"/>
              <a:gd name="connsiteY83" fmla="*/ 1922921 h 3482342"/>
              <a:gd name="connsiteX84" fmla="*/ 6622958 w 12192000"/>
              <a:gd name="connsiteY84" fmla="*/ 1936255 h 3482342"/>
              <a:gd name="connsiteX85" fmla="*/ 6522602 w 12192000"/>
              <a:gd name="connsiteY85" fmla="*/ 1954133 h 3482342"/>
              <a:gd name="connsiteX86" fmla="*/ 6444344 w 12192000"/>
              <a:gd name="connsiteY86" fmla="*/ 1969663 h 3482342"/>
              <a:gd name="connsiteX87" fmla="*/ 6409626 w 12192000"/>
              <a:gd name="connsiteY87" fmla="*/ 1978846 h 3482342"/>
              <a:gd name="connsiteX88" fmla="*/ 6333446 w 12192000"/>
              <a:gd name="connsiteY88" fmla="*/ 1997163 h 3482342"/>
              <a:gd name="connsiteX89" fmla="*/ 6294933 w 12192000"/>
              <a:gd name="connsiteY89" fmla="*/ 2019412 h 3482342"/>
              <a:gd name="connsiteX90" fmla="*/ 6238719 w 12192000"/>
              <a:gd name="connsiteY90" fmla="*/ 2042547 h 3482342"/>
              <a:gd name="connsiteX91" fmla="*/ 6187205 w 12192000"/>
              <a:gd name="connsiteY91" fmla="*/ 2060048 h 3482342"/>
              <a:gd name="connsiteX92" fmla="*/ 6138780 w 12192000"/>
              <a:gd name="connsiteY92" fmla="*/ 2081918 h 3482342"/>
              <a:gd name="connsiteX93" fmla="*/ 6120125 w 12192000"/>
              <a:gd name="connsiteY93" fmla="*/ 2109475 h 3482342"/>
              <a:gd name="connsiteX94" fmla="*/ 6056576 w 12192000"/>
              <a:gd name="connsiteY94" fmla="*/ 2120066 h 3482342"/>
              <a:gd name="connsiteX95" fmla="*/ 5993794 w 12192000"/>
              <a:gd name="connsiteY95" fmla="*/ 2122569 h 3482342"/>
              <a:gd name="connsiteX96" fmla="*/ 5943601 w 12192000"/>
              <a:gd name="connsiteY96" fmla="*/ 2137719 h 3482342"/>
              <a:gd name="connsiteX97" fmla="*/ 5898141 w 12192000"/>
              <a:gd name="connsiteY97" fmla="*/ 2144806 h 3482342"/>
              <a:gd name="connsiteX98" fmla="*/ 5855337 w 12192000"/>
              <a:gd name="connsiteY98" fmla="*/ 2137719 h 3482342"/>
              <a:gd name="connsiteX99" fmla="*/ 5817682 w 12192000"/>
              <a:gd name="connsiteY99" fmla="*/ 2157358 h 3482342"/>
              <a:gd name="connsiteX100" fmla="*/ 5735300 w 12192000"/>
              <a:gd name="connsiteY100" fmla="*/ 2158902 h 3482342"/>
              <a:gd name="connsiteX101" fmla="*/ 5591469 w 12192000"/>
              <a:gd name="connsiteY101" fmla="*/ 2178389 h 3482342"/>
              <a:gd name="connsiteX102" fmla="*/ 5505818 w 12192000"/>
              <a:gd name="connsiteY102" fmla="*/ 2194207 h 3482342"/>
              <a:gd name="connsiteX103" fmla="*/ 5452860 w 12192000"/>
              <a:gd name="connsiteY103" fmla="*/ 2180085 h 3482342"/>
              <a:gd name="connsiteX104" fmla="*/ 5414282 w 12192000"/>
              <a:gd name="connsiteY104" fmla="*/ 2183070 h 3482342"/>
              <a:gd name="connsiteX105" fmla="*/ 5368369 w 12192000"/>
              <a:gd name="connsiteY105" fmla="*/ 2204272 h 3482342"/>
              <a:gd name="connsiteX106" fmla="*/ 5336354 w 12192000"/>
              <a:gd name="connsiteY106" fmla="*/ 2218920 h 3482342"/>
              <a:gd name="connsiteX107" fmla="*/ 5291263 w 12192000"/>
              <a:gd name="connsiteY107" fmla="*/ 2239182 h 3482342"/>
              <a:gd name="connsiteX108" fmla="*/ 5255152 w 12192000"/>
              <a:gd name="connsiteY108" fmla="*/ 2247164 h 3482342"/>
              <a:gd name="connsiteX109" fmla="*/ 5233796 w 12192000"/>
              <a:gd name="connsiteY109" fmla="*/ 2268260 h 3482342"/>
              <a:gd name="connsiteX110" fmla="*/ 5212786 w 12192000"/>
              <a:gd name="connsiteY110" fmla="*/ 2296592 h 3482342"/>
              <a:gd name="connsiteX111" fmla="*/ 5173523 w 12192000"/>
              <a:gd name="connsiteY111" fmla="*/ 2309057 h 3482342"/>
              <a:gd name="connsiteX112" fmla="*/ 5123830 w 12192000"/>
              <a:gd name="connsiteY112" fmla="*/ 2307070 h 3482342"/>
              <a:gd name="connsiteX113" fmla="*/ 5065426 w 12192000"/>
              <a:gd name="connsiteY113" fmla="*/ 2324076 h 3482342"/>
              <a:gd name="connsiteX114" fmla="*/ 4975908 w 12192000"/>
              <a:gd name="connsiteY114" fmla="*/ 2364128 h 3482342"/>
              <a:gd name="connsiteX115" fmla="*/ 4913723 w 12192000"/>
              <a:gd name="connsiteY115" fmla="*/ 2385265 h 3482342"/>
              <a:gd name="connsiteX116" fmla="*/ 4746485 w 12192000"/>
              <a:gd name="connsiteY116" fmla="*/ 2451769 h 3482342"/>
              <a:gd name="connsiteX117" fmla="*/ 4681588 w 12192000"/>
              <a:gd name="connsiteY117" fmla="*/ 2467494 h 3482342"/>
              <a:gd name="connsiteX118" fmla="*/ 1783655 w 12192000"/>
              <a:gd name="connsiteY118" fmla="*/ 3163860 h 3482342"/>
              <a:gd name="connsiteX119" fmla="*/ 1325955 w 12192000"/>
              <a:gd name="connsiteY119" fmla="*/ 3176692 h 3482342"/>
              <a:gd name="connsiteX120" fmla="*/ 1190384 w 12192000"/>
              <a:gd name="connsiteY120" fmla="*/ 3203504 h 3482342"/>
              <a:gd name="connsiteX121" fmla="*/ 1094537 w 12192000"/>
              <a:gd name="connsiteY121" fmla="*/ 3229469 h 3482342"/>
              <a:gd name="connsiteX122" fmla="*/ 779276 w 12192000"/>
              <a:gd name="connsiteY122" fmla="*/ 3327290 h 3482342"/>
              <a:gd name="connsiteX123" fmla="*/ 600378 w 12192000"/>
              <a:gd name="connsiteY123" fmla="*/ 3335250 h 3482342"/>
              <a:gd name="connsiteX124" fmla="*/ 493457 w 12192000"/>
              <a:gd name="connsiteY124" fmla="*/ 3365044 h 3482342"/>
              <a:gd name="connsiteX125" fmla="*/ 349402 w 12192000"/>
              <a:gd name="connsiteY125" fmla="*/ 3380897 h 3482342"/>
              <a:gd name="connsiteX126" fmla="*/ 192183 w 12192000"/>
              <a:gd name="connsiteY126" fmla="*/ 3460075 h 3482342"/>
              <a:gd name="connsiteX127" fmla="*/ 46713 w 12192000"/>
              <a:gd name="connsiteY127" fmla="*/ 3462986 h 3482342"/>
              <a:gd name="connsiteX128" fmla="*/ 2765 w 12192000"/>
              <a:gd name="connsiteY128" fmla="*/ 3480770 h 3482342"/>
              <a:gd name="connsiteX129" fmla="*/ 0 w 12192000"/>
              <a:gd name="connsiteY129" fmla="*/ 3482342 h 3482342"/>
              <a:gd name="connsiteX130" fmla="*/ 0 w 12192000"/>
              <a:gd name="connsiteY13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40314 w 12192000"/>
              <a:gd name="connsiteY36" fmla="*/ 1343356 h 3482342"/>
              <a:gd name="connsiteX37" fmla="*/ 10513263 w 12192000"/>
              <a:gd name="connsiteY37" fmla="*/ 1371939 h 3482342"/>
              <a:gd name="connsiteX38" fmla="*/ 10487356 w 12192000"/>
              <a:gd name="connsiteY38" fmla="*/ 1385722 h 3482342"/>
              <a:gd name="connsiteX39" fmla="*/ 10464012 w 12192000"/>
              <a:gd name="connsiteY39" fmla="*/ 1391778 h 3482342"/>
              <a:gd name="connsiteX40" fmla="*/ 10405409 w 12192000"/>
              <a:gd name="connsiteY40" fmla="*/ 1422789 h 3482342"/>
              <a:gd name="connsiteX41" fmla="*/ 10370530 w 12192000"/>
              <a:gd name="connsiteY41" fmla="*/ 1441596 h 3482342"/>
              <a:gd name="connsiteX42" fmla="*/ 10300239 w 12192000"/>
              <a:gd name="connsiteY42" fmla="*/ 1456332 h 3482342"/>
              <a:gd name="connsiteX43" fmla="*/ 10264922 w 12192000"/>
              <a:gd name="connsiteY43" fmla="*/ 1472107 h 3482342"/>
              <a:gd name="connsiteX44" fmla="*/ 10229629 w 12192000"/>
              <a:gd name="connsiteY44" fmla="*/ 1470454 h 3482342"/>
              <a:gd name="connsiteX45" fmla="*/ 10201385 w 12192000"/>
              <a:gd name="connsiteY45" fmla="*/ 1477515 h 3482342"/>
              <a:gd name="connsiteX46" fmla="*/ 10151958 w 12192000"/>
              <a:gd name="connsiteY46" fmla="*/ 1477515 h 3482342"/>
              <a:gd name="connsiteX47" fmla="*/ 10120184 w 12192000"/>
              <a:gd name="connsiteY47" fmla="*/ 1466924 h 3482342"/>
              <a:gd name="connsiteX48" fmla="*/ 10058690 w 12192000"/>
              <a:gd name="connsiteY48" fmla="*/ 1474888 h 3482342"/>
              <a:gd name="connsiteX49" fmla="*/ 10004424 w 12192000"/>
              <a:gd name="connsiteY49" fmla="*/ 1489801 h 3482342"/>
              <a:gd name="connsiteX50" fmla="*/ 9999951 w 12192000"/>
              <a:gd name="connsiteY50" fmla="*/ 1499127 h 3482342"/>
              <a:gd name="connsiteX51" fmla="*/ 9845462 w 12192000"/>
              <a:gd name="connsiteY51" fmla="*/ 1548192 h 3482342"/>
              <a:gd name="connsiteX52" fmla="*/ 9736156 w 12192000"/>
              <a:gd name="connsiteY52" fmla="*/ 1581928 h 3482342"/>
              <a:gd name="connsiteX53" fmla="*/ 9693355 w 12192000"/>
              <a:gd name="connsiteY53" fmla="*/ 1602632 h 3482342"/>
              <a:gd name="connsiteX54" fmla="*/ 9664242 w 12192000"/>
              <a:gd name="connsiteY54" fmla="*/ 1622075 h 3482342"/>
              <a:gd name="connsiteX55" fmla="*/ 9579195 w 12192000"/>
              <a:gd name="connsiteY55" fmla="*/ 1648017 h 3482342"/>
              <a:gd name="connsiteX56" fmla="*/ 9433652 w 12192000"/>
              <a:gd name="connsiteY56" fmla="*/ 1681174 h 3482342"/>
              <a:gd name="connsiteX57" fmla="*/ 9403775 w 12192000"/>
              <a:gd name="connsiteY57" fmla="*/ 1690403 h 3482342"/>
              <a:gd name="connsiteX58" fmla="*/ 9382503 w 12192000"/>
              <a:gd name="connsiteY58" fmla="*/ 1706957 h 3482342"/>
              <a:gd name="connsiteX59" fmla="*/ 9381410 w 12192000"/>
              <a:gd name="connsiteY59" fmla="*/ 1718312 h 3482342"/>
              <a:gd name="connsiteX60" fmla="*/ 9365685 w 12192000"/>
              <a:gd name="connsiteY60" fmla="*/ 1724772 h 3482342"/>
              <a:gd name="connsiteX61" fmla="*/ 9278020 w 12192000"/>
              <a:gd name="connsiteY61" fmla="*/ 1741161 h 3482342"/>
              <a:gd name="connsiteX62" fmla="*/ 9217145 w 12192000"/>
              <a:gd name="connsiteY62" fmla="*/ 1771195 h 3482342"/>
              <a:gd name="connsiteX63" fmla="*/ 8955875 w 12192000"/>
              <a:gd name="connsiteY63" fmla="*/ 1796806 h 3482342"/>
              <a:gd name="connsiteX64" fmla="*/ 8648415 w 12192000"/>
              <a:gd name="connsiteY64" fmla="*/ 1878623 h 3482342"/>
              <a:gd name="connsiteX65" fmla="*/ 8495949 w 12192000"/>
              <a:gd name="connsiteY65" fmla="*/ 1902425 h 3482342"/>
              <a:gd name="connsiteX66" fmla="*/ 8236214 w 12192000"/>
              <a:gd name="connsiteY66" fmla="*/ 1909725 h 3482342"/>
              <a:gd name="connsiteX67" fmla="*/ 8132104 w 12192000"/>
              <a:gd name="connsiteY67" fmla="*/ 1895727 h 3482342"/>
              <a:gd name="connsiteX68" fmla="*/ 7918078 w 12192000"/>
              <a:gd name="connsiteY68" fmla="*/ 1862668 h 3482342"/>
              <a:gd name="connsiteX69" fmla="*/ 7817899 w 12192000"/>
              <a:gd name="connsiteY69" fmla="*/ 1862176 h 3482342"/>
              <a:gd name="connsiteX70" fmla="*/ 7768994 w 12192000"/>
              <a:gd name="connsiteY70" fmla="*/ 1855721 h 3482342"/>
              <a:gd name="connsiteX71" fmla="*/ 7618027 w 12192000"/>
              <a:gd name="connsiteY71" fmla="*/ 1830959 h 3482342"/>
              <a:gd name="connsiteX72" fmla="*/ 7449425 w 12192000"/>
              <a:gd name="connsiteY72" fmla="*/ 1810910 h 3482342"/>
              <a:gd name="connsiteX73" fmla="*/ 7342915 w 12192000"/>
              <a:gd name="connsiteY73" fmla="*/ 1819827 h 3482342"/>
              <a:gd name="connsiteX74" fmla="*/ 7255191 w 12192000"/>
              <a:gd name="connsiteY74" fmla="*/ 1834354 h 3482342"/>
              <a:gd name="connsiteX75" fmla="*/ 7131205 w 12192000"/>
              <a:gd name="connsiteY75" fmla="*/ 1845557 h 3482342"/>
              <a:gd name="connsiteX76" fmla="*/ 6941837 w 12192000"/>
              <a:gd name="connsiteY76" fmla="*/ 1840640 h 3482342"/>
              <a:gd name="connsiteX77" fmla="*/ 6837145 w 12192000"/>
              <a:gd name="connsiteY77" fmla="*/ 1870724 h 3482342"/>
              <a:gd name="connsiteX78" fmla="*/ 6753991 w 12192000"/>
              <a:gd name="connsiteY78" fmla="*/ 1860969 h 3482342"/>
              <a:gd name="connsiteX79" fmla="*/ 6727754 w 12192000"/>
              <a:gd name="connsiteY79" fmla="*/ 1882372 h 3482342"/>
              <a:gd name="connsiteX80" fmla="*/ 6723371 w 12192000"/>
              <a:gd name="connsiteY80" fmla="*/ 1886494 h 3482342"/>
              <a:gd name="connsiteX81" fmla="*/ 6702779 w 12192000"/>
              <a:gd name="connsiteY81" fmla="*/ 1893601 h 3482342"/>
              <a:gd name="connsiteX82" fmla="*/ 6686657 w 12192000"/>
              <a:gd name="connsiteY82" fmla="*/ 1907344 h 3482342"/>
              <a:gd name="connsiteX83" fmla="*/ 6651330 w 12192000"/>
              <a:gd name="connsiteY83" fmla="*/ 1922921 h 3482342"/>
              <a:gd name="connsiteX84" fmla="*/ 6622958 w 12192000"/>
              <a:gd name="connsiteY84" fmla="*/ 1936255 h 3482342"/>
              <a:gd name="connsiteX85" fmla="*/ 6522602 w 12192000"/>
              <a:gd name="connsiteY85" fmla="*/ 1954133 h 3482342"/>
              <a:gd name="connsiteX86" fmla="*/ 6444344 w 12192000"/>
              <a:gd name="connsiteY86" fmla="*/ 1969663 h 3482342"/>
              <a:gd name="connsiteX87" fmla="*/ 6409626 w 12192000"/>
              <a:gd name="connsiteY87" fmla="*/ 1978846 h 3482342"/>
              <a:gd name="connsiteX88" fmla="*/ 6333446 w 12192000"/>
              <a:gd name="connsiteY88" fmla="*/ 1997163 h 3482342"/>
              <a:gd name="connsiteX89" fmla="*/ 6294933 w 12192000"/>
              <a:gd name="connsiteY89" fmla="*/ 2019412 h 3482342"/>
              <a:gd name="connsiteX90" fmla="*/ 6238719 w 12192000"/>
              <a:gd name="connsiteY90" fmla="*/ 2042547 h 3482342"/>
              <a:gd name="connsiteX91" fmla="*/ 6187205 w 12192000"/>
              <a:gd name="connsiteY91" fmla="*/ 2060048 h 3482342"/>
              <a:gd name="connsiteX92" fmla="*/ 6138780 w 12192000"/>
              <a:gd name="connsiteY92" fmla="*/ 2081918 h 3482342"/>
              <a:gd name="connsiteX93" fmla="*/ 6120125 w 12192000"/>
              <a:gd name="connsiteY93" fmla="*/ 2109475 h 3482342"/>
              <a:gd name="connsiteX94" fmla="*/ 6056576 w 12192000"/>
              <a:gd name="connsiteY94" fmla="*/ 2120066 h 3482342"/>
              <a:gd name="connsiteX95" fmla="*/ 5993794 w 12192000"/>
              <a:gd name="connsiteY95" fmla="*/ 2122569 h 3482342"/>
              <a:gd name="connsiteX96" fmla="*/ 5943601 w 12192000"/>
              <a:gd name="connsiteY96" fmla="*/ 2137719 h 3482342"/>
              <a:gd name="connsiteX97" fmla="*/ 5898141 w 12192000"/>
              <a:gd name="connsiteY97" fmla="*/ 2144806 h 3482342"/>
              <a:gd name="connsiteX98" fmla="*/ 5855337 w 12192000"/>
              <a:gd name="connsiteY98" fmla="*/ 2137719 h 3482342"/>
              <a:gd name="connsiteX99" fmla="*/ 5817682 w 12192000"/>
              <a:gd name="connsiteY99" fmla="*/ 2157358 h 3482342"/>
              <a:gd name="connsiteX100" fmla="*/ 5735300 w 12192000"/>
              <a:gd name="connsiteY100" fmla="*/ 2158902 h 3482342"/>
              <a:gd name="connsiteX101" fmla="*/ 5591469 w 12192000"/>
              <a:gd name="connsiteY101" fmla="*/ 2178389 h 3482342"/>
              <a:gd name="connsiteX102" fmla="*/ 5505818 w 12192000"/>
              <a:gd name="connsiteY102" fmla="*/ 2194207 h 3482342"/>
              <a:gd name="connsiteX103" fmla="*/ 5452860 w 12192000"/>
              <a:gd name="connsiteY103" fmla="*/ 2180085 h 3482342"/>
              <a:gd name="connsiteX104" fmla="*/ 5414282 w 12192000"/>
              <a:gd name="connsiteY104" fmla="*/ 2183070 h 3482342"/>
              <a:gd name="connsiteX105" fmla="*/ 5368369 w 12192000"/>
              <a:gd name="connsiteY105" fmla="*/ 2204272 h 3482342"/>
              <a:gd name="connsiteX106" fmla="*/ 5336354 w 12192000"/>
              <a:gd name="connsiteY106" fmla="*/ 2218920 h 3482342"/>
              <a:gd name="connsiteX107" fmla="*/ 5291263 w 12192000"/>
              <a:gd name="connsiteY107" fmla="*/ 2239182 h 3482342"/>
              <a:gd name="connsiteX108" fmla="*/ 5255152 w 12192000"/>
              <a:gd name="connsiteY108" fmla="*/ 2247164 h 3482342"/>
              <a:gd name="connsiteX109" fmla="*/ 5233796 w 12192000"/>
              <a:gd name="connsiteY109" fmla="*/ 2268260 h 3482342"/>
              <a:gd name="connsiteX110" fmla="*/ 5212786 w 12192000"/>
              <a:gd name="connsiteY110" fmla="*/ 2296592 h 3482342"/>
              <a:gd name="connsiteX111" fmla="*/ 5173523 w 12192000"/>
              <a:gd name="connsiteY111" fmla="*/ 2309057 h 3482342"/>
              <a:gd name="connsiteX112" fmla="*/ 5123830 w 12192000"/>
              <a:gd name="connsiteY112" fmla="*/ 2307070 h 3482342"/>
              <a:gd name="connsiteX113" fmla="*/ 5065426 w 12192000"/>
              <a:gd name="connsiteY113" fmla="*/ 2324076 h 3482342"/>
              <a:gd name="connsiteX114" fmla="*/ 4975908 w 12192000"/>
              <a:gd name="connsiteY114" fmla="*/ 2364128 h 3482342"/>
              <a:gd name="connsiteX115" fmla="*/ 4913723 w 12192000"/>
              <a:gd name="connsiteY115" fmla="*/ 2385265 h 3482342"/>
              <a:gd name="connsiteX116" fmla="*/ 4746485 w 12192000"/>
              <a:gd name="connsiteY116" fmla="*/ 2451769 h 3482342"/>
              <a:gd name="connsiteX117" fmla="*/ 4681588 w 12192000"/>
              <a:gd name="connsiteY117" fmla="*/ 2467494 h 3482342"/>
              <a:gd name="connsiteX118" fmla="*/ 1783655 w 12192000"/>
              <a:gd name="connsiteY118" fmla="*/ 3163860 h 3482342"/>
              <a:gd name="connsiteX119" fmla="*/ 1325955 w 12192000"/>
              <a:gd name="connsiteY119" fmla="*/ 3176692 h 3482342"/>
              <a:gd name="connsiteX120" fmla="*/ 1190384 w 12192000"/>
              <a:gd name="connsiteY120" fmla="*/ 3203504 h 3482342"/>
              <a:gd name="connsiteX121" fmla="*/ 1094537 w 12192000"/>
              <a:gd name="connsiteY121" fmla="*/ 3229469 h 3482342"/>
              <a:gd name="connsiteX122" fmla="*/ 779276 w 12192000"/>
              <a:gd name="connsiteY122" fmla="*/ 3327290 h 3482342"/>
              <a:gd name="connsiteX123" fmla="*/ 600378 w 12192000"/>
              <a:gd name="connsiteY123" fmla="*/ 3335250 h 3482342"/>
              <a:gd name="connsiteX124" fmla="*/ 493457 w 12192000"/>
              <a:gd name="connsiteY124" fmla="*/ 3365044 h 3482342"/>
              <a:gd name="connsiteX125" fmla="*/ 349402 w 12192000"/>
              <a:gd name="connsiteY125" fmla="*/ 3380897 h 3482342"/>
              <a:gd name="connsiteX126" fmla="*/ 192183 w 12192000"/>
              <a:gd name="connsiteY126" fmla="*/ 3460075 h 3482342"/>
              <a:gd name="connsiteX127" fmla="*/ 46713 w 12192000"/>
              <a:gd name="connsiteY127" fmla="*/ 3462986 h 3482342"/>
              <a:gd name="connsiteX128" fmla="*/ 2765 w 12192000"/>
              <a:gd name="connsiteY128" fmla="*/ 3480770 h 3482342"/>
              <a:gd name="connsiteX129" fmla="*/ 0 w 12192000"/>
              <a:gd name="connsiteY129" fmla="*/ 3482342 h 3482342"/>
              <a:gd name="connsiteX130" fmla="*/ 0 w 12192000"/>
              <a:gd name="connsiteY13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47375 w 12192000"/>
              <a:gd name="connsiteY36" fmla="*/ 1375130 h 3482342"/>
              <a:gd name="connsiteX37" fmla="*/ 10513263 w 12192000"/>
              <a:gd name="connsiteY37" fmla="*/ 1371939 h 3482342"/>
              <a:gd name="connsiteX38" fmla="*/ 10487356 w 12192000"/>
              <a:gd name="connsiteY38" fmla="*/ 1385722 h 3482342"/>
              <a:gd name="connsiteX39" fmla="*/ 10464012 w 12192000"/>
              <a:gd name="connsiteY39" fmla="*/ 1391778 h 3482342"/>
              <a:gd name="connsiteX40" fmla="*/ 10405409 w 12192000"/>
              <a:gd name="connsiteY40" fmla="*/ 1422789 h 3482342"/>
              <a:gd name="connsiteX41" fmla="*/ 10370530 w 12192000"/>
              <a:gd name="connsiteY41" fmla="*/ 1441596 h 3482342"/>
              <a:gd name="connsiteX42" fmla="*/ 10300239 w 12192000"/>
              <a:gd name="connsiteY42" fmla="*/ 1456332 h 3482342"/>
              <a:gd name="connsiteX43" fmla="*/ 10264922 w 12192000"/>
              <a:gd name="connsiteY43" fmla="*/ 1472107 h 3482342"/>
              <a:gd name="connsiteX44" fmla="*/ 10229629 w 12192000"/>
              <a:gd name="connsiteY44" fmla="*/ 1470454 h 3482342"/>
              <a:gd name="connsiteX45" fmla="*/ 10201385 w 12192000"/>
              <a:gd name="connsiteY45" fmla="*/ 1477515 h 3482342"/>
              <a:gd name="connsiteX46" fmla="*/ 10151958 w 12192000"/>
              <a:gd name="connsiteY46" fmla="*/ 1477515 h 3482342"/>
              <a:gd name="connsiteX47" fmla="*/ 10120184 w 12192000"/>
              <a:gd name="connsiteY47" fmla="*/ 1466924 h 3482342"/>
              <a:gd name="connsiteX48" fmla="*/ 10058690 w 12192000"/>
              <a:gd name="connsiteY48" fmla="*/ 1474888 h 3482342"/>
              <a:gd name="connsiteX49" fmla="*/ 10004424 w 12192000"/>
              <a:gd name="connsiteY49" fmla="*/ 1489801 h 3482342"/>
              <a:gd name="connsiteX50" fmla="*/ 9999951 w 12192000"/>
              <a:gd name="connsiteY50" fmla="*/ 1499127 h 3482342"/>
              <a:gd name="connsiteX51" fmla="*/ 9845462 w 12192000"/>
              <a:gd name="connsiteY51" fmla="*/ 1548192 h 3482342"/>
              <a:gd name="connsiteX52" fmla="*/ 9736156 w 12192000"/>
              <a:gd name="connsiteY52" fmla="*/ 1581928 h 3482342"/>
              <a:gd name="connsiteX53" fmla="*/ 9693355 w 12192000"/>
              <a:gd name="connsiteY53" fmla="*/ 1602632 h 3482342"/>
              <a:gd name="connsiteX54" fmla="*/ 9664242 w 12192000"/>
              <a:gd name="connsiteY54" fmla="*/ 1622075 h 3482342"/>
              <a:gd name="connsiteX55" fmla="*/ 9579195 w 12192000"/>
              <a:gd name="connsiteY55" fmla="*/ 1648017 h 3482342"/>
              <a:gd name="connsiteX56" fmla="*/ 9433652 w 12192000"/>
              <a:gd name="connsiteY56" fmla="*/ 1681174 h 3482342"/>
              <a:gd name="connsiteX57" fmla="*/ 9403775 w 12192000"/>
              <a:gd name="connsiteY57" fmla="*/ 1690403 h 3482342"/>
              <a:gd name="connsiteX58" fmla="*/ 9382503 w 12192000"/>
              <a:gd name="connsiteY58" fmla="*/ 1706957 h 3482342"/>
              <a:gd name="connsiteX59" fmla="*/ 9381410 w 12192000"/>
              <a:gd name="connsiteY59" fmla="*/ 1718312 h 3482342"/>
              <a:gd name="connsiteX60" fmla="*/ 9365685 w 12192000"/>
              <a:gd name="connsiteY60" fmla="*/ 1724772 h 3482342"/>
              <a:gd name="connsiteX61" fmla="*/ 9278020 w 12192000"/>
              <a:gd name="connsiteY61" fmla="*/ 1741161 h 3482342"/>
              <a:gd name="connsiteX62" fmla="*/ 9217145 w 12192000"/>
              <a:gd name="connsiteY62" fmla="*/ 1771195 h 3482342"/>
              <a:gd name="connsiteX63" fmla="*/ 8955875 w 12192000"/>
              <a:gd name="connsiteY63" fmla="*/ 1796806 h 3482342"/>
              <a:gd name="connsiteX64" fmla="*/ 8648415 w 12192000"/>
              <a:gd name="connsiteY64" fmla="*/ 1878623 h 3482342"/>
              <a:gd name="connsiteX65" fmla="*/ 8495949 w 12192000"/>
              <a:gd name="connsiteY65" fmla="*/ 1902425 h 3482342"/>
              <a:gd name="connsiteX66" fmla="*/ 8236214 w 12192000"/>
              <a:gd name="connsiteY66" fmla="*/ 1909725 h 3482342"/>
              <a:gd name="connsiteX67" fmla="*/ 8132104 w 12192000"/>
              <a:gd name="connsiteY67" fmla="*/ 1895727 h 3482342"/>
              <a:gd name="connsiteX68" fmla="*/ 7918078 w 12192000"/>
              <a:gd name="connsiteY68" fmla="*/ 1862668 h 3482342"/>
              <a:gd name="connsiteX69" fmla="*/ 7817899 w 12192000"/>
              <a:gd name="connsiteY69" fmla="*/ 1862176 h 3482342"/>
              <a:gd name="connsiteX70" fmla="*/ 7768994 w 12192000"/>
              <a:gd name="connsiteY70" fmla="*/ 1855721 h 3482342"/>
              <a:gd name="connsiteX71" fmla="*/ 7618027 w 12192000"/>
              <a:gd name="connsiteY71" fmla="*/ 1830959 h 3482342"/>
              <a:gd name="connsiteX72" fmla="*/ 7449425 w 12192000"/>
              <a:gd name="connsiteY72" fmla="*/ 1810910 h 3482342"/>
              <a:gd name="connsiteX73" fmla="*/ 7342915 w 12192000"/>
              <a:gd name="connsiteY73" fmla="*/ 1819827 h 3482342"/>
              <a:gd name="connsiteX74" fmla="*/ 7255191 w 12192000"/>
              <a:gd name="connsiteY74" fmla="*/ 1834354 h 3482342"/>
              <a:gd name="connsiteX75" fmla="*/ 7131205 w 12192000"/>
              <a:gd name="connsiteY75" fmla="*/ 1845557 h 3482342"/>
              <a:gd name="connsiteX76" fmla="*/ 6941837 w 12192000"/>
              <a:gd name="connsiteY76" fmla="*/ 1840640 h 3482342"/>
              <a:gd name="connsiteX77" fmla="*/ 6837145 w 12192000"/>
              <a:gd name="connsiteY77" fmla="*/ 1870724 h 3482342"/>
              <a:gd name="connsiteX78" fmla="*/ 6753991 w 12192000"/>
              <a:gd name="connsiteY78" fmla="*/ 1860969 h 3482342"/>
              <a:gd name="connsiteX79" fmla="*/ 6727754 w 12192000"/>
              <a:gd name="connsiteY79" fmla="*/ 1882372 h 3482342"/>
              <a:gd name="connsiteX80" fmla="*/ 6723371 w 12192000"/>
              <a:gd name="connsiteY80" fmla="*/ 1886494 h 3482342"/>
              <a:gd name="connsiteX81" fmla="*/ 6702779 w 12192000"/>
              <a:gd name="connsiteY81" fmla="*/ 1893601 h 3482342"/>
              <a:gd name="connsiteX82" fmla="*/ 6686657 w 12192000"/>
              <a:gd name="connsiteY82" fmla="*/ 1907344 h 3482342"/>
              <a:gd name="connsiteX83" fmla="*/ 6651330 w 12192000"/>
              <a:gd name="connsiteY83" fmla="*/ 1922921 h 3482342"/>
              <a:gd name="connsiteX84" fmla="*/ 6622958 w 12192000"/>
              <a:gd name="connsiteY84" fmla="*/ 1936255 h 3482342"/>
              <a:gd name="connsiteX85" fmla="*/ 6522602 w 12192000"/>
              <a:gd name="connsiteY85" fmla="*/ 1954133 h 3482342"/>
              <a:gd name="connsiteX86" fmla="*/ 6444344 w 12192000"/>
              <a:gd name="connsiteY86" fmla="*/ 1969663 h 3482342"/>
              <a:gd name="connsiteX87" fmla="*/ 6409626 w 12192000"/>
              <a:gd name="connsiteY87" fmla="*/ 1978846 h 3482342"/>
              <a:gd name="connsiteX88" fmla="*/ 6333446 w 12192000"/>
              <a:gd name="connsiteY88" fmla="*/ 1997163 h 3482342"/>
              <a:gd name="connsiteX89" fmla="*/ 6294933 w 12192000"/>
              <a:gd name="connsiteY89" fmla="*/ 2019412 h 3482342"/>
              <a:gd name="connsiteX90" fmla="*/ 6238719 w 12192000"/>
              <a:gd name="connsiteY90" fmla="*/ 2042547 h 3482342"/>
              <a:gd name="connsiteX91" fmla="*/ 6187205 w 12192000"/>
              <a:gd name="connsiteY91" fmla="*/ 2060048 h 3482342"/>
              <a:gd name="connsiteX92" fmla="*/ 6138780 w 12192000"/>
              <a:gd name="connsiteY92" fmla="*/ 2081918 h 3482342"/>
              <a:gd name="connsiteX93" fmla="*/ 6120125 w 12192000"/>
              <a:gd name="connsiteY93" fmla="*/ 2109475 h 3482342"/>
              <a:gd name="connsiteX94" fmla="*/ 6056576 w 12192000"/>
              <a:gd name="connsiteY94" fmla="*/ 2120066 h 3482342"/>
              <a:gd name="connsiteX95" fmla="*/ 5993794 w 12192000"/>
              <a:gd name="connsiteY95" fmla="*/ 2122569 h 3482342"/>
              <a:gd name="connsiteX96" fmla="*/ 5943601 w 12192000"/>
              <a:gd name="connsiteY96" fmla="*/ 2137719 h 3482342"/>
              <a:gd name="connsiteX97" fmla="*/ 5898141 w 12192000"/>
              <a:gd name="connsiteY97" fmla="*/ 2144806 h 3482342"/>
              <a:gd name="connsiteX98" fmla="*/ 5855337 w 12192000"/>
              <a:gd name="connsiteY98" fmla="*/ 2137719 h 3482342"/>
              <a:gd name="connsiteX99" fmla="*/ 5817682 w 12192000"/>
              <a:gd name="connsiteY99" fmla="*/ 2157358 h 3482342"/>
              <a:gd name="connsiteX100" fmla="*/ 5735300 w 12192000"/>
              <a:gd name="connsiteY100" fmla="*/ 2158902 h 3482342"/>
              <a:gd name="connsiteX101" fmla="*/ 5591469 w 12192000"/>
              <a:gd name="connsiteY101" fmla="*/ 2178389 h 3482342"/>
              <a:gd name="connsiteX102" fmla="*/ 5505818 w 12192000"/>
              <a:gd name="connsiteY102" fmla="*/ 2194207 h 3482342"/>
              <a:gd name="connsiteX103" fmla="*/ 5452860 w 12192000"/>
              <a:gd name="connsiteY103" fmla="*/ 2180085 h 3482342"/>
              <a:gd name="connsiteX104" fmla="*/ 5414282 w 12192000"/>
              <a:gd name="connsiteY104" fmla="*/ 2183070 h 3482342"/>
              <a:gd name="connsiteX105" fmla="*/ 5368369 w 12192000"/>
              <a:gd name="connsiteY105" fmla="*/ 2204272 h 3482342"/>
              <a:gd name="connsiteX106" fmla="*/ 5336354 w 12192000"/>
              <a:gd name="connsiteY106" fmla="*/ 2218920 h 3482342"/>
              <a:gd name="connsiteX107" fmla="*/ 5291263 w 12192000"/>
              <a:gd name="connsiteY107" fmla="*/ 2239182 h 3482342"/>
              <a:gd name="connsiteX108" fmla="*/ 5255152 w 12192000"/>
              <a:gd name="connsiteY108" fmla="*/ 2247164 h 3482342"/>
              <a:gd name="connsiteX109" fmla="*/ 5233796 w 12192000"/>
              <a:gd name="connsiteY109" fmla="*/ 2268260 h 3482342"/>
              <a:gd name="connsiteX110" fmla="*/ 5212786 w 12192000"/>
              <a:gd name="connsiteY110" fmla="*/ 2296592 h 3482342"/>
              <a:gd name="connsiteX111" fmla="*/ 5173523 w 12192000"/>
              <a:gd name="connsiteY111" fmla="*/ 2309057 h 3482342"/>
              <a:gd name="connsiteX112" fmla="*/ 5123830 w 12192000"/>
              <a:gd name="connsiteY112" fmla="*/ 2307070 h 3482342"/>
              <a:gd name="connsiteX113" fmla="*/ 5065426 w 12192000"/>
              <a:gd name="connsiteY113" fmla="*/ 2324076 h 3482342"/>
              <a:gd name="connsiteX114" fmla="*/ 4975908 w 12192000"/>
              <a:gd name="connsiteY114" fmla="*/ 2364128 h 3482342"/>
              <a:gd name="connsiteX115" fmla="*/ 4913723 w 12192000"/>
              <a:gd name="connsiteY115" fmla="*/ 2385265 h 3482342"/>
              <a:gd name="connsiteX116" fmla="*/ 4746485 w 12192000"/>
              <a:gd name="connsiteY116" fmla="*/ 2451769 h 3482342"/>
              <a:gd name="connsiteX117" fmla="*/ 4681588 w 12192000"/>
              <a:gd name="connsiteY117" fmla="*/ 2467494 h 3482342"/>
              <a:gd name="connsiteX118" fmla="*/ 1783655 w 12192000"/>
              <a:gd name="connsiteY118" fmla="*/ 3163860 h 3482342"/>
              <a:gd name="connsiteX119" fmla="*/ 1325955 w 12192000"/>
              <a:gd name="connsiteY119" fmla="*/ 3176692 h 3482342"/>
              <a:gd name="connsiteX120" fmla="*/ 1190384 w 12192000"/>
              <a:gd name="connsiteY120" fmla="*/ 3203504 h 3482342"/>
              <a:gd name="connsiteX121" fmla="*/ 1094537 w 12192000"/>
              <a:gd name="connsiteY121" fmla="*/ 3229469 h 3482342"/>
              <a:gd name="connsiteX122" fmla="*/ 779276 w 12192000"/>
              <a:gd name="connsiteY122" fmla="*/ 3327290 h 3482342"/>
              <a:gd name="connsiteX123" fmla="*/ 600378 w 12192000"/>
              <a:gd name="connsiteY123" fmla="*/ 3335250 h 3482342"/>
              <a:gd name="connsiteX124" fmla="*/ 493457 w 12192000"/>
              <a:gd name="connsiteY124" fmla="*/ 3365044 h 3482342"/>
              <a:gd name="connsiteX125" fmla="*/ 349402 w 12192000"/>
              <a:gd name="connsiteY125" fmla="*/ 3380897 h 3482342"/>
              <a:gd name="connsiteX126" fmla="*/ 192183 w 12192000"/>
              <a:gd name="connsiteY126" fmla="*/ 3460075 h 3482342"/>
              <a:gd name="connsiteX127" fmla="*/ 46713 w 12192000"/>
              <a:gd name="connsiteY127" fmla="*/ 3462986 h 3482342"/>
              <a:gd name="connsiteX128" fmla="*/ 2765 w 12192000"/>
              <a:gd name="connsiteY128" fmla="*/ 3480770 h 3482342"/>
              <a:gd name="connsiteX129" fmla="*/ 0 w 12192000"/>
              <a:gd name="connsiteY129" fmla="*/ 3482342 h 3482342"/>
              <a:gd name="connsiteX130" fmla="*/ 0 w 12192000"/>
              <a:gd name="connsiteY13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58690 w 12192000"/>
              <a:gd name="connsiteY49" fmla="*/ 1474888 h 3482342"/>
              <a:gd name="connsiteX50" fmla="*/ 10004424 w 12192000"/>
              <a:gd name="connsiteY50" fmla="*/ 1489801 h 3482342"/>
              <a:gd name="connsiteX51" fmla="*/ 9999951 w 12192000"/>
              <a:gd name="connsiteY51" fmla="*/ 1499127 h 3482342"/>
              <a:gd name="connsiteX52" fmla="*/ 9845462 w 12192000"/>
              <a:gd name="connsiteY52" fmla="*/ 1548192 h 3482342"/>
              <a:gd name="connsiteX53" fmla="*/ 9736156 w 12192000"/>
              <a:gd name="connsiteY53" fmla="*/ 1581928 h 3482342"/>
              <a:gd name="connsiteX54" fmla="*/ 9693355 w 12192000"/>
              <a:gd name="connsiteY54" fmla="*/ 1602632 h 3482342"/>
              <a:gd name="connsiteX55" fmla="*/ 9664242 w 12192000"/>
              <a:gd name="connsiteY55" fmla="*/ 1622075 h 3482342"/>
              <a:gd name="connsiteX56" fmla="*/ 9579195 w 12192000"/>
              <a:gd name="connsiteY56" fmla="*/ 1648017 h 3482342"/>
              <a:gd name="connsiteX57" fmla="*/ 9433652 w 12192000"/>
              <a:gd name="connsiteY57" fmla="*/ 1681174 h 3482342"/>
              <a:gd name="connsiteX58" fmla="*/ 9403775 w 12192000"/>
              <a:gd name="connsiteY58" fmla="*/ 1690403 h 3482342"/>
              <a:gd name="connsiteX59" fmla="*/ 9382503 w 12192000"/>
              <a:gd name="connsiteY59" fmla="*/ 1706957 h 3482342"/>
              <a:gd name="connsiteX60" fmla="*/ 9381410 w 12192000"/>
              <a:gd name="connsiteY60" fmla="*/ 1718312 h 3482342"/>
              <a:gd name="connsiteX61" fmla="*/ 9365685 w 12192000"/>
              <a:gd name="connsiteY61" fmla="*/ 1724772 h 3482342"/>
              <a:gd name="connsiteX62" fmla="*/ 9278020 w 12192000"/>
              <a:gd name="connsiteY62" fmla="*/ 1741161 h 3482342"/>
              <a:gd name="connsiteX63" fmla="*/ 9217145 w 12192000"/>
              <a:gd name="connsiteY63" fmla="*/ 1771195 h 3482342"/>
              <a:gd name="connsiteX64" fmla="*/ 8955875 w 12192000"/>
              <a:gd name="connsiteY64" fmla="*/ 1796806 h 3482342"/>
              <a:gd name="connsiteX65" fmla="*/ 8648415 w 12192000"/>
              <a:gd name="connsiteY65" fmla="*/ 1878623 h 3482342"/>
              <a:gd name="connsiteX66" fmla="*/ 8495949 w 12192000"/>
              <a:gd name="connsiteY66" fmla="*/ 1902425 h 3482342"/>
              <a:gd name="connsiteX67" fmla="*/ 8236214 w 12192000"/>
              <a:gd name="connsiteY67" fmla="*/ 1909725 h 3482342"/>
              <a:gd name="connsiteX68" fmla="*/ 8132104 w 12192000"/>
              <a:gd name="connsiteY68" fmla="*/ 1895727 h 3482342"/>
              <a:gd name="connsiteX69" fmla="*/ 7918078 w 12192000"/>
              <a:gd name="connsiteY69" fmla="*/ 1862668 h 3482342"/>
              <a:gd name="connsiteX70" fmla="*/ 7817899 w 12192000"/>
              <a:gd name="connsiteY70" fmla="*/ 1862176 h 3482342"/>
              <a:gd name="connsiteX71" fmla="*/ 7768994 w 12192000"/>
              <a:gd name="connsiteY71" fmla="*/ 1855721 h 3482342"/>
              <a:gd name="connsiteX72" fmla="*/ 7618027 w 12192000"/>
              <a:gd name="connsiteY72" fmla="*/ 1830959 h 3482342"/>
              <a:gd name="connsiteX73" fmla="*/ 7449425 w 12192000"/>
              <a:gd name="connsiteY73" fmla="*/ 1810910 h 3482342"/>
              <a:gd name="connsiteX74" fmla="*/ 7342915 w 12192000"/>
              <a:gd name="connsiteY74" fmla="*/ 1819827 h 3482342"/>
              <a:gd name="connsiteX75" fmla="*/ 7255191 w 12192000"/>
              <a:gd name="connsiteY75" fmla="*/ 1834354 h 3482342"/>
              <a:gd name="connsiteX76" fmla="*/ 7131205 w 12192000"/>
              <a:gd name="connsiteY76" fmla="*/ 1845557 h 3482342"/>
              <a:gd name="connsiteX77" fmla="*/ 6941837 w 12192000"/>
              <a:gd name="connsiteY77" fmla="*/ 1840640 h 3482342"/>
              <a:gd name="connsiteX78" fmla="*/ 6837145 w 12192000"/>
              <a:gd name="connsiteY78" fmla="*/ 1870724 h 3482342"/>
              <a:gd name="connsiteX79" fmla="*/ 6753991 w 12192000"/>
              <a:gd name="connsiteY79" fmla="*/ 1860969 h 3482342"/>
              <a:gd name="connsiteX80" fmla="*/ 6727754 w 12192000"/>
              <a:gd name="connsiteY80" fmla="*/ 1882372 h 3482342"/>
              <a:gd name="connsiteX81" fmla="*/ 6723371 w 12192000"/>
              <a:gd name="connsiteY81" fmla="*/ 1886494 h 3482342"/>
              <a:gd name="connsiteX82" fmla="*/ 6702779 w 12192000"/>
              <a:gd name="connsiteY82" fmla="*/ 1893601 h 3482342"/>
              <a:gd name="connsiteX83" fmla="*/ 6686657 w 12192000"/>
              <a:gd name="connsiteY83" fmla="*/ 1907344 h 3482342"/>
              <a:gd name="connsiteX84" fmla="*/ 6651330 w 12192000"/>
              <a:gd name="connsiteY84" fmla="*/ 1922921 h 3482342"/>
              <a:gd name="connsiteX85" fmla="*/ 6622958 w 12192000"/>
              <a:gd name="connsiteY85" fmla="*/ 1936255 h 3482342"/>
              <a:gd name="connsiteX86" fmla="*/ 6522602 w 12192000"/>
              <a:gd name="connsiteY86" fmla="*/ 1954133 h 3482342"/>
              <a:gd name="connsiteX87" fmla="*/ 6444344 w 12192000"/>
              <a:gd name="connsiteY87" fmla="*/ 1969663 h 3482342"/>
              <a:gd name="connsiteX88" fmla="*/ 6409626 w 12192000"/>
              <a:gd name="connsiteY88" fmla="*/ 1978846 h 3482342"/>
              <a:gd name="connsiteX89" fmla="*/ 6333446 w 12192000"/>
              <a:gd name="connsiteY89" fmla="*/ 1997163 h 3482342"/>
              <a:gd name="connsiteX90" fmla="*/ 6294933 w 12192000"/>
              <a:gd name="connsiteY90" fmla="*/ 2019412 h 3482342"/>
              <a:gd name="connsiteX91" fmla="*/ 6238719 w 12192000"/>
              <a:gd name="connsiteY91" fmla="*/ 2042547 h 3482342"/>
              <a:gd name="connsiteX92" fmla="*/ 6187205 w 12192000"/>
              <a:gd name="connsiteY92" fmla="*/ 2060048 h 3482342"/>
              <a:gd name="connsiteX93" fmla="*/ 6138780 w 12192000"/>
              <a:gd name="connsiteY93" fmla="*/ 2081918 h 3482342"/>
              <a:gd name="connsiteX94" fmla="*/ 6120125 w 12192000"/>
              <a:gd name="connsiteY94" fmla="*/ 2109475 h 3482342"/>
              <a:gd name="connsiteX95" fmla="*/ 6056576 w 12192000"/>
              <a:gd name="connsiteY95" fmla="*/ 2120066 h 3482342"/>
              <a:gd name="connsiteX96" fmla="*/ 5993794 w 12192000"/>
              <a:gd name="connsiteY96" fmla="*/ 2122569 h 3482342"/>
              <a:gd name="connsiteX97" fmla="*/ 5943601 w 12192000"/>
              <a:gd name="connsiteY97" fmla="*/ 2137719 h 3482342"/>
              <a:gd name="connsiteX98" fmla="*/ 5898141 w 12192000"/>
              <a:gd name="connsiteY98" fmla="*/ 2144806 h 3482342"/>
              <a:gd name="connsiteX99" fmla="*/ 5855337 w 12192000"/>
              <a:gd name="connsiteY99" fmla="*/ 2137719 h 3482342"/>
              <a:gd name="connsiteX100" fmla="*/ 5817682 w 12192000"/>
              <a:gd name="connsiteY100" fmla="*/ 2157358 h 3482342"/>
              <a:gd name="connsiteX101" fmla="*/ 5735300 w 12192000"/>
              <a:gd name="connsiteY101" fmla="*/ 2158902 h 3482342"/>
              <a:gd name="connsiteX102" fmla="*/ 5591469 w 12192000"/>
              <a:gd name="connsiteY102" fmla="*/ 2178389 h 3482342"/>
              <a:gd name="connsiteX103" fmla="*/ 5505818 w 12192000"/>
              <a:gd name="connsiteY103" fmla="*/ 2194207 h 3482342"/>
              <a:gd name="connsiteX104" fmla="*/ 5452860 w 12192000"/>
              <a:gd name="connsiteY104" fmla="*/ 2180085 h 3482342"/>
              <a:gd name="connsiteX105" fmla="*/ 5414282 w 12192000"/>
              <a:gd name="connsiteY105" fmla="*/ 2183070 h 3482342"/>
              <a:gd name="connsiteX106" fmla="*/ 5368369 w 12192000"/>
              <a:gd name="connsiteY106" fmla="*/ 2204272 h 3482342"/>
              <a:gd name="connsiteX107" fmla="*/ 5336354 w 12192000"/>
              <a:gd name="connsiteY107" fmla="*/ 2218920 h 3482342"/>
              <a:gd name="connsiteX108" fmla="*/ 5291263 w 12192000"/>
              <a:gd name="connsiteY108" fmla="*/ 2239182 h 3482342"/>
              <a:gd name="connsiteX109" fmla="*/ 5255152 w 12192000"/>
              <a:gd name="connsiteY109" fmla="*/ 2247164 h 3482342"/>
              <a:gd name="connsiteX110" fmla="*/ 5233796 w 12192000"/>
              <a:gd name="connsiteY110" fmla="*/ 2268260 h 3482342"/>
              <a:gd name="connsiteX111" fmla="*/ 5212786 w 12192000"/>
              <a:gd name="connsiteY111" fmla="*/ 2296592 h 3482342"/>
              <a:gd name="connsiteX112" fmla="*/ 5173523 w 12192000"/>
              <a:gd name="connsiteY112" fmla="*/ 2309057 h 3482342"/>
              <a:gd name="connsiteX113" fmla="*/ 5123830 w 12192000"/>
              <a:gd name="connsiteY113" fmla="*/ 2307070 h 3482342"/>
              <a:gd name="connsiteX114" fmla="*/ 5065426 w 12192000"/>
              <a:gd name="connsiteY114" fmla="*/ 2324076 h 3482342"/>
              <a:gd name="connsiteX115" fmla="*/ 4975908 w 12192000"/>
              <a:gd name="connsiteY115" fmla="*/ 2364128 h 3482342"/>
              <a:gd name="connsiteX116" fmla="*/ 4913723 w 12192000"/>
              <a:gd name="connsiteY116" fmla="*/ 2385265 h 3482342"/>
              <a:gd name="connsiteX117" fmla="*/ 4746485 w 12192000"/>
              <a:gd name="connsiteY117" fmla="*/ 2451769 h 3482342"/>
              <a:gd name="connsiteX118" fmla="*/ 4681588 w 12192000"/>
              <a:gd name="connsiteY118" fmla="*/ 2467494 h 3482342"/>
              <a:gd name="connsiteX119" fmla="*/ 1783655 w 12192000"/>
              <a:gd name="connsiteY119" fmla="*/ 3163860 h 3482342"/>
              <a:gd name="connsiteX120" fmla="*/ 1325955 w 12192000"/>
              <a:gd name="connsiteY120" fmla="*/ 3176692 h 3482342"/>
              <a:gd name="connsiteX121" fmla="*/ 1190384 w 12192000"/>
              <a:gd name="connsiteY121" fmla="*/ 3203504 h 3482342"/>
              <a:gd name="connsiteX122" fmla="*/ 1094537 w 12192000"/>
              <a:gd name="connsiteY122" fmla="*/ 3229469 h 3482342"/>
              <a:gd name="connsiteX123" fmla="*/ 779276 w 12192000"/>
              <a:gd name="connsiteY123" fmla="*/ 3327290 h 3482342"/>
              <a:gd name="connsiteX124" fmla="*/ 600378 w 12192000"/>
              <a:gd name="connsiteY124" fmla="*/ 3335250 h 3482342"/>
              <a:gd name="connsiteX125" fmla="*/ 493457 w 12192000"/>
              <a:gd name="connsiteY125" fmla="*/ 3365044 h 3482342"/>
              <a:gd name="connsiteX126" fmla="*/ 349402 w 12192000"/>
              <a:gd name="connsiteY126" fmla="*/ 3380897 h 3482342"/>
              <a:gd name="connsiteX127" fmla="*/ 192183 w 12192000"/>
              <a:gd name="connsiteY127" fmla="*/ 3460075 h 3482342"/>
              <a:gd name="connsiteX128" fmla="*/ 46713 w 12192000"/>
              <a:gd name="connsiteY128" fmla="*/ 3462986 h 3482342"/>
              <a:gd name="connsiteX129" fmla="*/ 2765 w 12192000"/>
              <a:gd name="connsiteY129" fmla="*/ 3480770 h 3482342"/>
              <a:gd name="connsiteX130" fmla="*/ 0 w 12192000"/>
              <a:gd name="connsiteY130" fmla="*/ 3482342 h 3482342"/>
              <a:gd name="connsiteX131" fmla="*/ 0 w 12192000"/>
              <a:gd name="connsiteY13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495949 w 12192000"/>
              <a:gd name="connsiteY67" fmla="*/ 1902425 h 3482342"/>
              <a:gd name="connsiteX68" fmla="*/ 8236214 w 12192000"/>
              <a:gd name="connsiteY68" fmla="*/ 1909725 h 3482342"/>
              <a:gd name="connsiteX69" fmla="*/ 8132104 w 12192000"/>
              <a:gd name="connsiteY69" fmla="*/ 1895727 h 3482342"/>
              <a:gd name="connsiteX70" fmla="*/ 7918078 w 12192000"/>
              <a:gd name="connsiteY70" fmla="*/ 1862668 h 3482342"/>
              <a:gd name="connsiteX71" fmla="*/ 7817899 w 12192000"/>
              <a:gd name="connsiteY71" fmla="*/ 1862176 h 3482342"/>
              <a:gd name="connsiteX72" fmla="*/ 7768994 w 12192000"/>
              <a:gd name="connsiteY72" fmla="*/ 1855721 h 3482342"/>
              <a:gd name="connsiteX73" fmla="*/ 7618027 w 12192000"/>
              <a:gd name="connsiteY73" fmla="*/ 1830959 h 3482342"/>
              <a:gd name="connsiteX74" fmla="*/ 7449425 w 12192000"/>
              <a:gd name="connsiteY74" fmla="*/ 1810910 h 3482342"/>
              <a:gd name="connsiteX75" fmla="*/ 7342915 w 12192000"/>
              <a:gd name="connsiteY75" fmla="*/ 1819827 h 3482342"/>
              <a:gd name="connsiteX76" fmla="*/ 7255191 w 12192000"/>
              <a:gd name="connsiteY76" fmla="*/ 1834354 h 3482342"/>
              <a:gd name="connsiteX77" fmla="*/ 7131205 w 12192000"/>
              <a:gd name="connsiteY77" fmla="*/ 1845557 h 3482342"/>
              <a:gd name="connsiteX78" fmla="*/ 6941837 w 12192000"/>
              <a:gd name="connsiteY78" fmla="*/ 1840640 h 3482342"/>
              <a:gd name="connsiteX79" fmla="*/ 6837145 w 12192000"/>
              <a:gd name="connsiteY79" fmla="*/ 1870724 h 3482342"/>
              <a:gd name="connsiteX80" fmla="*/ 6753991 w 12192000"/>
              <a:gd name="connsiteY80" fmla="*/ 1860969 h 3482342"/>
              <a:gd name="connsiteX81" fmla="*/ 6727754 w 12192000"/>
              <a:gd name="connsiteY81" fmla="*/ 1882372 h 3482342"/>
              <a:gd name="connsiteX82" fmla="*/ 6723371 w 12192000"/>
              <a:gd name="connsiteY82" fmla="*/ 1886494 h 3482342"/>
              <a:gd name="connsiteX83" fmla="*/ 6702779 w 12192000"/>
              <a:gd name="connsiteY83" fmla="*/ 1893601 h 3482342"/>
              <a:gd name="connsiteX84" fmla="*/ 6686657 w 12192000"/>
              <a:gd name="connsiteY84" fmla="*/ 1907344 h 3482342"/>
              <a:gd name="connsiteX85" fmla="*/ 6651330 w 12192000"/>
              <a:gd name="connsiteY85" fmla="*/ 1922921 h 3482342"/>
              <a:gd name="connsiteX86" fmla="*/ 6622958 w 12192000"/>
              <a:gd name="connsiteY86" fmla="*/ 1936255 h 3482342"/>
              <a:gd name="connsiteX87" fmla="*/ 6522602 w 12192000"/>
              <a:gd name="connsiteY87" fmla="*/ 1954133 h 3482342"/>
              <a:gd name="connsiteX88" fmla="*/ 6444344 w 12192000"/>
              <a:gd name="connsiteY88" fmla="*/ 1969663 h 3482342"/>
              <a:gd name="connsiteX89" fmla="*/ 6409626 w 12192000"/>
              <a:gd name="connsiteY89" fmla="*/ 1978846 h 3482342"/>
              <a:gd name="connsiteX90" fmla="*/ 6333446 w 12192000"/>
              <a:gd name="connsiteY90" fmla="*/ 1997163 h 3482342"/>
              <a:gd name="connsiteX91" fmla="*/ 6294933 w 12192000"/>
              <a:gd name="connsiteY91" fmla="*/ 2019412 h 3482342"/>
              <a:gd name="connsiteX92" fmla="*/ 6238719 w 12192000"/>
              <a:gd name="connsiteY92" fmla="*/ 2042547 h 3482342"/>
              <a:gd name="connsiteX93" fmla="*/ 6187205 w 12192000"/>
              <a:gd name="connsiteY93" fmla="*/ 2060048 h 3482342"/>
              <a:gd name="connsiteX94" fmla="*/ 6138780 w 12192000"/>
              <a:gd name="connsiteY94" fmla="*/ 2081918 h 3482342"/>
              <a:gd name="connsiteX95" fmla="*/ 6120125 w 12192000"/>
              <a:gd name="connsiteY95" fmla="*/ 2109475 h 3482342"/>
              <a:gd name="connsiteX96" fmla="*/ 6056576 w 12192000"/>
              <a:gd name="connsiteY96" fmla="*/ 2120066 h 3482342"/>
              <a:gd name="connsiteX97" fmla="*/ 5993794 w 12192000"/>
              <a:gd name="connsiteY97" fmla="*/ 2122569 h 3482342"/>
              <a:gd name="connsiteX98" fmla="*/ 5943601 w 12192000"/>
              <a:gd name="connsiteY98" fmla="*/ 2137719 h 3482342"/>
              <a:gd name="connsiteX99" fmla="*/ 5898141 w 12192000"/>
              <a:gd name="connsiteY99" fmla="*/ 2144806 h 3482342"/>
              <a:gd name="connsiteX100" fmla="*/ 5855337 w 12192000"/>
              <a:gd name="connsiteY100" fmla="*/ 2137719 h 3482342"/>
              <a:gd name="connsiteX101" fmla="*/ 5817682 w 12192000"/>
              <a:gd name="connsiteY101" fmla="*/ 2157358 h 3482342"/>
              <a:gd name="connsiteX102" fmla="*/ 5735300 w 12192000"/>
              <a:gd name="connsiteY102" fmla="*/ 2158902 h 3482342"/>
              <a:gd name="connsiteX103" fmla="*/ 5591469 w 12192000"/>
              <a:gd name="connsiteY103" fmla="*/ 2178389 h 3482342"/>
              <a:gd name="connsiteX104" fmla="*/ 5505818 w 12192000"/>
              <a:gd name="connsiteY104" fmla="*/ 2194207 h 3482342"/>
              <a:gd name="connsiteX105" fmla="*/ 5452860 w 12192000"/>
              <a:gd name="connsiteY105" fmla="*/ 2180085 h 3482342"/>
              <a:gd name="connsiteX106" fmla="*/ 5414282 w 12192000"/>
              <a:gd name="connsiteY106" fmla="*/ 2183070 h 3482342"/>
              <a:gd name="connsiteX107" fmla="*/ 5368369 w 12192000"/>
              <a:gd name="connsiteY107" fmla="*/ 2204272 h 3482342"/>
              <a:gd name="connsiteX108" fmla="*/ 5336354 w 12192000"/>
              <a:gd name="connsiteY108" fmla="*/ 2218920 h 3482342"/>
              <a:gd name="connsiteX109" fmla="*/ 5291263 w 12192000"/>
              <a:gd name="connsiteY109" fmla="*/ 2239182 h 3482342"/>
              <a:gd name="connsiteX110" fmla="*/ 5255152 w 12192000"/>
              <a:gd name="connsiteY110" fmla="*/ 2247164 h 3482342"/>
              <a:gd name="connsiteX111" fmla="*/ 5233796 w 12192000"/>
              <a:gd name="connsiteY111" fmla="*/ 2268260 h 3482342"/>
              <a:gd name="connsiteX112" fmla="*/ 5212786 w 12192000"/>
              <a:gd name="connsiteY112" fmla="*/ 2296592 h 3482342"/>
              <a:gd name="connsiteX113" fmla="*/ 5173523 w 12192000"/>
              <a:gd name="connsiteY113" fmla="*/ 2309057 h 3482342"/>
              <a:gd name="connsiteX114" fmla="*/ 5123830 w 12192000"/>
              <a:gd name="connsiteY114" fmla="*/ 2307070 h 3482342"/>
              <a:gd name="connsiteX115" fmla="*/ 5065426 w 12192000"/>
              <a:gd name="connsiteY115" fmla="*/ 2324076 h 3482342"/>
              <a:gd name="connsiteX116" fmla="*/ 4975908 w 12192000"/>
              <a:gd name="connsiteY116" fmla="*/ 2364128 h 3482342"/>
              <a:gd name="connsiteX117" fmla="*/ 4913723 w 12192000"/>
              <a:gd name="connsiteY117" fmla="*/ 2385265 h 3482342"/>
              <a:gd name="connsiteX118" fmla="*/ 4746485 w 12192000"/>
              <a:gd name="connsiteY118" fmla="*/ 2451769 h 3482342"/>
              <a:gd name="connsiteX119" fmla="*/ 4681588 w 12192000"/>
              <a:gd name="connsiteY119" fmla="*/ 2467494 h 3482342"/>
              <a:gd name="connsiteX120" fmla="*/ 1783655 w 12192000"/>
              <a:gd name="connsiteY120" fmla="*/ 3163860 h 3482342"/>
              <a:gd name="connsiteX121" fmla="*/ 1325955 w 12192000"/>
              <a:gd name="connsiteY121" fmla="*/ 3176692 h 3482342"/>
              <a:gd name="connsiteX122" fmla="*/ 1190384 w 12192000"/>
              <a:gd name="connsiteY122" fmla="*/ 3203504 h 3482342"/>
              <a:gd name="connsiteX123" fmla="*/ 1094537 w 12192000"/>
              <a:gd name="connsiteY123" fmla="*/ 3229469 h 3482342"/>
              <a:gd name="connsiteX124" fmla="*/ 779276 w 12192000"/>
              <a:gd name="connsiteY124" fmla="*/ 3327290 h 3482342"/>
              <a:gd name="connsiteX125" fmla="*/ 600378 w 12192000"/>
              <a:gd name="connsiteY125" fmla="*/ 3335250 h 3482342"/>
              <a:gd name="connsiteX126" fmla="*/ 493457 w 12192000"/>
              <a:gd name="connsiteY126" fmla="*/ 3365044 h 3482342"/>
              <a:gd name="connsiteX127" fmla="*/ 349402 w 12192000"/>
              <a:gd name="connsiteY127" fmla="*/ 3380897 h 3482342"/>
              <a:gd name="connsiteX128" fmla="*/ 192183 w 12192000"/>
              <a:gd name="connsiteY128" fmla="*/ 3460075 h 3482342"/>
              <a:gd name="connsiteX129" fmla="*/ 46713 w 12192000"/>
              <a:gd name="connsiteY129" fmla="*/ 3462986 h 3482342"/>
              <a:gd name="connsiteX130" fmla="*/ 2765 w 12192000"/>
              <a:gd name="connsiteY130" fmla="*/ 3480770 h 3482342"/>
              <a:gd name="connsiteX131" fmla="*/ 0 w 12192000"/>
              <a:gd name="connsiteY131" fmla="*/ 3482342 h 3482342"/>
              <a:gd name="connsiteX132" fmla="*/ 0 w 12192000"/>
              <a:gd name="connsiteY13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495949 w 12192000"/>
              <a:gd name="connsiteY68" fmla="*/ 1902425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495949 w 12192000"/>
              <a:gd name="connsiteY68" fmla="*/ 1902425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393565 w 12192000"/>
              <a:gd name="connsiteY68" fmla="*/ 1965974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393565 w 12192000"/>
              <a:gd name="connsiteY68" fmla="*/ 1965974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506541 w 12192000"/>
              <a:gd name="connsiteY68" fmla="*/ 1905955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39694 w 12192000"/>
              <a:gd name="connsiteY41" fmla="*/ 1406905 h 3482342"/>
              <a:gd name="connsiteX42" fmla="*/ 10405409 w 12192000"/>
              <a:gd name="connsiteY42" fmla="*/ 1422789 h 3482342"/>
              <a:gd name="connsiteX43" fmla="*/ 10370530 w 12192000"/>
              <a:gd name="connsiteY43" fmla="*/ 1441596 h 3482342"/>
              <a:gd name="connsiteX44" fmla="*/ 10300239 w 12192000"/>
              <a:gd name="connsiteY44" fmla="*/ 1456332 h 3482342"/>
              <a:gd name="connsiteX45" fmla="*/ 10264922 w 12192000"/>
              <a:gd name="connsiteY45" fmla="*/ 1472107 h 3482342"/>
              <a:gd name="connsiteX46" fmla="*/ 10229629 w 12192000"/>
              <a:gd name="connsiteY46" fmla="*/ 1470454 h 3482342"/>
              <a:gd name="connsiteX47" fmla="*/ 10201385 w 12192000"/>
              <a:gd name="connsiteY47" fmla="*/ 1477515 h 3482342"/>
              <a:gd name="connsiteX48" fmla="*/ 10151958 w 12192000"/>
              <a:gd name="connsiteY48" fmla="*/ 1477515 h 3482342"/>
              <a:gd name="connsiteX49" fmla="*/ 10120184 w 12192000"/>
              <a:gd name="connsiteY49" fmla="*/ 1466924 h 3482342"/>
              <a:gd name="connsiteX50" fmla="*/ 10081348 w 12192000"/>
              <a:gd name="connsiteY50" fmla="*/ 1481046 h 3482342"/>
              <a:gd name="connsiteX51" fmla="*/ 10058690 w 12192000"/>
              <a:gd name="connsiteY51" fmla="*/ 1474888 h 3482342"/>
              <a:gd name="connsiteX52" fmla="*/ 10004424 w 12192000"/>
              <a:gd name="connsiteY52" fmla="*/ 1489801 h 3482342"/>
              <a:gd name="connsiteX53" fmla="*/ 9999951 w 12192000"/>
              <a:gd name="connsiteY53" fmla="*/ 1499127 h 3482342"/>
              <a:gd name="connsiteX54" fmla="*/ 9845462 w 12192000"/>
              <a:gd name="connsiteY54" fmla="*/ 1548192 h 3482342"/>
              <a:gd name="connsiteX55" fmla="*/ 9736156 w 12192000"/>
              <a:gd name="connsiteY55" fmla="*/ 1581928 h 3482342"/>
              <a:gd name="connsiteX56" fmla="*/ 9693355 w 12192000"/>
              <a:gd name="connsiteY56" fmla="*/ 1602632 h 3482342"/>
              <a:gd name="connsiteX57" fmla="*/ 9664242 w 12192000"/>
              <a:gd name="connsiteY57" fmla="*/ 1622075 h 3482342"/>
              <a:gd name="connsiteX58" fmla="*/ 9579195 w 12192000"/>
              <a:gd name="connsiteY58" fmla="*/ 1648017 h 3482342"/>
              <a:gd name="connsiteX59" fmla="*/ 9433652 w 12192000"/>
              <a:gd name="connsiteY59" fmla="*/ 1681174 h 3482342"/>
              <a:gd name="connsiteX60" fmla="*/ 9403775 w 12192000"/>
              <a:gd name="connsiteY60" fmla="*/ 1690403 h 3482342"/>
              <a:gd name="connsiteX61" fmla="*/ 9382503 w 12192000"/>
              <a:gd name="connsiteY61" fmla="*/ 1706957 h 3482342"/>
              <a:gd name="connsiteX62" fmla="*/ 9381410 w 12192000"/>
              <a:gd name="connsiteY62" fmla="*/ 1718312 h 3482342"/>
              <a:gd name="connsiteX63" fmla="*/ 9365685 w 12192000"/>
              <a:gd name="connsiteY63" fmla="*/ 1724772 h 3482342"/>
              <a:gd name="connsiteX64" fmla="*/ 9278020 w 12192000"/>
              <a:gd name="connsiteY64" fmla="*/ 1741161 h 3482342"/>
              <a:gd name="connsiteX65" fmla="*/ 9217145 w 12192000"/>
              <a:gd name="connsiteY65" fmla="*/ 1771195 h 3482342"/>
              <a:gd name="connsiteX66" fmla="*/ 8955875 w 12192000"/>
              <a:gd name="connsiteY66" fmla="*/ 1796806 h 3482342"/>
              <a:gd name="connsiteX67" fmla="*/ 8648415 w 12192000"/>
              <a:gd name="connsiteY67" fmla="*/ 1878623 h 3482342"/>
              <a:gd name="connsiteX68" fmla="*/ 8538519 w 12192000"/>
              <a:gd name="connsiteY68" fmla="*/ 1894114 h 3482342"/>
              <a:gd name="connsiteX69" fmla="*/ 8506541 w 12192000"/>
              <a:gd name="connsiteY69" fmla="*/ 1905955 h 3482342"/>
              <a:gd name="connsiteX70" fmla="*/ 8236214 w 12192000"/>
              <a:gd name="connsiteY70" fmla="*/ 1909725 h 3482342"/>
              <a:gd name="connsiteX71" fmla="*/ 8132104 w 12192000"/>
              <a:gd name="connsiteY71" fmla="*/ 1895727 h 3482342"/>
              <a:gd name="connsiteX72" fmla="*/ 7918078 w 12192000"/>
              <a:gd name="connsiteY72" fmla="*/ 1862668 h 3482342"/>
              <a:gd name="connsiteX73" fmla="*/ 7817899 w 12192000"/>
              <a:gd name="connsiteY73" fmla="*/ 1862176 h 3482342"/>
              <a:gd name="connsiteX74" fmla="*/ 7768994 w 12192000"/>
              <a:gd name="connsiteY74" fmla="*/ 1855721 h 3482342"/>
              <a:gd name="connsiteX75" fmla="*/ 7618027 w 12192000"/>
              <a:gd name="connsiteY75" fmla="*/ 1830959 h 3482342"/>
              <a:gd name="connsiteX76" fmla="*/ 7449425 w 12192000"/>
              <a:gd name="connsiteY76" fmla="*/ 1810910 h 3482342"/>
              <a:gd name="connsiteX77" fmla="*/ 7342915 w 12192000"/>
              <a:gd name="connsiteY77" fmla="*/ 1819827 h 3482342"/>
              <a:gd name="connsiteX78" fmla="*/ 7255191 w 12192000"/>
              <a:gd name="connsiteY78" fmla="*/ 1834354 h 3482342"/>
              <a:gd name="connsiteX79" fmla="*/ 7131205 w 12192000"/>
              <a:gd name="connsiteY79" fmla="*/ 1845557 h 3482342"/>
              <a:gd name="connsiteX80" fmla="*/ 6941837 w 12192000"/>
              <a:gd name="connsiteY80" fmla="*/ 1840640 h 3482342"/>
              <a:gd name="connsiteX81" fmla="*/ 6837145 w 12192000"/>
              <a:gd name="connsiteY81" fmla="*/ 1870724 h 3482342"/>
              <a:gd name="connsiteX82" fmla="*/ 6753991 w 12192000"/>
              <a:gd name="connsiteY82" fmla="*/ 1860969 h 3482342"/>
              <a:gd name="connsiteX83" fmla="*/ 6727754 w 12192000"/>
              <a:gd name="connsiteY83" fmla="*/ 1882372 h 3482342"/>
              <a:gd name="connsiteX84" fmla="*/ 6723371 w 12192000"/>
              <a:gd name="connsiteY84" fmla="*/ 1886494 h 3482342"/>
              <a:gd name="connsiteX85" fmla="*/ 6702779 w 12192000"/>
              <a:gd name="connsiteY85" fmla="*/ 1893601 h 3482342"/>
              <a:gd name="connsiteX86" fmla="*/ 6686657 w 12192000"/>
              <a:gd name="connsiteY86" fmla="*/ 1907344 h 3482342"/>
              <a:gd name="connsiteX87" fmla="*/ 6651330 w 12192000"/>
              <a:gd name="connsiteY87" fmla="*/ 1922921 h 3482342"/>
              <a:gd name="connsiteX88" fmla="*/ 6622958 w 12192000"/>
              <a:gd name="connsiteY88" fmla="*/ 1936255 h 3482342"/>
              <a:gd name="connsiteX89" fmla="*/ 6522602 w 12192000"/>
              <a:gd name="connsiteY89" fmla="*/ 1954133 h 3482342"/>
              <a:gd name="connsiteX90" fmla="*/ 6444344 w 12192000"/>
              <a:gd name="connsiteY90" fmla="*/ 1969663 h 3482342"/>
              <a:gd name="connsiteX91" fmla="*/ 6409626 w 12192000"/>
              <a:gd name="connsiteY91" fmla="*/ 1978846 h 3482342"/>
              <a:gd name="connsiteX92" fmla="*/ 6333446 w 12192000"/>
              <a:gd name="connsiteY92" fmla="*/ 1997163 h 3482342"/>
              <a:gd name="connsiteX93" fmla="*/ 6294933 w 12192000"/>
              <a:gd name="connsiteY93" fmla="*/ 2019412 h 3482342"/>
              <a:gd name="connsiteX94" fmla="*/ 6238719 w 12192000"/>
              <a:gd name="connsiteY94" fmla="*/ 2042547 h 3482342"/>
              <a:gd name="connsiteX95" fmla="*/ 6187205 w 12192000"/>
              <a:gd name="connsiteY95" fmla="*/ 2060048 h 3482342"/>
              <a:gd name="connsiteX96" fmla="*/ 6138780 w 12192000"/>
              <a:gd name="connsiteY96" fmla="*/ 2081918 h 3482342"/>
              <a:gd name="connsiteX97" fmla="*/ 6120125 w 12192000"/>
              <a:gd name="connsiteY97" fmla="*/ 2109475 h 3482342"/>
              <a:gd name="connsiteX98" fmla="*/ 6056576 w 12192000"/>
              <a:gd name="connsiteY98" fmla="*/ 2120066 h 3482342"/>
              <a:gd name="connsiteX99" fmla="*/ 5993794 w 12192000"/>
              <a:gd name="connsiteY99" fmla="*/ 2122569 h 3482342"/>
              <a:gd name="connsiteX100" fmla="*/ 5943601 w 12192000"/>
              <a:gd name="connsiteY100" fmla="*/ 2137719 h 3482342"/>
              <a:gd name="connsiteX101" fmla="*/ 5898141 w 12192000"/>
              <a:gd name="connsiteY101" fmla="*/ 2144806 h 3482342"/>
              <a:gd name="connsiteX102" fmla="*/ 5855337 w 12192000"/>
              <a:gd name="connsiteY102" fmla="*/ 2137719 h 3482342"/>
              <a:gd name="connsiteX103" fmla="*/ 5817682 w 12192000"/>
              <a:gd name="connsiteY103" fmla="*/ 2157358 h 3482342"/>
              <a:gd name="connsiteX104" fmla="*/ 5735300 w 12192000"/>
              <a:gd name="connsiteY104" fmla="*/ 2158902 h 3482342"/>
              <a:gd name="connsiteX105" fmla="*/ 5591469 w 12192000"/>
              <a:gd name="connsiteY105" fmla="*/ 2178389 h 3482342"/>
              <a:gd name="connsiteX106" fmla="*/ 5505818 w 12192000"/>
              <a:gd name="connsiteY106" fmla="*/ 2194207 h 3482342"/>
              <a:gd name="connsiteX107" fmla="*/ 5452860 w 12192000"/>
              <a:gd name="connsiteY107" fmla="*/ 2180085 h 3482342"/>
              <a:gd name="connsiteX108" fmla="*/ 5414282 w 12192000"/>
              <a:gd name="connsiteY108" fmla="*/ 2183070 h 3482342"/>
              <a:gd name="connsiteX109" fmla="*/ 5368369 w 12192000"/>
              <a:gd name="connsiteY109" fmla="*/ 2204272 h 3482342"/>
              <a:gd name="connsiteX110" fmla="*/ 5336354 w 12192000"/>
              <a:gd name="connsiteY110" fmla="*/ 2218920 h 3482342"/>
              <a:gd name="connsiteX111" fmla="*/ 5291263 w 12192000"/>
              <a:gd name="connsiteY111" fmla="*/ 2239182 h 3482342"/>
              <a:gd name="connsiteX112" fmla="*/ 5255152 w 12192000"/>
              <a:gd name="connsiteY112" fmla="*/ 2247164 h 3482342"/>
              <a:gd name="connsiteX113" fmla="*/ 5233796 w 12192000"/>
              <a:gd name="connsiteY113" fmla="*/ 2268260 h 3482342"/>
              <a:gd name="connsiteX114" fmla="*/ 5212786 w 12192000"/>
              <a:gd name="connsiteY114" fmla="*/ 2296592 h 3482342"/>
              <a:gd name="connsiteX115" fmla="*/ 5173523 w 12192000"/>
              <a:gd name="connsiteY115" fmla="*/ 2309057 h 3482342"/>
              <a:gd name="connsiteX116" fmla="*/ 5123830 w 12192000"/>
              <a:gd name="connsiteY116" fmla="*/ 2307070 h 3482342"/>
              <a:gd name="connsiteX117" fmla="*/ 5065426 w 12192000"/>
              <a:gd name="connsiteY117" fmla="*/ 2324076 h 3482342"/>
              <a:gd name="connsiteX118" fmla="*/ 4975908 w 12192000"/>
              <a:gd name="connsiteY118" fmla="*/ 2364128 h 3482342"/>
              <a:gd name="connsiteX119" fmla="*/ 4913723 w 12192000"/>
              <a:gd name="connsiteY119" fmla="*/ 2385265 h 3482342"/>
              <a:gd name="connsiteX120" fmla="*/ 4746485 w 12192000"/>
              <a:gd name="connsiteY120" fmla="*/ 2451769 h 3482342"/>
              <a:gd name="connsiteX121" fmla="*/ 4681588 w 12192000"/>
              <a:gd name="connsiteY121" fmla="*/ 2467494 h 3482342"/>
              <a:gd name="connsiteX122" fmla="*/ 1783655 w 12192000"/>
              <a:gd name="connsiteY122" fmla="*/ 3163860 h 3482342"/>
              <a:gd name="connsiteX123" fmla="*/ 1325955 w 12192000"/>
              <a:gd name="connsiteY123" fmla="*/ 3176692 h 3482342"/>
              <a:gd name="connsiteX124" fmla="*/ 1190384 w 12192000"/>
              <a:gd name="connsiteY124" fmla="*/ 3203504 h 3482342"/>
              <a:gd name="connsiteX125" fmla="*/ 1094537 w 12192000"/>
              <a:gd name="connsiteY125" fmla="*/ 3229469 h 3482342"/>
              <a:gd name="connsiteX126" fmla="*/ 779276 w 12192000"/>
              <a:gd name="connsiteY126" fmla="*/ 3327290 h 3482342"/>
              <a:gd name="connsiteX127" fmla="*/ 600378 w 12192000"/>
              <a:gd name="connsiteY127" fmla="*/ 3335250 h 3482342"/>
              <a:gd name="connsiteX128" fmla="*/ 493457 w 12192000"/>
              <a:gd name="connsiteY128" fmla="*/ 3365044 h 3482342"/>
              <a:gd name="connsiteX129" fmla="*/ 349402 w 12192000"/>
              <a:gd name="connsiteY129" fmla="*/ 3380897 h 3482342"/>
              <a:gd name="connsiteX130" fmla="*/ 192183 w 12192000"/>
              <a:gd name="connsiteY130" fmla="*/ 3460075 h 3482342"/>
              <a:gd name="connsiteX131" fmla="*/ 46713 w 12192000"/>
              <a:gd name="connsiteY131" fmla="*/ 3462986 h 3482342"/>
              <a:gd name="connsiteX132" fmla="*/ 2765 w 12192000"/>
              <a:gd name="connsiteY132" fmla="*/ 3480770 h 3482342"/>
              <a:gd name="connsiteX133" fmla="*/ 0 w 12192000"/>
              <a:gd name="connsiteY133" fmla="*/ 3482342 h 3482342"/>
              <a:gd name="connsiteX134" fmla="*/ 0 w 12192000"/>
              <a:gd name="connsiteY13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6375 w 12192000"/>
              <a:gd name="connsiteY33" fmla="*/ 1342640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39694 w 12192000"/>
              <a:gd name="connsiteY41" fmla="*/ 1406905 h 3482342"/>
              <a:gd name="connsiteX42" fmla="*/ 10405409 w 12192000"/>
              <a:gd name="connsiteY42" fmla="*/ 1422789 h 3482342"/>
              <a:gd name="connsiteX43" fmla="*/ 10370530 w 12192000"/>
              <a:gd name="connsiteY43" fmla="*/ 1441596 h 3482342"/>
              <a:gd name="connsiteX44" fmla="*/ 10300239 w 12192000"/>
              <a:gd name="connsiteY44" fmla="*/ 1456332 h 3482342"/>
              <a:gd name="connsiteX45" fmla="*/ 10264922 w 12192000"/>
              <a:gd name="connsiteY45" fmla="*/ 1472107 h 3482342"/>
              <a:gd name="connsiteX46" fmla="*/ 10229629 w 12192000"/>
              <a:gd name="connsiteY46" fmla="*/ 1470454 h 3482342"/>
              <a:gd name="connsiteX47" fmla="*/ 10201385 w 12192000"/>
              <a:gd name="connsiteY47" fmla="*/ 1477515 h 3482342"/>
              <a:gd name="connsiteX48" fmla="*/ 10151958 w 12192000"/>
              <a:gd name="connsiteY48" fmla="*/ 1477515 h 3482342"/>
              <a:gd name="connsiteX49" fmla="*/ 10120184 w 12192000"/>
              <a:gd name="connsiteY49" fmla="*/ 1466924 h 3482342"/>
              <a:gd name="connsiteX50" fmla="*/ 10081348 w 12192000"/>
              <a:gd name="connsiteY50" fmla="*/ 1481046 h 3482342"/>
              <a:gd name="connsiteX51" fmla="*/ 10058690 w 12192000"/>
              <a:gd name="connsiteY51" fmla="*/ 1474888 h 3482342"/>
              <a:gd name="connsiteX52" fmla="*/ 10004424 w 12192000"/>
              <a:gd name="connsiteY52" fmla="*/ 1489801 h 3482342"/>
              <a:gd name="connsiteX53" fmla="*/ 9999951 w 12192000"/>
              <a:gd name="connsiteY53" fmla="*/ 1499127 h 3482342"/>
              <a:gd name="connsiteX54" fmla="*/ 9845462 w 12192000"/>
              <a:gd name="connsiteY54" fmla="*/ 1548192 h 3482342"/>
              <a:gd name="connsiteX55" fmla="*/ 9736156 w 12192000"/>
              <a:gd name="connsiteY55" fmla="*/ 1581928 h 3482342"/>
              <a:gd name="connsiteX56" fmla="*/ 9693355 w 12192000"/>
              <a:gd name="connsiteY56" fmla="*/ 1602632 h 3482342"/>
              <a:gd name="connsiteX57" fmla="*/ 9664242 w 12192000"/>
              <a:gd name="connsiteY57" fmla="*/ 1622075 h 3482342"/>
              <a:gd name="connsiteX58" fmla="*/ 9579195 w 12192000"/>
              <a:gd name="connsiteY58" fmla="*/ 1648017 h 3482342"/>
              <a:gd name="connsiteX59" fmla="*/ 9433652 w 12192000"/>
              <a:gd name="connsiteY59" fmla="*/ 1681174 h 3482342"/>
              <a:gd name="connsiteX60" fmla="*/ 9403775 w 12192000"/>
              <a:gd name="connsiteY60" fmla="*/ 1690403 h 3482342"/>
              <a:gd name="connsiteX61" fmla="*/ 9382503 w 12192000"/>
              <a:gd name="connsiteY61" fmla="*/ 1706957 h 3482342"/>
              <a:gd name="connsiteX62" fmla="*/ 9381410 w 12192000"/>
              <a:gd name="connsiteY62" fmla="*/ 1718312 h 3482342"/>
              <a:gd name="connsiteX63" fmla="*/ 9365685 w 12192000"/>
              <a:gd name="connsiteY63" fmla="*/ 1724772 h 3482342"/>
              <a:gd name="connsiteX64" fmla="*/ 9278020 w 12192000"/>
              <a:gd name="connsiteY64" fmla="*/ 1741161 h 3482342"/>
              <a:gd name="connsiteX65" fmla="*/ 9217145 w 12192000"/>
              <a:gd name="connsiteY65" fmla="*/ 1771195 h 3482342"/>
              <a:gd name="connsiteX66" fmla="*/ 8955875 w 12192000"/>
              <a:gd name="connsiteY66" fmla="*/ 1796806 h 3482342"/>
              <a:gd name="connsiteX67" fmla="*/ 8648415 w 12192000"/>
              <a:gd name="connsiteY67" fmla="*/ 1878623 h 3482342"/>
              <a:gd name="connsiteX68" fmla="*/ 8538519 w 12192000"/>
              <a:gd name="connsiteY68" fmla="*/ 1894114 h 3482342"/>
              <a:gd name="connsiteX69" fmla="*/ 8506541 w 12192000"/>
              <a:gd name="connsiteY69" fmla="*/ 1905955 h 3482342"/>
              <a:gd name="connsiteX70" fmla="*/ 8236214 w 12192000"/>
              <a:gd name="connsiteY70" fmla="*/ 1909725 h 3482342"/>
              <a:gd name="connsiteX71" fmla="*/ 8132104 w 12192000"/>
              <a:gd name="connsiteY71" fmla="*/ 1895727 h 3482342"/>
              <a:gd name="connsiteX72" fmla="*/ 7918078 w 12192000"/>
              <a:gd name="connsiteY72" fmla="*/ 1862668 h 3482342"/>
              <a:gd name="connsiteX73" fmla="*/ 7817899 w 12192000"/>
              <a:gd name="connsiteY73" fmla="*/ 1862176 h 3482342"/>
              <a:gd name="connsiteX74" fmla="*/ 7768994 w 12192000"/>
              <a:gd name="connsiteY74" fmla="*/ 1855721 h 3482342"/>
              <a:gd name="connsiteX75" fmla="*/ 7618027 w 12192000"/>
              <a:gd name="connsiteY75" fmla="*/ 1830959 h 3482342"/>
              <a:gd name="connsiteX76" fmla="*/ 7449425 w 12192000"/>
              <a:gd name="connsiteY76" fmla="*/ 1810910 h 3482342"/>
              <a:gd name="connsiteX77" fmla="*/ 7342915 w 12192000"/>
              <a:gd name="connsiteY77" fmla="*/ 1819827 h 3482342"/>
              <a:gd name="connsiteX78" fmla="*/ 7255191 w 12192000"/>
              <a:gd name="connsiteY78" fmla="*/ 1834354 h 3482342"/>
              <a:gd name="connsiteX79" fmla="*/ 7131205 w 12192000"/>
              <a:gd name="connsiteY79" fmla="*/ 1845557 h 3482342"/>
              <a:gd name="connsiteX80" fmla="*/ 6941837 w 12192000"/>
              <a:gd name="connsiteY80" fmla="*/ 1840640 h 3482342"/>
              <a:gd name="connsiteX81" fmla="*/ 6837145 w 12192000"/>
              <a:gd name="connsiteY81" fmla="*/ 1870724 h 3482342"/>
              <a:gd name="connsiteX82" fmla="*/ 6753991 w 12192000"/>
              <a:gd name="connsiteY82" fmla="*/ 1860969 h 3482342"/>
              <a:gd name="connsiteX83" fmla="*/ 6727754 w 12192000"/>
              <a:gd name="connsiteY83" fmla="*/ 1882372 h 3482342"/>
              <a:gd name="connsiteX84" fmla="*/ 6723371 w 12192000"/>
              <a:gd name="connsiteY84" fmla="*/ 1886494 h 3482342"/>
              <a:gd name="connsiteX85" fmla="*/ 6702779 w 12192000"/>
              <a:gd name="connsiteY85" fmla="*/ 1893601 h 3482342"/>
              <a:gd name="connsiteX86" fmla="*/ 6686657 w 12192000"/>
              <a:gd name="connsiteY86" fmla="*/ 1907344 h 3482342"/>
              <a:gd name="connsiteX87" fmla="*/ 6651330 w 12192000"/>
              <a:gd name="connsiteY87" fmla="*/ 1922921 h 3482342"/>
              <a:gd name="connsiteX88" fmla="*/ 6622958 w 12192000"/>
              <a:gd name="connsiteY88" fmla="*/ 1936255 h 3482342"/>
              <a:gd name="connsiteX89" fmla="*/ 6522602 w 12192000"/>
              <a:gd name="connsiteY89" fmla="*/ 1954133 h 3482342"/>
              <a:gd name="connsiteX90" fmla="*/ 6444344 w 12192000"/>
              <a:gd name="connsiteY90" fmla="*/ 1969663 h 3482342"/>
              <a:gd name="connsiteX91" fmla="*/ 6409626 w 12192000"/>
              <a:gd name="connsiteY91" fmla="*/ 1978846 h 3482342"/>
              <a:gd name="connsiteX92" fmla="*/ 6333446 w 12192000"/>
              <a:gd name="connsiteY92" fmla="*/ 1997163 h 3482342"/>
              <a:gd name="connsiteX93" fmla="*/ 6294933 w 12192000"/>
              <a:gd name="connsiteY93" fmla="*/ 2019412 h 3482342"/>
              <a:gd name="connsiteX94" fmla="*/ 6238719 w 12192000"/>
              <a:gd name="connsiteY94" fmla="*/ 2042547 h 3482342"/>
              <a:gd name="connsiteX95" fmla="*/ 6187205 w 12192000"/>
              <a:gd name="connsiteY95" fmla="*/ 2060048 h 3482342"/>
              <a:gd name="connsiteX96" fmla="*/ 6138780 w 12192000"/>
              <a:gd name="connsiteY96" fmla="*/ 2081918 h 3482342"/>
              <a:gd name="connsiteX97" fmla="*/ 6120125 w 12192000"/>
              <a:gd name="connsiteY97" fmla="*/ 2109475 h 3482342"/>
              <a:gd name="connsiteX98" fmla="*/ 6056576 w 12192000"/>
              <a:gd name="connsiteY98" fmla="*/ 2120066 h 3482342"/>
              <a:gd name="connsiteX99" fmla="*/ 5993794 w 12192000"/>
              <a:gd name="connsiteY99" fmla="*/ 2122569 h 3482342"/>
              <a:gd name="connsiteX100" fmla="*/ 5943601 w 12192000"/>
              <a:gd name="connsiteY100" fmla="*/ 2137719 h 3482342"/>
              <a:gd name="connsiteX101" fmla="*/ 5898141 w 12192000"/>
              <a:gd name="connsiteY101" fmla="*/ 2144806 h 3482342"/>
              <a:gd name="connsiteX102" fmla="*/ 5855337 w 12192000"/>
              <a:gd name="connsiteY102" fmla="*/ 2137719 h 3482342"/>
              <a:gd name="connsiteX103" fmla="*/ 5817682 w 12192000"/>
              <a:gd name="connsiteY103" fmla="*/ 2157358 h 3482342"/>
              <a:gd name="connsiteX104" fmla="*/ 5735300 w 12192000"/>
              <a:gd name="connsiteY104" fmla="*/ 2158902 h 3482342"/>
              <a:gd name="connsiteX105" fmla="*/ 5591469 w 12192000"/>
              <a:gd name="connsiteY105" fmla="*/ 2178389 h 3482342"/>
              <a:gd name="connsiteX106" fmla="*/ 5505818 w 12192000"/>
              <a:gd name="connsiteY106" fmla="*/ 2194207 h 3482342"/>
              <a:gd name="connsiteX107" fmla="*/ 5452860 w 12192000"/>
              <a:gd name="connsiteY107" fmla="*/ 2180085 h 3482342"/>
              <a:gd name="connsiteX108" fmla="*/ 5414282 w 12192000"/>
              <a:gd name="connsiteY108" fmla="*/ 2183070 h 3482342"/>
              <a:gd name="connsiteX109" fmla="*/ 5368369 w 12192000"/>
              <a:gd name="connsiteY109" fmla="*/ 2204272 h 3482342"/>
              <a:gd name="connsiteX110" fmla="*/ 5336354 w 12192000"/>
              <a:gd name="connsiteY110" fmla="*/ 2218920 h 3482342"/>
              <a:gd name="connsiteX111" fmla="*/ 5291263 w 12192000"/>
              <a:gd name="connsiteY111" fmla="*/ 2239182 h 3482342"/>
              <a:gd name="connsiteX112" fmla="*/ 5255152 w 12192000"/>
              <a:gd name="connsiteY112" fmla="*/ 2247164 h 3482342"/>
              <a:gd name="connsiteX113" fmla="*/ 5233796 w 12192000"/>
              <a:gd name="connsiteY113" fmla="*/ 2268260 h 3482342"/>
              <a:gd name="connsiteX114" fmla="*/ 5212786 w 12192000"/>
              <a:gd name="connsiteY114" fmla="*/ 2296592 h 3482342"/>
              <a:gd name="connsiteX115" fmla="*/ 5173523 w 12192000"/>
              <a:gd name="connsiteY115" fmla="*/ 2309057 h 3482342"/>
              <a:gd name="connsiteX116" fmla="*/ 5123830 w 12192000"/>
              <a:gd name="connsiteY116" fmla="*/ 2307070 h 3482342"/>
              <a:gd name="connsiteX117" fmla="*/ 5065426 w 12192000"/>
              <a:gd name="connsiteY117" fmla="*/ 2324076 h 3482342"/>
              <a:gd name="connsiteX118" fmla="*/ 4975908 w 12192000"/>
              <a:gd name="connsiteY118" fmla="*/ 2364128 h 3482342"/>
              <a:gd name="connsiteX119" fmla="*/ 4913723 w 12192000"/>
              <a:gd name="connsiteY119" fmla="*/ 2385265 h 3482342"/>
              <a:gd name="connsiteX120" fmla="*/ 4746485 w 12192000"/>
              <a:gd name="connsiteY120" fmla="*/ 2451769 h 3482342"/>
              <a:gd name="connsiteX121" fmla="*/ 4681588 w 12192000"/>
              <a:gd name="connsiteY121" fmla="*/ 2467494 h 3482342"/>
              <a:gd name="connsiteX122" fmla="*/ 1783655 w 12192000"/>
              <a:gd name="connsiteY122" fmla="*/ 3163860 h 3482342"/>
              <a:gd name="connsiteX123" fmla="*/ 1325955 w 12192000"/>
              <a:gd name="connsiteY123" fmla="*/ 3176692 h 3482342"/>
              <a:gd name="connsiteX124" fmla="*/ 1190384 w 12192000"/>
              <a:gd name="connsiteY124" fmla="*/ 3203504 h 3482342"/>
              <a:gd name="connsiteX125" fmla="*/ 1094537 w 12192000"/>
              <a:gd name="connsiteY125" fmla="*/ 3229469 h 3482342"/>
              <a:gd name="connsiteX126" fmla="*/ 779276 w 12192000"/>
              <a:gd name="connsiteY126" fmla="*/ 3327290 h 3482342"/>
              <a:gd name="connsiteX127" fmla="*/ 600378 w 12192000"/>
              <a:gd name="connsiteY127" fmla="*/ 3335250 h 3482342"/>
              <a:gd name="connsiteX128" fmla="*/ 493457 w 12192000"/>
              <a:gd name="connsiteY128" fmla="*/ 3365044 h 3482342"/>
              <a:gd name="connsiteX129" fmla="*/ 349402 w 12192000"/>
              <a:gd name="connsiteY129" fmla="*/ 3380897 h 3482342"/>
              <a:gd name="connsiteX130" fmla="*/ 192183 w 12192000"/>
              <a:gd name="connsiteY130" fmla="*/ 3460075 h 3482342"/>
              <a:gd name="connsiteX131" fmla="*/ 46713 w 12192000"/>
              <a:gd name="connsiteY131" fmla="*/ 3462986 h 3482342"/>
              <a:gd name="connsiteX132" fmla="*/ 2765 w 12192000"/>
              <a:gd name="connsiteY132" fmla="*/ 3480770 h 3482342"/>
              <a:gd name="connsiteX133" fmla="*/ 0 w 12192000"/>
              <a:gd name="connsiteY133" fmla="*/ 3482342 h 3482342"/>
              <a:gd name="connsiteX134" fmla="*/ 0 w 12192000"/>
              <a:gd name="connsiteY13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6375 w 12192000"/>
              <a:gd name="connsiteY33" fmla="*/ 1342640 h 3482342"/>
              <a:gd name="connsiteX34" fmla="*/ 10636304 w 12192000"/>
              <a:gd name="connsiteY34" fmla="*/ 1342641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39694 w 12192000"/>
              <a:gd name="connsiteY41" fmla="*/ 1406905 h 3482342"/>
              <a:gd name="connsiteX42" fmla="*/ 10405409 w 12192000"/>
              <a:gd name="connsiteY42" fmla="*/ 1422789 h 3482342"/>
              <a:gd name="connsiteX43" fmla="*/ 10370530 w 12192000"/>
              <a:gd name="connsiteY43" fmla="*/ 1441596 h 3482342"/>
              <a:gd name="connsiteX44" fmla="*/ 10300239 w 12192000"/>
              <a:gd name="connsiteY44" fmla="*/ 1456332 h 3482342"/>
              <a:gd name="connsiteX45" fmla="*/ 10264922 w 12192000"/>
              <a:gd name="connsiteY45" fmla="*/ 1472107 h 3482342"/>
              <a:gd name="connsiteX46" fmla="*/ 10229629 w 12192000"/>
              <a:gd name="connsiteY46" fmla="*/ 1470454 h 3482342"/>
              <a:gd name="connsiteX47" fmla="*/ 10201385 w 12192000"/>
              <a:gd name="connsiteY47" fmla="*/ 1477515 h 3482342"/>
              <a:gd name="connsiteX48" fmla="*/ 10151958 w 12192000"/>
              <a:gd name="connsiteY48" fmla="*/ 1477515 h 3482342"/>
              <a:gd name="connsiteX49" fmla="*/ 10120184 w 12192000"/>
              <a:gd name="connsiteY49" fmla="*/ 1466924 h 3482342"/>
              <a:gd name="connsiteX50" fmla="*/ 10081348 w 12192000"/>
              <a:gd name="connsiteY50" fmla="*/ 1481046 h 3482342"/>
              <a:gd name="connsiteX51" fmla="*/ 10058690 w 12192000"/>
              <a:gd name="connsiteY51" fmla="*/ 1474888 h 3482342"/>
              <a:gd name="connsiteX52" fmla="*/ 10004424 w 12192000"/>
              <a:gd name="connsiteY52" fmla="*/ 1489801 h 3482342"/>
              <a:gd name="connsiteX53" fmla="*/ 9999951 w 12192000"/>
              <a:gd name="connsiteY53" fmla="*/ 1499127 h 3482342"/>
              <a:gd name="connsiteX54" fmla="*/ 9845462 w 12192000"/>
              <a:gd name="connsiteY54" fmla="*/ 1548192 h 3482342"/>
              <a:gd name="connsiteX55" fmla="*/ 9736156 w 12192000"/>
              <a:gd name="connsiteY55" fmla="*/ 1581928 h 3482342"/>
              <a:gd name="connsiteX56" fmla="*/ 9693355 w 12192000"/>
              <a:gd name="connsiteY56" fmla="*/ 1602632 h 3482342"/>
              <a:gd name="connsiteX57" fmla="*/ 9664242 w 12192000"/>
              <a:gd name="connsiteY57" fmla="*/ 1622075 h 3482342"/>
              <a:gd name="connsiteX58" fmla="*/ 9579195 w 12192000"/>
              <a:gd name="connsiteY58" fmla="*/ 1648017 h 3482342"/>
              <a:gd name="connsiteX59" fmla="*/ 9433652 w 12192000"/>
              <a:gd name="connsiteY59" fmla="*/ 1681174 h 3482342"/>
              <a:gd name="connsiteX60" fmla="*/ 9403775 w 12192000"/>
              <a:gd name="connsiteY60" fmla="*/ 1690403 h 3482342"/>
              <a:gd name="connsiteX61" fmla="*/ 9382503 w 12192000"/>
              <a:gd name="connsiteY61" fmla="*/ 1706957 h 3482342"/>
              <a:gd name="connsiteX62" fmla="*/ 9381410 w 12192000"/>
              <a:gd name="connsiteY62" fmla="*/ 1718312 h 3482342"/>
              <a:gd name="connsiteX63" fmla="*/ 9365685 w 12192000"/>
              <a:gd name="connsiteY63" fmla="*/ 1724772 h 3482342"/>
              <a:gd name="connsiteX64" fmla="*/ 9278020 w 12192000"/>
              <a:gd name="connsiteY64" fmla="*/ 1741161 h 3482342"/>
              <a:gd name="connsiteX65" fmla="*/ 9217145 w 12192000"/>
              <a:gd name="connsiteY65" fmla="*/ 1771195 h 3482342"/>
              <a:gd name="connsiteX66" fmla="*/ 8955875 w 12192000"/>
              <a:gd name="connsiteY66" fmla="*/ 1796806 h 3482342"/>
              <a:gd name="connsiteX67" fmla="*/ 8648415 w 12192000"/>
              <a:gd name="connsiteY67" fmla="*/ 1878623 h 3482342"/>
              <a:gd name="connsiteX68" fmla="*/ 8538519 w 12192000"/>
              <a:gd name="connsiteY68" fmla="*/ 1894114 h 3482342"/>
              <a:gd name="connsiteX69" fmla="*/ 8506541 w 12192000"/>
              <a:gd name="connsiteY69" fmla="*/ 1905955 h 3482342"/>
              <a:gd name="connsiteX70" fmla="*/ 8236214 w 12192000"/>
              <a:gd name="connsiteY70" fmla="*/ 1909725 h 3482342"/>
              <a:gd name="connsiteX71" fmla="*/ 8132104 w 12192000"/>
              <a:gd name="connsiteY71" fmla="*/ 1895727 h 3482342"/>
              <a:gd name="connsiteX72" fmla="*/ 7918078 w 12192000"/>
              <a:gd name="connsiteY72" fmla="*/ 1862668 h 3482342"/>
              <a:gd name="connsiteX73" fmla="*/ 7817899 w 12192000"/>
              <a:gd name="connsiteY73" fmla="*/ 1862176 h 3482342"/>
              <a:gd name="connsiteX74" fmla="*/ 7768994 w 12192000"/>
              <a:gd name="connsiteY74" fmla="*/ 1855721 h 3482342"/>
              <a:gd name="connsiteX75" fmla="*/ 7618027 w 12192000"/>
              <a:gd name="connsiteY75" fmla="*/ 1830959 h 3482342"/>
              <a:gd name="connsiteX76" fmla="*/ 7449425 w 12192000"/>
              <a:gd name="connsiteY76" fmla="*/ 1810910 h 3482342"/>
              <a:gd name="connsiteX77" fmla="*/ 7342915 w 12192000"/>
              <a:gd name="connsiteY77" fmla="*/ 1819827 h 3482342"/>
              <a:gd name="connsiteX78" fmla="*/ 7255191 w 12192000"/>
              <a:gd name="connsiteY78" fmla="*/ 1834354 h 3482342"/>
              <a:gd name="connsiteX79" fmla="*/ 7131205 w 12192000"/>
              <a:gd name="connsiteY79" fmla="*/ 1845557 h 3482342"/>
              <a:gd name="connsiteX80" fmla="*/ 6941837 w 12192000"/>
              <a:gd name="connsiteY80" fmla="*/ 1840640 h 3482342"/>
              <a:gd name="connsiteX81" fmla="*/ 6837145 w 12192000"/>
              <a:gd name="connsiteY81" fmla="*/ 1870724 h 3482342"/>
              <a:gd name="connsiteX82" fmla="*/ 6753991 w 12192000"/>
              <a:gd name="connsiteY82" fmla="*/ 1860969 h 3482342"/>
              <a:gd name="connsiteX83" fmla="*/ 6727754 w 12192000"/>
              <a:gd name="connsiteY83" fmla="*/ 1882372 h 3482342"/>
              <a:gd name="connsiteX84" fmla="*/ 6723371 w 12192000"/>
              <a:gd name="connsiteY84" fmla="*/ 1886494 h 3482342"/>
              <a:gd name="connsiteX85" fmla="*/ 6702779 w 12192000"/>
              <a:gd name="connsiteY85" fmla="*/ 1893601 h 3482342"/>
              <a:gd name="connsiteX86" fmla="*/ 6686657 w 12192000"/>
              <a:gd name="connsiteY86" fmla="*/ 1907344 h 3482342"/>
              <a:gd name="connsiteX87" fmla="*/ 6651330 w 12192000"/>
              <a:gd name="connsiteY87" fmla="*/ 1922921 h 3482342"/>
              <a:gd name="connsiteX88" fmla="*/ 6622958 w 12192000"/>
              <a:gd name="connsiteY88" fmla="*/ 1936255 h 3482342"/>
              <a:gd name="connsiteX89" fmla="*/ 6522602 w 12192000"/>
              <a:gd name="connsiteY89" fmla="*/ 1954133 h 3482342"/>
              <a:gd name="connsiteX90" fmla="*/ 6444344 w 12192000"/>
              <a:gd name="connsiteY90" fmla="*/ 1969663 h 3482342"/>
              <a:gd name="connsiteX91" fmla="*/ 6409626 w 12192000"/>
              <a:gd name="connsiteY91" fmla="*/ 1978846 h 3482342"/>
              <a:gd name="connsiteX92" fmla="*/ 6333446 w 12192000"/>
              <a:gd name="connsiteY92" fmla="*/ 1997163 h 3482342"/>
              <a:gd name="connsiteX93" fmla="*/ 6294933 w 12192000"/>
              <a:gd name="connsiteY93" fmla="*/ 2019412 h 3482342"/>
              <a:gd name="connsiteX94" fmla="*/ 6238719 w 12192000"/>
              <a:gd name="connsiteY94" fmla="*/ 2042547 h 3482342"/>
              <a:gd name="connsiteX95" fmla="*/ 6187205 w 12192000"/>
              <a:gd name="connsiteY95" fmla="*/ 2060048 h 3482342"/>
              <a:gd name="connsiteX96" fmla="*/ 6138780 w 12192000"/>
              <a:gd name="connsiteY96" fmla="*/ 2081918 h 3482342"/>
              <a:gd name="connsiteX97" fmla="*/ 6120125 w 12192000"/>
              <a:gd name="connsiteY97" fmla="*/ 2109475 h 3482342"/>
              <a:gd name="connsiteX98" fmla="*/ 6056576 w 12192000"/>
              <a:gd name="connsiteY98" fmla="*/ 2120066 h 3482342"/>
              <a:gd name="connsiteX99" fmla="*/ 5993794 w 12192000"/>
              <a:gd name="connsiteY99" fmla="*/ 2122569 h 3482342"/>
              <a:gd name="connsiteX100" fmla="*/ 5943601 w 12192000"/>
              <a:gd name="connsiteY100" fmla="*/ 2137719 h 3482342"/>
              <a:gd name="connsiteX101" fmla="*/ 5898141 w 12192000"/>
              <a:gd name="connsiteY101" fmla="*/ 2144806 h 3482342"/>
              <a:gd name="connsiteX102" fmla="*/ 5855337 w 12192000"/>
              <a:gd name="connsiteY102" fmla="*/ 2137719 h 3482342"/>
              <a:gd name="connsiteX103" fmla="*/ 5817682 w 12192000"/>
              <a:gd name="connsiteY103" fmla="*/ 2157358 h 3482342"/>
              <a:gd name="connsiteX104" fmla="*/ 5735300 w 12192000"/>
              <a:gd name="connsiteY104" fmla="*/ 2158902 h 3482342"/>
              <a:gd name="connsiteX105" fmla="*/ 5591469 w 12192000"/>
              <a:gd name="connsiteY105" fmla="*/ 2178389 h 3482342"/>
              <a:gd name="connsiteX106" fmla="*/ 5505818 w 12192000"/>
              <a:gd name="connsiteY106" fmla="*/ 2194207 h 3482342"/>
              <a:gd name="connsiteX107" fmla="*/ 5452860 w 12192000"/>
              <a:gd name="connsiteY107" fmla="*/ 2180085 h 3482342"/>
              <a:gd name="connsiteX108" fmla="*/ 5414282 w 12192000"/>
              <a:gd name="connsiteY108" fmla="*/ 2183070 h 3482342"/>
              <a:gd name="connsiteX109" fmla="*/ 5368369 w 12192000"/>
              <a:gd name="connsiteY109" fmla="*/ 2204272 h 3482342"/>
              <a:gd name="connsiteX110" fmla="*/ 5336354 w 12192000"/>
              <a:gd name="connsiteY110" fmla="*/ 2218920 h 3482342"/>
              <a:gd name="connsiteX111" fmla="*/ 5291263 w 12192000"/>
              <a:gd name="connsiteY111" fmla="*/ 2239182 h 3482342"/>
              <a:gd name="connsiteX112" fmla="*/ 5255152 w 12192000"/>
              <a:gd name="connsiteY112" fmla="*/ 2247164 h 3482342"/>
              <a:gd name="connsiteX113" fmla="*/ 5233796 w 12192000"/>
              <a:gd name="connsiteY113" fmla="*/ 2268260 h 3482342"/>
              <a:gd name="connsiteX114" fmla="*/ 5212786 w 12192000"/>
              <a:gd name="connsiteY114" fmla="*/ 2296592 h 3482342"/>
              <a:gd name="connsiteX115" fmla="*/ 5173523 w 12192000"/>
              <a:gd name="connsiteY115" fmla="*/ 2309057 h 3482342"/>
              <a:gd name="connsiteX116" fmla="*/ 5123830 w 12192000"/>
              <a:gd name="connsiteY116" fmla="*/ 2307070 h 3482342"/>
              <a:gd name="connsiteX117" fmla="*/ 5065426 w 12192000"/>
              <a:gd name="connsiteY117" fmla="*/ 2324076 h 3482342"/>
              <a:gd name="connsiteX118" fmla="*/ 4975908 w 12192000"/>
              <a:gd name="connsiteY118" fmla="*/ 2364128 h 3482342"/>
              <a:gd name="connsiteX119" fmla="*/ 4913723 w 12192000"/>
              <a:gd name="connsiteY119" fmla="*/ 2385265 h 3482342"/>
              <a:gd name="connsiteX120" fmla="*/ 4746485 w 12192000"/>
              <a:gd name="connsiteY120" fmla="*/ 2451769 h 3482342"/>
              <a:gd name="connsiteX121" fmla="*/ 4681588 w 12192000"/>
              <a:gd name="connsiteY121" fmla="*/ 2467494 h 3482342"/>
              <a:gd name="connsiteX122" fmla="*/ 1783655 w 12192000"/>
              <a:gd name="connsiteY122" fmla="*/ 3163860 h 3482342"/>
              <a:gd name="connsiteX123" fmla="*/ 1325955 w 12192000"/>
              <a:gd name="connsiteY123" fmla="*/ 3176692 h 3482342"/>
              <a:gd name="connsiteX124" fmla="*/ 1190384 w 12192000"/>
              <a:gd name="connsiteY124" fmla="*/ 3203504 h 3482342"/>
              <a:gd name="connsiteX125" fmla="*/ 1094537 w 12192000"/>
              <a:gd name="connsiteY125" fmla="*/ 3229469 h 3482342"/>
              <a:gd name="connsiteX126" fmla="*/ 779276 w 12192000"/>
              <a:gd name="connsiteY126" fmla="*/ 3327290 h 3482342"/>
              <a:gd name="connsiteX127" fmla="*/ 600378 w 12192000"/>
              <a:gd name="connsiteY127" fmla="*/ 3335250 h 3482342"/>
              <a:gd name="connsiteX128" fmla="*/ 493457 w 12192000"/>
              <a:gd name="connsiteY128" fmla="*/ 3365044 h 3482342"/>
              <a:gd name="connsiteX129" fmla="*/ 349402 w 12192000"/>
              <a:gd name="connsiteY129" fmla="*/ 3380897 h 3482342"/>
              <a:gd name="connsiteX130" fmla="*/ 192183 w 12192000"/>
              <a:gd name="connsiteY130" fmla="*/ 3460075 h 3482342"/>
              <a:gd name="connsiteX131" fmla="*/ 46713 w 12192000"/>
              <a:gd name="connsiteY131" fmla="*/ 3462986 h 3482342"/>
              <a:gd name="connsiteX132" fmla="*/ 2765 w 12192000"/>
              <a:gd name="connsiteY132" fmla="*/ 3480770 h 3482342"/>
              <a:gd name="connsiteX133" fmla="*/ 0 w 12192000"/>
              <a:gd name="connsiteY133" fmla="*/ 3482342 h 3482342"/>
              <a:gd name="connsiteX134" fmla="*/ 0 w 12192000"/>
              <a:gd name="connsiteY13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71654 w 12192000"/>
              <a:gd name="connsiteY25" fmla="*/ 1177422 h 3482342"/>
              <a:gd name="connsiteX26" fmla="*/ 11028687 w 12192000"/>
              <a:gd name="connsiteY26" fmla="*/ 1199018 h 3482342"/>
              <a:gd name="connsiteX27" fmla="*/ 10974565 w 12192000"/>
              <a:gd name="connsiteY27" fmla="*/ 1226849 h 3482342"/>
              <a:gd name="connsiteX28" fmla="*/ 10960443 w 12192000"/>
              <a:gd name="connsiteY28" fmla="*/ 1244502 h 3482342"/>
              <a:gd name="connsiteX29" fmla="*/ 10879242 w 12192000"/>
              <a:gd name="connsiteY29" fmla="*/ 1269215 h 3482342"/>
              <a:gd name="connsiteX30" fmla="*/ 10850998 w 12192000"/>
              <a:gd name="connsiteY30" fmla="*/ 1269215 h 3482342"/>
              <a:gd name="connsiteX31" fmla="*/ 10815658 w 12192000"/>
              <a:gd name="connsiteY31" fmla="*/ 1287849 h 3482342"/>
              <a:gd name="connsiteX32" fmla="*/ 10723900 w 12192000"/>
              <a:gd name="connsiteY32" fmla="*/ 1318642 h 3482342"/>
              <a:gd name="connsiteX33" fmla="*/ 10699186 w 12192000"/>
              <a:gd name="connsiteY33" fmla="*/ 1322173 h 3482342"/>
              <a:gd name="connsiteX34" fmla="*/ 10676375 w 12192000"/>
              <a:gd name="connsiteY34" fmla="*/ 1342640 h 3482342"/>
              <a:gd name="connsiteX35" fmla="*/ 10636304 w 12192000"/>
              <a:gd name="connsiteY35" fmla="*/ 1342641 h 3482342"/>
              <a:gd name="connsiteX36" fmla="*/ 10603863 w 12192000"/>
              <a:gd name="connsiteY36" fmla="*/ 1346886 h 3482342"/>
              <a:gd name="connsiteX37" fmla="*/ 10573203 w 12192000"/>
              <a:gd name="connsiteY37" fmla="*/ 1351996 h 3482342"/>
              <a:gd name="connsiteX38" fmla="*/ 10547375 w 12192000"/>
              <a:gd name="connsiteY38" fmla="*/ 1375130 h 3482342"/>
              <a:gd name="connsiteX39" fmla="*/ 10513263 w 12192000"/>
              <a:gd name="connsiteY39" fmla="*/ 1371939 h 3482342"/>
              <a:gd name="connsiteX40" fmla="*/ 10487356 w 12192000"/>
              <a:gd name="connsiteY40" fmla="*/ 1385722 h 3482342"/>
              <a:gd name="connsiteX41" fmla="*/ 10464012 w 12192000"/>
              <a:gd name="connsiteY41" fmla="*/ 1391778 h 3482342"/>
              <a:gd name="connsiteX42" fmla="*/ 10439694 w 12192000"/>
              <a:gd name="connsiteY42" fmla="*/ 1406905 h 3482342"/>
              <a:gd name="connsiteX43" fmla="*/ 10405409 w 12192000"/>
              <a:gd name="connsiteY43" fmla="*/ 1422789 h 3482342"/>
              <a:gd name="connsiteX44" fmla="*/ 10370530 w 12192000"/>
              <a:gd name="connsiteY44" fmla="*/ 1441596 h 3482342"/>
              <a:gd name="connsiteX45" fmla="*/ 10300239 w 12192000"/>
              <a:gd name="connsiteY45" fmla="*/ 1456332 h 3482342"/>
              <a:gd name="connsiteX46" fmla="*/ 10264922 w 12192000"/>
              <a:gd name="connsiteY46" fmla="*/ 1472107 h 3482342"/>
              <a:gd name="connsiteX47" fmla="*/ 10229629 w 12192000"/>
              <a:gd name="connsiteY47" fmla="*/ 1470454 h 3482342"/>
              <a:gd name="connsiteX48" fmla="*/ 10201385 w 12192000"/>
              <a:gd name="connsiteY48" fmla="*/ 1477515 h 3482342"/>
              <a:gd name="connsiteX49" fmla="*/ 10151958 w 12192000"/>
              <a:gd name="connsiteY49" fmla="*/ 1477515 h 3482342"/>
              <a:gd name="connsiteX50" fmla="*/ 10120184 w 12192000"/>
              <a:gd name="connsiteY50" fmla="*/ 1466924 h 3482342"/>
              <a:gd name="connsiteX51" fmla="*/ 10081348 w 12192000"/>
              <a:gd name="connsiteY51" fmla="*/ 1481046 h 3482342"/>
              <a:gd name="connsiteX52" fmla="*/ 10058690 w 12192000"/>
              <a:gd name="connsiteY52" fmla="*/ 1474888 h 3482342"/>
              <a:gd name="connsiteX53" fmla="*/ 10004424 w 12192000"/>
              <a:gd name="connsiteY53" fmla="*/ 1489801 h 3482342"/>
              <a:gd name="connsiteX54" fmla="*/ 9999951 w 12192000"/>
              <a:gd name="connsiteY54" fmla="*/ 1499127 h 3482342"/>
              <a:gd name="connsiteX55" fmla="*/ 9845462 w 12192000"/>
              <a:gd name="connsiteY55" fmla="*/ 1548192 h 3482342"/>
              <a:gd name="connsiteX56" fmla="*/ 9736156 w 12192000"/>
              <a:gd name="connsiteY56" fmla="*/ 1581928 h 3482342"/>
              <a:gd name="connsiteX57" fmla="*/ 9693355 w 12192000"/>
              <a:gd name="connsiteY57" fmla="*/ 1602632 h 3482342"/>
              <a:gd name="connsiteX58" fmla="*/ 9664242 w 12192000"/>
              <a:gd name="connsiteY58" fmla="*/ 1622075 h 3482342"/>
              <a:gd name="connsiteX59" fmla="*/ 9579195 w 12192000"/>
              <a:gd name="connsiteY59" fmla="*/ 1648017 h 3482342"/>
              <a:gd name="connsiteX60" fmla="*/ 9433652 w 12192000"/>
              <a:gd name="connsiteY60" fmla="*/ 1681174 h 3482342"/>
              <a:gd name="connsiteX61" fmla="*/ 9403775 w 12192000"/>
              <a:gd name="connsiteY61" fmla="*/ 1690403 h 3482342"/>
              <a:gd name="connsiteX62" fmla="*/ 9382503 w 12192000"/>
              <a:gd name="connsiteY62" fmla="*/ 1706957 h 3482342"/>
              <a:gd name="connsiteX63" fmla="*/ 9381410 w 12192000"/>
              <a:gd name="connsiteY63" fmla="*/ 1718312 h 3482342"/>
              <a:gd name="connsiteX64" fmla="*/ 9365685 w 12192000"/>
              <a:gd name="connsiteY64" fmla="*/ 1724772 h 3482342"/>
              <a:gd name="connsiteX65" fmla="*/ 9278020 w 12192000"/>
              <a:gd name="connsiteY65" fmla="*/ 1741161 h 3482342"/>
              <a:gd name="connsiteX66" fmla="*/ 9217145 w 12192000"/>
              <a:gd name="connsiteY66" fmla="*/ 1771195 h 3482342"/>
              <a:gd name="connsiteX67" fmla="*/ 8955875 w 12192000"/>
              <a:gd name="connsiteY67" fmla="*/ 1796806 h 3482342"/>
              <a:gd name="connsiteX68" fmla="*/ 8648415 w 12192000"/>
              <a:gd name="connsiteY68" fmla="*/ 1878623 h 3482342"/>
              <a:gd name="connsiteX69" fmla="*/ 8538519 w 12192000"/>
              <a:gd name="connsiteY69" fmla="*/ 1894114 h 3482342"/>
              <a:gd name="connsiteX70" fmla="*/ 8506541 w 12192000"/>
              <a:gd name="connsiteY70" fmla="*/ 1905955 h 3482342"/>
              <a:gd name="connsiteX71" fmla="*/ 8236214 w 12192000"/>
              <a:gd name="connsiteY71" fmla="*/ 1909725 h 3482342"/>
              <a:gd name="connsiteX72" fmla="*/ 8132104 w 12192000"/>
              <a:gd name="connsiteY72" fmla="*/ 1895727 h 3482342"/>
              <a:gd name="connsiteX73" fmla="*/ 7918078 w 12192000"/>
              <a:gd name="connsiteY73" fmla="*/ 1862668 h 3482342"/>
              <a:gd name="connsiteX74" fmla="*/ 7817899 w 12192000"/>
              <a:gd name="connsiteY74" fmla="*/ 1862176 h 3482342"/>
              <a:gd name="connsiteX75" fmla="*/ 7768994 w 12192000"/>
              <a:gd name="connsiteY75" fmla="*/ 1855721 h 3482342"/>
              <a:gd name="connsiteX76" fmla="*/ 7618027 w 12192000"/>
              <a:gd name="connsiteY76" fmla="*/ 1830959 h 3482342"/>
              <a:gd name="connsiteX77" fmla="*/ 7449425 w 12192000"/>
              <a:gd name="connsiteY77" fmla="*/ 1810910 h 3482342"/>
              <a:gd name="connsiteX78" fmla="*/ 7342915 w 12192000"/>
              <a:gd name="connsiteY78" fmla="*/ 1819827 h 3482342"/>
              <a:gd name="connsiteX79" fmla="*/ 7255191 w 12192000"/>
              <a:gd name="connsiteY79" fmla="*/ 1834354 h 3482342"/>
              <a:gd name="connsiteX80" fmla="*/ 7131205 w 12192000"/>
              <a:gd name="connsiteY80" fmla="*/ 1845557 h 3482342"/>
              <a:gd name="connsiteX81" fmla="*/ 6941837 w 12192000"/>
              <a:gd name="connsiteY81" fmla="*/ 1840640 h 3482342"/>
              <a:gd name="connsiteX82" fmla="*/ 6837145 w 12192000"/>
              <a:gd name="connsiteY82" fmla="*/ 1870724 h 3482342"/>
              <a:gd name="connsiteX83" fmla="*/ 6753991 w 12192000"/>
              <a:gd name="connsiteY83" fmla="*/ 1860969 h 3482342"/>
              <a:gd name="connsiteX84" fmla="*/ 6727754 w 12192000"/>
              <a:gd name="connsiteY84" fmla="*/ 1882372 h 3482342"/>
              <a:gd name="connsiteX85" fmla="*/ 6723371 w 12192000"/>
              <a:gd name="connsiteY85" fmla="*/ 1886494 h 3482342"/>
              <a:gd name="connsiteX86" fmla="*/ 6702779 w 12192000"/>
              <a:gd name="connsiteY86" fmla="*/ 1893601 h 3482342"/>
              <a:gd name="connsiteX87" fmla="*/ 6686657 w 12192000"/>
              <a:gd name="connsiteY87" fmla="*/ 1907344 h 3482342"/>
              <a:gd name="connsiteX88" fmla="*/ 6651330 w 12192000"/>
              <a:gd name="connsiteY88" fmla="*/ 1922921 h 3482342"/>
              <a:gd name="connsiteX89" fmla="*/ 6622958 w 12192000"/>
              <a:gd name="connsiteY89" fmla="*/ 1936255 h 3482342"/>
              <a:gd name="connsiteX90" fmla="*/ 6522602 w 12192000"/>
              <a:gd name="connsiteY90" fmla="*/ 1954133 h 3482342"/>
              <a:gd name="connsiteX91" fmla="*/ 6444344 w 12192000"/>
              <a:gd name="connsiteY91" fmla="*/ 1969663 h 3482342"/>
              <a:gd name="connsiteX92" fmla="*/ 6409626 w 12192000"/>
              <a:gd name="connsiteY92" fmla="*/ 1978846 h 3482342"/>
              <a:gd name="connsiteX93" fmla="*/ 6333446 w 12192000"/>
              <a:gd name="connsiteY93" fmla="*/ 1997163 h 3482342"/>
              <a:gd name="connsiteX94" fmla="*/ 6294933 w 12192000"/>
              <a:gd name="connsiteY94" fmla="*/ 2019412 h 3482342"/>
              <a:gd name="connsiteX95" fmla="*/ 6238719 w 12192000"/>
              <a:gd name="connsiteY95" fmla="*/ 2042547 h 3482342"/>
              <a:gd name="connsiteX96" fmla="*/ 6187205 w 12192000"/>
              <a:gd name="connsiteY96" fmla="*/ 2060048 h 3482342"/>
              <a:gd name="connsiteX97" fmla="*/ 6138780 w 12192000"/>
              <a:gd name="connsiteY97" fmla="*/ 2081918 h 3482342"/>
              <a:gd name="connsiteX98" fmla="*/ 6120125 w 12192000"/>
              <a:gd name="connsiteY98" fmla="*/ 2109475 h 3482342"/>
              <a:gd name="connsiteX99" fmla="*/ 6056576 w 12192000"/>
              <a:gd name="connsiteY99" fmla="*/ 2120066 h 3482342"/>
              <a:gd name="connsiteX100" fmla="*/ 5993794 w 12192000"/>
              <a:gd name="connsiteY100" fmla="*/ 2122569 h 3482342"/>
              <a:gd name="connsiteX101" fmla="*/ 5943601 w 12192000"/>
              <a:gd name="connsiteY101" fmla="*/ 2137719 h 3482342"/>
              <a:gd name="connsiteX102" fmla="*/ 5898141 w 12192000"/>
              <a:gd name="connsiteY102" fmla="*/ 2144806 h 3482342"/>
              <a:gd name="connsiteX103" fmla="*/ 5855337 w 12192000"/>
              <a:gd name="connsiteY103" fmla="*/ 2137719 h 3482342"/>
              <a:gd name="connsiteX104" fmla="*/ 5817682 w 12192000"/>
              <a:gd name="connsiteY104" fmla="*/ 2157358 h 3482342"/>
              <a:gd name="connsiteX105" fmla="*/ 5735300 w 12192000"/>
              <a:gd name="connsiteY105" fmla="*/ 2158902 h 3482342"/>
              <a:gd name="connsiteX106" fmla="*/ 5591469 w 12192000"/>
              <a:gd name="connsiteY106" fmla="*/ 2178389 h 3482342"/>
              <a:gd name="connsiteX107" fmla="*/ 5505818 w 12192000"/>
              <a:gd name="connsiteY107" fmla="*/ 2194207 h 3482342"/>
              <a:gd name="connsiteX108" fmla="*/ 5452860 w 12192000"/>
              <a:gd name="connsiteY108" fmla="*/ 2180085 h 3482342"/>
              <a:gd name="connsiteX109" fmla="*/ 5414282 w 12192000"/>
              <a:gd name="connsiteY109" fmla="*/ 2183070 h 3482342"/>
              <a:gd name="connsiteX110" fmla="*/ 5368369 w 12192000"/>
              <a:gd name="connsiteY110" fmla="*/ 2204272 h 3482342"/>
              <a:gd name="connsiteX111" fmla="*/ 5336354 w 12192000"/>
              <a:gd name="connsiteY111" fmla="*/ 2218920 h 3482342"/>
              <a:gd name="connsiteX112" fmla="*/ 5291263 w 12192000"/>
              <a:gd name="connsiteY112" fmla="*/ 2239182 h 3482342"/>
              <a:gd name="connsiteX113" fmla="*/ 5255152 w 12192000"/>
              <a:gd name="connsiteY113" fmla="*/ 2247164 h 3482342"/>
              <a:gd name="connsiteX114" fmla="*/ 5233796 w 12192000"/>
              <a:gd name="connsiteY114" fmla="*/ 2268260 h 3482342"/>
              <a:gd name="connsiteX115" fmla="*/ 5212786 w 12192000"/>
              <a:gd name="connsiteY115" fmla="*/ 2296592 h 3482342"/>
              <a:gd name="connsiteX116" fmla="*/ 5173523 w 12192000"/>
              <a:gd name="connsiteY116" fmla="*/ 2309057 h 3482342"/>
              <a:gd name="connsiteX117" fmla="*/ 5123830 w 12192000"/>
              <a:gd name="connsiteY117" fmla="*/ 2307070 h 3482342"/>
              <a:gd name="connsiteX118" fmla="*/ 5065426 w 12192000"/>
              <a:gd name="connsiteY118" fmla="*/ 2324076 h 3482342"/>
              <a:gd name="connsiteX119" fmla="*/ 4975908 w 12192000"/>
              <a:gd name="connsiteY119" fmla="*/ 2364128 h 3482342"/>
              <a:gd name="connsiteX120" fmla="*/ 4913723 w 12192000"/>
              <a:gd name="connsiteY120" fmla="*/ 2385265 h 3482342"/>
              <a:gd name="connsiteX121" fmla="*/ 4746485 w 12192000"/>
              <a:gd name="connsiteY121" fmla="*/ 2451769 h 3482342"/>
              <a:gd name="connsiteX122" fmla="*/ 4681588 w 12192000"/>
              <a:gd name="connsiteY122" fmla="*/ 2467494 h 3482342"/>
              <a:gd name="connsiteX123" fmla="*/ 1783655 w 12192000"/>
              <a:gd name="connsiteY123" fmla="*/ 3163860 h 3482342"/>
              <a:gd name="connsiteX124" fmla="*/ 1325955 w 12192000"/>
              <a:gd name="connsiteY124" fmla="*/ 3176692 h 3482342"/>
              <a:gd name="connsiteX125" fmla="*/ 1190384 w 12192000"/>
              <a:gd name="connsiteY125" fmla="*/ 3203504 h 3482342"/>
              <a:gd name="connsiteX126" fmla="*/ 1094537 w 12192000"/>
              <a:gd name="connsiteY126" fmla="*/ 3229469 h 3482342"/>
              <a:gd name="connsiteX127" fmla="*/ 779276 w 12192000"/>
              <a:gd name="connsiteY127" fmla="*/ 3327290 h 3482342"/>
              <a:gd name="connsiteX128" fmla="*/ 600378 w 12192000"/>
              <a:gd name="connsiteY128" fmla="*/ 3335250 h 3482342"/>
              <a:gd name="connsiteX129" fmla="*/ 493457 w 12192000"/>
              <a:gd name="connsiteY129" fmla="*/ 3365044 h 3482342"/>
              <a:gd name="connsiteX130" fmla="*/ 349402 w 12192000"/>
              <a:gd name="connsiteY130" fmla="*/ 3380897 h 3482342"/>
              <a:gd name="connsiteX131" fmla="*/ 192183 w 12192000"/>
              <a:gd name="connsiteY131" fmla="*/ 3460075 h 3482342"/>
              <a:gd name="connsiteX132" fmla="*/ 46713 w 12192000"/>
              <a:gd name="connsiteY132" fmla="*/ 3462986 h 3482342"/>
              <a:gd name="connsiteX133" fmla="*/ 2765 w 12192000"/>
              <a:gd name="connsiteY133" fmla="*/ 3480770 h 3482342"/>
              <a:gd name="connsiteX134" fmla="*/ 0 w 12192000"/>
              <a:gd name="connsiteY134" fmla="*/ 3482342 h 3482342"/>
              <a:gd name="connsiteX135" fmla="*/ 0 w 12192000"/>
              <a:gd name="connsiteY13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601229 w 12192000"/>
              <a:gd name="connsiteY15" fmla="*/ 785537 h 3482342"/>
              <a:gd name="connsiteX16" fmla="*/ 11501920 w 12192000"/>
              <a:gd name="connsiteY16" fmla="*/ 813109 h 3482342"/>
              <a:gd name="connsiteX17" fmla="*/ 11405286 w 12192000"/>
              <a:gd name="connsiteY17" fmla="*/ 849086 h 3482342"/>
              <a:gd name="connsiteX18" fmla="*/ 11338523 w 12192000"/>
              <a:gd name="connsiteY18" fmla="*/ 852810 h 3482342"/>
              <a:gd name="connsiteX19" fmla="*/ 11313493 w 12192000"/>
              <a:gd name="connsiteY19" fmla="*/ 880860 h 3482342"/>
              <a:gd name="connsiteX20" fmla="*/ 11228040 w 12192000"/>
              <a:gd name="connsiteY20" fmla="*/ 958953 h 3482342"/>
              <a:gd name="connsiteX21" fmla="*/ 11196987 w 12192000"/>
              <a:gd name="connsiteY21" fmla="*/ 1000897 h 3482342"/>
              <a:gd name="connsiteX22" fmla="*/ 11193568 w 12192000"/>
              <a:gd name="connsiteY22" fmla="*/ 1039464 h 3482342"/>
              <a:gd name="connsiteX23" fmla="*/ 11175804 w 12192000"/>
              <a:gd name="connsiteY23" fmla="*/ 1067977 h 3482342"/>
              <a:gd name="connsiteX24" fmla="*/ 11133438 w 12192000"/>
              <a:gd name="connsiteY24" fmla="*/ 1106812 h 3482342"/>
              <a:gd name="connsiteX25" fmla="*/ 11120819 w 12192000"/>
              <a:gd name="connsiteY25" fmla="*/ 1126133 h 3482342"/>
              <a:gd name="connsiteX26" fmla="*/ 11071654 w 12192000"/>
              <a:gd name="connsiteY26" fmla="*/ 1177422 h 3482342"/>
              <a:gd name="connsiteX27" fmla="*/ 11028687 w 12192000"/>
              <a:gd name="connsiteY27" fmla="*/ 1199018 h 3482342"/>
              <a:gd name="connsiteX28" fmla="*/ 10974565 w 12192000"/>
              <a:gd name="connsiteY28" fmla="*/ 1226849 h 3482342"/>
              <a:gd name="connsiteX29" fmla="*/ 10960443 w 12192000"/>
              <a:gd name="connsiteY29" fmla="*/ 1244502 h 3482342"/>
              <a:gd name="connsiteX30" fmla="*/ 10879242 w 12192000"/>
              <a:gd name="connsiteY30" fmla="*/ 1269215 h 3482342"/>
              <a:gd name="connsiteX31" fmla="*/ 10850998 w 12192000"/>
              <a:gd name="connsiteY31" fmla="*/ 1269215 h 3482342"/>
              <a:gd name="connsiteX32" fmla="*/ 10815658 w 12192000"/>
              <a:gd name="connsiteY32" fmla="*/ 1287849 h 3482342"/>
              <a:gd name="connsiteX33" fmla="*/ 10723900 w 12192000"/>
              <a:gd name="connsiteY33" fmla="*/ 1318642 h 3482342"/>
              <a:gd name="connsiteX34" fmla="*/ 10699186 w 12192000"/>
              <a:gd name="connsiteY34" fmla="*/ 1322173 h 3482342"/>
              <a:gd name="connsiteX35" fmla="*/ 10676375 w 12192000"/>
              <a:gd name="connsiteY35" fmla="*/ 1342640 h 3482342"/>
              <a:gd name="connsiteX36" fmla="*/ 10636304 w 12192000"/>
              <a:gd name="connsiteY36" fmla="*/ 1342641 h 3482342"/>
              <a:gd name="connsiteX37" fmla="*/ 10603863 w 12192000"/>
              <a:gd name="connsiteY37" fmla="*/ 1346886 h 3482342"/>
              <a:gd name="connsiteX38" fmla="*/ 10573203 w 12192000"/>
              <a:gd name="connsiteY38" fmla="*/ 1351996 h 3482342"/>
              <a:gd name="connsiteX39" fmla="*/ 10547375 w 12192000"/>
              <a:gd name="connsiteY39" fmla="*/ 1375130 h 3482342"/>
              <a:gd name="connsiteX40" fmla="*/ 10513263 w 12192000"/>
              <a:gd name="connsiteY40" fmla="*/ 1371939 h 3482342"/>
              <a:gd name="connsiteX41" fmla="*/ 10487356 w 12192000"/>
              <a:gd name="connsiteY41" fmla="*/ 1385722 h 3482342"/>
              <a:gd name="connsiteX42" fmla="*/ 10464012 w 12192000"/>
              <a:gd name="connsiteY42" fmla="*/ 1391778 h 3482342"/>
              <a:gd name="connsiteX43" fmla="*/ 10439694 w 12192000"/>
              <a:gd name="connsiteY43" fmla="*/ 1406905 h 3482342"/>
              <a:gd name="connsiteX44" fmla="*/ 10405409 w 12192000"/>
              <a:gd name="connsiteY44" fmla="*/ 1422789 h 3482342"/>
              <a:gd name="connsiteX45" fmla="*/ 10370530 w 12192000"/>
              <a:gd name="connsiteY45" fmla="*/ 1441596 h 3482342"/>
              <a:gd name="connsiteX46" fmla="*/ 10300239 w 12192000"/>
              <a:gd name="connsiteY46" fmla="*/ 1456332 h 3482342"/>
              <a:gd name="connsiteX47" fmla="*/ 10264922 w 12192000"/>
              <a:gd name="connsiteY47" fmla="*/ 1472107 h 3482342"/>
              <a:gd name="connsiteX48" fmla="*/ 10229629 w 12192000"/>
              <a:gd name="connsiteY48" fmla="*/ 1470454 h 3482342"/>
              <a:gd name="connsiteX49" fmla="*/ 10201385 w 12192000"/>
              <a:gd name="connsiteY49" fmla="*/ 1477515 h 3482342"/>
              <a:gd name="connsiteX50" fmla="*/ 10151958 w 12192000"/>
              <a:gd name="connsiteY50" fmla="*/ 1477515 h 3482342"/>
              <a:gd name="connsiteX51" fmla="*/ 10120184 w 12192000"/>
              <a:gd name="connsiteY51" fmla="*/ 1466924 h 3482342"/>
              <a:gd name="connsiteX52" fmla="*/ 10081348 w 12192000"/>
              <a:gd name="connsiteY52" fmla="*/ 1481046 h 3482342"/>
              <a:gd name="connsiteX53" fmla="*/ 10058690 w 12192000"/>
              <a:gd name="connsiteY53" fmla="*/ 1474888 h 3482342"/>
              <a:gd name="connsiteX54" fmla="*/ 10004424 w 12192000"/>
              <a:gd name="connsiteY54" fmla="*/ 1489801 h 3482342"/>
              <a:gd name="connsiteX55" fmla="*/ 9999951 w 12192000"/>
              <a:gd name="connsiteY55" fmla="*/ 1499127 h 3482342"/>
              <a:gd name="connsiteX56" fmla="*/ 9845462 w 12192000"/>
              <a:gd name="connsiteY56" fmla="*/ 1548192 h 3482342"/>
              <a:gd name="connsiteX57" fmla="*/ 9736156 w 12192000"/>
              <a:gd name="connsiteY57" fmla="*/ 1581928 h 3482342"/>
              <a:gd name="connsiteX58" fmla="*/ 9693355 w 12192000"/>
              <a:gd name="connsiteY58" fmla="*/ 1602632 h 3482342"/>
              <a:gd name="connsiteX59" fmla="*/ 9664242 w 12192000"/>
              <a:gd name="connsiteY59" fmla="*/ 1622075 h 3482342"/>
              <a:gd name="connsiteX60" fmla="*/ 9579195 w 12192000"/>
              <a:gd name="connsiteY60" fmla="*/ 1648017 h 3482342"/>
              <a:gd name="connsiteX61" fmla="*/ 9433652 w 12192000"/>
              <a:gd name="connsiteY61" fmla="*/ 1681174 h 3482342"/>
              <a:gd name="connsiteX62" fmla="*/ 9403775 w 12192000"/>
              <a:gd name="connsiteY62" fmla="*/ 1690403 h 3482342"/>
              <a:gd name="connsiteX63" fmla="*/ 9382503 w 12192000"/>
              <a:gd name="connsiteY63" fmla="*/ 1706957 h 3482342"/>
              <a:gd name="connsiteX64" fmla="*/ 9381410 w 12192000"/>
              <a:gd name="connsiteY64" fmla="*/ 1718312 h 3482342"/>
              <a:gd name="connsiteX65" fmla="*/ 9365685 w 12192000"/>
              <a:gd name="connsiteY65" fmla="*/ 1724772 h 3482342"/>
              <a:gd name="connsiteX66" fmla="*/ 9278020 w 12192000"/>
              <a:gd name="connsiteY66" fmla="*/ 1741161 h 3482342"/>
              <a:gd name="connsiteX67" fmla="*/ 9217145 w 12192000"/>
              <a:gd name="connsiteY67" fmla="*/ 1771195 h 3482342"/>
              <a:gd name="connsiteX68" fmla="*/ 8955875 w 12192000"/>
              <a:gd name="connsiteY68" fmla="*/ 1796806 h 3482342"/>
              <a:gd name="connsiteX69" fmla="*/ 8648415 w 12192000"/>
              <a:gd name="connsiteY69" fmla="*/ 1878623 h 3482342"/>
              <a:gd name="connsiteX70" fmla="*/ 8538519 w 12192000"/>
              <a:gd name="connsiteY70" fmla="*/ 1894114 h 3482342"/>
              <a:gd name="connsiteX71" fmla="*/ 8506541 w 12192000"/>
              <a:gd name="connsiteY71" fmla="*/ 1905955 h 3482342"/>
              <a:gd name="connsiteX72" fmla="*/ 8236214 w 12192000"/>
              <a:gd name="connsiteY72" fmla="*/ 1909725 h 3482342"/>
              <a:gd name="connsiteX73" fmla="*/ 8132104 w 12192000"/>
              <a:gd name="connsiteY73" fmla="*/ 1895727 h 3482342"/>
              <a:gd name="connsiteX74" fmla="*/ 7918078 w 12192000"/>
              <a:gd name="connsiteY74" fmla="*/ 1862668 h 3482342"/>
              <a:gd name="connsiteX75" fmla="*/ 7817899 w 12192000"/>
              <a:gd name="connsiteY75" fmla="*/ 1862176 h 3482342"/>
              <a:gd name="connsiteX76" fmla="*/ 7768994 w 12192000"/>
              <a:gd name="connsiteY76" fmla="*/ 1855721 h 3482342"/>
              <a:gd name="connsiteX77" fmla="*/ 7618027 w 12192000"/>
              <a:gd name="connsiteY77" fmla="*/ 1830959 h 3482342"/>
              <a:gd name="connsiteX78" fmla="*/ 7449425 w 12192000"/>
              <a:gd name="connsiteY78" fmla="*/ 1810910 h 3482342"/>
              <a:gd name="connsiteX79" fmla="*/ 7342915 w 12192000"/>
              <a:gd name="connsiteY79" fmla="*/ 1819827 h 3482342"/>
              <a:gd name="connsiteX80" fmla="*/ 7255191 w 12192000"/>
              <a:gd name="connsiteY80" fmla="*/ 1834354 h 3482342"/>
              <a:gd name="connsiteX81" fmla="*/ 7131205 w 12192000"/>
              <a:gd name="connsiteY81" fmla="*/ 1845557 h 3482342"/>
              <a:gd name="connsiteX82" fmla="*/ 6941837 w 12192000"/>
              <a:gd name="connsiteY82" fmla="*/ 1840640 h 3482342"/>
              <a:gd name="connsiteX83" fmla="*/ 6837145 w 12192000"/>
              <a:gd name="connsiteY83" fmla="*/ 1870724 h 3482342"/>
              <a:gd name="connsiteX84" fmla="*/ 6753991 w 12192000"/>
              <a:gd name="connsiteY84" fmla="*/ 1860969 h 3482342"/>
              <a:gd name="connsiteX85" fmla="*/ 6727754 w 12192000"/>
              <a:gd name="connsiteY85" fmla="*/ 1882372 h 3482342"/>
              <a:gd name="connsiteX86" fmla="*/ 6723371 w 12192000"/>
              <a:gd name="connsiteY86" fmla="*/ 1886494 h 3482342"/>
              <a:gd name="connsiteX87" fmla="*/ 6702779 w 12192000"/>
              <a:gd name="connsiteY87" fmla="*/ 1893601 h 3482342"/>
              <a:gd name="connsiteX88" fmla="*/ 6686657 w 12192000"/>
              <a:gd name="connsiteY88" fmla="*/ 1907344 h 3482342"/>
              <a:gd name="connsiteX89" fmla="*/ 6651330 w 12192000"/>
              <a:gd name="connsiteY89" fmla="*/ 1922921 h 3482342"/>
              <a:gd name="connsiteX90" fmla="*/ 6622958 w 12192000"/>
              <a:gd name="connsiteY90" fmla="*/ 1936255 h 3482342"/>
              <a:gd name="connsiteX91" fmla="*/ 6522602 w 12192000"/>
              <a:gd name="connsiteY91" fmla="*/ 1954133 h 3482342"/>
              <a:gd name="connsiteX92" fmla="*/ 6444344 w 12192000"/>
              <a:gd name="connsiteY92" fmla="*/ 1969663 h 3482342"/>
              <a:gd name="connsiteX93" fmla="*/ 6409626 w 12192000"/>
              <a:gd name="connsiteY93" fmla="*/ 1978846 h 3482342"/>
              <a:gd name="connsiteX94" fmla="*/ 6333446 w 12192000"/>
              <a:gd name="connsiteY94" fmla="*/ 1997163 h 3482342"/>
              <a:gd name="connsiteX95" fmla="*/ 6294933 w 12192000"/>
              <a:gd name="connsiteY95" fmla="*/ 2019412 h 3482342"/>
              <a:gd name="connsiteX96" fmla="*/ 6238719 w 12192000"/>
              <a:gd name="connsiteY96" fmla="*/ 2042547 h 3482342"/>
              <a:gd name="connsiteX97" fmla="*/ 6187205 w 12192000"/>
              <a:gd name="connsiteY97" fmla="*/ 2060048 h 3482342"/>
              <a:gd name="connsiteX98" fmla="*/ 6138780 w 12192000"/>
              <a:gd name="connsiteY98" fmla="*/ 2081918 h 3482342"/>
              <a:gd name="connsiteX99" fmla="*/ 6120125 w 12192000"/>
              <a:gd name="connsiteY99" fmla="*/ 2109475 h 3482342"/>
              <a:gd name="connsiteX100" fmla="*/ 6056576 w 12192000"/>
              <a:gd name="connsiteY100" fmla="*/ 2120066 h 3482342"/>
              <a:gd name="connsiteX101" fmla="*/ 5993794 w 12192000"/>
              <a:gd name="connsiteY101" fmla="*/ 2122569 h 3482342"/>
              <a:gd name="connsiteX102" fmla="*/ 5943601 w 12192000"/>
              <a:gd name="connsiteY102" fmla="*/ 2137719 h 3482342"/>
              <a:gd name="connsiteX103" fmla="*/ 5898141 w 12192000"/>
              <a:gd name="connsiteY103" fmla="*/ 2144806 h 3482342"/>
              <a:gd name="connsiteX104" fmla="*/ 5855337 w 12192000"/>
              <a:gd name="connsiteY104" fmla="*/ 2137719 h 3482342"/>
              <a:gd name="connsiteX105" fmla="*/ 5817682 w 12192000"/>
              <a:gd name="connsiteY105" fmla="*/ 2157358 h 3482342"/>
              <a:gd name="connsiteX106" fmla="*/ 5735300 w 12192000"/>
              <a:gd name="connsiteY106" fmla="*/ 2158902 h 3482342"/>
              <a:gd name="connsiteX107" fmla="*/ 5591469 w 12192000"/>
              <a:gd name="connsiteY107" fmla="*/ 2178389 h 3482342"/>
              <a:gd name="connsiteX108" fmla="*/ 5505818 w 12192000"/>
              <a:gd name="connsiteY108" fmla="*/ 2194207 h 3482342"/>
              <a:gd name="connsiteX109" fmla="*/ 5452860 w 12192000"/>
              <a:gd name="connsiteY109" fmla="*/ 2180085 h 3482342"/>
              <a:gd name="connsiteX110" fmla="*/ 5414282 w 12192000"/>
              <a:gd name="connsiteY110" fmla="*/ 2183070 h 3482342"/>
              <a:gd name="connsiteX111" fmla="*/ 5368369 w 12192000"/>
              <a:gd name="connsiteY111" fmla="*/ 2204272 h 3482342"/>
              <a:gd name="connsiteX112" fmla="*/ 5336354 w 12192000"/>
              <a:gd name="connsiteY112" fmla="*/ 2218920 h 3482342"/>
              <a:gd name="connsiteX113" fmla="*/ 5291263 w 12192000"/>
              <a:gd name="connsiteY113" fmla="*/ 2239182 h 3482342"/>
              <a:gd name="connsiteX114" fmla="*/ 5255152 w 12192000"/>
              <a:gd name="connsiteY114" fmla="*/ 2247164 h 3482342"/>
              <a:gd name="connsiteX115" fmla="*/ 5233796 w 12192000"/>
              <a:gd name="connsiteY115" fmla="*/ 2268260 h 3482342"/>
              <a:gd name="connsiteX116" fmla="*/ 5212786 w 12192000"/>
              <a:gd name="connsiteY116" fmla="*/ 2296592 h 3482342"/>
              <a:gd name="connsiteX117" fmla="*/ 5173523 w 12192000"/>
              <a:gd name="connsiteY117" fmla="*/ 2309057 h 3482342"/>
              <a:gd name="connsiteX118" fmla="*/ 5123830 w 12192000"/>
              <a:gd name="connsiteY118" fmla="*/ 2307070 h 3482342"/>
              <a:gd name="connsiteX119" fmla="*/ 5065426 w 12192000"/>
              <a:gd name="connsiteY119" fmla="*/ 2324076 h 3482342"/>
              <a:gd name="connsiteX120" fmla="*/ 4975908 w 12192000"/>
              <a:gd name="connsiteY120" fmla="*/ 2364128 h 3482342"/>
              <a:gd name="connsiteX121" fmla="*/ 4913723 w 12192000"/>
              <a:gd name="connsiteY121" fmla="*/ 2385265 h 3482342"/>
              <a:gd name="connsiteX122" fmla="*/ 4746485 w 12192000"/>
              <a:gd name="connsiteY122" fmla="*/ 2451769 h 3482342"/>
              <a:gd name="connsiteX123" fmla="*/ 4681588 w 12192000"/>
              <a:gd name="connsiteY123" fmla="*/ 2467494 h 3482342"/>
              <a:gd name="connsiteX124" fmla="*/ 1783655 w 12192000"/>
              <a:gd name="connsiteY124" fmla="*/ 3163860 h 3482342"/>
              <a:gd name="connsiteX125" fmla="*/ 1325955 w 12192000"/>
              <a:gd name="connsiteY125" fmla="*/ 3176692 h 3482342"/>
              <a:gd name="connsiteX126" fmla="*/ 1190384 w 12192000"/>
              <a:gd name="connsiteY126" fmla="*/ 3203504 h 3482342"/>
              <a:gd name="connsiteX127" fmla="*/ 1094537 w 12192000"/>
              <a:gd name="connsiteY127" fmla="*/ 3229469 h 3482342"/>
              <a:gd name="connsiteX128" fmla="*/ 779276 w 12192000"/>
              <a:gd name="connsiteY128" fmla="*/ 3327290 h 3482342"/>
              <a:gd name="connsiteX129" fmla="*/ 600378 w 12192000"/>
              <a:gd name="connsiteY129" fmla="*/ 3335250 h 3482342"/>
              <a:gd name="connsiteX130" fmla="*/ 493457 w 12192000"/>
              <a:gd name="connsiteY130" fmla="*/ 3365044 h 3482342"/>
              <a:gd name="connsiteX131" fmla="*/ 349402 w 12192000"/>
              <a:gd name="connsiteY131" fmla="*/ 3380897 h 3482342"/>
              <a:gd name="connsiteX132" fmla="*/ 192183 w 12192000"/>
              <a:gd name="connsiteY132" fmla="*/ 3460075 h 3482342"/>
              <a:gd name="connsiteX133" fmla="*/ 46713 w 12192000"/>
              <a:gd name="connsiteY133" fmla="*/ 3462986 h 3482342"/>
              <a:gd name="connsiteX134" fmla="*/ 2765 w 12192000"/>
              <a:gd name="connsiteY134" fmla="*/ 3480770 h 3482342"/>
              <a:gd name="connsiteX135" fmla="*/ 0 w 12192000"/>
              <a:gd name="connsiteY135" fmla="*/ 3482342 h 3482342"/>
              <a:gd name="connsiteX136" fmla="*/ 0 w 12192000"/>
              <a:gd name="connsiteY13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7717 w 12192000"/>
              <a:gd name="connsiteY14" fmla="*/ 746701 h 3482342"/>
              <a:gd name="connsiteX15" fmla="*/ 11656818 w 12192000"/>
              <a:gd name="connsiteY15" fmla="*/ 769062 h 3482342"/>
              <a:gd name="connsiteX16" fmla="*/ 11601229 w 12192000"/>
              <a:gd name="connsiteY16" fmla="*/ 785537 h 3482342"/>
              <a:gd name="connsiteX17" fmla="*/ 11501920 w 12192000"/>
              <a:gd name="connsiteY17" fmla="*/ 813109 h 3482342"/>
              <a:gd name="connsiteX18" fmla="*/ 11405286 w 12192000"/>
              <a:gd name="connsiteY18" fmla="*/ 849086 h 3482342"/>
              <a:gd name="connsiteX19" fmla="*/ 11338523 w 12192000"/>
              <a:gd name="connsiteY19" fmla="*/ 852810 h 3482342"/>
              <a:gd name="connsiteX20" fmla="*/ 11313493 w 12192000"/>
              <a:gd name="connsiteY20" fmla="*/ 880860 h 3482342"/>
              <a:gd name="connsiteX21" fmla="*/ 11228040 w 12192000"/>
              <a:gd name="connsiteY21" fmla="*/ 958953 h 3482342"/>
              <a:gd name="connsiteX22" fmla="*/ 11196987 w 12192000"/>
              <a:gd name="connsiteY22" fmla="*/ 1000897 h 3482342"/>
              <a:gd name="connsiteX23" fmla="*/ 11193568 w 12192000"/>
              <a:gd name="connsiteY23" fmla="*/ 1039464 h 3482342"/>
              <a:gd name="connsiteX24" fmla="*/ 11175804 w 12192000"/>
              <a:gd name="connsiteY24" fmla="*/ 1067977 h 3482342"/>
              <a:gd name="connsiteX25" fmla="*/ 11133438 w 12192000"/>
              <a:gd name="connsiteY25" fmla="*/ 1106812 h 3482342"/>
              <a:gd name="connsiteX26" fmla="*/ 11120819 w 12192000"/>
              <a:gd name="connsiteY26" fmla="*/ 1126133 h 3482342"/>
              <a:gd name="connsiteX27" fmla="*/ 11071654 w 12192000"/>
              <a:gd name="connsiteY27" fmla="*/ 1177422 h 3482342"/>
              <a:gd name="connsiteX28" fmla="*/ 11028687 w 12192000"/>
              <a:gd name="connsiteY28" fmla="*/ 1199018 h 3482342"/>
              <a:gd name="connsiteX29" fmla="*/ 10974565 w 12192000"/>
              <a:gd name="connsiteY29" fmla="*/ 1226849 h 3482342"/>
              <a:gd name="connsiteX30" fmla="*/ 10960443 w 12192000"/>
              <a:gd name="connsiteY30" fmla="*/ 1244502 h 3482342"/>
              <a:gd name="connsiteX31" fmla="*/ 10879242 w 12192000"/>
              <a:gd name="connsiteY31" fmla="*/ 1269215 h 3482342"/>
              <a:gd name="connsiteX32" fmla="*/ 10850998 w 12192000"/>
              <a:gd name="connsiteY32" fmla="*/ 1269215 h 3482342"/>
              <a:gd name="connsiteX33" fmla="*/ 10815658 w 12192000"/>
              <a:gd name="connsiteY33" fmla="*/ 1287849 h 3482342"/>
              <a:gd name="connsiteX34" fmla="*/ 10723900 w 12192000"/>
              <a:gd name="connsiteY34" fmla="*/ 1318642 h 3482342"/>
              <a:gd name="connsiteX35" fmla="*/ 10699186 w 12192000"/>
              <a:gd name="connsiteY35" fmla="*/ 1322173 h 3482342"/>
              <a:gd name="connsiteX36" fmla="*/ 10676375 w 12192000"/>
              <a:gd name="connsiteY36" fmla="*/ 1342640 h 3482342"/>
              <a:gd name="connsiteX37" fmla="*/ 10636304 w 12192000"/>
              <a:gd name="connsiteY37" fmla="*/ 1342641 h 3482342"/>
              <a:gd name="connsiteX38" fmla="*/ 10603863 w 12192000"/>
              <a:gd name="connsiteY38" fmla="*/ 1346886 h 3482342"/>
              <a:gd name="connsiteX39" fmla="*/ 10573203 w 12192000"/>
              <a:gd name="connsiteY39" fmla="*/ 1351996 h 3482342"/>
              <a:gd name="connsiteX40" fmla="*/ 10547375 w 12192000"/>
              <a:gd name="connsiteY40" fmla="*/ 1375130 h 3482342"/>
              <a:gd name="connsiteX41" fmla="*/ 10513263 w 12192000"/>
              <a:gd name="connsiteY41" fmla="*/ 1371939 h 3482342"/>
              <a:gd name="connsiteX42" fmla="*/ 10487356 w 12192000"/>
              <a:gd name="connsiteY42" fmla="*/ 1385722 h 3482342"/>
              <a:gd name="connsiteX43" fmla="*/ 10464012 w 12192000"/>
              <a:gd name="connsiteY43" fmla="*/ 1391778 h 3482342"/>
              <a:gd name="connsiteX44" fmla="*/ 10439694 w 12192000"/>
              <a:gd name="connsiteY44" fmla="*/ 1406905 h 3482342"/>
              <a:gd name="connsiteX45" fmla="*/ 10405409 w 12192000"/>
              <a:gd name="connsiteY45" fmla="*/ 1422789 h 3482342"/>
              <a:gd name="connsiteX46" fmla="*/ 10370530 w 12192000"/>
              <a:gd name="connsiteY46" fmla="*/ 1441596 h 3482342"/>
              <a:gd name="connsiteX47" fmla="*/ 10300239 w 12192000"/>
              <a:gd name="connsiteY47" fmla="*/ 1456332 h 3482342"/>
              <a:gd name="connsiteX48" fmla="*/ 10264922 w 12192000"/>
              <a:gd name="connsiteY48" fmla="*/ 1472107 h 3482342"/>
              <a:gd name="connsiteX49" fmla="*/ 10229629 w 12192000"/>
              <a:gd name="connsiteY49" fmla="*/ 1470454 h 3482342"/>
              <a:gd name="connsiteX50" fmla="*/ 10201385 w 12192000"/>
              <a:gd name="connsiteY50" fmla="*/ 1477515 h 3482342"/>
              <a:gd name="connsiteX51" fmla="*/ 10151958 w 12192000"/>
              <a:gd name="connsiteY51" fmla="*/ 1477515 h 3482342"/>
              <a:gd name="connsiteX52" fmla="*/ 10120184 w 12192000"/>
              <a:gd name="connsiteY52" fmla="*/ 1466924 h 3482342"/>
              <a:gd name="connsiteX53" fmla="*/ 10081348 w 12192000"/>
              <a:gd name="connsiteY53" fmla="*/ 1481046 h 3482342"/>
              <a:gd name="connsiteX54" fmla="*/ 10058690 w 12192000"/>
              <a:gd name="connsiteY54" fmla="*/ 1474888 h 3482342"/>
              <a:gd name="connsiteX55" fmla="*/ 10004424 w 12192000"/>
              <a:gd name="connsiteY55" fmla="*/ 1489801 h 3482342"/>
              <a:gd name="connsiteX56" fmla="*/ 9999951 w 12192000"/>
              <a:gd name="connsiteY56" fmla="*/ 1499127 h 3482342"/>
              <a:gd name="connsiteX57" fmla="*/ 9845462 w 12192000"/>
              <a:gd name="connsiteY57" fmla="*/ 1548192 h 3482342"/>
              <a:gd name="connsiteX58" fmla="*/ 9736156 w 12192000"/>
              <a:gd name="connsiteY58" fmla="*/ 1581928 h 3482342"/>
              <a:gd name="connsiteX59" fmla="*/ 9693355 w 12192000"/>
              <a:gd name="connsiteY59" fmla="*/ 1602632 h 3482342"/>
              <a:gd name="connsiteX60" fmla="*/ 9664242 w 12192000"/>
              <a:gd name="connsiteY60" fmla="*/ 1622075 h 3482342"/>
              <a:gd name="connsiteX61" fmla="*/ 9579195 w 12192000"/>
              <a:gd name="connsiteY61" fmla="*/ 1648017 h 3482342"/>
              <a:gd name="connsiteX62" fmla="*/ 9433652 w 12192000"/>
              <a:gd name="connsiteY62" fmla="*/ 1681174 h 3482342"/>
              <a:gd name="connsiteX63" fmla="*/ 9403775 w 12192000"/>
              <a:gd name="connsiteY63" fmla="*/ 1690403 h 3482342"/>
              <a:gd name="connsiteX64" fmla="*/ 9382503 w 12192000"/>
              <a:gd name="connsiteY64" fmla="*/ 1706957 h 3482342"/>
              <a:gd name="connsiteX65" fmla="*/ 9381410 w 12192000"/>
              <a:gd name="connsiteY65" fmla="*/ 1718312 h 3482342"/>
              <a:gd name="connsiteX66" fmla="*/ 9365685 w 12192000"/>
              <a:gd name="connsiteY66" fmla="*/ 1724772 h 3482342"/>
              <a:gd name="connsiteX67" fmla="*/ 9278020 w 12192000"/>
              <a:gd name="connsiteY67" fmla="*/ 1741161 h 3482342"/>
              <a:gd name="connsiteX68" fmla="*/ 9217145 w 12192000"/>
              <a:gd name="connsiteY68" fmla="*/ 1771195 h 3482342"/>
              <a:gd name="connsiteX69" fmla="*/ 8955875 w 12192000"/>
              <a:gd name="connsiteY69" fmla="*/ 1796806 h 3482342"/>
              <a:gd name="connsiteX70" fmla="*/ 8648415 w 12192000"/>
              <a:gd name="connsiteY70" fmla="*/ 1878623 h 3482342"/>
              <a:gd name="connsiteX71" fmla="*/ 8538519 w 12192000"/>
              <a:gd name="connsiteY71" fmla="*/ 1894114 h 3482342"/>
              <a:gd name="connsiteX72" fmla="*/ 8506541 w 12192000"/>
              <a:gd name="connsiteY72" fmla="*/ 1905955 h 3482342"/>
              <a:gd name="connsiteX73" fmla="*/ 8236214 w 12192000"/>
              <a:gd name="connsiteY73" fmla="*/ 1909725 h 3482342"/>
              <a:gd name="connsiteX74" fmla="*/ 8132104 w 12192000"/>
              <a:gd name="connsiteY74" fmla="*/ 1895727 h 3482342"/>
              <a:gd name="connsiteX75" fmla="*/ 7918078 w 12192000"/>
              <a:gd name="connsiteY75" fmla="*/ 1862668 h 3482342"/>
              <a:gd name="connsiteX76" fmla="*/ 7817899 w 12192000"/>
              <a:gd name="connsiteY76" fmla="*/ 1862176 h 3482342"/>
              <a:gd name="connsiteX77" fmla="*/ 7768994 w 12192000"/>
              <a:gd name="connsiteY77" fmla="*/ 1855721 h 3482342"/>
              <a:gd name="connsiteX78" fmla="*/ 7618027 w 12192000"/>
              <a:gd name="connsiteY78" fmla="*/ 1830959 h 3482342"/>
              <a:gd name="connsiteX79" fmla="*/ 7449425 w 12192000"/>
              <a:gd name="connsiteY79" fmla="*/ 1810910 h 3482342"/>
              <a:gd name="connsiteX80" fmla="*/ 7342915 w 12192000"/>
              <a:gd name="connsiteY80" fmla="*/ 1819827 h 3482342"/>
              <a:gd name="connsiteX81" fmla="*/ 7255191 w 12192000"/>
              <a:gd name="connsiteY81" fmla="*/ 1834354 h 3482342"/>
              <a:gd name="connsiteX82" fmla="*/ 7131205 w 12192000"/>
              <a:gd name="connsiteY82" fmla="*/ 1845557 h 3482342"/>
              <a:gd name="connsiteX83" fmla="*/ 6941837 w 12192000"/>
              <a:gd name="connsiteY83" fmla="*/ 1840640 h 3482342"/>
              <a:gd name="connsiteX84" fmla="*/ 6837145 w 12192000"/>
              <a:gd name="connsiteY84" fmla="*/ 1870724 h 3482342"/>
              <a:gd name="connsiteX85" fmla="*/ 6753991 w 12192000"/>
              <a:gd name="connsiteY85" fmla="*/ 1860969 h 3482342"/>
              <a:gd name="connsiteX86" fmla="*/ 6727754 w 12192000"/>
              <a:gd name="connsiteY86" fmla="*/ 1882372 h 3482342"/>
              <a:gd name="connsiteX87" fmla="*/ 6723371 w 12192000"/>
              <a:gd name="connsiteY87" fmla="*/ 1886494 h 3482342"/>
              <a:gd name="connsiteX88" fmla="*/ 6702779 w 12192000"/>
              <a:gd name="connsiteY88" fmla="*/ 1893601 h 3482342"/>
              <a:gd name="connsiteX89" fmla="*/ 6686657 w 12192000"/>
              <a:gd name="connsiteY89" fmla="*/ 1907344 h 3482342"/>
              <a:gd name="connsiteX90" fmla="*/ 6651330 w 12192000"/>
              <a:gd name="connsiteY90" fmla="*/ 1922921 h 3482342"/>
              <a:gd name="connsiteX91" fmla="*/ 6622958 w 12192000"/>
              <a:gd name="connsiteY91" fmla="*/ 1936255 h 3482342"/>
              <a:gd name="connsiteX92" fmla="*/ 6522602 w 12192000"/>
              <a:gd name="connsiteY92" fmla="*/ 1954133 h 3482342"/>
              <a:gd name="connsiteX93" fmla="*/ 6444344 w 12192000"/>
              <a:gd name="connsiteY93" fmla="*/ 1969663 h 3482342"/>
              <a:gd name="connsiteX94" fmla="*/ 6409626 w 12192000"/>
              <a:gd name="connsiteY94" fmla="*/ 1978846 h 3482342"/>
              <a:gd name="connsiteX95" fmla="*/ 6333446 w 12192000"/>
              <a:gd name="connsiteY95" fmla="*/ 1997163 h 3482342"/>
              <a:gd name="connsiteX96" fmla="*/ 6294933 w 12192000"/>
              <a:gd name="connsiteY96" fmla="*/ 2019412 h 3482342"/>
              <a:gd name="connsiteX97" fmla="*/ 6238719 w 12192000"/>
              <a:gd name="connsiteY97" fmla="*/ 2042547 h 3482342"/>
              <a:gd name="connsiteX98" fmla="*/ 6187205 w 12192000"/>
              <a:gd name="connsiteY98" fmla="*/ 2060048 h 3482342"/>
              <a:gd name="connsiteX99" fmla="*/ 6138780 w 12192000"/>
              <a:gd name="connsiteY99" fmla="*/ 2081918 h 3482342"/>
              <a:gd name="connsiteX100" fmla="*/ 6120125 w 12192000"/>
              <a:gd name="connsiteY100" fmla="*/ 2109475 h 3482342"/>
              <a:gd name="connsiteX101" fmla="*/ 6056576 w 12192000"/>
              <a:gd name="connsiteY101" fmla="*/ 2120066 h 3482342"/>
              <a:gd name="connsiteX102" fmla="*/ 5993794 w 12192000"/>
              <a:gd name="connsiteY102" fmla="*/ 2122569 h 3482342"/>
              <a:gd name="connsiteX103" fmla="*/ 5943601 w 12192000"/>
              <a:gd name="connsiteY103" fmla="*/ 2137719 h 3482342"/>
              <a:gd name="connsiteX104" fmla="*/ 5898141 w 12192000"/>
              <a:gd name="connsiteY104" fmla="*/ 2144806 h 3482342"/>
              <a:gd name="connsiteX105" fmla="*/ 5855337 w 12192000"/>
              <a:gd name="connsiteY105" fmla="*/ 2137719 h 3482342"/>
              <a:gd name="connsiteX106" fmla="*/ 5817682 w 12192000"/>
              <a:gd name="connsiteY106" fmla="*/ 2157358 h 3482342"/>
              <a:gd name="connsiteX107" fmla="*/ 5735300 w 12192000"/>
              <a:gd name="connsiteY107" fmla="*/ 2158902 h 3482342"/>
              <a:gd name="connsiteX108" fmla="*/ 5591469 w 12192000"/>
              <a:gd name="connsiteY108" fmla="*/ 2178389 h 3482342"/>
              <a:gd name="connsiteX109" fmla="*/ 5505818 w 12192000"/>
              <a:gd name="connsiteY109" fmla="*/ 2194207 h 3482342"/>
              <a:gd name="connsiteX110" fmla="*/ 5452860 w 12192000"/>
              <a:gd name="connsiteY110" fmla="*/ 2180085 h 3482342"/>
              <a:gd name="connsiteX111" fmla="*/ 5414282 w 12192000"/>
              <a:gd name="connsiteY111" fmla="*/ 2183070 h 3482342"/>
              <a:gd name="connsiteX112" fmla="*/ 5368369 w 12192000"/>
              <a:gd name="connsiteY112" fmla="*/ 2204272 h 3482342"/>
              <a:gd name="connsiteX113" fmla="*/ 5336354 w 12192000"/>
              <a:gd name="connsiteY113" fmla="*/ 2218920 h 3482342"/>
              <a:gd name="connsiteX114" fmla="*/ 5291263 w 12192000"/>
              <a:gd name="connsiteY114" fmla="*/ 2239182 h 3482342"/>
              <a:gd name="connsiteX115" fmla="*/ 5255152 w 12192000"/>
              <a:gd name="connsiteY115" fmla="*/ 2247164 h 3482342"/>
              <a:gd name="connsiteX116" fmla="*/ 5233796 w 12192000"/>
              <a:gd name="connsiteY116" fmla="*/ 2268260 h 3482342"/>
              <a:gd name="connsiteX117" fmla="*/ 5212786 w 12192000"/>
              <a:gd name="connsiteY117" fmla="*/ 2296592 h 3482342"/>
              <a:gd name="connsiteX118" fmla="*/ 5173523 w 12192000"/>
              <a:gd name="connsiteY118" fmla="*/ 2309057 h 3482342"/>
              <a:gd name="connsiteX119" fmla="*/ 5123830 w 12192000"/>
              <a:gd name="connsiteY119" fmla="*/ 2307070 h 3482342"/>
              <a:gd name="connsiteX120" fmla="*/ 5065426 w 12192000"/>
              <a:gd name="connsiteY120" fmla="*/ 2324076 h 3482342"/>
              <a:gd name="connsiteX121" fmla="*/ 4975908 w 12192000"/>
              <a:gd name="connsiteY121" fmla="*/ 2364128 h 3482342"/>
              <a:gd name="connsiteX122" fmla="*/ 4913723 w 12192000"/>
              <a:gd name="connsiteY122" fmla="*/ 2385265 h 3482342"/>
              <a:gd name="connsiteX123" fmla="*/ 4746485 w 12192000"/>
              <a:gd name="connsiteY123" fmla="*/ 2451769 h 3482342"/>
              <a:gd name="connsiteX124" fmla="*/ 4681588 w 12192000"/>
              <a:gd name="connsiteY124" fmla="*/ 2467494 h 3482342"/>
              <a:gd name="connsiteX125" fmla="*/ 1783655 w 12192000"/>
              <a:gd name="connsiteY125" fmla="*/ 3163860 h 3482342"/>
              <a:gd name="connsiteX126" fmla="*/ 1325955 w 12192000"/>
              <a:gd name="connsiteY126" fmla="*/ 3176692 h 3482342"/>
              <a:gd name="connsiteX127" fmla="*/ 1190384 w 12192000"/>
              <a:gd name="connsiteY127" fmla="*/ 3203504 h 3482342"/>
              <a:gd name="connsiteX128" fmla="*/ 1094537 w 12192000"/>
              <a:gd name="connsiteY128" fmla="*/ 3229469 h 3482342"/>
              <a:gd name="connsiteX129" fmla="*/ 779276 w 12192000"/>
              <a:gd name="connsiteY129" fmla="*/ 3327290 h 3482342"/>
              <a:gd name="connsiteX130" fmla="*/ 600378 w 12192000"/>
              <a:gd name="connsiteY130" fmla="*/ 3335250 h 3482342"/>
              <a:gd name="connsiteX131" fmla="*/ 493457 w 12192000"/>
              <a:gd name="connsiteY131" fmla="*/ 3365044 h 3482342"/>
              <a:gd name="connsiteX132" fmla="*/ 349402 w 12192000"/>
              <a:gd name="connsiteY132" fmla="*/ 3380897 h 3482342"/>
              <a:gd name="connsiteX133" fmla="*/ 192183 w 12192000"/>
              <a:gd name="connsiteY133" fmla="*/ 3460075 h 3482342"/>
              <a:gd name="connsiteX134" fmla="*/ 46713 w 12192000"/>
              <a:gd name="connsiteY134" fmla="*/ 3462986 h 3482342"/>
              <a:gd name="connsiteX135" fmla="*/ 2765 w 12192000"/>
              <a:gd name="connsiteY135" fmla="*/ 3480770 h 3482342"/>
              <a:gd name="connsiteX136" fmla="*/ 0 w 12192000"/>
              <a:gd name="connsiteY136" fmla="*/ 3482342 h 3482342"/>
              <a:gd name="connsiteX137" fmla="*/ 0 w 12192000"/>
              <a:gd name="connsiteY13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13493 w 12192000"/>
              <a:gd name="connsiteY21" fmla="*/ 880860 h 3482342"/>
              <a:gd name="connsiteX22" fmla="*/ 11228040 w 12192000"/>
              <a:gd name="connsiteY22" fmla="*/ 958953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96592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28040 w 12192000"/>
              <a:gd name="connsiteY22" fmla="*/ 958953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96592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96592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88263 w 12192000"/>
              <a:gd name="connsiteY135" fmla="*/ 3479310 h 3482342"/>
              <a:gd name="connsiteX136" fmla="*/ 46713 w 12192000"/>
              <a:gd name="connsiteY136" fmla="*/ 3462986 h 3482342"/>
              <a:gd name="connsiteX137" fmla="*/ 2765 w 12192000"/>
              <a:gd name="connsiteY137" fmla="*/ 3480770 h 3482342"/>
              <a:gd name="connsiteX138" fmla="*/ 0 w 12192000"/>
              <a:gd name="connsiteY138" fmla="*/ 3482342 h 3482342"/>
              <a:gd name="connsiteX139" fmla="*/ 0 w 12192000"/>
              <a:gd name="connsiteY13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88263 w 12192000"/>
              <a:gd name="connsiteY135" fmla="*/ 3479310 h 3482342"/>
              <a:gd name="connsiteX136" fmla="*/ 46713 w 12192000"/>
              <a:gd name="connsiteY136" fmla="*/ 3462986 h 3482342"/>
              <a:gd name="connsiteX137" fmla="*/ 2765 w 12192000"/>
              <a:gd name="connsiteY137" fmla="*/ 3480770 h 3482342"/>
              <a:gd name="connsiteX138" fmla="*/ 0 w 12192000"/>
              <a:gd name="connsiteY138" fmla="*/ 3482342 h 3482342"/>
              <a:gd name="connsiteX139" fmla="*/ 0 w 12192000"/>
              <a:gd name="connsiteY13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225952 w 12192000"/>
              <a:gd name="connsiteY134" fmla="*/ 3426352 h 3482342"/>
              <a:gd name="connsiteX135" fmla="*/ 192183 w 12192000"/>
              <a:gd name="connsiteY135" fmla="*/ 3460075 h 3482342"/>
              <a:gd name="connsiteX136" fmla="*/ 88263 w 12192000"/>
              <a:gd name="connsiteY136" fmla="*/ 3479310 h 3482342"/>
              <a:gd name="connsiteX137" fmla="*/ 46713 w 12192000"/>
              <a:gd name="connsiteY137" fmla="*/ 3462986 h 3482342"/>
              <a:gd name="connsiteX138" fmla="*/ 2765 w 12192000"/>
              <a:gd name="connsiteY138" fmla="*/ 3480770 h 3482342"/>
              <a:gd name="connsiteX139" fmla="*/ 0 w 12192000"/>
              <a:gd name="connsiteY139" fmla="*/ 3482342 h 3482342"/>
              <a:gd name="connsiteX140" fmla="*/ 0 w 12192000"/>
              <a:gd name="connsiteY14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225952 w 12192000"/>
              <a:gd name="connsiteY134" fmla="*/ 3426352 h 3482342"/>
              <a:gd name="connsiteX135" fmla="*/ 171000 w 12192000"/>
              <a:gd name="connsiteY135" fmla="*/ 3438892 h 3482342"/>
              <a:gd name="connsiteX136" fmla="*/ 88263 w 12192000"/>
              <a:gd name="connsiteY136" fmla="*/ 3479310 h 3482342"/>
              <a:gd name="connsiteX137" fmla="*/ 46713 w 12192000"/>
              <a:gd name="connsiteY137" fmla="*/ 3462986 h 3482342"/>
              <a:gd name="connsiteX138" fmla="*/ 2765 w 12192000"/>
              <a:gd name="connsiteY138" fmla="*/ 3480770 h 3482342"/>
              <a:gd name="connsiteX139" fmla="*/ 0 w 12192000"/>
              <a:gd name="connsiteY139" fmla="*/ 3482342 h 3482342"/>
              <a:gd name="connsiteX140" fmla="*/ 0 w 12192000"/>
              <a:gd name="connsiteY14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225952 w 12192000"/>
              <a:gd name="connsiteY134" fmla="*/ 3426352 h 3482342"/>
              <a:gd name="connsiteX135" fmla="*/ 171000 w 12192000"/>
              <a:gd name="connsiteY135" fmla="*/ 3438892 h 3482342"/>
              <a:gd name="connsiteX136" fmla="*/ 88263 w 12192000"/>
              <a:gd name="connsiteY136" fmla="*/ 3479310 h 3482342"/>
              <a:gd name="connsiteX137" fmla="*/ 46713 w 12192000"/>
              <a:gd name="connsiteY137" fmla="*/ 3462986 h 3482342"/>
              <a:gd name="connsiteX138" fmla="*/ 2765 w 12192000"/>
              <a:gd name="connsiteY138" fmla="*/ 3480770 h 3482342"/>
              <a:gd name="connsiteX139" fmla="*/ 0 w 12192000"/>
              <a:gd name="connsiteY139" fmla="*/ 3482342 h 3482342"/>
              <a:gd name="connsiteX140" fmla="*/ 0 w 12192000"/>
              <a:gd name="connsiteY14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416599 w 12192000"/>
              <a:gd name="connsiteY133" fmla="*/ 3387517 h 3482342"/>
              <a:gd name="connsiteX134" fmla="*/ 349402 w 12192000"/>
              <a:gd name="connsiteY134" fmla="*/ 3380897 h 3482342"/>
              <a:gd name="connsiteX135" fmla="*/ 225952 w 12192000"/>
              <a:gd name="connsiteY135" fmla="*/ 3426352 h 3482342"/>
              <a:gd name="connsiteX136" fmla="*/ 171000 w 12192000"/>
              <a:gd name="connsiteY136" fmla="*/ 3438892 h 3482342"/>
              <a:gd name="connsiteX137" fmla="*/ 88263 w 12192000"/>
              <a:gd name="connsiteY137" fmla="*/ 3479310 h 3482342"/>
              <a:gd name="connsiteX138" fmla="*/ 46713 w 12192000"/>
              <a:gd name="connsiteY138" fmla="*/ 3462986 h 3482342"/>
              <a:gd name="connsiteX139" fmla="*/ 2765 w 12192000"/>
              <a:gd name="connsiteY139" fmla="*/ 3480770 h 3482342"/>
              <a:gd name="connsiteX140" fmla="*/ 0 w 12192000"/>
              <a:gd name="connsiteY140" fmla="*/ 3482342 h 3482342"/>
              <a:gd name="connsiteX141" fmla="*/ 0 w 12192000"/>
              <a:gd name="connsiteY14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779276 w 12192000"/>
              <a:gd name="connsiteY131" fmla="*/ 3327290 h 3482342"/>
              <a:gd name="connsiteX132" fmla="*/ 600378 w 12192000"/>
              <a:gd name="connsiteY132" fmla="*/ 3335250 h 3482342"/>
              <a:gd name="connsiteX133" fmla="*/ 493457 w 12192000"/>
              <a:gd name="connsiteY133" fmla="*/ 3365044 h 3482342"/>
              <a:gd name="connsiteX134" fmla="*/ 416599 w 12192000"/>
              <a:gd name="connsiteY134" fmla="*/ 3387517 h 3482342"/>
              <a:gd name="connsiteX135" fmla="*/ 349402 w 12192000"/>
              <a:gd name="connsiteY135" fmla="*/ 3380897 h 3482342"/>
              <a:gd name="connsiteX136" fmla="*/ 225952 w 12192000"/>
              <a:gd name="connsiteY136" fmla="*/ 3426352 h 3482342"/>
              <a:gd name="connsiteX137" fmla="*/ 171000 w 12192000"/>
              <a:gd name="connsiteY137" fmla="*/ 3438892 h 3482342"/>
              <a:gd name="connsiteX138" fmla="*/ 88263 w 12192000"/>
              <a:gd name="connsiteY138" fmla="*/ 3479310 h 3482342"/>
              <a:gd name="connsiteX139" fmla="*/ 46713 w 12192000"/>
              <a:gd name="connsiteY139" fmla="*/ 3462986 h 3482342"/>
              <a:gd name="connsiteX140" fmla="*/ 2765 w 12192000"/>
              <a:gd name="connsiteY140" fmla="*/ 3480770 h 3482342"/>
              <a:gd name="connsiteX141" fmla="*/ 0 w 12192000"/>
              <a:gd name="connsiteY141" fmla="*/ 3482342 h 3482342"/>
              <a:gd name="connsiteX142" fmla="*/ 0 w 12192000"/>
              <a:gd name="connsiteY14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779276 w 12192000"/>
              <a:gd name="connsiteY131" fmla="*/ 3327290 h 3482342"/>
              <a:gd name="connsiteX132" fmla="*/ 600378 w 12192000"/>
              <a:gd name="connsiteY132" fmla="*/ 3335250 h 3482342"/>
              <a:gd name="connsiteX133" fmla="*/ 493457 w 12192000"/>
              <a:gd name="connsiteY133" fmla="*/ 3365044 h 3482342"/>
              <a:gd name="connsiteX134" fmla="*/ 416599 w 12192000"/>
              <a:gd name="connsiteY134" fmla="*/ 3387517 h 3482342"/>
              <a:gd name="connsiteX135" fmla="*/ 349402 w 12192000"/>
              <a:gd name="connsiteY135" fmla="*/ 3380897 h 3482342"/>
              <a:gd name="connsiteX136" fmla="*/ 225952 w 12192000"/>
              <a:gd name="connsiteY136" fmla="*/ 3426352 h 3482342"/>
              <a:gd name="connsiteX137" fmla="*/ 171000 w 12192000"/>
              <a:gd name="connsiteY137" fmla="*/ 3438892 h 3482342"/>
              <a:gd name="connsiteX138" fmla="*/ 88263 w 12192000"/>
              <a:gd name="connsiteY138" fmla="*/ 3479310 h 3482342"/>
              <a:gd name="connsiteX139" fmla="*/ 46713 w 12192000"/>
              <a:gd name="connsiteY139" fmla="*/ 3462986 h 3482342"/>
              <a:gd name="connsiteX140" fmla="*/ 2765 w 12192000"/>
              <a:gd name="connsiteY140" fmla="*/ 3480770 h 3482342"/>
              <a:gd name="connsiteX141" fmla="*/ 0 w 12192000"/>
              <a:gd name="connsiteY141" fmla="*/ 3482342 h 3482342"/>
              <a:gd name="connsiteX142" fmla="*/ 0 w 12192000"/>
              <a:gd name="connsiteY14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779276 w 12192000"/>
              <a:gd name="connsiteY131" fmla="*/ 3327290 h 3482342"/>
              <a:gd name="connsiteX132" fmla="*/ 600378 w 12192000"/>
              <a:gd name="connsiteY132" fmla="*/ 3335250 h 3482342"/>
              <a:gd name="connsiteX133" fmla="*/ 493457 w 12192000"/>
              <a:gd name="connsiteY133" fmla="*/ 3365044 h 3482342"/>
              <a:gd name="connsiteX134" fmla="*/ 416599 w 12192000"/>
              <a:gd name="connsiteY134" fmla="*/ 3387517 h 3482342"/>
              <a:gd name="connsiteX135" fmla="*/ 349402 w 12192000"/>
              <a:gd name="connsiteY135" fmla="*/ 3380897 h 3482342"/>
              <a:gd name="connsiteX136" fmla="*/ 225952 w 12192000"/>
              <a:gd name="connsiteY136" fmla="*/ 3426352 h 3482342"/>
              <a:gd name="connsiteX137" fmla="*/ 171000 w 12192000"/>
              <a:gd name="connsiteY137" fmla="*/ 3438892 h 3482342"/>
              <a:gd name="connsiteX138" fmla="*/ 88263 w 12192000"/>
              <a:gd name="connsiteY138" fmla="*/ 3479310 h 3482342"/>
              <a:gd name="connsiteX139" fmla="*/ 46713 w 12192000"/>
              <a:gd name="connsiteY139" fmla="*/ 3462986 h 3482342"/>
              <a:gd name="connsiteX140" fmla="*/ 2765 w 12192000"/>
              <a:gd name="connsiteY140" fmla="*/ 3480770 h 3482342"/>
              <a:gd name="connsiteX141" fmla="*/ 0 w 12192000"/>
              <a:gd name="connsiteY141" fmla="*/ 3482342 h 3482342"/>
              <a:gd name="connsiteX142" fmla="*/ 0 w 12192000"/>
              <a:gd name="connsiteY14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416599 w 12192000"/>
              <a:gd name="connsiteY135" fmla="*/ 3387517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416599 w 12192000"/>
              <a:gd name="connsiteY135" fmla="*/ 3387517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416599 w 12192000"/>
              <a:gd name="connsiteY135" fmla="*/ 3387517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388355 w 12192000"/>
              <a:gd name="connsiteY135" fmla="*/ 3376925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12192000" h="3482342">
                <a:moveTo>
                  <a:pt x="0" y="0"/>
                </a:moveTo>
                <a:lnTo>
                  <a:pt x="12192000" y="0"/>
                </a:lnTo>
                <a:lnTo>
                  <a:pt x="12192000" y="635369"/>
                </a:lnTo>
                <a:cubicBezTo>
                  <a:pt x="12191930" y="610378"/>
                  <a:pt x="12191859" y="585387"/>
                  <a:pt x="12191789" y="560396"/>
                </a:cubicBezTo>
                <a:cubicBezTo>
                  <a:pt x="12175211" y="562678"/>
                  <a:pt x="11999606" y="644473"/>
                  <a:pt x="11983027" y="646756"/>
                </a:cubicBezTo>
                <a:cubicBezTo>
                  <a:pt x="11943442" y="661920"/>
                  <a:pt x="11950154" y="649830"/>
                  <a:pt x="11940158" y="651378"/>
                </a:cubicBezTo>
                <a:cubicBezTo>
                  <a:pt x="11930162" y="652926"/>
                  <a:pt x="11943274" y="652245"/>
                  <a:pt x="11923051" y="656045"/>
                </a:cubicBezTo>
                <a:cubicBezTo>
                  <a:pt x="11882449" y="639093"/>
                  <a:pt x="11867184" y="670845"/>
                  <a:pt x="11832939" y="674181"/>
                </a:cubicBezTo>
                <a:cubicBezTo>
                  <a:pt x="11812296" y="669845"/>
                  <a:pt x="11772988" y="668355"/>
                  <a:pt x="11767770" y="683807"/>
                </a:cubicBezTo>
                <a:cubicBezTo>
                  <a:pt x="11757314" y="685936"/>
                  <a:pt x="11743230" y="693101"/>
                  <a:pt x="11728279" y="700816"/>
                </a:cubicBezTo>
                <a:lnTo>
                  <a:pt x="11722533" y="703421"/>
                </a:lnTo>
                <a:lnTo>
                  <a:pt x="11720002" y="710566"/>
                </a:lnTo>
                <a:lnTo>
                  <a:pt x="11707351" y="710310"/>
                </a:lnTo>
                <a:lnTo>
                  <a:pt x="11700369" y="713480"/>
                </a:lnTo>
                <a:lnTo>
                  <a:pt x="11691126" y="726131"/>
                </a:lnTo>
                <a:cubicBezTo>
                  <a:pt x="11686960" y="732845"/>
                  <a:pt x="11663435" y="739546"/>
                  <a:pt x="11657717" y="746701"/>
                </a:cubicBezTo>
                <a:cubicBezTo>
                  <a:pt x="11651999" y="753856"/>
                  <a:pt x="11669175" y="763766"/>
                  <a:pt x="11656818" y="769062"/>
                </a:cubicBezTo>
                <a:cubicBezTo>
                  <a:pt x="11645954" y="777786"/>
                  <a:pt x="11627045" y="778196"/>
                  <a:pt x="11601229" y="785537"/>
                </a:cubicBezTo>
                <a:cubicBezTo>
                  <a:pt x="11575413" y="792878"/>
                  <a:pt x="11538696" y="801341"/>
                  <a:pt x="11501920" y="813109"/>
                </a:cubicBezTo>
                <a:cubicBezTo>
                  <a:pt x="11460587" y="824093"/>
                  <a:pt x="11432519" y="842469"/>
                  <a:pt x="11405286" y="849086"/>
                </a:cubicBezTo>
                <a:cubicBezTo>
                  <a:pt x="11353339" y="866295"/>
                  <a:pt x="11354410" y="845161"/>
                  <a:pt x="11338523" y="852810"/>
                </a:cubicBezTo>
                <a:cubicBezTo>
                  <a:pt x="11308884" y="863514"/>
                  <a:pt x="11353090" y="841987"/>
                  <a:pt x="11334676" y="859677"/>
                </a:cubicBezTo>
                <a:cubicBezTo>
                  <a:pt x="11295079" y="884428"/>
                  <a:pt x="11238631" y="959542"/>
                  <a:pt x="11217448" y="980136"/>
                </a:cubicBezTo>
                <a:cubicBezTo>
                  <a:pt x="11196801" y="1004817"/>
                  <a:pt x="11202732" y="987478"/>
                  <a:pt x="11196987" y="1000897"/>
                </a:cubicBezTo>
                <a:cubicBezTo>
                  <a:pt x="11191242" y="1014316"/>
                  <a:pt x="11200040" y="1028284"/>
                  <a:pt x="11193568" y="1039464"/>
                </a:cubicBezTo>
                <a:cubicBezTo>
                  <a:pt x="11181920" y="1057634"/>
                  <a:pt x="11187929" y="1053532"/>
                  <a:pt x="11175804" y="1067977"/>
                </a:cubicBezTo>
                <a:cubicBezTo>
                  <a:pt x="11168136" y="1078025"/>
                  <a:pt x="11142602" y="1097119"/>
                  <a:pt x="11133438" y="1106812"/>
                </a:cubicBezTo>
                <a:cubicBezTo>
                  <a:pt x="11124274" y="1116505"/>
                  <a:pt x="11134647" y="1114365"/>
                  <a:pt x="11120819" y="1126133"/>
                </a:cubicBezTo>
                <a:cubicBezTo>
                  <a:pt x="11106991" y="1137901"/>
                  <a:pt x="11087009" y="1165275"/>
                  <a:pt x="11071654" y="1177422"/>
                </a:cubicBezTo>
                <a:cubicBezTo>
                  <a:pt x="11056299" y="1189570"/>
                  <a:pt x="11041338" y="1190780"/>
                  <a:pt x="11028687" y="1199018"/>
                </a:cubicBezTo>
                <a:cubicBezTo>
                  <a:pt x="11006077" y="1216981"/>
                  <a:pt x="10985939" y="1219268"/>
                  <a:pt x="10974565" y="1226849"/>
                </a:cubicBezTo>
                <a:cubicBezTo>
                  <a:pt x="10963191" y="1234430"/>
                  <a:pt x="10978096" y="1238618"/>
                  <a:pt x="10960443" y="1244502"/>
                </a:cubicBezTo>
                <a:cubicBezTo>
                  <a:pt x="10937301" y="1255025"/>
                  <a:pt x="10897483" y="1265096"/>
                  <a:pt x="10879242" y="1269215"/>
                </a:cubicBezTo>
                <a:cubicBezTo>
                  <a:pt x="10861001" y="1273334"/>
                  <a:pt x="10863361" y="1264933"/>
                  <a:pt x="10850998" y="1269215"/>
                </a:cubicBezTo>
                <a:lnTo>
                  <a:pt x="10815658" y="1287849"/>
                </a:lnTo>
                <a:cubicBezTo>
                  <a:pt x="10795652" y="1293733"/>
                  <a:pt x="10746525" y="1311275"/>
                  <a:pt x="10723900" y="1318642"/>
                </a:cubicBezTo>
                <a:cubicBezTo>
                  <a:pt x="10705077" y="1325539"/>
                  <a:pt x="10706518" y="1319939"/>
                  <a:pt x="10699186" y="1322173"/>
                </a:cubicBezTo>
                <a:cubicBezTo>
                  <a:pt x="10691854" y="1324408"/>
                  <a:pt x="10686855" y="1343347"/>
                  <a:pt x="10676375" y="1342640"/>
                </a:cubicBezTo>
                <a:cubicBezTo>
                  <a:pt x="10676343" y="1337186"/>
                  <a:pt x="10639666" y="1342470"/>
                  <a:pt x="10636304" y="1342641"/>
                </a:cubicBezTo>
                <a:cubicBezTo>
                  <a:pt x="10626667" y="1347586"/>
                  <a:pt x="10613500" y="1341941"/>
                  <a:pt x="10603863" y="1346886"/>
                </a:cubicBezTo>
                <a:lnTo>
                  <a:pt x="10573203" y="1351996"/>
                </a:lnTo>
                <a:cubicBezTo>
                  <a:pt x="10562611" y="1353173"/>
                  <a:pt x="10557365" y="1375337"/>
                  <a:pt x="10547375" y="1375130"/>
                </a:cubicBezTo>
                <a:cubicBezTo>
                  <a:pt x="10537385" y="1374923"/>
                  <a:pt x="10522089" y="1366643"/>
                  <a:pt x="10513263" y="1371939"/>
                </a:cubicBezTo>
                <a:cubicBezTo>
                  <a:pt x="10505804" y="1378887"/>
                  <a:pt x="10494815" y="1378774"/>
                  <a:pt x="10487356" y="1385722"/>
                </a:cubicBezTo>
                <a:lnTo>
                  <a:pt x="10464012" y="1391778"/>
                </a:lnTo>
                <a:cubicBezTo>
                  <a:pt x="10456657" y="1392366"/>
                  <a:pt x="10449461" y="1401737"/>
                  <a:pt x="10439694" y="1406905"/>
                </a:cubicBezTo>
                <a:cubicBezTo>
                  <a:pt x="10429927" y="1412073"/>
                  <a:pt x="10417525" y="1414065"/>
                  <a:pt x="10405409" y="1422789"/>
                </a:cubicBezTo>
                <a:cubicBezTo>
                  <a:pt x="10385126" y="1419848"/>
                  <a:pt x="10374706" y="1423369"/>
                  <a:pt x="10370530" y="1441596"/>
                </a:cubicBezTo>
                <a:cubicBezTo>
                  <a:pt x="10354767" y="1445421"/>
                  <a:pt x="10317840" y="1451247"/>
                  <a:pt x="10300239" y="1456332"/>
                </a:cubicBezTo>
                <a:cubicBezTo>
                  <a:pt x="10282638" y="1461417"/>
                  <a:pt x="10276690" y="1468577"/>
                  <a:pt x="10264922" y="1472107"/>
                </a:cubicBezTo>
                <a:cubicBezTo>
                  <a:pt x="10253154" y="1475637"/>
                  <a:pt x="10240218" y="1469553"/>
                  <a:pt x="10229629" y="1470454"/>
                </a:cubicBezTo>
                <a:cubicBezTo>
                  <a:pt x="10219040" y="1471355"/>
                  <a:pt x="10214330" y="1477515"/>
                  <a:pt x="10201385" y="1477515"/>
                </a:cubicBezTo>
                <a:cubicBezTo>
                  <a:pt x="10188440" y="1477515"/>
                  <a:pt x="10165492" y="1479280"/>
                  <a:pt x="10151958" y="1477515"/>
                </a:cubicBezTo>
                <a:cubicBezTo>
                  <a:pt x="10138424" y="1475750"/>
                  <a:pt x="10130187" y="1468101"/>
                  <a:pt x="10120184" y="1466924"/>
                </a:cubicBezTo>
                <a:cubicBezTo>
                  <a:pt x="10110181" y="1465747"/>
                  <a:pt x="10091597" y="1479719"/>
                  <a:pt x="10081348" y="1481046"/>
                </a:cubicBezTo>
                <a:cubicBezTo>
                  <a:pt x="10071099" y="1482373"/>
                  <a:pt x="10073276" y="1471664"/>
                  <a:pt x="10058690" y="1474888"/>
                </a:cubicBezTo>
                <a:cubicBezTo>
                  <a:pt x="10040170" y="1466053"/>
                  <a:pt x="10015872" y="1472731"/>
                  <a:pt x="10004424" y="1489801"/>
                </a:cubicBezTo>
                <a:cubicBezTo>
                  <a:pt x="10002452" y="1492741"/>
                  <a:pt x="10000947" y="1495882"/>
                  <a:pt x="9999951" y="1499127"/>
                </a:cubicBezTo>
                <a:cubicBezTo>
                  <a:pt x="9967418" y="1507155"/>
                  <a:pt x="9889427" y="1534394"/>
                  <a:pt x="9845462" y="1548192"/>
                </a:cubicBezTo>
                <a:cubicBezTo>
                  <a:pt x="9822222" y="1562604"/>
                  <a:pt x="9768858" y="1594433"/>
                  <a:pt x="9736156" y="1581928"/>
                </a:cubicBezTo>
                <a:cubicBezTo>
                  <a:pt x="9745637" y="1601571"/>
                  <a:pt x="9699425" y="1582999"/>
                  <a:pt x="9693355" y="1602632"/>
                </a:cubicBezTo>
                <a:cubicBezTo>
                  <a:pt x="9690360" y="1618512"/>
                  <a:pt x="9675642" y="1616579"/>
                  <a:pt x="9664242" y="1622075"/>
                </a:cubicBezTo>
                <a:cubicBezTo>
                  <a:pt x="9655776" y="1638103"/>
                  <a:pt x="9598819" y="1651043"/>
                  <a:pt x="9579195" y="1648017"/>
                </a:cubicBezTo>
                <a:cubicBezTo>
                  <a:pt x="9524163" y="1629881"/>
                  <a:pt x="9477693" y="1693985"/>
                  <a:pt x="9433652" y="1681174"/>
                </a:cubicBezTo>
                <a:cubicBezTo>
                  <a:pt x="9421990" y="1682314"/>
                  <a:pt x="9412258" y="1685676"/>
                  <a:pt x="9403775" y="1690403"/>
                </a:cubicBezTo>
                <a:lnTo>
                  <a:pt x="9382503" y="1706957"/>
                </a:lnTo>
                <a:lnTo>
                  <a:pt x="9381410" y="1718312"/>
                </a:lnTo>
                <a:lnTo>
                  <a:pt x="9365685" y="1724772"/>
                </a:lnTo>
                <a:lnTo>
                  <a:pt x="9278020" y="1741161"/>
                </a:lnTo>
                <a:cubicBezTo>
                  <a:pt x="9235873" y="1762229"/>
                  <a:pt x="9231473" y="1754941"/>
                  <a:pt x="9217145" y="1771195"/>
                </a:cubicBezTo>
                <a:cubicBezTo>
                  <a:pt x="9131538" y="1776872"/>
                  <a:pt x="9039728" y="1814874"/>
                  <a:pt x="8955875" y="1796806"/>
                </a:cubicBezTo>
                <a:cubicBezTo>
                  <a:pt x="8861771" y="1817659"/>
                  <a:pt x="8730077" y="1856614"/>
                  <a:pt x="8648415" y="1878623"/>
                </a:cubicBezTo>
                <a:cubicBezTo>
                  <a:pt x="8578856" y="1892487"/>
                  <a:pt x="8546278" y="1907799"/>
                  <a:pt x="8538519" y="1894114"/>
                </a:cubicBezTo>
                <a:cubicBezTo>
                  <a:pt x="8513108" y="1898081"/>
                  <a:pt x="8514559" y="1915122"/>
                  <a:pt x="8506541" y="1905955"/>
                </a:cubicBezTo>
                <a:cubicBezTo>
                  <a:pt x="8437841" y="1911139"/>
                  <a:pt x="8301617" y="1910841"/>
                  <a:pt x="8236214" y="1909725"/>
                </a:cubicBezTo>
                <a:cubicBezTo>
                  <a:pt x="8201189" y="1897570"/>
                  <a:pt x="8163827" y="1900921"/>
                  <a:pt x="8132104" y="1895727"/>
                </a:cubicBezTo>
                <a:cubicBezTo>
                  <a:pt x="8021354" y="1869423"/>
                  <a:pt x="7973371" y="1872758"/>
                  <a:pt x="7918078" y="1862668"/>
                </a:cubicBezTo>
                <a:cubicBezTo>
                  <a:pt x="7883942" y="1854133"/>
                  <a:pt x="7834588" y="1870269"/>
                  <a:pt x="7817899" y="1862176"/>
                </a:cubicBezTo>
                <a:cubicBezTo>
                  <a:pt x="7803952" y="1858540"/>
                  <a:pt x="7780423" y="1826275"/>
                  <a:pt x="7768994" y="1855721"/>
                </a:cubicBezTo>
                <a:cubicBezTo>
                  <a:pt x="7693971" y="1816704"/>
                  <a:pt x="7680420" y="1850219"/>
                  <a:pt x="7618027" y="1830959"/>
                </a:cubicBezTo>
                <a:cubicBezTo>
                  <a:pt x="7563589" y="1813247"/>
                  <a:pt x="7530287" y="1817871"/>
                  <a:pt x="7449425" y="1810910"/>
                </a:cubicBezTo>
                <a:lnTo>
                  <a:pt x="7342915" y="1819827"/>
                </a:lnTo>
                <a:lnTo>
                  <a:pt x="7255191" y="1834354"/>
                </a:lnTo>
                <a:cubicBezTo>
                  <a:pt x="7235153" y="1839259"/>
                  <a:pt x="7150315" y="1831629"/>
                  <a:pt x="7131205" y="1845557"/>
                </a:cubicBezTo>
                <a:cubicBezTo>
                  <a:pt x="6968750" y="1838101"/>
                  <a:pt x="6977206" y="1837412"/>
                  <a:pt x="6941837" y="1840640"/>
                </a:cubicBezTo>
                <a:cubicBezTo>
                  <a:pt x="6905846" y="1863867"/>
                  <a:pt x="6892534" y="1847120"/>
                  <a:pt x="6837145" y="1870724"/>
                </a:cubicBezTo>
                <a:cubicBezTo>
                  <a:pt x="6823442" y="1850610"/>
                  <a:pt x="6785388" y="1865075"/>
                  <a:pt x="6753991" y="1860969"/>
                </a:cubicBezTo>
                <a:cubicBezTo>
                  <a:pt x="6744571" y="1866959"/>
                  <a:pt x="6736100" y="1874451"/>
                  <a:pt x="6727754" y="1882372"/>
                </a:cubicBezTo>
                <a:lnTo>
                  <a:pt x="6723371" y="1886494"/>
                </a:lnTo>
                <a:lnTo>
                  <a:pt x="6702779" y="1893601"/>
                </a:lnTo>
                <a:lnTo>
                  <a:pt x="6686657" y="1907344"/>
                </a:lnTo>
                <a:lnTo>
                  <a:pt x="6651330" y="1922921"/>
                </a:lnTo>
                <a:cubicBezTo>
                  <a:pt x="6640157" y="1928264"/>
                  <a:pt x="6638035" y="1935420"/>
                  <a:pt x="6622958" y="1936255"/>
                </a:cubicBezTo>
                <a:cubicBezTo>
                  <a:pt x="6600915" y="1943222"/>
                  <a:pt x="6552371" y="1948565"/>
                  <a:pt x="6522602" y="1954133"/>
                </a:cubicBezTo>
                <a:cubicBezTo>
                  <a:pt x="6492833" y="1959701"/>
                  <a:pt x="6461408" y="1966721"/>
                  <a:pt x="6444344" y="1969663"/>
                </a:cubicBezTo>
                <a:cubicBezTo>
                  <a:pt x="6427280" y="1972605"/>
                  <a:pt x="6428109" y="1974263"/>
                  <a:pt x="6409626" y="1978846"/>
                </a:cubicBezTo>
                <a:cubicBezTo>
                  <a:pt x="6391143" y="1983429"/>
                  <a:pt x="6354327" y="1989225"/>
                  <a:pt x="6333446" y="1997163"/>
                </a:cubicBezTo>
                <a:cubicBezTo>
                  <a:pt x="6318475" y="2003304"/>
                  <a:pt x="6299617" y="2000258"/>
                  <a:pt x="6294933" y="2019412"/>
                </a:cubicBezTo>
                <a:cubicBezTo>
                  <a:pt x="6286089" y="2042978"/>
                  <a:pt x="6227534" y="2018229"/>
                  <a:pt x="6238719" y="2042547"/>
                </a:cubicBezTo>
                <a:cubicBezTo>
                  <a:pt x="6222530" y="2046966"/>
                  <a:pt x="6203861" y="2053486"/>
                  <a:pt x="6187205" y="2060048"/>
                </a:cubicBezTo>
                <a:cubicBezTo>
                  <a:pt x="6170549" y="2066610"/>
                  <a:pt x="6153490" y="2074269"/>
                  <a:pt x="6138780" y="2081918"/>
                </a:cubicBezTo>
                <a:cubicBezTo>
                  <a:pt x="6124070" y="2089567"/>
                  <a:pt x="6133826" y="2100763"/>
                  <a:pt x="6120125" y="2109475"/>
                </a:cubicBezTo>
                <a:cubicBezTo>
                  <a:pt x="6106424" y="2118187"/>
                  <a:pt x="6071747" y="2113765"/>
                  <a:pt x="6056576" y="2120066"/>
                </a:cubicBezTo>
                <a:cubicBezTo>
                  <a:pt x="6041405" y="2126367"/>
                  <a:pt x="6013212" y="2118450"/>
                  <a:pt x="5993794" y="2122569"/>
                </a:cubicBezTo>
                <a:cubicBezTo>
                  <a:pt x="5964206" y="2130692"/>
                  <a:pt x="5962485" y="2139897"/>
                  <a:pt x="5943601" y="2137719"/>
                </a:cubicBezTo>
                <a:cubicBezTo>
                  <a:pt x="5924717" y="2135541"/>
                  <a:pt x="5912263" y="2145394"/>
                  <a:pt x="5898141" y="2144806"/>
                </a:cubicBezTo>
                <a:cubicBezTo>
                  <a:pt x="5884019" y="2144218"/>
                  <a:pt x="5868158" y="2133273"/>
                  <a:pt x="5855337" y="2137719"/>
                </a:cubicBezTo>
                <a:cubicBezTo>
                  <a:pt x="5842516" y="2142165"/>
                  <a:pt x="5837100" y="2155593"/>
                  <a:pt x="5817682" y="2157358"/>
                </a:cubicBezTo>
                <a:cubicBezTo>
                  <a:pt x="5798264" y="2159123"/>
                  <a:pt x="5773002" y="2155397"/>
                  <a:pt x="5735300" y="2158902"/>
                </a:cubicBezTo>
                <a:cubicBezTo>
                  <a:pt x="5697598" y="2162407"/>
                  <a:pt x="5588527" y="2188980"/>
                  <a:pt x="5591469" y="2178389"/>
                </a:cubicBezTo>
                <a:cubicBezTo>
                  <a:pt x="5555576" y="2181920"/>
                  <a:pt x="5528919" y="2193924"/>
                  <a:pt x="5505818" y="2194207"/>
                </a:cubicBezTo>
                <a:cubicBezTo>
                  <a:pt x="5482717" y="2194490"/>
                  <a:pt x="5495184" y="2190180"/>
                  <a:pt x="5477574" y="2190677"/>
                </a:cubicBezTo>
                <a:cubicBezTo>
                  <a:pt x="5459964" y="2191175"/>
                  <a:pt x="5427187" y="2180216"/>
                  <a:pt x="5414282" y="2183070"/>
                </a:cubicBezTo>
                <a:cubicBezTo>
                  <a:pt x="5407945" y="2205016"/>
                  <a:pt x="5394338" y="2208803"/>
                  <a:pt x="5368369" y="2204272"/>
                </a:cubicBezTo>
                <a:cubicBezTo>
                  <a:pt x="5354793" y="2209070"/>
                  <a:pt x="5349205" y="2213102"/>
                  <a:pt x="5336354" y="2218920"/>
                </a:cubicBezTo>
                <a:cubicBezTo>
                  <a:pt x="5323503" y="2224738"/>
                  <a:pt x="5304208" y="2232709"/>
                  <a:pt x="5291263" y="2239182"/>
                </a:cubicBezTo>
                <a:cubicBezTo>
                  <a:pt x="5278318" y="2245655"/>
                  <a:pt x="5264730" y="2242318"/>
                  <a:pt x="5255152" y="2247164"/>
                </a:cubicBezTo>
                <a:cubicBezTo>
                  <a:pt x="5245574" y="2252010"/>
                  <a:pt x="5240857" y="2261199"/>
                  <a:pt x="5233796" y="2268260"/>
                </a:cubicBezTo>
                <a:cubicBezTo>
                  <a:pt x="5226735" y="2275321"/>
                  <a:pt x="5222832" y="2268609"/>
                  <a:pt x="5212786" y="2275408"/>
                </a:cubicBezTo>
                <a:cubicBezTo>
                  <a:pt x="5202741" y="2282208"/>
                  <a:pt x="5174227" y="2281420"/>
                  <a:pt x="5159401" y="2284343"/>
                </a:cubicBezTo>
                <a:cubicBezTo>
                  <a:pt x="5129776" y="2295641"/>
                  <a:pt x="5158686" y="2301898"/>
                  <a:pt x="5123830" y="2307070"/>
                </a:cubicBezTo>
                <a:cubicBezTo>
                  <a:pt x="5082905" y="2318102"/>
                  <a:pt x="5072939" y="2287385"/>
                  <a:pt x="5065426" y="2324076"/>
                </a:cubicBezTo>
                <a:cubicBezTo>
                  <a:pt x="5017747" y="2318395"/>
                  <a:pt x="5031271" y="2337329"/>
                  <a:pt x="4975908" y="2364128"/>
                </a:cubicBezTo>
                <a:cubicBezTo>
                  <a:pt x="4946700" y="2354134"/>
                  <a:pt x="4928936" y="2366071"/>
                  <a:pt x="4913723" y="2385265"/>
                </a:cubicBezTo>
                <a:cubicBezTo>
                  <a:pt x="4854880" y="2394046"/>
                  <a:pt x="4808730" y="2428302"/>
                  <a:pt x="4746485" y="2451769"/>
                </a:cubicBezTo>
                <a:lnTo>
                  <a:pt x="4681588" y="2467494"/>
                </a:lnTo>
                <a:lnTo>
                  <a:pt x="1783655" y="3163860"/>
                </a:lnTo>
                <a:lnTo>
                  <a:pt x="1325955" y="3176692"/>
                </a:lnTo>
                <a:cubicBezTo>
                  <a:pt x="1278931" y="3186609"/>
                  <a:pt x="1232617" y="3191205"/>
                  <a:pt x="1190384" y="3203504"/>
                </a:cubicBezTo>
                <a:cubicBezTo>
                  <a:pt x="1146740" y="3204301"/>
                  <a:pt x="1142940" y="3250947"/>
                  <a:pt x="1094537" y="3229469"/>
                </a:cubicBezTo>
                <a:cubicBezTo>
                  <a:pt x="1069134" y="3237778"/>
                  <a:pt x="1026961" y="3247646"/>
                  <a:pt x="1013254" y="3263949"/>
                </a:cubicBezTo>
                <a:cubicBezTo>
                  <a:pt x="966756" y="3279110"/>
                  <a:pt x="851011" y="3352246"/>
                  <a:pt x="815546" y="3334559"/>
                </a:cubicBezTo>
                <a:cubicBezTo>
                  <a:pt x="808324" y="3352177"/>
                  <a:pt x="815137" y="3324821"/>
                  <a:pt x="779276" y="3327290"/>
                </a:cubicBezTo>
                <a:cubicBezTo>
                  <a:pt x="712585" y="3298149"/>
                  <a:pt x="672574" y="3378796"/>
                  <a:pt x="600378" y="3335250"/>
                </a:cubicBezTo>
                <a:cubicBezTo>
                  <a:pt x="595066" y="3356366"/>
                  <a:pt x="514059" y="3361176"/>
                  <a:pt x="493457" y="3365044"/>
                </a:cubicBezTo>
                <a:cubicBezTo>
                  <a:pt x="467535" y="3372578"/>
                  <a:pt x="412364" y="3374283"/>
                  <a:pt x="388355" y="3376925"/>
                </a:cubicBezTo>
                <a:cubicBezTo>
                  <a:pt x="364346" y="3379567"/>
                  <a:pt x="376469" y="3372659"/>
                  <a:pt x="349402" y="3380897"/>
                </a:cubicBezTo>
                <a:cubicBezTo>
                  <a:pt x="322335" y="3389135"/>
                  <a:pt x="248625" y="3434339"/>
                  <a:pt x="225952" y="3426352"/>
                </a:cubicBezTo>
                <a:cubicBezTo>
                  <a:pt x="199749" y="3439548"/>
                  <a:pt x="193948" y="3430066"/>
                  <a:pt x="171000" y="3438892"/>
                </a:cubicBezTo>
                <a:cubicBezTo>
                  <a:pt x="148052" y="3447718"/>
                  <a:pt x="101917" y="3457642"/>
                  <a:pt x="88263" y="3479310"/>
                </a:cubicBezTo>
                <a:cubicBezTo>
                  <a:pt x="64018" y="3479795"/>
                  <a:pt x="62139" y="3459801"/>
                  <a:pt x="46713" y="3462986"/>
                </a:cubicBezTo>
                <a:cubicBezTo>
                  <a:pt x="31576" y="3476862"/>
                  <a:pt x="15706" y="3476378"/>
                  <a:pt x="2765" y="3480770"/>
                </a:cubicBezTo>
                <a:lnTo>
                  <a:pt x="0" y="3482342"/>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94CCEB08-69E4-B2EB-A989-DF0963F790C7}"/>
              </a:ext>
            </a:extLst>
          </p:cNvPr>
          <p:cNvSpPr>
            <a:spLocks noGrp="1"/>
          </p:cNvSpPr>
          <p:nvPr>
            <p:ph type="title"/>
          </p:nvPr>
        </p:nvSpPr>
        <p:spPr>
          <a:xfrm>
            <a:off x="1137037" y="484094"/>
            <a:ext cx="9998441" cy="1206594"/>
          </a:xfrm>
        </p:spPr>
        <p:txBody>
          <a:bodyPr>
            <a:normAutofit/>
          </a:bodyPr>
          <a:lstStyle/>
          <a:p>
            <a:r>
              <a:rPr lang="da-DK" sz="3700"/>
              <a:t>FN’s verdensmål: Mål 9: Industri, innovation og infrastruktur</a:t>
            </a:r>
          </a:p>
        </p:txBody>
      </p:sp>
      <p:sp>
        <p:nvSpPr>
          <p:cNvPr id="36" name="Freeform: Shape 35">
            <a:extLst>
              <a:ext uri="{FF2B5EF4-FFF2-40B4-BE49-F238E27FC236}">
                <a16:creationId xmlns:a16="http://schemas.microsoft.com/office/drawing/2014/main" id="{8101159E-D455-456F-8FE1-396AB1590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037" y="1958614"/>
            <a:ext cx="3594282" cy="398896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 name="Billede 5">
            <a:extLst>
              <a:ext uri="{FF2B5EF4-FFF2-40B4-BE49-F238E27FC236}">
                <a16:creationId xmlns:a16="http://schemas.microsoft.com/office/drawing/2014/main" id="{455F365C-6D4A-D7C6-45A5-685FA92B0B18}"/>
              </a:ext>
            </a:extLst>
          </p:cNvPr>
          <p:cNvPicPr>
            <a:picLocks noChangeAspect="1"/>
          </p:cNvPicPr>
          <p:nvPr/>
        </p:nvPicPr>
        <p:blipFill>
          <a:blip r:embed="rId2"/>
          <a:stretch>
            <a:fillRect/>
          </a:stretch>
        </p:blipFill>
        <p:spPr>
          <a:xfrm>
            <a:off x="1309404" y="2374769"/>
            <a:ext cx="3274548" cy="3119844"/>
          </a:xfrm>
          <a:prstGeom prst="rect">
            <a:avLst/>
          </a:prstGeom>
        </p:spPr>
      </p:pic>
      <p:sp>
        <p:nvSpPr>
          <p:cNvPr id="38" name="Rectangle 6">
            <a:extLst>
              <a:ext uri="{FF2B5EF4-FFF2-40B4-BE49-F238E27FC236}">
                <a16:creationId xmlns:a16="http://schemas.microsoft.com/office/drawing/2014/main" id="{1F9FDF39-7A42-411B-85F1-9DE812C7A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497" y="5802246"/>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ladsholder til indhold 2">
            <a:extLst>
              <a:ext uri="{FF2B5EF4-FFF2-40B4-BE49-F238E27FC236}">
                <a16:creationId xmlns:a16="http://schemas.microsoft.com/office/drawing/2014/main" id="{6361D986-4E7F-8D7B-9D4D-7A394C5A4849}"/>
              </a:ext>
            </a:extLst>
          </p:cNvPr>
          <p:cNvSpPr>
            <a:spLocks noGrp="1"/>
          </p:cNvSpPr>
          <p:nvPr>
            <p:ph idx="1"/>
          </p:nvPr>
        </p:nvSpPr>
        <p:spPr>
          <a:xfrm>
            <a:off x="5187900" y="2265416"/>
            <a:ext cx="5954298" cy="3837272"/>
          </a:xfrm>
        </p:spPr>
        <p:txBody>
          <a:bodyPr anchor="ctr">
            <a:normAutofit/>
          </a:bodyPr>
          <a:lstStyle/>
          <a:p>
            <a:r>
              <a:rPr lang="da-DK" sz="2000" dirty="0"/>
              <a:t>Se videoen og tag noter. </a:t>
            </a:r>
          </a:p>
          <a:p>
            <a:r>
              <a:rPr lang="da-DK" sz="2000" dirty="0"/>
              <a:t>Fælles noter på klassen. </a:t>
            </a:r>
          </a:p>
          <a:p>
            <a:r>
              <a:rPr lang="da-DK" sz="2000" dirty="0"/>
              <a:t>Se igen med stop, skal vi have tilføjet noget? </a:t>
            </a:r>
          </a:p>
          <a:p>
            <a:r>
              <a:rPr lang="da-DK" sz="2000" dirty="0"/>
              <a:t>Læs noget af ”Delmål og indikatorer”. </a:t>
            </a:r>
          </a:p>
          <a:p>
            <a:endParaRPr lang="da-DK" sz="2000" dirty="0"/>
          </a:p>
          <a:p>
            <a:r>
              <a:rPr lang="da-DK" sz="2000" dirty="0"/>
              <a:t>https://www.verdensmaalene.dk/verdensmaal/maal-9</a:t>
            </a:r>
          </a:p>
          <a:p>
            <a:pPr marL="0" indent="0">
              <a:buNone/>
            </a:pPr>
            <a:endParaRPr lang="da-DK" sz="2000" dirty="0"/>
          </a:p>
        </p:txBody>
      </p:sp>
    </p:spTree>
    <p:extLst>
      <p:ext uri="{BB962C8B-B14F-4D97-AF65-F5344CB8AC3E}">
        <p14:creationId xmlns:p14="http://schemas.microsoft.com/office/powerpoint/2010/main" val="32687609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F3D5EDA-821A-04C9-2C5E-BF519B98F156}"/>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B86AA2DA-281A-4806-8977-D617AEAC8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64185774-6FC0-4B8D-A8DB-A885468896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59988" y="0"/>
            <a:ext cx="2632012" cy="6858000"/>
          </a:xfrm>
          <a:custGeom>
            <a:avLst/>
            <a:gdLst>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57677 w 2632012"/>
              <a:gd name="connsiteY27" fmla="*/ 2548608 h 6858000"/>
              <a:gd name="connsiteX28" fmla="*/ 399465 w 2632012"/>
              <a:gd name="connsiteY28" fmla="*/ 2412506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399465 w 2632012"/>
              <a:gd name="connsiteY28" fmla="*/ 2412506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219615 w 2632012"/>
              <a:gd name="connsiteY23" fmla="*/ 5557777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08456 w 2632012"/>
              <a:gd name="connsiteY22" fmla="*/ 5878851 h 6858000"/>
              <a:gd name="connsiteX23" fmla="*/ 219615 w 2632012"/>
              <a:gd name="connsiteY23" fmla="*/ 5557777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632012" h="6858000">
                <a:moveTo>
                  <a:pt x="932173" y="1512545"/>
                </a:moveTo>
                <a:lnTo>
                  <a:pt x="932462" y="1512581"/>
                </a:lnTo>
                <a:lnTo>
                  <a:pt x="932378" y="1512599"/>
                </a:lnTo>
                <a:cubicBezTo>
                  <a:pt x="930618" y="1512681"/>
                  <a:pt x="930202" y="1512462"/>
                  <a:pt x="932173" y="1512545"/>
                </a:cubicBezTo>
                <a:close/>
                <a:moveTo>
                  <a:pt x="1207569" y="0"/>
                </a:moveTo>
                <a:lnTo>
                  <a:pt x="2632012" y="0"/>
                </a:lnTo>
                <a:lnTo>
                  <a:pt x="2632012" y="6858000"/>
                </a:lnTo>
                <a:lnTo>
                  <a:pt x="13514" y="6858000"/>
                </a:lnTo>
                <a:cubicBezTo>
                  <a:pt x="13399" y="6842943"/>
                  <a:pt x="13285" y="6827886"/>
                  <a:pt x="13170" y="6812829"/>
                </a:cubicBezTo>
                <a:cubicBezTo>
                  <a:pt x="12714" y="6794763"/>
                  <a:pt x="13524" y="6777517"/>
                  <a:pt x="20332" y="6760689"/>
                </a:cubicBezTo>
                <a:cubicBezTo>
                  <a:pt x="10828" y="6746468"/>
                  <a:pt x="7794" y="6733277"/>
                  <a:pt x="25596" y="6721251"/>
                </a:cubicBezTo>
                <a:cubicBezTo>
                  <a:pt x="24143" y="6683539"/>
                  <a:pt x="1631" y="6673595"/>
                  <a:pt x="22507" y="6650499"/>
                </a:cubicBezTo>
                <a:cubicBezTo>
                  <a:pt x="-25124" y="6620536"/>
                  <a:pt x="16765" y="6629253"/>
                  <a:pt x="22444" y="6604241"/>
                </a:cubicBezTo>
                <a:cubicBezTo>
                  <a:pt x="28668" y="6588866"/>
                  <a:pt x="29169" y="6574778"/>
                  <a:pt x="31867" y="6559984"/>
                </a:cubicBezTo>
                <a:cubicBezTo>
                  <a:pt x="4443" y="6566661"/>
                  <a:pt x="62924" y="6515664"/>
                  <a:pt x="38635" y="6515473"/>
                </a:cubicBezTo>
                <a:cubicBezTo>
                  <a:pt x="72259" y="6495428"/>
                  <a:pt x="29118" y="6488543"/>
                  <a:pt x="38467" y="6463736"/>
                </a:cubicBezTo>
                <a:cubicBezTo>
                  <a:pt x="50944" y="6451623"/>
                  <a:pt x="52742" y="6443270"/>
                  <a:pt x="38052" y="6432794"/>
                </a:cubicBezTo>
                <a:cubicBezTo>
                  <a:pt x="98939" y="6376824"/>
                  <a:pt x="58603" y="6351821"/>
                  <a:pt x="80445" y="6301309"/>
                </a:cubicBezTo>
                <a:cubicBezTo>
                  <a:pt x="103917" y="6257537"/>
                  <a:pt x="78836" y="6301310"/>
                  <a:pt x="138157" y="6257030"/>
                </a:cubicBezTo>
                <a:cubicBezTo>
                  <a:pt x="155187" y="6248574"/>
                  <a:pt x="166108" y="6186701"/>
                  <a:pt x="170419" y="6171255"/>
                </a:cubicBezTo>
                <a:cubicBezTo>
                  <a:pt x="174731" y="6155809"/>
                  <a:pt x="166522" y="6166390"/>
                  <a:pt x="164027" y="6164357"/>
                </a:cubicBezTo>
                <a:cubicBezTo>
                  <a:pt x="206228" y="6137678"/>
                  <a:pt x="184454" y="6121750"/>
                  <a:pt x="213309" y="6109331"/>
                </a:cubicBezTo>
                <a:cubicBezTo>
                  <a:pt x="224262" y="6067371"/>
                  <a:pt x="183175" y="5890445"/>
                  <a:pt x="208456" y="5878851"/>
                </a:cubicBezTo>
                <a:cubicBezTo>
                  <a:pt x="225886" y="5808435"/>
                  <a:pt x="192379" y="5574013"/>
                  <a:pt x="219615" y="5557777"/>
                </a:cubicBezTo>
                <a:lnTo>
                  <a:pt x="245711" y="5066230"/>
                </a:lnTo>
                <a:cubicBezTo>
                  <a:pt x="117719" y="4582016"/>
                  <a:pt x="230524" y="4647254"/>
                  <a:pt x="276721" y="4162848"/>
                </a:cubicBezTo>
                <a:lnTo>
                  <a:pt x="343082" y="3059377"/>
                </a:lnTo>
                <a:cubicBezTo>
                  <a:pt x="347947" y="2889121"/>
                  <a:pt x="364765" y="2862299"/>
                  <a:pt x="369630" y="2692043"/>
                </a:cubicBezTo>
                <a:cubicBezTo>
                  <a:pt x="369393" y="2690043"/>
                  <a:pt x="435560" y="2522082"/>
                  <a:pt x="435324" y="2520083"/>
                </a:cubicBezTo>
                <a:lnTo>
                  <a:pt x="482259" y="2336178"/>
                </a:lnTo>
                <a:cubicBezTo>
                  <a:pt x="516201" y="2267350"/>
                  <a:pt x="537443" y="2148254"/>
                  <a:pt x="569515" y="2091909"/>
                </a:cubicBezTo>
                <a:cubicBezTo>
                  <a:pt x="629286" y="2030534"/>
                  <a:pt x="622061" y="2045605"/>
                  <a:pt x="638163" y="1994147"/>
                </a:cubicBezTo>
                <a:cubicBezTo>
                  <a:pt x="633178" y="1967912"/>
                  <a:pt x="705417" y="1945185"/>
                  <a:pt x="737312" y="1871408"/>
                </a:cubicBezTo>
                <a:cubicBezTo>
                  <a:pt x="759407" y="1814663"/>
                  <a:pt x="795838" y="1856475"/>
                  <a:pt x="788501" y="1793826"/>
                </a:cubicBezTo>
                <a:cubicBezTo>
                  <a:pt x="796402" y="1792725"/>
                  <a:pt x="813276" y="1750182"/>
                  <a:pt x="819432" y="1746824"/>
                </a:cubicBezTo>
                <a:lnTo>
                  <a:pt x="843936" y="1697348"/>
                </a:lnTo>
                <a:cubicBezTo>
                  <a:pt x="847635" y="1681502"/>
                  <a:pt x="845709" y="1667584"/>
                  <a:pt x="846526" y="1659754"/>
                </a:cubicBezTo>
                <a:lnTo>
                  <a:pt x="873830" y="1628041"/>
                </a:lnTo>
                <a:lnTo>
                  <a:pt x="890626" y="1599883"/>
                </a:lnTo>
                <a:lnTo>
                  <a:pt x="921288" y="1579569"/>
                </a:lnTo>
                <a:cubicBezTo>
                  <a:pt x="921111" y="1565502"/>
                  <a:pt x="920933" y="1551436"/>
                  <a:pt x="920756" y="1537369"/>
                </a:cubicBezTo>
                <a:cubicBezTo>
                  <a:pt x="918173" y="1533598"/>
                  <a:pt x="943194" y="1519497"/>
                  <a:pt x="946290" y="1514308"/>
                </a:cubicBezTo>
                <a:lnTo>
                  <a:pt x="932462" y="1512581"/>
                </a:lnTo>
                <a:lnTo>
                  <a:pt x="940652" y="1510839"/>
                </a:lnTo>
                <a:cubicBezTo>
                  <a:pt x="944059" y="1509546"/>
                  <a:pt x="947769" y="1507347"/>
                  <a:pt x="950739" y="1503635"/>
                </a:cubicBezTo>
                <a:lnTo>
                  <a:pt x="966405" y="1439967"/>
                </a:lnTo>
                <a:cubicBezTo>
                  <a:pt x="966567" y="1437915"/>
                  <a:pt x="970755" y="1392639"/>
                  <a:pt x="973516" y="1389073"/>
                </a:cubicBezTo>
                <a:lnTo>
                  <a:pt x="986960" y="1351857"/>
                </a:lnTo>
                <a:lnTo>
                  <a:pt x="987761" y="1363479"/>
                </a:lnTo>
                <a:cubicBezTo>
                  <a:pt x="987046" y="1391389"/>
                  <a:pt x="991418" y="1341827"/>
                  <a:pt x="989043" y="1346093"/>
                </a:cubicBezTo>
                <a:lnTo>
                  <a:pt x="986960" y="1351857"/>
                </a:lnTo>
                <a:lnTo>
                  <a:pt x="985769" y="1334556"/>
                </a:lnTo>
                <a:cubicBezTo>
                  <a:pt x="983992" y="1300062"/>
                  <a:pt x="982872" y="1251835"/>
                  <a:pt x="982507" y="1216698"/>
                </a:cubicBezTo>
                <a:cubicBezTo>
                  <a:pt x="989105" y="1176777"/>
                  <a:pt x="968656" y="1115073"/>
                  <a:pt x="984836" y="1082381"/>
                </a:cubicBezTo>
                <a:cubicBezTo>
                  <a:pt x="976467" y="1067557"/>
                  <a:pt x="974466" y="1054191"/>
                  <a:pt x="993140" y="1043366"/>
                </a:cubicBezTo>
                <a:cubicBezTo>
                  <a:pt x="994613" y="1005627"/>
                  <a:pt x="972947" y="994211"/>
                  <a:pt x="995544" y="972540"/>
                </a:cubicBezTo>
                <a:cubicBezTo>
                  <a:pt x="1001437" y="952637"/>
                  <a:pt x="1021106" y="938879"/>
                  <a:pt x="1028500" y="923945"/>
                </a:cubicBezTo>
                <a:cubicBezTo>
                  <a:pt x="1032923" y="901661"/>
                  <a:pt x="1022511" y="861628"/>
                  <a:pt x="1022082" y="838835"/>
                </a:cubicBezTo>
                <a:cubicBezTo>
                  <a:pt x="1057150" y="821053"/>
                  <a:pt x="1014683" y="811325"/>
                  <a:pt x="1025925" y="787183"/>
                </a:cubicBezTo>
                <a:cubicBezTo>
                  <a:pt x="1039299" y="775919"/>
                  <a:pt x="1041738" y="767701"/>
                  <a:pt x="1027904" y="756272"/>
                </a:cubicBezTo>
                <a:cubicBezTo>
                  <a:pt x="1092931" y="704439"/>
                  <a:pt x="1063111" y="690611"/>
                  <a:pt x="1088796" y="641639"/>
                </a:cubicBezTo>
                <a:cubicBezTo>
                  <a:pt x="1115586" y="599503"/>
                  <a:pt x="1101832" y="585408"/>
                  <a:pt x="1164389" y="545140"/>
                </a:cubicBezTo>
                <a:cubicBezTo>
                  <a:pt x="1183904" y="515341"/>
                  <a:pt x="1212474" y="444932"/>
                  <a:pt x="1225321" y="413843"/>
                </a:cubicBezTo>
                <a:cubicBezTo>
                  <a:pt x="1235550" y="389613"/>
                  <a:pt x="1230254" y="392779"/>
                  <a:pt x="1241477" y="358607"/>
                </a:cubicBezTo>
                <a:cubicBezTo>
                  <a:pt x="1244505" y="325057"/>
                  <a:pt x="1241891" y="287714"/>
                  <a:pt x="1246119" y="254866"/>
                </a:cubicBezTo>
                <a:cubicBezTo>
                  <a:pt x="1250325" y="233178"/>
                  <a:pt x="1255354" y="194919"/>
                  <a:pt x="1266837" y="161517"/>
                </a:cubicBezTo>
                <a:cubicBezTo>
                  <a:pt x="1312077" y="135871"/>
                  <a:pt x="1280314" y="75805"/>
                  <a:pt x="1315021" y="54455"/>
                </a:cubicBezTo>
                <a:cubicBezTo>
                  <a:pt x="1325412" y="38765"/>
                  <a:pt x="1323873" y="23602"/>
                  <a:pt x="1319335" y="8880"/>
                </a:cubicBezTo>
                <a:lnTo>
                  <a:pt x="1316402" y="852"/>
                </a:lnTo>
                <a:lnTo>
                  <a:pt x="1207569"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43E37AB9-9C96-B710-9D72-153F960C2093}"/>
              </a:ext>
            </a:extLst>
          </p:cNvPr>
          <p:cNvSpPr>
            <a:spLocks noGrp="1"/>
          </p:cNvSpPr>
          <p:nvPr>
            <p:ph type="title"/>
          </p:nvPr>
        </p:nvSpPr>
        <p:spPr>
          <a:xfrm>
            <a:off x="1137038" y="609597"/>
            <a:ext cx="9770022" cy="1330841"/>
          </a:xfrm>
        </p:spPr>
        <p:txBody>
          <a:bodyPr>
            <a:normAutofit/>
          </a:bodyPr>
          <a:lstStyle/>
          <a:p>
            <a:r>
              <a:rPr lang="da-DK" dirty="0"/>
              <a:t>FN’s verdensmål: Mål 11: Bæredygtige byer og lokalsamfund</a:t>
            </a:r>
          </a:p>
        </p:txBody>
      </p:sp>
      <p:sp>
        <p:nvSpPr>
          <p:cNvPr id="3" name="Pladsholder til indhold 2">
            <a:extLst>
              <a:ext uri="{FF2B5EF4-FFF2-40B4-BE49-F238E27FC236}">
                <a16:creationId xmlns:a16="http://schemas.microsoft.com/office/drawing/2014/main" id="{2AECC063-4A83-E9FF-AFA1-0B047A839E04}"/>
              </a:ext>
            </a:extLst>
          </p:cNvPr>
          <p:cNvSpPr>
            <a:spLocks noGrp="1"/>
          </p:cNvSpPr>
          <p:nvPr>
            <p:ph idx="1"/>
          </p:nvPr>
        </p:nvSpPr>
        <p:spPr>
          <a:xfrm>
            <a:off x="1137038" y="2194100"/>
            <a:ext cx="5950970" cy="3908588"/>
          </a:xfrm>
        </p:spPr>
        <p:txBody>
          <a:bodyPr>
            <a:normAutofit/>
          </a:bodyPr>
          <a:lstStyle/>
          <a:p>
            <a:r>
              <a:rPr lang="da-DK" sz="2000" dirty="0"/>
              <a:t>Se videoen og tag noter. </a:t>
            </a:r>
          </a:p>
          <a:p>
            <a:r>
              <a:rPr lang="da-DK" sz="2000" dirty="0"/>
              <a:t>Fælles noter på klassen. </a:t>
            </a:r>
          </a:p>
          <a:p>
            <a:r>
              <a:rPr lang="da-DK" sz="2000" dirty="0"/>
              <a:t>Se igen med stop, skal vi have tilføjet noget? </a:t>
            </a:r>
          </a:p>
          <a:p>
            <a:r>
              <a:rPr lang="da-DK" sz="2000" dirty="0"/>
              <a:t>Læs noget af ”Delmål og indikatorer”. </a:t>
            </a:r>
          </a:p>
          <a:p>
            <a:endParaRPr lang="da-DK" sz="2000" dirty="0"/>
          </a:p>
          <a:p>
            <a:r>
              <a:rPr lang="da-DK" sz="2000" dirty="0">
                <a:hlinkClick r:id="rId2"/>
              </a:rPr>
              <a:t>https://www.verdensmaalene.dk/verdensmaal/maal-11</a:t>
            </a:r>
            <a:endParaRPr lang="da-DK" sz="2000" dirty="0"/>
          </a:p>
          <a:p>
            <a:pPr marL="0" indent="0">
              <a:buNone/>
            </a:pPr>
            <a:endParaRPr lang="da-DK" sz="2000" dirty="0"/>
          </a:p>
        </p:txBody>
      </p:sp>
      <p:sp>
        <p:nvSpPr>
          <p:cNvPr id="25" name="Freeform: Shape 24">
            <a:extLst>
              <a:ext uri="{FF2B5EF4-FFF2-40B4-BE49-F238E27FC236}">
                <a16:creationId xmlns:a16="http://schemas.microsoft.com/office/drawing/2014/main" id="{B7D3B4FC-79F4-47D2-9D79-DA876E6AD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0496" y="2022496"/>
            <a:ext cx="3795039" cy="4043934"/>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 name="Billede 5">
            <a:extLst>
              <a:ext uri="{FF2B5EF4-FFF2-40B4-BE49-F238E27FC236}">
                <a16:creationId xmlns:a16="http://schemas.microsoft.com/office/drawing/2014/main" id="{ACC43704-0476-F14C-789B-38A7B19FE04B}"/>
              </a:ext>
            </a:extLst>
          </p:cNvPr>
          <p:cNvPicPr>
            <a:picLocks noChangeAspect="1"/>
          </p:cNvPicPr>
          <p:nvPr/>
        </p:nvPicPr>
        <p:blipFill>
          <a:blip r:embed="rId3"/>
          <a:stretch>
            <a:fillRect/>
          </a:stretch>
        </p:blipFill>
        <p:spPr>
          <a:xfrm>
            <a:off x="7891362" y="2273779"/>
            <a:ext cx="3482910" cy="3552106"/>
          </a:xfrm>
          <a:prstGeom prst="rect">
            <a:avLst/>
          </a:prstGeom>
        </p:spPr>
      </p:pic>
      <p:sp>
        <p:nvSpPr>
          <p:cNvPr id="27" name="Rectangle 6">
            <a:extLst>
              <a:ext uri="{FF2B5EF4-FFF2-40B4-BE49-F238E27FC236}">
                <a16:creationId xmlns:a16="http://schemas.microsoft.com/office/drawing/2014/main" id="{2775D660-3127-4688-9782-F7C4639B16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2788" y="5952857"/>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686142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3B4E56E-80F1-49F1-49C7-4EB91AA92AF7}"/>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4B24796A-C1F6-4B21-B963-70E55A144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3482342"/>
          </a:xfrm>
          <a:custGeom>
            <a:avLst/>
            <a:gdLst>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67374 w 12192000"/>
              <a:gd name="connsiteY53" fmla="*/ 1959575 h 3482342"/>
              <a:gd name="connsiteX54" fmla="*/ 8447067 w 12192000"/>
              <a:gd name="connsiteY54" fmla="*/ 1949706 h 3482342"/>
              <a:gd name="connsiteX55" fmla="*/ 8426060 w 12192000"/>
              <a:gd name="connsiteY55" fmla="*/ 1947126 h 3482342"/>
              <a:gd name="connsiteX56" fmla="*/ 8424042 w 12192000"/>
              <a:gd name="connsiteY56" fmla="*/ 1949367 h 3482342"/>
              <a:gd name="connsiteX57" fmla="*/ 8401276 w 12192000"/>
              <a:gd name="connsiteY57" fmla="*/ 1953968 h 3482342"/>
              <a:gd name="connsiteX58" fmla="*/ 8294129 w 12192000"/>
              <a:gd name="connsiteY58" fmla="*/ 1958387 h 3482342"/>
              <a:gd name="connsiteX59" fmla="*/ 8293892 w 12192000"/>
              <a:gd name="connsiteY59" fmla="*/ 1960370 h 3482342"/>
              <a:gd name="connsiteX60" fmla="*/ 8288078 w 12192000"/>
              <a:gd name="connsiteY60" fmla="*/ 1965222 h 3482342"/>
              <a:gd name="connsiteX61" fmla="*/ 8248914 w 12192000"/>
              <a:gd name="connsiteY61" fmla="*/ 1954175 h 3482342"/>
              <a:gd name="connsiteX62" fmla="*/ 8132104 w 12192000"/>
              <a:gd name="connsiteY62" fmla="*/ 1895727 h 3482342"/>
              <a:gd name="connsiteX63" fmla="*/ 7918078 w 12192000"/>
              <a:gd name="connsiteY63" fmla="*/ 1862668 h 3482342"/>
              <a:gd name="connsiteX64" fmla="*/ 7817899 w 12192000"/>
              <a:gd name="connsiteY64" fmla="*/ 1862176 h 3482342"/>
              <a:gd name="connsiteX65" fmla="*/ 7768994 w 12192000"/>
              <a:gd name="connsiteY65" fmla="*/ 1855721 h 3482342"/>
              <a:gd name="connsiteX66" fmla="*/ 7618027 w 12192000"/>
              <a:gd name="connsiteY66" fmla="*/ 1830959 h 3482342"/>
              <a:gd name="connsiteX67" fmla="*/ 7449425 w 12192000"/>
              <a:gd name="connsiteY67" fmla="*/ 1810910 h 3482342"/>
              <a:gd name="connsiteX68" fmla="*/ 7342915 w 12192000"/>
              <a:gd name="connsiteY68" fmla="*/ 1819827 h 3482342"/>
              <a:gd name="connsiteX69" fmla="*/ 7255191 w 12192000"/>
              <a:gd name="connsiteY69" fmla="*/ 1834354 h 3482342"/>
              <a:gd name="connsiteX70" fmla="*/ 7131205 w 12192000"/>
              <a:gd name="connsiteY70" fmla="*/ 1845557 h 3482342"/>
              <a:gd name="connsiteX71" fmla="*/ 6917124 w 12192000"/>
              <a:gd name="connsiteY71" fmla="*/ 1837109 h 3482342"/>
              <a:gd name="connsiteX72" fmla="*/ 6837145 w 12192000"/>
              <a:gd name="connsiteY72" fmla="*/ 1870724 h 3482342"/>
              <a:gd name="connsiteX73" fmla="*/ 6753991 w 12192000"/>
              <a:gd name="connsiteY73" fmla="*/ 1860969 h 3482342"/>
              <a:gd name="connsiteX74" fmla="*/ 6727754 w 12192000"/>
              <a:gd name="connsiteY74" fmla="*/ 1882372 h 3482342"/>
              <a:gd name="connsiteX75" fmla="*/ 6723371 w 12192000"/>
              <a:gd name="connsiteY75" fmla="*/ 1886494 h 3482342"/>
              <a:gd name="connsiteX76" fmla="*/ 6702779 w 12192000"/>
              <a:gd name="connsiteY76" fmla="*/ 1893601 h 3482342"/>
              <a:gd name="connsiteX77" fmla="*/ 6700779 w 12192000"/>
              <a:gd name="connsiteY77" fmla="*/ 1907344 h 3482342"/>
              <a:gd name="connsiteX78" fmla="*/ 6672513 w 12192000"/>
              <a:gd name="connsiteY78" fmla="*/ 1926452 h 3482342"/>
              <a:gd name="connsiteX79" fmla="*/ 6633549 w 12192000"/>
              <a:gd name="connsiteY79" fmla="*/ 1936255 h 3482342"/>
              <a:gd name="connsiteX80" fmla="*/ 6444344 w 12192000"/>
              <a:gd name="connsiteY80" fmla="*/ 1969663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42310 w 12192000"/>
              <a:gd name="connsiteY84" fmla="*/ 2092510 h 3482342"/>
              <a:gd name="connsiteX85" fmla="*/ 6007916 w 12192000"/>
              <a:gd name="connsiteY85" fmla="*/ 2143752 h 3482342"/>
              <a:gd name="connsiteX86" fmla="*/ 5894610 w 12192000"/>
              <a:gd name="connsiteY86" fmla="*/ 2130684 h 3482342"/>
              <a:gd name="connsiteX87" fmla="*/ 5817682 w 12192000"/>
              <a:gd name="connsiteY87" fmla="*/ 2157358 h 3482342"/>
              <a:gd name="connsiteX88" fmla="*/ 5591469 w 12192000"/>
              <a:gd name="connsiteY88" fmla="*/ 2178389 h 3482342"/>
              <a:gd name="connsiteX89" fmla="*/ 5414282 w 12192000"/>
              <a:gd name="connsiteY89" fmla="*/ 2183070 h 3482342"/>
              <a:gd name="connsiteX90" fmla="*/ 5368369 w 12192000"/>
              <a:gd name="connsiteY90" fmla="*/ 2204272 h 3482342"/>
              <a:gd name="connsiteX91" fmla="*/ 5291263 w 12192000"/>
              <a:gd name="connsiteY91" fmla="*/ 2239182 h 3482342"/>
              <a:gd name="connsiteX92" fmla="*/ 5240857 w 12192000"/>
              <a:gd name="connsiteY92" fmla="*/ 2289444 h 3482342"/>
              <a:gd name="connsiteX93" fmla="*/ 5173523 w 12192000"/>
              <a:gd name="connsiteY93" fmla="*/ 2309057 h 3482342"/>
              <a:gd name="connsiteX94" fmla="*/ 5148543 w 12192000"/>
              <a:gd name="connsiteY94" fmla="*/ 2282356 h 3482342"/>
              <a:gd name="connsiteX95" fmla="*/ 5079548 w 12192000"/>
              <a:gd name="connsiteY95" fmla="*/ 2313485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47067 w 12192000"/>
              <a:gd name="connsiteY54" fmla="*/ 1949706 h 3482342"/>
              <a:gd name="connsiteX55" fmla="*/ 8426060 w 12192000"/>
              <a:gd name="connsiteY55" fmla="*/ 1947126 h 3482342"/>
              <a:gd name="connsiteX56" fmla="*/ 8424042 w 12192000"/>
              <a:gd name="connsiteY56" fmla="*/ 1949367 h 3482342"/>
              <a:gd name="connsiteX57" fmla="*/ 8401276 w 12192000"/>
              <a:gd name="connsiteY57" fmla="*/ 1953968 h 3482342"/>
              <a:gd name="connsiteX58" fmla="*/ 8294129 w 12192000"/>
              <a:gd name="connsiteY58" fmla="*/ 1958387 h 3482342"/>
              <a:gd name="connsiteX59" fmla="*/ 8293892 w 12192000"/>
              <a:gd name="connsiteY59" fmla="*/ 1960370 h 3482342"/>
              <a:gd name="connsiteX60" fmla="*/ 8288078 w 12192000"/>
              <a:gd name="connsiteY60" fmla="*/ 1965222 h 3482342"/>
              <a:gd name="connsiteX61" fmla="*/ 8248914 w 12192000"/>
              <a:gd name="connsiteY61" fmla="*/ 1954175 h 3482342"/>
              <a:gd name="connsiteX62" fmla="*/ 8132104 w 12192000"/>
              <a:gd name="connsiteY62" fmla="*/ 1895727 h 3482342"/>
              <a:gd name="connsiteX63" fmla="*/ 7918078 w 12192000"/>
              <a:gd name="connsiteY63" fmla="*/ 1862668 h 3482342"/>
              <a:gd name="connsiteX64" fmla="*/ 7817899 w 12192000"/>
              <a:gd name="connsiteY64" fmla="*/ 1862176 h 3482342"/>
              <a:gd name="connsiteX65" fmla="*/ 7768994 w 12192000"/>
              <a:gd name="connsiteY65" fmla="*/ 1855721 h 3482342"/>
              <a:gd name="connsiteX66" fmla="*/ 7618027 w 12192000"/>
              <a:gd name="connsiteY66" fmla="*/ 1830959 h 3482342"/>
              <a:gd name="connsiteX67" fmla="*/ 7449425 w 12192000"/>
              <a:gd name="connsiteY67" fmla="*/ 1810910 h 3482342"/>
              <a:gd name="connsiteX68" fmla="*/ 7342915 w 12192000"/>
              <a:gd name="connsiteY68" fmla="*/ 1819827 h 3482342"/>
              <a:gd name="connsiteX69" fmla="*/ 7255191 w 12192000"/>
              <a:gd name="connsiteY69" fmla="*/ 1834354 h 3482342"/>
              <a:gd name="connsiteX70" fmla="*/ 7131205 w 12192000"/>
              <a:gd name="connsiteY70" fmla="*/ 1845557 h 3482342"/>
              <a:gd name="connsiteX71" fmla="*/ 6917124 w 12192000"/>
              <a:gd name="connsiteY71" fmla="*/ 1837109 h 3482342"/>
              <a:gd name="connsiteX72" fmla="*/ 6837145 w 12192000"/>
              <a:gd name="connsiteY72" fmla="*/ 1870724 h 3482342"/>
              <a:gd name="connsiteX73" fmla="*/ 6753991 w 12192000"/>
              <a:gd name="connsiteY73" fmla="*/ 1860969 h 3482342"/>
              <a:gd name="connsiteX74" fmla="*/ 6727754 w 12192000"/>
              <a:gd name="connsiteY74" fmla="*/ 1882372 h 3482342"/>
              <a:gd name="connsiteX75" fmla="*/ 6723371 w 12192000"/>
              <a:gd name="connsiteY75" fmla="*/ 1886494 h 3482342"/>
              <a:gd name="connsiteX76" fmla="*/ 6702779 w 12192000"/>
              <a:gd name="connsiteY76" fmla="*/ 1893601 h 3482342"/>
              <a:gd name="connsiteX77" fmla="*/ 6700779 w 12192000"/>
              <a:gd name="connsiteY77" fmla="*/ 1907344 h 3482342"/>
              <a:gd name="connsiteX78" fmla="*/ 6672513 w 12192000"/>
              <a:gd name="connsiteY78" fmla="*/ 1926452 h 3482342"/>
              <a:gd name="connsiteX79" fmla="*/ 6633549 w 12192000"/>
              <a:gd name="connsiteY79" fmla="*/ 1936255 h 3482342"/>
              <a:gd name="connsiteX80" fmla="*/ 6444344 w 12192000"/>
              <a:gd name="connsiteY80" fmla="*/ 1969663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42310 w 12192000"/>
              <a:gd name="connsiteY84" fmla="*/ 2092510 h 3482342"/>
              <a:gd name="connsiteX85" fmla="*/ 6007916 w 12192000"/>
              <a:gd name="connsiteY85" fmla="*/ 2143752 h 3482342"/>
              <a:gd name="connsiteX86" fmla="*/ 5894610 w 12192000"/>
              <a:gd name="connsiteY86" fmla="*/ 2130684 h 3482342"/>
              <a:gd name="connsiteX87" fmla="*/ 5817682 w 12192000"/>
              <a:gd name="connsiteY87" fmla="*/ 2157358 h 3482342"/>
              <a:gd name="connsiteX88" fmla="*/ 5591469 w 12192000"/>
              <a:gd name="connsiteY88" fmla="*/ 2178389 h 3482342"/>
              <a:gd name="connsiteX89" fmla="*/ 5414282 w 12192000"/>
              <a:gd name="connsiteY89" fmla="*/ 2183070 h 3482342"/>
              <a:gd name="connsiteX90" fmla="*/ 5368369 w 12192000"/>
              <a:gd name="connsiteY90" fmla="*/ 2204272 h 3482342"/>
              <a:gd name="connsiteX91" fmla="*/ 5291263 w 12192000"/>
              <a:gd name="connsiteY91" fmla="*/ 2239182 h 3482342"/>
              <a:gd name="connsiteX92" fmla="*/ 5240857 w 12192000"/>
              <a:gd name="connsiteY92" fmla="*/ 2289444 h 3482342"/>
              <a:gd name="connsiteX93" fmla="*/ 5173523 w 12192000"/>
              <a:gd name="connsiteY93" fmla="*/ 2309057 h 3482342"/>
              <a:gd name="connsiteX94" fmla="*/ 5148543 w 12192000"/>
              <a:gd name="connsiteY94" fmla="*/ 2282356 h 3482342"/>
              <a:gd name="connsiteX95" fmla="*/ 5079548 w 12192000"/>
              <a:gd name="connsiteY95" fmla="*/ 2313485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112" fmla="*/ 0 w 12192000"/>
              <a:gd name="connsiteY11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294129 w 12192000"/>
              <a:gd name="connsiteY57" fmla="*/ 1958387 h 3482342"/>
              <a:gd name="connsiteX58" fmla="*/ 8293892 w 12192000"/>
              <a:gd name="connsiteY58" fmla="*/ 1960370 h 3482342"/>
              <a:gd name="connsiteX59" fmla="*/ 8288078 w 12192000"/>
              <a:gd name="connsiteY59" fmla="*/ 1965222 h 3482342"/>
              <a:gd name="connsiteX60" fmla="*/ 8248914 w 12192000"/>
              <a:gd name="connsiteY60" fmla="*/ 1954175 h 3482342"/>
              <a:gd name="connsiteX61" fmla="*/ 8132104 w 12192000"/>
              <a:gd name="connsiteY61" fmla="*/ 1895727 h 3482342"/>
              <a:gd name="connsiteX62" fmla="*/ 7918078 w 12192000"/>
              <a:gd name="connsiteY62" fmla="*/ 1862668 h 3482342"/>
              <a:gd name="connsiteX63" fmla="*/ 7817899 w 12192000"/>
              <a:gd name="connsiteY63" fmla="*/ 1862176 h 3482342"/>
              <a:gd name="connsiteX64" fmla="*/ 7768994 w 12192000"/>
              <a:gd name="connsiteY64" fmla="*/ 1855721 h 3482342"/>
              <a:gd name="connsiteX65" fmla="*/ 7618027 w 12192000"/>
              <a:gd name="connsiteY65" fmla="*/ 1830959 h 3482342"/>
              <a:gd name="connsiteX66" fmla="*/ 7449425 w 12192000"/>
              <a:gd name="connsiteY66" fmla="*/ 1810910 h 3482342"/>
              <a:gd name="connsiteX67" fmla="*/ 7342915 w 12192000"/>
              <a:gd name="connsiteY67" fmla="*/ 1819827 h 3482342"/>
              <a:gd name="connsiteX68" fmla="*/ 7255191 w 12192000"/>
              <a:gd name="connsiteY68" fmla="*/ 1834354 h 3482342"/>
              <a:gd name="connsiteX69" fmla="*/ 7131205 w 12192000"/>
              <a:gd name="connsiteY69" fmla="*/ 1845557 h 3482342"/>
              <a:gd name="connsiteX70" fmla="*/ 6917124 w 12192000"/>
              <a:gd name="connsiteY70" fmla="*/ 1837109 h 3482342"/>
              <a:gd name="connsiteX71" fmla="*/ 6837145 w 12192000"/>
              <a:gd name="connsiteY71" fmla="*/ 1870724 h 3482342"/>
              <a:gd name="connsiteX72" fmla="*/ 6753991 w 12192000"/>
              <a:gd name="connsiteY72" fmla="*/ 1860969 h 3482342"/>
              <a:gd name="connsiteX73" fmla="*/ 6727754 w 12192000"/>
              <a:gd name="connsiteY73" fmla="*/ 1882372 h 3482342"/>
              <a:gd name="connsiteX74" fmla="*/ 6723371 w 12192000"/>
              <a:gd name="connsiteY74" fmla="*/ 1886494 h 3482342"/>
              <a:gd name="connsiteX75" fmla="*/ 6702779 w 12192000"/>
              <a:gd name="connsiteY75" fmla="*/ 1893601 h 3482342"/>
              <a:gd name="connsiteX76" fmla="*/ 6700779 w 12192000"/>
              <a:gd name="connsiteY76" fmla="*/ 1907344 h 3482342"/>
              <a:gd name="connsiteX77" fmla="*/ 6672513 w 12192000"/>
              <a:gd name="connsiteY77" fmla="*/ 1926452 h 3482342"/>
              <a:gd name="connsiteX78" fmla="*/ 6633549 w 12192000"/>
              <a:gd name="connsiteY78" fmla="*/ 1936255 h 3482342"/>
              <a:gd name="connsiteX79" fmla="*/ 6444344 w 12192000"/>
              <a:gd name="connsiteY79" fmla="*/ 1969663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42310 w 12192000"/>
              <a:gd name="connsiteY83" fmla="*/ 2092510 h 3482342"/>
              <a:gd name="connsiteX84" fmla="*/ 6007916 w 12192000"/>
              <a:gd name="connsiteY84" fmla="*/ 2143752 h 3482342"/>
              <a:gd name="connsiteX85" fmla="*/ 5894610 w 12192000"/>
              <a:gd name="connsiteY85" fmla="*/ 2130684 h 3482342"/>
              <a:gd name="connsiteX86" fmla="*/ 5817682 w 12192000"/>
              <a:gd name="connsiteY86" fmla="*/ 2157358 h 3482342"/>
              <a:gd name="connsiteX87" fmla="*/ 5591469 w 12192000"/>
              <a:gd name="connsiteY87" fmla="*/ 2178389 h 3482342"/>
              <a:gd name="connsiteX88" fmla="*/ 5414282 w 12192000"/>
              <a:gd name="connsiteY88" fmla="*/ 2183070 h 3482342"/>
              <a:gd name="connsiteX89" fmla="*/ 5368369 w 12192000"/>
              <a:gd name="connsiteY89" fmla="*/ 2204272 h 3482342"/>
              <a:gd name="connsiteX90" fmla="*/ 5291263 w 12192000"/>
              <a:gd name="connsiteY90" fmla="*/ 2239182 h 3482342"/>
              <a:gd name="connsiteX91" fmla="*/ 5240857 w 12192000"/>
              <a:gd name="connsiteY91" fmla="*/ 2289444 h 3482342"/>
              <a:gd name="connsiteX92" fmla="*/ 5173523 w 12192000"/>
              <a:gd name="connsiteY92" fmla="*/ 2309057 h 3482342"/>
              <a:gd name="connsiteX93" fmla="*/ 5148543 w 12192000"/>
              <a:gd name="connsiteY93" fmla="*/ 2282356 h 3482342"/>
              <a:gd name="connsiteX94" fmla="*/ 5079548 w 12192000"/>
              <a:gd name="connsiteY94" fmla="*/ 2313485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294129 w 12192000"/>
              <a:gd name="connsiteY57" fmla="*/ 1958387 h 3482342"/>
              <a:gd name="connsiteX58" fmla="*/ 8293892 w 12192000"/>
              <a:gd name="connsiteY58" fmla="*/ 1960370 h 3482342"/>
              <a:gd name="connsiteX59" fmla="*/ 8351578 w 12192000"/>
              <a:gd name="connsiteY59" fmla="*/ 1914422 h 3482342"/>
              <a:gd name="connsiteX60" fmla="*/ 8248914 w 12192000"/>
              <a:gd name="connsiteY60" fmla="*/ 1954175 h 3482342"/>
              <a:gd name="connsiteX61" fmla="*/ 8132104 w 12192000"/>
              <a:gd name="connsiteY61" fmla="*/ 1895727 h 3482342"/>
              <a:gd name="connsiteX62" fmla="*/ 7918078 w 12192000"/>
              <a:gd name="connsiteY62" fmla="*/ 1862668 h 3482342"/>
              <a:gd name="connsiteX63" fmla="*/ 7817899 w 12192000"/>
              <a:gd name="connsiteY63" fmla="*/ 1862176 h 3482342"/>
              <a:gd name="connsiteX64" fmla="*/ 7768994 w 12192000"/>
              <a:gd name="connsiteY64" fmla="*/ 1855721 h 3482342"/>
              <a:gd name="connsiteX65" fmla="*/ 7618027 w 12192000"/>
              <a:gd name="connsiteY65" fmla="*/ 1830959 h 3482342"/>
              <a:gd name="connsiteX66" fmla="*/ 7449425 w 12192000"/>
              <a:gd name="connsiteY66" fmla="*/ 1810910 h 3482342"/>
              <a:gd name="connsiteX67" fmla="*/ 7342915 w 12192000"/>
              <a:gd name="connsiteY67" fmla="*/ 1819827 h 3482342"/>
              <a:gd name="connsiteX68" fmla="*/ 7255191 w 12192000"/>
              <a:gd name="connsiteY68" fmla="*/ 1834354 h 3482342"/>
              <a:gd name="connsiteX69" fmla="*/ 7131205 w 12192000"/>
              <a:gd name="connsiteY69" fmla="*/ 1845557 h 3482342"/>
              <a:gd name="connsiteX70" fmla="*/ 6917124 w 12192000"/>
              <a:gd name="connsiteY70" fmla="*/ 1837109 h 3482342"/>
              <a:gd name="connsiteX71" fmla="*/ 6837145 w 12192000"/>
              <a:gd name="connsiteY71" fmla="*/ 1870724 h 3482342"/>
              <a:gd name="connsiteX72" fmla="*/ 6753991 w 12192000"/>
              <a:gd name="connsiteY72" fmla="*/ 1860969 h 3482342"/>
              <a:gd name="connsiteX73" fmla="*/ 6727754 w 12192000"/>
              <a:gd name="connsiteY73" fmla="*/ 1882372 h 3482342"/>
              <a:gd name="connsiteX74" fmla="*/ 6723371 w 12192000"/>
              <a:gd name="connsiteY74" fmla="*/ 1886494 h 3482342"/>
              <a:gd name="connsiteX75" fmla="*/ 6702779 w 12192000"/>
              <a:gd name="connsiteY75" fmla="*/ 1893601 h 3482342"/>
              <a:gd name="connsiteX76" fmla="*/ 6700779 w 12192000"/>
              <a:gd name="connsiteY76" fmla="*/ 1907344 h 3482342"/>
              <a:gd name="connsiteX77" fmla="*/ 6672513 w 12192000"/>
              <a:gd name="connsiteY77" fmla="*/ 1926452 h 3482342"/>
              <a:gd name="connsiteX78" fmla="*/ 6633549 w 12192000"/>
              <a:gd name="connsiteY78" fmla="*/ 1936255 h 3482342"/>
              <a:gd name="connsiteX79" fmla="*/ 6444344 w 12192000"/>
              <a:gd name="connsiteY79" fmla="*/ 1969663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42310 w 12192000"/>
              <a:gd name="connsiteY83" fmla="*/ 2092510 h 3482342"/>
              <a:gd name="connsiteX84" fmla="*/ 6007916 w 12192000"/>
              <a:gd name="connsiteY84" fmla="*/ 2143752 h 3482342"/>
              <a:gd name="connsiteX85" fmla="*/ 5894610 w 12192000"/>
              <a:gd name="connsiteY85" fmla="*/ 2130684 h 3482342"/>
              <a:gd name="connsiteX86" fmla="*/ 5817682 w 12192000"/>
              <a:gd name="connsiteY86" fmla="*/ 2157358 h 3482342"/>
              <a:gd name="connsiteX87" fmla="*/ 5591469 w 12192000"/>
              <a:gd name="connsiteY87" fmla="*/ 2178389 h 3482342"/>
              <a:gd name="connsiteX88" fmla="*/ 5414282 w 12192000"/>
              <a:gd name="connsiteY88" fmla="*/ 2183070 h 3482342"/>
              <a:gd name="connsiteX89" fmla="*/ 5368369 w 12192000"/>
              <a:gd name="connsiteY89" fmla="*/ 2204272 h 3482342"/>
              <a:gd name="connsiteX90" fmla="*/ 5291263 w 12192000"/>
              <a:gd name="connsiteY90" fmla="*/ 2239182 h 3482342"/>
              <a:gd name="connsiteX91" fmla="*/ 5240857 w 12192000"/>
              <a:gd name="connsiteY91" fmla="*/ 2289444 h 3482342"/>
              <a:gd name="connsiteX92" fmla="*/ 5173523 w 12192000"/>
              <a:gd name="connsiteY92" fmla="*/ 2309057 h 3482342"/>
              <a:gd name="connsiteX93" fmla="*/ 5148543 w 12192000"/>
              <a:gd name="connsiteY93" fmla="*/ 2282356 h 3482342"/>
              <a:gd name="connsiteX94" fmla="*/ 5079548 w 12192000"/>
              <a:gd name="connsiteY94" fmla="*/ 2313485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294129 w 12192000"/>
              <a:gd name="connsiteY57" fmla="*/ 1958387 h 3482342"/>
              <a:gd name="connsiteX58" fmla="*/ 8351578 w 12192000"/>
              <a:gd name="connsiteY58" fmla="*/ 1914422 h 3482342"/>
              <a:gd name="connsiteX59" fmla="*/ 8248914 w 12192000"/>
              <a:gd name="connsiteY59" fmla="*/ 195417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17124 w 12192000"/>
              <a:gd name="connsiteY69" fmla="*/ 1837109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700779 w 12192000"/>
              <a:gd name="connsiteY75" fmla="*/ 1907344 h 3482342"/>
              <a:gd name="connsiteX76" fmla="*/ 6672513 w 12192000"/>
              <a:gd name="connsiteY76" fmla="*/ 1926452 h 3482342"/>
              <a:gd name="connsiteX77" fmla="*/ 6633549 w 12192000"/>
              <a:gd name="connsiteY77" fmla="*/ 1936255 h 3482342"/>
              <a:gd name="connsiteX78" fmla="*/ 6444344 w 12192000"/>
              <a:gd name="connsiteY78" fmla="*/ 1969663 h 3482342"/>
              <a:gd name="connsiteX79" fmla="*/ 6333446 w 12192000"/>
              <a:gd name="connsiteY79" fmla="*/ 1997163 h 3482342"/>
              <a:gd name="connsiteX80" fmla="*/ 6294933 w 12192000"/>
              <a:gd name="connsiteY80" fmla="*/ 2019412 h 3482342"/>
              <a:gd name="connsiteX81" fmla="*/ 6238719 w 12192000"/>
              <a:gd name="connsiteY81" fmla="*/ 2042547 h 3482342"/>
              <a:gd name="connsiteX82" fmla="*/ 6142310 w 12192000"/>
              <a:gd name="connsiteY82" fmla="*/ 2092510 h 3482342"/>
              <a:gd name="connsiteX83" fmla="*/ 6007916 w 12192000"/>
              <a:gd name="connsiteY83" fmla="*/ 2143752 h 3482342"/>
              <a:gd name="connsiteX84" fmla="*/ 5894610 w 12192000"/>
              <a:gd name="connsiteY84" fmla="*/ 2130684 h 3482342"/>
              <a:gd name="connsiteX85" fmla="*/ 5817682 w 12192000"/>
              <a:gd name="connsiteY85" fmla="*/ 2157358 h 3482342"/>
              <a:gd name="connsiteX86" fmla="*/ 5591469 w 12192000"/>
              <a:gd name="connsiteY86" fmla="*/ 2178389 h 3482342"/>
              <a:gd name="connsiteX87" fmla="*/ 5414282 w 12192000"/>
              <a:gd name="connsiteY87" fmla="*/ 2183070 h 3482342"/>
              <a:gd name="connsiteX88" fmla="*/ 5368369 w 12192000"/>
              <a:gd name="connsiteY88" fmla="*/ 2204272 h 3482342"/>
              <a:gd name="connsiteX89" fmla="*/ 5291263 w 12192000"/>
              <a:gd name="connsiteY89" fmla="*/ 2239182 h 3482342"/>
              <a:gd name="connsiteX90" fmla="*/ 5240857 w 12192000"/>
              <a:gd name="connsiteY90" fmla="*/ 2289444 h 3482342"/>
              <a:gd name="connsiteX91" fmla="*/ 5173523 w 12192000"/>
              <a:gd name="connsiteY91" fmla="*/ 2309057 h 3482342"/>
              <a:gd name="connsiteX92" fmla="*/ 5148543 w 12192000"/>
              <a:gd name="connsiteY92" fmla="*/ 2282356 h 3482342"/>
              <a:gd name="connsiteX93" fmla="*/ 5079548 w 12192000"/>
              <a:gd name="connsiteY93" fmla="*/ 2313485 h 3482342"/>
              <a:gd name="connsiteX94" fmla="*/ 4975908 w 12192000"/>
              <a:gd name="connsiteY94" fmla="*/ 2364128 h 3482342"/>
              <a:gd name="connsiteX95" fmla="*/ 4913723 w 12192000"/>
              <a:gd name="connsiteY95" fmla="*/ 2385265 h 3482342"/>
              <a:gd name="connsiteX96" fmla="*/ 4746485 w 12192000"/>
              <a:gd name="connsiteY96" fmla="*/ 2451769 h 3482342"/>
              <a:gd name="connsiteX97" fmla="*/ 4681588 w 12192000"/>
              <a:gd name="connsiteY97" fmla="*/ 2467494 h 3482342"/>
              <a:gd name="connsiteX98" fmla="*/ 1783655 w 12192000"/>
              <a:gd name="connsiteY98" fmla="*/ 3163860 h 3482342"/>
              <a:gd name="connsiteX99" fmla="*/ 1325955 w 12192000"/>
              <a:gd name="connsiteY99" fmla="*/ 3176692 h 3482342"/>
              <a:gd name="connsiteX100" fmla="*/ 1190384 w 12192000"/>
              <a:gd name="connsiteY100" fmla="*/ 3203504 h 3482342"/>
              <a:gd name="connsiteX101" fmla="*/ 1094537 w 12192000"/>
              <a:gd name="connsiteY101" fmla="*/ 3229469 h 3482342"/>
              <a:gd name="connsiteX102" fmla="*/ 779276 w 12192000"/>
              <a:gd name="connsiteY102" fmla="*/ 3327290 h 3482342"/>
              <a:gd name="connsiteX103" fmla="*/ 600378 w 12192000"/>
              <a:gd name="connsiteY103" fmla="*/ 3335250 h 3482342"/>
              <a:gd name="connsiteX104" fmla="*/ 493457 w 12192000"/>
              <a:gd name="connsiteY104" fmla="*/ 3365044 h 3482342"/>
              <a:gd name="connsiteX105" fmla="*/ 349402 w 12192000"/>
              <a:gd name="connsiteY105" fmla="*/ 3380897 h 3482342"/>
              <a:gd name="connsiteX106" fmla="*/ 192183 w 12192000"/>
              <a:gd name="connsiteY106" fmla="*/ 3460075 h 3482342"/>
              <a:gd name="connsiteX107" fmla="*/ 46713 w 12192000"/>
              <a:gd name="connsiteY107" fmla="*/ 3462986 h 3482342"/>
              <a:gd name="connsiteX108" fmla="*/ 2765 w 12192000"/>
              <a:gd name="connsiteY108" fmla="*/ 3480770 h 3482342"/>
              <a:gd name="connsiteX109" fmla="*/ 0 w 12192000"/>
              <a:gd name="connsiteY109" fmla="*/ 3482342 h 3482342"/>
              <a:gd name="connsiteX110" fmla="*/ 0 w 12192000"/>
              <a:gd name="connsiteY11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351578 w 12192000"/>
              <a:gd name="connsiteY57" fmla="*/ 1914422 h 3482342"/>
              <a:gd name="connsiteX58" fmla="*/ 8248914 w 12192000"/>
              <a:gd name="connsiteY58" fmla="*/ 195417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17124 w 12192000"/>
              <a:gd name="connsiteY68" fmla="*/ 1837109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700779 w 12192000"/>
              <a:gd name="connsiteY74" fmla="*/ 1907344 h 3482342"/>
              <a:gd name="connsiteX75" fmla="*/ 6672513 w 12192000"/>
              <a:gd name="connsiteY75" fmla="*/ 1926452 h 3482342"/>
              <a:gd name="connsiteX76" fmla="*/ 6633549 w 12192000"/>
              <a:gd name="connsiteY76" fmla="*/ 1936255 h 3482342"/>
              <a:gd name="connsiteX77" fmla="*/ 6444344 w 12192000"/>
              <a:gd name="connsiteY77" fmla="*/ 1969663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42310 w 12192000"/>
              <a:gd name="connsiteY81" fmla="*/ 2092510 h 3482342"/>
              <a:gd name="connsiteX82" fmla="*/ 6007916 w 12192000"/>
              <a:gd name="connsiteY82" fmla="*/ 2143752 h 3482342"/>
              <a:gd name="connsiteX83" fmla="*/ 5894610 w 12192000"/>
              <a:gd name="connsiteY83" fmla="*/ 2130684 h 3482342"/>
              <a:gd name="connsiteX84" fmla="*/ 5817682 w 12192000"/>
              <a:gd name="connsiteY84" fmla="*/ 2157358 h 3482342"/>
              <a:gd name="connsiteX85" fmla="*/ 5591469 w 12192000"/>
              <a:gd name="connsiteY85" fmla="*/ 2178389 h 3482342"/>
              <a:gd name="connsiteX86" fmla="*/ 5414282 w 12192000"/>
              <a:gd name="connsiteY86" fmla="*/ 2183070 h 3482342"/>
              <a:gd name="connsiteX87" fmla="*/ 5368369 w 12192000"/>
              <a:gd name="connsiteY87" fmla="*/ 2204272 h 3482342"/>
              <a:gd name="connsiteX88" fmla="*/ 5291263 w 12192000"/>
              <a:gd name="connsiteY88" fmla="*/ 2239182 h 3482342"/>
              <a:gd name="connsiteX89" fmla="*/ 5240857 w 12192000"/>
              <a:gd name="connsiteY89" fmla="*/ 2289444 h 3482342"/>
              <a:gd name="connsiteX90" fmla="*/ 5173523 w 12192000"/>
              <a:gd name="connsiteY90" fmla="*/ 2309057 h 3482342"/>
              <a:gd name="connsiteX91" fmla="*/ 5148543 w 12192000"/>
              <a:gd name="connsiteY91" fmla="*/ 2282356 h 3482342"/>
              <a:gd name="connsiteX92" fmla="*/ 5079548 w 12192000"/>
              <a:gd name="connsiteY92" fmla="*/ 2313485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351578 w 12192000"/>
              <a:gd name="connsiteY57" fmla="*/ 1914422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17124 w 12192000"/>
              <a:gd name="connsiteY68" fmla="*/ 1837109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700779 w 12192000"/>
              <a:gd name="connsiteY74" fmla="*/ 1907344 h 3482342"/>
              <a:gd name="connsiteX75" fmla="*/ 6672513 w 12192000"/>
              <a:gd name="connsiteY75" fmla="*/ 1926452 h 3482342"/>
              <a:gd name="connsiteX76" fmla="*/ 6633549 w 12192000"/>
              <a:gd name="connsiteY76" fmla="*/ 1936255 h 3482342"/>
              <a:gd name="connsiteX77" fmla="*/ 6444344 w 12192000"/>
              <a:gd name="connsiteY77" fmla="*/ 1969663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42310 w 12192000"/>
              <a:gd name="connsiteY81" fmla="*/ 2092510 h 3482342"/>
              <a:gd name="connsiteX82" fmla="*/ 6007916 w 12192000"/>
              <a:gd name="connsiteY82" fmla="*/ 2143752 h 3482342"/>
              <a:gd name="connsiteX83" fmla="*/ 5894610 w 12192000"/>
              <a:gd name="connsiteY83" fmla="*/ 2130684 h 3482342"/>
              <a:gd name="connsiteX84" fmla="*/ 5817682 w 12192000"/>
              <a:gd name="connsiteY84" fmla="*/ 2157358 h 3482342"/>
              <a:gd name="connsiteX85" fmla="*/ 5591469 w 12192000"/>
              <a:gd name="connsiteY85" fmla="*/ 2178389 h 3482342"/>
              <a:gd name="connsiteX86" fmla="*/ 5414282 w 12192000"/>
              <a:gd name="connsiteY86" fmla="*/ 2183070 h 3482342"/>
              <a:gd name="connsiteX87" fmla="*/ 5368369 w 12192000"/>
              <a:gd name="connsiteY87" fmla="*/ 2204272 h 3482342"/>
              <a:gd name="connsiteX88" fmla="*/ 5291263 w 12192000"/>
              <a:gd name="connsiteY88" fmla="*/ 2239182 h 3482342"/>
              <a:gd name="connsiteX89" fmla="*/ 5240857 w 12192000"/>
              <a:gd name="connsiteY89" fmla="*/ 2289444 h 3482342"/>
              <a:gd name="connsiteX90" fmla="*/ 5173523 w 12192000"/>
              <a:gd name="connsiteY90" fmla="*/ 2309057 h 3482342"/>
              <a:gd name="connsiteX91" fmla="*/ 5148543 w 12192000"/>
              <a:gd name="connsiteY91" fmla="*/ 2282356 h 3482342"/>
              <a:gd name="connsiteX92" fmla="*/ 5079548 w 12192000"/>
              <a:gd name="connsiteY92" fmla="*/ 2313485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345228 w 12192000"/>
              <a:gd name="connsiteY57" fmla="*/ 1939822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17124 w 12192000"/>
              <a:gd name="connsiteY68" fmla="*/ 1837109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700779 w 12192000"/>
              <a:gd name="connsiteY74" fmla="*/ 1907344 h 3482342"/>
              <a:gd name="connsiteX75" fmla="*/ 6672513 w 12192000"/>
              <a:gd name="connsiteY75" fmla="*/ 1926452 h 3482342"/>
              <a:gd name="connsiteX76" fmla="*/ 6633549 w 12192000"/>
              <a:gd name="connsiteY76" fmla="*/ 1936255 h 3482342"/>
              <a:gd name="connsiteX77" fmla="*/ 6444344 w 12192000"/>
              <a:gd name="connsiteY77" fmla="*/ 1969663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42310 w 12192000"/>
              <a:gd name="connsiteY81" fmla="*/ 2092510 h 3482342"/>
              <a:gd name="connsiteX82" fmla="*/ 6007916 w 12192000"/>
              <a:gd name="connsiteY82" fmla="*/ 2143752 h 3482342"/>
              <a:gd name="connsiteX83" fmla="*/ 5894610 w 12192000"/>
              <a:gd name="connsiteY83" fmla="*/ 2130684 h 3482342"/>
              <a:gd name="connsiteX84" fmla="*/ 5817682 w 12192000"/>
              <a:gd name="connsiteY84" fmla="*/ 2157358 h 3482342"/>
              <a:gd name="connsiteX85" fmla="*/ 5591469 w 12192000"/>
              <a:gd name="connsiteY85" fmla="*/ 2178389 h 3482342"/>
              <a:gd name="connsiteX86" fmla="*/ 5414282 w 12192000"/>
              <a:gd name="connsiteY86" fmla="*/ 2183070 h 3482342"/>
              <a:gd name="connsiteX87" fmla="*/ 5368369 w 12192000"/>
              <a:gd name="connsiteY87" fmla="*/ 2204272 h 3482342"/>
              <a:gd name="connsiteX88" fmla="*/ 5291263 w 12192000"/>
              <a:gd name="connsiteY88" fmla="*/ 2239182 h 3482342"/>
              <a:gd name="connsiteX89" fmla="*/ 5240857 w 12192000"/>
              <a:gd name="connsiteY89" fmla="*/ 2289444 h 3482342"/>
              <a:gd name="connsiteX90" fmla="*/ 5173523 w 12192000"/>
              <a:gd name="connsiteY90" fmla="*/ 2309057 h 3482342"/>
              <a:gd name="connsiteX91" fmla="*/ 5148543 w 12192000"/>
              <a:gd name="connsiteY91" fmla="*/ 2282356 h 3482342"/>
              <a:gd name="connsiteX92" fmla="*/ 5079548 w 12192000"/>
              <a:gd name="connsiteY92" fmla="*/ 2313485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345228 w 12192000"/>
              <a:gd name="connsiteY56" fmla="*/ 1939822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17124 w 12192000"/>
              <a:gd name="connsiteY67" fmla="*/ 1837109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700779 w 12192000"/>
              <a:gd name="connsiteY73" fmla="*/ 1907344 h 3482342"/>
              <a:gd name="connsiteX74" fmla="*/ 6672513 w 12192000"/>
              <a:gd name="connsiteY74" fmla="*/ 1926452 h 3482342"/>
              <a:gd name="connsiteX75" fmla="*/ 6633549 w 12192000"/>
              <a:gd name="connsiteY75" fmla="*/ 1936255 h 3482342"/>
              <a:gd name="connsiteX76" fmla="*/ 6444344 w 12192000"/>
              <a:gd name="connsiteY76" fmla="*/ 1969663 h 3482342"/>
              <a:gd name="connsiteX77" fmla="*/ 6333446 w 12192000"/>
              <a:gd name="connsiteY77" fmla="*/ 1997163 h 3482342"/>
              <a:gd name="connsiteX78" fmla="*/ 6294933 w 12192000"/>
              <a:gd name="connsiteY78" fmla="*/ 2019412 h 3482342"/>
              <a:gd name="connsiteX79" fmla="*/ 6238719 w 12192000"/>
              <a:gd name="connsiteY79" fmla="*/ 2042547 h 3482342"/>
              <a:gd name="connsiteX80" fmla="*/ 6142310 w 12192000"/>
              <a:gd name="connsiteY80" fmla="*/ 2092510 h 3482342"/>
              <a:gd name="connsiteX81" fmla="*/ 6007916 w 12192000"/>
              <a:gd name="connsiteY81" fmla="*/ 2143752 h 3482342"/>
              <a:gd name="connsiteX82" fmla="*/ 5894610 w 12192000"/>
              <a:gd name="connsiteY82" fmla="*/ 2130684 h 3482342"/>
              <a:gd name="connsiteX83" fmla="*/ 5817682 w 12192000"/>
              <a:gd name="connsiteY83" fmla="*/ 2157358 h 3482342"/>
              <a:gd name="connsiteX84" fmla="*/ 5591469 w 12192000"/>
              <a:gd name="connsiteY84" fmla="*/ 2178389 h 3482342"/>
              <a:gd name="connsiteX85" fmla="*/ 5414282 w 12192000"/>
              <a:gd name="connsiteY85" fmla="*/ 2183070 h 3482342"/>
              <a:gd name="connsiteX86" fmla="*/ 5368369 w 12192000"/>
              <a:gd name="connsiteY86" fmla="*/ 2204272 h 3482342"/>
              <a:gd name="connsiteX87" fmla="*/ 5291263 w 12192000"/>
              <a:gd name="connsiteY87" fmla="*/ 2239182 h 3482342"/>
              <a:gd name="connsiteX88" fmla="*/ 5240857 w 12192000"/>
              <a:gd name="connsiteY88" fmla="*/ 2289444 h 3482342"/>
              <a:gd name="connsiteX89" fmla="*/ 5173523 w 12192000"/>
              <a:gd name="connsiteY89" fmla="*/ 2309057 h 3482342"/>
              <a:gd name="connsiteX90" fmla="*/ 5148543 w 12192000"/>
              <a:gd name="connsiteY90" fmla="*/ 2282356 h 3482342"/>
              <a:gd name="connsiteX91" fmla="*/ 5079548 w 12192000"/>
              <a:gd name="connsiteY91" fmla="*/ 2313485 h 3482342"/>
              <a:gd name="connsiteX92" fmla="*/ 4975908 w 12192000"/>
              <a:gd name="connsiteY92" fmla="*/ 2364128 h 3482342"/>
              <a:gd name="connsiteX93" fmla="*/ 4913723 w 12192000"/>
              <a:gd name="connsiteY93" fmla="*/ 2385265 h 3482342"/>
              <a:gd name="connsiteX94" fmla="*/ 4746485 w 12192000"/>
              <a:gd name="connsiteY94" fmla="*/ 2451769 h 3482342"/>
              <a:gd name="connsiteX95" fmla="*/ 4681588 w 12192000"/>
              <a:gd name="connsiteY95" fmla="*/ 2467494 h 3482342"/>
              <a:gd name="connsiteX96" fmla="*/ 1783655 w 12192000"/>
              <a:gd name="connsiteY96" fmla="*/ 3163860 h 3482342"/>
              <a:gd name="connsiteX97" fmla="*/ 1325955 w 12192000"/>
              <a:gd name="connsiteY97" fmla="*/ 3176692 h 3482342"/>
              <a:gd name="connsiteX98" fmla="*/ 1190384 w 12192000"/>
              <a:gd name="connsiteY98" fmla="*/ 3203504 h 3482342"/>
              <a:gd name="connsiteX99" fmla="*/ 1094537 w 12192000"/>
              <a:gd name="connsiteY99" fmla="*/ 3229469 h 3482342"/>
              <a:gd name="connsiteX100" fmla="*/ 779276 w 12192000"/>
              <a:gd name="connsiteY100" fmla="*/ 3327290 h 3482342"/>
              <a:gd name="connsiteX101" fmla="*/ 600378 w 12192000"/>
              <a:gd name="connsiteY101" fmla="*/ 3335250 h 3482342"/>
              <a:gd name="connsiteX102" fmla="*/ 493457 w 12192000"/>
              <a:gd name="connsiteY102" fmla="*/ 3365044 h 3482342"/>
              <a:gd name="connsiteX103" fmla="*/ 349402 w 12192000"/>
              <a:gd name="connsiteY103" fmla="*/ 3380897 h 3482342"/>
              <a:gd name="connsiteX104" fmla="*/ 192183 w 12192000"/>
              <a:gd name="connsiteY104" fmla="*/ 3460075 h 3482342"/>
              <a:gd name="connsiteX105" fmla="*/ 46713 w 12192000"/>
              <a:gd name="connsiteY105" fmla="*/ 3462986 h 3482342"/>
              <a:gd name="connsiteX106" fmla="*/ 2765 w 12192000"/>
              <a:gd name="connsiteY106" fmla="*/ 3480770 h 3482342"/>
              <a:gd name="connsiteX107" fmla="*/ 0 w 12192000"/>
              <a:gd name="connsiteY107" fmla="*/ 3482342 h 3482342"/>
              <a:gd name="connsiteX108" fmla="*/ 0 w 12192000"/>
              <a:gd name="connsiteY10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30392 w 12192000"/>
              <a:gd name="connsiteY55" fmla="*/ 1898567 h 3482342"/>
              <a:gd name="connsiteX56" fmla="*/ 8345228 w 12192000"/>
              <a:gd name="connsiteY56" fmla="*/ 1939822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17124 w 12192000"/>
              <a:gd name="connsiteY67" fmla="*/ 1837109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700779 w 12192000"/>
              <a:gd name="connsiteY73" fmla="*/ 1907344 h 3482342"/>
              <a:gd name="connsiteX74" fmla="*/ 6672513 w 12192000"/>
              <a:gd name="connsiteY74" fmla="*/ 1926452 h 3482342"/>
              <a:gd name="connsiteX75" fmla="*/ 6633549 w 12192000"/>
              <a:gd name="connsiteY75" fmla="*/ 1936255 h 3482342"/>
              <a:gd name="connsiteX76" fmla="*/ 6444344 w 12192000"/>
              <a:gd name="connsiteY76" fmla="*/ 1969663 h 3482342"/>
              <a:gd name="connsiteX77" fmla="*/ 6333446 w 12192000"/>
              <a:gd name="connsiteY77" fmla="*/ 1997163 h 3482342"/>
              <a:gd name="connsiteX78" fmla="*/ 6294933 w 12192000"/>
              <a:gd name="connsiteY78" fmla="*/ 2019412 h 3482342"/>
              <a:gd name="connsiteX79" fmla="*/ 6238719 w 12192000"/>
              <a:gd name="connsiteY79" fmla="*/ 2042547 h 3482342"/>
              <a:gd name="connsiteX80" fmla="*/ 6142310 w 12192000"/>
              <a:gd name="connsiteY80" fmla="*/ 2092510 h 3482342"/>
              <a:gd name="connsiteX81" fmla="*/ 6007916 w 12192000"/>
              <a:gd name="connsiteY81" fmla="*/ 2143752 h 3482342"/>
              <a:gd name="connsiteX82" fmla="*/ 5894610 w 12192000"/>
              <a:gd name="connsiteY82" fmla="*/ 2130684 h 3482342"/>
              <a:gd name="connsiteX83" fmla="*/ 5817682 w 12192000"/>
              <a:gd name="connsiteY83" fmla="*/ 2157358 h 3482342"/>
              <a:gd name="connsiteX84" fmla="*/ 5591469 w 12192000"/>
              <a:gd name="connsiteY84" fmla="*/ 2178389 h 3482342"/>
              <a:gd name="connsiteX85" fmla="*/ 5414282 w 12192000"/>
              <a:gd name="connsiteY85" fmla="*/ 2183070 h 3482342"/>
              <a:gd name="connsiteX86" fmla="*/ 5368369 w 12192000"/>
              <a:gd name="connsiteY86" fmla="*/ 2204272 h 3482342"/>
              <a:gd name="connsiteX87" fmla="*/ 5291263 w 12192000"/>
              <a:gd name="connsiteY87" fmla="*/ 2239182 h 3482342"/>
              <a:gd name="connsiteX88" fmla="*/ 5240857 w 12192000"/>
              <a:gd name="connsiteY88" fmla="*/ 2289444 h 3482342"/>
              <a:gd name="connsiteX89" fmla="*/ 5173523 w 12192000"/>
              <a:gd name="connsiteY89" fmla="*/ 2309057 h 3482342"/>
              <a:gd name="connsiteX90" fmla="*/ 5148543 w 12192000"/>
              <a:gd name="connsiteY90" fmla="*/ 2282356 h 3482342"/>
              <a:gd name="connsiteX91" fmla="*/ 5079548 w 12192000"/>
              <a:gd name="connsiteY91" fmla="*/ 2313485 h 3482342"/>
              <a:gd name="connsiteX92" fmla="*/ 4975908 w 12192000"/>
              <a:gd name="connsiteY92" fmla="*/ 2364128 h 3482342"/>
              <a:gd name="connsiteX93" fmla="*/ 4913723 w 12192000"/>
              <a:gd name="connsiteY93" fmla="*/ 2385265 h 3482342"/>
              <a:gd name="connsiteX94" fmla="*/ 4746485 w 12192000"/>
              <a:gd name="connsiteY94" fmla="*/ 2451769 h 3482342"/>
              <a:gd name="connsiteX95" fmla="*/ 4681588 w 12192000"/>
              <a:gd name="connsiteY95" fmla="*/ 2467494 h 3482342"/>
              <a:gd name="connsiteX96" fmla="*/ 1783655 w 12192000"/>
              <a:gd name="connsiteY96" fmla="*/ 3163860 h 3482342"/>
              <a:gd name="connsiteX97" fmla="*/ 1325955 w 12192000"/>
              <a:gd name="connsiteY97" fmla="*/ 3176692 h 3482342"/>
              <a:gd name="connsiteX98" fmla="*/ 1190384 w 12192000"/>
              <a:gd name="connsiteY98" fmla="*/ 3203504 h 3482342"/>
              <a:gd name="connsiteX99" fmla="*/ 1094537 w 12192000"/>
              <a:gd name="connsiteY99" fmla="*/ 3229469 h 3482342"/>
              <a:gd name="connsiteX100" fmla="*/ 779276 w 12192000"/>
              <a:gd name="connsiteY100" fmla="*/ 3327290 h 3482342"/>
              <a:gd name="connsiteX101" fmla="*/ 600378 w 12192000"/>
              <a:gd name="connsiteY101" fmla="*/ 3335250 h 3482342"/>
              <a:gd name="connsiteX102" fmla="*/ 493457 w 12192000"/>
              <a:gd name="connsiteY102" fmla="*/ 3365044 h 3482342"/>
              <a:gd name="connsiteX103" fmla="*/ 349402 w 12192000"/>
              <a:gd name="connsiteY103" fmla="*/ 3380897 h 3482342"/>
              <a:gd name="connsiteX104" fmla="*/ 192183 w 12192000"/>
              <a:gd name="connsiteY104" fmla="*/ 3460075 h 3482342"/>
              <a:gd name="connsiteX105" fmla="*/ 46713 w 12192000"/>
              <a:gd name="connsiteY105" fmla="*/ 3462986 h 3482342"/>
              <a:gd name="connsiteX106" fmla="*/ 2765 w 12192000"/>
              <a:gd name="connsiteY106" fmla="*/ 3480770 h 3482342"/>
              <a:gd name="connsiteX107" fmla="*/ 0 w 12192000"/>
              <a:gd name="connsiteY107" fmla="*/ 3482342 h 3482342"/>
              <a:gd name="connsiteX108" fmla="*/ 0 w 12192000"/>
              <a:gd name="connsiteY10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30392 w 12192000"/>
              <a:gd name="connsiteY54" fmla="*/ 1898567 h 3482342"/>
              <a:gd name="connsiteX55" fmla="*/ 8345228 w 12192000"/>
              <a:gd name="connsiteY55" fmla="*/ 1939822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17124 w 12192000"/>
              <a:gd name="connsiteY66" fmla="*/ 1837109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700779 w 12192000"/>
              <a:gd name="connsiteY72" fmla="*/ 1907344 h 3482342"/>
              <a:gd name="connsiteX73" fmla="*/ 6672513 w 12192000"/>
              <a:gd name="connsiteY73" fmla="*/ 1926452 h 3482342"/>
              <a:gd name="connsiteX74" fmla="*/ 6633549 w 12192000"/>
              <a:gd name="connsiteY74" fmla="*/ 1936255 h 3482342"/>
              <a:gd name="connsiteX75" fmla="*/ 6444344 w 12192000"/>
              <a:gd name="connsiteY75" fmla="*/ 1969663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42310 w 12192000"/>
              <a:gd name="connsiteY79" fmla="*/ 2092510 h 3482342"/>
              <a:gd name="connsiteX80" fmla="*/ 6007916 w 12192000"/>
              <a:gd name="connsiteY80" fmla="*/ 2143752 h 3482342"/>
              <a:gd name="connsiteX81" fmla="*/ 5894610 w 12192000"/>
              <a:gd name="connsiteY81" fmla="*/ 2130684 h 3482342"/>
              <a:gd name="connsiteX82" fmla="*/ 5817682 w 12192000"/>
              <a:gd name="connsiteY82" fmla="*/ 2157358 h 3482342"/>
              <a:gd name="connsiteX83" fmla="*/ 5591469 w 12192000"/>
              <a:gd name="connsiteY83" fmla="*/ 2178389 h 3482342"/>
              <a:gd name="connsiteX84" fmla="*/ 5414282 w 12192000"/>
              <a:gd name="connsiteY84" fmla="*/ 2183070 h 3482342"/>
              <a:gd name="connsiteX85" fmla="*/ 5368369 w 12192000"/>
              <a:gd name="connsiteY85" fmla="*/ 2204272 h 3482342"/>
              <a:gd name="connsiteX86" fmla="*/ 5291263 w 12192000"/>
              <a:gd name="connsiteY86" fmla="*/ 2239182 h 3482342"/>
              <a:gd name="connsiteX87" fmla="*/ 5240857 w 12192000"/>
              <a:gd name="connsiteY87" fmla="*/ 2289444 h 3482342"/>
              <a:gd name="connsiteX88" fmla="*/ 5173523 w 12192000"/>
              <a:gd name="connsiteY88" fmla="*/ 2309057 h 3482342"/>
              <a:gd name="connsiteX89" fmla="*/ 5148543 w 12192000"/>
              <a:gd name="connsiteY89" fmla="*/ 2282356 h 3482342"/>
              <a:gd name="connsiteX90" fmla="*/ 5079548 w 12192000"/>
              <a:gd name="connsiteY90" fmla="*/ 2313485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36742 w 12192000"/>
              <a:gd name="connsiteY54" fmla="*/ 1923967 h 3482342"/>
              <a:gd name="connsiteX55" fmla="*/ 8345228 w 12192000"/>
              <a:gd name="connsiteY55" fmla="*/ 1939822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17124 w 12192000"/>
              <a:gd name="connsiteY66" fmla="*/ 1837109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700779 w 12192000"/>
              <a:gd name="connsiteY72" fmla="*/ 1907344 h 3482342"/>
              <a:gd name="connsiteX73" fmla="*/ 6672513 w 12192000"/>
              <a:gd name="connsiteY73" fmla="*/ 1926452 h 3482342"/>
              <a:gd name="connsiteX74" fmla="*/ 6633549 w 12192000"/>
              <a:gd name="connsiteY74" fmla="*/ 1936255 h 3482342"/>
              <a:gd name="connsiteX75" fmla="*/ 6444344 w 12192000"/>
              <a:gd name="connsiteY75" fmla="*/ 1969663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42310 w 12192000"/>
              <a:gd name="connsiteY79" fmla="*/ 2092510 h 3482342"/>
              <a:gd name="connsiteX80" fmla="*/ 6007916 w 12192000"/>
              <a:gd name="connsiteY80" fmla="*/ 2143752 h 3482342"/>
              <a:gd name="connsiteX81" fmla="*/ 5894610 w 12192000"/>
              <a:gd name="connsiteY81" fmla="*/ 2130684 h 3482342"/>
              <a:gd name="connsiteX82" fmla="*/ 5817682 w 12192000"/>
              <a:gd name="connsiteY82" fmla="*/ 2157358 h 3482342"/>
              <a:gd name="connsiteX83" fmla="*/ 5591469 w 12192000"/>
              <a:gd name="connsiteY83" fmla="*/ 2178389 h 3482342"/>
              <a:gd name="connsiteX84" fmla="*/ 5414282 w 12192000"/>
              <a:gd name="connsiteY84" fmla="*/ 2183070 h 3482342"/>
              <a:gd name="connsiteX85" fmla="*/ 5368369 w 12192000"/>
              <a:gd name="connsiteY85" fmla="*/ 2204272 h 3482342"/>
              <a:gd name="connsiteX86" fmla="*/ 5291263 w 12192000"/>
              <a:gd name="connsiteY86" fmla="*/ 2239182 h 3482342"/>
              <a:gd name="connsiteX87" fmla="*/ 5240857 w 12192000"/>
              <a:gd name="connsiteY87" fmla="*/ 2289444 h 3482342"/>
              <a:gd name="connsiteX88" fmla="*/ 5173523 w 12192000"/>
              <a:gd name="connsiteY88" fmla="*/ 2309057 h 3482342"/>
              <a:gd name="connsiteX89" fmla="*/ 5148543 w 12192000"/>
              <a:gd name="connsiteY89" fmla="*/ 2282356 h 3482342"/>
              <a:gd name="connsiteX90" fmla="*/ 5079548 w 12192000"/>
              <a:gd name="connsiteY90" fmla="*/ 2313485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0447 w 12192000"/>
              <a:gd name="connsiteY23" fmla="*/ 12870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36742 w 12192000"/>
              <a:gd name="connsiteY54" fmla="*/ 1923967 h 3482342"/>
              <a:gd name="connsiteX55" fmla="*/ 8345228 w 12192000"/>
              <a:gd name="connsiteY55" fmla="*/ 1939822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17124 w 12192000"/>
              <a:gd name="connsiteY66" fmla="*/ 1837109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700779 w 12192000"/>
              <a:gd name="connsiteY72" fmla="*/ 1907344 h 3482342"/>
              <a:gd name="connsiteX73" fmla="*/ 6672513 w 12192000"/>
              <a:gd name="connsiteY73" fmla="*/ 1926452 h 3482342"/>
              <a:gd name="connsiteX74" fmla="*/ 6633549 w 12192000"/>
              <a:gd name="connsiteY74" fmla="*/ 1936255 h 3482342"/>
              <a:gd name="connsiteX75" fmla="*/ 6444344 w 12192000"/>
              <a:gd name="connsiteY75" fmla="*/ 1969663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42310 w 12192000"/>
              <a:gd name="connsiteY79" fmla="*/ 2092510 h 3482342"/>
              <a:gd name="connsiteX80" fmla="*/ 6007916 w 12192000"/>
              <a:gd name="connsiteY80" fmla="*/ 2143752 h 3482342"/>
              <a:gd name="connsiteX81" fmla="*/ 5894610 w 12192000"/>
              <a:gd name="connsiteY81" fmla="*/ 2130684 h 3482342"/>
              <a:gd name="connsiteX82" fmla="*/ 5817682 w 12192000"/>
              <a:gd name="connsiteY82" fmla="*/ 2157358 h 3482342"/>
              <a:gd name="connsiteX83" fmla="*/ 5591469 w 12192000"/>
              <a:gd name="connsiteY83" fmla="*/ 2178389 h 3482342"/>
              <a:gd name="connsiteX84" fmla="*/ 5414282 w 12192000"/>
              <a:gd name="connsiteY84" fmla="*/ 2183070 h 3482342"/>
              <a:gd name="connsiteX85" fmla="*/ 5368369 w 12192000"/>
              <a:gd name="connsiteY85" fmla="*/ 2204272 h 3482342"/>
              <a:gd name="connsiteX86" fmla="*/ 5291263 w 12192000"/>
              <a:gd name="connsiteY86" fmla="*/ 2239182 h 3482342"/>
              <a:gd name="connsiteX87" fmla="*/ 5240857 w 12192000"/>
              <a:gd name="connsiteY87" fmla="*/ 2289444 h 3482342"/>
              <a:gd name="connsiteX88" fmla="*/ 5173523 w 12192000"/>
              <a:gd name="connsiteY88" fmla="*/ 2309057 h 3482342"/>
              <a:gd name="connsiteX89" fmla="*/ 5148543 w 12192000"/>
              <a:gd name="connsiteY89" fmla="*/ 2282356 h 3482342"/>
              <a:gd name="connsiteX90" fmla="*/ 5079548 w 12192000"/>
              <a:gd name="connsiteY90" fmla="*/ 2313485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294073 w 12192000"/>
              <a:gd name="connsiteY17" fmla="*/ 897260 h 3482342"/>
              <a:gd name="connsiteX18" fmla="*/ 11228040 w 12192000"/>
              <a:gd name="connsiteY18" fmla="*/ 958953 h 3482342"/>
              <a:gd name="connsiteX19" fmla="*/ 11193568 w 12192000"/>
              <a:gd name="connsiteY19" fmla="*/ 982314 h 3482342"/>
              <a:gd name="connsiteX20" fmla="*/ 11139869 w 12192000"/>
              <a:gd name="connsiteY20" fmla="*/ 1126133 h 3482342"/>
              <a:gd name="connsiteX21" fmla="*/ 11003287 w 12192000"/>
              <a:gd name="connsiteY21" fmla="*/ 1243468 h 3482342"/>
              <a:gd name="connsiteX22" fmla="*/ 10930447 w 12192000"/>
              <a:gd name="connsiteY22" fmla="*/ 1287088 h 3482342"/>
              <a:gd name="connsiteX23" fmla="*/ 10832727 w 12192000"/>
              <a:gd name="connsiteY23" fmla="*/ 1341335 h 3482342"/>
              <a:gd name="connsiteX24" fmla="*/ 10720408 w 12192000"/>
              <a:gd name="connsiteY24" fmla="*/ 1344999 h 3482342"/>
              <a:gd name="connsiteX25" fmla="*/ 10635456 w 12192000"/>
              <a:gd name="connsiteY25" fmla="*/ 1337688 h 3482342"/>
              <a:gd name="connsiteX26" fmla="*/ 10629954 w 12192000"/>
              <a:gd name="connsiteY26" fmla="*/ 1330628 h 3482342"/>
              <a:gd name="connsiteX27" fmla="*/ 10623883 w 12192000"/>
              <a:gd name="connsiteY27" fmla="*/ 1332776 h 3482342"/>
              <a:gd name="connsiteX28" fmla="*/ 10622090 w 12192000"/>
              <a:gd name="connsiteY28" fmla="*/ 1341385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264922 w 12192000"/>
              <a:gd name="connsiteY34" fmla="*/ 1472107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524524 w 12192000"/>
              <a:gd name="connsiteY52" fmla="*/ 1902425 h 3482342"/>
              <a:gd name="connsiteX53" fmla="*/ 8436742 w 12192000"/>
              <a:gd name="connsiteY53" fmla="*/ 1923967 h 3482342"/>
              <a:gd name="connsiteX54" fmla="*/ 8345228 w 12192000"/>
              <a:gd name="connsiteY54" fmla="*/ 1939822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17124 w 12192000"/>
              <a:gd name="connsiteY65" fmla="*/ 1837109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700779 w 12192000"/>
              <a:gd name="connsiteY71" fmla="*/ 1907344 h 3482342"/>
              <a:gd name="connsiteX72" fmla="*/ 6672513 w 12192000"/>
              <a:gd name="connsiteY72" fmla="*/ 1926452 h 3482342"/>
              <a:gd name="connsiteX73" fmla="*/ 6633549 w 12192000"/>
              <a:gd name="connsiteY73" fmla="*/ 1936255 h 3482342"/>
              <a:gd name="connsiteX74" fmla="*/ 6444344 w 12192000"/>
              <a:gd name="connsiteY74" fmla="*/ 1969663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42310 w 12192000"/>
              <a:gd name="connsiteY78" fmla="*/ 2092510 h 3482342"/>
              <a:gd name="connsiteX79" fmla="*/ 6007916 w 12192000"/>
              <a:gd name="connsiteY79" fmla="*/ 2143752 h 3482342"/>
              <a:gd name="connsiteX80" fmla="*/ 5894610 w 12192000"/>
              <a:gd name="connsiteY80" fmla="*/ 2130684 h 3482342"/>
              <a:gd name="connsiteX81" fmla="*/ 5817682 w 12192000"/>
              <a:gd name="connsiteY81" fmla="*/ 2157358 h 3482342"/>
              <a:gd name="connsiteX82" fmla="*/ 5591469 w 12192000"/>
              <a:gd name="connsiteY82" fmla="*/ 2178389 h 3482342"/>
              <a:gd name="connsiteX83" fmla="*/ 5414282 w 12192000"/>
              <a:gd name="connsiteY83" fmla="*/ 2183070 h 3482342"/>
              <a:gd name="connsiteX84" fmla="*/ 5368369 w 12192000"/>
              <a:gd name="connsiteY84" fmla="*/ 2204272 h 3482342"/>
              <a:gd name="connsiteX85" fmla="*/ 5291263 w 12192000"/>
              <a:gd name="connsiteY85" fmla="*/ 2239182 h 3482342"/>
              <a:gd name="connsiteX86" fmla="*/ 5240857 w 12192000"/>
              <a:gd name="connsiteY86" fmla="*/ 2289444 h 3482342"/>
              <a:gd name="connsiteX87" fmla="*/ 5173523 w 12192000"/>
              <a:gd name="connsiteY87" fmla="*/ 2309057 h 3482342"/>
              <a:gd name="connsiteX88" fmla="*/ 5148543 w 12192000"/>
              <a:gd name="connsiteY88" fmla="*/ 2282356 h 3482342"/>
              <a:gd name="connsiteX89" fmla="*/ 5079548 w 12192000"/>
              <a:gd name="connsiteY89" fmla="*/ 2313485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38523 w 12192000"/>
              <a:gd name="connsiteY17" fmla="*/ 852810 h 3482342"/>
              <a:gd name="connsiteX18" fmla="*/ 11228040 w 12192000"/>
              <a:gd name="connsiteY18" fmla="*/ 958953 h 3482342"/>
              <a:gd name="connsiteX19" fmla="*/ 11193568 w 12192000"/>
              <a:gd name="connsiteY19" fmla="*/ 982314 h 3482342"/>
              <a:gd name="connsiteX20" fmla="*/ 11139869 w 12192000"/>
              <a:gd name="connsiteY20" fmla="*/ 1126133 h 3482342"/>
              <a:gd name="connsiteX21" fmla="*/ 11003287 w 12192000"/>
              <a:gd name="connsiteY21" fmla="*/ 1243468 h 3482342"/>
              <a:gd name="connsiteX22" fmla="*/ 10930447 w 12192000"/>
              <a:gd name="connsiteY22" fmla="*/ 1287088 h 3482342"/>
              <a:gd name="connsiteX23" fmla="*/ 10832727 w 12192000"/>
              <a:gd name="connsiteY23" fmla="*/ 1341335 h 3482342"/>
              <a:gd name="connsiteX24" fmla="*/ 10720408 w 12192000"/>
              <a:gd name="connsiteY24" fmla="*/ 1344999 h 3482342"/>
              <a:gd name="connsiteX25" fmla="*/ 10635456 w 12192000"/>
              <a:gd name="connsiteY25" fmla="*/ 1337688 h 3482342"/>
              <a:gd name="connsiteX26" fmla="*/ 10629954 w 12192000"/>
              <a:gd name="connsiteY26" fmla="*/ 1330628 h 3482342"/>
              <a:gd name="connsiteX27" fmla="*/ 10623883 w 12192000"/>
              <a:gd name="connsiteY27" fmla="*/ 1332776 h 3482342"/>
              <a:gd name="connsiteX28" fmla="*/ 10622090 w 12192000"/>
              <a:gd name="connsiteY28" fmla="*/ 1341385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264922 w 12192000"/>
              <a:gd name="connsiteY34" fmla="*/ 1472107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524524 w 12192000"/>
              <a:gd name="connsiteY52" fmla="*/ 1902425 h 3482342"/>
              <a:gd name="connsiteX53" fmla="*/ 8436742 w 12192000"/>
              <a:gd name="connsiteY53" fmla="*/ 1923967 h 3482342"/>
              <a:gd name="connsiteX54" fmla="*/ 8345228 w 12192000"/>
              <a:gd name="connsiteY54" fmla="*/ 1939822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17124 w 12192000"/>
              <a:gd name="connsiteY65" fmla="*/ 1837109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700779 w 12192000"/>
              <a:gd name="connsiteY71" fmla="*/ 1907344 h 3482342"/>
              <a:gd name="connsiteX72" fmla="*/ 6672513 w 12192000"/>
              <a:gd name="connsiteY72" fmla="*/ 1926452 h 3482342"/>
              <a:gd name="connsiteX73" fmla="*/ 6633549 w 12192000"/>
              <a:gd name="connsiteY73" fmla="*/ 1936255 h 3482342"/>
              <a:gd name="connsiteX74" fmla="*/ 6444344 w 12192000"/>
              <a:gd name="connsiteY74" fmla="*/ 1969663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42310 w 12192000"/>
              <a:gd name="connsiteY78" fmla="*/ 2092510 h 3482342"/>
              <a:gd name="connsiteX79" fmla="*/ 6007916 w 12192000"/>
              <a:gd name="connsiteY79" fmla="*/ 2143752 h 3482342"/>
              <a:gd name="connsiteX80" fmla="*/ 5894610 w 12192000"/>
              <a:gd name="connsiteY80" fmla="*/ 2130684 h 3482342"/>
              <a:gd name="connsiteX81" fmla="*/ 5817682 w 12192000"/>
              <a:gd name="connsiteY81" fmla="*/ 2157358 h 3482342"/>
              <a:gd name="connsiteX82" fmla="*/ 5591469 w 12192000"/>
              <a:gd name="connsiteY82" fmla="*/ 2178389 h 3482342"/>
              <a:gd name="connsiteX83" fmla="*/ 5414282 w 12192000"/>
              <a:gd name="connsiteY83" fmla="*/ 2183070 h 3482342"/>
              <a:gd name="connsiteX84" fmla="*/ 5368369 w 12192000"/>
              <a:gd name="connsiteY84" fmla="*/ 2204272 h 3482342"/>
              <a:gd name="connsiteX85" fmla="*/ 5291263 w 12192000"/>
              <a:gd name="connsiteY85" fmla="*/ 2239182 h 3482342"/>
              <a:gd name="connsiteX86" fmla="*/ 5240857 w 12192000"/>
              <a:gd name="connsiteY86" fmla="*/ 2289444 h 3482342"/>
              <a:gd name="connsiteX87" fmla="*/ 5173523 w 12192000"/>
              <a:gd name="connsiteY87" fmla="*/ 2309057 h 3482342"/>
              <a:gd name="connsiteX88" fmla="*/ 5148543 w 12192000"/>
              <a:gd name="connsiteY88" fmla="*/ 2282356 h 3482342"/>
              <a:gd name="connsiteX89" fmla="*/ 5079548 w 12192000"/>
              <a:gd name="connsiteY89" fmla="*/ 2313485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01920 w 12192000"/>
              <a:gd name="connsiteY16" fmla="*/ 813109 h 3482342"/>
              <a:gd name="connsiteX17" fmla="*/ 11338523 w 12192000"/>
              <a:gd name="connsiteY17" fmla="*/ 852810 h 3482342"/>
              <a:gd name="connsiteX18" fmla="*/ 11228040 w 12192000"/>
              <a:gd name="connsiteY18" fmla="*/ 958953 h 3482342"/>
              <a:gd name="connsiteX19" fmla="*/ 11193568 w 12192000"/>
              <a:gd name="connsiteY19" fmla="*/ 982314 h 3482342"/>
              <a:gd name="connsiteX20" fmla="*/ 11139869 w 12192000"/>
              <a:gd name="connsiteY20" fmla="*/ 1126133 h 3482342"/>
              <a:gd name="connsiteX21" fmla="*/ 11003287 w 12192000"/>
              <a:gd name="connsiteY21" fmla="*/ 1243468 h 3482342"/>
              <a:gd name="connsiteX22" fmla="*/ 10930447 w 12192000"/>
              <a:gd name="connsiteY22" fmla="*/ 1287088 h 3482342"/>
              <a:gd name="connsiteX23" fmla="*/ 10832727 w 12192000"/>
              <a:gd name="connsiteY23" fmla="*/ 1341335 h 3482342"/>
              <a:gd name="connsiteX24" fmla="*/ 10720408 w 12192000"/>
              <a:gd name="connsiteY24" fmla="*/ 1344999 h 3482342"/>
              <a:gd name="connsiteX25" fmla="*/ 10635456 w 12192000"/>
              <a:gd name="connsiteY25" fmla="*/ 1337688 h 3482342"/>
              <a:gd name="connsiteX26" fmla="*/ 10629954 w 12192000"/>
              <a:gd name="connsiteY26" fmla="*/ 1330628 h 3482342"/>
              <a:gd name="connsiteX27" fmla="*/ 10623883 w 12192000"/>
              <a:gd name="connsiteY27" fmla="*/ 1332776 h 3482342"/>
              <a:gd name="connsiteX28" fmla="*/ 10622090 w 12192000"/>
              <a:gd name="connsiteY28" fmla="*/ 1341385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264922 w 12192000"/>
              <a:gd name="connsiteY34" fmla="*/ 1472107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524524 w 12192000"/>
              <a:gd name="connsiteY52" fmla="*/ 1902425 h 3482342"/>
              <a:gd name="connsiteX53" fmla="*/ 8436742 w 12192000"/>
              <a:gd name="connsiteY53" fmla="*/ 1923967 h 3482342"/>
              <a:gd name="connsiteX54" fmla="*/ 8345228 w 12192000"/>
              <a:gd name="connsiteY54" fmla="*/ 1939822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17124 w 12192000"/>
              <a:gd name="connsiteY65" fmla="*/ 1837109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700779 w 12192000"/>
              <a:gd name="connsiteY71" fmla="*/ 1907344 h 3482342"/>
              <a:gd name="connsiteX72" fmla="*/ 6672513 w 12192000"/>
              <a:gd name="connsiteY72" fmla="*/ 1926452 h 3482342"/>
              <a:gd name="connsiteX73" fmla="*/ 6633549 w 12192000"/>
              <a:gd name="connsiteY73" fmla="*/ 1936255 h 3482342"/>
              <a:gd name="connsiteX74" fmla="*/ 6444344 w 12192000"/>
              <a:gd name="connsiteY74" fmla="*/ 1969663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42310 w 12192000"/>
              <a:gd name="connsiteY78" fmla="*/ 2092510 h 3482342"/>
              <a:gd name="connsiteX79" fmla="*/ 6007916 w 12192000"/>
              <a:gd name="connsiteY79" fmla="*/ 2143752 h 3482342"/>
              <a:gd name="connsiteX80" fmla="*/ 5894610 w 12192000"/>
              <a:gd name="connsiteY80" fmla="*/ 2130684 h 3482342"/>
              <a:gd name="connsiteX81" fmla="*/ 5817682 w 12192000"/>
              <a:gd name="connsiteY81" fmla="*/ 2157358 h 3482342"/>
              <a:gd name="connsiteX82" fmla="*/ 5591469 w 12192000"/>
              <a:gd name="connsiteY82" fmla="*/ 2178389 h 3482342"/>
              <a:gd name="connsiteX83" fmla="*/ 5414282 w 12192000"/>
              <a:gd name="connsiteY83" fmla="*/ 2183070 h 3482342"/>
              <a:gd name="connsiteX84" fmla="*/ 5368369 w 12192000"/>
              <a:gd name="connsiteY84" fmla="*/ 2204272 h 3482342"/>
              <a:gd name="connsiteX85" fmla="*/ 5291263 w 12192000"/>
              <a:gd name="connsiteY85" fmla="*/ 2239182 h 3482342"/>
              <a:gd name="connsiteX86" fmla="*/ 5240857 w 12192000"/>
              <a:gd name="connsiteY86" fmla="*/ 2289444 h 3482342"/>
              <a:gd name="connsiteX87" fmla="*/ 5173523 w 12192000"/>
              <a:gd name="connsiteY87" fmla="*/ 2309057 h 3482342"/>
              <a:gd name="connsiteX88" fmla="*/ 5148543 w 12192000"/>
              <a:gd name="connsiteY88" fmla="*/ 2282356 h 3482342"/>
              <a:gd name="connsiteX89" fmla="*/ 5079548 w 12192000"/>
              <a:gd name="connsiteY89" fmla="*/ 2313485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982314 h 3482342"/>
              <a:gd name="connsiteX19" fmla="*/ 11139869 w 12192000"/>
              <a:gd name="connsiteY19" fmla="*/ 1126133 h 3482342"/>
              <a:gd name="connsiteX20" fmla="*/ 11003287 w 12192000"/>
              <a:gd name="connsiteY20" fmla="*/ 1243468 h 3482342"/>
              <a:gd name="connsiteX21" fmla="*/ 10930447 w 12192000"/>
              <a:gd name="connsiteY21" fmla="*/ 1287088 h 3482342"/>
              <a:gd name="connsiteX22" fmla="*/ 10832727 w 12192000"/>
              <a:gd name="connsiteY22" fmla="*/ 1341335 h 3482342"/>
              <a:gd name="connsiteX23" fmla="*/ 10720408 w 12192000"/>
              <a:gd name="connsiteY23" fmla="*/ 1344999 h 3482342"/>
              <a:gd name="connsiteX24" fmla="*/ 10635456 w 12192000"/>
              <a:gd name="connsiteY24" fmla="*/ 1337688 h 3482342"/>
              <a:gd name="connsiteX25" fmla="*/ 10629954 w 12192000"/>
              <a:gd name="connsiteY25" fmla="*/ 1330628 h 3482342"/>
              <a:gd name="connsiteX26" fmla="*/ 10623883 w 12192000"/>
              <a:gd name="connsiteY26" fmla="*/ 1332776 h 3482342"/>
              <a:gd name="connsiteX27" fmla="*/ 10622090 w 12192000"/>
              <a:gd name="connsiteY27" fmla="*/ 1341385 h 3482342"/>
              <a:gd name="connsiteX28" fmla="*/ 10573203 w 12192000"/>
              <a:gd name="connsiteY28" fmla="*/ 1351996 h 3482342"/>
              <a:gd name="connsiteX29" fmla="*/ 10513263 w 12192000"/>
              <a:gd name="connsiteY29" fmla="*/ 1350756 h 3482342"/>
              <a:gd name="connsiteX30" fmla="*/ 10464012 w 12192000"/>
              <a:gd name="connsiteY30" fmla="*/ 1391778 h 3482342"/>
              <a:gd name="connsiteX31" fmla="*/ 10405409 w 12192000"/>
              <a:gd name="connsiteY31" fmla="*/ 1422789 h 3482342"/>
              <a:gd name="connsiteX32" fmla="*/ 10370530 w 12192000"/>
              <a:gd name="connsiteY32" fmla="*/ 1441596 h 3482342"/>
              <a:gd name="connsiteX33" fmla="*/ 10264922 w 12192000"/>
              <a:gd name="connsiteY33" fmla="*/ 1472107 h 3482342"/>
              <a:gd name="connsiteX34" fmla="*/ 10058690 w 12192000"/>
              <a:gd name="connsiteY34" fmla="*/ 1474888 h 3482342"/>
              <a:gd name="connsiteX35" fmla="*/ 10004424 w 12192000"/>
              <a:gd name="connsiteY35" fmla="*/ 1489801 h 3482342"/>
              <a:gd name="connsiteX36" fmla="*/ 9999951 w 12192000"/>
              <a:gd name="connsiteY36" fmla="*/ 1499127 h 3482342"/>
              <a:gd name="connsiteX37" fmla="*/ 9845462 w 12192000"/>
              <a:gd name="connsiteY37" fmla="*/ 1548192 h 3482342"/>
              <a:gd name="connsiteX38" fmla="*/ 9736156 w 12192000"/>
              <a:gd name="connsiteY38" fmla="*/ 1581928 h 3482342"/>
              <a:gd name="connsiteX39" fmla="*/ 9693355 w 12192000"/>
              <a:gd name="connsiteY39" fmla="*/ 1602632 h 3482342"/>
              <a:gd name="connsiteX40" fmla="*/ 9664242 w 12192000"/>
              <a:gd name="connsiteY40" fmla="*/ 1622075 h 3482342"/>
              <a:gd name="connsiteX41" fmla="*/ 9579195 w 12192000"/>
              <a:gd name="connsiteY41" fmla="*/ 1648017 h 3482342"/>
              <a:gd name="connsiteX42" fmla="*/ 9433652 w 12192000"/>
              <a:gd name="connsiteY42" fmla="*/ 1681174 h 3482342"/>
              <a:gd name="connsiteX43" fmla="*/ 9403775 w 12192000"/>
              <a:gd name="connsiteY43" fmla="*/ 1690403 h 3482342"/>
              <a:gd name="connsiteX44" fmla="*/ 9382503 w 12192000"/>
              <a:gd name="connsiteY44" fmla="*/ 1706957 h 3482342"/>
              <a:gd name="connsiteX45" fmla="*/ 9381410 w 12192000"/>
              <a:gd name="connsiteY45" fmla="*/ 1718312 h 3482342"/>
              <a:gd name="connsiteX46" fmla="*/ 9365685 w 12192000"/>
              <a:gd name="connsiteY46" fmla="*/ 1724772 h 3482342"/>
              <a:gd name="connsiteX47" fmla="*/ 9278020 w 12192000"/>
              <a:gd name="connsiteY47" fmla="*/ 1741161 h 3482342"/>
              <a:gd name="connsiteX48" fmla="*/ 9217145 w 12192000"/>
              <a:gd name="connsiteY48" fmla="*/ 1771195 h 3482342"/>
              <a:gd name="connsiteX49" fmla="*/ 8955875 w 12192000"/>
              <a:gd name="connsiteY49" fmla="*/ 1796806 h 3482342"/>
              <a:gd name="connsiteX50" fmla="*/ 8648415 w 12192000"/>
              <a:gd name="connsiteY50" fmla="*/ 1878623 h 3482342"/>
              <a:gd name="connsiteX51" fmla="*/ 8524524 w 12192000"/>
              <a:gd name="connsiteY51" fmla="*/ 1902425 h 3482342"/>
              <a:gd name="connsiteX52" fmla="*/ 8436742 w 12192000"/>
              <a:gd name="connsiteY52" fmla="*/ 1923967 h 3482342"/>
              <a:gd name="connsiteX53" fmla="*/ 8345228 w 12192000"/>
              <a:gd name="connsiteY53" fmla="*/ 1939822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17124 w 12192000"/>
              <a:gd name="connsiteY64" fmla="*/ 1837109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700779 w 12192000"/>
              <a:gd name="connsiteY70" fmla="*/ 1907344 h 3482342"/>
              <a:gd name="connsiteX71" fmla="*/ 6672513 w 12192000"/>
              <a:gd name="connsiteY71" fmla="*/ 1926452 h 3482342"/>
              <a:gd name="connsiteX72" fmla="*/ 6633549 w 12192000"/>
              <a:gd name="connsiteY72" fmla="*/ 1936255 h 3482342"/>
              <a:gd name="connsiteX73" fmla="*/ 6444344 w 12192000"/>
              <a:gd name="connsiteY73" fmla="*/ 1969663 h 3482342"/>
              <a:gd name="connsiteX74" fmla="*/ 6333446 w 12192000"/>
              <a:gd name="connsiteY74" fmla="*/ 1997163 h 3482342"/>
              <a:gd name="connsiteX75" fmla="*/ 6294933 w 12192000"/>
              <a:gd name="connsiteY75" fmla="*/ 2019412 h 3482342"/>
              <a:gd name="connsiteX76" fmla="*/ 6238719 w 12192000"/>
              <a:gd name="connsiteY76" fmla="*/ 2042547 h 3482342"/>
              <a:gd name="connsiteX77" fmla="*/ 6142310 w 12192000"/>
              <a:gd name="connsiteY77" fmla="*/ 2092510 h 3482342"/>
              <a:gd name="connsiteX78" fmla="*/ 6007916 w 12192000"/>
              <a:gd name="connsiteY78" fmla="*/ 2143752 h 3482342"/>
              <a:gd name="connsiteX79" fmla="*/ 5894610 w 12192000"/>
              <a:gd name="connsiteY79" fmla="*/ 2130684 h 3482342"/>
              <a:gd name="connsiteX80" fmla="*/ 5817682 w 12192000"/>
              <a:gd name="connsiteY80" fmla="*/ 2157358 h 3482342"/>
              <a:gd name="connsiteX81" fmla="*/ 5591469 w 12192000"/>
              <a:gd name="connsiteY81" fmla="*/ 2178389 h 3482342"/>
              <a:gd name="connsiteX82" fmla="*/ 5414282 w 12192000"/>
              <a:gd name="connsiteY82" fmla="*/ 2183070 h 3482342"/>
              <a:gd name="connsiteX83" fmla="*/ 5368369 w 12192000"/>
              <a:gd name="connsiteY83" fmla="*/ 2204272 h 3482342"/>
              <a:gd name="connsiteX84" fmla="*/ 5291263 w 12192000"/>
              <a:gd name="connsiteY84" fmla="*/ 2239182 h 3482342"/>
              <a:gd name="connsiteX85" fmla="*/ 5240857 w 12192000"/>
              <a:gd name="connsiteY85" fmla="*/ 2289444 h 3482342"/>
              <a:gd name="connsiteX86" fmla="*/ 5173523 w 12192000"/>
              <a:gd name="connsiteY86" fmla="*/ 2309057 h 3482342"/>
              <a:gd name="connsiteX87" fmla="*/ 5148543 w 12192000"/>
              <a:gd name="connsiteY87" fmla="*/ 2282356 h 3482342"/>
              <a:gd name="connsiteX88" fmla="*/ 5079548 w 12192000"/>
              <a:gd name="connsiteY88" fmla="*/ 2313485 h 3482342"/>
              <a:gd name="connsiteX89" fmla="*/ 4975908 w 12192000"/>
              <a:gd name="connsiteY89" fmla="*/ 2364128 h 3482342"/>
              <a:gd name="connsiteX90" fmla="*/ 4913723 w 12192000"/>
              <a:gd name="connsiteY90" fmla="*/ 2385265 h 3482342"/>
              <a:gd name="connsiteX91" fmla="*/ 4746485 w 12192000"/>
              <a:gd name="connsiteY91" fmla="*/ 2451769 h 3482342"/>
              <a:gd name="connsiteX92" fmla="*/ 4681588 w 12192000"/>
              <a:gd name="connsiteY92" fmla="*/ 2467494 h 3482342"/>
              <a:gd name="connsiteX93" fmla="*/ 1783655 w 12192000"/>
              <a:gd name="connsiteY93" fmla="*/ 3163860 h 3482342"/>
              <a:gd name="connsiteX94" fmla="*/ 1325955 w 12192000"/>
              <a:gd name="connsiteY94" fmla="*/ 3176692 h 3482342"/>
              <a:gd name="connsiteX95" fmla="*/ 1190384 w 12192000"/>
              <a:gd name="connsiteY95" fmla="*/ 3203504 h 3482342"/>
              <a:gd name="connsiteX96" fmla="*/ 1094537 w 12192000"/>
              <a:gd name="connsiteY96" fmla="*/ 3229469 h 3482342"/>
              <a:gd name="connsiteX97" fmla="*/ 779276 w 12192000"/>
              <a:gd name="connsiteY97" fmla="*/ 3327290 h 3482342"/>
              <a:gd name="connsiteX98" fmla="*/ 600378 w 12192000"/>
              <a:gd name="connsiteY98" fmla="*/ 3335250 h 3482342"/>
              <a:gd name="connsiteX99" fmla="*/ 493457 w 12192000"/>
              <a:gd name="connsiteY99" fmla="*/ 3365044 h 3482342"/>
              <a:gd name="connsiteX100" fmla="*/ 349402 w 12192000"/>
              <a:gd name="connsiteY100" fmla="*/ 3380897 h 3482342"/>
              <a:gd name="connsiteX101" fmla="*/ 192183 w 12192000"/>
              <a:gd name="connsiteY101" fmla="*/ 3460075 h 3482342"/>
              <a:gd name="connsiteX102" fmla="*/ 46713 w 12192000"/>
              <a:gd name="connsiteY102" fmla="*/ 3462986 h 3482342"/>
              <a:gd name="connsiteX103" fmla="*/ 2765 w 12192000"/>
              <a:gd name="connsiteY103" fmla="*/ 3480770 h 3482342"/>
              <a:gd name="connsiteX104" fmla="*/ 0 w 12192000"/>
              <a:gd name="connsiteY104" fmla="*/ 3482342 h 3482342"/>
              <a:gd name="connsiteX105" fmla="*/ 0 w 12192000"/>
              <a:gd name="connsiteY10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930447 w 12192000"/>
              <a:gd name="connsiteY21" fmla="*/ 1287088 h 3482342"/>
              <a:gd name="connsiteX22" fmla="*/ 10832727 w 12192000"/>
              <a:gd name="connsiteY22" fmla="*/ 1341335 h 3482342"/>
              <a:gd name="connsiteX23" fmla="*/ 10720408 w 12192000"/>
              <a:gd name="connsiteY23" fmla="*/ 1344999 h 3482342"/>
              <a:gd name="connsiteX24" fmla="*/ 10635456 w 12192000"/>
              <a:gd name="connsiteY24" fmla="*/ 1337688 h 3482342"/>
              <a:gd name="connsiteX25" fmla="*/ 10629954 w 12192000"/>
              <a:gd name="connsiteY25" fmla="*/ 1330628 h 3482342"/>
              <a:gd name="connsiteX26" fmla="*/ 10623883 w 12192000"/>
              <a:gd name="connsiteY26" fmla="*/ 1332776 h 3482342"/>
              <a:gd name="connsiteX27" fmla="*/ 10622090 w 12192000"/>
              <a:gd name="connsiteY27" fmla="*/ 1341385 h 3482342"/>
              <a:gd name="connsiteX28" fmla="*/ 10573203 w 12192000"/>
              <a:gd name="connsiteY28" fmla="*/ 1351996 h 3482342"/>
              <a:gd name="connsiteX29" fmla="*/ 10513263 w 12192000"/>
              <a:gd name="connsiteY29" fmla="*/ 1350756 h 3482342"/>
              <a:gd name="connsiteX30" fmla="*/ 10464012 w 12192000"/>
              <a:gd name="connsiteY30" fmla="*/ 1391778 h 3482342"/>
              <a:gd name="connsiteX31" fmla="*/ 10405409 w 12192000"/>
              <a:gd name="connsiteY31" fmla="*/ 1422789 h 3482342"/>
              <a:gd name="connsiteX32" fmla="*/ 10370530 w 12192000"/>
              <a:gd name="connsiteY32" fmla="*/ 1441596 h 3482342"/>
              <a:gd name="connsiteX33" fmla="*/ 10264922 w 12192000"/>
              <a:gd name="connsiteY33" fmla="*/ 1472107 h 3482342"/>
              <a:gd name="connsiteX34" fmla="*/ 10058690 w 12192000"/>
              <a:gd name="connsiteY34" fmla="*/ 1474888 h 3482342"/>
              <a:gd name="connsiteX35" fmla="*/ 10004424 w 12192000"/>
              <a:gd name="connsiteY35" fmla="*/ 1489801 h 3482342"/>
              <a:gd name="connsiteX36" fmla="*/ 9999951 w 12192000"/>
              <a:gd name="connsiteY36" fmla="*/ 1499127 h 3482342"/>
              <a:gd name="connsiteX37" fmla="*/ 9845462 w 12192000"/>
              <a:gd name="connsiteY37" fmla="*/ 1548192 h 3482342"/>
              <a:gd name="connsiteX38" fmla="*/ 9736156 w 12192000"/>
              <a:gd name="connsiteY38" fmla="*/ 1581928 h 3482342"/>
              <a:gd name="connsiteX39" fmla="*/ 9693355 w 12192000"/>
              <a:gd name="connsiteY39" fmla="*/ 1602632 h 3482342"/>
              <a:gd name="connsiteX40" fmla="*/ 9664242 w 12192000"/>
              <a:gd name="connsiteY40" fmla="*/ 1622075 h 3482342"/>
              <a:gd name="connsiteX41" fmla="*/ 9579195 w 12192000"/>
              <a:gd name="connsiteY41" fmla="*/ 1648017 h 3482342"/>
              <a:gd name="connsiteX42" fmla="*/ 9433652 w 12192000"/>
              <a:gd name="connsiteY42" fmla="*/ 1681174 h 3482342"/>
              <a:gd name="connsiteX43" fmla="*/ 9403775 w 12192000"/>
              <a:gd name="connsiteY43" fmla="*/ 1690403 h 3482342"/>
              <a:gd name="connsiteX44" fmla="*/ 9382503 w 12192000"/>
              <a:gd name="connsiteY44" fmla="*/ 1706957 h 3482342"/>
              <a:gd name="connsiteX45" fmla="*/ 9381410 w 12192000"/>
              <a:gd name="connsiteY45" fmla="*/ 1718312 h 3482342"/>
              <a:gd name="connsiteX46" fmla="*/ 9365685 w 12192000"/>
              <a:gd name="connsiteY46" fmla="*/ 1724772 h 3482342"/>
              <a:gd name="connsiteX47" fmla="*/ 9278020 w 12192000"/>
              <a:gd name="connsiteY47" fmla="*/ 1741161 h 3482342"/>
              <a:gd name="connsiteX48" fmla="*/ 9217145 w 12192000"/>
              <a:gd name="connsiteY48" fmla="*/ 1771195 h 3482342"/>
              <a:gd name="connsiteX49" fmla="*/ 8955875 w 12192000"/>
              <a:gd name="connsiteY49" fmla="*/ 1796806 h 3482342"/>
              <a:gd name="connsiteX50" fmla="*/ 8648415 w 12192000"/>
              <a:gd name="connsiteY50" fmla="*/ 1878623 h 3482342"/>
              <a:gd name="connsiteX51" fmla="*/ 8524524 w 12192000"/>
              <a:gd name="connsiteY51" fmla="*/ 1902425 h 3482342"/>
              <a:gd name="connsiteX52" fmla="*/ 8436742 w 12192000"/>
              <a:gd name="connsiteY52" fmla="*/ 1923967 h 3482342"/>
              <a:gd name="connsiteX53" fmla="*/ 8345228 w 12192000"/>
              <a:gd name="connsiteY53" fmla="*/ 1939822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17124 w 12192000"/>
              <a:gd name="connsiteY64" fmla="*/ 1837109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700779 w 12192000"/>
              <a:gd name="connsiteY70" fmla="*/ 1907344 h 3482342"/>
              <a:gd name="connsiteX71" fmla="*/ 6672513 w 12192000"/>
              <a:gd name="connsiteY71" fmla="*/ 1926452 h 3482342"/>
              <a:gd name="connsiteX72" fmla="*/ 6633549 w 12192000"/>
              <a:gd name="connsiteY72" fmla="*/ 1936255 h 3482342"/>
              <a:gd name="connsiteX73" fmla="*/ 6444344 w 12192000"/>
              <a:gd name="connsiteY73" fmla="*/ 1969663 h 3482342"/>
              <a:gd name="connsiteX74" fmla="*/ 6333446 w 12192000"/>
              <a:gd name="connsiteY74" fmla="*/ 1997163 h 3482342"/>
              <a:gd name="connsiteX75" fmla="*/ 6294933 w 12192000"/>
              <a:gd name="connsiteY75" fmla="*/ 2019412 h 3482342"/>
              <a:gd name="connsiteX76" fmla="*/ 6238719 w 12192000"/>
              <a:gd name="connsiteY76" fmla="*/ 2042547 h 3482342"/>
              <a:gd name="connsiteX77" fmla="*/ 6142310 w 12192000"/>
              <a:gd name="connsiteY77" fmla="*/ 2092510 h 3482342"/>
              <a:gd name="connsiteX78" fmla="*/ 6007916 w 12192000"/>
              <a:gd name="connsiteY78" fmla="*/ 2143752 h 3482342"/>
              <a:gd name="connsiteX79" fmla="*/ 5894610 w 12192000"/>
              <a:gd name="connsiteY79" fmla="*/ 2130684 h 3482342"/>
              <a:gd name="connsiteX80" fmla="*/ 5817682 w 12192000"/>
              <a:gd name="connsiteY80" fmla="*/ 2157358 h 3482342"/>
              <a:gd name="connsiteX81" fmla="*/ 5591469 w 12192000"/>
              <a:gd name="connsiteY81" fmla="*/ 2178389 h 3482342"/>
              <a:gd name="connsiteX82" fmla="*/ 5414282 w 12192000"/>
              <a:gd name="connsiteY82" fmla="*/ 2183070 h 3482342"/>
              <a:gd name="connsiteX83" fmla="*/ 5368369 w 12192000"/>
              <a:gd name="connsiteY83" fmla="*/ 2204272 h 3482342"/>
              <a:gd name="connsiteX84" fmla="*/ 5291263 w 12192000"/>
              <a:gd name="connsiteY84" fmla="*/ 2239182 h 3482342"/>
              <a:gd name="connsiteX85" fmla="*/ 5240857 w 12192000"/>
              <a:gd name="connsiteY85" fmla="*/ 2289444 h 3482342"/>
              <a:gd name="connsiteX86" fmla="*/ 5173523 w 12192000"/>
              <a:gd name="connsiteY86" fmla="*/ 2309057 h 3482342"/>
              <a:gd name="connsiteX87" fmla="*/ 5148543 w 12192000"/>
              <a:gd name="connsiteY87" fmla="*/ 2282356 h 3482342"/>
              <a:gd name="connsiteX88" fmla="*/ 5079548 w 12192000"/>
              <a:gd name="connsiteY88" fmla="*/ 2313485 h 3482342"/>
              <a:gd name="connsiteX89" fmla="*/ 4975908 w 12192000"/>
              <a:gd name="connsiteY89" fmla="*/ 2364128 h 3482342"/>
              <a:gd name="connsiteX90" fmla="*/ 4913723 w 12192000"/>
              <a:gd name="connsiteY90" fmla="*/ 2385265 h 3482342"/>
              <a:gd name="connsiteX91" fmla="*/ 4746485 w 12192000"/>
              <a:gd name="connsiteY91" fmla="*/ 2451769 h 3482342"/>
              <a:gd name="connsiteX92" fmla="*/ 4681588 w 12192000"/>
              <a:gd name="connsiteY92" fmla="*/ 2467494 h 3482342"/>
              <a:gd name="connsiteX93" fmla="*/ 1783655 w 12192000"/>
              <a:gd name="connsiteY93" fmla="*/ 3163860 h 3482342"/>
              <a:gd name="connsiteX94" fmla="*/ 1325955 w 12192000"/>
              <a:gd name="connsiteY94" fmla="*/ 3176692 h 3482342"/>
              <a:gd name="connsiteX95" fmla="*/ 1190384 w 12192000"/>
              <a:gd name="connsiteY95" fmla="*/ 3203504 h 3482342"/>
              <a:gd name="connsiteX96" fmla="*/ 1094537 w 12192000"/>
              <a:gd name="connsiteY96" fmla="*/ 3229469 h 3482342"/>
              <a:gd name="connsiteX97" fmla="*/ 779276 w 12192000"/>
              <a:gd name="connsiteY97" fmla="*/ 3327290 h 3482342"/>
              <a:gd name="connsiteX98" fmla="*/ 600378 w 12192000"/>
              <a:gd name="connsiteY98" fmla="*/ 3335250 h 3482342"/>
              <a:gd name="connsiteX99" fmla="*/ 493457 w 12192000"/>
              <a:gd name="connsiteY99" fmla="*/ 3365044 h 3482342"/>
              <a:gd name="connsiteX100" fmla="*/ 349402 w 12192000"/>
              <a:gd name="connsiteY100" fmla="*/ 3380897 h 3482342"/>
              <a:gd name="connsiteX101" fmla="*/ 192183 w 12192000"/>
              <a:gd name="connsiteY101" fmla="*/ 3460075 h 3482342"/>
              <a:gd name="connsiteX102" fmla="*/ 46713 w 12192000"/>
              <a:gd name="connsiteY102" fmla="*/ 3462986 h 3482342"/>
              <a:gd name="connsiteX103" fmla="*/ 2765 w 12192000"/>
              <a:gd name="connsiteY103" fmla="*/ 3480770 h 3482342"/>
              <a:gd name="connsiteX104" fmla="*/ 0 w 12192000"/>
              <a:gd name="connsiteY104" fmla="*/ 3482342 h 3482342"/>
              <a:gd name="connsiteX105" fmla="*/ 0 w 12192000"/>
              <a:gd name="connsiteY10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832727 w 12192000"/>
              <a:gd name="connsiteY21" fmla="*/ 1341335 h 3482342"/>
              <a:gd name="connsiteX22" fmla="*/ 10720408 w 12192000"/>
              <a:gd name="connsiteY22" fmla="*/ 1344999 h 3482342"/>
              <a:gd name="connsiteX23" fmla="*/ 10635456 w 12192000"/>
              <a:gd name="connsiteY23" fmla="*/ 1337688 h 3482342"/>
              <a:gd name="connsiteX24" fmla="*/ 10629954 w 12192000"/>
              <a:gd name="connsiteY24" fmla="*/ 1330628 h 3482342"/>
              <a:gd name="connsiteX25" fmla="*/ 10623883 w 12192000"/>
              <a:gd name="connsiteY25" fmla="*/ 1332776 h 3482342"/>
              <a:gd name="connsiteX26" fmla="*/ 10622090 w 12192000"/>
              <a:gd name="connsiteY26" fmla="*/ 1341385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264922 w 12192000"/>
              <a:gd name="connsiteY32" fmla="*/ 1472107 h 3482342"/>
              <a:gd name="connsiteX33" fmla="*/ 10058690 w 12192000"/>
              <a:gd name="connsiteY33" fmla="*/ 1474888 h 3482342"/>
              <a:gd name="connsiteX34" fmla="*/ 10004424 w 12192000"/>
              <a:gd name="connsiteY34" fmla="*/ 1489801 h 3482342"/>
              <a:gd name="connsiteX35" fmla="*/ 9999951 w 12192000"/>
              <a:gd name="connsiteY35" fmla="*/ 1499127 h 3482342"/>
              <a:gd name="connsiteX36" fmla="*/ 9845462 w 12192000"/>
              <a:gd name="connsiteY36" fmla="*/ 1548192 h 3482342"/>
              <a:gd name="connsiteX37" fmla="*/ 9736156 w 12192000"/>
              <a:gd name="connsiteY37" fmla="*/ 1581928 h 3482342"/>
              <a:gd name="connsiteX38" fmla="*/ 9693355 w 12192000"/>
              <a:gd name="connsiteY38" fmla="*/ 1602632 h 3482342"/>
              <a:gd name="connsiteX39" fmla="*/ 9664242 w 12192000"/>
              <a:gd name="connsiteY39" fmla="*/ 1622075 h 3482342"/>
              <a:gd name="connsiteX40" fmla="*/ 9579195 w 12192000"/>
              <a:gd name="connsiteY40" fmla="*/ 1648017 h 3482342"/>
              <a:gd name="connsiteX41" fmla="*/ 9433652 w 12192000"/>
              <a:gd name="connsiteY41" fmla="*/ 1681174 h 3482342"/>
              <a:gd name="connsiteX42" fmla="*/ 9403775 w 12192000"/>
              <a:gd name="connsiteY42" fmla="*/ 1690403 h 3482342"/>
              <a:gd name="connsiteX43" fmla="*/ 9382503 w 12192000"/>
              <a:gd name="connsiteY43" fmla="*/ 1706957 h 3482342"/>
              <a:gd name="connsiteX44" fmla="*/ 9381410 w 12192000"/>
              <a:gd name="connsiteY44" fmla="*/ 1718312 h 3482342"/>
              <a:gd name="connsiteX45" fmla="*/ 9365685 w 12192000"/>
              <a:gd name="connsiteY45" fmla="*/ 1724772 h 3482342"/>
              <a:gd name="connsiteX46" fmla="*/ 9278020 w 12192000"/>
              <a:gd name="connsiteY46" fmla="*/ 1741161 h 3482342"/>
              <a:gd name="connsiteX47" fmla="*/ 9217145 w 12192000"/>
              <a:gd name="connsiteY47" fmla="*/ 1771195 h 3482342"/>
              <a:gd name="connsiteX48" fmla="*/ 8955875 w 12192000"/>
              <a:gd name="connsiteY48" fmla="*/ 1796806 h 3482342"/>
              <a:gd name="connsiteX49" fmla="*/ 8648415 w 12192000"/>
              <a:gd name="connsiteY49" fmla="*/ 1878623 h 3482342"/>
              <a:gd name="connsiteX50" fmla="*/ 8524524 w 12192000"/>
              <a:gd name="connsiteY50" fmla="*/ 1902425 h 3482342"/>
              <a:gd name="connsiteX51" fmla="*/ 8436742 w 12192000"/>
              <a:gd name="connsiteY51" fmla="*/ 1923967 h 3482342"/>
              <a:gd name="connsiteX52" fmla="*/ 8345228 w 12192000"/>
              <a:gd name="connsiteY52" fmla="*/ 1939822 h 3482342"/>
              <a:gd name="connsiteX53" fmla="*/ 8236214 w 12192000"/>
              <a:gd name="connsiteY53" fmla="*/ 1909725 h 3482342"/>
              <a:gd name="connsiteX54" fmla="*/ 8132104 w 12192000"/>
              <a:gd name="connsiteY54" fmla="*/ 1895727 h 3482342"/>
              <a:gd name="connsiteX55" fmla="*/ 7918078 w 12192000"/>
              <a:gd name="connsiteY55" fmla="*/ 1862668 h 3482342"/>
              <a:gd name="connsiteX56" fmla="*/ 7817899 w 12192000"/>
              <a:gd name="connsiteY56" fmla="*/ 1862176 h 3482342"/>
              <a:gd name="connsiteX57" fmla="*/ 7768994 w 12192000"/>
              <a:gd name="connsiteY57" fmla="*/ 1855721 h 3482342"/>
              <a:gd name="connsiteX58" fmla="*/ 7618027 w 12192000"/>
              <a:gd name="connsiteY58" fmla="*/ 1830959 h 3482342"/>
              <a:gd name="connsiteX59" fmla="*/ 7449425 w 12192000"/>
              <a:gd name="connsiteY59" fmla="*/ 1810910 h 3482342"/>
              <a:gd name="connsiteX60" fmla="*/ 7342915 w 12192000"/>
              <a:gd name="connsiteY60" fmla="*/ 1819827 h 3482342"/>
              <a:gd name="connsiteX61" fmla="*/ 7255191 w 12192000"/>
              <a:gd name="connsiteY61" fmla="*/ 1834354 h 3482342"/>
              <a:gd name="connsiteX62" fmla="*/ 7131205 w 12192000"/>
              <a:gd name="connsiteY62" fmla="*/ 1845557 h 3482342"/>
              <a:gd name="connsiteX63" fmla="*/ 6917124 w 12192000"/>
              <a:gd name="connsiteY63" fmla="*/ 1837109 h 3482342"/>
              <a:gd name="connsiteX64" fmla="*/ 6837145 w 12192000"/>
              <a:gd name="connsiteY64" fmla="*/ 1870724 h 3482342"/>
              <a:gd name="connsiteX65" fmla="*/ 6753991 w 12192000"/>
              <a:gd name="connsiteY65" fmla="*/ 1860969 h 3482342"/>
              <a:gd name="connsiteX66" fmla="*/ 6727754 w 12192000"/>
              <a:gd name="connsiteY66" fmla="*/ 1882372 h 3482342"/>
              <a:gd name="connsiteX67" fmla="*/ 6723371 w 12192000"/>
              <a:gd name="connsiteY67" fmla="*/ 1886494 h 3482342"/>
              <a:gd name="connsiteX68" fmla="*/ 6702779 w 12192000"/>
              <a:gd name="connsiteY68" fmla="*/ 1893601 h 3482342"/>
              <a:gd name="connsiteX69" fmla="*/ 6700779 w 12192000"/>
              <a:gd name="connsiteY69" fmla="*/ 1907344 h 3482342"/>
              <a:gd name="connsiteX70" fmla="*/ 6672513 w 12192000"/>
              <a:gd name="connsiteY70" fmla="*/ 1926452 h 3482342"/>
              <a:gd name="connsiteX71" fmla="*/ 6633549 w 12192000"/>
              <a:gd name="connsiteY71" fmla="*/ 1936255 h 3482342"/>
              <a:gd name="connsiteX72" fmla="*/ 6444344 w 12192000"/>
              <a:gd name="connsiteY72" fmla="*/ 1969663 h 3482342"/>
              <a:gd name="connsiteX73" fmla="*/ 6333446 w 12192000"/>
              <a:gd name="connsiteY73" fmla="*/ 1997163 h 3482342"/>
              <a:gd name="connsiteX74" fmla="*/ 6294933 w 12192000"/>
              <a:gd name="connsiteY74" fmla="*/ 2019412 h 3482342"/>
              <a:gd name="connsiteX75" fmla="*/ 6238719 w 12192000"/>
              <a:gd name="connsiteY75" fmla="*/ 2042547 h 3482342"/>
              <a:gd name="connsiteX76" fmla="*/ 6142310 w 12192000"/>
              <a:gd name="connsiteY76" fmla="*/ 2092510 h 3482342"/>
              <a:gd name="connsiteX77" fmla="*/ 6007916 w 12192000"/>
              <a:gd name="connsiteY77" fmla="*/ 2143752 h 3482342"/>
              <a:gd name="connsiteX78" fmla="*/ 5894610 w 12192000"/>
              <a:gd name="connsiteY78" fmla="*/ 2130684 h 3482342"/>
              <a:gd name="connsiteX79" fmla="*/ 5817682 w 12192000"/>
              <a:gd name="connsiteY79" fmla="*/ 2157358 h 3482342"/>
              <a:gd name="connsiteX80" fmla="*/ 5591469 w 12192000"/>
              <a:gd name="connsiteY80" fmla="*/ 2178389 h 3482342"/>
              <a:gd name="connsiteX81" fmla="*/ 5414282 w 12192000"/>
              <a:gd name="connsiteY81" fmla="*/ 2183070 h 3482342"/>
              <a:gd name="connsiteX82" fmla="*/ 5368369 w 12192000"/>
              <a:gd name="connsiteY82" fmla="*/ 2204272 h 3482342"/>
              <a:gd name="connsiteX83" fmla="*/ 5291263 w 12192000"/>
              <a:gd name="connsiteY83" fmla="*/ 2239182 h 3482342"/>
              <a:gd name="connsiteX84" fmla="*/ 5240857 w 12192000"/>
              <a:gd name="connsiteY84" fmla="*/ 2289444 h 3482342"/>
              <a:gd name="connsiteX85" fmla="*/ 5173523 w 12192000"/>
              <a:gd name="connsiteY85" fmla="*/ 2309057 h 3482342"/>
              <a:gd name="connsiteX86" fmla="*/ 5148543 w 12192000"/>
              <a:gd name="connsiteY86" fmla="*/ 2282356 h 3482342"/>
              <a:gd name="connsiteX87" fmla="*/ 5079548 w 12192000"/>
              <a:gd name="connsiteY87" fmla="*/ 2313485 h 3482342"/>
              <a:gd name="connsiteX88" fmla="*/ 4975908 w 12192000"/>
              <a:gd name="connsiteY88" fmla="*/ 2364128 h 3482342"/>
              <a:gd name="connsiteX89" fmla="*/ 4913723 w 12192000"/>
              <a:gd name="connsiteY89" fmla="*/ 2385265 h 3482342"/>
              <a:gd name="connsiteX90" fmla="*/ 4746485 w 12192000"/>
              <a:gd name="connsiteY90" fmla="*/ 2451769 h 3482342"/>
              <a:gd name="connsiteX91" fmla="*/ 4681588 w 12192000"/>
              <a:gd name="connsiteY91" fmla="*/ 2467494 h 3482342"/>
              <a:gd name="connsiteX92" fmla="*/ 1783655 w 12192000"/>
              <a:gd name="connsiteY92" fmla="*/ 3163860 h 3482342"/>
              <a:gd name="connsiteX93" fmla="*/ 1325955 w 12192000"/>
              <a:gd name="connsiteY93" fmla="*/ 3176692 h 3482342"/>
              <a:gd name="connsiteX94" fmla="*/ 1190384 w 12192000"/>
              <a:gd name="connsiteY94" fmla="*/ 3203504 h 3482342"/>
              <a:gd name="connsiteX95" fmla="*/ 1094537 w 12192000"/>
              <a:gd name="connsiteY95" fmla="*/ 3229469 h 3482342"/>
              <a:gd name="connsiteX96" fmla="*/ 779276 w 12192000"/>
              <a:gd name="connsiteY96" fmla="*/ 3327290 h 3482342"/>
              <a:gd name="connsiteX97" fmla="*/ 600378 w 12192000"/>
              <a:gd name="connsiteY97" fmla="*/ 3335250 h 3482342"/>
              <a:gd name="connsiteX98" fmla="*/ 493457 w 12192000"/>
              <a:gd name="connsiteY98" fmla="*/ 3365044 h 3482342"/>
              <a:gd name="connsiteX99" fmla="*/ 349402 w 12192000"/>
              <a:gd name="connsiteY99" fmla="*/ 3380897 h 3482342"/>
              <a:gd name="connsiteX100" fmla="*/ 192183 w 12192000"/>
              <a:gd name="connsiteY100" fmla="*/ 3460075 h 3482342"/>
              <a:gd name="connsiteX101" fmla="*/ 46713 w 12192000"/>
              <a:gd name="connsiteY101" fmla="*/ 3462986 h 3482342"/>
              <a:gd name="connsiteX102" fmla="*/ 2765 w 12192000"/>
              <a:gd name="connsiteY102" fmla="*/ 3480770 h 3482342"/>
              <a:gd name="connsiteX103" fmla="*/ 0 w 12192000"/>
              <a:gd name="connsiteY103" fmla="*/ 3482342 h 3482342"/>
              <a:gd name="connsiteX104" fmla="*/ 0 w 12192000"/>
              <a:gd name="connsiteY10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720408 w 12192000"/>
              <a:gd name="connsiteY21" fmla="*/ 134499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573203 w 12192000"/>
              <a:gd name="connsiteY25" fmla="*/ 1351996 h 3482342"/>
              <a:gd name="connsiteX26" fmla="*/ 10513263 w 12192000"/>
              <a:gd name="connsiteY26" fmla="*/ 1350756 h 3482342"/>
              <a:gd name="connsiteX27" fmla="*/ 10464012 w 12192000"/>
              <a:gd name="connsiteY27" fmla="*/ 1391778 h 3482342"/>
              <a:gd name="connsiteX28" fmla="*/ 10405409 w 12192000"/>
              <a:gd name="connsiteY28" fmla="*/ 1422789 h 3482342"/>
              <a:gd name="connsiteX29" fmla="*/ 10370530 w 12192000"/>
              <a:gd name="connsiteY29" fmla="*/ 1441596 h 3482342"/>
              <a:gd name="connsiteX30" fmla="*/ 10264922 w 12192000"/>
              <a:gd name="connsiteY30" fmla="*/ 1472107 h 3482342"/>
              <a:gd name="connsiteX31" fmla="*/ 10058690 w 12192000"/>
              <a:gd name="connsiteY31" fmla="*/ 1474888 h 3482342"/>
              <a:gd name="connsiteX32" fmla="*/ 10004424 w 12192000"/>
              <a:gd name="connsiteY32" fmla="*/ 1489801 h 3482342"/>
              <a:gd name="connsiteX33" fmla="*/ 9999951 w 12192000"/>
              <a:gd name="connsiteY33" fmla="*/ 1499127 h 3482342"/>
              <a:gd name="connsiteX34" fmla="*/ 9845462 w 12192000"/>
              <a:gd name="connsiteY34" fmla="*/ 1548192 h 3482342"/>
              <a:gd name="connsiteX35" fmla="*/ 9736156 w 12192000"/>
              <a:gd name="connsiteY35" fmla="*/ 1581928 h 3482342"/>
              <a:gd name="connsiteX36" fmla="*/ 9693355 w 12192000"/>
              <a:gd name="connsiteY36" fmla="*/ 1602632 h 3482342"/>
              <a:gd name="connsiteX37" fmla="*/ 9664242 w 12192000"/>
              <a:gd name="connsiteY37" fmla="*/ 1622075 h 3482342"/>
              <a:gd name="connsiteX38" fmla="*/ 9579195 w 12192000"/>
              <a:gd name="connsiteY38" fmla="*/ 1648017 h 3482342"/>
              <a:gd name="connsiteX39" fmla="*/ 9433652 w 12192000"/>
              <a:gd name="connsiteY39" fmla="*/ 1681174 h 3482342"/>
              <a:gd name="connsiteX40" fmla="*/ 9403775 w 12192000"/>
              <a:gd name="connsiteY40" fmla="*/ 1690403 h 3482342"/>
              <a:gd name="connsiteX41" fmla="*/ 9382503 w 12192000"/>
              <a:gd name="connsiteY41" fmla="*/ 1706957 h 3482342"/>
              <a:gd name="connsiteX42" fmla="*/ 9381410 w 12192000"/>
              <a:gd name="connsiteY42" fmla="*/ 1718312 h 3482342"/>
              <a:gd name="connsiteX43" fmla="*/ 9365685 w 12192000"/>
              <a:gd name="connsiteY43" fmla="*/ 1724772 h 3482342"/>
              <a:gd name="connsiteX44" fmla="*/ 9278020 w 12192000"/>
              <a:gd name="connsiteY44" fmla="*/ 1741161 h 3482342"/>
              <a:gd name="connsiteX45" fmla="*/ 9217145 w 12192000"/>
              <a:gd name="connsiteY45" fmla="*/ 1771195 h 3482342"/>
              <a:gd name="connsiteX46" fmla="*/ 8955875 w 12192000"/>
              <a:gd name="connsiteY46" fmla="*/ 1796806 h 3482342"/>
              <a:gd name="connsiteX47" fmla="*/ 8648415 w 12192000"/>
              <a:gd name="connsiteY47" fmla="*/ 1878623 h 3482342"/>
              <a:gd name="connsiteX48" fmla="*/ 8524524 w 12192000"/>
              <a:gd name="connsiteY48" fmla="*/ 1902425 h 3482342"/>
              <a:gd name="connsiteX49" fmla="*/ 8436742 w 12192000"/>
              <a:gd name="connsiteY49" fmla="*/ 1923967 h 3482342"/>
              <a:gd name="connsiteX50" fmla="*/ 8345228 w 12192000"/>
              <a:gd name="connsiteY50" fmla="*/ 1939822 h 3482342"/>
              <a:gd name="connsiteX51" fmla="*/ 8236214 w 12192000"/>
              <a:gd name="connsiteY51" fmla="*/ 1909725 h 3482342"/>
              <a:gd name="connsiteX52" fmla="*/ 8132104 w 12192000"/>
              <a:gd name="connsiteY52" fmla="*/ 1895727 h 3482342"/>
              <a:gd name="connsiteX53" fmla="*/ 7918078 w 12192000"/>
              <a:gd name="connsiteY53" fmla="*/ 1862668 h 3482342"/>
              <a:gd name="connsiteX54" fmla="*/ 7817899 w 12192000"/>
              <a:gd name="connsiteY54" fmla="*/ 1862176 h 3482342"/>
              <a:gd name="connsiteX55" fmla="*/ 7768994 w 12192000"/>
              <a:gd name="connsiteY55" fmla="*/ 1855721 h 3482342"/>
              <a:gd name="connsiteX56" fmla="*/ 7618027 w 12192000"/>
              <a:gd name="connsiteY56" fmla="*/ 1830959 h 3482342"/>
              <a:gd name="connsiteX57" fmla="*/ 7449425 w 12192000"/>
              <a:gd name="connsiteY57" fmla="*/ 1810910 h 3482342"/>
              <a:gd name="connsiteX58" fmla="*/ 7342915 w 12192000"/>
              <a:gd name="connsiteY58" fmla="*/ 1819827 h 3482342"/>
              <a:gd name="connsiteX59" fmla="*/ 7255191 w 12192000"/>
              <a:gd name="connsiteY59" fmla="*/ 1834354 h 3482342"/>
              <a:gd name="connsiteX60" fmla="*/ 7131205 w 12192000"/>
              <a:gd name="connsiteY60" fmla="*/ 1845557 h 3482342"/>
              <a:gd name="connsiteX61" fmla="*/ 6917124 w 12192000"/>
              <a:gd name="connsiteY61" fmla="*/ 1837109 h 3482342"/>
              <a:gd name="connsiteX62" fmla="*/ 6837145 w 12192000"/>
              <a:gd name="connsiteY62" fmla="*/ 1870724 h 3482342"/>
              <a:gd name="connsiteX63" fmla="*/ 6753991 w 12192000"/>
              <a:gd name="connsiteY63" fmla="*/ 1860969 h 3482342"/>
              <a:gd name="connsiteX64" fmla="*/ 6727754 w 12192000"/>
              <a:gd name="connsiteY64" fmla="*/ 1882372 h 3482342"/>
              <a:gd name="connsiteX65" fmla="*/ 6723371 w 12192000"/>
              <a:gd name="connsiteY65" fmla="*/ 1886494 h 3482342"/>
              <a:gd name="connsiteX66" fmla="*/ 6702779 w 12192000"/>
              <a:gd name="connsiteY66" fmla="*/ 1893601 h 3482342"/>
              <a:gd name="connsiteX67" fmla="*/ 6700779 w 12192000"/>
              <a:gd name="connsiteY67" fmla="*/ 1907344 h 3482342"/>
              <a:gd name="connsiteX68" fmla="*/ 6672513 w 12192000"/>
              <a:gd name="connsiteY68" fmla="*/ 1926452 h 3482342"/>
              <a:gd name="connsiteX69" fmla="*/ 6633549 w 12192000"/>
              <a:gd name="connsiteY69" fmla="*/ 1936255 h 3482342"/>
              <a:gd name="connsiteX70" fmla="*/ 6444344 w 12192000"/>
              <a:gd name="connsiteY70" fmla="*/ 1969663 h 3482342"/>
              <a:gd name="connsiteX71" fmla="*/ 6333446 w 12192000"/>
              <a:gd name="connsiteY71" fmla="*/ 1997163 h 3482342"/>
              <a:gd name="connsiteX72" fmla="*/ 6294933 w 12192000"/>
              <a:gd name="connsiteY72" fmla="*/ 2019412 h 3482342"/>
              <a:gd name="connsiteX73" fmla="*/ 6238719 w 12192000"/>
              <a:gd name="connsiteY73" fmla="*/ 2042547 h 3482342"/>
              <a:gd name="connsiteX74" fmla="*/ 6142310 w 12192000"/>
              <a:gd name="connsiteY74" fmla="*/ 2092510 h 3482342"/>
              <a:gd name="connsiteX75" fmla="*/ 6007916 w 12192000"/>
              <a:gd name="connsiteY75" fmla="*/ 2143752 h 3482342"/>
              <a:gd name="connsiteX76" fmla="*/ 5894610 w 12192000"/>
              <a:gd name="connsiteY76" fmla="*/ 2130684 h 3482342"/>
              <a:gd name="connsiteX77" fmla="*/ 5817682 w 12192000"/>
              <a:gd name="connsiteY77" fmla="*/ 2157358 h 3482342"/>
              <a:gd name="connsiteX78" fmla="*/ 5591469 w 12192000"/>
              <a:gd name="connsiteY78" fmla="*/ 2178389 h 3482342"/>
              <a:gd name="connsiteX79" fmla="*/ 5414282 w 12192000"/>
              <a:gd name="connsiteY79" fmla="*/ 2183070 h 3482342"/>
              <a:gd name="connsiteX80" fmla="*/ 5368369 w 12192000"/>
              <a:gd name="connsiteY80" fmla="*/ 2204272 h 3482342"/>
              <a:gd name="connsiteX81" fmla="*/ 5291263 w 12192000"/>
              <a:gd name="connsiteY81" fmla="*/ 2239182 h 3482342"/>
              <a:gd name="connsiteX82" fmla="*/ 5240857 w 12192000"/>
              <a:gd name="connsiteY82" fmla="*/ 2289444 h 3482342"/>
              <a:gd name="connsiteX83" fmla="*/ 5173523 w 12192000"/>
              <a:gd name="connsiteY83" fmla="*/ 2309057 h 3482342"/>
              <a:gd name="connsiteX84" fmla="*/ 5148543 w 12192000"/>
              <a:gd name="connsiteY84" fmla="*/ 2282356 h 3482342"/>
              <a:gd name="connsiteX85" fmla="*/ 5079548 w 12192000"/>
              <a:gd name="connsiteY85" fmla="*/ 2313485 h 3482342"/>
              <a:gd name="connsiteX86" fmla="*/ 4975908 w 12192000"/>
              <a:gd name="connsiteY86" fmla="*/ 2364128 h 3482342"/>
              <a:gd name="connsiteX87" fmla="*/ 4913723 w 12192000"/>
              <a:gd name="connsiteY87" fmla="*/ 2385265 h 3482342"/>
              <a:gd name="connsiteX88" fmla="*/ 4746485 w 12192000"/>
              <a:gd name="connsiteY88" fmla="*/ 2451769 h 3482342"/>
              <a:gd name="connsiteX89" fmla="*/ 4681588 w 12192000"/>
              <a:gd name="connsiteY89" fmla="*/ 2467494 h 3482342"/>
              <a:gd name="connsiteX90" fmla="*/ 1783655 w 12192000"/>
              <a:gd name="connsiteY90" fmla="*/ 3163860 h 3482342"/>
              <a:gd name="connsiteX91" fmla="*/ 1325955 w 12192000"/>
              <a:gd name="connsiteY91" fmla="*/ 3176692 h 3482342"/>
              <a:gd name="connsiteX92" fmla="*/ 1190384 w 12192000"/>
              <a:gd name="connsiteY92" fmla="*/ 3203504 h 3482342"/>
              <a:gd name="connsiteX93" fmla="*/ 1094537 w 12192000"/>
              <a:gd name="connsiteY93" fmla="*/ 3229469 h 3482342"/>
              <a:gd name="connsiteX94" fmla="*/ 779276 w 12192000"/>
              <a:gd name="connsiteY94" fmla="*/ 3327290 h 3482342"/>
              <a:gd name="connsiteX95" fmla="*/ 600378 w 12192000"/>
              <a:gd name="connsiteY95" fmla="*/ 3335250 h 3482342"/>
              <a:gd name="connsiteX96" fmla="*/ 493457 w 12192000"/>
              <a:gd name="connsiteY96" fmla="*/ 3365044 h 3482342"/>
              <a:gd name="connsiteX97" fmla="*/ 349402 w 12192000"/>
              <a:gd name="connsiteY97" fmla="*/ 3380897 h 3482342"/>
              <a:gd name="connsiteX98" fmla="*/ 192183 w 12192000"/>
              <a:gd name="connsiteY98" fmla="*/ 3460075 h 3482342"/>
              <a:gd name="connsiteX99" fmla="*/ 46713 w 12192000"/>
              <a:gd name="connsiteY99" fmla="*/ 3462986 h 3482342"/>
              <a:gd name="connsiteX100" fmla="*/ 2765 w 12192000"/>
              <a:gd name="connsiteY100" fmla="*/ 3480770 h 3482342"/>
              <a:gd name="connsiteX101" fmla="*/ 0 w 12192000"/>
              <a:gd name="connsiteY101" fmla="*/ 3482342 h 3482342"/>
              <a:gd name="connsiteX102" fmla="*/ 0 w 12192000"/>
              <a:gd name="connsiteY10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68054 w 12192000"/>
              <a:gd name="connsiteY23" fmla="*/ 14195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68054 w 12192000"/>
              <a:gd name="connsiteY23" fmla="*/ 14195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236214 w 12192000"/>
              <a:gd name="connsiteY49" fmla="*/ 1909725 h 3482342"/>
              <a:gd name="connsiteX50" fmla="*/ 8132104 w 12192000"/>
              <a:gd name="connsiteY50" fmla="*/ 1895727 h 3482342"/>
              <a:gd name="connsiteX51" fmla="*/ 7918078 w 12192000"/>
              <a:gd name="connsiteY51" fmla="*/ 1862668 h 3482342"/>
              <a:gd name="connsiteX52" fmla="*/ 7817899 w 12192000"/>
              <a:gd name="connsiteY52" fmla="*/ 1862176 h 3482342"/>
              <a:gd name="connsiteX53" fmla="*/ 7768994 w 12192000"/>
              <a:gd name="connsiteY53" fmla="*/ 1855721 h 3482342"/>
              <a:gd name="connsiteX54" fmla="*/ 7618027 w 12192000"/>
              <a:gd name="connsiteY54" fmla="*/ 1830959 h 3482342"/>
              <a:gd name="connsiteX55" fmla="*/ 7449425 w 12192000"/>
              <a:gd name="connsiteY55" fmla="*/ 1810910 h 3482342"/>
              <a:gd name="connsiteX56" fmla="*/ 7342915 w 12192000"/>
              <a:gd name="connsiteY56" fmla="*/ 1819827 h 3482342"/>
              <a:gd name="connsiteX57" fmla="*/ 7255191 w 12192000"/>
              <a:gd name="connsiteY57" fmla="*/ 1834354 h 3482342"/>
              <a:gd name="connsiteX58" fmla="*/ 7131205 w 12192000"/>
              <a:gd name="connsiteY58" fmla="*/ 1845557 h 3482342"/>
              <a:gd name="connsiteX59" fmla="*/ 6917124 w 12192000"/>
              <a:gd name="connsiteY59" fmla="*/ 1837109 h 3482342"/>
              <a:gd name="connsiteX60" fmla="*/ 6837145 w 12192000"/>
              <a:gd name="connsiteY60" fmla="*/ 1870724 h 3482342"/>
              <a:gd name="connsiteX61" fmla="*/ 6753991 w 12192000"/>
              <a:gd name="connsiteY61" fmla="*/ 1860969 h 3482342"/>
              <a:gd name="connsiteX62" fmla="*/ 6727754 w 12192000"/>
              <a:gd name="connsiteY62" fmla="*/ 1882372 h 3482342"/>
              <a:gd name="connsiteX63" fmla="*/ 6723371 w 12192000"/>
              <a:gd name="connsiteY63" fmla="*/ 1886494 h 3482342"/>
              <a:gd name="connsiteX64" fmla="*/ 6702779 w 12192000"/>
              <a:gd name="connsiteY64" fmla="*/ 1893601 h 3482342"/>
              <a:gd name="connsiteX65" fmla="*/ 6700779 w 12192000"/>
              <a:gd name="connsiteY65" fmla="*/ 1907344 h 3482342"/>
              <a:gd name="connsiteX66" fmla="*/ 6672513 w 12192000"/>
              <a:gd name="connsiteY66" fmla="*/ 1926452 h 3482342"/>
              <a:gd name="connsiteX67" fmla="*/ 6633549 w 12192000"/>
              <a:gd name="connsiteY67" fmla="*/ 1936255 h 3482342"/>
              <a:gd name="connsiteX68" fmla="*/ 6444344 w 12192000"/>
              <a:gd name="connsiteY68" fmla="*/ 1969663 h 3482342"/>
              <a:gd name="connsiteX69" fmla="*/ 6333446 w 12192000"/>
              <a:gd name="connsiteY69" fmla="*/ 1997163 h 3482342"/>
              <a:gd name="connsiteX70" fmla="*/ 6294933 w 12192000"/>
              <a:gd name="connsiteY70" fmla="*/ 2019412 h 3482342"/>
              <a:gd name="connsiteX71" fmla="*/ 6238719 w 12192000"/>
              <a:gd name="connsiteY71" fmla="*/ 2042547 h 3482342"/>
              <a:gd name="connsiteX72" fmla="*/ 6142310 w 12192000"/>
              <a:gd name="connsiteY72" fmla="*/ 2092510 h 3482342"/>
              <a:gd name="connsiteX73" fmla="*/ 6007916 w 12192000"/>
              <a:gd name="connsiteY73" fmla="*/ 2143752 h 3482342"/>
              <a:gd name="connsiteX74" fmla="*/ 5894610 w 12192000"/>
              <a:gd name="connsiteY74" fmla="*/ 2130684 h 3482342"/>
              <a:gd name="connsiteX75" fmla="*/ 5817682 w 12192000"/>
              <a:gd name="connsiteY75" fmla="*/ 2157358 h 3482342"/>
              <a:gd name="connsiteX76" fmla="*/ 5591469 w 12192000"/>
              <a:gd name="connsiteY76" fmla="*/ 2178389 h 3482342"/>
              <a:gd name="connsiteX77" fmla="*/ 5414282 w 12192000"/>
              <a:gd name="connsiteY77" fmla="*/ 2183070 h 3482342"/>
              <a:gd name="connsiteX78" fmla="*/ 5368369 w 12192000"/>
              <a:gd name="connsiteY78" fmla="*/ 2204272 h 3482342"/>
              <a:gd name="connsiteX79" fmla="*/ 5291263 w 12192000"/>
              <a:gd name="connsiteY79" fmla="*/ 2239182 h 3482342"/>
              <a:gd name="connsiteX80" fmla="*/ 5240857 w 12192000"/>
              <a:gd name="connsiteY80" fmla="*/ 2289444 h 3482342"/>
              <a:gd name="connsiteX81" fmla="*/ 5173523 w 12192000"/>
              <a:gd name="connsiteY81" fmla="*/ 2309057 h 3482342"/>
              <a:gd name="connsiteX82" fmla="*/ 5148543 w 12192000"/>
              <a:gd name="connsiteY82" fmla="*/ 2282356 h 3482342"/>
              <a:gd name="connsiteX83" fmla="*/ 5079548 w 12192000"/>
              <a:gd name="connsiteY83" fmla="*/ 2313485 h 3482342"/>
              <a:gd name="connsiteX84" fmla="*/ 4975908 w 12192000"/>
              <a:gd name="connsiteY84" fmla="*/ 2364128 h 3482342"/>
              <a:gd name="connsiteX85" fmla="*/ 4913723 w 12192000"/>
              <a:gd name="connsiteY85" fmla="*/ 2385265 h 3482342"/>
              <a:gd name="connsiteX86" fmla="*/ 4746485 w 12192000"/>
              <a:gd name="connsiteY86" fmla="*/ 2451769 h 3482342"/>
              <a:gd name="connsiteX87" fmla="*/ 4681588 w 12192000"/>
              <a:gd name="connsiteY87" fmla="*/ 2467494 h 3482342"/>
              <a:gd name="connsiteX88" fmla="*/ 1783655 w 12192000"/>
              <a:gd name="connsiteY88" fmla="*/ 3163860 h 3482342"/>
              <a:gd name="connsiteX89" fmla="*/ 1325955 w 12192000"/>
              <a:gd name="connsiteY89" fmla="*/ 3176692 h 3482342"/>
              <a:gd name="connsiteX90" fmla="*/ 1190384 w 12192000"/>
              <a:gd name="connsiteY90" fmla="*/ 3203504 h 3482342"/>
              <a:gd name="connsiteX91" fmla="*/ 1094537 w 12192000"/>
              <a:gd name="connsiteY91" fmla="*/ 3229469 h 3482342"/>
              <a:gd name="connsiteX92" fmla="*/ 779276 w 12192000"/>
              <a:gd name="connsiteY92" fmla="*/ 3327290 h 3482342"/>
              <a:gd name="connsiteX93" fmla="*/ 600378 w 12192000"/>
              <a:gd name="connsiteY93" fmla="*/ 3335250 h 3482342"/>
              <a:gd name="connsiteX94" fmla="*/ 493457 w 12192000"/>
              <a:gd name="connsiteY94" fmla="*/ 3365044 h 3482342"/>
              <a:gd name="connsiteX95" fmla="*/ 349402 w 12192000"/>
              <a:gd name="connsiteY95" fmla="*/ 3380897 h 3482342"/>
              <a:gd name="connsiteX96" fmla="*/ 192183 w 12192000"/>
              <a:gd name="connsiteY96" fmla="*/ 3460075 h 3482342"/>
              <a:gd name="connsiteX97" fmla="*/ 46713 w 12192000"/>
              <a:gd name="connsiteY97" fmla="*/ 3462986 h 3482342"/>
              <a:gd name="connsiteX98" fmla="*/ 2765 w 12192000"/>
              <a:gd name="connsiteY98" fmla="*/ 3480770 h 3482342"/>
              <a:gd name="connsiteX99" fmla="*/ 0 w 12192000"/>
              <a:gd name="connsiteY99" fmla="*/ 3482342 h 3482342"/>
              <a:gd name="connsiteX100" fmla="*/ 0 w 12192000"/>
              <a:gd name="connsiteY10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33796 w 12192000"/>
              <a:gd name="connsiteY79" fmla="*/ 2268260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33796 w 12192000"/>
              <a:gd name="connsiteY79" fmla="*/ 2268260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33796 w 12192000"/>
              <a:gd name="connsiteY79" fmla="*/ 2268260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336354 w 12192000"/>
              <a:gd name="connsiteY78" fmla="*/ 2218920 h 3482342"/>
              <a:gd name="connsiteX79" fmla="*/ 5291263 w 12192000"/>
              <a:gd name="connsiteY79" fmla="*/ 2239182 h 3482342"/>
              <a:gd name="connsiteX80" fmla="*/ 5233796 w 12192000"/>
              <a:gd name="connsiteY80" fmla="*/ 2268260 h 3482342"/>
              <a:gd name="connsiteX81" fmla="*/ 5173523 w 12192000"/>
              <a:gd name="connsiteY81" fmla="*/ 2309057 h 3482342"/>
              <a:gd name="connsiteX82" fmla="*/ 5123830 w 12192000"/>
              <a:gd name="connsiteY82" fmla="*/ 2307070 h 3482342"/>
              <a:gd name="connsiteX83" fmla="*/ 5065426 w 12192000"/>
              <a:gd name="connsiteY83" fmla="*/ 2324076 h 3482342"/>
              <a:gd name="connsiteX84" fmla="*/ 4975908 w 12192000"/>
              <a:gd name="connsiteY84" fmla="*/ 2364128 h 3482342"/>
              <a:gd name="connsiteX85" fmla="*/ 4913723 w 12192000"/>
              <a:gd name="connsiteY85" fmla="*/ 2385265 h 3482342"/>
              <a:gd name="connsiteX86" fmla="*/ 4746485 w 12192000"/>
              <a:gd name="connsiteY86" fmla="*/ 2451769 h 3482342"/>
              <a:gd name="connsiteX87" fmla="*/ 4681588 w 12192000"/>
              <a:gd name="connsiteY87" fmla="*/ 2467494 h 3482342"/>
              <a:gd name="connsiteX88" fmla="*/ 1783655 w 12192000"/>
              <a:gd name="connsiteY88" fmla="*/ 3163860 h 3482342"/>
              <a:gd name="connsiteX89" fmla="*/ 1325955 w 12192000"/>
              <a:gd name="connsiteY89" fmla="*/ 3176692 h 3482342"/>
              <a:gd name="connsiteX90" fmla="*/ 1190384 w 12192000"/>
              <a:gd name="connsiteY90" fmla="*/ 3203504 h 3482342"/>
              <a:gd name="connsiteX91" fmla="*/ 1094537 w 12192000"/>
              <a:gd name="connsiteY91" fmla="*/ 3229469 h 3482342"/>
              <a:gd name="connsiteX92" fmla="*/ 779276 w 12192000"/>
              <a:gd name="connsiteY92" fmla="*/ 3327290 h 3482342"/>
              <a:gd name="connsiteX93" fmla="*/ 600378 w 12192000"/>
              <a:gd name="connsiteY93" fmla="*/ 3335250 h 3482342"/>
              <a:gd name="connsiteX94" fmla="*/ 493457 w 12192000"/>
              <a:gd name="connsiteY94" fmla="*/ 3365044 h 3482342"/>
              <a:gd name="connsiteX95" fmla="*/ 349402 w 12192000"/>
              <a:gd name="connsiteY95" fmla="*/ 3380897 h 3482342"/>
              <a:gd name="connsiteX96" fmla="*/ 192183 w 12192000"/>
              <a:gd name="connsiteY96" fmla="*/ 3460075 h 3482342"/>
              <a:gd name="connsiteX97" fmla="*/ 46713 w 12192000"/>
              <a:gd name="connsiteY97" fmla="*/ 3462986 h 3482342"/>
              <a:gd name="connsiteX98" fmla="*/ 2765 w 12192000"/>
              <a:gd name="connsiteY98" fmla="*/ 3480770 h 3482342"/>
              <a:gd name="connsiteX99" fmla="*/ 0 w 12192000"/>
              <a:gd name="connsiteY99" fmla="*/ 3482342 h 3482342"/>
              <a:gd name="connsiteX100" fmla="*/ 0 w 12192000"/>
              <a:gd name="connsiteY10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336354 w 12192000"/>
              <a:gd name="connsiteY78" fmla="*/ 2218920 h 3482342"/>
              <a:gd name="connsiteX79" fmla="*/ 5291263 w 12192000"/>
              <a:gd name="connsiteY79" fmla="*/ 2239182 h 3482342"/>
              <a:gd name="connsiteX80" fmla="*/ 5255152 w 12192000"/>
              <a:gd name="connsiteY80" fmla="*/ 2247164 h 3482342"/>
              <a:gd name="connsiteX81" fmla="*/ 5233796 w 12192000"/>
              <a:gd name="connsiteY81" fmla="*/ 2268260 h 3482342"/>
              <a:gd name="connsiteX82" fmla="*/ 5173523 w 12192000"/>
              <a:gd name="connsiteY82" fmla="*/ 2309057 h 3482342"/>
              <a:gd name="connsiteX83" fmla="*/ 5123830 w 12192000"/>
              <a:gd name="connsiteY83" fmla="*/ 2307070 h 3482342"/>
              <a:gd name="connsiteX84" fmla="*/ 5065426 w 12192000"/>
              <a:gd name="connsiteY84" fmla="*/ 2324076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336354 w 12192000"/>
              <a:gd name="connsiteY78" fmla="*/ 2218920 h 3482342"/>
              <a:gd name="connsiteX79" fmla="*/ 5291263 w 12192000"/>
              <a:gd name="connsiteY79" fmla="*/ 2239182 h 3482342"/>
              <a:gd name="connsiteX80" fmla="*/ 5255152 w 12192000"/>
              <a:gd name="connsiteY80" fmla="*/ 2247164 h 3482342"/>
              <a:gd name="connsiteX81" fmla="*/ 5233796 w 12192000"/>
              <a:gd name="connsiteY81" fmla="*/ 2268260 h 3482342"/>
              <a:gd name="connsiteX82" fmla="*/ 5212786 w 12192000"/>
              <a:gd name="connsiteY82" fmla="*/ 2296592 h 3482342"/>
              <a:gd name="connsiteX83" fmla="*/ 5173523 w 12192000"/>
              <a:gd name="connsiteY83" fmla="*/ 2309057 h 3482342"/>
              <a:gd name="connsiteX84" fmla="*/ 5123830 w 12192000"/>
              <a:gd name="connsiteY84" fmla="*/ 2307070 h 3482342"/>
              <a:gd name="connsiteX85" fmla="*/ 5065426 w 12192000"/>
              <a:gd name="connsiteY85" fmla="*/ 2324076 h 3482342"/>
              <a:gd name="connsiteX86" fmla="*/ 4975908 w 12192000"/>
              <a:gd name="connsiteY86" fmla="*/ 2364128 h 3482342"/>
              <a:gd name="connsiteX87" fmla="*/ 4913723 w 12192000"/>
              <a:gd name="connsiteY87" fmla="*/ 2385265 h 3482342"/>
              <a:gd name="connsiteX88" fmla="*/ 4746485 w 12192000"/>
              <a:gd name="connsiteY88" fmla="*/ 2451769 h 3482342"/>
              <a:gd name="connsiteX89" fmla="*/ 4681588 w 12192000"/>
              <a:gd name="connsiteY89" fmla="*/ 2467494 h 3482342"/>
              <a:gd name="connsiteX90" fmla="*/ 1783655 w 12192000"/>
              <a:gd name="connsiteY90" fmla="*/ 3163860 h 3482342"/>
              <a:gd name="connsiteX91" fmla="*/ 1325955 w 12192000"/>
              <a:gd name="connsiteY91" fmla="*/ 3176692 h 3482342"/>
              <a:gd name="connsiteX92" fmla="*/ 1190384 w 12192000"/>
              <a:gd name="connsiteY92" fmla="*/ 3203504 h 3482342"/>
              <a:gd name="connsiteX93" fmla="*/ 1094537 w 12192000"/>
              <a:gd name="connsiteY93" fmla="*/ 3229469 h 3482342"/>
              <a:gd name="connsiteX94" fmla="*/ 779276 w 12192000"/>
              <a:gd name="connsiteY94" fmla="*/ 3327290 h 3482342"/>
              <a:gd name="connsiteX95" fmla="*/ 600378 w 12192000"/>
              <a:gd name="connsiteY95" fmla="*/ 3335250 h 3482342"/>
              <a:gd name="connsiteX96" fmla="*/ 493457 w 12192000"/>
              <a:gd name="connsiteY96" fmla="*/ 3365044 h 3482342"/>
              <a:gd name="connsiteX97" fmla="*/ 349402 w 12192000"/>
              <a:gd name="connsiteY97" fmla="*/ 3380897 h 3482342"/>
              <a:gd name="connsiteX98" fmla="*/ 192183 w 12192000"/>
              <a:gd name="connsiteY98" fmla="*/ 3460075 h 3482342"/>
              <a:gd name="connsiteX99" fmla="*/ 46713 w 12192000"/>
              <a:gd name="connsiteY99" fmla="*/ 3462986 h 3482342"/>
              <a:gd name="connsiteX100" fmla="*/ 2765 w 12192000"/>
              <a:gd name="connsiteY100" fmla="*/ 3480770 h 3482342"/>
              <a:gd name="connsiteX101" fmla="*/ 0 w 12192000"/>
              <a:gd name="connsiteY101" fmla="*/ 3482342 h 3482342"/>
              <a:gd name="connsiteX102" fmla="*/ 0 w 12192000"/>
              <a:gd name="connsiteY10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52860 w 12192000"/>
              <a:gd name="connsiteY76" fmla="*/ 2180085 h 3482342"/>
              <a:gd name="connsiteX77" fmla="*/ 5414282 w 12192000"/>
              <a:gd name="connsiteY77" fmla="*/ 2183070 h 3482342"/>
              <a:gd name="connsiteX78" fmla="*/ 5368369 w 12192000"/>
              <a:gd name="connsiteY78" fmla="*/ 2204272 h 3482342"/>
              <a:gd name="connsiteX79" fmla="*/ 5336354 w 12192000"/>
              <a:gd name="connsiteY79" fmla="*/ 2218920 h 3482342"/>
              <a:gd name="connsiteX80" fmla="*/ 5291263 w 12192000"/>
              <a:gd name="connsiteY80" fmla="*/ 2239182 h 3482342"/>
              <a:gd name="connsiteX81" fmla="*/ 5255152 w 12192000"/>
              <a:gd name="connsiteY81" fmla="*/ 2247164 h 3482342"/>
              <a:gd name="connsiteX82" fmla="*/ 5233796 w 12192000"/>
              <a:gd name="connsiteY82" fmla="*/ 2268260 h 3482342"/>
              <a:gd name="connsiteX83" fmla="*/ 5212786 w 12192000"/>
              <a:gd name="connsiteY83" fmla="*/ 2296592 h 3482342"/>
              <a:gd name="connsiteX84" fmla="*/ 5173523 w 12192000"/>
              <a:gd name="connsiteY84" fmla="*/ 2309057 h 3482342"/>
              <a:gd name="connsiteX85" fmla="*/ 5123830 w 12192000"/>
              <a:gd name="connsiteY85" fmla="*/ 2307070 h 3482342"/>
              <a:gd name="connsiteX86" fmla="*/ 5065426 w 12192000"/>
              <a:gd name="connsiteY86" fmla="*/ 2324076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947131 w 12192000"/>
              <a:gd name="connsiteY73" fmla="*/ 2148310 h 3482342"/>
              <a:gd name="connsiteX74" fmla="*/ 5894610 w 12192000"/>
              <a:gd name="connsiteY74" fmla="*/ 2130684 h 3482342"/>
              <a:gd name="connsiteX75" fmla="*/ 5817682 w 12192000"/>
              <a:gd name="connsiteY75" fmla="*/ 2157358 h 3482342"/>
              <a:gd name="connsiteX76" fmla="*/ 5591469 w 12192000"/>
              <a:gd name="connsiteY76" fmla="*/ 2178389 h 3482342"/>
              <a:gd name="connsiteX77" fmla="*/ 5452860 w 12192000"/>
              <a:gd name="connsiteY77" fmla="*/ 2180085 h 3482342"/>
              <a:gd name="connsiteX78" fmla="*/ 5414282 w 12192000"/>
              <a:gd name="connsiteY78" fmla="*/ 2183070 h 3482342"/>
              <a:gd name="connsiteX79" fmla="*/ 5368369 w 12192000"/>
              <a:gd name="connsiteY79" fmla="*/ 2204272 h 3482342"/>
              <a:gd name="connsiteX80" fmla="*/ 5336354 w 12192000"/>
              <a:gd name="connsiteY80" fmla="*/ 2218920 h 3482342"/>
              <a:gd name="connsiteX81" fmla="*/ 5291263 w 12192000"/>
              <a:gd name="connsiteY81" fmla="*/ 2239182 h 3482342"/>
              <a:gd name="connsiteX82" fmla="*/ 5255152 w 12192000"/>
              <a:gd name="connsiteY82" fmla="*/ 2247164 h 3482342"/>
              <a:gd name="connsiteX83" fmla="*/ 5233796 w 12192000"/>
              <a:gd name="connsiteY83" fmla="*/ 2268260 h 3482342"/>
              <a:gd name="connsiteX84" fmla="*/ 5212786 w 12192000"/>
              <a:gd name="connsiteY84" fmla="*/ 2296592 h 3482342"/>
              <a:gd name="connsiteX85" fmla="*/ 5173523 w 12192000"/>
              <a:gd name="connsiteY85" fmla="*/ 2309057 h 3482342"/>
              <a:gd name="connsiteX86" fmla="*/ 5123830 w 12192000"/>
              <a:gd name="connsiteY86" fmla="*/ 2307070 h 3482342"/>
              <a:gd name="connsiteX87" fmla="*/ 5065426 w 12192000"/>
              <a:gd name="connsiteY87" fmla="*/ 2324076 h 3482342"/>
              <a:gd name="connsiteX88" fmla="*/ 4975908 w 12192000"/>
              <a:gd name="connsiteY88" fmla="*/ 2364128 h 3482342"/>
              <a:gd name="connsiteX89" fmla="*/ 4913723 w 12192000"/>
              <a:gd name="connsiteY89" fmla="*/ 2385265 h 3482342"/>
              <a:gd name="connsiteX90" fmla="*/ 4746485 w 12192000"/>
              <a:gd name="connsiteY90" fmla="*/ 2451769 h 3482342"/>
              <a:gd name="connsiteX91" fmla="*/ 4681588 w 12192000"/>
              <a:gd name="connsiteY91" fmla="*/ 2467494 h 3482342"/>
              <a:gd name="connsiteX92" fmla="*/ 1783655 w 12192000"/>
              <a:gd name="connsiteY92" fmla="*/ 3163860 h 3482342"/>
              <a:gd name="connsiteX93" fmla="*/ 1325955 w 12192000"/>
              <a:gd name="connsiteY93" fmla="*/ 3176692 h 3482342"/>
              <a:gd name="connsiteX94" fmla="*/ 1190384 w 12192000"/>
              <a:gd name="connsiteY94" fmla="*/ 3203504 h 3482342"/>
              <a:gd name="connsiteX95" fmla="*/ 1094537 w 12192000"/>
              <a:gd name="connsiteY95" fmla="*/ 3229469 h 3482342"/>
              <a:gd name="connsiteX96" fmla="*/ 779276 w 12192000"/>
              <a:gd name="connsiteY96" fmla="*/ 3327290 h 3482342"/>
              <a:gd name="connsiteX97" fmla="*/ 600378 w 12192000"/>
              <a:gd name="connsiteY97" fmla="*/ 3335250 h 3482342"/>
              <a:gd name="connsiteX98" fmla="*/ 493457 w 12192000"/>
              <a:gd name="connsiteY98" fmla="*/ 3365044 h 3482342"/>
              <a:gd name="connsiteX99" fmla="*/ 349402 w 12192000"/>
              <a:gd name="connsiteY99" fmla="*/ 3380897 h 3482342"/>
              <a:gd name="connsiteX100" fmla="*/ 192183 w 12192000"/>
              <a:gd name="connsiteY100" fmla="*/ 3460075 h 3482342"/>
              <a:gd name="connsiteX101" fmla="*/ 46713 w 12192000"/>
              <a:gd name="connsiteY101" fmla="*/ 3462986 h 3482342"/>
              <a:gd name="connsiteX102" fmla="*/ 2765 w 12192000"/>
              <a:gd name="connsiteY102" fmla="*/ 3480770 h 3482342"/>
              <a:gd name="connsiteX103" fmla="*/ 0 w 12192000"/>
              <a:gd name="connsiteY103" fmla="*/ 3482342 h 3482342"/>
              <a:gd name="connsiteX104" fmla="*/ 0 w 12192000"/>
              <a:gd name="connsiteY10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52860 w 12192000"/>
              <a:gd name="connsiteY78" fmla="*/ 2180085 h 3482342"/>
              <a:gd name="connsiteX79" fmla="*/ 5414282 w 12192000"/>
              <a:gd name="connsiteY79" fmla="*/ 2183070 h 3482342"/>
              <a:gd name="connsiteX80" fmla="*/ 5368369 w 12192000"/>
              <a:gd name="connsiteY80" fmla="*/ 2204272 h 3482342"/>
              <a:gd name="connsiteX81" fmla="*/ 5336354 w 12192000"/>
              <a:gd name="connsiteY81" fmla="*/ 2218920 h 3482342"/>
              <a:gd name="connsiteX82" fmla="*/ 5291263 w 12192000"/>
              <a:gd name="connsiteY82" fmla="*/ 2239182 h 3482342"/>
              <a:gd name="connsiteX83" fmla="*/ 5255152 w 12192000"/>
              <a:gd name="connsiteY83" fmla="*/ 2247164 h 3482342"/>
              <a:gd name="connsiteX84" fmla="*/ 5233796 w 12192000"/>
              <a:gd name="connsiteY84" fmla="*/ 2268260 h 3482342"/>
              <a:gd name="connsiteX85" fmla="*/ 5212786 w 12192000"/>
              <a:gd name="connsiteY85" fmla="*/ 2296592 h 3482342"/>
              <a:gd name="connsiteX86" fmla="*/ 5173523 w 12192000"/>
              <a:gd name="connsiteY86" fmla="*/ 2309057 h 3482342"/>
              <a:gd name="connsiteX87" fmla="*/ 5123830 w 12192000"/>
              <a:gd name="connsiteY87" fmla="*/ 2307070 h 3482342"/>
              <a:gd name="connsiteX88" fmla="*/ 5065426 w 12192000"/>
              <a:gd name="connsiteY88" fmla="*/ 2324076 h 3482342"/>
              <a:gd name="connsiteX89" fmla="*/ 4975908 w 12192000"/>
              <a:gd name="connsiteY89" fmla="*/ 2364128 h 3482342"/>
              <a:gd name="connsiteX90" fmla="*/ 4913723 w 12192000"/>
              <a:gd name="connsiteY90" fmla="*/ 2385265 h 3482342"/>
              <a:gd name="connsiteX91" fmla="*/ 4746485 w 12192000"/>
              <a:gd name="connsiteY91" fmla="*/ 2451769 h 3482342"/>
              <a:gd name="connsiteX92" fmla="*/ 4681588 w 12192000"/>
              <a:gd name="connsiteY92" fmla="*/ 2467494 h 3482342"/>
              <a:gd name="connsiteX93" fmla="*/ 1783655 w 12192000"/>
              <a:gd name="connsiteY93" fmla="*/ 3163860 h 3482342"/>
              <a:gd name="connsiteX94" fmla="*/ 1325955 w 12192000"/>
              <a:gd name="connsiteY94" fmla="*/ 3176692 h 3482342"/>
              <a:gd name="connsiteX95" fmla="*/ 1190384 w 12192000"/>
              <a:gd name="connsiteY95" fmla="*/ 3203504 h 3482342"/>
              <a:gd name="connsiteX96" fmla="*/ 1094537 w 12192000"/>
              <a:gd name="connsiteY96" fmla="*/ 3229469 h 3482342"/>
              <a:gd name="connsiteX97" fmla="*/ 779276 w 12192000"/>
              <a:gd name="connsiteY97" fmla="*/ 3327290 h 3482342"/>
              <a:gd name="connsiteX98" fmla="*/ 600378 w 12192000"/>
              <a:gd name="connsiteY98" fmla="*/ 3335250 h 3482342"/>
              <a:gd name="connsiteX99" fmla="*/ 493457 w 12192000"/>
              <a:gd name="connsiteY99" fmla="*/ 3365044 h 3482342"/>
              <a:gd name="connsiteX100" fmla="*/ 349402 w 12192000"/>
              <a:gd name="connsiteY100" fmla="*/ 3380897 h 3482342"/>
              <a:gd name="connsiteX101" fmla="*/ 192183 w 12192000"/>
              <a:gd name="connsiteY101" fmla="*/ 3460075 h 3482342"/>
              <a:gd name="connsiteX102" fmla="*/ 46713 w 12192000"/>
              <a:gd name="connsiteY102" fmla="*/ 3462986 h 3482342"/>
              <a:gd name="connsiteX103" fmla="*/ 2765 w 12192000"/>
              <a:gd name="connsiteY103" fmla="*/ 3480770 h 3482342"/>
              <a:gd name="connsiteX104" fmla="*/ 0 w 12192000"/>
              <a:gd name="connsiteY104" fmla="*/ 3482342 h 3482342"/>
              <a:gd name="connsiteX105" fmla="*/ 0 w 12192000"/>
              <a:gd name="connsiteY10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4610 w 12192000"/>
              <a:gd name="connsiteY75" fmla="*/ 2130684 h 3482342"/>
              <a:gd name="connsiteX76" fmla="*/ 5855337 w 12192000"/>
              <a:gd name="connsiteY76" fmla="*/ 2137719 h 3482342"/>
              <a:gd name="connsiteX77" fmla="*/ 5817682 w 12192000"/>
              <a:gd name="connsiteY77" fmla="*/ 2157358 h 3482342"/>
              <a:gd name="connsiteX78" fmla="*/ 5591469 w 12192000"/>
              <a:gd name="connsiteY78" fmla="*/ 2178389 h 3482342"/>
              <a:gd name="connsiteX79" fmla="*/ 5452860 w 12192000"/>
              <a:gd name="connsiteY79" fmla="*/ 2180085 h 3482342"/>
              <a:gd name="connsiteX80" fmla="*/ 5414282 w 12192000"/>
              <a:gd name="connsiteY80" fmla="*/ 2183070 h 3482342"/>
              <a:gd name="connsiteX81" fmla="*/ 5368369 w 12192000"/>
              <a:gd name="connsiteY81" fmla="*/ 2204272 h 3482342"/>
              <a:gd name="connsiteX82" fmla="*/ 5336354 w 12192000"/>
              <a:gd name="connsiteY82" fmla="*/ 2218920 h 3482342"/>
              <a:gd name="connsiteX83" fmla="*/ 5291263 w 12192000"/>
              <a:gd name="connsiteY83" fmla="*/ 2239182 h 3482342"/>
              <a:gd name="connsiteX84" fmla="*/ 5255152 w 12192000"/>
              <a:gd name="connsiteY84" fmla="*/ 2247164 h 3482342"/>
              <a:gd name="connsiteX85" fmla="*/ 5233796 w 12192000"/>
              <a:gd name="connsiteY85" fmla="*/ 2268260 h 3482342"/>
              <a:gd name="connsiteX86" fmla="*/ 5212786 w 12192000"/>
              <a:gd name="connsiteY86" fmla="*/ 2296592 h 3482342"/>
              <a:gd name="connsiteX87" fmla="*/ 5173523 w 12192000"/>
              <a:gd name="connsiteY87" fmla="*/ 2309057 h 3482342"/>
              <a:gd name="connsiteX88" fmla="*/ 5123830 w 12192000"/>
              <a:gd name="connsiteY88" fmla="*/ 2307070 h 3482342"/>
              <a:gd name="connsiteX89" fmla="*/ 5065426 w 12192000"/>
              <a:gd name="connsiteY89" fmla="*/ 2324076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8141 w 12192000"/>
              <a:gd name="connsiteY75" fmla="*/ 2144806 h 3482342"/>
              <a:gd name="connsiteX76" fmla="*/ 5855337 w 12192000"/>
              <a:gd name="connsiteY76" fmla="*/ 2137719 h 3482342"/>
              <a:gd name="connsiteX77" fmla="*/ 5817682 w 12192000"/>
              <a:gd name="connsiteY77" fmla="*/ 2157358 h 3482342"/>
              <a:gd name="connsiteX78" fmla="*/ 5591469 w 12192000"/>
              <a:gd name="connsiteY78" fmla="*/ 2178389 h 3482342"/>
              <a:gd name="connsiteX79" fmla="*/ 5452860 w 12192000"/>
              <a:gd name="connsiteY79" fmla="*/ 2180085 h 3482342"/>
              <a:gd name="connsiteX80" fmla="*/ 5414282 w 12192000"/>
              <a:gd name="connsiteY80" fmla="*/ 2183070 h 3482342"/>
              <a:gd name="connsiteX81" fmla="*/ 5368369 w 12192000"/>
              <a:gd name="connsiteY81" fmla="*/ 2204272 h 3482342"/>
              <a:gd name="connsiteX82" fmla="*/ 5336354 w 12192000"/>
              <a:gd name="connsiteY82" fmla="*/ 2218920 h 3482342"/>
              <a:gd name="connsiteX83" fmla="*/ 5291263 w 12192000"/>
              <a:gd name="connsiteY83" fmla="*/ 2239182 h 3482342"/>
              <a:gd name="connsiteX84" fmla="*/ 5255152 w 12192000"/>
              <a:gd name="connsiteY84" fmla="*/ 2247164 h 3482342"/>
              <a:gd name="connsiteX85" fmla="*/ 5233796 w 12192000"/>
              <a:gd name="connsiteY85" fmla="*/ 2268260 h 3482342"/>
              <a:gd name="connsiteX86" fmla="*/ 5212786 w 12192000"/>
              <a:gd name="connsiteY86" fmla="*/ 2296592 h 3482342"/>
              <a:gd name="connsiteX87" fmla="*/ 5173523 w 12192000"/>
              <a:gd name="connsiteY87" fmla="*/ 2309057 h 3482342"/>
              <a:gd name="connsiteX88" fmla="*/ 5123830 w 12192000"/>
              <a:gd name="connsiteY88" fmla="*/ 2307070 h 3482342"/>
              <a:gd name="connsiteX89" fmla="*/ 5065426 w 12192000"/>
              <a:gd name="connsiteY89" fmla="*/ 2324076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8141 w 12192000"/>
              <a:gd name="connsiteY75" fmla="*/ 2144806 h 3482342"/>
              <a:gd name="connsiteX76" fmla="*/ 5855337 w 12192000"/>
              <a:gd name="connsiteY76" fmla="*/ 2137719 h 3482342"/>
              <a:gd name="connsiteX77" fmla="*/ 5817682 w 12192000"/>
              <a:gd name="connsiteY77" fmla="*/ 2157358 h 3482342"/>
              <a:gd name="connsiteX78" fmla="*/ 5735300 w 12192000"/>
              <a:gd name="connsiteY78" fmla="*/ 2158902 h 3482342"/>
              <a:gd name="connsiteX79" fmla="*/ 5591469 w 12192000"/>
              <a:gd name="connsiteY79" fmla="*/ 2178389 h 3482342"/>
              <a:gd name="connsiteX80" fmla="*/ 5452860 w 12192000"/>
              <a:gd name="connsiteY80" fmla="*/ 2180085 h 3482342"/>
              <a:gd name="connsiteX81" fmla="*/ 5414282 w 12192000"/>
              <a:gd name="connsiteY81" fmla="*/ 2183070 h 3482342"/>
              <a:gd name="connsiteX82" fmla="*/ 5368369 w 12192000"/>
              <a:gd name="connsiteY82" fmla="*/ 2204272 h 3482342"/>
              <a:gd name="connsiteX83" fmla="*/ 5336354 w 12192000"/>
              <a:gd name="connsiteY83" fmla="*/ 2218920 h 3482342"/>
              <a:gd name="connsiteX84" fmla="*/ 5291263 w 12192000"/>
              <a:gd name="connsiteY84" fmla="*/ 2239182 h 3482342"/>
              <a:gd name="connsiteX85" fmla="*/ 5255152 w 12192000"/>
              <a:gd name="connsiteY85" fmla="*/ 2247164 h 3482342"/>
              <a:gd name="connsiteX86" fmla="*/ 5233796 w 12192000"/>
              <a:gd name="connsiteY86" fmla="*/ 2268260 h 3482342"/>
              <a:gd name="connsiteX87" fmla="*/ 5212786 w 12192000"/>
              <a:gd name="connsiteY87" fmla="*/ 2296592 h 3482342"/>
              <a:gd name="connsiteX88" fmla="*/ 5173523 w 12192000"/>
              <a:gd name="connsiteY88" fmla="*/ 2309057 h 3482342"/>
              <a:gd name="connsiteX89" fmla="*/ 5123830 w 12192000"/>
              <a:gd name="connsiteY89" fmla="*/ 2307070 h 3482342"/>
              <a:gd name="connsiteX90" fmla="*/ 5065426 w 12192000"/>
              <a:gd name="connsiteY90" fmla="*/ 2324076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333446 w 12192000"/>
              <a:gd name="connsiteY69" fmla="*/ 1997163 h 3482342"/>
              <a:gd name="connsiteX70" fmla="*/ 6294933 w 12192000"/>
              <a:gd name="connsiteY70" fmla="*/ 2019412 h 3482342"/>
              <a:gd name="connsiteX71" fmla="*/ 6238719 w 12192000"/>
              <a:gd name="connsiteY71" fmla="*/ 2042547 h 3482342"/>
              <a:gd name="connsiteX72" fmla="*/ 6142310 w 12192000"/>
              <a:gd name="connsiteY72" fmla="*/ 2092510 h 3482342"/>
              <a:gd name="connsiteX73" fmla="*/ 6056576 w 12192000"/>
              <a:gd name="connsiteY73" fmla="*/ 2134188 h 3482342"/>
              <a:gd name="connsiteX74" fmla="*/ 6007916 w 12192000"/>
              <a:gd name="connsiteY74" fmla="*/ 2143752 h 3482342"/>
              <a:gd name="connsiteX75" fmla="*/ 5947131 w 12192000"/>
              <a:gd name="connsiteY75" fmla="*/ 2148310 h 3482342"/>
              <a:gd name="connsiteX76" fmla="*/ 5898141 w 12192000"/>
              <a:gd name="connsiteY76" fmla="*/ 2144806 h 3482342"/>
              <a:gd name="connsiteX77" fmla="*/ 5855337 w 12192000"/>
              <a:gd name="connsiteY77" fmla="*/ 2137719 h 3482342"/>
              <a:gd name="connsiteX78" fmla="*/ 5817682 w 12192000"/>
              <a:gd name="connsiteY78" fmla="*/ 2157358 h 3482342"/>
              <a:gd name="connsiteX79" fmla="*/ 5735300 w 12192000"/>
              <a:gd name="connsiteY79" fmla="*/ 2158902 h 3482342"/>
              <a:gd name="connsiteX80" fmla="*/ 5591469 w 12192000"/>
              <a:gd name="connsiteY80" fmla="*/ 2178389 h 3482342"/>
              <a:gd name="connsiteX81" fmla="*/ 5452860 w 12192000"/>
              <a:gd name="connsiteY81" fmla="*/ 2180085 h 3482342"/>
              <a:gd name="connsiteX82" fmla="*/ 5414282 w 12192000"/>
              <a:gd name="connsiteY82" fmla="*/ 2183070 h 3482342"/>
              <a:gd name="connsiteX83" fmla="*/ 5368369 w 12192000"/>
              <a:gd name="connsiteY83" fmla="*/ 2204272 h 3482342"/>
              <a:gd name="connsiteX84" fmla="*/ 5336354 w 12192000"/>
              <a:gd name="connsiteY84" fmla="*/ 2218920 h 3482342"/>
              <a:gd name="connsiteX85" fmla="*/ 5291263 w 12192000"/>
              <a:gd name="connsiteY85" fmla="*/ 2239182 h 3482342"/>
              <a:gd name="connsiteX86" fmla="*/ 5255152 w 12192000"/>
              <a:gd name="connsiteY86" fmla="*/ 2247164 h 3482342"/>
              <a:gd name="connsiteX87" fmla="*/ 5233796 w 12192000"/>
              <a:gd name="connsiteY87" fmla="*/ 2268260 h 3482342"/>
              <a:gd name="connsiteX88" fmla="*/ 5212786 w 12192000"/>
              <a:gd name="connsiteY88" fmla="*/ 2296592 h 3482342"/>
              <a:gd name="connsiteX89" fmla="*/ 5173523 w 12192000"/>
              <a:gd name="connsiteY89" fmla="*/ 2309057 h 3482342"/>
              <a:gd name="connsiteX90" fmla="*/ 5123830 w 12192000"/>
              <a:gd name="connsiteY90" fmla="*/ 2307070 h 3482342"/>
              <a:gd name="connsiteX91" fmla="*/ 5065426 w 12192000"/>
              <a:gd name="connsiteY91" fmla="*/ 2324076 h 3482342"/>
              <a:gd name="connsiteX92" fmla="*/ 4975908 w 12192000"/>
              <a:gd name="connsiteY92" fmla="*/ 2364128 h 3482342"/>
              <a:gd name="connsiteX93" fmla="*/ 4913723 w 12192000"/>
              <a:gd name="connsiteY93" fmla="*/ 2385265 h 3482342"/>
              <a:gd name="connsiteX94" fmla="*/ 4746485 w 12192000"/>
              <a:gd name="connsiteY94" fmla="*/ 2451769 h 3482342"/>
              <a:gd name="connsiteX95" fmla="*/ 4681588 w 12192000"/>
              <a:gd name="connsiteY95" fmla="*/ 2467494 h 3482342"/>
              <a:gd name="connsiteX96" fmla="*/ 1783655 w 12192000"/>
              <a:gd name="connsiteY96" fmla="*/ 3163860 h 3482342"/>
              <a:gd name="connsiteX97" fmla="*/ 1325955 w 12192000"/>
              <a:gd name="connsiteY97" fmla="*/ 3176692 h 3482342"/>
              <a:gd name="connsiteX98" fmla="*/ 1190384 w 12192000"/>
              <a:gd name="connsiteY98" fmla="*/ 3203504 h 3482342"/>
              <a:gd name="connsiteX99" fmla="*/ 1094537 w 12192000"/>
              <a:gd name="connsiteY99" fmla="*/ 3229469 h 3482342"/>
              <a:gd name="connsiteX100" fmla="*/ 779276 w 12192000"/>
              <a:gd name="connsiteY100" fmla="*/ 3327290 h 3482342"/>
              <a:gd name="connsiteX101" fmla="*/ 600378 w 12192000"/>
              <a:gd name="connsiteY101" fmla="*/ 3335250 h 3482342"/>
              <a:gd name="connsiteX102" fmla="*/ 493457 w 12192000"/>
              <a:gd name="connsiteY102" fmla="*/ 3365044 h 3482342"/>
              <a:gd name="connsiteX103" fmla="*/ 349402 w 12192000"/>
              <a:gd name="connsiteY103" fmla="*/ 3380897 h 3482342"/>
              <a:gd name="connsiteX104" fmla="*/ 192183 w 12192000"/>
              <a:gd name="connsiteY104" fmla="*/ 3460075 h 3482342"/>
              <a:gd name="connsiteX105" fmla="*/ 46713 w 12192000"/>
              <a:gd name="connsiteY105" fmla="*/ 3462986 h 3482342"/>
              <a:gd name="connsiteX106" fmla="*/ 2765 w 12192000"/>
              <a:gd name="connsiteY106" fmla="*/ 3480770 h 3482342"/>
              <a:gd name="connsiteX107" fmla="*/ 0 w 12192000"/>
              <a:gd name="connsiteY107" fmla="*/ 3482342 h 3482342"/>
              <a:gd name="connsiteX108" fmla="*/ 0 w 12192000"/>
              <a:gd name="connsiteY10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56576 w 12192000"/>
              <a:gd name="connsiteY74" fmla="*/ 2134188 h 3482342"/>
              <a:gd name="connsiteX75" fmla="*/ 6007916 w 12192000"/>
              <a:gd name="connsiteY75" fmla="*/ 2143752 h 3482342"/>
              <a:gd name="connsiteX76" fmla="*/ 5947131 w 12192000"/>
              <a:gd name="connsiteY76" fmla="*/ 2148310 h 3482342"/>
              <a:gd name="connsiteX77" fmla="*/ 5898141 w 12192000"/>
              <a:gd name="connsiteY77" fmla="*/ 2144806 h 3482342"/>
              <a:gd name="connsiteX78" fmla="*/ 5855337 w 12192000"/>
              <a:gd name="connsiteY78" fmla="*/ 2137719 h 3482342"/>
              <a:gd name="connsiteX79" fmla="*/ 5817682 w 12192000"/>
              <a:gd name="connsiteY79" fmla="*/ 2157358 h 3482342"/>
              <a:gd name="connsiteX80" fmla="*/ 5735300 w 12192000"/>
              <a:gd name="connsiteY80" fmla="*/ 2158902 h 3482342"/>
              <a:gd name="connsiteX81" fmla="*/ 5591469 w 12192000"/>
              <a:gd name="connsiteY81" fmla="*/ 2178389 h 3482342"/>
              <a:gd name="connsiteX82" fmla="*/ 5452860 w 12192000"/>
              <a:gd name="connsiteY82" fmla="*/ 2180085 h 3482342"/>
              <a:gd name="connsiteX83" fmla="*/ 5414282 w 12192000"/>
              <a:gd name="connsiteY83" fmla="*/ 2183070 h 3482342"/>
              <a:gd name="connsiteX84" fmla="*/ 5368369 w 12192000"/>
              <a:gd name="connsiteY84" fmla="*/ 2204272 h 3482342"/>
              <a:gd name="connsiteX85" fmla="*/ 5336354 w 12192000"/>
              <a:gd name="connsiteY85" fmla="*/ 2218920 h 3482342"/>
              <a:gd name="connsiteX86" fmla="*/ 5291263 w 12192000"/>
              <a:gd name="connsiteY86" fmla="*/ 2239182 h 3482342"/>
              <a:gd name="connsiteX87" fmla="*/ 5255152 w 12192000"/>
              <a:gd name="connsiteY87" fmla="*/ 2247164 h 3482342"/>
              <a:gd name="connsiteX88" fmla="*/ 5233796 w 12192000"/>
              <a:gd name="connsiteY88" fmla="*/ 2268260 h 3482342"/>
              <a:gd name="connsiteX89" fmla="*/ 5212786 w 12192000"/>
              <a:gd name="connsiteY89" fmla="*/ 2296592 h 3482342"/>
              <a:gd name="connsiteX90" fmla="*/ 5173523 w 12192000"/>
              <a:gd name="connsiteY90" fmla="*/ 2309057 h 3482342"/>
              <a:gd name="connsiteX91" fmla="*/ 5123830 w 12192000"/>
              <a:gd name="connsiteY91" fmla="*/ 2307070 h 3482342"/>
              <a:gd name="connsiteX92" fmla="*/ 5065426 w 12192000"/>
              <a:gd name="connsiteY92" fmla="*/ 2324076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38780 w 12192000"/>
              <a:gd name="connsiteY73" fmla="*/ 2081918 h 3482342"/>
              <a:gd name="connsiteX74" fmla="*/ 6056576 w 12192000"/>
              <a:gd name="connsiteY74" fmla="*/ 2134188 h 3482342"/>
              <a:gd name="connsiteX75" fmla="*/ 6007916 w 12192000"/>
              <a:gd name="connsiteY75" fmla="*/ 2143752 h 3482342"/>
              <a:gd name="connsiteX76" fmla="*/ 5947131 w 12192000"/>
              <a:gd name="connsiteY76" fmla="*/ 2148310 h 3482342"/>
              <a:gd name="connsiteX77" fmla="*/ 5898141 w 12192000"/>
              <a:gd name="connsiteY77" fmla="*/ 2144806 h 3482342"/>
              <a:gd name="connsiteX78" fmla="*/ 5855337 w 12192000"/>
              <a:gd name="connsiteY78" fmla="*/ 2137719 h 3482342"/>
              <a:gd name="connsiteX79" fmla="*/ 5817682 w 12192000"/>
              <a:gd name="connsiteY79" fmla="*/ 2157358 h 3482342"/>
              <a:gd name="connsiteX80" fmla="*/ 5735300 w 12192000"/>
              <a:gd name="connsiteY80" fmla="*/ 2158902 h 3482342"/>
              <a:gd name="connsiteX81" fmla="*/ 5591469 w 12192000"/>
              <a:gd name="connsiteY81" fmla="*/ 2178389 h 3482342"/>
              <a:gd name="connsiteX82" fmla="*/ 5452860 w 12192000"/>
              <a:gd name="connsiteY82" fmla="*/ 2180085 h 3482342"/>
              <a:gd name="connsiteX83" fmla="*/ 5414282 w 12192000"/>
              <a:gd name="connsiteY83" fmla="*/ 2183070 h 3482342"/>
              <a:gd name="connsiteX84" fmla="*/ 5368369 w 12192000"/>
              <a:gd name="connsiteY84" fmla="*/ 2204272 h 3482342"/>
              <a:gd name="connsiteX85" fmla="*/ 5336354 w 12192000"/>
              <a:gd name="connsiteY85" fmla="*/ 2218920 h 3482342"/>
              <a:gd name="connsiteX86" fmla="*/ 5291263 w 12192000"/>
              <a:gd name="connsiteY86" fmla="*/ 2239182 h 3482342"/>
              <a:gd name="connsiteX87" fmla="*/ 5255152 w 12192000"/>
              <a:gd name="connsiteY87" fmla="*/ 2247164 h 3482342"/>
              <a:gd name="connsiteX88" fmla="*/ 5233796 w 12192000"/>
              <a:gd name="connsiteY88" fmla="*/ 2268260 h 3482342"/>
              <a:gd name="connsiteX89" fmla="*/ 5212786 w 12192000"/>
              <a:gd name="connsiteY89" fmla="*/ 2296592 h 3482342"/>
              <a:gd name="connsiteX90" fmla="*/ 5173523 w 12192000"/>
              <a:gd name="connsiteY90" fmla="*/ 2309057 h 3482342"/>
              <a:gd name="connsiteX91" fmla="*/ 5123830 w 12192000"/>
              <a:gd name="connsiteY91" fmla="*/ 2307070 h 3482342"/>
              <a:gd name="connsiteX92" fmla="*/ 5065426 w 12192000"/>
              <a:gd name="connsiteY92" fmla="*/ 2324076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056576 w 12192000"/>
              <a:gd name="connsiteY75" fmla="*/ 2134188 h 3482342"/>
              <a:gd name="connsiteX76" fmla="*/ 6007916 w 12192000"/>
              <a:gd name="connsiteY76" fmla="*/ 2143752 h 3482342"/>
              <a:gd name="connsiteX77" fmla="*/ 5947131 w 12192000"/>
              <a:gd name="connsiteY77" fmla="*/ 2148310 h 3482342"/>
              <a:gd name="connsiteX78" fmla="*/ 5898141 w 12192000"/>
              <a:gd name="connsiteY78" fmla="*/ 2144806 h 3482342"/>
              <a:gd name="connsiteX79" fmla="*/ 5855337 w 12192000"/>
              <a:gd name="connsiteY79" fmla="*/ 2137719 h 3482342"/>
              <a:gd name="connsiteX80" fmla="*/ 5817682 w 12192000"/>
              <a:gd name="connsiteY80" fmla="*/ 2157358 h 3482342"/>
              <a:gd name="connsiteX81" fmla="*/ 5735300 w 12192000"/>
              <a:gd name="connsiteY81" fmla="*/ 2158902 h 3482342"/>
              <a:gd name="connsiteX82" fmla="*/ 5591469 w 12192000"/>
              <a:gd name="connsiteY82" fmla="*/ 2178389 h 3482342"/>
              <a:gd name="connsiteX83" fmla="*/ 5452860 w 12192000"/>
              <a:gd name="connsiteY83" fmla="*/ 2180085 h 3482342"/>
              <a:gd name="connsiteX84" fmla="*/ 5414282 w 12192000"/>
              <a:gd name="connsiteY84" fmla="*/ 2183070 h 3482342"/>
              <a:gd name="connsiteX85" fmla="*/ 5368369 w 12192000"/>
              <a:gd name="connsiteY85" fmla="*/ 2204272 h 3482342"/>
              <a:gd name="connsiteX86" fmla="*/ 5336354 w 12192000"/>
              <a:gd name="connsiteY86" fmla="*/ 2218920 h 3482342"/>
              <a:gd name="connsiteX87" fmla="*/ 5291263 w 12192000"/>
              <a:gd name="connsiteY87" fmla="*/ 2239182 h 3482342"/>
              <a:gd name="connsiteX88" fmla="*/ 5255152 w 12192000"/>
              <a:gd name="connsiteY88" fmla="*/ 2247164 h 3482342"/>
              <a:gd name="connsiteX89" fmla="*/ 5233796 w 12192000"/>
              <a:gd name="connsiteY89" fmla="*/ 2268260 h 3482342"/>
              <a:gd name="connsiteX90" fmla="*/ 5212786 w 12192000"/>
              <a:gd name="connsiteY90" fmla="*/ 2296592 h 3482342"/>
              <a:gd name="connsiteX91" fmla="*/ 5173523 w 12192000"/>
              <a:gd name="connsiteY91" fmla="*/ 2309057 h 3482342"/>
              <a:gd name="connsiteX92" fmla="*/ 5123830 w 12192000"/>
              <a:gd name="connsiteY92" fmla="*/ 2307070 h 3482342"/>
              <a:gd name="connsiteX93" fmla="*/ 5065426 w 12192000"/>
              <a:gd name="connsiteY93" fmla="*/ 2324076 h 3482342"/>
              <a:gd name="connsiteX94" fmla="*/ 4975908 w 12192000"/>
              <a:gd name="connsiteY94" fmla="*/ 2364128 h 3482342"/>
              <a:gd name="connsiteX95" fmla="*/ 4913723 w 12192000"/>
              <a:gd name="connsiteY95" fmla="*/ 2385265 h 3482342"/>
              <a:gd name="connsiteX96" fmla="*/ 4746485 w 12192000"/>
              <a:gd name="connsiteY96" fmla="*/ 2451769 h 3482342"/>
              <a:gd name="connsiteX97" fmla="*/ 4681588 w 12192000"/>
              <a:gd name="connsiteY97" fmla="*/ 2467494 h 3482342"/>
              <a:gd name="connsiteX98" fmla="*/ 1783655 w 12192000"/>
              <a:gd name="connsiteY98" fmla="*/ 3163860 h 3482342"/>
              <a:gd name="connsiteX99" fmla="*/ 1325955 w 12192000"/>
              <a:gd name="connsiteY99" fmla="*/ 3176692 h 3482342"/>
              <a:gd name="connsiteX100" fmla="*/ 1190384 w 12192000"/>
              <a:gd name="connsiteY100" fmla="*/ 3203504 h 3482342"/>
              <a:gd name="connsiteX101" fmla="*/ 1094537 w 12192000"/>
              <a:gd name="connsiteY101" fmla="*/ 3229469 h 3482342"/>
              <a:gd name="connsiteX102" fmla="*/ 779276 w 12192000"/>
              <a:gd name="connsiteY102" fmla="*/ 3327290 h 3482342"/>
              <a:gd name="connsiteX103" fmla="*/ 600378 w 12192000"/>
              <a:gd name="connsiteY103" fmla="*/ 3335250 h 3482342"/>
              <a:gd name="connsiteX104" fmla="*/ 493457 w 12192000"/>
              <a:gd name="connsiteY104" fmla="*/ 3365044 h 3482342"/>
              <a:gd name="connsiteX105" fmla="*/ 349402 w 12192000"/>
              <a:gd name="connsiteY105" fmla="*/ 3380897 h 3482342"/>
              <a:gd name="connsiteX106" fmla="*/ 192183 w 12192000"/>
              <a:gd name="connsiteY106" fmla="*/ 3460075 h 3482342"/>
              <a:gd name="connsiteX107" fmla="*/ 46713 w 12192000"/>
              <a:gd name="connsiteY107" fmla="*/ 3462986 h 3482342"/>
              <a:gd name="connsiteX108" fmla="*/ 2765 w 12192000"/>
              <a:gd name="connsiteY108" fmla="*/ 3480770 h 3482342"/>
              <a:gd name="connsiteX109" fmla="*/ 0 w 12192000"/>
              <a:gd name="connsiteY109" fmla="*/ 3482342 h 3482342"/>
              <a:gd name="connsiteX110" fmla="*/ 0 w 12192000"/>
              <a:gd name="connsiteY11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34188 h 3482342"/>
              <a:gd name="connsiteX77" fmla="*/ 6007916 w 12192000"/>
              <a:gd name="connsiteY77" fmla="*/ 2143752 h 3482342"/>
              <a:gd name="connsiteX78" fmla="*/ 5947131 w 12192000"/>
              <a:gd name="connsiteY78" fmla="*/ 2148310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6007916 w 12192000"/>
              <a:gd name="connsiteY77" fmla="*/ 2143752 h 3482342"/>
              <a:gd name="connsiteX78" fmla="*/ 5947131 w 12192000"/>
              <a:gd name="connsiteY78" fmla="*/ 2148310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7131 w 12192000"/>
              <a:gd name="connsiteY78" fmla="*/ 2148310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3601 w 12192000"/>
              <a:gd name="connsiteY78" fmla="*/ 2137719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3601 w 12192000"/>
              <a:gd name="connsiteY78" fmla="*/ 2137719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505818 w 12192000"/>
              <a:gd name="connsiteY84" fmla="*/ 2194207 h 3482342"/>
              <a:gd name="connsiteX85" fmla="*/ 5452860 w 12192000"/>
              <a:gd name="connsiteY85" fmla="*/ 2180085 h 3482342"/>
              <a:gd name="connsiteX86" fmla="*/ 5414282 w 12192000"/>
              <a:gd name="connsiteY86" fmla="*/ 2183070 h 3482342"/>
              <a:gd name="connsiteX87" fmla="*/ 5368369 w 12192000"/>
              <a:gd name="connsiteY87" fmla="*/ 2204272 h 3482342"/>
              <a:gd name="connsiteX88" fmla="*/ 5336354 w 12192000"/>
              <a:gd name="connsiteY88" fmla="*/ 2218920 h 3482342"/>
              <a:gd name="connsiteX89" fmla="*/ 5291263 w 12192000"/>
              <a:gd name="connsiteY89" fmla="*/ 2239182 h 3482342"/>
              <a:gd name="connsiteX90" fmla="*/ 5255152 w 12192000"/>
              <a:gd name="connsiteY90" fmla="*/ 2247164 h 3482342"/>
              <a:gd name="connsiteX91" fmla="*/ 5233796 w 12192000"/>
              <a:gd name="connsiteY91" fmla="*/ 2268260 h 3482342"/>
              <a:gd name="connsiteX92" fmla="*/ 5212786 w 12192000"/>
              <a:gd name="connsiteY92" fmla="*/ 2296592 h 3482342"/>
              <a:gd name="connsiteX93" fmla="*/ 5173523 w 12192000"/>
              <a:gd name="connsiteY93" fmla="*/ 2309057 h 3482342"/>
              <a:gd name="connsiteX94" fmla="*/ 5123830 w 12192000"/>
              <a:gd name="connsiteY94" fmla="*/ 2307070 h 3482342"/>
              <a:gd name="connsiteX95" fmla="*/ 5065426 w 12192000"/>
              <a:gd name="connsiteY95" fmla="*/ 2324076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112" fmla="*/ 0 w 12192000"/>
              <a:gd name="connsiteY11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3601 w 12192000"/>
              <a:gd name="connsiteY78" fmla="*/ 2137719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505818 w 12192000"/>
              <a:gd name="connsiteY84" fmla="*/ 2194207 h 3482342"/>
              <a:gd name="connsiteX85" fmla="*/ 5452860 w 12192000"/>
              <a:gd name="connsiteY85" fmla="*/ 2180085 h 3482342"/>
              <a:gd name="connsiteX86" fmla="*/ 5414282 w 12192000"/>
              <a:gd name="connsiteY86" fmla="*/ 2183070 h 3482342"/>
              <a:gd name="connsiteX87" fmla="*/ 5368369 w 12192000"/>
              <a:gd name="connsiteY87" fmla="*/ 2204272 h 3482342"/>
              <a:gd name="connsiteX88" fmla="*/ 5336354 w 12192000"/>
              <a:gd name="connsiteY88" fmla="*/ 2218920 h 3482342"/>
              <a:gd name="connsiteX89" fmla="*/ 5291263 w 12192000"/>
              <a:gd name="connsiteY89" fmla="*/ 2239182 h 3482342"/>
              <a:gd name="connsiteX90" fmla="*/ 5255152 w 12192000"/>
              <a:gd name="connsiteY90" fmla="*/ 2247164 h 3482342"/>
              <a:gd name="connsiteX91" fmla="*/ 5233796 w 12192000"/>
              <a:gd name="connsiteY91" fmla="*/ 2268260 h 3482342"/>
              <a:gd name="connsiteX92" fmla="*/ 5212786 w 12192000"/>
              <a:gd name="connsiteY92" fmla="*/ 2296592 h 3482342"/>
              <a:gd name="connsiteX93" fmla="*/ 5173523 w 12192000"/>
              <a:gd name="connsiteY93" fmla="*/ 2309057 h 3482342"/>
              <a:gd name="connsiteX94" fmla="*/ 5123830 w 12192000"/>
              <a:gd name="connsiteY94" fmla="*/ 2307070 h 3482342"/>
              <a:gd name="connsiteX95" fmla="*/ 5065426 w 12192000"/>
              <a:gd name="connsiteY95" fmla="*/ 2324076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112" fmla="*/ 0 w 12192000"/>
              <a:gd name="connsiteY11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50998 w 12192000"/>
              <a:gd name="connsiteY21" fmla="*/ 1269215 h 3482342"/>
              <a:gd name="connsiteX22" fmla="*/ 10815658 w 12192000"/>
              <a:gd name="connsiteY22" fmla="*/ 1287849 h 3482342"/>
              <a:gd name="connsiteX23" fmla="*/ 10679906 w 12192000"/>
              <a:gd name="connsiteY23" fmla="*/ 1324988 h 3482342"/>
              <a:gd name="connsiteX24" fmla="*/ 10636304 w 12192000"/>
              <a:gd name="connsiteY24" fmla="*/ 1317928 h 3482342"/>
              <a:gd name="connsiteX25" fmla="*/ 10573203 w 12192000"/>
              <a:gd name="connsiteY25" fmla="*/ 1351996 h 3482342"/>
              <a:gd name="connsiteX26" fmla="*/ 10513263 w 12192000"/>
              <a:gd name="connsiteY26" fmla="*/ 1350756 h 3482342"/>
              <a:gd name="connsiteX27" fmla="*/ 10464012 w 12192000"/>
              <a:gd name="connsiteY27" fmla="*/ 1391778 h 3482342"/>
              <a:gd name="connsiteX28" fmla="*/ 10405409 w 12192000"/>
              <a:gd name="connsiteY28" fmla="*/ 1422789 h 3482342"/>
              <a:gd name="connsiteX29" fmla="*/ 10370530 w 12192000"/>
              <a:gd name="connsiteY29" fmla="*/ 1441596 h 3482342"/>
              <a:gd name="connsiteX30" fmla="*/ 10264922 w 12192000"/>
              <a:gd name="connsiteY30" fmla="*/ 1472107 h 3482342"/>
              <a:gd name="connsiteX31" fmla="*/ 10058690 w 12192000"/>
              <a:gd name="connsiteY31" fmla="*/ 1474888 h 3482342"/>
              <a:gd name="connsiteX32" fmla="*/ 10004424 w 12192000"/>
              <a:gd name="connsiteY32" fmla="*/ 1489801 h 3482342"/>
              <a:gd name="connsiteX33" fmla="*/ 9999951 w 12192000"/>
              <a:gd name="connsiteY33" fmla="*/ 1499127 h 3482342"/>
              <a:gd name="connsiteX34" fmla="*/ 9845462 w 12192000"/>
              <a:gd name="connsiteY34" fmla="*/ 1548192 h 3482342"/>
              <a:gd name="connsiteX35" fmla="*/ 9736156 w 12192000"/>
              <a:gd name="connsiteY35" fmla="*/ 1581928 h 3482342"/>
              <a:gd name="connsiteX36" fmla="*/ 9693355 w 12192000"/>
              <a:gd name="connsiteY36" fmla="*/ 1602632 h 3482342"/>
              <a:gd name="connsiteX37" fmla="*/ 9664242 w 12192000"/>
              <a:gd name="connsiteY37" fmla="*/ 1622075 h 3482342"/>
              <a:gd name="connsiteX38" fmla="*/ 9579195 w 12192000"/>
              <a:gd name="connsiteY38" fmla="*/ 1648017 h 3482342"/>
              <a:gd name="connsiteX39" fmla="*/ 9433652 w 12192000"/>
              <a:gd name="connsiteY39" fmla="*/ 1681174 h 3482342"/>
              <a:gd name="connsiteX40" fmla="*/ 9403775 w 12192000"/>
              <a:gd name="connsiteY40" fmla="*/ 1690403 h 3482342"/>
              <a:gd name="connsiteX41" fmla="*/ 9382503 w 12192000"/>
              <a:gd name="connsiteY41" fmla="*/ 1706957 h 3482342"/>
              <a:gd name="connsiteX42" fmla="*/ 9381410 w 12192000"/>
              <a:gd name="connsiteY42" fmla="*/ 1718312 h 3482342"/>
              <a:gd name="connsiteX43" fmla="*/ 9365685 w 12192000"/>
              <a:gd name="connsiteY43" fmla="*/ 1724772 h 3482342"/>
              <a:gd name="connsiteX44" fmla="*/ 9278020 w 12192000"/>
              <a:gd name="connsiteY44" fmla="*/ 1741161 h 3482342"/>
              <a:gd name="connsiteX45" fmla="*/ 9217145 w 12192000"/>
              <a:gd name="connsiteY45" fmla="*/ 1771195 h 3482342"/>
              <a:gd name="connsiteX46" fmla="*/ 8955875 w 12192000"/>
              <a:gd name="connsiteY46" fmla="*/ 1796806 h 3482342"/>
              <a:gd name="connsiteX47" fmla="*/ 8648415 w 12192000"/>
              <a:gd name="connsiteY47" fmla="*/ 1878623 h 3482342"/>
              <a:gd name="connsiteX48" fmla="*/ 8495949 w 12192000"/>
              <a:gd name="connsiteY48" fmla="*/ 1902425 h 3482342"/>
              <a:gd name="connsiteX49" fmla="*/ 8236214 w 12192000"/>
              <a:gd name="connsiteY49" fmla="*/ 1909725 h 3482342"/>
              <a:gd name="connsiteX50" fmla="*/ 8132104 w 12192000"/>
              <a:gd name="connsiteY50" fmla="*/ 1895727 h 3482342"/>
              <a:gd name="connsiteX51" fmla="*/ 7918078 w 12192000"/>
              <a:gd name="connsiteY51" fmla="*/ 1862668 h 3482342"/>
              <a:gd name="connsiteX52" fmla="*/ 7817899 w 12192000"/>
              <a:gd name="connsiteY52" fmla="*/ 1862176 h 3482342"/>
              <a:gd name="connsiteX53" fmla="*/ 7768994 w 12192000"/>
              <a:gd name="connsiteY53" fmla="*/ 1855721 h 3482342"/>
              <a:gd name="connsiteX54" fmla="*/ 7618027 w 12192000"/>
              <a:gd name="connsiteY54" fmla="*/ 1830959 h 3482342"/>
              <a:gd name="connsiteX55" fmla="*/ 7449425 w 12192000"/>
              <a:gd name="connsiteY55" fmla="*/ 1810910 h 3482342"/>
              <a:gd name="connsiteX56" fmla="*/ 7342915 w 12192000"/>
              <a:gd name="connsiteY56" fmla="*/ 1819827 h 3482342"/>
              <a:gd name="connsiteX57" fmla="*/ 7255191 w 12192000"/>
              <a:gd name="connsiteY57" fmla="*/ 1834354 h 3482342"/>
              <a:gd name="connsiteX58" fmla="*/ 7131205 w 12192000"/>
              <a:gd name="connsiteY58" fmla="*/ 1845557 h 3482342"/>
              <a:gd name="connsiteX59" fmla="*/ 6941837 w 12192000"/>
              <a:gd name="connsiteY59" fmla="*/ 1840640 h 3482342"/>
              <a:gd name="connsiteX60" fmla="*/ 6837145 w 12192000"/>
              <a:gd name="connsiteY60" fmla="*/ 1870724 h 3482342"/>
              <a:gd name="connsiteX61" fmla="*/ 6753991 w 12192000"/>
              <a:gd name="connsiteY61" fmla="*/ 1860969 h 3482342"/>
              <a:gd name="connsiteX62" fmla="*/ 6727754 w 12192000"/>
              <a:gd name="connsiteY62" fmla="*/ 1882372 h 3482342"/>
              <a:gd name="connsiteX63" fmla="*/ 6723371 w 12192000"/>
              <a:gd name="connsiteY63" fmla="*/ 1886494 h 3482342"/>
              <a:gd name="connsiteX64" fmla="*/ 6702779 w 12192000"/>
              <a:gd name="connsiteY64" fmla="*/ 1893601 h 3482342"/>
              <a:gd name="connsiteX65" fmla="*/ 6686657 w 12192000"/>
              <a:gd name="connsiteY65" fmla="*/ 1907344 h 3482342"/>
              <a:gd name="connsiteX66" fmla="*/ 6651330 w 12192000"/>
              <a:gd name="connsiteY66" fmla="*/ 1922921 h 3482342"/>
              <a:gd name="connsiteX67" fmla="*/ 6622958 w 12192000"/>
              <a:gd name="connsiteY67" fmla="*/ 1936255 h 3482342"/>
              <a:gd name="connsiteX68" fmla="*/ 6522602 w 12192000"/>
              <a:gd name="connsiteY68" fmla="*/ 1954133 h 3482342"/>
              <a:gd name="connsiteX69" fmla="*/ 6444344 w 12192000"/>
              <a:gd name="connsiteY69" fmla="*/ 1969663 h 3482342"/>
              <a:gd name="connsiteX70" fmla="*/ 6409626 w 12192000"/>
              <a:gd name="connsiteY70" fmla="*/ 1978846 h 3482342"/>
              <a:gd name="connsiteX71" fmla="*/ 6333446 w 12192000"/>
              <a:gd name="connsiteY71" fmla="*/ 1997163 h 3482342"/>
              <a:gd name="connsiteX72" fmla="*/ 6294933 w 12192000"/>
              <a:gd name="connsiteY72" fmla="*/ 2019412 h 3482342"/>
              <a:gd name="connsiteX73" fmla="*/ 6238719 w 12192000"/>
              <a:gd name="connsiteY73" fmla="*/ 2042547 h 3482342"/>
              <a:gd name="connsiteX74" fmla="*/ 6187205 w 12192000"/>
              <a:gd name="connsiteY74" fmla="*/ 2060048 h 3482342"/>
              <a:gd name="connsiteX75" fmla="*/ 6138780 w 12192000"/>
              <a:gd name="connsiteY75" fmla="*/ 2081918 h 3482342"/>
              <a:gd name="connsiteX76" fmla="*/ 6120125 w 12192000"/>
              <a:gd name="connsiteY76" fmla="*/ 2109475 h 3482342"/>
              <a:gd name="connsiteX77" fmla="*/ 6056576 w 12192000"/>
              <a:gd name="connsiteY77" fmla="*/ 2120066 h 3482342"/>
              <a:gd name="connsiteX78" fmla="*/ 5993794 w 12192000"/>
              <a:gd name="connsiteY78" fmla="*/ 2122569 h 3482342"/>
              <a:gd name="connsiteX79" fmla="*/ 5943601 w 12192000"/>
              <a:gd name="connsiteY79" fmla="*/ 2137719 h 3482342"/>
              <a:gd name="connsiteX80" fmla="*/ 5898141 w 12192000"/>
              <a:gd name="connsiteY80" fmla="*/ 2144806 h 3482342"/>
              <a:gd name="connsiteX81" fmla="*/ 5855337 w 12192000"/>
              <a:gd name="connsiteY81" fmla="*/ 2137719 h 3482342"/>
              <a:gd name="connsiteX82" fmla="*/ 5817682 w 12192000"/>
              <a:gd name="connsiteY82" fmla="*/ 2157358 h 3482342"/>
              <a:gd name="connsiteX83" fmla="*/ 5735300 w 12192000"/>
              <a:gd name="connsiteY83" fmla="*/ 2158902 h 3482342"/>
              <a:gd name="connsiteX84" fmla="*/ 5591469 w 12192000"/>
              <a:gd name="connsiteY84" fmla="*/ 2178389 h 3482342"/>
              <a:gd name="connsiteX85" fmla="*/ 5505818 w 12192000"/>
              <a:gd name="connsiteY85" fmla="*/ 2194207 h 3482342"/>
              <a:gd name="connsiteX86" fmla="*/ 5452860 w 12192000"/>
              <a:gd name="connsiteY86" fmla="*/ 2180085 h 3482342"/>
              <a:gd name="connsiteX87" fmla="*/ 5414282 w 12192000"/>
              <a:gd name="connsiteY87" fmla="*/ 2183070 h 3482342"/>
              <a:gd name="connsiteX88" fmla="*/ 5368369 w 12192000"/>
              <a:gd name="connsiteY88" fmla="*/ 2204272 h 3482342"/>
              <a:gd name="connsiteX89" fmla="*/ 5336354 w 12192000"/>
              <a:gd name="connsiteY89" fmla="*/ 2218920 h 3482342"/>
              <a:gd name="connsiteX90" fmla="*/ 5291263 w 12192000"/>
              <a:gd name="connsiteY90" fmla="*/ 2239182 h 3482342"/>
              <a:gd name="connsiteX91" fmla="*/ 5255152 w 12192000"/>
              <a:gd name="connsiteY91" fmla="*/ 2247164 h 3482342"/>
              <a:gd name="connsiteX92" fmla="*/ 5233796 w 12192000"/>
              <a:gd name="connsiteY92" fmla="*/ 2268260 h 3482342"/>
              <a:gd name="connsiteX93" fmla="*/ 5212786 w 12192000"/>
              <a:gd name="connsiteY93" fmla="*/ 2296592 h 3482342"/>
              <a:gd name="connsiteX94" fmla="*/ 5173523 w 12192000"/>
              <a:gd name="connsiteY94" fmla="*/ 2309057 h 3482342"/>
              <a:gd name="connsiteX95" fmla="*/ 5123830 w 12192000"/>
              <a:gd name="connsiteY95" fmla="*/ 2307070 h 3482342"/>
              <a:gd name="connsiteX96" fmla="*/ 5065426 w 12192000"/>
              <a:gd name="connsiteY96" fmla="*/ 2324076 h 3482342"/>
              <a:gd name="connsiteX97" fmla="*/ 4975908 w 12192000"/>
              <a:gd name="connsiteY97" fmla="*/ 2364128 h 3482342"/>
              <a:gd name="connsiteX98" fmla="*/ 4913723 w 12192000"/>
              <a:gd name="connsiteY98" fmla="*/ 2385265 h 3482342"/>
              <a:gd name="connsiteX99" fmla="*/ 4746485 w 12192000"/>
              <a:gd name="connsiteY99" fmla="*/ 2451769 h 3482342"/>
              <a:gd name="connsiteX100" fmla="*/ 4681588 w 12192000"/>
              <a:gd name="connsiteY100" fmla="*/ 2467494 h 3482342"/>
              <a:gd name="connsiteX101" fmla="*/ 1783655 w 12192000"/>
              <a:gd name="connsiteY101" fmla="*/ 3163860 h 3482342"/>
              <a:gd name="connsiteX102" fmla="*/ 1325955 w 12192000"/>
              <a:gd name="connsiteY102" fmla="*/ 3176692 h 3482342"/>
              <a:gd name="connsiteX103" fmla="*/ 1190384 w 12192000"/>
              <a:gd name="connsiteY103" fmla="*/ 3203504 h 3482342"/>
              <a:gd name="connsiteX104" fmla="*/ 1094537 w 12192000"/>
              <a:gd name="connsiteY104" fmla="*/ 3229469 h 3482342"/>
              <a:gd name="connsiteX105" fmla="*/ 779276 w 12192000"/>
              <a:gd name="connsiteY105" fmla="*/ 3327290 h 3482342"/>
              <a:gd name="connsiteX106" fmla="*/ 600378 w 12192000"/>
              <a:gd name="connsiteY106" fmla="*/ 3335250 h 3482342"/>
              <a:gd name="connsiteX107" fmla="*/ 493457 w 12192000"/>
              <a:gd name="connsiteY107" fmla="*/ 3365044 h 3482342"/>
              <a:gd name="connsiteX108" fmla="*/ 349402 w 12192000"/>
              <a:gd name="connsiteY108" fmla="*/ 3380897 h 3482342"/>
              <a:gd name="connsiteX109" fmla="*/ 192183 w 12192000"/>
              <a:gd name="connsiteY109" fmla="*/ 3460075 h 3482342"/>
              <a:gd name="connsiteX110" fmla="*/ 46713 w 12192000"/>
              <a:gd name="connsiteY110" fmla="*/ 3462986 h 3482342"/>
              <a:gd name="connsiteX111" fmla="*/ 2765 w 12192000"/>
              <a:gd name="connsiteY111" fmla="*/ 3480770 h 3482342"/>
              <a:gd name="connsiteX112" fmla="*/ 0 w 12192000"/>
              <a:gd name="connsiteY112" fmla="*/ 3482342 h 3482342"/>
              <a:gd name="connsiteX113" fmla="*/ 0 w 12192000"/>
              <a:gd name="connsiteY11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495949 w 12192000"/>
              <a:gd name="connsiteY49" fmla="*/ 1902425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41837 w 12192000"/>
              <a:gd name="connsiteY60" fmla="*/ 1840640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686657 w 12192000"/>
              <a:gd name="connsiteY66" fmla="*/ 1907344 h 3482342"/>
              <a:gd name="connsiteX67" fmla="*/ 6651330 w 12192000"/>
              <a:gd name="connsiteY67" fmla="*/ 1922921 h 3482342"/>
              <a:gd name="connsiteX68" fmla="*/ 6622958 w 12192000"/>
              <a:gd name="connsiteY68" fmla="*/ 1936255 h 3482342"/>
              <a:gd name="connsiteX69" fmla="*/ 6522602 w 12192000"/>
              <a:gd name="connsiteY69" fmla="*/ 1954133 h 3482342"/>
              <a:gd name="connsiteX70" fmla="*/ 6444344 w 12192000"/>
              <a:gd name="connsiteY70" fmla="*/ 1969663 h 3482342"/>
              <a:gd name="connsiteX71" fmla="*/ 6409626 w 12192000"/>
              <a:gd name="connsiteY71" fmla="*/ 1978846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87205 w 12192000"/>
              <a:gd name="connsiteY75" fmla="*/ 2060048 h 3482342"/>
              <a:gd name="connsiteX76" fmla="*/ 6138780 w 12192000"/>
              <a:gd name="connsiteY76" fmla="*/ 2081918 h 3482342"/>
              <a:gd name="connsiteX77" fmla="*/ 6120125 w 12192000"/>
              <a:gd name="connsiteY77" fmla="*/ 2109475 h 3482342"/>
              <a:gd name="connsiteX78" fmla="*/ 6056576 w 12192000"/>
              <a:gd name="connsiteY78" fmla="*/ 2120066 h 3482342"/>
              <a:gd name="connsiteX79" fmla="*/ 5993794 w 12192000"/>
              <a:gd name="connsiteY79" fmla="*/ 2122569 h 3482342"/>
              <a:gd name="connsiteX80" fmla="*/ 5943601 w 12192000"/>
              <a:gd name="connsiteY80" fmla="*/ 2137719 h 3482342"/>
              <a:gd name="connsiteX81" fmla="*/ 5898141 w 12192000"/>
              <a:gd name="connsiteY81" fmla="*/ 2144806 h 3482342"/>
              <a:gd name="connsiteX82" fmla="*/ 5855337 w 12192000"/>
              <a:gd name="connsiteY82" fmla="*/ 2137719 h 3482342"/>
              <a:gd name="connsiteX83" fmla="*/ 5817682 w 12192000"/>
              <a:gd name="connsiteY83" fmla="*/ 2157358 h 3482342"/>
              <a:gd name="connsiteX84" fmla="*/ 5735300 w 12192000"/>
              <a:gd name="connsiteY84" fmla="*/ 2158902 h 3482342"/>
              <a:gd name="connsiteX85" fmla="*/ 5591469 w 12192000"/>
              <a:gd name="connsiteY85" fmla="*/ 2178389 h 3482342"/>
              <a:gd name="connsiteX86" fmla="*/ 5505818 w 12192000"/>
              <a:gd name="connsiteY86" fmla="*/ 2194207 h 3482342"/>
              <a:gd name="connsiteX87" fmla="*/ 5452860 w 12192000"/>
              <a:gd name="connsiteY87" fmla="*/ 2180085 h 3482342"/>
              <a:gd name="connsiteX88" fmla="*/ 5414282 w 12192000"/>
              <a:gd name="connsiteY88" fmla="*/ 2183070 h 3482342"/>
              <a:gd name="connsiteX89" fmla="*/ 5368369 w 12192000"/>
              <a:gd name="connsiteY89" fmla="*/ 2204272 h 3482342"/>
              <a:gd name="connsiteX90" fmla="*/ 5336354 w 12192000"/>
              <a:gd name="connsiteY90" fmla="*/ 2218920 h 3482342"/>
              <a:gd name="connsiteX91" fmla="*/ 5291263 w 12192000"/>
              <a:gd name="connsiteY91" fmla="*/ 2239182 h 3482342"/>
              <a:gd name="connsiteX92" fmla="*/ 5255152 w 12192000"/>
              <a:gd name="connsiteY92" fmla="*/ 2247164 h 3482342"/>
              <a:gd name="connsiteX93" fmla="*/ 5233796 w 12192000"/>
              <a:gd name="connsiteY93" fmla="*/ 2268260 h 3482342"/>
              <a:gd name="connsiteX94" fmla="*/ 5212786 w 12192000"/>
              <a:gd name="connsiteY94" fmla="*/ 2296592 h 3482342"/>
              <a:gd name="connsiteX95" fmla="*/ 5173523 w 12192000"/>
              <a:gd name="connsiteY95" fmla="*/ 2309057 h 3482342"/>
              <a:gd name="connsiteX96" fmla="*/ 5123830 w 12192000"/>
              <a:gd name="connsiteY96" fmla="*/ 2307070 h 3482342"/>
              <a:gd name="connsiteX97" fmla="*/ 5065426 w 12192000"/>
              <a:gd name="connsiteY97" fmla="*/ 2324076 h 3482342"/>
              <a:gd name="connsiteX98" fmla="*/ 4975908 w 12192000"/>
              <a:gd name="connsiteY98" fmla="*/ 2364128 h 3482342"/>
              <a:gd name="connsiteX99" fmla="*/ 4913723 w 12192000"/>
              <a:gd name="connsiteY99" fmla="*/ 2385265 h 3482342"/>
              <a:gd name="connsiteX100" fmla="*/ 4746485 w 12192000"/>
              <a:gd name="connsiteY100" fmla="*/ 2451769 h 3482342"/>
              <a:gd name="connsiteX101" fmla="*/ 4681588 w 12192000"/>
              <a:gd name="connsiteY101" fmla="*/ 2467494 h 3482342"/>
              <a:gd name="connsiteX102" fmla="*/ 1783655 w 12192000"/>
              <a:gd name="connsiteY102" fmla="*/ 3163860 h 3482342"/>
              <a:gd name="connsiteX103" fmla="*/ 1325955 w 12192000"/>
              <a:gd name="connsiteY103" fmla="*/ 3176692 h 3482342"/>
              <a:gd name="connsiteX104" fmla="*/ 1190384 w 12192000"/>
              <a:gd name="connsiteY104" fmla="*/ 3203504 h 3482342"/>
              <a:gd name="connsiteX105" fmla="*/ 1094537 w 12192000"/>
              <a:gd name="connsiteY105" fmla="*/ 3229469 h 3482342"/>
              <a:gd name="connsiteX106" fmla="*/ 779276 w 12192000"/>
              <a:gd name="connsiteY106" fmla="*/ 3327290 h 3482342"/>
              <a:gd name="connsiteX107" fmla="*/ 600378 w 12192000"/>
              <a:gd name="connsiteY107" fmla="*/ 3335250 h 3482342"/>
              <a:gd name="connsiteX108" fmla="*/ 493457 w 12192000"/>
              <a:gd name="connsiteY108" fmla="*/ 3365044 h 3482342"/>
              <a:gd name="connsiteX109" fmla="*/ 349402 w 12192000"/>
              <a:gd name="connsiteY109" fmla="*/ 3380897 h 3482342"/>
              <a:gd name="connsiteX110" fmla="*/ 192183 w 12192000"/>
              <a:gd name="connsiteY110" fmla="*/ 3460075 h 3482342"/>
              <a:gd name="connsiteX111" fmla="*/ 46713 w 12192000"/>
              <a:gd name="connsiteY111" fmla="*/ 3462986 h 3482342"/>
              <a:gd name="connsiteX112" fmla="*/ 2765 w 12192000"/>
              <a:gd name="connsiteY112" fmla="*/ 3480770 h 3482342"/>
              <a:gd name="connsiteX113" fmla="*/ 0 w 12192000"/>
              <a:gd name="connsiteY113" fmla="*/ 3482342 h 3482342"/>
              <a:gd name="connsiteX114" fmla="*/ 0 w 12192000"/>
              <a:gd name="connsiteY11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495949 w 12192000"/>
              <a:gd name="connsiteY49" fmla="*/ 1902425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41837 w 12192000"/>
              <a:gd name="connsiteY60" fmla="*/ 1840640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686657 w 12192000"/>
              <a:gd name="connsiteY66" fmla="*/ 1907344 h 3482342"/>
              <a:gd name="connsiteX67" fmla="*/ 6651330 w 12192000"/>
              <a:gd name="connsiteY67" fmla="*/ 1922921 h 3482342"/>
              <a:gd name="connsiteX68" fmla="*/ 6622958 w 12192000"/>
              <a:gd name="connsiteY68" fmla="*/ 1936255 h 3482342"/>
              <a:gd name="connsiteX69" fmla="*/ 6522602 w 12192000"/>
              <a:gd name="connsiteY69" fmla="*/ 1954133 h 3482342"/>
              <a:gd name="connsiteX70" fmla="*/ 6444344 w 12192000"/>
              <a:gd name="connsiteY70" fmla="*/ 1969663 h 3482342"/>
              <a:gd name="connsiteX71" fmla="*/ 6409626 w 12192000"/>
              <a:gd name="connsiteY71" fmla="*/ 1978846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87205 w 12192000"/>
              <a:gd name="connsiteY75" fmla="*/ 2060048 h 3482342"/>
              <a:gd name="connsiteX76" fmla="*/ 6138780 w 12192000"/>
              <a:gd name="connsiteY76" fmla="*/ 2081918 h 3482342"/>
              <a:gd name="connsiteX77" fmla="*/ 6120125 w 12192000"/>
              <a:gd name="connsiteY77" fmla="*/ 2109475 h 3482342"/>
              <a:gd name="connsiteX78" fmla="*/ 6056576 w 12192000"/>
              <a:gd name="connsiteY78" fmla="*/ 2120066 h 3482342"/>
              <a:gd name="connsiteX79" fmla="*/ 5993794 w 12192000"/>
              <a:gd name="connsiteY79" fmla="*/ 2122569 h 3482342"/>
              <a:gd name="connsiteX80" fmla="*/ 5943601 w 12192000"/>
              <a:gd name="connsiteY80" fmla="*/ 2137719 h 3482342"/>
              <a:gd name="connsiteX81" fmla="*/ 5898141 w 12192000"/>
              <a:gd name="connsiteY81" fmla="*/ 2144806 h 3482342"/>
              <a:gd name="connsiteX82" fmla="*/ 5855337 w 12192000"/>
              <a:gd name="connsiteY82" fmla="*/ 2137719 h 3482342"/>
              <a:gd name="connsiteX83" fmla="*/ 5817682 w 12192000"/>
              <a:gd name="connsiteY83" fmla="*/ 2157358 h 3482342"/>
              <a:gd name="connsiteX84" fmla="*/ 5735300 w 12192000"/>
              <a:gd name="connsiteY84" fmla="*/ 2158902 h 3482342"/>
              <a:gd name="connsiteX85" fmla="*/ 5591469 w 12192000"/>
              <a:gd name="connsiteY85" fmla="*/ 2178389 h 3482342"/>
              <a:gd name="connsiteX86" fmla="*/ 5505818 w 12192000"/>
              <a:gd name="connsiteY86" fmla="*/ 2194207 h 3482342"/>
              <a:gd name="connsiteX87" fmla="*/ 5452860 w 12192000"/>
              <a:gd name="connsiteY87" fmla="*/ 2180085 h 3482342"/>
              <a:gd name="connsiteX88" fmla="*/ 5414282 w 12192000"/>
              <a:gd name="connsiteY88" fmla="*/ 2183070 h 3482342"/>
              <a:gd name="connsiteX89" fmla="*/ 5368369 w 12192000"/>
              <a:gd name="connsiteY89" fmla="*/ 2204272 h 3482342"/>
              <a:gd name="connsiteX90" fmla="*/ 5336354 w 12192000"/>
              <a:gd name="connsiteY90" fmla="*/ 2218920 h 3482342"/>
              <a:gd name="connsiteX91" fmla="*/ 5291263 w 12192000"/>
              <a:gd name="connsiteY91" fmla="*/ 2239182 h 3482342"/>
              <a:gd name="connsiteX92" fmla="*/ 5255152 w 12192000"/>
              <a:gd name="connsiteY92" fmla="*/ 2247164 h 3482342"/>
              <a:gd name="connsiteX93" fmla="*/ 5233796 w 12192000"/>
              <a:gd name="connsiteY93" fmla="*/ 2268260 h 3482342"/>
              <a:gd name="connsiteX94" fmla="*/ 5212786 w 12192000"/>
              <a:gd name="connsiteY94" fmla="*/ 2296592 h 3482342"/>
              <a:gd name="connsiteX95" fmla="*/ 5173523 w 12192000"/>
              <a:gd name="connsiteY95" fmla="*/ 2309057 h 3482342"/>
              <a:gd name="connsiteX96" fmla="*/ 5123830 w 12192000"/>
              <a:gd name="connsiteY96" fmla="*/ 2307070 h 3482342"/>
              <a:gd name="connsiteX97" fmla="*/ 5065426 w 12192000"/>
              <a:gd name="connsiteY97" fmla="*/ 2324076 h 3482342"/>
              <a:gd name="connsiteX98" fmla="*/ 4975908 w 12192000"/>
              <a:gd name="connsiteY98" fmla="*/ 2364128 h 3482342"/>
              <a:gd name="connsiteX99" fmla="*/ 4913723 w 12192000"/>
              <a:gd name="connsiteY99" fmla="*/ 2385265 h 3482342"/>
              <a:gd name="connsiteX100" fmla="*/ 4746485 w 12192000"/>
              <a:gd name="connsiteY100" fmla="*/ 2451769 h 3482342"/>
              <a:gd name="connsiteX101" fmla="*/ 4681588 w 12192000"/>
              <a:gd name="connsiteY101" fmla="*/ 2467494 h 3482342"/>
              <a:gd name="connsiteX102" fmla="*/ 1783655 w 12192000"/>
              <a:gd name="connsiteY102" fmla="*/ 3163860 h 3482342"/>
              <a:gd name="connsiteX103" fmla="*/ 1325955 w 12192000"/>
              <a:gd name="connsiteY103" fmla="*/ 3176692 h 3482342"/>
              <a:gd name="connsiteX104" fmla="*/ 1190384 w 12192000"/>
              <a:gd name="connsiteY104" fmla="*/ 3203504 h 3482342"/>
              <a:gd name="connsiteX105" fmla="*/ 1094537 w 12192000"/>
              <a:gd name="connsiteY105" fmla="*/ 3229469 h 3482342"/>
              <a:gd name="connsiteX106" fmla="*/ 779276 w 12192000"/>
              <a:gd name="connsiteY106" fmla="*/ 3327290 h 3482342"/>
              <a:gd name="connsiteX107" fmla="*/ 600378 w 12192000"/>
              <a:gd name="connsiteY107" fmla="*/ 3335250 h 3482342"/>
              <a:gd name="connsiteX108" fmla="*/ 493457 w 12192000"/>
              <a:gd name="connsiteY108" fmla="*/ 3365044 h 3482342"/>
              <a:gd name="connsiteX109" fmla="*/ 349402 w 12192000"/>
              <a:gd name="connsiteY109" fmla="*/ 3380897 h 3482342"/>
              <a:gd name="connsiteX110" fmla="*/ 192183 w 12192000"/>
              <a:gd name="connsiteY110" fmla="*/ 3460075 h 3482342"/>
              <a:gd name="connsiteX111" fmla="*/ 46713 w 12192000"/>
              <a:gd name="connsiteY111" fmla="*/ 3462986 h 3482342"/>
              <a:gd name="connsiteX112" fmla="*/ 2765 w 12192000"/>
              <a:gd name="connsiteY112" fmla="*/ 3480770 h 3482342"/>
              <a:gd name="connsiteX113" fmla="*/ 0 w 12192000"/>
              <a:gd name="connsiteY113" fmla="*/ 3482342 h 3482342"/>
              <a:gd name="connsiteX114" fmla="*/ 0 w 12192000"/>
              <a:gd name="connsiteY11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264922 w 12192000"/>
              <a:gd name="connsiteY32" fmla="*/ 1472107 h 3482342"/>
              <a:gd name="connsiteX33" fmla="*/ 10058690 w 12192000"/>
              <a:gd name="connsiteY33" fmla="*/ 1474888 h 3482342"/>
              <a:gd name="connsiteX34" fmla="*/ 10004424 w 12192000"/>
              <a:gd name="connsiteY34" fmla="*/ 1489801 h 3482342"/>
              <a:gd name="connsiteX35" fmla="*/ 9999951 w 12192000"/>
              <a:gd name="connsiteY35" fmla="*/ 1499127 h 3482342"/>
              <a:gd name="connsiteX36" fmla="*/ 9845462 w 12192000"/>
              <a:gd name="connsiteY36" fmla="*/ 1548192 h 3482342"/>
              <a:gd name="connsiteX37" fmla="*/ 9736156 w 12192000"/>
              <a:gd name="connsiteY37" fmla="*/ 1581928 h 3482342"/>
              <a:gd name="connsiteX38" fmla="*/ 9693355 w 12192000"/>
              <a:gd name="connsiteY38" fmla="*/ 1602632 h 3482342"/>
              <a:gd name="connsiteX39" fmla="*/ 9664242 w 12192000"/>
              <a:gd name="connsiteY39" fmla="*/ 1622075 h 3482342"/>
              <a:gd name="connsiteX40" fmla="*/ 9579195 w 12192000"/>
              <a:gd name="connsiteY40" fmla="*/ 1648017 h 3482342"/>
              <a:gd name="connsiteX41" fmla="*/ 9433652 w 12192000"/>
              <a:gd name="connsiteY41" fmla="*/ 1681174 h 3482342"/>
              <a:gd name="connsiteX42" fmla="*/ 9403775 w 12192000"/>
              <a:gd name="connsiteY42" fmla="*/ 1690403 h 3482342"/>
              <a:gd name="connsiteX43" fmla="*/ 9382503 w 12192000"/>
              <a:gd name="connsiteY43" fmla="*/ 1706957 h 3482342"/>
              <a:gd name="connsiteX44" fmla="*/ 9381410 w 12192000"/>
              <a:gd name="connsiteY44" fmla="*/ 1718312 h 3482342"/>
              <a:gd name="connsiteX45" fmla="*/ 9365685 w 12192000"/>
              <a:gd name="connsiteY45" fmla="*/ 1724772 h 3482342"/>
              <a:gd name="connsiteX46" fmla="*/ 9278020 w 12192000"/>
              <a:gd name="connsiteY46" fmla="*/ 1741161 h 3482342"/>
              <a:gd name="connsiteX47" fmla="*/ 9217145 w 12192000"/>
              <a:gd name="connsiteY47" fmla="*/ 1771195 h 3482342"/>
              <a:gd name="connsiteX48" fmla="*/ 8955875 w 12192000"/>
              <a:gd name="connsiteY48" fmla="*/ 1796806 h 3482342"/>
              <a:gd name="connsiteX49" fmla="*/ 8648415 w 12192000"/>
              <a:gd name="connsiteY49" fmla="*/ 1878623 h 3482342"/>
              <a:gd name="connsiteX50" fmla="*/ 8495949 w 12192000"/>
              <a:gd name="connsiteY50" fmla="*/ 1902425 h 3482342"/>
              <a:gd name="connsiteX51" fmla="*/ 8236214 w 12192000"/>
              <a:gd name="connsiteY51" fmla="*/ 1909725 h 3482342"/>
              <a:gd name="connsiteX52" fmla="*/ 8132104 w 12192000"/>
              <a:gd name="connsiteY52" fmla="*/ 1895727 h 3482342"/>
              <a:gd name="connsiteX53" fmla="*/ 7918078 w 12192000"/>
              <a:gd name="connsiteY53" fmla="*/ 1862668 h 3482342"/>
              <a:gd name="connsiteX54" fmla="*/ 7817899 w 12192000"/>
              <a:gd name="connsiteY54" fmla="*/ 1862176 h 3482342"/>
              <a:gd name="connsiteX55" fmla="*/ 7768994 w 12192000"/>
              <a:gd name="connsiteY55" fmla="*/ 1855721 h 3482342"/>
              <a:gd name="connsiteX56" fmla="*/ 7618027 w 12192000"/>
              <a:gd name="connsiteY56" fmla="*/ 1830959 h 3482342"/>
              <a:gd name="connsiteX57" fmla="*/ 7449425 w 12192000"/>
              <a:gd name="connsiteY57" fmla="*/ 1810910 h 3482342"/>
              <a:gd name="connsiteX58" fmla="*/ 7342915 w 12192000"/>
              <a:gd name="connsiteY58" fmla="*/ 1819827 h 3482342"/>
              <a:gd name="connsiteX59" fmla="*/ 7255191 w 12192000"/>
              <a:gd name="connsiteY59" fmla="*/ 1834354 h 3482342"/>
              <a:gd name="connsiteX60" fmla="*/ 7131205 w 12192000"/>
              <a:gd name="connsiteY60" fmla="*/ 1845557 h 3482342"/>
              <a:gd name="connsiteX61" fmla="*/ 6941837 w 12192000"/>
              <a:gd name="connsiteY61" fmla="*/ 1840640 h 3482342"/>
              <a:gd name="connsiteX62" fmla="*/ 6837145 w 12192000"/>
              <a:gd name="connsiteY62" fmla="*/ 1870724 h 3482342"/>
              <a:gd name="connsiteX63" fmla="*/ 6753991 w 12192000"/>
              <a:gd name="connsiteY63" fmla="*/ 1860969 h 3482342"/>
              <a:gd name="connsiteX64" fmla="*/ 6727754 w 12192000"/>
              <a:gd name="connsiteY64" fmla="*/ 1882372 h 3482342"/>
              <a:gd name="connsiteX65" fmla="*/ 6723371 w 12192000"/>
              <a:gd name="connsiteY65" fmla="*/ 1886494 h 3482342"/>
              <a:gd name="connsiteX66" fmla="*/ 6702779 w 12192000"/>
              <a:gd name="connsiteY66" fmla="*/ 1893601 h 3482342"/>
              <a:gd name="connsiteX67" fmla="*/ 6686657 w 12192000"/>
              <a:gd name="connsiteY67" fmla="*/ 1907344 h 3482342"/>
              <a:gd name="connsiteX68" fmla="*/ 6651330 w 12192000"/>
              <a:gd name="connsiteY68" fmla="*/ 1922921 h 3482342"/>
              <a:gd name="connsiteX69" fmla="*/ 6622958 w 12192000"/>
              <a:gd name="connsiteY69" fmla="*/ 1936255 h 3482342"/>
              <a:gd name="connsiteX70" fmla="*/ 6522602 w 12192000"/>
              <a:gd name="connsiteY70" fmla="*/ 1954133 h 3482342"/>
              <a:gd name="connsiteX71" fmla="*/ 6444344 w 12192000"/>
              <a:gd name="connsiteY71" fmla="*/ 1969663 h 3482342"/>
              <a:gd name="connsiteX72" fmla="*/ 6409626 w 12192000"/>
              <a:gd name="connsiteY72" fmla="*/ 1978846 h 3482342"/>
              <a:gd name="connsiteX73" fmla="*/ 6333446 w 12192000"/>
              <a:gd name="connsiteY73" fmla="*/ 1997163 h 3482342"/>
              <a:gd name="connsiteX74" fmla="*/ 6294933 w 12192000"/>
              <a:gd name="connsiteY74" fmla="*/ 2019412 h 3482342"/>
              <a:gd name="connsiteX75" fmla="*/ 6238719 w 12192000"/>
              <a:gd name="connsiteY75" fmla="*/ 2042547 h 3482342"/>
              <a:gd name="connsiteX76" fmla="*/ 6187205 w 12192000"/>
              <a:gd name="connsiteY76" fmla="*/ 2060048 h 3482342"/>
              <a:gd name="connsiteX77" fmla="*/ 6138780 w 12192000"/>
              <a:gd name="connsiteY77" fmla="*/ 2081918 h 3482342"/>
              <a:gd name="connsiteX78" fmla="*/ 6120125 w 12192000"/>
              <a:gd name="connsiteY78" fmla="*/ 2109475 h 3482342"/>
              <a:gd name="connsiteX79" fmla="*/ 6056576 w 12192000"/>
              <a:gd name="connsiteY79" fmla="*/ 2120066 h 3482342"/>
              <a:gd name="connsiteX80" fmla="*/ 5993794 w 12192000"/>
              <a:gd name="connsiteY80" fmla="*/ 2122569 h 3482342"/>
              <a:gd name="connsiteX81" fmla="*/ 5943601 w 12192000"/>
              <a:gd name="connsiteY81" fmla="*/ 2137719 h 3482342"/>
              <a:gd name="connsiteX82" fmla="*/ 5898141 w 12192000"/>
              <a:gd name="connsiteY82" fmla="*/ 2144806 h 3482342"/>
              <a:gd name="connsiteX83" fmla="*/ 5855337 w 12192000"/>
              <a:gd name="connsiteY83" fmla="*/ 2137719 h 3482342"/>
              <a:gd name="connsiteX84" fmla="*/ 5817682 w 12192000"/>
              <a:gd name="connsiteY84" fmla="*/ 2157358 h 3482342"/>
              <a:gd name="connsiteX85" fmla="*/ 5735300 w 12192000"/>
              <a:gd name="connsiteY85" fmla="*/ 2158902 h 3482342"/>
              <a:gd name="connsiteX86" fmla="*/ 5591469 w 12192000"/>
              <a:gd name="connsiteY86" fmla="*/ 2178389 h 3482342"/>
              <a:gd name="connsiteX87" fmla="*/ 5505818 w 12192000"/>
              <a:gd name="connsiteY87" fmla="*/ 2194207 h 3482342"/>
              <a:gd name="connsiteX88" fmla="*/ 5452860 w 12192000"/>
              <a:gd name="connsiteY88" fmla="*/ 2180085 h 3482342"/>
              <a:gd name="connsiteX89" fmla="*/ 5414282 w 12192000"/>
              <a:gd name="connsiteY89" fmla="*/ 2183070 h 3482342"/>
              <a:gd name="connsiteX90" fmla="*/ 5368369 w 12192000"/>
              <a:gd name="connsiteY90" fmla="*/ 2204272 h 3482342"/>
              <a:gd name="connsiteX91" fmla="*/ 5336354 w 12192000"/>
              <a:gd name="connsiteY91" fmla="*/ 2218920 h 3482342"/>
              <a:gd name="connsiteX92" fmla="*/ 5291263 w 12192000"/>
              <a:gd name="connsiteY92" fmla="*/ 2239182 h 3482342"/>
              <a:gd name="connsiteX93" fmla="*/ 5255152 w 12192000"/>
              <a:gd name="connsiteY93" fmla="*/ 2247164 h 3482342"/>
              <a:gd name="connsiteX94" fmla="*/ 5233796 w 12192000"/>
              <a:gd name="connsiteY94" fmla="*/ 2268260 h 3482342"/>
              <a:gd name="connsiteX95" fmla="*/ 5212786 w 12192000"/>
              <a:gd name="connsiteY95" fmla="*/ 2296592 h 3482342"/>
              <a:gd name="connsiteX96" fmla="*/ 5173523 w 12192000"/>
              <a:gd name="connsiteY96" fmla="*/ 2309057 h 3482342"/>
              <a:gd name="connsiteX97" fmla="*/ 5123830 w 12192000"/>
              <a:gd name="connsiteY97" fmla="*/ 2307070 h 3482342"/>
              <a:gd name="connsiteX98" fmla="*/ 5065426 w 12192000"/>
              <a:gd name="connsiteY98" fmla="*/ 2324076 h 3482342"/>
              <a:gd name="connsiteX99" fmla="*/ 4975908 w 12192000"/>
              <a:gd name="connsiteY99" fmla="*/ 2364128 h 3482342"/>
              <a:gd name="connsiteX100" fmla="*/ 4913723 w 12192000"/>
              <a:gd name="connsiteY100" fmla="*/ 2385265 h 3482342"/>
              <a:gd name="connsiteX101" fmla="*/ 4746485 w 12192000"/>
              <a:gd name="connsiteY101" fmla="*/ 2451769 h 3482342"/>
              <a:gd name="connsiteX102" fmla="*/ 4681588 w 12192000"/>
              <a:gd name="connsiteY102" fmla="*/ 2467494 h 3482342"/>
              <a:gd name="connsiteX103" fmla="*/ 1783655 w 12192000"/>
              <a:gd name="connsiteY103" fmla="*/ 3163860 h 3482342"/>
              <a:gd name="connsiteX104" fmla="*/ 1325955 w 12192000"/>
              <a:gd name="connsiteY104" fmla="*/ 3176692 h 3482342"/>
              <a:gd name="connsiteX105" fmla="*/ 1190384 w 12192000"/>
              <a:gd name="connsiteY105" fmla="*/ 3203504 h 3482342"/>
              <a:gd name="connsiteX106" fmla="*/ 1094537 w 12192000"/>
              <a:gd name="connsiteY106" fmla="*/ 3229469 h 3482342"/>
              <a:gd name="connsiteX107" fmla="*/ 779276 w 12192000"/>
              <a:gd name="connsiteY107" fmla="*/ 3327290 h 3482342"/>
              <a:gd name="connsiteX108" fmla="*/ 600378 w 12192000"/>
              <a:gd name="connsiteY108" fmla="*/ 3335250 h 3482342"/>
              <a:gd name="connsiteX109" fmla="*/ 493457 w 12192000"/>
              <a:gd name="connsiteY109" fmla="*/ 3365044 h 3482342"/>
              <a:gd name="connsiteX110" fmla="*/ 349402 w 12192000"/>
              <a:gd name="connsiteY110" fmla="*/ 3380897 h 3482342"/>
              <a:gd name="connsiteX111" fmla="*/ 192183 w 12192000"/>
              <a:gd name="connsiteY111" fmla="*/ 3460075 h 3482342"/>
              <a:gd name="connsiteX112" fmla="*/ 46713 w 12192000"/>
              <a:gd name="connsiteY112" fmla="*/ 3462986 h 3482342"/>
              <a:gd name="connsiteX113" fmla="*/ 2765 w 12192000"/>
              <a:gd name="connsiteY113" fmla="*/ 3480770 h 3482342"/>
              <a:gd name="connsiteX114" fmla="*/ 0 w 12192000"/>
              <a:gd name="connsiteY114" fmla="*/ 3482342 h 3482342"/>
              <a:gd name="connsiteX115" fmla="*/ 0 w 12192000"/>
              <a:gd name="connsiteY11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058690 w 12192000"/>
              <a:gd name="connsiteY34" fmla="*/ 1474888 h 3482342"/>
              <a:gd name="connsiteX35" fmla="*/ 10004424 w 12192000"/>
              <a:gd name="connsiteY35" fmla="*/ 1489801 h 3482342"/>
              <a:gd name="connsiteX36" fmla="*/ 9999951 w 12192000"/>
              <a:gd name="connsiteY36" fmla="*/ 1499127 h 3482342"/>
              <a:gd name="connsiteX37" fmla="*/ 9845462 w 12192000"/>
              <a:gd name="connsiteY37" fmla="*/ 1548192 h 3482342"/>
              <a:gd name="connsiteX38" fmla="*/ 9736156 w 12192000"/>
              <a:gd name="connsiteY38" fmla="*/ 1581928 h 3482342"/>
              <a:gd name="connsiteX39" fmla="*/ 9693355 w 12192000"/>
              <a:gd name="connsiteY39" fmla="*/ 1602632 h 3482342"/>
              <a:gd name="connsiteX40" fmla="*/ 9664242 w 12192000"/>
              <a:gd name="connsiteY40" fmla="*/ 1622075 h 3482342"/>
              <a:gd name="connsiteX41" fmla="*/ 9579195 w 12192000"/>
              <a:gd name="connsiteY41" fmla="*/ 1648017 h 3482342"/>
              <a:gd name="connsiteX42" fmla="*/ 9433652 w 12192000"/>
              <a:gd name="connsiteY42" fmla="*/ 1681174 h 3482342"/>
              <a:gd name="connsiteX43" fmla="*/ 9403775 w 12192000"/>
              <a:gd name="connsiteY43" fmla="*/ 1690403 h 3482342"/>
              <a:gd name="connsiteX44" fmla="*/ 9382503 w 12192000"/>
              <a:gd name="connsiteY44" fmla="*/ 1706957 h 3482342"/>
              <a:gd name="connsiteX45" fmla="*/ 9381410 w 12192000"/>
              <a:gd name="connsiteY45" fmla="*/ 1718312 h 3482342"/>
              <a:gd name="connsiteX46" fmla="*/ 9365685 w 12192000"/>
              <a:gd name="connsiteY46" fmla="*/ 1724772 h 3482342"/>
              <a:gd name="connsiteX47" fmla="*/ 9278020 w 12192000"/>
              <a:gd name="connsiteY47" fmla="*/ 1741161 h 3482342"/>
              <a:gd name="connsiteX48" fmla="*/ 9217145 w 12192000"/>
              <a:gd name="connsiteY48" fmla="*/ 1771195 h 3482342"/>
              <a:gd name="connsiteX49" fmla="*/ 8955875 w 12192000"/>
              <a:gd name="connsiteY49" fmla="*/ 1796806 h 3482342"/>
              <a:gd name="connsiteX50" fmla="*/ 8648415 w 12192000"/>
              <a:gd name="connsiteY50" fmla="*/ 1878623 h 3482342"/>
              <a:gd name="connsiteX51" fmla="*/ 8495949 w 12192000"/>
              <a:gd name="connsiteY51" fmla="*/ 1902425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41837 w 12192000"/>
              <a:gd name="connsiteY62" fmla="*/ 1840640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686657 w 12192000"/>
              <a:gd name="connsiteY68" fmla="*/ 1907344 h 3482342"/>
              <a:gd name="connsiteX69" fmla="*/ 6651330 w 12192000"/>
              <a:gd name="connsiteY69" fmla="*/ 1922921 h 3482342"/>
              <a:gd name="connsiteX70" fmla="*/ 6622958 w 12192000"/>
              <a:gd name="connsiteY70" fmla="*/ 1936255 h 3482342"/>
              <a:gd name="connsiteX71" fmla="*/ 6522602 w 12192000"/>
              <a:gd name="connsiteY71" fmla="*/ 1954133 h 3482342"/>
              <a:gd name="connsiteX72" fmla="*/ 6444344 w 12192000"/>
              <a:gd name="connsiteY72" fmla="*/ 1969663 h 3482342"/>
              <a:gd name="connsiteX73" fmla="*/ 6409626 w 12192000"/>
              <a:gd name="connsiteY73" fmla="*/ 1978846 h 3482342"/>
              <a:gd name="connsiteX74" fmla="*/ 6333446 w 12192000"/>
              <a:gd name="connsiteY74" fmla="*/ 1997163 h 3482342"/>
              <a:gd name="connsiteX75" fmla="*/ 6294933 w 12192000"/>
              <a:gd name="connsiteY75" fmla="*/ 2019412 h 3482342"/>
              <a:gd name="connsiteX76" fmla="*/ 6238719 w 12192000"/>
              <a:gd name="connsiteY76" fmla="*/ 2042547 h 3482342"/>
              <a:gd name="connsiteX77" fmla="*/ 6187205 w 12192000"/>
              <a:gd name="connsiteY77" fmla="*/ 2060048 h 3482342"/>
              <a:gd name="connsiteX78" fmla="*/ 6138780 w 12192000"/>
              <a:gd name="connsiteY78" fmla="*/ 2081918 h 3482342"/>
              <a:gd name="connsiteX79" fmla="*/ 6120125 w 12192000"/>
              <a:gd name="connsiteY79" fmla="*/ 2109475 h 3482342"/>
              <a:gd name="connsiteX80" fmla="*/ 6056576 w 12192000"/>
              <a:gd name="connsiteY80" fmla="*/ 2120066 h 3482342"/>
              <a:gd name="connsiteX81" fmla="*/ 5993794 w 12192000"/>
              <a:gd name="connsiteY81" fmla="*/ 2122569 h 3482342"/>
              <a:gd name="connsiteX82" fmla="*/ 5943601 w 12192000"/>
              <a:gd name="connsiteY82" fmla="*/ 2137719 h 3482342"/>
              <a:gd name="connsiteX83" fmla="*/ 5898141 w 12192000"/>
              <a:gd name="connsiteY83" fmla="*/ 2144806 h 3482342"/>
              <a:gd name="connsiteX84" fmla="*/ 5855337 w 12192000"/>
              <a:gd name="connsiteY84" fmla="*/ 2137719 h 3482342"/>
              <a:gd name="connsiteX85" fmla="*/ 5817682 w 12192000"/>
              <a:gd name="connsiteY85" fmla="*/ 2157358 h 3482342"/>
              <a:gd name="connsiteX86" fmla="*/ 5735300 w 12192000"/>
              <a:gd name="connsiteY86" fmla="*/ 2158902 h 3482342"/>
              <a:gd name="connsiteX87" fmla="*/ 5591469 w 12192000"/>
              <a:gd name="connsiteY87" fmla="*/ 2178389 h 3482342"/>
              <a:gd name="connsiteX88" fmla="*/ 5505818 w 12192000"/>
              <a:gd name="connsiteY88" fmla="*/ 2194207 h 3482342"/>
              <a:gd name="connsiteX89" fmla="*/ 5452860 w 12192000"/>
              <a:gd name="connsiteY89" fmla="*/ 2180085 h 3482342"/>
              <a:gd name="connsiteX90" fmla="*/ 5414282 w 12192000"/>
              <a:gd name="connsiteY90" fmla="*/ 2183070 h 3482342"/>
              <a:gd name="connsiteX91" fmla="*/ 5368369 w 12192000"/>
              <a:gd name="connsiteY91" fmla="*/ 2204272 h 3482342"/>
              <a:gd name="connsiteX92" fmla="*/ 5336354 w 12192000"/>
              <a:gd name="connsiteY92" fmla="*/ 2218920 h 3482342"/>
              <a:gd name="connsiteX93" fmla="*/ 5291263 w 12192000"/>
              <a:gd name="connsiteY93" fmla="*/ 2239182 h 3482342"/>
              <a:gd name="connsiteX94" fmla="*/ 5255152 w 12192000"/>
              <a:gd name="connsiteY94" fmla="*/ 2247164 h 3482342"/>
              <a:gd name="connsiteX95" fmla="*/ 5233796 w 12192000"/>
              <a:gd name="connsiteY95" fmla="*/ 2268260 h 3482342"/>
              <a:gd name="connsiteX96" fmla="*/ 5212786 w 12192000"/>
              <a:gd name="connsiteY96" fmla="*/ 2296592 h 3482342"/>
              <a:gd name="connsiteX97" fmla="*/ 5173523 w 12192000"/>
              <a:gd name="connsiteY97" fmla="*/ 2309057 h 3482342"/>
              <a:gd name="connsiteX98" fmla="*/ 5123830 w 12192000"/>
              <a:gd name="connsiteY98" fmla="*/ 2307070 h 3482342"/>
              <a:gd name="connsiteX99" fmla="*/ 5065426 w 12192000"/>
              <a:gd name="connsiteY99" fmla="*/ 2324076 h 3482342"/>
              <a:gd name="connsiteX100" fmla="*/ 4975908 w 12192000"/>
              <a:gd name="connsiteY100" fmla="*/ 2364128 h 3482342"/>
              <a:gd name="connsiteX101" fmla="*/ 4913723 w 12192000"/>
              <a:gd name="connsiteY101" fmla="*/ 2385265 h 3482342"/>
              <a:gd name="connsiteX102" fmla="*/ 4746485 w 12192000"/>
              <a:gd name="connsiteY102" fmla="*/ 2451769 h 3482342"/>
              <a:gd name="connsiteX103" fmla="*/ 4681588 w 12192000"/>
              <a:gd name="connsiteY103" fmla="*/ 2467494 h 3482342"/>
              <a:gd name="connsiteX104" fmla="*/ 1783655 w 12192000"/>
              <a:gd name="connsiteY104" fmla="*/ 3163860 h 3482342"/>
              <a:gd name="connsiteX105" fmla="*/ 1325955 w 12192000"/>
              <a:gd name="connsiteY105" fmla="*/ 3176692 h 3482342"/>
              <a:gd name="connsiteX106" fmla="*/ 1190384 w 12192000"/>
              <a:gd name="connsiteY106" fmla="*/ 3203504 h 3482342"/>
              <a:gd name="connsiteX107" fmla="*/ 1094537 w 12192000"/>
              <a:gd name="connsiteY107" fmla="*/ 3229469 h 3482342"/>
              <a:gd name="connsiteX108" fmla="*/ 779276 w 12192000"/>
              <a:gd name="connsiteY108" fmla="*/ 3327290 h 3482342"/>
              <a:gd name="connsiteX109" fmla="*/ 600378 w 12192000"/>
              <a:gd name="connsiteY109" fmla="*/ 3335250 h 3482342"/>
              <a:gd name="connsiteX110" fmla="*/ 493457 w 12192000"/>
              <a:gd name="connsiteY110" fmla="*/ 3365044 h 3482342"/>
              <a:gd name="connsiteX111" fmla="*/ 349402 w 12192000"/>
              <a:gd name="connsiteY111" fmla="*/ 3380897 h 3482342"/>
              <a:gd name="connsiteX112" fmla="*/ 192183 w 12192000"/>
              <a:gd name="connsiteY112" fmla="*/ 3460075 h 3482342"/>
              <a:gd name="connsiteX113" fmla="*/ 46713 w 12192000"/>
              <a:gd name="connsiteY113" fmla="*/ 3462986 h 3482342"/>
              <a:gd name="connsiteX114" fmla="*/ 2765 w 12192000"/>
              <a:gd name="connsiteY114" fmla="*/ 3480770 h 3482342"/>
              <a:gd name="connsiteX115" fmla="*/ 0 w 12192000"/>
              <a:gd name="connsiteY115" fmla="*/ 3482342 h 3482342"/>
              <a:gd name="connsiteX116" fmla="*/ 0 w 12192000"/>
              <a:gd name="connsiteY11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495949 w 12192000"/>
              <a:gd name="connsiteY52" fmla="*/ 1902425 h 3482342"/>
              <a:gd name="connsiteX53" fmla="*/ 8236214 w 12192000"/>
              <a:gd name="connsiteY53" fmla="*/ 1909725 h 3482342"/>
              <a:gd name="connsiteX54" fmla="*/ 8132104 w 12192000"/>
              <a:gd name="connsiteY54" fmla="*/ 1895727 h 3482342"/>
              <a:gd name="connsiteX55" fmla="*/ 7918078 w 12192000"/>
              <a:gd name="connsiteY55" fmla="*/ 1862668 h 3482342"/>
              <a:gd name="connsiteX56" fmla="*/ 7817899 w 12192000"/>
              <a:gd name="connsiteY56" fmla="*/ 1862176 h 3482342"/>
              <a:gd name="connsiteX57" fmla="*/ 7768994 w 12192000"/>
              <a:gd name="connsiteY57" fmla="*/ 1855721 h 3482342"/>
              <a:gd name="connsiteX58" fmla="*/ 7618027 w 12192000"/>
              <a:gd name="connsiteY58" fmla="*/ 1830959 h 3482342"/>
              <a:gd name="connsiteX59" fmla="*/ 7449425 w 12192000"/>
              <a:gd name="connsiteY59" fmla="*/ 1810910 h 3482342"/>
              <a:gd name="connsiteX60" fmla="*/ 7342915 w 12192000"/>
              <a:gd name="connsiteY60" fmla="*/ 1819827 h 3482342"/>
              <a:gd name="connsiteX61" fmla="*/ 7255191 w 12192000"/>
              <a:gd name="connsiteY61" fmla="*/ 1834354 h 3482342"/>
              <a:gd name="connsiteX62" fmla="*/ 7131205 w 12192000"/>
              <a:gd name="connsiteY62" fmla="*/ 1845557 h 3482342"/>
              <a:gd name="connsiteX63" fmla="*/ 6941837 w 12192000"/>
              <a:gd name="connsiteY63" fmla="*/ 1840640 h 3482342"/>
              <a:gd name="connsiteX64" fmla="*/ 6837145 w 12192000"/>
              <a:gd name="connsiteY64" fmla="*/ 1870724 h 3482342"/>
              <a:gd name="connsiteX65" fmla="*/ 6753991 w 12192000"/>
              <a:gd name="connsiteY65" fmla="*/ 1860969 h 3482342"/>
              <a:gd name="connsiteX66" fmla="*/ 6727754 w 12192000"/>
              <a:gd name="connsiteY66" fmla="*/ 1882372 h 3482342"/>
              <a:gd name="connsiteX67" fmla="*/ 6723371 w 12192000"/>
              <a:gd name="connsiteY67" fmla="*/ 1886494 h 3482342"/>
              <a:gd name="connsiteX68" fmla="*/ 6702779 w 12192000"/>
              <a:gd name="connsiteY68" fmla="*/ 1893601 h 3482342"/>
              <a:gd name="connsiteX69" fmla="*/ 6686657 w 12192000"/>
              <a:gd name="connsiteY69" fmla="*/ 1907344 h 3482342"/>
              <a:gd name="connsiteX70" fmla="*/ 6651330 w 12192000"/>
              <a:gd name="connsiteY70" fmla="*/ 1922921 h 3482342"/>
              <a:gd name="connsiteX71" fmla="*/ 6622958 w 12192000"/>
              <a:gd name="connsiteY71" fmla="*/ 1936255 h 3482342"/>
              <a:gd name="connsiteX72" fmla="*/ 6522602 w 12192000"/>
              <a:gd name="connsiteY72" fmla="*/ 1954133 h 3482342"/>
              <a:gd name="connsiteX73" fmla="*/ 6444344 w 12192000"/>
              <a:gd name="connsiteY73" fmla="*/ 1969663 h 3482342"/>
              <a:gd name="connsiteX74" fmla="*/ 6409626 w 12192000"/>
              <a:gd name="connsiteY74" fmla="*/ 1978846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87205 w 12192000"/>
              <a:gd name="connsiteY78" fmla="*/ 2060048 h 3482342"/>
              <a:gd name="connsiteX79" fmla="*/ 6138780 w 12192000"/>
              <a:gd name="connsiteY79" fmla="*/ 2081918 h 3482342"/>
              <a:gd name="connsiteX80" fmla="*/ 6120125 w 12192000"/>
              <a:gd name="connsiteY80" fmla="*/ 2109475 h 3482342"/>
              <a:gd name="connsiteX81" fmla="*/ 6056576 w 12192000"/>
              <a:gd name="connsiteY81" fmla="*/ 2120066 h 3482342"/>
              <a:gd name="connsiteX82" fmla="*/ 5993794 w 12192000"/>
              <a:gd name="connsiteY82" fmla="*/ 2122569 h 3482342"/>
              <a:gd name="connsiteX83" fmla="*/ 5943601 w 12192000"/>
              <a:gd name="connsiteY83" fmla="*/ 2137719 h 3482342"/>
              <a:gd name="connsiteX84" fmla="*/ 5898141 w 12192000"/>
              <a:gd name="connsiteY84" fmla="*/ 2144806 h 3482342"/>
              <a:gd name="connsiteX85" fmla="*/ 5855337 w 12192000"/>
              <a:gd name="connsiteY85" fmla="*/ 2137719 h 3482342"/>
              <a:gd name="connsiteX86" fmla="*/ 5817682 w 12192000"/>
              <a:gd name="connsiteY86" fmla="*/ 2157358 h 3482342"/>
              <a:gd name="connsiteX87" fmla="*/ 5735300 w 12192000"/>
              <a:gd name="connsiteY87" fmla="*/ 2158902 h 3482342"/>
              <a:gd name="connsiteX88" fmla="*/ 5591469 w 12192000"/>
              <a:gd name="connsiteY88" fmla="*/ 2178389 h 3482342"/>
              <a:gd name="connsiteX89" fmla="*/ 5505818 w 12192000"/>
              <a:gd name="connsiteY89" fmla="*/ 2194207 h 3482342"/>
              <a:gd name="connsiteX90" fmla="*/ 5452860 w 12192000"/>
              <a:gd name="connsiteY90" fmla="*/ 2180085 h 3482342"/>
              <a:gd name="connsiteX91" fmla="*/ 5414282 w 12192000"/>
              <a:gd name="connsiteY91" fmla="*/ 2183070 h 3482342"/>
              <a:gd name="connsiteX92" fmla="*/ 5368369 w 12192000"/>
              <a:gd name="connsiteY92" fmla="*/ 2204272 h 3482342"/>
              <a:gd name="connsiteX93" fmla="*/ 5336354 w 12192000"/>
              <a:gd name="connsiteY93" fmla="*/ 2218920 h 3482342"/>
              <a:gd name="connsiteX94" fmla="*/ 5291263 w 12192000"/>
              <a:gd name="connsiteY94" fmla="*/ 2239182 h 3482342"/>
              <a:gd name="connsiteX95" fmla="*/ 5255152 w 12192000"/>
              <a:gd name="connsiteY95" fmla="*/ 2247164 h 3482342"/>
              <a:gd name="connsiteX96" fmla="*/ 5233796 w 12192000"/>
              <a:gd name="connsiteY96" fmla="*/ 2268260 h 3482342"/>
              <a:gd name="connsiteX97" fmla="*/ 5212786 w 12192000"/>
              <a:gd name="connsiteY97" fmla="*/ 2296592 h 3482342"/>
              <a:gd name="connsiteX98" fmla="*/ 5173523 w 12192000"/>
              <a:gd name="connsiteY98" fmla="*/ 2309057 h 3482342"/>
              <a:gd name="connsiteX99" fmla="*/ 5123830 w 12192000"/>
              <a:gd name="connsiteY99" fmla="*/ 2307070 h 3482342"/>
              <a:gd name="connsiteX100" fmla="*/ 5065426 w 12192000"/>
              <a:gd name="connsiteY100" fmla="*/ 2324076 h 3482342"/>
              <a:gd name="connsiteX101" fmla="*/ 4975908 w 12192000"/>
              <a:gd name="connsiteY101" fmla="*/ 2364128 h 3482342"/>
              <a:gd name="connsiteX102" fmla="*/ 4913723 w 12192000"/>
              <a:gd name="connsiteY102" fmla="*/ 2385265 h 3482342"/>
              <a:gd name="connsiteX103" fmla="*/ 4746485 w 12192000"/>
              <a:gd name="connsiteY103" fmla="*/ 2451769 h 3482342"/>
              <a:gd name="connsiteX104" fmla="*/ 4681588 w 12192000"/>
              <a:gd name="connsiteY104" fmla="*/ 2467494 h 3482342"/>
              <a:gd name="connsiteX105" fmla="*/ 1783655 w 12192000"/>
              <a:gd name="connsiteY105" fmla="*/ 3163860 h 3482342"/>
              <a:gd name="connsiteX106" fmla="*/ 1325955 w 12192000"/>
              <a:gd name="connsiteY106" fmla="*/ 3176692 h 3482342"/>
              <a:gd name="connsiteX107" fmla="*/ 1190384 w 12192000"/>
              <a:gd name="connsiteY107" fmla="*/ 3203504 h 3482342"/>
              <a:gd name="connsiteX108" fmla="*/ 1094537 w 12192000"/>
              <a:gd name="connsiteY108" fmla="*/ 3229469 h 3482342"/>
              <a:gd name="connsiteX109" fmla="*/ 779276 w 12192000"/>
              <a:gd name="connsiteY109" fmla="*/ 3327290 h 3482342"/>
              <a:gd name="connsiteX110" fmla="*/ 600378 w 12192000"/>
              <a:gd name="connsiteY110" fmla="*/ 3335250 h 3482342"/>
              <a:gd name="connsiteX111" fmla="*/ 493457 w 12192000"/>
              <a:gd name="connsiteY111" fmla="*/ 3365044 h 3482342"/>
              <a:gd name="connsiteX112" fmla="*/ 349402 w 12192000"/>
              <a:gd name="connsiteY112" fmla="*/ 3380897 h 3482342"/>
              <a:gd name="connsiteX113" fmla="*/ 192183 w 12192000"/>
              <a:gd name="connsiteY113" fmla="*/ 3460075 h 3482342"/>
              <a:gd name="connsiteX114" fmla="*/ 46713 w 12192000"/>
              <a:gd name="connsiteY114" fmla="*/ 3462986 h 3482342"/>
              <a:gd name="connsiteX115" fmla="*/ 2765 w 12192000"/>
              <a:gd name="connsiteY115" fmla="*/ 3480770 h 3482342"/>
              <a:gd name="connsiteX116" fmla="*/ 0 w 12192000"/>
              <a:gd name="connsiteY116" fmla="*/ 3482342 h 3482342"/>
              <a:gd name="connsiteX117" fmla="*/ 0 w 12192000"/>
              <a:gd name="connsiteY11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495949 w 12192000"/>
              <a:gd name="connsiteY52" fmla="*/ 1902425 h 3482342"/>
              <a:gd name="connsiteX53" fmla="*/ 8236214 w 12192000"/>
              <a:gd name="connsiteY53" fmla="*/ 1909725 h 3482342"/>
              <a:gd name="connsiteX54" fmla="*/ 8132104 w 12192000"/>
              <a:gd name="connsiteY54" fmla="*/ 1895727 h 3482342"/>
              <a:gd name="connsiteX55" fmla="*/ 7918078 w 12192000"/>
              <a:gd name="connsiteY55" fmla="*/ 1862668 h 3482342"/>
              <a:gd name="connsiteX56" fmla="*/ 7817899 w 12192000"/>
              <a:gd name="connsiteY56" fmla="*/ 1862176 h 3482342"/>
              <a:gd name="connsiteX57" fmla="*/ 7768994 w 12192000"/>
              <a:gd name="connsiteY57" fmla="*/ 1855721 h 3482342"/>
              <a:gd name="connsiteX58" fmla="*/ 7618027 w 12192000"/>
              <a:gd name="connsiteY58" fmla="*/ 1830959 h 3482342"/>
              <a:gd name="connsiteX59" fmla="*/ 7449425 w 12192000"/>
              <a:gd name="connsiteY59" fmla="*/ 1810910 h 3482342"/>
              <a:gd name="connsiteX60" fmla="*/ 7342915 w 12192000"/>
              <a:gd name="connsiteY60" fmla="*/ 1819827 h 3482342"/>
              <a:gd name="connsiteX61" fmla="*/ 7255191 w 12192000"/>
              <a:gd name="connsiteY61" fmla="*/ 1834354 h 3482342"/>
              <a:gd name="connsiteX62" fmla="*/ 7131205 w 12192000"/>
              <a:gd name="connsiteY62" fmla="*/ 1845557 h 3482342"/>
              <a:gd name="connsiteX63" fmla="*/ 6941837 w 12192000"/>
              <a:gd name="connsiteY63" fmla="*/ 1840640 h 3482342"/>
              <a:gd name="connsiteX64" fmla="*/ 6837145 w 12192000"/>
              <a:gd name="connsiteY64" fmla="*/ 1870724 h 3482342"/>
              <a:gd name="connsiteX65" fmla="*/ 6753991 w 12192000"/>
              <a:gd name="connsiteY65" fmla="*/ 1860969 h 3482342"/>
              <a:gd name="connsiteX66" fmla="*/ 6727754 w 12192000"/>
              <a:gd name="connsiteY66" fmla="*/ 1882372 h 3482342"/>
              <a:gd name="connsiteX67" fmla="*/ 6723371 w 12192000"/>
              <a:gd name="connsiteY67" fmla="*/ 1886494 h 3482342"/>
              <a:gd name="connsiteX68" fmla="*/ 6702779 w 12192000"/>
              <a:gd name="connsiteY68" fmla="*/ 1893601 h 3482342"/>
              <a:gd name="connsiteX69" fmla="*/ 6686657 w 12192000"/>
              <a:gd name="connsiteY69" fmla="*/ 1907344 h 3482342"/>
              <a:gd name="connsiteX70" fmla="*/ 6651330 w 12192000"/>
              <a:gd name="connsiteY70" fmla="*/ 1922921 h 3482342"/>
              <a:gd name="connsiteX71" fmla="*/ 6622958 w 12192000"/>
              <a:gd name="connsiteY71" fmla="*/ 1936255 h 3482342"/>
              <a:gd name="connsiteX72" fmla="*/ 6522602 w 12192000"/>
              <a:gd name="connsiteY72" fmla="*/ 1954133 h 3482342"/>
              <a:gd name="connsiteX73" fmla="*/ 6444344 w 12192000"/>
              <a:gd name="connsiteY73" fmla="*/ 1969663 h 3482342"/>
              <a:gd name="connsiteX74" fmla="*/ 6409626 w 12192000"/>
              <a:gd name="connsiteY74" fmla="*/ 1978846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87205 w 12192000"/>
              <a:gd name="connsiteY78" fmla="*/ 2060048 h 3482342"/>
              <a:gd name="connsiteX79" fmla="*/ 6138780 w 12192000"/>
              <a:gd name="connsiteY79" fmla="*/ 2081918 h 3482342"/>
              <a:gd name="connsiteX80" fmla="*/ 6120125 w 12192000"/>
              <a:gd name="connsiteY80" fmla="*/ 2109475 h 3482342"/>
              <a:gd name="connsiteX81" fmla="*/ 6056576 w 12192000"/>
              <a:gd name="connsiteY81" fmla="*/ 2120066 h 3482342"/>
              <a:gd name="connsiteX82" fmla="*/ 5993794 w 12192000"/>
              <a:gd name="connsiteY82" fmla="*/ 2122569 h 3482342"/>
              <a:gd name="connsiteX83" fmla="*/ 5943601 w 12192000"/>
              <a:gd name="connsiteY83" fmla="*/ 2137719 h 3482342"/>
              <a:gd name="connsiteX84" fmla="*/ 5898141 w 12192000"/>
              <a:gd name="connsiteY84" fmla="*/ 2144806 h 3482342"/>
              <a:gd name="connsiteX85" fmla="*/ 5855337 w 12192000"/>
              <a:gd name="connsiteY85" fmla="*/ 2137719 h 3482342"/>
              <a:gd name="connsiteX86" fmla="*/ 5817682 w 12192000"/>
              <a:gd name="connsiteY86" fmla="*/ 2157358 h 3482342"/>
              <a:gd name="connsiteX87" fmla="*/ 5735300 w 12192000"/>
              <a:gd name="connsiteY87" fmla="*/ 2158902 h 3482342"/>
              <a:gd name="connsiteX88" fmla="*/ 5591469 w 12192000"/>
              <a:gd name="connsiteY88" fmla="*/ 2178389 h 3482342"/>
              <a:gd name="connsiteX89" fmla="*/ 5505818 w 12192000"/>
              <a:gd name="connsiteY89" fmla="*/ 2194207 h 3482342"/>
              <a:gd name="connsiteX90" fmla="*/ 5452860 w 12192000"/>
              <a:gd name="connsiteY90" fmla="*/ 2180085 h 3482342"/>
              <a:gd name="connsiteX91" fmla="*/ 5414282 w 12192000"/>
              <a:gd name="connsiteY91" fmla="*/ 2183070 h 3482342"/>
              <a:gd name="connsiteX92" fmla="*/ 5368369 w 12192000"/>
              <a:gd name="connsiteY92" fmla="*/ 2204272 h 3482342"/>
              <a:gd name="connsiteX93" fmla="*/ 5336354 w 12192000"/>
              <a:gd name="connsiteY93" fmla="*/ 2218920 h 3482342"/>
              <a:gd name="connsiteX94" fmla="*/ 5291263 w 12192000"/>
              <a:gd name="connsiteY94" fmla="*/ 2239182 h 3482342"/>
              <a:gd name="connsiteX95" fmla="*/ 5255152 w 12192000"/>
              <a:gd name="connsiteY95" fmla="*/ 2247164 h 3482342"/>
              <a:gd name="connsiteX96" fmla="*/ 5233796 w 12192000"/>
              <a:gd name="connsiteY96" fmla="*/ 2268260 h 3482342"/>
              <a:gd name="connsiteX97" fmla="*/ 5212786 w 12192000"/>
              <a:gd name="connsiteY97" fmla="*/ 2296592 h 3482342"/>
              <a:gd name="connsiteX98" fmla="*/ 5173523 w 12192000"/>
              <a:gd name="connsiteY98" fmla="*/ 2309057 h 3482342"/>
              <a:gd name="connsiteX99" fmla="*/ 5123830 w 12192000"/>
              <a:gd name="connsiteY99" fmla="*/ 2307070 h 3482342"/>
              <a:gd name="connsiteX100" fmla="*/ 5065426 w 12192000"/>
              <a:gd name="connsiteY100" fmla="*/ 2324076 h 3482342"/>
              <a:gd name="connsiteX101" fmla="*/ 4975908 w 12192000"/>
              <a:gd name="connsiteY101" fmla="*/ 2364128 h 3482342"/>
              <a:gd name="connsiteX102" fmla="*/ 4913723 w 12192000"/>
              <a:gd name="connsiteY102" fmla="*/ 2385265 h 3482342"/>
              <a:gd name="connsiteX103" fmla="*/ 4746485 w 12192000"/>
              <a:gd name="connsiteY103" fmla="*/ 2451769 h 3482342"/>
              <a:gd name="connsiteX104" fmla="*/ 4681588 w 12192000"/>
              <a:gd name="connsiteY104" fmla="*/ 2467494 h 3482342"/>
              <a:gd name="connsiteX105" fmla="*/ 1783655 w 12192000"/>
              <a:gd name="connsiteY105" fmla="*/ 3163860 h 3482342"/>
              <a:gd name="connsiteX106" fmla="*/ 1325955 w 12192000"/>
              <a:gd name="connsiteY106" fmla="*/ 3176692 h 3482342"/>
              <a:gd name="connsiteX107" fmla="*/ 1190384 w 12192000"/>
              <a:gd name="connsiteY107" fmla="*/ 3203504 h 3482342"/>
              <a:gd name="connsiteX108" fmla="*/ 1094537 w 12192000"/>
              <a:gd name="connsiteY108" fmla="*/ 3229469 h 3482342"/>
              <a:gd name="connsiteX109" fmla="*/ 779276 w 12192000"/>
              <a:gd name="connsiteY109" fmla="*/ 3327290 h 3482342"/>
              <a:gd name="connsiteX110" fmla="*/ 600378 w 12192000"/>
              <a:gd name="connsiteY110" fmla="*/ 3335250 h 3482342"/>
              <a:gd name="connsiteX111" fmla="*/ 493457 w 12192000"/>
              <a:gd name="connsiteY111" fmla="*/ 3365044 h 3482342"/>
              <a:gd name="connsiteX112" fmla="*/ 349402 w 12192000"/>
              <a:gd name="connsiteY112" fmla="*/ 3380897 h 3482342"/>
              <a:gd name="connsiteX113" fmla="*/ 192183 w 12192000"/>
              <a:gd name="connsiteY113" fmla="*/ 3460075 h 3482342"/>
              <a:gd name="connsiteX114" fmla="*/ 46713 w 12192000"/>
              <a:gd name="connsiteY114" fmla="*/ 3462986 h 3482342"/>
              <a:gd name="connsiteX115" fmla="*/ 2765 w 12192000"/>
              <a:gd name="connsiteY115" fmla="*/ 3480770 h 3482342"/>
              <a:gd name="connsiteX116" fmla="*/ 0 w 12192000"/>
              <a:gd name="connsiteY116" fmla="*/ 3482342 h 3482342"/>
              <a:gd name="connsiteX117" fmla="*/ 0 w 12192000"/>
              <a:gd name="connsiteY11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120184 w 12192000"/>
              <a:gd name="connsiteY35" fmla="*/ 1466924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95949 w 12192000"/>
              <a:gd name="connsiteY53" fmla="*/ 1902425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41837 w 12192000"/>
              <a:gd name="connsiteY64" fmla="*/ 1840640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686657 w 12192000"/>
              <a:gd name="connsiteY70" fmla="*/ 1907344 h 3482342"/>
              <a:gd name="connsiteX71" fmla="*/ 6651330 w 12192000"/>
              <a:gd name="connsiteY71" fmla="*/ 1922921 h 3482342"/>
              <a:gd name="connsiteX72" fmla="*/ 6622958 w 12192000"/>
              <a:gd name="connsiteY72" fmla="*/ 1936255 h 3482342"/>
              <a:gd name="connsiteX73" fmla="*/ 6522602 w 12192000"/>
              <a:gd name="connsiteY73" fmla="*/ 1954133 h 3482342"/>
              <a:gd name="connsiteX74" fmla="*/ 6444344 w 12192000"/>
              <a:gd name="connsiteY74" fmla="*/ 1969663 h 3482342"/>
              <a:gd name="connsiteX75" fmla="*/ 6409626 w 12192000"/>
              <a:gd name="connsiteY75" fmla="*/ 1978846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87205 w 12192000"/>
              <a:gd name="connsiteY79" fmla="*/ 2060048 h 3482342"/>
              <a:gd name="connsiteX80" fmla="*/ 6138780 w 12192000"/>
              <a:gd name="connsiteY80" fmla="*/ 2081918 h 3482342"/>
              <a:gd name="connsiteX81" fmla="*/ 6120125 w 12192000"/>
              <a:gd name="connsiteY81" fmla="*/ 2109475 h 3482342"/>
              <a:gd name="connsiteX82" fmla="*/ 6056576 w 12192000"/>
              <a:gd name="connsiteY82" fmla="*/ 2120066 h 3482342"/>
              <a:gd name="connsiteX83" fmla="*/ 5993794 w 12192000"/>
              <a:gd name="connsiteY83" fmla="*/ 2122569 h 3482342"/>
              <a:gd name="connsiteX84" fmla="*/ 5943601 w 12192000"/>
              <a:gd name="connsiteY84" fmla="*/ 2137719 h 3482342"/>
              <a:gd name="connsiteX85" fmla="*/ 5898141 w 12192000"/>
              <a:gd name="connsiteY85" fmla="*/ 2144806 h 3482342"/>
              <a:gd name="connsiteX86" fmla="*/ 5855337 w 12192000"/>
              <a:gd name="connsiteY86" fmla="*/ 2137719 h 3482342"/>
              <a:gd name="connsiteX87" fmla="*/ 5817682 w 12192000"/>
              <a:gd name="connsiteY87" fmla="*/ 2157358 h 3482342"/>
              <a:gd name="connsiteX88" fmla="*/ 5735300 w 12192000"/>
              <a:gd name="connsiteY88" fmla="*/ 2158902 h 3482342"/>
              <a:gd name="connsiteX89" fmla="*/ 5591469 w 12192000"/>
              <a:gd name="connsiteY89" fmla="*/ 2178389 h 3482342"/>
              <a:gd name="connsiteX90" fmla="*/ 5505818 w 12192000"/>
              <a:gd name="connsiteY90" fmla="*/ 2194207 h 3482342"/>
              <a:gd name="connsiteX91" fmla="*/ 5452860 w 12192000"/>
              <a:gd name="connsiteY91" fmla="*/ 2180085 h 3482342"/>
              <a:gd name="connsiteX92" fmla="*/ 5414282 w 12192000"/>
              <a:gd name="connsiteY92" fmla="*/ 2183070 h 3482342"/>
              <a:gd name="connsiteX93" fmla="*/ 5368369 w 12192000"/>
              <a:gd name="connsiteY93" fmla="*/ 2204272 h 3482342"/>
              <a:gd name="connsiteX94" fmla="*/ 5336354 w 12192000"/>
              <a:gd name="connsiteY94" fmla="*/ 2218920 h 3482342"/>
              <a:gd name="connsiteX95" fmla="*/ 5291263 w 12192000"/>
              <a:gd name="connsiteY95" fmla="*/ 2239182 h 3482342"/>
              <a:gd name="connsiteX96" fmla="*/ 5255152 w 12192000"/>
              <a:gd name="connsiteY96" fmla="*/ 2247164 h 3482342"/>
              <a:gd name="connsiteX97" fmla="*/ 5233796 w 12192000"/>
              <a:gd name="connsiteY97" fmla="*/ 2268260 h 3482342"/>
              <a:gd name="connsiteX98" fmla="*/ 5212786 w 12192000"/>
              <a:gd name="connsiteY98" fmla="*/ 2296592 h 3482342"/>
              <a:gd name="connsiteX99" fmla="*/ 5173523 w 12192000"/>
              <a:gd name="connsiteY99" fmla="*/ 2309057 h 3482342"/>
              <a:gd name="connsiteX100" fmla="*/ 5123830 w 12192000"/>
              <a:gd name="connsiteY100" fmla="*/ 2307070 h 3482342"/>
              <a:gd name="connsiteX101" fmla="*/ 5065426 w 12192000"/>
              <a:gd name="connsiteY101" fmla="*/ 2324076 h 3482342"/>
              <a:gd name="connsiteX102" fmla="*/ 4975908 w 12192000"/>
              <a:gd name="connsiteY102" fmla="*/ 2364128 h 3482342"/>
              <a:gd name="connsiteX103" fmla="*/ 4913723 w 12192000"/>
              <a:gd name="connsiteY103" fmla="*/ 2385265 h 3482342"/>
              <a:gd name="connsiteX104" fmla="*/ 4746485 w 12192000"/>
              <a:gd name="connsiteY104" fmla="*/ 2451769 h 3482342"/>
              <a:gd name="connsiteX105" fmla="*/ 4681588 w 12192000"/>
              <a:gd name="connsiteY105" fmla="*/ 2467494 h 3482342"/>
              <a:gd name="connsiteX106" fmla="*/ 1783655 w 12192000"/>
              <a:gd name="connsiteY106" fmla="*/ 3163860 h 3482342"/>
              <a:gd name="connsiteX107" fmla="*/ 1325955 w 12192000"/>
              <a:gd name="connsiteY107" fmla="*/ 3176692 h 3482342"/>
              <a:gd name="connsiteX108" fmla="*/ 1190384 w 12192000"/>
              <a:gd name="connsiteY108" fmla="*/ 3203504 h 3482342"/>
              <a:gd name="connsiteX109" fmla="*/ 1094537 w 12192000"/>
              <a:gd name="connsiteY109" fmla="*/ 3229469 h 3482342"/>
              <a:gd name="connsiteX110" fmla="*/ 779276 w 12192000"/>
              <a:gd name="connsiteY110" fmla="*/ 3327290 h 3482342"/>
              <a:gd name="connsiteX111" fmla="*/ 600378 w 12192000"/>
              <a:gd name="connsiteY111" fmla="*/ 3335250 h 3482342"/>
              <a:gd name="connsiteX112" fmla="*/ 493457 w 12192000"/>
              <a:gd name="connsiteY112" fmla="*/ 3365044 h 3482342"/>
              <a:gd name="connsiteX113" fmla="*/ 349402 w 12192000"/>
              <a:gd name="connsiteY113" fmla="*/ 3380897 h 3482342"/>
              <a:gd name="connsiteX114" fmla="*/ 192183 w 12192000"/>
              <a:gd name="connsiteY114" fmla="*/ 3460075 h 3482342"/>
              <a:gd name="connsiteX115" fmla="*/ 46713 w 12192000"/>
              <a:gd name="connsiteY115" fmla="*/ 3462986 h 3482342"/>
              <a:gd name="connsiteX116" fmla="*/ 2765 w 12192000"/>
              <a:gd name="connsiteY116" fmla="*/ 3480770 h 3482342"/>
              <a:gd name="connsiteX117" fmla="*/ 0 w 12192000"/>
              <a:gd name="connsiteY117" fmla="*/ 3482342 h 3482342"/>
              <a:gd name="connsiteX118" fmla="*/ 0 w 12192000"/>
              <a:gd name="connsiteY11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120184 w 12192000"/>
              <a:gd name="connsiteY35" fmla="*/ 1466924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95949 w 12192000"/>
              <a:gd name="connsiteY53" fmla="*/ 1902425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41837 w 12192000"/>
              <a:gd name="connsiteY64" fmla="*/ 1840640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686657 w 12192000"/>
              <a:gd name="connsiteY70" fmla="*/ 1907344 h 3482342"/>
              <a:gd name="connsiteX71" fmla="*/ 6651330 w 12192000"/>
              <a:gd name="connsiteY71" fmla="*/ 1922921 h 3482342"/>
              <a:gd name="connsiteX72" fmla="*/ 6622958 w 12192000"/>
              <a:gd name="connsiteY72" fmla="*/ 1936255 h 3482342"/>
              <a:gd name="connsiteX73" fmla="*/ 6522602 w 12192000"/>
              <a:gd name="connsiteY73" fmla="*/ 1954133 h 3482342"/>
              <a:gd name="connsiteX74" fmla="*/ 6444344 w 12192000"/>
              <a:gd name="connsiteY74" fmla="*/ 1969663 h 3482342"/>
              <a:gd name="connsiteX75" fmla="*/ 6409626 w 12192000"/>
              <a:gd name="connsiteY75" fmla="*/ 1978846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87205 w 12192000"/>
              <a:gd name="connsiteY79" fmla="*/ 2060048 h 3482342"/>
              <a:gd name="connsiteX80" fmla="*/ 6138780 w 12192000"/>
              <a:gd name="connsiteY80" fmla="*/ 2081918 h 3482342"/>
              <a:gd name="connsiteX81" fmla="*/ 6120125 w 12192000"/>
              <a:gd name="connsiteY81" fmla="*/ 2109475 h 3482342"/>
              <a:gd name="connsiteX82" fmla="*/ 6056576 w 12192000"/>
              <a:gd name="connsiteY82" fmla="*/ 2120066 h 3482342"/>
              <a:gd name="connsiteX83" fmla="*/ 5993794 w 12192000"/>
              <a:gd name="connsiteY83" fmla="*/ 2122569 h 3482342"/>
              <a:gd name="connsiteX84" fmla="*/ 5943601 w 12192000"/>
              <a:gd name="connsiteY84" fmla="*/ 2137719 h 3482342"/>
              <a:gd name="connsiteX85" fmla="*/ 5898141 w 12192000"/>
              <a:gd name="connsiteY85" fmla="*/ 2144806 h 3482342"/>
              <a:gd name="connsiteX86" fmla="*/ 5855337 w 12192000"/>
              <a:gd name="connsiteY86" fmla="*/ 2137719 h 3482342"/>
              <a:gd name="connsiteX87" fmla="*/ 5817682 w 12192000"/>
              <a:gd name="connsiteY87" fmla="*/ 2157358 h 3482342"/>
              <a:gd name="connsiteX88" fmla="*/ 5735300 w 12192000"/>
              <a:gd name="connsiteY88" fmla="*/ 2158902 h 3482342"/>
              <a:gd name="connsiteX89" fmla="*/ 5591469 w 12192000"/>
              <a:gd name="connsiteY89" fmla="*/ 2178389 h 3482342"/>
              <a:gd name="connsiteX90" fmla="*/ 5505818 w 12192000"/>
              <a:gd name="connsiteY90" fmla="*/ 2194207 h 3482342"/>
              <a:gd name="connsiteX91" fmla="*/ 5452860 w 12192000"/>
              <a:gd name="connsiteY91" fmla="*/ 2180085 h 3482342"/>
              <a:gd name="connsiteX92" fmla="*/ 5414282 w 12192000"/>
              <a:gd name="connsiteY92" fmla="*/ 2183070 h 3482342"/>
              <a:gd name="connsiteX93" fmla="*/ 5368369 w 12192000"/>
              <a:gd name="connsiteY93" fmla="*/ 2204272 h 3482342"/>
              <a:gd name="connsiteX94" fmla="*/ 5336354 w 12192000"/>
              <a:gd name="connsiteY94" fmla="*/ 2218920 h 3482342"/>
              <a:gd name="connsiteX95" fmla="*/ 5291263 w 12192000"/>
              <a:gd name="connsiteY95" fmla="*/ 2239182 h 3482342"/>
              <a:gd name="connsiteX96" fmla="*/ 5255152 w 12192000"/>
              <a:gd name="connsiteY96" fmla="*/ 2247164 h 3482342"/>
              <a:gd name="connsiteX97" fmla="*/ 5233796 w 12192000"/>
              <a:gd name="connsiteY97" fmla="*/ 2268260 h 3482342"/>
              <a:gd name="connsiteX98" fmla="*/ 5212786 w 12192000"/>
              <a:gd name="connsiteY98" fmla="*/ 2296592 h 3482342"/>
              <a:gd name="connsiteX99" fmla="*/ 5173523 w 12192000"/>
              <a:gd name="connsiteY99" fmla="*/ 2309057 h 3482342"/>
              <a:gd name="connsiteX100" fmla="*/ 5123830 w 12192000"/>
              <a:gd name="connsiteY100" fmla="*/ 2307070 h 3482342"/>
              <a:gd name="connsiteX101" fmla="*/ 5065426 w 12192000"/>
              <a:gd name="connsiteY101" fmla="*/ 2324076 h 3482342"/>
              <a:gd name="connsiteX102" fmla="*/ 4975908 w 12192000"/>
              <a:gd name="connsiteY102" fmla="*/ 2364128 h 3482342"/>
              <a:gd name="connsiteX103" fmla="*/ 4913723 w 12192000"/>
              <a:gd name="connsiteY103" fmla="*/ 2385265 h 3482342"/>
              <a:gd name="connsiteX104" fmla="*/ 4746485 w 12192000"/>
              <a:gd name="connsiteY104" fmla="*/ 2451769 h 3482342"/>
              <a:gd name="connsiteX105" fmla="*/ 4681588 w 12192000"/>
              <a:gd name="connsiteY105" fmla="*/ 2467494 h 3482342"/>
              <a:gd name="connsiteX106" fmla="*/ 1783655 w 12192000"/>
              <a:gd name="connsiteY106" fmla="*/ 3163860 h 3482342"/>
              <a:gd name="connsiteX107" fmla="*/ 1325955 w 12192000"/>
              <a:gd name="connsiteY107" fmla="*/ 3176692 h 3482342"/>
              <a:gd name="connsiteX108" fmla="*/ 1190384 w 12192000"/>
              <a:gd name="connsiteY108" fmla="*/ 3203504 h 3482342"/>
              <a:gd name="connsiteX109" fmla="*/ 1094537 w 12192000"/>
              <a:gd name="connsiteY109" fmla="*/ 3229469 h 3482342"/>
              <a:gd name="connsiteX110" fmla="*/ 779276 w 12192000"/>
              <a:gd name="connsiteY110" fmla="*/ 3327290 h 3482342"/>
              <a:gd name="connsiteX111" fmla="*/ 600378 w 12192000"/>
              <a:gd name="connsiteY111" fmla="*/ 3335250 h 3482342"/>
              <a:gd name="connsiteX112" fmla="*/ 493457 w 12192000"/>
              <a:gd name="connsiteY112" fmla="*/ 3365044 h 3482342"/>
              <a:gd name="connsiteX113" fmla="*/ 349402 w 12192000"/>
              <a:gd name="connsiteY113" fmla="*/ 3380897 h 3482342"/>
              <a:gd name="connsiteX114" fmla="*/ 192183 w 12192000"/>
              <a:gd name="connsiteY114" fmla="*/ 3460075 h 3482342"/>
              <a:gd name="connsiteX115" fmla="*/ 46713 w 12192000"/>
              <a:gd name="connsiteY115" fmla="*/ 3462986 h 3482342"/>
              <a:gd name="connsiteX116" fmla="*/ 2765 w 12192000"/>
              <a:gd name="connsiteY116" fmla="*/ 3480770 h 3482342"/>
              <a:gd name="connsiteX117" fmla="*/ 0 w 12192000"/>
              <a:gd name="connsiteY117" fmla="*/ 3482342 h 3482342"/>
              <a:gd name="connsiteX118" fmla="*/ 0 w 12192000"/>
              <a:gd name="connsiteY11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01385 w 12192000"/>
              <a:gd name="connsiteY34" fmla="*/ 1477515 h 3482342"/>
              <a:gd name="connsiteX35" fmla="*/ 10120184 w 12192000"/>
              <a:gd name="connsiteY35" fmla="*/ 1466924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95949 w 12192000"/>
              <a:gd name="connsiteY53" fmla="*/ 1902425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41837 w 12192000"/>
              <a:gd name="connsiteY64" fmla="*/ 1840640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686657 w 12192000"/>
              <a:gd name="connsiteY70" fmla="*/ 1907344 h 3482342"/>
              <a:gd name="connsiteX71" fmla="*/ 6651330 w 12192000"/>
              <a:gd name="connsiteY71" fmla="*/ 1922921 h 3482342"/>
              <a:gd name="connsiteX72" fmla="*/ 6622958 w 12192000"/>
              <a:gd name="connsiteY72" fmla="*/ 1936255 h 3482342"/>
              <a:gd name="connsiteX73" fmla="*/ 6522602 w 12192000"/>
              <a:gd name="connsiteY73" fmla="*/ 1954133 h 3482342"/>
              <a:gd name="connsiteX74" fmla="*/ 6444344 w 12192000"/>
              <a:gd name="connsiteY74" fmla="*/ 1969663 h 3482342"/>
              <a:gd name="connsiteX75" fmla="*/ 6409626 w 12192000"/>
              <a:gd name="connsiteY75" fmla="*/ 1978846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87205 w 12192000"/>
              <a:gd name="connsiteY79" fmla="*/ 2060048 h 3482342"/>
              <a:gd name="connsiteX80" fmla="*/ 6138780 w 12192000"/>
              <a:gd name="connsiteY80" fmla="*/ 2081918 h 3482342"/>
              <a:gd name="connsiteX81" fmla="*/ 6120125 w 12192000"/>
              <a:gd name="connsiteY81" fmla="*/ 2109475 h 3482342"/>
              <a:gd name="connsiteX82" fmla="*/ 6056576 w 12192000"/>
              <a:gd name="connsiteY82" fmla="*/ 2120066 h 3482342"/>
              <a:gd name="connsiteX83" fmla="*/ 5993794 w 12192000"/>
              <a:gd name="connsiteY83" fmla="*/ 2122569 h 3482342"/>
              <a:gd name="connsiteX84" fmla="*/ 5943601 w 12192000"/>
              <a:gd name="connsiteY84" fmla="*/ 2137719 h 3482342"/>
              <a:gd name="connsiteX85" fmla="*/ 5898141 w 12192000"/>
              <a:gd name="connsiteY85" fmla="*/ 2144806 h 3482342"/>
              <a:gd name="connsiteX86" fmla="*/ 5855337 w 12192000"/>
              <a:gd name="connsiteY86" fmla="*/ 2137719 h 3482342"/>
              <a:gd name="connsiteX87" fmla="*/ 5817682 w 12192000"/>
              <a:gd name="connsiteY87" fmla="*/ 2157358 h 3482342"/>
              <a:gd name="connsiteX88" fmla="*/ 5735300 w 12192000"/>
              <a:gd name="connsiteY88" fmla="*/ 2158902 h 3482342"/>
              <a:gd name="connsiteX89" fmla="*/ 5591469 w 12192000"/>
              <a:gd name="connsiteY89" fmla="*/ 2178389 h 3482342"/>
              <a:gd name="connsiteX90" fmla="*/ 5505818 w 12192000"/>
              <a:gd name="connsiteY90" fmla="*/ 2194207 h 3482342"/>
              <a:gd name="connsiteX91" fmla="*/ 5452860 w 12192000"/>
              <a:gd name="connsiteY91" fmla="*/ 2180085 h 3482342"/>
              <a:gd name="connsiteX92" fmla="*/ 5414282 w 12192000"/>
              <a:gd name="connsiteY92" fmla="*/ 2183070 h 3482342"/>
              <a:gd name="connsiteX93" fmla="*/ 5368369 w 12192000"/>
              <a:gd name="connsiteY93" fmla="*/ 2204272 h 3482342"/>
              <a:gd name="connsiteX94" fmla="*/ 5336354 w 12192000"/>
              <a:gd name="connsiteY94" fmla="*/ 2218920 h 3482342"/>
              <a:gd name="connsiteX95" fmla="*/ 5291263 w 12192000"/>
              <a:gd name="connsiteY95" fmla="*/ 2239182 h 3482342"/>
              <a:gd name="connsiteX96" fmla="*/ 5255152 w 12192000"/>
              <a:gd name="connsiteY96" fmla="*/ 2247164 h 3482342"/>
              <a:gd name="connsiteX97" fmla="*/ 5233796 w 12192000"/>
              <a:gd name="connsiteY97" fmla="*/ 2268260 h 3482342"/>
              <a:gd name="connsiteX98" fmla="*/ 5212786 w 12192000"/>
              <a:gd name="connsiteY98" fmla="*/ 2296592 h 3482342"/>
              <a:gd name="connsiteX99" fmla="*/ 5173523 w 12192000"/>
              <a:gd name="connsiteY99" fmla="*/ 2309057 h 3482342"/>
              <a:gd name="connsiteX100" fmla="*/ 5123830 w 12192000"/>
              <a:gd name="connsiteY100" fmla="*/ 2307070 h 3482342"/>
              <a:gd name="connsiteX101" fmla="*/ 5065426 w 12192000"/>
              <a:gd name="connsiteY101" fmla="*/ 2324076 h 3482342"/>
              <a:gd name="connsiteX102" fmla="*/ 4975908 w 12192000"/>
              <a:gd name="connsiteY102" fmla="*/ 2364128 h 3482342"/>
              <a:gd name="connsiteX103" fmla="*/ 4913723 w 12192000"/>
              <a:gd name="connsiteY103" fmla="*/ 2385265 h 3482342"/>
              <a:gd name="connsiteX104" fmla="*/ 4746485 w 12192000"/>
              <a:gd name="connsiteY104" fmla="*/ 2451769 h 3482342"/>
              <a:gd name="connsiteX105" fmla="*/ 4681588 w 12192000"/>
              <a:gd name="connsiteY105" fmla="*/ 2467494 h 3482342"/>
              <a:gd name="connsiteX106" fmla="*/ 1783655 w 12192000"/>
              <a:gd name="connsiteY106" fmla="*/ 3163860 h 3482342"/>
              <a:gd name="connsiteX107" fmla="*/ 1325955 w 12192000"/>
              <a:gd name="connsiteY107" fmla="*/ 3176692 h 3482342"/>
              <a:gd name="connsiteX108" fmla="*/ 1190384 w 12192000"/>
              <a:gd name="connsiteY108" fmla="*/ 3203504 h 3482342"/>
              <a:gd name="connsiteX109" fmla="*/ 1094537 w 12192000"/>
              <a:gd name="connsiteY109" fmla="*/ 3229469 h 3482342"/>
              <a:gd name="connsiteX110" fmla="*/ 779276 w 12192000"/>
              <a:gd name="connsiteY110" fmla="*/ 3327290 h 3482342"/>
              <a:gd name="connsiteX111" fmla="*/ 600378 w 12192000"/>
              <a:gd name="connsiteY111" fmla="*/ 3335250 h 3482342"/>
              <a:gd name="connsiteX112" fmla="*/ 493457 w 12192000"/>
              <a:gd name="connsiteY112" fmla="*/ 3365044 h 3482342"/>
              <a:gd name="connsiteX113" fmla="*/ 349402 w 12192000"/>
              <a:gd name="connsiteY113" fmla="*/ 3380897 h 3482342"/>
              <a:gd name="connsiteX114" fmla="*/ 192183 w 12192000"/>
              <a:gd name="connsiteY114" fmla="*/ 3460075 h 3482342"/>
              <a:gd name="connsiteX115" fmla="*/ 46713 w 12192000"/>
              <a:gd name="connsiteY115" fmla="*/ 3462986 h 3482342"/>
              <a:gd name="connsiteX116" fmla="*/ 2765 w 12192000"/>
              <a:gd name="connsiteY116" fmla="*/ 3480770 h 3482342"/>
              <a:gd name="connsiteX117" fmla="*/ 0 w 12192000"/>
              <a:gd name="connsiteY117" fmla="*/ 3482342 h 3482342"/>
              <a:gd name="connsiteX118" fmla="*/ 0 w 12192000"/>
              <a:gd name="connsiteY11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75804 w 12192000"/>
              <a:gd name="connsiteY19" fmla="*/ 1067977 h 3482342"/>
              <a:gd name="connsiteX20" fmla="*/ 11120819 w 12192000"/>
              <a:gd name="connsiteY20" fmla="*/ 1126133 h 3482342"/>
              <a:gd name="connsiteX21" fmla="*/ 11028687 w 12192000"/>
              <a:gd name="connsiteY21" fmla="*/ 1199018 h 3482342"/>
              <a:gd name="connsiteX22" fmla="*/ 10960443 w 12192000"/>
              <a:gd name="connsiteY22" fmla="*/ 1244502 h 3482342"/>
              <a:gd name="connsiteX23" fmla="*/ 10850998 w 12192000"/>
              <a:gd name="connsiteY23" fmla="*/ 1269215 h 3482342"/>
              <a:gd name="connsiteX24" fmla="*/ 10815658 w 12192000"/>
              <a:gd name="connsiteY24" fmla="*/ 1287849 h 3482342"/>
              <a:gd name="connsiteX25" fmla="*/ 10679906 w 12192000"/>
              <a:gd name="connsiteY25" fmla="*/ 1324988 h 3482342"/>
              <a:gd name="connsiteX26" fmla="*/ 10636304 w 12192000"/>
              <a:gd name="connsiteY26" fmla="*/ 1317928 h 3482342"/>
              <a:gd name="connsiteX27" fmla="*/ 10603863 w 12192000"/>
              <a:gd name="connsiteY27" fmla="*/ 1346886 h 3482342"/>
              <a:gd name="connsiteX28" fmla="*/ 10573203 w 12192000"/>
              <a:gd name="connsiteY28" fmla="*/ 1351996 h 3482342"/>
              <a:gd name="connsiteX29" fmla="*/ 10513263 w 12192000"/>
              <a:gd name="connsiteY29" fmla="*/ 1350756 h 3482342"/>
              <a:gd name="connsiteX30" fmla="*/ 10464012 w 12192000"/>
              <a:gd name="connsiteY30" fmla="*/ 1391778 h 3482342"/>
              <a:gd name="connsiteX31" fmla="*/ 10405409 w 12192000"/>
              <a:gd name="connsiteY31" fmla="*/ 1422789 h 3482342"/>
              <a:gd name="connsiteX32" fmla="*/ 10370530 w 12192000"/>
              <a:gd name="connsiteY32" fmla="*/ 1441596 h 3482342"/>
              <a:gd name="connsiteX33" fmla="*/ 10314361 w 12192000"/>
              <a:gd name="connsiteY33" fmla="*/ 1466924 h 3482342"/>
              <a:gd name="connsiteX34" fmla="*/ 10264922 w 12192000"/>
              <a:gd name="connsiteY34" fmla="*/ 1472107 h 3482342"/>
              <a:gd name="connsiteX35" fmla="*/ 10201385 w 12192000"/>
              <a:gd name="connsiteY35" fmla="*/ 1477515 h 3482342"/>
              <a:gd name="connsiteX36" fmla="*/ 10120184 w 12192000"/>
              <a:gd name="connsiteY36" fmla="*/ 1466924 h 3482342"/>
              <a:gd name="connsiteX37" fmla="*/ 10058690 w 12192000"/>
              <a:gd name="connsiteY37" fmla="*/ 1474888 h 3482342"/>
              <a:gd name="connsiteX38" fmla="*/ 10004424 w 12192000"/>
              <a:gd name="connsiteY38" fmla="*/ 1489801 h 3482342"/>
              <a:gd name="connsiteX39" fmla="*/ 9999951 w 12192000"/>
              <a:gd name="connsiteY39" fmla="*/ 1499127 h 3482342"/>
              <a:gd name="connsiteX40" fmla="*/ 9845462 w 12192000"/>
              <a:gd name="connsiteY40" fmla="*/ 1548192 h 3482342"/>
              <a:gd name="connsiteX41" fmla="*/ 9736156 w 12192000"/>
              <a:gd name="connsiteY41" fmla="*/ 1581928 h 3482342"/>
              <a:gd name="connsiteX42" fmla="*/ 9693355 w 12192000"/>
              <a:gd name="connsiteY42" fmla="*/ 1602632 h 3482342"/>
              <a:gd name="connsiteX43" fmla="*/ 9664242 w 12192000"/>
              <a:gd name="connsiteY43" fmla="*/ 1622075 h 3482342"/>
              <a:gd name="connsiteX44" fmla="*/ 9579195 w 12192000"/>
              <a:gd name="connsiteY44" fmla="*/ 1648017 h 3482342"/>
              <a:gd name="connsiteX45" fmla="*/ 9433652 w 12192000"/>
              <a:gd name="connsiteY45" fmla="*/ 1681174 h 3482342"/>
              <a:gd name="connsiteX46" fmla="*/ 9403775 w 12192000"/>
              <a:gd name="connsiteY46" fmla="*/ 1690403 h 3482342"/>
              <a:gd name="connsiteX47" fmla="*/ 9382503 w 12192000"/>
              <a:gd name="connsiteY47" fmla="*/ 1706957 h 3482342"/>
              <a:gd name="connsiteX48" fmla="*/ 9381410 w 12192000"/>
              <a:gd name="connsiteY48" fmla="*/ 1718312 h 3482342"/>
              <a:gd name="connsiteX49" fmla="*/ 9365685 w 12192000"/>
              <a:gd name="connsiteY49" fmla="*/ 1724772 h 3482342"/>
              <a:gd name="connsiteX50" fmla="*/ 9278020 w 12192000"/>
              <a:gd name="connsiteY50" fmla="*/ 1741161 h 3482342"/>
              <a:gd name="connsiteX51" fmla="*/ 9217145 w 12192000"/>
              <a:gd name="connsiteY51" fmla="*/ 1771195 h 3482342"/>
              <a:gd name="connsiteX52" fmla="*/ 8955875 w 12192000"/>
              <a:gd name="connsiteY52" fmla="*/ 1796806 h 3482342"/>
              <a:gd name="connsiteX53" fmla="*/ 8648415 w 12192000"/>
              <a:gd name="connsiteY53" fmla="*/ 1878623 h 3482342"/>
              <a:gd name="connsiteX54" fmla="*/ 8495949 w 12192000"/>
              <a:gd name="connsiteY54" fmla="*/ 1902425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41837 w 12192000"/>
              <a:gd name="connsiteY65" fmla="*/ 1840640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686657 w 12192000"/>
              <a:gd name="connsiteY71" fmla="*/ 1907344 h 3482342"/>
              <a:gd name="connsiteX72" fmla="*/ 6651330 w 12192000"/>
              <a:gd name="connsiteY72" fmla="*/ 1922921 h 3482342"/>
              <a:gd name="connsiteX73" fmla="*/ 6622958 w 12192000"/>
              <a:gd name="connsiteY73" fmla="*/ 1936255 h 3482342"/>
              <a:gd name="connsiteX74" fmla="*/ 6522602 w 12192000"/>
              <a:gd name="connsiteY74" fmla="*/ 1954133 h 3482342"/>
              <a:gd name="connsiteX75" fmla="*/ 6444344 w 12192000"/>
              <a:gd name="connsiteY75" fmla="*/ 1969663 h 3482342"/>
              <a:gd name="connsiteX76" fmla="*/ 6409626 w 12192000"/>
              <a:gd name="connsiteY76" fmla="*/ 1978846 h 3482342"/>
              <a:gd name="connsiteX77" fmla="*/ 6333446 w 12192000"/>
              <a:gd name="connsiteY77" fmla="*/ 1997163 h 3482342"/>
              <a:gd name="connsiteX78" fmla="*/ 6294933 w 12192000"/>
              <a:gd name="connsiteY78" fmla="*/ 2019412 h 3482342"/>
              <a:gd name="connsiteX79" fmla="*/ 6238719 w 12192000"/>
              <a:gd name="connsiteY79" fmla="*/ 2042547 h 3482342"/>
              <a:gd name="connsiteX80" fmla="*/ 6187205 w 12192000"/>
              <a:gd name="connsiteY80" fmla="*/ 2060048 h 3482342"/>
              <a:gd name="connsiteX81" fmla="*/ 6138780 w 12192000"/>
              <a:gd name="connsiteY81" fmla="*/ 2081918 h 3482342"/>
              <a:gd name="connsiteX82" fmla="*/ 6120125 w 12192000"/>
              <a:gd name="connsiteY82" fmla="*/ 2109475 h 3482342"/>
              <a:gd name="connsiteX83" fmla="*/ 6056576 w 12192000"/>
              <a:gd name="connsiteY83" fmla="*/ 2120066 h 3482342"/>
              <a:gd name="connsiteX84" fmla="*/ 5993794 w 12192000"/>
              <a:gd name="connsiteY84" fmla="*/ 2122569 h 3482342"/>
              <a:gd name="connsiteX85" fmla="*/ 5943601 w 12192000"/>
              <a:gd name="connsiteY85" fmla="*/ 2137719 h 3482342"/>
              <a:gd name="connsiteX86" fmla="*/ 5898141 w 12192000"/>
              <a:gd name="connsiteY86" fmla="*/ 2144806 h 3482342"/>
              <a:gd name="connsiteX87" fmla="*/ 5855337 w 12192000"/>
              <a:gd name="connsiteY87" fmla="*/ 2137719 h 3482342"/>
              <a:gd name="connsiteX88" fmla="*/ 5817682 w 12192000"/>
              <a:gd name="connsiteY88" fmla="*/ 2157358 h 3482342"/>
              <a:gd name="connsiteX89" fmla="*/ 5735300 w 12192000"/>
              <a:gd name="connsiteY89" fmla="*/ 2158902 h 3482342"/>
              <a:gd name="connsiteX90" fmla="*/ 5591469 w 12192000"/>
              <a:gd name="connsiteY90" fmla="*/ 2178389 h 3482342"/>
              <a:gd name="connsiteX91" fmla="*/ 5505818 w 12192000"/>
              <a:gd name="connsiteY91" fmla="*/ 2194207 h 3482342"/>
              <a:gd name="connsiteX92" fmla="*/ 5452860 w 12192000"/>
              <a:gd name="connsiteY92" fmla="*/ 2180085 h 3482342"/>
              <a:gd name="connsiteX93" fmla="*/ 5414282 w 12192000"/>
              <a:gd name="connsiteY93" fmla="*/ 2183070 h 3482342"/>
              <a:gd name="connsiteX94" fmla="*/ 5368369 w 12192000"/>
              <a:gd name="connsiteY94" fmla="*/ 2204272 h 3482342"/>
              <a:gd name="connsiteX95" fmla="*/ 5336354 w 12192000"/>
              <a:gd name="connsiteY95" fmla="*/ 2218920 h 3482342"/>
              <a:gd name="connsiteX96" fmla="*/ 5291263 w 12192000"/>
              <a:gd name="connsiteY96" fmla="*/ 2239182 h 3482342"/>
              <a:gd name="connsiteX97" fmla="*/ 5255152 w 12192000"/>
              <a:gd name="connsiteY97" fmla="*/ 2247164 h 3482342"/>
              <a:gd name="connsiteX98" fmla="*/ 5233796 w 12192000"/>
              <a:gd name="connsiteY98" fmla="*/ 2268260 h 3482342"/>
              <a:gd name="connsiteX99" fmla="*/ 5212786 w 12192000"/>
              <a:gd name="connsiteY99" fmla="*/ 2296592 h 3482342"/>
              <a:gd name="connsiteX100" fmla="*/ 5173523 w 12192000"/>
              <a:gd name="connsiteY100" fmla="*/ 2309057 h 3482342"/>
              <a:gd name="connsiteX101" fmla="*/ 5123830 w 12192000"/>
              <a:gd name="connsiteY101" fmla="*/ 2307070 h 3482342"/>
              <a:gd name="connsiteX102" fmla="*/ 5065426 w 12192000"/>
              <a:gd name="connsiteY102" fmla="*/ 2324076 h 3482342"/>
              <a:gd name="connsiteX103" fmla="*/ 4975908 w 12192000"/>
              <a:gd name="connsiteY103" fmla="*/ 2364128 h 3482342"/>
              <a:gd name="connsiteX104" fmla="*/ 4913723 w 12192000"/>
              <a:gd name="connsiteY104" fmla="*/ 2385265 h 3482342"/>
              <a:gd name="connsiteX105" fmla="*/ 4746485 w 12192000"/>
              <a:gd name="connsiteY105" fmla="*/ 2451769 h 3482342"/>
              <a:gd name="connsiteX106" fmla="*/ 4681588 w 12192000"/>
              <a:gd name="connsiteY106" fmla="*/ 2467494 h 3482342"/>
              <a:gd name="connsiteX107" fmla="*/ 1783655 w 12192000"/>
              <a:gd name="connsiteY107" fmla="*/ 3163860 h 3482342"/>
              <a:gd name="connsiteX108" fmla="*/ 1325955 w 12192000"/>
              <a:gd name="connsiteY108" fmla="*/ 3176692 h 3482342"/>
              <a:gd name="connsiteX109" fmla="*/ 1190384 w 12192000"/>
              <a:gd name="connsiteY109" fmla="*/ 3203504 h 3482342"/>
              <a:gd name="connsiteX110" fmla="*/ 1094537 w 12192000"/>
              <a:gd name="connsiteY110" fmla="*/ 3229469 h 3482342"/>
              <a:gd name="connsiteX111" fmla="*/ 779276 w 12192000"/>
              <a:gd name="connsiteY111" fmla="*/ 3327290 h 3482342"/>
              <a:gd name="connsiteX112" fmla="*/ 600378 w 12192000"/>
              <a:gd name="connsiteY112" fmla="*/ 3335250 h 3482342"/>
              <a:gd name="connsiteX113" fmla="*/ 493457 w 12192000"/>
              <a:gd name="connsiteY113" fmla="*/ 3365044 h 3482342"/>
              <a:gd name="connsiteX114" fmla="*/ 349402 w 12192000"/>
              <a:gd name="connsiteY114" fmla="*/ 3380897 h 3482342"/>
              <a:gd name="connsiteX115" fmla="*/ 192183 w 12192000"/>
              <a:gd name="connsiteY115" fmla="*/ 3460075 h 3482342"/>
              <a:gd name="connsiteX116" fmla="*/ 46713 w 12192000"/>
              <a:gd name="connsiteY116" fmla="*/ 3462986 h 3482342"/>
              <a:gd name="connsiteX117" fmla="*/ 2765 w 12192000"/>
              <a:gd name="connsiteY117" fmla="*/ 3480770 h 3482342"/>
              <a:gd name="connsiteX118" fmla="*/ 0 w 12192000"/>
              <a:gd name="connsiteY118" fmla="*/ 3482342 h 3482342"/>
              <a:gd name="connsiteX119" fmla="*/ 0 w 12192000"/>
              <a:gd name="connsiteY11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6987 w 12192000"/>
              <a:gd name="connsiteY18" fmla="*/ 1000897 h 3482342"/>
              <a:gd name="connsiteX19" fmla="*/ 11193568 w 12192000"/>
              <a:gd name="connsiteY19" fmla="*/ 1039464 h 3482342"/>
              <a:gd name="connsiteX20" fmla="*/ 11175804 w 12192000"/>
              <a:gd name="connsiteY20" fmla="*/ 1067977 h 3482342"/>
              <a:gd name="connsiteX21" fmla="*/ 11120819 w 12192000"/>
              <a:gd name="connsiteY21" fmla="*/ 1126133 h 3482342"/>
              <a:gd name="connsiteX22" fmla="*/ 11028687 w 12192000"/>
              <a:gd name="connsiteY22" fmla="*/ 1199018 h 3482342"/>
              <a:gd name="connsiteX23" fmla="*/ 10960443 w 12192000"/>
              <a:gd name="connsiteY23" fmla="*/ 1244502 h 3482342"/>
              <a:gd name="connsiteX24" fmla="*/ 10850998 w 12192000"/>
              <a:gd name="connsiteY24" fmla="*/ 1269215 h 3482342"/>
              <a:gd name="connsiteX25" fmla="*/ 10815658 w 12192000"/>
              <a:gd name="connsiteY25" fmla="*/ 1287849 h 3482342"/>
              <a:gd name="connsiteX26" fmla="*/ 10679906 w 12192000"/>
              <a:gd name="connsiteY26" fmla="*/ 1324988 h 3482342"/>
              <a:gd name="connsiteX27" fmla="*/ 10636304 w 12192000"/>
              <a:gd name="connsiteY27" fmla="*/ 1317928 h 3482342"/>
              <a:gd name="connsiteX28" fmla="*/ 10603863 w 12192000"/>
              <a:gd name="connsiteY28" fmla="*/ 1346886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314361 w 12192000"/>
              <a:gd name="connsiteY34" fmla="*/ 1466924 h 3482342"/>
              <a:gd name="connsiteX35" fmla="*/ 10264922 w 12192000"/>
              <a:gd name="connsiteY35" fmla="*/ 1472107 h 3482342"/>
              <a:gd name="connsiteX36" fmla="*/ 10201385 w 12192000"/>
              <a:gd name="connsiteY36" fmla="*/ 1477515 h 3482342"/>
              <a:gd name="connsiteX37" fmla="*/ 10120184 w 12192000"/>
              <a:gd name="connsiteY37" fmla="*/ 1466924 h 3482342"/>
              <a:gd name="connsiteX38" fmla="*/ 10058690 w 12192000"/>
              <a:gd name="connsiteY38" fmla="*/ 1474888 h 3482342"/>
              <a:gd name="connsiteX39" fmla="*/ 10004424 w 12192000"/>
              <a:gd name="connsiteY39" fmla="*/ 1489801 h 3482342"/>
              <a:gd name="connsiteX40" fmla="*/ 9999951 w 12192000"/>
              <a:gd name="connsiteY40" fmla="*/ 1499127 h 3482342"/>
              <a:gd name="connsiteX41" fmla="*/ 9845462 w 12192000"/>
              <a:gd name="connsiteY41" fmla="*/ 1548192 h 3482342"/>
              <a:gd name="connsiteX42" fmla="*/ 9736156 w 12192000"/>
              <a:gd name="connsiteY42" fmla="*/ 1581928 h 3482342"/>
              <a:gd name="connsiteX43" fmla="*/ 9693355 w 12192000"/>
              <a:gd name="connsiteY43" fmla="*/ 1602632 h 3482342"/>
              <a:gd name="connsiteX44" fmla="*/ 9664242 w 12192000"/>
              <a:gd name="connsiteY44" fmla="*/ 1622075 h 3482342"/>
              <a:gd name="connsiteX45" fmla="*/ 9579195 w 12192000"/>
              <a:gd name="connsiteY45" fmla="*/ 1648017 h 3482342"/>
              <a:gd name="connsiteX46" fmla="*/ 9433652 w 12192000"/>
              <a:gd name="connsiteY46" fmla="*/ 1681174 h 3482342"/>
              <a:gd name="connsiteX47" fmla="*/ 9403775 w 12192000"/>
              <a:gd name="connsiteY47" fmla="*/ 1690403 h 3482342"/>
              <a:gd name="connsiteX48" fmla="*/ 9382503 w 12192000"/>
              <a:gd name="connsiteY48" fmla="*/ 1706957 h 3482342"/>
              <a:gd name="connsiteX49" fmla="*/ 9381410 w 12192000"/>
              <a:gd name="connsiteY49" fmla="*/ 1718312 h 3482342"/>
              <a:gd name="connsiteX50" fmla="*/ 9365685 w 12192000"/>
              <a:gd name="connsiteY50" fmla="*/ 1724772 h 3482342"/>
              <a:gd name="connsiteX51" fmla="*/ 9278020 w 12192000"/>
              <a:gd name="connsiteY51" fmla="*/ 1741161 h 3482342"/>
              <a:gd name="connsiteX52" fmla="*/ 9217145 w 12192000"/>
              <a:gd name="connsiteY52" fmla="*/ 1771195 h 3482342"/>
              <a:gd name="connsiteX53" fmla="*/ 8955875 w 12192000"/>
              <a:gd name="connsiteY53" fmla="*/ 1796806 h 3482342"/>
              <a:gd name="connsiteX54" fmla="*/ 8648415 w 12192000"/>
              <a:gd name="connsiteY54" fmla="*/ 1878623 h 3482342"/>
              <a:gd name="connsiteX55" fmla="*/ 8495949 w 12192000"/>
              <a:gd name="connsiteY55" fmla="*/ 1902425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41837 w 12192000"/>
              <a:gd name="connsiteY66" fmla="*/ 1840640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686657 w 12192000"/>
              <a:gd name="connsiteY72" fmla="*/ 1907344 h 3482342"/>
              <a:gd name="connsiteX73" fmla="*/ 6651330 w 12192000"/>
              <a:gd name="connsiteY73" fmla="*/ 1922921 h 3482342"/>
              <a:gd name="connsiteX74" fmla="*/ 6622958 w 12192000"/>
              <a:gd name="connsiteY74" fmla="*/ 1936255 h 3482342"/>
              <a:gd name="connsiteX75" fmla="*/ 6522602 w 12192000"/>
              <a:gd name="connsiteY75" fmla="*/ 1954133 h 3482342"/>
              <a:gd name="connsiteX76" fmla="*/ 6444344 w 12192000"/>
              <a:gd name="connsiteY76" fmla="*/ 1969663 h 3482342"/>
              <a:gd name="connsiteX77" fmla="*/ 6409626 w 12192000"/>
              <a:gd name="connsiteY77" fmla="*/ 1978846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87205 w 12192000"/>
              <a:gd name="connsiteY81" fmla="*/ 2060048 h 3482342"/>
              <a:gd name="connsiteX82" fmla="*/ 6138780 w 12192000"/>
              <a:gd name="connsiteY82" fmla="*/ 2081918 h 3482342"/>
              <a:gd name="connsiteX83" fmla="*/ 6120125 w 12192000"/>
              <a:gd name="connsiteY83" fmla="*/ 2109475 h 3482342"/>
              <a:gd name="connsiteX84" fmla="*/ 6056576 w 12192000"/>
              <a:gd name="connsiteY84" fmla="*/ 2120066 h 3482342"/>
              <a:gd name="connsiteX85" fmla="*/ 5993794 w 12192000"/>
              <a:gd name="connsiteY85" fmla="*/ 2122569 h 3482342"/>
              <a:gd name="connsiteX86" fmla="*/ 5943601 w 12192000"/>
              <a:gd name="connsiteY86" fmla="*/ 2137719 h 3482342"/>
              <a:gd name="connsiteX87" fmla="*/ 5898141 w 12192000"/>
              <a:gd name="connsiteY87" fmla="*/ 2144806 h 3482342"/>
              <a:gd name="connsiteX88" fmla="*/ 5855337 w 12192000"/>
              <a:gd name="connsiteY88" fmla="*/ 2137719 h 3482342"/>
              <a:gd name="connsiteX89" fmla="*/ 5817682 w 12192000"/>
              <a:gd name="connsiteY89" fmla="*/ 2157358 h 3482342"/>
              <a:gd name="connsiteX90" fmla="*/ 5735300 w 12192000"/>
              <a:gd name="connsiteY90" fmla="*/ 2158902 h 3482342"/>
              <a:gd name="connsiteX91" fmla="*/ 5591469 w 12192000"/>
              <a:gd name="connsiteY91" fmla="*/ 2178389 h 3482342"/>
              <a:gd name="connsiteX92" fmla="*/ 5505818 w 12192000"/>
              <a:gd name="connsiteY92" fmla="*/ 2194207 h 3482342"/>
              <a:gd name="connsiteX93" fmla="*/ 5452860 w 12192000"/>
              <a:gd name="connsiteY93" fmla="*/ 2180085 h 3482342"/>
              <a:gd name="connsiteX94" fmla="*/ 5414282 w 12192000"/>
              <a:gd name="connsiteY94" fmla="*/ 2183070 h 3482342"/>
              <a:gd name="connsiteX95" fmla="*/ 5368369 w 12192000"/>
              <a:gd name="connsiteY95" fmla="*/ 2204272 h 3482342"/>
              <a:gd name="connsiteX96" fmla="*/ 5336354 w 12192000"/>
              <a:gd name="connsiteY96" fmla="*/ 2218920 h 3482342"/>
              <a:gd name="connsiteX97" fmla="*/ 5291263 w 12192000"/>
              <a:gd name="connsiteY97" fmla="*/ 2239182 h 3482342"/>
              <a:gd name="connsiteX98" fmla="*/ 5255152 w 12192000"/>
              <a:gd name="connsiteY98" fmla="*/ 2247164 h 3482342"/>
              <a:gd name="connsiteX99" fmla="*/ 5233796 w 12192000"/>
              <a:gd name="connsiteY99" fmla="*/ 2268260 h 3482342"/>
              <a:gd name="connsiteX100" fmla="*/ 5212786 w 12192000"/>
              <a:gd name="connsiteY100" fmla="*/ 2296592 h 3482342"/>
              <a:gd name="connsiteX101" fmla="*/ 5173523 w 12192000"/>
              <a:gd name="connsiteY101" fmla="*/ 2309057 h 3482342"/>
              <a:gd name="connsiteX102" fmla="*/ 5123830 w 12192000"/>
              <a:gd name="connsiteY102" fmla="*/ 2307070 h 3482342"/>
              <a:gd name="connsiteX103" fmla="*/ 5065426 w 12192000"/>
              <a:gd name="connsiteY103" fmla="*/ 2324076 h 3482342"/>
              <a:gd name="connsiteX104" fmla="*/ 4975908 w 12192000"/>
              <a:gd name="connsiteY104" fmla="*/ 2364128 h 3482342"/>
              <a:gd name="connsiteX105" fmla="*/ 4913723 w 12192000"/>
              <a:gd name="connsiteY105" fmla="*/ 2385265 h 3482342"/>
              <a:gd name="connsiteX106" fmla="*/ 4746485 w 12192000"/>
              <a:gd name="connsiteY106" fmla="*/ 2451769 h 3482342"/>
              <a:gd name="connsiteX107" fmla="*/ 4681588 w 12192000"/>
              <a:gd name="connsiteY107" fmla="*/ 2467494 h 3482342"/>
              <a:gd name="connsiteX108" fmla="*/ 1783655 w 12192000"/>
              <a:gd name="connsiteY108" fmla="*/ 3163860 h 3482342"/>
              <a:gd name="connsiteX109" fmla="*/ 1325955 w 12192000"/>
              <a:gd name="connsiteY109" fmla="*/ 3176692 h 3482342"/>
              <a:gd name="connsiteX110" fmla="*/ 1190384 w 12192000"/>
              <a:gd name="connsiteY110" fmla="*/ 3203504 h 3482342"/>
              <a:gd name="connsiteX111" fmla="*/ 1094537 w 12192000"/>
              <a:gd name="connsiteY111" fmla="*/ 3229469 h 3482342"/>
              <a:gd name="connsiteX112" fmla="*/ 779276 w 12192000"/>
              <a:gd name="connsiteY112" fmla="*/ 3327290 h 3482342"/>
              <a:gd name="connsiteX113" fmla="*/ 600378 w 12192000"/>
              <a:gd name="connsiteY113" fmla="*/ 3335250 h 3482342"/>
              <a:gd name="connsiteX114" fmla="*/ 493457 w 12192000"/>
              <a:gd name="connsiteY114" fmla="*/ 3365044 h 3482342"/>
              <a:gd name="connsiteX115" fmla="*/ 349402 w 12192000"/>
              <a:gd name="connsiteY115" fmla="*/ 3380897 h 3482342"/>
              <a:gd name="connsiteX116" fmla="*/ 192183 w 12192000"/>
              <a:gd name="connsiteY116" fmla="*/ 3460075 h 3482342"/>
              <a:gd name="connsiteX117" fmla="*/ 46713 w 12192000"/>
              <a:gd name="connsiteY117" fmla="*/ 3462986 h 3482342"/>
              <a:gd name="connsiteX118" fmla="*/ 2765 w 12192000"/>
              <a:gd name="connsiteY118" fmla="*/ 3480770 h 3482342"/>
              <a:gd name="connsiteX119" fmla="*/ 0 w 12192000"/>
              <a:gd name="connsiteY119" fmla="*/ 3482342 h 3482342"/>
              <a:gd name="connsiteX120" fmla="*/ 0 w 12192000"/>
              <a:gd name="connsiteY12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313493 w 12192000"/>
              <a:gd name="connsiteY17" fmla="*/ 880860 h 3482342"/>
              <a:gd name="connsiteX18" fmla="*/ 11228040 w 12192000"/>
              <a:gd name="connsiteY18" fmla="*/ 958953 h 3482342"/>
              <a:gd name="connsiteX19" fmla="*/ 11196987 w 12192000"/>
              <a:gd name="connsiteY19" fmla="*/ 1000897 h 3482342"/>
              <a:gd name="connsiteX20" fmla="*/ 11193568 w 12192000"/>
              <a:gd name="connsiteY20" fmla="*/ 1039464 h 3482342"/>
              <a:gd name="connsiteX21" fmla="*/ 11175804 w 12192000"/>
              <a:gd name="connsiteY21" fmla="*/ 1067977 h 3482342"/>
              <a:gd name="connsiteX22" fmla="*/ 11120819 w 12192000"/>
              <a:gd name="connsiteY22" fmla="*/ 1126133 h 3482342"/>
              <a:gd name="connsiteX23" fmla="*/ 11028687 w 12192000"/>
              <a:gd name="connsiteY23" fmla="*/ 1199018 h 3482342"/>
              <a:gd name="connsiteX24" fmla="*/ 10960443 w 12192000"/>
              <a:gd name="connsiteY24" fmla="*/ 1244502 h 3482342"/>
              <a:gd name="connsiteX25" fmla="*/ 10850998 w 12192000"/>
              <a:gd name="connsiteY25" fmla="*/ 1269215 h 3482342"/>
              <a:gd name="connsiteX26" fmla="*/ 10815658 w 12192000"/>
              <a:gd name="connsiteY26" fmla="*/ 1287849 h 3482342"/>
              <a:gd name="connsiteX27" fmla="*/ 10679906 w 12192000"/>
              <a:gd name="connsiteY27" fmla="*/ 1324988 h 3482342"/>
              <a:gd name="connsiteX28" fmla="*/ 10636304 w 12192000"/>
              <a:gd name="connsiteY28" fmla="*/ 1317928 h 3482342"/>
              <a:gd name="connsiteX29" fmla="*/ 10603863 w 12192000"/>
              <a:gd name="connsiteY29" fmla="*/ 1346886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314361 w 12192000"/>
              <a:gd name="connsiteY35" fmla="*/ 1466924 h 3482342"/>
              <a:gd name="connsiteX36" fmla="*/ 10264922 w 12192000"/>
              <a:gd name="connsiteY36" fmla="*/ 1472107 h 3482342"/>
              <a:gd name="connsiteX37" fmla="*/ 10201385 w 12192000"/>
              <a:gd name="connsiteY37" fmla="*/ 1477515 h 3482342"/>
              <a:gd name="connsiteX38" fmla="*/ 10120184 w 12192000"/>
              <a:gd name="connsiteY38" fmla="*/ 1466924 h 3482342"/>
              <a:gd name="connsiteX39" fmla="*/ 10058690 w 12192000"/>
              <a:gd name="connsiteY39" fmla="*/ 1474888 h 3482342"/>
              <a:gd name="connsiteX40" fmla="*/ 10004424 w 12192000"/>
              <a:gd name="connsiteY40" fmla="*/ 1489801 h 3482342"/>
              <a:gd name="connsiteX41" fmla="*/ 9999951 w 12192000"/>
              <a:gd name="connsiteY41" fmla="*/ 1499127 h 3482342"/>
              <a:gd name="connsiteX42" fmla="*/ 9845462 w 12192000"/>
              <a:gd name="connsiteY42" fmla="*/ 1548192 h 3482342"/>
              <a:gd name="connsiteX43" fmla="*/ 9736156 w 12192000"/>
              <a:gd name="connsiteY43" fmla="*/ 1581928 h 3482342"/>
              <a:gd name="connsiteX44" fmla="*/ 9693355 w 12192000"/>
              <a:gd name="connsiteY44" fmla="*/ 1602632 h 3482342"/>
              <a:gd name="connsiteX45" fmla="*/ 9664242 w 12192000"/>
              <a:gd name="connsiteY45" fmla="*/ 1622075 h 3482342"/>
              <a:gd name="connsiteX46" fmla="*/ 9579195 w 12192000"/>
              <a:gd name="connsiteY46" fmla="*/ 1648017 h 3482342"/>
              <a:gd name="connsiteX47" fmla="*/ 9433652 w 12192000"/>
              <a:gd name="connsiteY47" fmla="*/ 1681174 h 3482342"/>
              <a:gd name="connsiteX48" fmla="*/ 9403775 w 12192000"/>
              <a:gd name="connsiteY48" fmla="*/ 1690403 h 3482342"/>
              <a:gd name="connsiteX49" fmla="*/ 9382503 w 12192000"/>
              <a:gd name="connsiteY49" fmla="*/ 1706957 h 3482342"/>
              <a:gd name="connsiteX50" fmla="*/ 9381410 w 12192000"/>
              <a:gd name="connsiteY50" fmla="*/ 1718312 h 3482342"/>
              <a:gd name="connsiteX51" fmla="*/ 9365685 w 12192000"/>
              <a:gd name="connsiteY51" fmla="*/ 1724772 h 3482342"/>
              <a:gd name="connsiteX52" fmla="*/ 9278020 w 12192000"/>
              <a:gd name="connsiteY52" fmla="*/ 1741161 h 3482342"/>
              <a:gd name="connsiteX53" fmla="*/ 9217145 w 12192000"/>
              <a:gd name="connsiteY53" fmla="*/ 1771195 h 3482342"/>
              <a:gd name="connsiteX54" fmla="*/ 8955875 w 12192000"/>
              <a:gd name="connsiteY54" fmla="*/ 1796806 h 3482342"/>
              <a:gd name="connsiteX55" fmla="*/ 8648415 w 12192000"/>
              <a:gd name="connsiteY55" fmla="*/ 1878623 h 3482342"/>
              <a:gd name="connsiteX56" fmla="*/ 8495949 w 12192000"/>
              <a:gd name="connsiteY56" fmla="*/ 1902425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41837 w 12192000"/>
              <a:gd name="connsiteY67" fmla="*/ 1840640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686657 w 12192000"/>
              <a:gd name="connsiteY73" fmla="*/ 1907344 h 3482342"/>
              <a:gd name="connsiteX74" fmla="*/ 6651330 w 12192000"/>
              <a:gd name="connsiteY74" fmla="*/ 1922921 h 3482342"/>
              <a:gd name="connsiteX75" fmla="*/ 6622958 w 12192000"/>
              <a:gd name="connsiteY75" fmla="*/ 1936255 h 3482342"/>
              <a:gd name="connsiteX76" fmla="*/ 6522602 w 12192000"/>
              <a:gd name="connsiteY76" fmla="*/ 1954133 h 3482342"/>
              <a:gd name="connsiteX77" fmla="*/ 6444344 w 12192000"/>
              <a:gd name="connsiteY77" fmla="*/ 1969663 h 3482342"/>
              <a:gd name="connsiteX78" fmla="*/ 6409626 w 12192000"/>
              <a:gd name="connsiteY78" fmla="*/ 1978846 h 3482342"/>
              <a:gd name="connsiteX79" fmla="*/ 6333446 w 12192000"/>
              <a:gd name="connsiteY79" fmla="*/ 1997163 h 3482342"/>
              <a:gd name="connsiteX80" fmla="*/ 6294933 w 12192000"/>
              <a:gd name="connsiteY80" fmla="*/ 2019412 h 3482342"/>
              <a:gd name="connsiteX81" fmla="*/ 6238719 w 12192000"/>
              <a:gd name="connsiteY81" fmla="*/ 2042547 h 3482342"/>
              <a:gd name="connsiteX82" fmla="*/ 6187205 w 12192000"/>
              <a:gd name="connsiteY82" fmla="*/ 2060048 h 3482342"/>
              <a:gd name="connsiteX83" fmla="*/ 6138780 w 12192000"/>
              <a:gd name="connsiteY83" fmla="*/ 2081918 h 3482342"/>
              <a:gd name="connsiteX84" fmla="*/ 6120125 w 12192000"/>
              <a:gd name="connsiteY84" fmla="*/ 2109475 h 3482342"/>
              <a:gd name="connsiteX85" fmla="*/ 6056576 w 12192000"/>
              <a:gd name="connsiteY85" fmla="*/ 2120066 h 3482342"/>
              <a:gd name="connsiteX86" fmla="*/ 5993794 w 12192000"/>
              <a:gd name="connsiteY86" fmla="*/ 2122569 h 3482342"/>
              <a:gd name="connsiteX87" fmla="*/ 5943601 w 12192000"/>
              <a:gd name="connsiteY87" fmla="*/ 2137719 h 3482342"/>
              <a:gd name="connsiteX88" fmla="*/ 5898141 w 12192000"/>
              <a:gd name="connsiteY88" fmla="*/ 2144806 h 3482342"/>
              <a:gd name="connsiteX89" fmla="*/ 5855337 w 12192000"/>
              <a:gd name="connsiteY89" fmla="*/ 2137719 h 3482342"/>
              <a:gd name="connsiteX90" fmla="*/ 5817682 w 12192000"/>
              <a:gd name="connsiteY90" fmla="*/ 2157358 h 3482342"/>
              <a:gd name="connsiteX91" fmla="*/ 5735300 w 12192000"/>
              <a:gd name="connsiteY91" fmla="*/ 2158902 h 3482342"/>
              <a:gd name="connsiteX92" fmla="*/ 5591469 w 12192000"/>
              <a:gd name="connsiteY92" fmla="*/ 2178389 h 3482342"/>
              <a:gd name="connsiteX93" fmla="*/ 5505818 w 12192000"/>
              <a:gd name="connsiteY93" fmla="*/ 2194207 h 3482342"/>
              <a:gd name="connsiteX94" fmla="*/ 5452860 w 12192000"/>
              <a:gd name="connsiteY94" fmla="*/ 2180085 h 3482342"/>
              <a:gd name="connsiteX95" fmla="*/ 5414282 w 12192000"/>
              <a:gd name="connsiteY95" fmla="*/ 2183070 h 3482342"/>
              <a:gd name="connsiteX96" fmla="*/ 5368369 w 12192000"/>
              <a:gd name="connsiteY96" fmla="*/ 2204272 h 3482342"/>
              <a:gd name="connsiteX97" fmla="*/ 5336354 w 12192000"/>
              <a:gd name="connsiteY97" fmla="*/ 2218920 h 3482342"/>
              <a:gd name="connsiteX98" fmla="*/ 5291263 w 12192000"/>
              <a:gd name="connsiteY98" fmla="*/ 2239182 h 3482342"/>
              <a:gd name="connsiteX99" fmla="*/ 5255152 w 12192000"/>
              <a:gd name="connsiteY99" fmla="*/ 2247164 h 3482342"/>
              <a:gd name="connsiteX100" fmla="*/ 5233796 w 12192000"/>
              <a:gd name="connsiteY100" fmla="*/ 2268260 h 3482342"/>
              <a:gd name="connsiteX101" fmla="*/ 5212786 w 12192000"/>
              <a:gd name="connsiteY101" fmla="*/ 2296592 h 3482342"/>
              <a:gd name="connsiteX102" fmla="*/ 5173523 w 12192000"/>
              <a:gd name="connsiteY102" fmla="*/ 2309057 h 3482342"/>
              <a:gd name="connsiteX103" fmla="*/ 5123830 w 12192000"/>
              <a:gd name="connsiteY103" fmla="*/ 2307070 h 3482342"/>
              <a:gd name="connsiteX104" fmla="*/ 5065426 w 12192000"/>
              <a:gd name="connsiteY104" fmla="*/ 2324076 h 3482342"/>
              <a:gd name="connsiteX105" fmla="*/ 4975908 w 12192000"/>
              <a:gd name="connsiteY105" fmla="*/ 2364128 h 3482342"/>
              <a:gd name="connsiteX106" fmla="*/ 4913723 w 12192000"/>
              <a:gd name="connsiteY106" fmla="*/ 2385265 h 3482342"/>
              <a:gd name="connsiteX107" fmla="*/ 4746485 w 12192000"/>
              <a:gd name="connsiteY107" fmla="*/ 2451769 h 3482342"/>
              <a:gd name="connsiteX108" fmla="*/ 4681588 w 12192000"/>
              <a:gd name="connsiteY108" fmla="*/ 2467494 h 3482342"/>
              <a:gd name="connsiteX109" fmla="*/ 1783655 w 12192000"/>
              <a:gd name="connsiteY109" fmla="*/ 3163860 h 3482342"/>
              <a:gd name="connsiteX110" fmla="*/ 1325955 w 12192000"/>
              <a:gd name="connsiteY110" fmla="*/ 3176692 h 3482342"/>
              <a:gd name="connsiteX111" fmla="*/ 1190384 w 12192000"/>
              <a:gd name="connsiteY111" fmla="*/ 3203504 h 3482342"/>
              <a:gd name="connsiteX112" fmla="*/ 1094537 w 12192000"/>
              <a:gd name="connsiteY112" fmla="*/ 3229469 h 3482342"/>
              <a:gd name="connsiteX113" fmla="*/ 779276 w 12192000"/>
              <a:gd name="connsiteY113" fmla="*/ 3327290 h 3482342"/>
              <a:gd name="connsiteX114" fmla="*/ 600378 w 12192000"/>
              <a:gd name="connsiteY114" fmla="*/ 3335250 h 3482342"/>
              <a:gd name="connsiteX115" fmla="*/ 493457 w 12192000"/>
              <a:gd name="connsiteY115" fmla="*/ 3365044 h 3482342"/>
              <a:gd name="connsiteX116" fmla="*/ 349402 w 12192000"/>
              <a:gd name="connsiteY116" fmla="*/ 3380897 h 3482342"/>
              <a:gd name="connsiteX117" fmla="*/ 192183 w 12192000"/>
              <a:gd name="connsiteY117" fmla="*/ 3460075 h 3482342"/>
              <a:gd name="connsiteX118" fmla="*/ 46713 w 12192000"/>
              <a:gd name="connsiteY118" fmla="*/ 3462986 h 3482342"/>
              <a:gd name="connsiteX119" fmla="*/ 2765 w 12192000"/>
              <a:gd name="connsiteY119" fmla="*/ 3480770 h 3482342"/>
              <a:gd name="connsiteX120" fmla="*/ 0 w 12192000"/>
              <a:gd name="connsiteY120" fmla="*/ 3482342 h 3482342"/>
              <a:gd name="connsiteX121" fmla="*/ 0 w 12192000"/>
              <a:gd name="connsiteY12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313493 w 12192000"/>
              <a:gd name="connsiteY17" fmla="*/ 880860 h 3482342"/>
              <a:gd name="connsiteX18" fmla="*/ 11228040 w 12192000"/>
              <a:gd name="connsiteY18" fmla="*/ 958953 h 3482342"/>
              <a:gd name="connsiteX19" fmla="*/ 11196987 w 12192000"/>
              <a:gd name="connsiteY19" fmla="*/ 1000897 h 3482342"/>
              <a:gd name="connsiteX20" fmla="*/ 11193568 w 12192000"/>
              <a:gd name="connsiteY20" fmla="*/ 1039464 h 3482342"/>
              <a:gd name="connsiteX21" fmla="*/ 11175804 w 12192000"/>
              <a:gd name="connsiteY21" fmla="*/ 1067977 h 3482342"/>
              <a:gd name="connsiteX22" fmla="*/ 11120819 w 12192000"/>
              <a:gd name="connsiteY22" fmla="*/ 1126133 h 3482342"/>
              <a:gd name="connsiteX23" fmla="*/ 11028687 w 12192000"/>
              <a:gd name="connsiteY23" fmla="*/ 1199018 h 3482342"/>
              <a:gd name="connsiteX24" fmla="*/ 10960443 w 12192000"/>
              <a:gd name="connsiteY24" fmla="*/ 1244502 h 3482342"/>
              <a:gd name="connsiteX25" fmla="*/ 10850998 w 12192000"/>
              <a:gd name="connsiteY25" fmla="*/ 1269215 h 3482342"/>
              <a:gd name="connsiteX26" fmla="*/ 10815658 w 12192000"/>
              <a:gd name="connsiteY26" fmla="*/ 1287849 h 3482342"/>
              <a:gd name="connsiteX27" fmla="*/ 10679906 w 12192000"/>
              <a:gd name="connsiteY27" fmla="*/ 1324988 h 3482342"/>
              <a:gd name="connsiteX28" fmla="*/ 10636304 w 12192000"/>
              <a:gd name="connsiteY28" fmla="*/ 1317928 h 3482342"/>
              <a:gd name="connsiteX29" fmla="*/ 10603863 w 12192000"/>
              <a:gd name="connsiteY29" fmla="*/ 1346886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314361 w 12192000"/>
              <a:gd name="connsiteY35" fmla="*/ 1466924 h 3482342"/>
              <a:gd name="connsiteX36" fmla="*/ 10264922 w 12192000"/>
              <a:gd name="connsiteY36" fmla="*/ 1472107 h 3482342"/>
              <a:gd name="connsiteX37" fmla="*/ 10201385 w 12192000"/>
              <a:gd name="connsiteY37" fmla="*/ 1477515 h 3482342"/>
              <a:gd name="connsiteX38" fmla="*/ 10120184 w 12192000"/>
              <a:gd name="connsiteY38" fmla="*/ 1466924 h 3482342"/>
              <a:gd name="connsiteX39" fmla="*/ 10058690 w 12192000"/>
              <a:gd name="connsiteY39" fmla="*/ 1474888 h 3482342"/>
              <a:gd name="connsiteX40" fmla="*/ 10004424 w 12192000"/>
              <a:gd name="connsiteY40" fmla="*/ 1489801 h 3482342"/>
              <a:gd name="connsiteX41" fmla="*/ 9999951 w 12192000"/>
              <a:gd name="connsiteY41" fmla="*/ 1499127 h 3482342"/>
              <a:gd name="connsiteX42" fmla="*/ 9845462 w 12192000"/>
              <a:gd name="connsiteY42" fmla="*/ 1548192 h 3482342"/>
              <a:gd name="connsiteX43" fmla="*/ 9736156 w 12192000"/>
              <a:gd name="connsiteY43" fmla="*/ 1581928 h 3482342"/>
              <a:gd name="connsiteX44" fmla="*/ 9693355 w 12192000"/>
              <a:gd name="connsiteY44" fmla="*/ 1602632 h 3482342"/>
              <a:gd name="connsiteX45" fmla="*/ 9664242 w 12192000"/>
              <a:gd name="connsiteY45" fmla="*/ 1622075 h 3482342"/>
              <a:gd name="connsiteX46" fmla="*/ 9579195 w 12192000"/>
              <a:gd name="connsiteY46" fmla="*/ 1648017 h 3482342"/>
              <a:gd name="connsiteX47" fmla="*/ 9433652 w 12192000"/>
              <a:gd name="connsiteY47" fmla="*/ 1681174 h 3482342"/>
              <a:gd name="connsiteX48" fmla="*/ 9403775 w 12192000"/>
              <a:gd name="connsiteY48" fmla="*/ 1690403 h 3482342"/>
              <a:gd name="connsiteX49" fmla="*/ 9382503 w 12192000"/>
              <a:gd name="connsiteY49" fmla="*/ 1706957 h 3482342"/>
              <a:gd name="connsiteX50" fmla="*/ 9381410 w 12192000"/>
              <a:gd name="connsiteY50" fmla="*/ 1718312 h 3482342"/>
              <a:gd name="connsiteX51" fmla="*/ 9365685 w 12192000"/>
              <a:gd name="connsiteY51" fmla="*/ 1724772 h 3482342"/>
              <a:gd name="connsiteX52" fmla="*/ 9278020 w 12192000"/>
              <a:gd name="connsiteY52" fmla="*/ 1741161 h 3482342"/>
              <a:gd name="connsiteX53" fmla="*/ 9217145 w 12192000"/>
              <a:gd name="connsiteY53" fmla="*/ 1771195 h 3482342"/>
              <a:gd name="connsiteX54" fmla="*/ 8955875 w 12192000"/>
              <a:gd name="connsiteY54" fmla="*/ 1796806 h 3482342"/>
              <a:gd name="connsiteX55" fmla="*/ 8648415 w 12192000"/>
              <a:gd name="connsiteY55" fmla="*/ 1878623 h 3482342"/>
              <a:gd name="connsiteX56" fmla="*/ 8495949 w 12192000"/>
              <a:gd name="connsiteY56" fmla="*/ 1902425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41837 w 12192000"/>
              <a:gd name="connsiteY67" fmla="*/ 1840640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686657 w 12192000"/>
              <a:gd name="connsiteY73" fmla="*/ 1907344 h 3482342"/>
              <a:gd name="connsiteX74" fmla="*/ 6651330 w 12192000"/>
              <a:gd name="connsiteY74" fmla="*/ 1922921 h 3482342"/>
              <a:gd name="connsiteX75" fmla="*/ 6622958 w 12192000"/>
              <a:gd name="connsiteY75" fmla="*/ 1936255 h 3482342"/>
              <a:gd name="connsiteX76" fmla="*/ 6522602 w 12192000"/>
              <a:gd name="connsiteY76" fmla="*/ 1954133 h 3482342"/>
              <a:gd name="connsiteX77" fmla="*/ 6444344 w 12192000"/>
              <a:gd name="connsiteY77" fmla="*/ 1969663 h 3482342"/>
              <a:gd name="connsiteX78" fmla="*/ 6409626 w 12192000"/>
              <a:gd name="connsiteY78" fmla="*/ 1978846 h 3482342"/>
              <a:gd name="connsiteX79" fmla="*/ 6333446 w 12192000"/>
              <a:gd name="connsiteY79" fmla="*/ 1997163 h 3482342"/>
              <a:gd name="connsiteX80" fmla="*/ 6294933 w 12192000"/>
              <a:gd name="connsiteY80" fmla="*/ 2019412 h 3482342"/>
              <a:gd name="connsiteX81" fmla="*/ 6238719 w 12192000"/>
              <a:gd name="connsiteY81" fmla="*/ 2042547 h 3482342"/>
              <a:gd name="connsiteX82" fmla="*/ 6187205 w 12192000"/>
              <a:gd name="connsiteY82" fmla="*/ 2060048 h 3482342"/>
              <a:gd name="connsiteX83" fmla="*/ 6138780 w 12192000"/>
              <a:gd name="connsiteY83" fmla="*/ 2081918 h 3482342"/>
              <a:gd name="connsiteX84" fmla="*/ 6120125 w 12192000"/>
              <a:gd name="connsiteY84" fmla="*/ 2109475 h 3482342"/>
              <a:gd name="connsiteX85" fmla="*/ 6056576 w 12192000"/>
              <a:gd name="connsiteY85" fmla="*/ 2120066 h 3482342"/>
              <a:gd name="connsiteX86" fmla="*/ 5993794 w 12192000"/>
              <a:gd name="connsiteY86" fmla="*/ 2122569 h 3482342"/>
              <a:gd name="connsiteX87" fmla="*/ 5943601 w 12192000"/>
              <a:gd name="connsiteY87" fmla="*/ 2137719 h 3482342"/>
              <a:gd name="connsiteX88" fmla="*/ 5898141 w 12192000"/>
              <a:gd name="connsiteY88" fmla="*/ 2144806 h 3482342"/>
              <a:gd name="connsiteX89" fmla="*/ 5855337 w 12192000"/>
              <a:gd name="connsiteY89" fmla="*/ 2137719 h 3482342"/>
              <a:gd name="connsiteX90" fmla="*/ 5817682 w 12192000"/>
              <a:gd name="connsiteY90" fmla="*/ 2157358 h 3482342"/>
              <a:gd name="connsiteX91" fmla="*/ 5735300 w 12192000"/>
              <a:gd name="connsiteY91" fmla="*/ 2158902 h 3482342"/>
              <a:gd name="connsiteX92" fmla="*/ 5591469 w 12192000"/>
              <a:gd name="connsiteY92" fmla="*/ 2178389 h 3482342"/>
              <a:gd name="connsiteX93" fmla="*/ 5505818 w 12192000"/>
              <a:gd name="connsiteY93" fmla="*/ 2194207 h 3482342"/>
              <a:gd name="connsiteX94" fmla="*/ 5452860 w 12192000"/>
              <a:gd name="connsiteY94" fmla="*/ 2180085 h 3482342"/>
              <a:gd name="connsiteX95" fmla="*/ 5414282 w 12192000"/>
              <a:gd name="connsiteY95" fmla="*/ 2183070 h 3482342"/>
              <a:gd name="connsiteX96" fmla="*/ 5368369 w 12192000"/>
              <a:gd name="connsiteY96" fmla="*/ 2204272 h 3482342"/>
              <a:gd name="connsiteX97" fmla="*/ 5336354 w 12192000"/>
              <a:gd name="connsiteY97" fmla="*/ 2218920 h 3482342"/>
              <a:gd name="connsiteX98" fmla="*/ 5291263 w 12192000"/>
              <a:gd name="connsiteY98" fmla="*/ 2239182 h 3482342"/>
              <a:gd name="connsiteX99" fmla="*/ 5255152 w 12192000"/>
              <a:gd name="connsiteY99" fmla="*/ 2247164 h 3482342"/>
              <a:gd name="connsiteX100" fmla="*/ 5233796 w 12192000"/>
              <a:gd name="connsiteY100" fmla="*/ 2268260 h 3482342"/>
              <a:gd name="connsiteX101" fmla="*/ 5212786 w 12192000"/>
              <a:gd name="connsiteY101" fmla="*/ 2296592 h 3482342"/>
              <a:gd name="connsiteX102" fmla="*/ 5173523 w 12192000"/>
              <a:gd name="connsiteY102" fmla="*/ 2309057 h 3482342"/>
              <a:gd name="connsiteX103" fmla="*/ 5123830 w 12192000"/>
              <a:gd name="connsiteY103" fmla="*/ 2307070 h 3482342"/>
              <a:gd name="connsiteX104" fmla="*/ 5065426 w 12192000"/>
              <a:gd name="connsiteY104" fmla="*/ 2324076 h 3482342"/>
              <a:gd name="connsiteX105" fmla="*/ 4975908 w 12192000"/>
              <a:gd name="connsiteY105" fmla="*/ 2364128 h 3482342"/>
              <a:gd name="connsiteX106" fmla="*/ 4913723 w 12192000"/>
              <a:gd name="connsiteY106" fmla="*/ 2385265 h 3482342"/>
              <a:gd name="connsiteX107" fmla="*/ 4746485 w 12192000"/>
              <a:gd name="connsiteY107" fmla="*/ 2451769 h 3482342"/>
              <a:gd name="connsiteX108" fmla="*/ 4681588 w 12192000"/>
              <a:gd name="connsiteY108" fmla="*/ 2467494 h 3482342"/>
              <a:gd name="connsiteX109" fmla="*/ 1783655 w 12192000"/>
              <a:gd name="connsiteY109" fmla="*/ 3163860 h 3482342"/>
              <a:gd name="connsiteX110" fmla="*/ 1325955 w 12192000"/>
              <a:gd name="connsiteY110" fmla="*/ 3176692 h 3482342"/>
              <a:gd name="connsiteX111" fmla="*/ 1190384 w 12192000"/>
              <a:gd name="connsiteY111" fmla="*/ 3203504 h 3482342"/>
              <a:gd name="connsiteX112" fmla="*/ 1094537 w 12192000"/>
              <a:gd name="connsiteY112" fmla="*/ 3229469 h 3482342"/>
              <a:gd name="connsiteX113" fmla="*/ 779276 w 12192000"/>
              <a:gd name="connsiteY113" fmla="*/ 3327290 h 3482342"/>
              <a:gd name="connsiteX114" fmla="*/ 600378 w 12192000"/>
              <a:gd name="connsiteY114" fmla="*/ 3335250 h 3482342"/>
              <a:gd name="connsiteX115" fmla="*/ 493457 w 12192000"/>
              <a:gd name="connsiteY115" fmla="*/ 3365044 h 3482342"/>
              <a:gd name="connsiteX116" fmla="*/ 349402 w 12192000"/>
              <a:gd name="connsiteY116" fmla="*/ 3380897 h 3482342"/>
              <a:gd name="connsiteX117" fmla="*/ 192183 w 12192000"/>
              <a:gd name="connsiteY117" fmla="*/ 3460075 h 3482342"/>
              <a:gd name="connsiteX118" fmla="*/ 46713 w 12192000"/>
              <a:gd name="connsiteY118" fmla="*/ 3462986 h 3482342"/>
              <a:gd name="connsiteX119" fmla="*/ 2765 w 12192000"/>
              <a:gd name="connsiteY119" fmla="*/ 3480770 h 3482342"/>
              <a:gd name="connsiteX120" fmla="*/ 0 w 12192000"/>
              <a:gd name="connsiteY120" fmla="*/ 3482342 h 3482342"/>
              <a:gd name="connsiteX121" fmla="*/ 0 w 12192000"/>
              <a:gd name="connsiteY12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20819 w 12192000"/>
              <a:gd name="connsiteY23" fmla="*/ 1126133 h 3482342"/>
              <a:gd name="connsiteX24" fmla="*/ 11028687 w 12192000"/>
              <a:gd name="connsiteY24" fmla="*/ 1199018 h 3482342"/>
              <a:gd name="connsiteX25" fmla="*/ 10960443 w 12192000"/>
              <a:gd name="connsiteY25" fmla="*/ 1244502 h 3482342"/>
              <a:gd name="connsiteX26" fmla="*/ 10850998 w 12192000"/>
              <a:gd name="connsiteY26" fmla="*/ 1269215 h 3482342"/>
              <a:gd name="connsiteX27" fmla="*/ 10815658 w 12192000"/>
              <a:gd name="connsiteY27" fmla="*/ 1287849 h 3482342"/>
              <a:gd name="connsiteX28" fmla="*/ 10679906 w 12192000"/>
              <a:gd name="connsiteY28" fmla="*/ 1324988 h 3482342"/>
              <a:gd name="connsiteX29" fmla="*/ 10636304 w 12192000"/>
              <a:gd name="connsiteY29" fmla="*/ 1317928 h 3482342"/>
              <a:gd name="connsiteX30" fmla="*/ 10603863 w 12192000"/>
              <a:gd name="connsiteY30" fmla="*/ 1346886 h 3482342"/>
              <a:gd name="connsiteX31" fmla="*/ 10573203 w 12192000"/>
              <a:gd name="connsiteY31" fmla="*/ 1351996 h 3482342"/>
              <a:gd name="connsiteX32" fmla="*/ 10513263 w 12192000"/>
              <a:gd name="connsiteY32" fmla="*/ 1350756 h 3482342"/>
              <a:gd name="connsiteX33" fmla="*/ 10464012 w 12192000"/>
              <a:gd name="connsiteY33" fmla="*/ 1391778 h 3482342"/>
              <a:gd name="connsiteX34" fmla="*/ 10405409 w 12192000"/>
              <a:gd name="connsiteY34" fmla="*/ 1422789 h 3482342"/>
              <a:gd name="connsiteX35" fmla="*/ 10370530 w 12192000"/>
              <a:gd name="connsiteY35" fmla="*/ 1441596 h 3482342"/>
              <a:gd name="connsiteX36" fmla="*/ 10314361 w 12192000"/>
              <a:gd name="connsiteY36" fmla="*/ 1466924 h 3482342"/>
              <a:gd name="connsiteX37" fmla="*/ 10264922 w 12192000"/>
              <a:gd name="connsiteY37" fmla="*/ 1472107 h 3482342"/>
              <a:gd name="connsiteX38" fmla="*/ 10201385 w 12192000"/>
              <a:gd name="connsiteY38" fmla="*/ 1477515 h 3482342"/>
              <a:gd name="connsiteX39" fmla="*/ 10120184 w 12192000"/>
              <a:gd name="connsiteY39" fmla="*/ 1466924 h 3482342"/>
              <a:gd name="connsiteX40" fmla="*/ 10058690 w 12192000"/>
              <a:gd name="connsiteY40" fmla="*/ 1474888 h 3482342"/>
              <a:gd name="connsiteX41" fmla="*/ 10004424 w 12192000"/>
              <a:gd name="connsiteY41" fmla="*/ 1489801 h 3482342"/>
              <a:gd name="connsiteX42" fmla="*/ 9999951 w 12192000"/>
              <a:gd name="connsiteY42" fmla="*/ 1499127 h 3482342"/>
              <a:gd name="connsiteX43" fmla="*/ 9845462 w 12192000"/>
              <a:gd name="connsiteY43" fmla="*/ 1548192 h 3482342"/>
              <a:gd name="connsiteX44" fmla="*/ 9736156 w 12192000"/>
              <a:gd name="connsiteY44" fmla="*/ 1581928 h 3482342"/>
              <a:gd name="connsiteX45" fmla="*/ 9693355 w 12192000"/>
              <a:gd name="connsiteY45" fmla="*/ 1602632 h 3482342"/>
              <a:gd name="connsiteX46" fmla="*/ 9664242 w 12192000"/>
              <a:gd name="connsiteY46" fmla="*/ 1622075 h 3482342"/>
              <a:gd name="connsiteX47" fmla="*/ 9579195 w 12192000"/>
              <a:gd name="connsiteY47" fmla="*/ 1648017 h 3482342"/>
              <a:gd name="connsiteX48" fmla="*/ 9433652 w 12192000"/>
              <a:gd name="connsiteY48" fmla="*/ 1681174 h 3482342"/>
              <a:gd name="connsiteX49" fmla="*/ 9403775 w 12192000"/>
              <a:gd name="connsiteY49" fmla="*/ 1690403 h 3482342"/>
              <a:gd name="connsiteX50" fmla="*/ 9382503 w 12192000"/>
              <a:gd name="connsiteY50" fmla="*/ 1706957 h 3482342"/>
              <a:gd name="connsiteX51" fmla="*/ 9381410 w 12192000"/>
              <a:gd name="connsiteY51" fmla="*/ 1718312 h 3482342"/>
              <a:gd name="connsiteX52" fmla="*/ 9365685 w 12192000"/>
              <a:gd name="connsiteY52" fmla="*/ 1724772 h 3482342"/>
              <a:gd name="connsiteX53" fmla="*/ 9278020 w 12192000"/>
              <a:gd name="connsiteY53" fmla="*/ 1741161 h 3482342"/>
              <a:gd name="connsiteX54" fmla="*/ 9217145 w 12192000"/>
              <a:gd name="connsiteY54" fmla="*/ 1771195 h 3482342"/>
              <a:gd name="connsiteX55" fmla="*/ 8955875 w 12192000"/>
              <a:gd name="connsiteY55" fmla="*/ 1796806 h 3482342"/>
              <a:gd name="connsiteX56" fmla="*/ 8648415 w 12192000"/>
              <a:gd name="connsiteY56" fmla="*/ 1878623 h 3482342"/>
              <a:gd name="connsiteX57" fmla="*/ 8495949 w 12192000"/>
              <a:gd name="connsiteY57" fmla="*/ 1902425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41837 w 12192000"/>
              <a:gd name="connsiteY68" fmla="*/ 1840640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686657 w 12192000"/>
              <a:gd name="connsiteY74" fmla="*/ 1907344 h 3482342"/>
              <a:gd name="connsiteX75" fmla="*/ 6651330 w 12192000"/>
              <a:gd name="connsiteY75" fmla="*/ 1922921 h 3482342"/>
              <a:gd name="connsiteX76" fmla="*/ 6622958 w 12192000"/>
              <a:gd name="connsiteY76" fmla="*/ 1936255 h 3482342"/>
              <a:gd name="connsiteX77" fmla="*/ 6522602 w 12192000"/>
              <a:gd name="connsiteY77" fmla="*/ 1954133 h 3482342"/>
              <a:gd name="connsiteX78" fmla="*/ 6444344 w 12192000"/>
              <a:gd name="connsiteY78" fmla="*/ 1969663 h 3482342"/>
              <a:gd name="connsiteX79" fmla="*/ 6409626 w 12192000"/>
              <a:gd name="connsiteY79" fmla="*/ 1978846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87205 w 12192000"/>
              <a:gd name="connsiteY83" fmla="*/ 2060048 h 3482342"/>
              <a:gd name="connsiteX84" fmla="*/ 6138780 w 12192000"/>
              <a:gd name="connsiteY84" fmla="*/ 2081918 h 3482342"/>
              <a:gd name="connsiteX85" fmla="*/ 6120125 w 12192000"/>
              <a:gd name="connsiteY85" fmla="*/ 2109475 h 3482342"/>
              <a:gd name="connsiteX86" fmla="*/ 6056576 w 12192000"/>
              <a:gd name="connsiteY86" fmla="*/ 2120066 h 3482342"/>
              <a:gd name="connsiteX87" fmla="*/ 5993794 w 12192000"/>
              <a:gd name="connsiteY87" fmla="*/ 2122569 h 3482342"/>
              <a:gd name="connsiteX88" fmla="*/ 5943601 w 12192000"/>
              <a:gd name="connsiteY88" fmla="*/ 2137719 h 3482342"/>
              <a:gd name="connsiteX89" fmla="*/ 5898141 w 12192000"/>
              <a:gd name="connsiteY89" fmla="*/ 2144806 h 3482342"/>
              <a:gd name="connsiteX90" fmla="*/ 5855337 w 12192000"/>
              <a:gd name="connsiteY90" fmla="*/ 2137719 h 3482342"/>
              <a:gd name="connsiteX91" fmla="*/ 5817682 w 12192000"/>
              <a:gd name="connsiteY91" fmla="*/ 2157358 h 3482342"/>
              <a:gd name="connsiteX92" fmla="*/ 5735300 w 12192000"/>
              <a:gd name="connsiteY92" fmla="*/ 2158902 h 3482342"/>
              <a:gd name="connsiteX93" fmla="*/ 5591469 w 12192000"/>
              <a:gd name="connsiteY93" fmla="*/ 2178389 h 3482342"/>
              <a:gd name="connsiteX94" fmla="*/ 5505818 w 12192000"/>
              <a:gd name="connsiteY94" fmla="*/ 2194207 h 3482342"/>
              <a:gd name="connsiteX95" fmla="*/ 5452860 w 12192000"/>
              <a:gd name="connsiteY95" fmla="*/ 2180085 h 3482342"/>
              <a:gd name="connsiteX96" fmla="*/ 5414282 w 12192000"/>
              <a:gd name="connsiteY96" fmla="*/ 2183070 h 3482342"/>
              <a:gd name="connsiteX97" fmla="*/ 5368369 w 12192000"/>
              <a:gd name="connsiteY97" fmla="*/ 2204272 h 3482342"/>
              <a:gd name="connsiteX98" fmla="*/ 5336354 w 12192000"/>
              <a:gd name="connsiteY98" fmla="*/ 2218920 h 3482342"/>
              <a:gd name="connsiteX99" fmla="*/ 5291263 w 12192000"/>
              <a:gd name="connsiteY99" fmla="*/ 2239182 h 3482342"/>
              <a:gd name="connsiteX100" fmla="*/ 5255152 w 12192000"/>
              <a:gd name="connsiteY100" fmla="*/ 2247164 h 3482342"/>
              <a:gd name="connsiteX101" fmla="*/ 5233796 w 12192000"/>
              <a:gd name="connsiteY101" fmla="*/ 2268260 h 3482342"/>
              <a:gd name="connsiteX102" fmla="*/ 5212786 w 12192000"/>
              <a:gd name="connsiteY102" fmla="*/ 2296592 h 3482342"/>
              <a:gd name="connsiteX103" fmla="*/ 5173523 w 12192000"/>
              <a:gd name="connsiteY103" fmla="*/ 2309057 h 3482342"/>
              <a:gd name="connsiteX104" fmla="*/ 5123830 w 12192000"/>
              <a:gd name="connsiteY104" fmla="*/ 2307070 h 3482342"/>
              <a:gd name="connsiteX105" fmla="*/ 5065426 w 12192000"/>
              <a:gd name="connsiteY105" fmla="*/ 2324076 h 3482342"/>
              <a:gd name="connsiteX106" fmla="*/ 4975908 w 12192000"/>
              <a:gd name="connsiteY106" fmla="*/ 2364128 h 3482342"/>
              <a:gd name="connsiteX107" fmla="*/ 4913723 w 12192000"/>
              <a:gd name="connsiteY107" fmla="*/ 2385265 h 3482342"/>
              <a:gd name="connsiteX108" fmla="*/ 4746485 w 12192000"/>
              <a:gd name="connsiteY108" fmla="*/ 2451769 h 3482342"/>
              <a:gd name="connsiteX109" fmla="*/ 4681588 w 12192000"/>
              <a:gd name="connsiteY109" fmla="*/ 2467494 h 3482342"/>
              <a:gd name="connsiteX110" fmla="*/ 1783655 w 12192000"/>
              <a:gd name="connsiteY110" fmla="*/ 3163860 h 3482342"/>
              <a:gd name="connsiteX111" fmla="*/ 1325955 w 12192000"/>
              <a:gd name="connsiteY111" fmla="*/ 3176692 h 3482342"/>
              <a:gd name="connsiteX112" fmla="*/ 1190384 w 12192000"/>
              <a:gd name="connsiteY112" fmla="*/ 3203504 h 3482342"/>
              <a:gd name="connsiteX113" fmla="*/ 1094537 w 12192000"/>
              <a:gd name="connsiteY113" fmla="*/ 3229469 h 3482342"/>
              <a:gd name="connsiteX114" fmla="*/ 779276 w 12192000"/>
              <a:gd name="connsiteY114" fmla="*/ 3327290 h 3482342"/>
              <a:gd name="connsiteX115" fmla="*/ 600378 w 12192000"/>
              <a:gd name="connsiteY115" fmla="*/ 3335250 h 3482342"/>
              <a:gd name="connsiteX116" fmla="*/ 493457 w 12192000"/>
              <a:gd name="connsiteY116" fmla="*/ 3365044 h 3482342"/>
              <a:gd name="connsiteX117" fmla="*/ 349402 w 12192000"/>
              <a:gd name="connsiteY117" fmla="*/ 3380897 h 3482342"/>
              <a:gd name="connsiteX118" fmla="*/ 192183 w 12192000"/>
              <a:gd name="connsiteY118" fmla="*/ 3460075 h 3482342"/>
              <a:gd name="connsiteX119" fmla="*/ 46713 w 12192000"/>
              <a:gd name="connsiteY119" fmla="*/ 3462986 h 3482342"/>
              <a:gd name="connsiteX120" fmla="*/ 2765 w 12192000"/>
              <a:gd name="connsiteY120" fmla="*/ 3480770 h 3482342"/>
              <a:gd name="connsiteX121" fmla="*/ 0 w 12192000"/>
              <a:gd name="connsiteY121" fmla="*/ 3482342 h 3482342"/>
              <a:gd name="connsiteX122" fmla="*/ 0 w 12192000"/>
              <a:gd name="connsiteY12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20819 w 12192000"/>
              <a:gd name="connsiteY23" fmla="*/ 1126133 h 3482342"/>
              <a:gd name="connsiteX24" fmla="*/ 11028687 w 12192000"/>
              <a:gd name="connsiteY24" fmla="*/ 1199018 h 3482342"/>
              <a:gd name="connsiteX25" fmla="*/ 10960443 w 12192000"/>
              <a:gd name="connsiteY25" fmla="*/ 1244502 h 3482342"/>
              <a:gd name="connsiteX26" fmla="*/ 10850998 w 12192000"/>
              <a:gd name="connsiteY26" fmla="*/ 1269215 h 3482342"/>
              <a:gd name="connsiteX27" fmla="*/ 10815658 w 12192000"/>
              <a:gd name="connsiteY27" fmla="*/ 1287849 h 3482342"/>
              <a:gd name="connsiteX28" fmla="*/ 10679906 w 12192000"/>
              <a:gd name="connsiteY28" fmla="*/ 1324988 h 3482342"/>
              <a:gd name="connsiteX29" fmla="*/ 10636304 w 12192000"/>
              <a:gd name="connsiteY29" fmla="*/ 1317928 h 3482342"/>
              <a:gd name="connsiteX30" fmla="*/ 10603863 w 12192000"/>
              <a:gd name="connsiteY30" fmla="*/ 1346886 h 3482342"/>
              <a:gd name="connsiteX31" fmla="*/ 10573203 w 12192000"/>
              <a:gd name="connsiteY31" fmla="*/ 1351996 h 3482342"/>
              <a:gd name="connsiteX32" fmla="*/ 10513263 w 12192000"/>
              <a:gd name="connsiteY32" fmla="*/ 1350756 h 3482342"/>
              <a:gd name="connsiteX33" fmla="*/ 10464012 w 12192000"/>
              <a:gd name="connsiteY33" fmla="*/ 1391778 h 3482342"/>
              <a:gd name="connsiteX34" fmla="*/ 10405409 w 12192000"/>
              <a:gd name="connsiteY34" fmla="*/ 1422789 h 3482342"/>
              <a:gd name="connsiteX35" fmla="*/ 10370530 w 12192000"/>
              <a:gd name="connsiteY35" fmla="*/ 1441596 h 3482342"/>
              <a:gd name="connsiteX36" fmla="*/ 10314361 w 12192000"/>
              <a:gd name="connsiteY36" fmla="*/ 1466924 h 3482342"/>
              <a:gd name="connsiteX37" fmla="*/ 10264922 w 12192000"/>
              <a:gd name="connsiteY37" fmla="*/ 1472107 h 3482342"/>
              <a:gd name="connsiteX38" fmla="*/ 10201385 w 12192000"/>
              <a:gd name="connsiteY38" fmla="*/ 1477515 h 3482342"/>
              <a:gd name="connsiteX39" fmla="*/ 10120184 w 12192000"/>
              <a:gd name="connsiteY39" fmla="*/ 1466924 h 3482342"/>
              <a:gd name="connsiteX40" fmla="*/ 10058690 w 12192000"/>
              <a:gd name="connsiteY40" fmla="*/ 1474888 h 3482342"/>
              <a:gd name="connsiteX41" fmla="*/ 10004424 w 12192000"/>
              <a:gd name="connsiteY41" fmla="*/ 1489801 h 3482342"/>
              <a:gd name="connsiteX42" fmla="*/ 9999951 w 12192000"/>
              <a:gd name="connsiteY42" fmla="*/ 1499127 h 3482342"/>
              <a:gd name="connsiteX43" fmla="*/ 9845462 w 12192000"/>
              <a:gd name="connsiteY43" fmla="*/ 1548192 h 3482342"/>
              <a:gd name="connsiteX44" fmla="*/ 9736156 w 12192000"/>
              <a:gd name="connsiteY44" fmla="*/ 1581928 h 3482342"/>
              <a:gd name="connsiteX45" fmla="*/ 9693355 w 12192000"/>
              <a:gd name="connsiteY45" fmla="*/ 1602632 h 3482342"/>
              <a:gd name="connsiteX46" fmla="*/ 9664242 w 12192000"/>
              <a:gd name="connsiteY46" fmla="*/ 1622075 h 3482342"/>
              <a:gd name="connsiteX47" fmla="*/ 9579195 w 12192000"/>
              <a:gd name="connsiteY47" fmla="*/ 1648017 h 3482342"/>
              <a:gd name="connsiteX48" fmla="*/ 9433652 w 12192000"/>
              <a:gd name="connsiteY48" fmla="*/ 1681174 h 3482342"/>
              <a:gd name="connsiteX49" fmla="*/ 9403775 w 12192000"/>
              <a:gd name="connsiteY49" fmla="*/ 1690403 h 3482342"/>
              <a:gd name="connsiteX50" fmla="*/ 9382503 w 12192000"/>
              <a:gd name="connsiteY50" fmla="*/ 1706957 h 3482342"/>
              <a:gd name="connsiteX51" fmla="*/ 9381410 w 12192000"/>
              <a:gd name="connsiteY51" fmla="*/ 1718312 h 3482342"/>
              <a:gd name="connsiteX52" fmla="*/ 9365685 w 12192000"/>
              <a:gd name="connsiteY52" fmla="*/ 1724772 h 3482342"/>
              <a:gd name="connsiteX53" fmla="*/ 9278020 w 12192000"/>
              <a:gd name="connsiteY53" fmla="*/ 1741161 h 3482342"/>
              <a:gd name="connsiteX54" fmla="*/ 9217145 w 12192000"/>
              <a:gd name="connsiteY54" fmla="*/ 1771195 h 3482342"/>
              <a:gd name="connsiteX55" fmla="*/ 8955875 w 12192000"/>
              <a:gd name="connsiteY55" fmla="*/ 1796806 h 3482342"/>
              <a:gd name="connsiteX56" fmla="*/ 8648415 w 12192000"/>
              <a:gd name="connsiteY56" fmla="*/ 1878623 h 3482342"/>
              <a:gd name="connsiteX57" fmla="*/ 8495949 w 12192000"/>
              <a:gd name="connsiteY57" fmla="*/ 1902425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41837 w 12192000"/>
              <a:gd name="connsiteY68" fmla="*/ 1840640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686657 w 12192000"/>
              <a:gd name="connsiteY74" fmla="*/ 1907344 h 3482342"/>
              <a:gd name="connsiteX75" fmla="*/ 6651330 w 12192000"/>
              <a:gd name="connsiteY75" fmla="*/ 1922921 h 3482342"/>
              <a:gd name="connsiteX76" fmla="*/ 6622958 w 12192000"/>
              <a:gd name="connsiteY76" fmla="*/ 1936255 h 3482342"/>
              <a:gd name="connsiteX77" fmla="*/ 6522602 w 12192000"/>
              <a:gd name="connsiteY77" fmla="*/ 1954133 h 3482342"/>
              <a:gd name="connsiteX78" fmla="*/ 6444344 w 12192000"/>
              <a:gd name="connsiteY78" fmla="*/ 1969663 h 3482342"/>
              <a:gd name="connsiteX79" fmla="*/ 6409626 w 12192000"/>
              <a:gd name="connsiteY79" fmla="*/ 1978846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87205 w 12192000"/>
              <a:gd name="connsiteY83" fmla="*/ 2060048 h 3482342"/>
              <a:gd name="connsiteX84" fmla="*/ 6138780 w 12192000"/>
              <a:gd name="connsiteY84" fmla="*/ 2081918 h 3482342"/>
              <a:gd name="connsiteX85" fmla="*/ 6120125 w 12192000"/>
              <a:gd name="connsiteY85" fmla="*/ 2109475 h 3482342"/>
              <a:gd name="connsiteX86" fmla="*/ 6056576 w 12192000"/>
              <a:gd name="connsiteY86" fmla="*/ 2120066 h 3482342"/>
              <a:gd name="connsiteX87" fmla="*/ 5993794 w 12192000"/>
              <a:gd name="connsiteY87" fmla="*/ 2122569 h 3482342"/>
              <a:gd name="connsiteX88" fmla="*/ 5943601 w 12192000"/>
              <a:gd name="connsiteY88" fmla="*/ 2137719 h 3482342"/>
              <a:gd name="connsiteX89" fmla="*/ 5898141 w 12192000"/>
              <a:gd name="connsiteY89" fmla="*/ 2144806 h 3482342"/>
              <a:gd name="connsiteX90" fmla="*/ 5855337 w 12192000"/>
              <a:gd name="connsiteY90" fmla="*/ 2137719 h 3482342"/>
              <a:gd name="connsiteX91" fmla="*/ 5817682 w 12192000"/>
              <a:gd name="connsiteY91" fmla="*/ 2157358 h 3482342"/>
              <a:gd name="connsiteX92" fmla="*/ 5735300 w 12192000"/>
              <a:gd name="connsiteY92" fmla="*/ 2158902 h 3482342"/>
              <a:gd name="connsiteX93" fmla="*/ 5591469 w 12192000"/>
              <a:gd name="connsiteY93" fmla="*/ 2178389 h 3482342"/>
              <a:gd name="connsiteX94" fmla="*/ 5505818 w 12192000"/>
              <a:gd name="connsiteY94" fmla="*/ 2194207 h 3482342"/>
              <a:gd name="connsiteX95" fmla="*/ 5452860 w 12192000"/>
              <a:gd name="connsiteY95" fmla="*/ 2180085 h 3482342"/>
              <a:gd name="connsiteX96" fmla="*/ 5414282 w 12192000"/>
              <a:gd name="connsiteY96" fmla="*/ 2183070 h 3482342"/>
              <a:gd name="connsiteX97" fmla="*/ 5368369 w 12192000"/>
              <a:gd name="connsiteY97" fmla="*/ 2204272 h 3482342"/>
              <a:gd name="connsiteX98" fmla="*/ 5336354 w 12192000"/>
              <a:gd name="connsiteY98" fmla="*/ 2218920 h 3482342"/>
              <a:gd name="connsiteX99" fmla="*/ 5291263 w 12192000"/>
              <a:gd name="connsiteY99" fmla="*/ 2239182 h 3482342"/>
              <a:gd name="connsiteX100" fmla="*/ 5255152 w 12192000"/>
              <a:gd name="connsiteY100" fmla="*/ 2247164 h 3482342"/>
              <a:gd name="connsiteX101" fmla="*/ 5233796 w 12192000"/>
              <a:gd name="connsiteY101" fmla="*/ 2268260 h 3482342"/>
              <a:gd name="connsiteX102" fmla="*/ 5212786 w 12192000"/>
              <a:gd name="connsiteY102" fmla="*/ 2296592 h 3482342"/>
              <a:gd name="connsiteX103" fmla="*/ 5173523 w 12192000"/>
              <a:gd name="connsiteY103" fmla="*/ 2309057 h 3482342"/>
              <a:gd name="connsiteX104" fmla="*/ 5123830 w 12192000"/>
              <a:gd name="connsiteY104" fmla="*/ 2307070 h 3482342"/>
              <a:gd name="connsiteX105" fmla="*/ 5065426 w 12192000"/>
              <a:gd name="connsiteY105" fmla="*/ 2324076 h 3482342"/>
              <a:gd name="connsiteX106" fmla="*/ 4975908 w 12192000"/>
              <a:gd name="connsiteY106" fmla="*/ 2364128 h 3482342"/>
              <a:gd name="connsiteX107" fmla="*/ 4913723 w 12192000"/>
              <a:gd name="connsiteY107" fmla="*/ 2385265 h 3482342"/>
              <a:gd name="connsiteX108" fmla="*/ 4746485 w 12192000"/>
              <a:gd name="connsiteY108" fmla="*/ 2451769 h 3482342"/>
              <a:gd name="connsiteX109" fmla="*/ 4681588 w 12192000"/>
              <a:gd name="connsiteY109" fmla="*/ 2467494 h 3482342"/>
              <a:gd name="connsiteX110" fmla="*/ 1783655 w 12192000"/>
              <a:gd name="connsiteY110" fmla="*/ 3163860 h 3482342"/>
              <a:gd name="connsiteX111" fmla="*/ 1325955 w 12192000"/>
              <a:gd name="connsiteY111" fmla="*/ 3176692 h 3482342"/>
              <a:gd name="connsiteX112" fmla="*/ 1190384 w 12192000"/>
              <a:gd name="connsiteY112" fmla="*/ 3203504 h 3482342"/>
              <a:gd name="connsiteX113" fmla="*/ 1094537 w 12192000"/>
              <a:gd name="connsiteY113" fmla="*/ 3229469 h 3482342"/>
              <a:gd name="connsiteX114" fmla="*/ 779276 w 12192000"/>
              <a:gd name="connsiteY114" fmla="*/ 3327290 h 3482342"/>
              <a:gd name="connsiteX115" fmla="*/ 600378 w 12192000"/>
              <a:gd name="connsiteY115" fmla="*/ 3335250 h 3482342"/>
              <a:gd name="connsiteX116" fmla="*/ 493457 w 12192000"/>
              <a:gd name="connsiteY116" fmla="*/ 3365044 h 3482342"/>
              <a:gd name="connsiteX117" fmla="*/ 349402 w 12192000"/>
              <a:gd name="connsiteY117" fmla="*/ 3380897 h 3482342"/>
              <a:gd name="connsiteX118" fmla="*/ 192183 w 12192000"/>
              <a:gd name="connsiteY118" fmla="*/ 3460075 h 3482342"/>
              <a:gd name="connsiteX119" fmla="*/ 46713 w 12192000"/>
              <a:gd name="connsiteY119" fmla="*/ 3462986 h 3482342"/>
              <a:gd name="connsiteX120" fmla="*/ 2765 w 12192000"/>
              <a:gd name="connsiteY120" fmla="*/ 3480770 h 3482342"/>
              <a:gd name="connsiteX121" fmla="*/ 0 w 12192000"/>
              <a:gd name="connsiteY121" fmla="*/ 3482342 h 3482342"/>
              <a:gd name="connsiteX122" fmla="*/ 0 w 12192000"/>
              <a:gd name="connsiteY12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679906 w 12192000"/>
              <a:gd name="connsiteY29" fmla="*/ 1324988 h 3482342"/>
              <a:gd name="connsiteX30" fmla="*/ 10636304 w 12192000"/>
              <a:gd name="connsiteY30" fmla="*/ 1317928 h 3482342"/>
              <a:gd name="connsiteX31" fmla="*/ 10603863 w 12192000"/>
              <a:gd name="connsiteY31" fmla="*/ 1346886 h 3482342"/>
              <a:gd name="connsiteX32" fmla="*/ 10573203 w 12192000"/>
              <a:gd name="connsiteY32" fmla="*/ 1351996 h 3482342"/>
              <a:gd name="connsiteX33" fmla="*/ 10513263 w 12192000"/>
              <a:gd name="connsiteY33" fmla="*/ 1350756 h 3482342"/>
              <a:gd name="connsiteX34" fmla="*/ 10464012 w 12192000"/>
              <a:gd name="connsiteY34" fmla="*/ 1391778 h 3482342"/>
              <a:gd name="connsiteX35" fmla="*/ 10405409 w 12192000"/>
              <a:gd name="connsiteY35" fmla="*/ 1422789 h 3482342"/>
              <a:gd name="connsiteX36" fmla="*/ 10370530 w 12192000"/>
              <a:gd name="connsiteY36" fmla="*/ 1441596 h 3482342"/>
              <a:gd name="connsiteX37" fmla="*/ 10314361 w 12192000"/>
              <a:gd name="connsiteY37" fmla="*/ 1466924 h 3482342"/>
              <a:gd name="connsiteX38" fmla="*/ 10264922 w 12192000"/>
              <a:gd name="connsiteY38" fmla="*/ 1472107 h 3482342"/>
              <a:gd name="connsiteX39" fmla="*/ 10201385 w 12192000"/>
              <a:gd name="connsiteY39" fmla="*/ 1477515 h 3482342"/>
              <a:gd name="connsiteX40" fmla="*/ 10120184 w 12192000"/>
              <a:gd name="connsiteY40" fmla="*/ 1466924 h 3482342"/>
              <a:gd name="connsiteX41" fmla="*/ 10058690 w 12192000"/>
              <a:gd name="connsiteY41" fmla="*/ 1474888 h 3482342"/>
              <a:gd name="connsiteX42" fmla="*/ 10004424 w 12192000"/>
              <a:gd name="connsiteY42" fmla="*/ 1489801 h 3482342"/>
              <a:gd name="connsiteX43" fmla="*/ 9999951 w 12192000"/>
              <a:gd name="connsiteY43" fmla="*/ 1499127 h 3482342"/>
              <a:gd name="connsiteX44" fmla="*/ 9845462 w 12192000"/>
              <a:gd name="connsiteY44" fmla="*/ 1548192 h 3482342"/>
              <a:gd name="connsiteX45" fmla="*/ 9736156 w 12192000"/>
              <a:gd name="connsiteY45" fmla="*/ 1581928 h 3482342"/>
              <a:gd name="connsiteX46" fmla="*/ 9693355 w 12192000"/>
              <a:gd name="connsiteY46" fmla="*/ 1602632 h 3482342"/>
              <a:gd name="connsiteX47" fmla="*/ 9664242 w 12192000"/>
              <a:gd name="connsiteY47" fmla="*/ 1622075 h 3482342"/>
              <a:gd name="connsiteX48" fmla="*/ 9579195 w 12192000"/>
              <a:gd name="connsiteY48" fmla="*/ 1648017 h 3482342"/>
              <a:gd name="connsiteX49" fmla="*/ 9433652 w 12192000"/>
              <a:gd name="connsiteY49" fmla="*/ 1681174 h 3482342"/>
              <a:gd name="connsiteX50" fmla="*/ 9403775 w 12192000"/>
              <a:gd name="connsiteY50" fmla="*/ 1690403 h 3482342"/>
              <a:gd name="connsiteX51" fmla="*/ 9382503 w 12192000"/>
              <a:gd name="connsiteY51" fmla="*/ 1706957 h 3482342"/>
              <a:gd name="connsiteX52" fmla="*/ 9381410 w 12192000"/>
              <a:gd name="connsiteY52" fmla="*/ 1718312 h 3482342"/>
              <a:gd name="connsiteX53" fmla="*/ 9365685 w 12192000"/>
              <a:gd name="connsiteY53" fmla="*/ 1724772 h 3482342"/>
              <a:gd name="connsiteX54" fmla="*/ 9278020 w 12192000"/>
              <a:gd name="connsiteY54" fmla="*/ 1741161 h 3482342"/>
              <a:gd name="connsiteX55" fmla="*/ 9217145 w 12192000"/>
              <a:gd name="connsiteY55" fmla="*/ 1771195 h 3482342"/>
              <a:gd name="connsiteX56" fmla="*/ 8955875 w 12192000"/>
              <a:gd name="connsiteY56" fmla="*/ 1796806 h 3482342"/>
              <a:gd name="connsiteX57" fmla="*/ 8648415 w 12192000"/>
              <a:gd name="connsiteY57" fmla="*/ 1878623 h 3482342"/>
              <a:gd name="connsiteX58" fmla="*/ 8495949 w 12192000"/>
              <a:gd name="connsiteY58" fmla="*/ 1902425 h 3482342"/>
              <a:gd name="connsiteX59" fmla="*/ 8236214 w 12192000"/>
              <a:gd name="connsiteY59" fmla="*/ 190972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41837 w 12192000"/>
              <a:gd name="connsiteY69" fmla="*/ 1840640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686657 w 12192000"/>
              <a:gd name="connsiteY75" fmla="*/ 1907344 h 3482342"/>
              <a:gd name="connsiteX76" fmla="*/ 6651330 w 12192000"/>
              <a:gd name="connsiteY76" fmla="*/ 1922921 h 3482342"/>
              <a:gd name="connsiteX77" fmla="*/ 6622958 w 12192000"/>
              <a:gd name="connsiteY77" fmla="*/ 1936255 h 3482342"/>
              <a:gd name="connsiteX78" fmla="*/ 6522602 w 12192000"/>
              <a:gd name="connsiteY78" fmla="*/ 1954133 h 3482342"/>
              <a:gd name="connsiteX79" fmla="*/ 6444344 w 12192000"/>
              <a:gd name="connsiteY79" fmla="*/ 1969663 h 3482342"/>
              <a:gd name="connsiteX80" fmla="*/ 6409626 w 12192000"/>
              <a:gd name="connsiteY80" fmla="*/ 1978846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87205 w 12192000"/>
              <a:gd name="connsiteY84" fmla="*/ 2060048 h 3482342"/>
              <a:gd name="connsiteX85" fmla="*/ 6138780 w 12192000"/>
              <a:gd name="connsiteY85" fmla="*/ 2081918 h 3482342"/>
              <a:gd name="connsiteX86" fmla="*/ 6120125 w 12192000"/>
              <a:gd name="connsiteY86" fmla="*/ 2109475 h 3482342"/>
              <a:gd name="connsiteX87" fmla="*/ 6056576 w 12192000"/>
              <a:gd name="connsiteY87" fmla="*/ 2120066 h 3482342"/>
              <a:gd name="connsiteX88" fmla="*/ 5993794 w 12192000"/>
              <a:gd name="connsiteY88" fmla="*/ 2122569 h 3482342"/>
              <a:gd name="connsiteX89" fmla="*/ 5943601 w 12192000"/>
              <a:gd name="connsiteY89" fmla="*/ 2137719 h 3482342"/>
              <a:gd name="connsiteX90" fmla="*/ 5898141 w 12192000"/>
              <a:gd name="connsiteY90" fmla="*/ 2144806 h 3482342"/>
              <a:gd name="connsiteX91" fmla="*/ 5855337 w 12192000"/>
              <a:gd name="connsiteY91" fmla="*/ 2137719 h 3482342"/>
              <a:gd name="connsiteX92" fmla="*/ 5817682 w 12192000"/>
              <a:gd name="connsiteY92" fmla="*/ 2157358 h 3482342"/>
              <a:gd name="connsiteX93" fmla="*/ 5735300 w 12192000"/>
              <a:gd name="connsiteY93" fmla="*/ 2158902 h 3482342"/>
              <a:gd name="connsiteX94" fmla="*/ 5591469 w 12192000"/>
              <a:gd name="connsiteY94" fmla="*/ 2178389 h 3482342"/>
              <a:gd name="connsiteX95" fmla="*/ 5505818 w 12192000"/>
              <a:gd name="connsiteY95" fmla="*/ 2194207 h 3482342"/>
              <a:gd name="connsiteX96" fmla="*/ 5452860 w 12192000"/>
              <a:gd name="connsiteY96" fmla="*/ 2180085 h 3482342"/>
              <a:gd name="connsiteX97" fmla="*/ 5414282 w 12192000"/>
              <a:gd name="connsiteY97" fmla="*/ 2183070 h 3482342"/>
              <a:gd name="connsiteX98" fmla="*/ 5368369 w 12192000"/>
              <a:gd name="connsiteY98" fmla="*/ 2204272 h 3482342"/>
              <a:gd name="connsiteX99" fmla="*/ 5336354 w 12192000"/>
              <a:gd name="connsiteY99" fmla="*/ 2218920 h 3482342"/>
              <a:gd name="connsiteX100" fmla="*/ 5291263 w 12192000"/>
              <a:gd name="connsiteY100" fmla="*/ 2239182 h 3482342"/>
              <a:gd name="connsiteX101" fmla="*/ 5255152 w 12192000"/>
              <a:gd name="connsiteY101" fmla="*/ 2247164 h 3482342"/>
              <a:gd name="connsiteX102" fmla="*/ 5233796 w 12192000"/>
              <a:gd name="connsiteY102" fmla="*/ 2268260 h 3482342"/>
              <a:gd name="connsiteX103" fmla="*/ 5212786 w 12192000"/>
              <a:gd name="connsiteY103" fmla="*/ 2296592 h 3482342"/>
              <a:gd name="connsiteX104" fmla="*/ 5173523 w 12192000"/>
              <a:gd name="connsiteY104" fmla="*/ 2309057 h 3482342"/>
              <a:gd name="connsiteX105" fmla="*/ 5123830 w 12192000"/>
              <a:gd name="connsiteY105" fmla="*/ 2307070 h 3482342"/>
              <a:gd name="connsiteX106" fmla="*/ 5065426 w 12192000"/>
              <a:gd name="connsiteY106" fmla="*/ 2324076 h 3482342"/>
              <a:gd name="connsiteX107" fmla="*/ 4975908 w 12192000"/>
              <a:gd name="connsiteY107" fmla="*/ 2364128 h 3482342"/>
              <a:gd name="connsiteX108" fmla="*/ 4913723 w 12192000"/>
              <a:gd name="connsiteY108" fmla="*/ 2385265 h 3482342"/>
              <a:gd name="connsiteX109" fmla="*/ 4746485 w 12192000"/>
              <a:gd name="connsiteY109" fmla="*/ 2451769 h 3482342"/>
              <a:gd name="connsiteX110" fmla="*/ 4681588 w 12192000"/>
              <a:gd name="connsiteY110" fmla="*/ 2467494 h 3482342"/>
              <a:gd name="connsiteX111" fmla="*/ 1783655 w 12192000"/>
              <a:gd name="connsiteY111" fmla="*/ 3163860 h 3482342"/>
              <a:gd name="connsiteX112" fmla="*/ 1325955 w 12192000"/>
              <a:gd name="connsiteY112" fmla="*/ 3176692 h 3482342"/>
              <a:gd name="connsiteX113" fmla="*/ 1190384 w 12192000"/>
              <a:gd name="connsiteY113" fmla="*/ 3203504 h 3482342"/>
              <a:gd name="connsiteX114" fmla="*/ 1094537 w 12192000"/>
              <a:gd name="connsiteY114" fmla="*/ 3229469 h 3482342"/>
              <a:gd name="connsiteX115" fmla="*/ 779276 w 12192000"/>
              <a:gd name="connsiteY115" fmla="*/ 3327290 h 3482342"/>
              <a:gd name="connsiteX116" fmla="*/ 600378 w 12192000"/>
              <a:gd name="connsiteY116" fmla="*/ 3335250 h 3482342"/>
              <a:gd name="connsiteX117" fmla="*/ 493457 w 12192000"/>
              <a:gd name="connsiteY117" fmla="*/ 3365044 h 3482342"/>
              <a:gd name="connsiteX118" fmla="*/ 349402 w 12192000"/>
              <a:gd name="connsiteY118" fmla="*/ 3380897 h 3482342"/>
              <a:gd name="connsiteX119" fmla="*/ 192183 w 12192000"/>
              <a:gd name="connsiteY119" fmla="*/ 3460075 h 3482342"/>
              <a:gd name="connsiteX120" fmla="*/ 46713 w 12192000"/>
              <a:gd name="connsiteY120" fmla="*/ 3462986 h 3482342"/>
              <a:gd name="connsiteX121" fmla="*/ 2765 w 12192000"/>
              <a:gd name="connsiteY121" fmla="*/ 3480770 h 3482342"/>
              <a:gd name="connsiteX122" fmla="*/ 0 w 12192000"/>
              <a:gd name="connsiteY122" fmla="*/ 3482342 h 3482342"/>
              <a:gd name="connsiteX123" fmla="*/ 0 w 12192000"/>
              <a:gd name="connsiteY12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679906 w 12192000"/>
              <a:gd name="connsiteY29" fmla="*/ 1332049 h 3482342"/>
              <a:gd name="connsiteX30" fmla="*/ 10636304 w 12192000"/>
              <a:gd name="connsiteY30" fmla="*/ 1317928 h 3482342"/>
              <a:gd name="connsiteX31" fmla="*/ 10603863 w 12192000"/>
              <a:gd name="connsiteY31" fmla="*/ 1346886 h 3482342"/>
              <a:gd name="connsiteX32" fmla="*/ 10573203 w 12192000"/>
              <a:gd name="connsiteY32" fmla="*/ 1351996 h 3482342"/>
              <a:gd name="connsiteX33" fmla="*/ 10513263 w 12192000"/>
              <a:gd name="connsiteY33" fmla="*/ 1350756 h 3482342"/>
              <a:gd name="connsiteX34" fmla="*/ 10464012 w 12192000"/>
              <a:gd name="connsiteY34" fmla="*/ 1391778 h 3482342"/>
              <a:gd name="connsiteX35" fmla="*/ 10405409 w 12192000"/>
              <a:gd name="connsiteY35" fmla="*/ 1422789 h 3482342"/>
              <a:gd name="connsiteX36" fmla="*/ 10370530 w 12192000"/>
              <a:gd name="connsiteY36" fmla="*/ 1441596 h 3482342"/>
              <a:gd name="connsiteX37" fmla="*/ 10314361 w 12192000"/>
              <a:gd name="connsiteY37" fmla="*/ 1466924 h 3482342"/>
              <a:gd name="connsiteX38" fmla="*/ 10264922 w 12192000"/>
              <a:gd name="connsiteY38" fmla="*/ 1472107 h 3482342"/>
              <a:gd name="connsiteX39" fmla="*/ 10201385 w 12192000"/>
              <a:gd name="connsiteY39" fmla="*/ 1477515 h 3482342"/>
              <a:gd name="connsiteX40" fmla="*/ 10120184 w 12192000"/>
              <a:gd name="connsiteY40" fmla="*/ 1466924 h 3482342"/>
              <a:gd name="connsiteX41" fmla="*/ 10058690 w 12192000"/>
              <a:gd name="connsiteY41" fmla="*/ 1474888 h 3482342"/>
              <a:gd name="connsiteX42" fmla="*/ 10004424 w 12192000"/>
              <a:gd name="connsiteY42" fmla="*/ 1489801 h 3482342"/>
              <a:gd name="connsiteX43" fmla="*/ 9999951 w 12192000"/>
              <a:gd name="connsiteY43" fmla="*/ 1499127 h 3482342"/>
              <a:gd name="connsiteX44" fmla="*/ 9845462 w 12192000"/>
              <a:gd name="connsiteY44" fmla="*/ 1548192 h 3482342"/>
              <a:gd name="connsiteX45" fmla="*/ 9736156 w 12192000"/>
              <a:gd name="connsiteY45" fmla="*/ 1581928 h 3482342"/>
              <a:gd name="connsiteX46" fmla="*/ 9693355 w 12192000"/>
              <a:gd name="connsiteY46" fmla="*/ 1602632 h 3482342"/>
              <a:gd name="connsiteX47" fmla="*/ 9664242 w 12192000"/>
              <a:gd name="connsiteY47" fmla="*/ 1622075 h 3482342"/>
              <a:gd name="connsiteX48" fmla="*/ 9579195 w 12192000"/>
              <a:gd name="connsiteY48" fmla="*/ 1648017 h 3482342"/>
              <a:gd name="connsiteX49" fmla="*/ 9433652 w 12192000"/>
              <a:gd name="connsiteY49" fmla="*/ 1681174 h 3482342"/>
              <a:gd name="connsiteX50" fmla="*/ 9403775 w 12192000"/>
              <a:gd name="connsiteY50" fmla="*/ 1690403 h 3482342"/>
              <a:gd name="connsiteX51" fmla="*/ 9382503 w 12192000"/>
              <a:gd name="connsiteY51" fmla="*/ 1706957 h 3482342"/>
              <a:gd name="connsiteX52" fmla="*/ 9381410 w 12192000"/>
              <a:gd name="connsiteY52" fmla="*/ 1718312 h 3482342"/>
              <a:gd name="connsiteX53" fmla="*/ 9365685 w 12192000"/>
              <a:gd name="connsiteY53" fmla="*/ 1724772 h 3482342"/>
              <a:gd name="connsiteX54" fmla="*/ 9278020 w 12192000"/>
              <a:gd name="connsiteY54" fmla="*/ 1741161 h 3482342"/>
              <a:gd name="connsiteX55" fmla="*/ 9217145 w 12192000"/>
              <a:gd name="connsiteY55" fmla="*/ 1771195 h 3482342"/>
              <a:gd name="connsiteX56" fmla="*/ 8955875 w 12192000"/>
              <a:gd name="connsiteY56" fmla="*/ 1796806 h 3482342"/>
              <a:gd name="connsiteX57" fmla="*/ 8648415 w 12192000"/>
              <a:gd name="connsiteY57" fmla="*/ 1878623 h 3482342"/>
              <a:gd name="connsiteX58" fmla="*/ 8495949 w 12192000"/>
              <a:gd name="connsiteY58" fmla="*/ 1902425 h 3482342"/>
              <a:gd name="connsiteX59" fmla="*/ 8236214 w 12192000"/>
              <a:gd name="connsiteY59" fmla="*/ 190972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41837 w 12192000"/>
              <a:gd name="connsiteY69" fmla="*/ 1840640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686657 w 12192000"/>
              <a:gd name="connsiteY75" fmla="*/ 1907344 h 3482342"/>
              <a:gd name="connsiteX76" fmla="*/ 6651330 w 12192000"/>
              <a:gd name="connsiteY76" fmla="*/ 1922921 h 3482342"/>
              <a:gd name="connsiteX77" fmla="*/ 6622958 w 12192000"/>
              <a:gd name="connsiteY77" fmla="*/ 1936255 h 3482342"/>
              <a:gd name="connsiteX78" fmla="*/ 6522602 w 12192000"/>
              <a:gd name="connsiteY78" fmla="*/ 1954133 h 3482342"/>
              <a:gd name="connsiteX79" fmla="*/ 6444344 w 12192000"/>
              <a:gd name="connsiteY79" fmla="*/ 1969663 h 3482342"/>
              <a:gd name="connsiteX80" fmla="*/ 6409626 w 12192000"/>
              <a:gd name="connsiteY80" fmla="*/ 1978846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87205 w 12192000"/>
              <a:gd name="connsiteY84" fmla="*/ 2060048 h 3482342"/>
              <a:gd name="connsiteX85" fmla="*/ 6138780 w 12192000"/>
              <a:gd name="connsiteY85" fmla="*/ 2081918 h 3482342"/>
              <a:gd name="connsiteX86" fmla="*/ 6120125 w 12192000"/>
              <a:gd name="connsiteY86" fmla="*/ 2109475 h 3482342"/>
              <a:gd name="connsiteX87" fmla="*/ 6056576 w 12192000"/>
              <a:gd name="connsiteY87" fmla="*/ 2120066 h 3482342"/>
              <a:gd name="connsiteX88" fmla="*/ 5993794 w 12192000"/>
              <a:gd name="connsiteY88" fmla="*/ 2122569 h 3482342"/>
              <a:gd name="connsiteX89" fmla="*/ 5943601 w 12192000"/>
              <a:gd name="connsiteY89" fmla="*/ 2137719 h 3482342"/>
              <a:gd name="connsiteX90" fmla="*/ 5898141 w 12192000"/>
              <a:gd name="connsiteY90" fmla="*/ 2144806 h 3482342"/>
              <a:gd name="connsiteX91" fmla="*/ 5855337 w 12192000"/>
              <a:gd name="connsiteY91" fmla="*/ 2137719 h 3482342"/>
              <a:gd name="connsiteX92" fmla="*/ 5817682 w 12192000"/>
              <a:gd name="connsiteY92" fmla="*/ 2157358 h 3482342"/>
              <a:gd name="connsiteX93" fmla="*/ 5735300 w 12192000"/>
              <a:gd name="connsiteY93" fmla="*/ 2158902 h 3482342"/>
              <a:gd name="connsiteX94" fmla="*/ 5591469 w 12192000"/>
              <a:gd name="connsiteY94" fmla="*/ 2178389 h 3482342"/>
              <a:gd name="connsiteX95" fmla="*/ 5505818 w 12192000"/>
              <a:gd name="connsiteY95" fmla="*/ 2194207 h 3482342"/>
              <a:gd name="connsiteX96" fmla="*/ 5452860 w 12192000"/>
              <a:gd name="connsiteY96" fmla="*/ 2180085 h 3482342"/>
              <a:gd name="connsiteX97" fmla="*/ 5414282 w 12192000"/>
              <a:gd name="connsiteY97" fmla="*/ 2183070 h 3482342"/>
              <a:gd name="connsiteX98" fmla="*/ 5368369 w 12192000"/>
              <a:gd name="connsiteY98" fmla="*/ 2204272 h 3482342"/>
              <a:gd name="connsiteX99" fmla="*/ 5336354 w 12192000"/>
              <a:gd name="connsiteY99" fmla="*/ 2218920 h 3482342"/>
              <a:gd name="connsiteX100" fmla="*/ 5291263 w 12192000"/>
              <a:gd name="connsiteY100" fmla="*/ 2239182 h 3482342"/>
              <a:gd name="connsiteX101" fmla="*/ 5255152 w 12192000"/>
              <a:gd name="connsiteY101" fmla="*/ 2247164 h 3482342"/>
              <a:gd name="connsiteX102" fmla="*/ 5233796 w 12192000"/>
              <a:gd name="connsiteY102" fmla="*/ 2268260 h 3482342"/>
              <a:gd name="connsiteX103" fmla="*/ 5212786 w 12192000"/>
              <a:gd name="connsiteY103" fmla="*/ 2296592 h 3482342"/>
              <a:gd name="connsiteX104" fmla="*/ 5173523 w 12192000"/>
              <a:gd name="connsiteY104" fmla="*/ 2309057 h 3482342"/>
              <a:gd name="connsiteX105" fmla="*/ 5123830 w 12192000"/>
              <a:gd name="connsiteY105" fmla="*/ 2307070 h 3482342"/>
              <a:gd name="connsiteX106" fmla="*/ 5065426 w 12192000"/>
              <a:gd name="connsiteY106" fmla="*/ 2324076 h 3482342"/>
              <a:gd name="connsiteX107" fmla="*/ 4975908 w 12192000"/>
              <a:gd name="connsiteY107" fmla="*/ 2364128 h 3482342"/>
              <a:gd name="connsiteX108" fmla="*/ 4913723 w 12192000"/>
              <a:gd name="connsiteY108" fmla="*/ 2385265 h 3482342"/>
              <a:gd name="connsiteX109" fmla="*/ 4746485 w 12192000"/>
              <a:gd name="connsiteY109" fmla="*/ 2451769 h 3482342"/>
              <a:gd name="connsiteX110" fmla="*/ 4681588 w 12192000"/>
              <a:gd name="connsiteY110" fmla="*/ 2467494 h 3482342"/>
              <a:gd name="connsiteX111" fmla="*/ 1783655 w 12192000"/>
              <a:gd name="connsiteY111" fmla="*/ 3163860 h 3482342"/>
              <a:gd name="connsiteX112" fmla="*/ 1325955 w 12192000"/>
              <a:gd name="connsiteY112" fmla="*/ 3176692 h 3482342"/>
              <a:gd name="connsiteX113" fmla="*/ 1190384 w 12192000"/>
              <a:gd name="connsiteY113" fmla="*/ 3203504 h 3482342"/>
              <a:gd name="connsiteX114" fmla="*/ 1094537 w 12192000"/>
              <a:gd name="connsiteY114" fmla="*/ 3229469 h 3482342"/>
              <a:gd name="connsiteX115" fmla="*/ 779276 w 12192000"/>
              <a:gd name="connsiteY115" fmla="*/ 3327290 h 3482342"/>
              <a:gd name="connsiteX116" fmla="*/ 600378 w 12192000"/>
              <a:gd name="connsiteY116" fmla="*/ 3335250 h 3482342"/>
              <a:gd name="connsiteX117" fmla="*/ 493457 w 12192000"/>
              <a:gd name="connsiteY117" fmla="*/ 3365044 h 3482342"/>
              <a:gd name="connsiteX118" fmla="*/ 349402 w 12192000"/>
              <a:gd name="connsiteY118" fmla="*/ 3380897 h 3482342"/>
              <a:gd name="connsiteX119" fmla="*/ 192183 w 12192000"/>
              <a:gd name="connsiteY119" fmla="*/ 3460075 h 3482342"/>
              <a:gd name="connsiteX120" fmla="*/ 46713 w 12192000"/>
              <a:gd name="connsiteY120" fmla="*/ 3462986 h 3482342"/>
              <a:gd name="connsiteX121" fmla="*/ 2765 w 12192000"/>
              <a:gd name="connsiteY121" fmla="*/ 3480770 h 3482342"/>
              <a:gd name="connsiteX122" fmla="*/ 0 w 12192000"/>
              <a:gd name="connsiteY122" fmla="*/ 3482342 h 3482342"/>
              <a:gd name="connsiteX123" fmla="*/ 0 w 12192000"/>
              <a:gd name="connsiteY12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679906 w 12192000"/>
              <a:gd name="connsiteY29" fmla="*/ 1332049 h 3482342"/>
              <a:gd name="connsiteX30" fmla="*/ 10639834 w 12192000"/>
              <a:gd name="connsiteY30" fmla="*/ 1324989 h 3482342"/>
              <a:gd name="connsiteX31" fmla="*/ 10603863 w 12192000"/>
              <a:gd name="connsiteY31" fmla="*/ 1346886 h 3482342"/>
              <a:gd name="connsiteX32" fmla="*/ 10573203 w 12192000"/>
              <a:gd name="connsiteY32" fmla="*/ 1351996 h 3482342"/>
              <a:gd name="connsiteX33" fmla="*/ 10513263 w 12192000"/>
              <a:gd name="connsiteY33" fmla="*/ 1350756 h 3482342"/>
              <a:gd name="connsiteX34" fmla="*/ 10464012 w 12192000"/>
              <a:gd name="connsiteY34" fmla="*/ 1391778 h 3482342"/>
              <a:gd name="connsiteX35" fmla="*/ 10405409 w 12192000"/>
              <a:gd name="connsiteY35" fmla="*/ 1422789 h 3482342"/>
              <a:gd name="connsiteX36" fmla="*/ 10370530 w 12192000"/>
              <a:gd name="connsiteY36" fmla="*/ 1441596 h 3482342"/>
              <a:gd name="connsiteX37" fmla="*/ 10314361 w 12192000"/>
              <a:gd name="connsiteY37" fmla="*/ 1466924 h 3482342"/>
              <a:gd name="connsiteX38" fmla="*/ 10264922 w 12192000"/>
              <a:gd name="connsiteY38" fmla="*/ 1472107 h 3482342"/>
              <a:gd name="connsiteX39" fmla="*/ 10201385 w 12192000"/>
              <a:gd name="connsiteY39" fmla="*/ 1477515 h 3482342"/>
              <a:gd name="connsiteX40" fmla="*/ 10120184 w 12192000"/>
              <a:gd name="connsiteY40" fmla="*/ 1466924 h 3482342"/>
              <a:gd name="connsiteX41" fmla="*/ 10058690 w 12192000"/>
              <a:gd name="connsiteY41" fmla="*/ 1474888 h 3482342"/>
              <a:gd name="connsiteX42" fmla="*/ 10004424 w 12192000"/>
              <a:gd name="connsiteY42" fmla="*/ 1489801 h 3482342"/>
              <a:gd name="connsiteX43" fmla="*/ 9999951 w 12192000"/>
              <a:gd name="connsiteY43" fmla="*/ 1499127 h 3482342"/>
              <a:gd name="connsiteX44" fmla="*/ 9845462 w 12192000"/>
              <a:gd name="connsiteY44" fmla="*/ 1548192 h 3482342"/>
              <a:gd name="connsiteX45" fmla="*/ 9736156 w 12192000"/>
              <a:gd name="connsiteY45" fmla="*/ 1581928 h 3482342"/>
              <a:gd name="connsiteX46" fmla="*/ 9693355 w 12192000"/>
              <a:gd name="connsiteY46" fmla="*/ 1602632 h 3482342"/>
              <a:gd name="connsiteX47" fmla="*/ 9664242 w 12192000"/>
              <a:gd name="connsiteY47" fmla="*/ 1622075 h 3482342"/>
              <a:gd name="connsiteX48" fmla="*/ 9579195 w 12192000"/>
              <a:gd name="connsiteY48" fmla="*/ 1648017 h 3482342"/>
              <a:gd name="connsiteX49" fmla="*/ 9433652 w 12192000"/>
              <a:gd name="connsiteY49" fmla="*/ 1681174 h 3482342"/>
              <a:gd name="connsiteX50" fmla="*/ 9403775 w 12192000"/>
              <a:gd name="connsiteY50" fmla="*/ 1690403 h 3482342"/>
              <a:gd name="connsiteX51" fmla="*/ 9382503 w 12192000"/>
              <a:gd name="connsiteY51" fmla="*/ 1706957 h 3482342"/>
              <a:gd name="connsiteX52" fmla="*/ 9381410 w 12192000"/>
              <a:gd name="connsiteY52" fmla="*/ 1718312 h 3482342"/>
              <a:gd name="connsiteX53" fmla="*/ 9365685 w 12192000"/>
              <a:gd name="connsiteY53" fmla="*/ 1724772 h 3482342"/>
              <a:gd name="connsiteX54" fmla="*/ 9278020 w 12192000"/>
              <a:gd name="connsiteY54" fmla="*/ 1741161 h 3482342"/>
              <a:gd name="connsiteX55" fmla="*/ 9217145 w 12192000"/>
              <a:gd name="connsiteY55" fmla="*/ 1771195 h 3482342"/>
              <a:gd name="connsiteX56" fmla="*/ 8955875 w 12192000"/>
              <a:gd name="connsiteY56" fmla="*/ 1796806 h 3482342"/>
              <a:gd name="connsiteX57" fmla="*/ 8648415 w 12192000"/>
              <a:gd name="connsiteY57" fmla="*/ 1878623 h 3482342"/>
              <a:gd name="connsiteX58" fmla="*/ 8495949 w 12192000"/>
              <a:gd name="connsiteY58" fmla="*/ 1902425 h 3482342"/>
              <a:gd name="connsiteX59" fmla="*/ 8236214 w 12192000"/>
              <a:gd name="connsiteY59" fmla="*/ 190972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41837 w 12192000"/>
              <a:gd name="connsiteY69" fmla="*/ 1840640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686657 w 12192000"/>
              <a:gd name="connsiteY75" fmla="*/ 1907344 h 3482342"/>
              <a:gd name="connsiteX76" fmla="*/ 6651330 w 12192000"/>
              <a:gd name="connsiteY76" fmla="*/ 1922921 h 3482342"/>
              <a:gd name="connsiteX77" fmla="*/ 6622958 w 12192000"/>
              <a:gd name="connsiteY77" fmla="*/ 1936255 h 3482342"/>
              <a:gd name="connsiteX78" fmla="*/ 6522602 w 12192000"/>
              <a:gd name="connsiteY78" fmla="*/ 1954133 h 3482342"/>
              <a:gd name="connsiteX79" fmla="*/ 6444344 w 12192000"/>
              <a:gd name="connsiteY79" fmla="*/ 1969663 h 3482342"/>
              <a:gd name="connsiteX80" fmla="*/ 6409626 w 12192000"/>
              <a:gd name="connsiteY80" fmla="*/ 1978846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87205 w 12192000"/>
              <a:gd name="connsiteY84" fmla="*/ 2060048 h 3482342"/>
              <a:gd name="connsiteX85" fmla="*/ 6138780 w 12192000"/>
              <a:gd name="connsiteY85" fmla="*/ 2081918 h 3482342"/>
              <a:gd name="connsiteX86" fmla="*/ 6120125 w 12192000"/>
              <a:gd name="connsiteY86" fmla="*/ 2109475 h 3482342"/>
              <a:gd name="connsiteX87" fmla="*/ 6056576 w 12192000"/>
              <a:gd name="connsiteY87" fmla="*/ 2120066 h 3482342"/>
              <a:gd name="connsiteX88" fmla="*/ 5993794 w 12192000"/>
              <a:gd name="connsiteY88" fmla="*/ 2122569 h 3482342"/>
              <a:gd name="connsiteX89" fmla="*/ 5943601 w 12192000"/>
              <a:gd name="connsiteY89" fmla="*/ 2137719 h 3482342"/>
              <a:gd name="connsiteX90" fmla="*/ 5898141 w 12192000"/>
              <a:gd name="connsiteY90" fmla="*/ 2144806 h 3482342"/>
              <a:gd name="connsiteX91" fmla="*/ 5855337 w 12192000"/>
              <a:gd name="connsiteY91" fmla="*/ 2137719 h 3482342"/>
              <a:gd name="connsiteX92" fmla="*/ 5817682 w 12192000"/>
              <a:gd name="connsiteY92" fmla="*/ 2157358 h 3482342"/>
              <a:gd name="connsiteX93" fmla="*/ 5735300 w 12192000"/>
              <a:gd name="connsiteY93" fmla="*/ 2158902 h 3482342"/>
              <a:gd name="connsiteX94" fmla="*/ 5591469 w 12192000"/>
              <a:gd name="connsiteY94" fmla="*/ 2178389 h 3482342"/>
              <a:gd name="connsiteX95" fmla="*/ 5505818 w 12192000"/>
              <a:gd name="connsiteY95" fmla="*/ 2194207 h 3482342"/>
              <a:gd name="connsiteX96" fmla="*/ 5452860 w 12192000"/>
              <a:gd name="connsiteY96" fmla="*/ 2180085 h 3482342"/>
              <a:gd name="connsiteX97" fmla="*/ 5414282 w 12192000"/>
              <a:gd name="connsiteY97" fmla="*/ 2183070 h 3482342"/>
              <a:gd name="connsiteX98" fmla="*/ 5368369 w 12192000"/>
              <a:gd name="connsiteY98" fmla="*/ 2204272 h 3482342"/>
              <a:gd name="connsiteX99" fmla="*/ 5336354 w 12192000"/>
              <a:gd name="connsiteY99" fmla="*/ 2218920 h 3482342"/>
              <a:gd name="connsiteX100" fmla="*/ 5291263 w 12192000"/>
              <a:gd name="connsiteY100" fmla="*/ 2239182 h 3482342"/>
              <a:gd name="connsiteX101" fmla="*/ 5255152 w 12192000"/>
              <a:gd name="connsiteY101" fmla="*/ 2247164 h 3482342"/>
              <a:gd name="connsiteX102" fmla="*/ 5233796 w 12192000"/>
              <a:gd name="connsiteY102" fmla="*/ 2268260 h 3482342"/>
              <a:gd name="connsiteX103" fmla="*/ 5212786 w 12192000"/>
              <a:gd name="connsiteY103" fmla="*/ 2296592 h 3482342"/>
              <a:gd name="connsiteX104" fmla="*/ 5173523 w 12192000"/>
              <a:gd name="connsiteY104" fmla="*/ 2309057 h 3482342"/>
              <a:gd name="connsiteX105" fmla="*/ 5123830 w 12192000"/>
              <a:gd name="connsiteY105" fmla="*/ 2307070 h 3482342"/>
              <a:gd name="connsiteX106" fmla="*/ 5065426 w 12192000"/>
              <a:gd name="connsiteY106" fmla="*/ 2324076 h 3482342"/>
              <a:gd name="connsiteX107" fmla="*/ 4975908 w 12192000"/>
              <a:gd name="connsiteY107" fmla="*/ 2364128 h 3482342"/>
              <a:gd name="connsiteX108" fmla="*/ 4913723 w 12192000"/>
              <a:gd name="connsiteY108" fmla="*/ 2385265 h 3482342"/>
              <a:gd name="connsiteX109" fmla="*/ 4746485 w 12192000"/>
              <a:gd name="connsiteY109" fmla="*/ 2451769 h 3482342"/>
              <a:gd name="connsiteX110" fmla="*/ 4681588 w 12192000"/>
              <a:gd name="connsiteY110" fmla="*/ 2467494 h 3482342"/>
              <a:gd name="connsiteX111" fmla="*/ 1783655 w 12192000"/>
              <a:gd name="connsiteY111" fmla="*/ 3163860 h 3482342"/>
              <a:gd name="connsiteX112" fmla="*/ 1325955 w 12192000"/>
              <a:gd name="connsiteY112" fmla="*/ 3176692 h 3482342"/>
              <a:gd name="connsiteX113" fmla="*/ 1190384 w 12192000"/>
              <a:gd name="connsiteY113" fmla="*/ 3203504 h 3482342"/>
              <a:gd name="connsiteX114" fmla="*/ 1094537 w 12192000"/>
              <a:gd name="connsiteY114" fmla="*/ 3229469 h 3482342"/>
              <a:gd name="connsiteX115" fmla="*/ 779276 w 12192000"/>
              <a:gd name="connsiteY115" fmla="*/ 3327290 h 3482342"/>
              <a:gd name="connsiteX116" fmla="*/ 600378 w 12192000"/>
              <a:gd name="connsiteY116" fmla="*/ 3335250 h 3482342"/>
              <a:gd name="connsiteX117" fmla="*/ 493457 w 12192000"/>
              <a:gd name="connsiteY117" fmla="*/ 3365044 h 3482342"/>
              <a:gd name="connsiteX118" fmla="*/ 349402 w 12192000"/>
              <a:gd name="connsiteY118" fmla="*/ 3380897 h 3482342"/>
              <a:gd name="connsiteX119" fmla="*/ 192183 w 12192000"/>
              <a:gd name="connsiteY119" fmla="*/ 3460075 h 3482342"/>
              <a:gd name="connsiteX120" fmla="*/ 46713 w 12192000"/>
              <a:gd name="connsiteY120" fmla="*/ 3462986 h 3482342"/>
              <a:gd name="connsiteX121" fmla="*/ 2765 w 12192000"/>
              <a:gd name="connsiteY121" fmla="*/ 3480770 h 3482342"/>
              <a:gd name="connsiteX122" fmla="*/ 0 w 12192000"/>
              <a:gd name="connsiteY122" fmla="*/ 3482342 h 3482342"/>
              <a:gd name="connsiteX123" fmla="*/ 0 w 12192000"/>
              <a:gd name="connsiteY12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723900 w 12192000"/>
              <a:gd name="connsiteY29" fmla="*/ 1318642 h 3482342"/>
              <a:gd name="connsiteX30" fmla="*/ 10679906 w 12192000"/>
              <a:gd name="connsiteY30" fmla="*/ 1332049 h 3482342"/>
              <a:gd name="connsiteX31" fmla="*/ 10639834 w 12192000"/>
              <a:gd name="connsiteY31" fmla="*/ 1324989 h 3482342"/>
              <a:gd name="connsiteX32" fmla="*/ 10603863 w 12192000"/>
              <a:gd name="connsiteY32" fmla="*/ 1346886 h 3482342"/>
              <a:gd name="connsiteX33" fmla="*/ 10573203 w 12192000"/>
              <a:gd name="connsiteY33" fmla="*/ 1351996 h 3482342"/>
              <a:gd name="connsiteX34" fmla="*/ 10513263 w 12192000"/>
              <a:gd name="connsiteY34" fmla="*/ 1350756 h 3482342"/>
              <a:gd name="connsiteX35" fmla="*/ 10464012 w 12192000"/>
              <a:gd name="connsiteY35" fmla="*/ 1391778 h 3482342"/>
              <a:gd name="connsiteX36" fmla="*/ 10405409 w 12192000"/>
              <a:gd name="connsiteY36" fmla="*/ 1422789 h 3482342"/>
              <a:gd name="connsiteX37" fmla="*/ 10370530 w 12192000"/>
              <a:gd name="connsiteY37" fmla="*/ 1441596 h 3482342"/>
              <a:gd name="connsiteX38" fmla="*/ 10314361 w 12192000"/>
              <a:gd name="connsiteY38" fmla="*/ 1466924 h 3482342"/>
              <a:gd name="connsiteX39" fmla="*/ 10264922 w 12192000"/>
              <a:gd name="connsiteY39" fmla="*/ 1472107 h 3482342"/>
              <a:gd name="connsiteX40" fmla="*/ 10201385 w 12192000"/>
              <a:gd name="connsiteY40" fmla="*/ 1477515 h 3482342"/>
              <a:gd name="connsiteX41" fmla="*/ 10120184 w 12192000"/>
              <a:gd name="connsiteY41" fmla="*/ 1466924 h 3482342"/>
              <a:gd name="connsiteX42" fmla="*/ 10058690 w 12192000"/>
              <a:gd name="connsiteY42" fmla="*/ 1474888 h 3482342"/>
              <a:gd name="connsiteX43" fmla="*/ 10004424 w 12192000"/>
              <a:gd name="connsiteY43" fmla="*/ 1489801 h 3482342"/>
              <a:gd name="connsiteX44" fmla="*/ 9999951 w 12192000"/>
              <a:gd name="connsiteY44" fmla="*/ 1499127 h 3482342"/>
              <a:gd name="connsiteX45" fmla="*/ 9845462 w 12192000"/>
              <a:gd name="connsiteY45" fmla="*/ 1548192 h 3482342"/>
              <a:gd name="connsiteX46" fmla="*/ 9736156 w 12192000"/>
              <a:gd name="connsiteY46" fmla="*/ 1581928 h 3482342"/>
              <a:gd name="connsiteX47" fmla="*/ 9693355 w 12192000"/>
              <a:gd name="connsiteY47" fmla="*/ 1602632 h 3482342"/>
              <a:gd name="connsiteX48" fmla="*/ 9664242 w 12192000"/>
              <a:gd name="connsiteY48" fmla="*/ 1622075 h 3482342"/>
              <a:gd name="connsiteX49" fmla="*/ 9579195 w 12192000"/>
              <a:gd name="connsiteY49" fmla="*/ 1648017 h 3482342"/>
              <a:gd name="connsiteX50" fmla="*/ 9433652 w 12192000"/>
              <a:gd name="connsiteY50" fmla="*/ 1681174 h 3482342"/>
              <a:gd name="connsiteX51" fmla="*/ 9403775 w 12192000"/>
              <a:gd name="connsiteY51" fmla="*/ 1690403 h 3482342"/>
              <a:gd name="connsiteX52" fmla="*/ 9382503 w 12192000"/>
              <a:gd name="connsiteY52" fmla="*/ 1706957 h 3482342"/>
              <a:gd name="connsiteX53" fmla="*/ 9381410 w 12192000"/>
              <a:gd name="connsiteY53" fmla="*/ 1718312 h 3482342"/>
              <a:gd name="connsiteX54" fmla="*/ 9365685 w 12192000"/>
              <a:gd name="connsiteY54" fmla="*/ 1724772 h 3482342"/>
              <a:gd name="connsiteX55" fmla="*/ 9278020 w 12192000"/>
              <a:gd name="connsiteY55" fmla="*/ 1741161 h 3482342"/>
              <a:gd name="connsiteX56" fmla="*/ 9217145 w 12192000"/>
              <a:gd name="connsiteY56" fmla="*/ 1771195 h 3482342"/>
              <a:gd name="connsiteX57" fmla="*/ 8955875 w 12192000"/>
              <a:gd name="connsiteY57" fmla="*/ 1796806 h 3482342"/>
              <a:gd name="connsiteX58" fmla="*/ 8648415 w 12192000"/>
              <a:gd name="connsiteY58" fmla="*/ 1878623 h 3482342"/>
              <a:gd name="connsiteX59" fmla="*/ 8495949 w 12192000"/>
              <a:gd name="connsiteY59" fmla="*/ 1902425 h 3482342"/>
              <a:gd name="connsiteX60" fmla="*/ 8236214 w 12192000"/>
              <a:gd name="connsiteY60" fmla="*/ 1909725 h 3482342"/>
              <a:gd name="connsiteX61" fmla="*/ 8132104 w 12192000"/>
              <a:gd name="connsiteY61" fmla="*/ 1895727 h 3482342"/>
              <a:gd name="connsiteX62" fmla="*/ 7918078 w 12192000"/>
              <a:gd name="connsiteY62" fmla="*/ 1862668 h 3482342"/>
              <a:gd name="connsiteX63" fmla="*/ 7817899 w 12192000"/>
              <a:gd name="connsiteY63" fmla="*/ 1862176 h 3482342"/>
              <a:gd name="connsiteX64" fmla="*/ 7768994 w 12192000"/>
              <a:gd name="connsiteY64" fmla="*/ 1855721 h 3482342"/>
              <a:gd name="connsiteX65" fmla="*/ 7618027 w 12192000"/>
              <a:gd name="connsiteY65" fmla="*/ 1830959 h 3482342"/>
              <a:gd name="connsiteX66" fmla="*/ 7449425 w 12192000"/>
              <a:gd name="connsiteY66" fmla="*/ 1810910 h 3482342"/>
              <a:gd name="connsiteX67" fmla="*/ 7342915 w 12192000"/>
              <a:gd name="connsiteY67" fmla="*/ 1819827 h 3482342"/>
              <a:gd name="connsiteX68" fmla="*/ 7255191 w 12192000"/>
              <a:gd name="connsiteY68" fmla="*/ 1834354 h 3482342"/>
              <a:gd name="connsiteX69" fmla="*/ 7131205 w 12192000"/>
              <a:gd name="connsiteY69" fmla="*/ 1845557 h 3482342"/>
              <a:gd name="connsiteX70" fmla="*/ 6941837 w 12192000"/>
              <a:gd name="connsiteY70" fmla="*/ 1840640 h 3482342"/>
              <a:gd name="connsiteX71" fmla="*/ 6837145 w 12192000"/>
              <a:gd name="connsiteY71" fmla="*/ 1870724 h 3482342"/>
              <a:gd name="connsiteX72" fmla="*/ 6753991 w 12192000"/>
              <a:gd name="connsiteY72" fmla="*/ 1860969 h 3482342"/>
              <a:gd name="connsiteX73" fmla="*/ 6727754 w 12192000"/>
              <a:gd name="connsiteY73" fmla="*/ 1882372 h 3482342"/>
              <a:gd name="connsiteX74" fmla="*/ 6723371 w 12192000"/>
              <a:gd name="connsiteY74" fmla="*/ 1886494 h 3482342"/>
              <a:gd name="connsiteX75" fmla="*/ 6702779 w 12192000"/>
              <a:gd name="connsiteY75" fmla="*/ 1893601 h 3482342"/>
              <a:gd name="connsiteX76" fmla="*/ 6686657 w 12192000"/>
              <a:gd name="connsiteY76" fmla="*/ 1907344 h 3482342"/>
              <a:gd name="connsiteX77" fmla="*/ 6651330 w 12192000"/>
              <a:gd name="connsiteY77" fmla="*/ 1922921 h 3482342"/>
              <a:gd name="connsiteX78" fmla="*/ 6622958 w 12192000"/>
              <a:gd name="connsiteY78" fmla="*/ 1936255 h 3482342"/>
              <a:gd name="connsiteX79" fmla="*/ 6522602 w 12192000"/>
              <a:gd name="connsiteY79" fmla="*/ 1954133 h 3482342"/>
              <a:gd name="connsiteX80" fmla="*/ 6444344 w 12192000"/>
              <a:gd name="connsiteY80" fmla="*/ 1969663 h 3482342"/>
              <a:gd name="connsiteX81" fmla="*/ 6409626 w 12192000"/>
              <a:gd name="connsiteY81" fmla="*/ 1978846 h 3482342"/>
              <a:gd name="connsiteX82" fmla="*/ 6333446 w 12192000"/>
              <a:gd name="connsiteY82" fmla="*/ 1997163 h 3482342"/>
              <a:gd name="connsiteX83" fmla="*/ 6294933 w 12192000"/>
              <a:gd name="connsiteY83" fmla="*/ 2019412 h 3482342"/>
              <a:gd name="connsiteX84" fmla="*/ 6238719 w 12192000"/>
              <a:gd name="connsiteY84" fmla="*/ 2042547 h 3482342"/>
              <a:gd name="connsiteX85" fmla="*/ 6187205 w 12192000"/>
              <a:gd name="connsiteY85" fmla="*/ 2060048 h 3482342"/>
              <a:gd name="connsiteX86" fmla="*/ 6138780 w 12192000"/>
              <a:gd name="connsiteY86" fmla="*/ 2081918 h 3482342"/>
              <a:gd name="connsiteX87" fmla="*/ 6120125 w 12192000"/>
              <a:gd name="connsiteY87" fmla="*/ 2109475 h 3482342"/>
              <a:gd name="connsiteX88" fmla="*/ 6056576 w 12192000"/>
              <a:gd name="connsiteY88" fmla="*/ 2120066 h 3482342"/>
              <a:gd name="connsiteX89" fmla="*/ 5993794 w 12192000"/>
              <a:gd name="connsiteY89" fmla="*/ 2122569 h 3482342"/>
              <a:gd name="connsiteX90" fmla="*/ 5943601 w 12192000"/>
              <a:gd name="connsiteY90" fmla="*/ 2137719 h 3482342"/>
              <a:gd name="connsiteX91" fmla="*/ 5898141 w 12192000"/>
              <a:gd name="connsiteY91" fmla="*/ 2144806 h 3482342"/>
              <a:gd name="connsiteX92" fmla="*/ 5855337 w 12192000"/>
              <a:gd name="connsiteY92" fmla="*/ 2137719 h 3482342"/>
              <a:gd name="connsiteX93" fmla="*/ 5817682 w 12192000"/>
              <a:gd name="connsiteY93" fmla="*/ 2157358 h 3482342"/>
              <a:gd name="connsiteX94" fmla="*/ 5735300 w 12192000"/>
              <a:gd name="connsiteY94" fmla="*/ 2158902 h 3482342"/>
              <a:gd name="connsiteX95" fmla="*/ 5591469 w 12192000"/>
              <a:gd name="connsiteY95" fmla="*/ 2178389 h 3482342"/>
              <a:gd name="connsiteX96" fmla="*/ 5505818 w 12192000"/>
              <a:gd name="connsiteY96" fmla="*/ 2194207 h 3482342"/>
              <a:gd name="connsiteX97" fmla="*/ 5452860 w 12192000"/>
              <a:gd name="connsiteY97" fmla="*/ 2180085 h 3482342"/>
              <a:gd name="connsiteX98" fmla="*/ 5414282 w 12192000"/>
              <a:gd name="connsiteY98" fmla="*/ 2183070 h 3482342"/>
              <a:gd name="connsiteX99" fmla="*/ 5368369 w 12192000"/>
              <a:gd name="connsiteY99" fmla="*/ 2204272 h 3482342"/>
              <a:gd name="connsiteX100" fmla="*/ 5336354 w 12192000"/>
              <a:gd name="connsiteY100" fmla="*/ 2218920 h 3482342"/>
              <a:gd name="connsiteX101" fmla="*/ 5291263 w 12192000"/>
              <a:gd name="connsiteY101" fmla="*/ 2239182 h 3482342"/>
              <a:gd name="connsiteX102" fmla="*/ 5255152 w 12192000"/>
              <a:gd name="connsiteY102" fmla="*/ 2247164 h 3482342"/>
              <a:gd name="connsiteX103" fmla="*/ 5233796 w 12192000"/>
              <a:gd name="connsiteY103" fmla="*/ 2268260 h 3482342"/>
              <a:gd name="connsiteX104" fmla="*/ 5212786 w 12192000"/>
              <a:gd name="connsiteY104" fmla="*/ 2296592 h 3482342"/>
              <a:gd name="connsiteX105" fmla="*/ 5173523 w 12192000"/>
              <a:gd name="connsiteY105" fmla="*/ 2309057 h 3482342"/>
              <a:gd name="connsiteX106" fmla="*/ 5123830 w 12192000"/>
              <a:gd name="connsiteY106" fmla="*/ 2307070 h 3482342"/>
              <a:gd name="connsiteX107" fmla="*/ 5065426 w 12192000"/>
              <a:gd name="connsiteY107" fmla="*/ 2324076 h 3482342"/>
              <a:gd name="connsiteX108" fmla="*/ 4975908 w 12192000"/>
              <a:gd name="connsiteY108" fmla="*/ 2364128 h 3482342"/>
              <a:gd name="connsiteX109" fmla="*/ 4913723 w 12192000"/>
              <a:gd name="connsiteY109" fmla="*/ 2385265 h 3482342"/>
              <a:gd name="connsiteX110" fmla="*/ 4746485 w 12192000"/>
              <a:gd name="connsiteY110" fmla="*/ 2451769 h 3482342"/>
              <a:gd name="connsiteX111" fmla="*/ 4681588 w 12192000"/>
              <a:gd name="connsiteY111" fmla="*/ 2467494 h 3482342"/>
              <a:gd name="connsiteX112" fmla="*/ 1783655 w 12192000"/>
              <a:gd name="connsiteY112" fmla="*/ 3163860 h 3482342"/>
              <a:gd name="connsiteX113" fmla="*/ 1325955 w 12192000"/>
              <a:gd name="connsiteY113" fmla="*/ 3176692 h 3482342"/>
              <a:gd name="connsiteX114" fmla="*/ 1190384 w 12192000"/>
              <a:gd name="connsiteY114" fmla="*/ 3203504 h 3482342"/>
              <a:gd name="connsiteX115" fmla="*/ 1094537 w 12192000"/>
              <a:gd name="connsiteY115" fmla="*/ 3229469 h 3482342"/>
              <a:gd name="connsiteX116" fmla="*/ 779276 w 12192000"/>
              <a:gd name="connsiteY116" fmla="*/ 3327290 h 3482342"/>
              <a:gd name="connsiteX117" fmla="*/ 600378 w 12192000"/>
              <a:gd name="connsiteY117" fmla="*/ 3335250 h 3482342"/>
              <a:gd name="connsiteX118" fmla="*/ 493457 w 12192000"/>
              <a:gd name="connsiteY118" fmla="*/ 3365044 h 3482342"/>
              <a:gd name="connsiteX119" fmla="*/ 349402 w 12192000"/>
              <a:gd name="connsiteY119" fmla="*/ 3380897 h 3482342"/>
              <a:gd name="connsiteX120" fmla="*/ 192183 w 12192000"/>
              <a:gd name="connsiteY120" fmla="*/ 3460075 h 3482342"/>
              <a:gd name="connsiteX121" fmla="*/ 46713 w 12192000"/>
              <a:gd name="connsiteY121" fmla="*/ 3462986 h 3482342"/>
              <a:gd name="connsiteX122" fmla="*/ 2765 w 12192000"/>
              <a:gd name="connsiteY122" fmla="*/ 3480770 h 3482342"/>
              <a:gd name="connsiteX123" fmla="*/ 0 w 12192000"/>
              <a:gd name="connsiteY123" fmla="*/ 3482342 h 3482342"/>
              <a:gd name="connsiteX124" fmla="*/ 0 w 12192000"/>
              <a:gd name="connsiteY12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79242 w 12192000"/>
              <a:gd name="connsiteY27" fmla="*/ 1269215 h 3482342"/>
              <a:gd name="connsiteX28" fmla="*/ 10850998 w 12192000"/>
              <a:gd name="connsiteY28" fmla="*/ 1269215 h 3482342"/>
              <a:gd name="connsiteX29" fmla="*/ 10815658 w 12192000"/>
              <a:gd name="connsiteY29" fmla="*/ 1287849 h 3482342"/>
              <a:gd name="connsiteX30" fmla="*/ 10723900 w 12192000"/>
              <a:gd name="connsiteY30" fmla="*/ 1318642 h 3482342"/>
              <a:gd name="connsiteX31" fmla="*/ 10679906 w 12192000"/>
              <a:gd name="connsiteY31" fmla="*/ 1332049 h 3482342"/>
              <a:gd name="connsiteX32" fmla="*/ 10639834 w 12192000"/>
              <a:gd name="connsiteY32" fmla="*/ 1324989 h 3482342"/>
              <a:gd name="connsiteX33" fmla="*/ 10603863 w 12192000"/>
              <a:gd name="connsiteY33" fmla="*/ 1346886 h 3482342"/>
              <a:gd name="connsiteX34" fmla="*/ 10573203 w 12192000"/>
              <a:gd name="connsiteY34" fmla="*/ 1351996 h 3482342"/>
              <a:gd name="connsiteX35" fmla="*/ 10513263 w 12192000"/>
              <a:gd name="connsiteY35" fmla="*/ 1350756 h 3482342"/>
              <a:gd name="connsiteX36" fmla="*/ 10464012 w 12192000"/>
              <a:gd name="connsiteY36" fmla="*/ 1391778 h 3482342"/>
              <a:gd name="connsiteX37" fmla="*/ 10405409 w 12192000"/>
              <a:gd name="connsiteY37" fmla="*/ 1422789 h 3482342"/>
              <a:gd name="connsiteX38" fmla="*/ 10370530 w 12192000"/>
              <a:gd name="connsiteY38" fmla="*/ 1441596 h 3482342"/>
              <a:gd name="connsiteX39" fmla="*/ 10314361 w 12192000"/>
              <a:gd name="connsiteY39" fmla="*/ 1466924 h 3482342"/>
              <a:gd name="connsiteX40" fmla="*/ 10264922 w 12192000"/>
              <a:gd name="connsiteY40" fmla="*/ 1472107 h 3482342"/>
              <a:gd name="connsiteX41" fmla="*/ 10201385 w 12192000"/>
              <a:gd name="connsiteY41" fmla="*/ 1477515 h 3482342"/>
              <a:gd name="connsiteX42" fmla="*/ 10120184 w 12192000"/>
              <a:gd name="connsiteY42" fmla="*/ 1466924 h 3482342"/>
              <a:gd name="connsiteX43" fmla="*/ 10058690 w 12192000"/>
              <a:gd name="connsiteY43" fmla="*/ 1474888 h 3482342"/>
              <a:gd name="connsiteX44" fmla="*/ 10004424 w 12192000"/>
              <a:gd name="connsiteY44" fmla="*/ 1489801 h 3482342"/>
              <a:gd name="connsiteX45" fmla="*/ 9999951 w 12192000"/>
              <a:gd name="connsiteY45" fmla="*/ 1499127 h 3482342"/>
              <a:gd name="connsiteX46" fmla="*/ 9845462 w 12192000"/>
              <a:gd name="connsiteY46" fmla="*/ 1548192 h 3482342"/>
              <a:gd name="connsiteX47" fmla="*/ 9736156 w 12192000"/>
              <a:gd name="connsiteY47" fmla="*/ 1581928 h 3482342"/>
              <a:gd name="connsiteX48" fmla="*/ 9693355 w 12192000"/>
              <a:gd name="connsiteY48" fmla="*/ 1602632 h 3482342"/>
              <a:gd name="connsiteX49" fmla="*/ 9664242 w 12192000"/>
              <a:gd name="connsiteY49" fmla="*/ 1622075 h 3482342"/>
              <a:gd name="connsiteX50" fmla="*/ 9579195 w 12192000"/>
              <a:gd name="connsiteY50" fmla="*/ 1648017 h 3482342"/>
              <a:gd name="connsiteX51" fmla="*/ 9433652 w 12192000"/>
              <a:gd name="connsiteY51" fmla="*/ 1681174 h 3482342"/>
              <a:gd name="connsiteX52" fmla="*/ 9403775 w 12192000"/>
              <a:gd name="connsiteY52" fmla="*/ 1690403 h 3482342"/>
              <a:gd name="connsiteX53" fmla="*/ 9382503 w 12192000"/>
              <a:gd name="connsiteY53" fmla="*/ 1706957 h 3482342"/>
              <a:gd name="connsiteX54" fmla="*/ 9381410 w 12192000"/>
              <a:gd name="connsiteY54" fmla="*/ 1718312 h 3482342"/>
              <a:gd name="connsiteX55" fmla="*/ 9365685 w 12192000"/>
              <a:gd name="connsiteY55" fmla="*/ 1724772 h 3482342"/>
              <a:gd name="connsiteX56" fmla="*/ 9278020 w 12192000"/>
              <a:gd name="connsiteY56" fmla="*/ 1741161 h 3482342"/>
              <a:gd name="connsiteX57" fmla="*/ 9217145 w 12192000"/>
              <a:gd name="connsiteY57" fmla="*/ 1771195 h 3482342"/>
              <a:gd name="connsiteX58" fmla="*/ 8955875 w 12192000"/>
              <a:gd name="connsiteY58" fmla="*/ 1796806 h 3482342"/>
              <a:gd name="connsiteX59" fmla="*/ 8648415 w 12192000"/>
              <a:gd name="connsiteY59" fmla="*/ 1878623 h 3482342"/>
              <a:gd name="connsiteX60" fmla="*/ 8495949 w 12192000"/>
              <a:gd name="connsiteY60" fmla="*/ 1902425 h 3482342"/>
              <a:gd name="connsiteX61" fmla="*/ 8236214 w 12192000"/>
              <a:gd name="connsiteY61" fmla="*/ 1909725 h 3482342"/>
              <a:gd name="connsiteX62" fmla="*/ 8132104 w 12192000"/>
              <a:gd name="connsiteY62" fmla="*/ 1895727 h 3482342"/>
              <a:gd name="connsiteX63" fmla="*/ 7918078 w 12192000"/>
              <a:gd name="connsiteY63" fmla="*/ 1862668 h 3482342"/>
              <a:gd name="connsiteX64" fmla="*/ 7817899 w 12192000"/>
              <a:gd name="connsiteY64" fmla="*/ 1862176 h 3482342"/>
              <a:gd name="connsiteX65" fmla="*/ 7768994 w 12192000"/>
              <a:gd name="connsiteY65" fmla="*/ 1855721 h 3482342"/>
              <a:gd name="connsiteX66" fmla="*/ 7618027 w 12192000"/>
              <a:gd name="connsiteY66" fmla="*/ 1830959 h 3482342"/>
              <a:gd name="connsiteX67" fmla="*/ 7449425 w 12192000"/>
              <a:gd name="connsiteY67" fmla="*/ 1810910 h 3482342"/>
              <a:gd name="connsiteX68" fmla="*/ 7342915 w 12192000"/>
              <a:gd name="connsiteY68" fmla="*/ 1819827 h 3482342"/>
              <a:gd name="connsiteX69" fmla="*/ 7255191 w 12192000"/>
              <a:gd name="connsiteY69" fmla="*/ 1834354 h 3482342"/>
              <a:gd name="connsiteX70" fmla="*/ 7131205 w 12192000"/>
              <a:gd name="connsiteY70" fmla="*/ 1845557 h 3482342"/>
              <a:gd name="connsiteX71" fmla="*/ 6941837 w 12192000"/>
              <a:gd name="connsiteY71" fmla="*/ 1840640 h 3482342"/>
              <a:gd name="connsiteX72" fmla="*/ 6837145 w 12192000"/>
              <a:gd name="connsiteY72" fmla="*/ 1870724 h 3482342"/>
              <a:gd name="connsiteX73" fmla="*/ 6753991 w 12192000"/>
              <a:gd name="connsiteY73" fmla="*/ 1860969 h 3482342"/>
              <a:gd name="connsiteX74" fmla="*/ 6727754 w 12192000"/>
              <a:gd name="connsiteY74" fmla="*/ 1882372 h 3482342"/>
              <a:gd name="connsiteX75" fmla="*/ 6723371 w 12192000"/>
              <a:gd name="connsiteY75" fmla="*/ 1886494 h 3482342"/>
              <a:gd name="connsiteX76" fmla="*/ 6702779 w 12192000"/>
              <a:gd name="connsiteY76" fmla="*/ 1893601 h 3482342"/>
              <a:gd name="connsiteX77" fmla="*/ 6686657 w 12192000"/>
              <a:gd name="connsiteY77" fmla="*/ 1907344 h 3482342"/>
              <a:gd name="connsiteX78" fmla="*/ 6651330 w 12192000"/>
              <a:gd name="connsiteY78" fmla="*/ 1922921 h 3482342"/>
              <a:gd name="connsiteX79" fmla="*/ 6622958 w 12192000"/>
              <a:gd name="connsiteY79" fmla="*/ 1936255 h 3482342"/>
              <a:gd name="connsiteX80" fmla="*/ 6522602 w 12192000"/>
              <a:gd name="connsiteY80" fmla="*/ 1954133 h 3482342"/>
              <a:gd name="connsiteX81" fmla="*/ 6444344 w 12192000"/>
              <a:gd name="connsiteY81" fmla="*/ 1969663 h 3482342"/>
              <a:gd name="connsiteX82" fmla="*/ 6409626 w 12192000"/>
              <a:gd name="connsiteY82" fmla="*/ 1978846 h 3482342"/>
              <a:gd name="connsiteX83" fmla="*/ 6333446 w 12192000"/>
              <a:gd name="connsiteY83" fmla="*/ 1997163 h 3482342"/>
              <a:gd name="connsiteX84" fmla="*/ 6294933 w 12192000"/>
              <a:gd name="connsiteY84" fmla="*/ 2019412 h 3482342"/>
              <a:gd name="connsiteX85" fmla="*/ 6238719 w 12192000"/>
              <a:gd name="connsiteY85" fmla="*/ 2042547 h 3482342"/>
              <a:gd name="connsiteX86" fmla="*/ 6187205 w 12192000"/>
              <a:gd name="connsiteY86" fmla="*/ 2060048 h 3482342"/>
              <a:gd name="connsiteX87" fmla="*/ 6138780 w 12192000"/>
              <a:gd name="connsiteY87" fmla="*/ 2081918 h 3482342"/>
              <a:gd name="connsiteX88" fmla="*/ 6120125 w 12192000"/>
              <a:gd name="connsiteY88" fmla="*/ 2109475 h 3482342"/>
              <a:gd name="connsiteX89" fmla="*/ 6056576 w 12192000"/>
              <a:gd name="connsiteY89" fmla="*/ 2120066 h 3482342"/>
              <a:gd name="connsiteX90" fmla="*/ 5993794 w 12192000"/>
              <a:gd name="connsiteY90" fmla="*/ 2122569 h 3482342"/>
              <a:gd name="connsiteX91" fmla="*/ 5943601 w 12192000"/>
              <a:gd name="connsiteY91" fmla="*/ 2137719 h 3482342"/>
              <a:gd name="connsiteX92" fmla="*/ 5898141 w 12192000"/>
              <a:gd name="connsiteY92" fmla="*/ 2144806 h 3482342"/>
              <a:gd name="connsiteX93" fmla="*/ 5855337 w 12192000"/>
              <a:gd name="connsiteY93" fmla="*/ 2137719 h 3482342"/>
              <a:gd name="connsiteX94" fmla="*/ 5817682 w 12192000"/>
              <a:gd name="connsiteY94" fmla="*/ 2157358 h 3482342"/>
              <a:gd name="connsiteX95" fmla="*/ 5735300 w 12192000"/>
              <a:gd name="connsiteY95" fmla="*/ 2158902 h 3482342"/>
              <a:gd name="connsiteX96" fmla="*/ 5591469 w 12192000"/>
              <a:gd name="connsiteY96" fmla="*/ 2178389 h 3482342"/>
              <a:gd name="connsiteX97" fmla="*/ 5505818 w 12192000"/>
              <a:gd name="connsiteY97" fmla="*/ 2194207 h 3482342"/>
              <a:gd name="connsiteX98" fmla="*/ 5452860 w 12192000"/>
              <a:gd name="connsiteY98" fmla="*/ 2180085 h 3482342"/>
              <a:gd name="connsiteX99" fmla="*/ 5414282 w 12192000"/>
              <a:gd name="connsiteY99" fmla="*/ 2183070 h 3482342"/>
              <a:gd name="connsiteX100" fmla="*/ 5368369 w 12192000"/>
              <a:gd name="connsiteY100" fmla="*/ 2204272 h 3482342"/>
              <a:gd name="connsiteX101" fmla="*/ 5336354 w 12192000"/>
              <a:gd name="connsiteY101" fmla="*/ 2218920 h 3482342"/>
              <a:gd name="connsiteX102" fmla="*/ 5291263 w 12192000"/>
              <a:gd name="connsiteY102" fmla="*/ 2239182 h 3482342"/>
              <a:gd name="connsiteX103" fmla="*/ 5255152 w 12192000"/>
              <a:gd name="connsiteY103" fmla="*/ 2247164 h 3482342"/>
              <a:gd name="connsiteX104" fmla="*/ 5233796 w 12192000"/>
              <a:gd name="connsiteY104" fmla="*/ 2268260 h 3482342"/>
              <a:gd name="connsiteX105" fmla="*/ 5212786 w 12192000"/>
              <a:gd name="connsiteY105" fmla="*/ 2296592 h 3482342"/>
              <a:gd name="connsiteX106" fmla="*/ 5173523 w 12192000"/>
              <a:gd name="connsiteY106" fmla="*/ 2309057 h 3482342"/>
              <a:gd name="connsiteX107" fmla="*/ 5123830 w 12192000"/>
              <a:gd name="connsiteY107" fmla="*/ 2307070 h 3482342"/>
              <a:gd name="connsiteX108" fmla="*/ 5065426 w 12192000"/>
              <a:gd name="connsiteY108" fmla="*/ 2324076 h 3482342"/>
              <a:gd name="connsiteX109" fmla="*/ 4975908 w 12192000"/>
              <a:gd name="connsiteY109" fmla="*/ 2364128 h 3482342"/>
              <a:gd name="connsiteX110" fmla="*/ 4913723 w 12192000"/>
              <a:gd name="connsiteY110" fmla="*/ 2385265 h 3482342"/>
              <a:gd name="connsiteX111" fmla="*/ 4746485 w 12192000"/>
              <a:gd name="connsiteY111" fmla="*/ 2451769 h 3482342"/>
              <a:gd name="connsiteX112" fmla="*/ 4681588 w 12192000"/>
              <a:gd name="connsiteY112" fmla="*/ 2467494 h 3482342"/>
              <a:gd name="connsiteX113" fmla="*/ 1783655 w 12192000"/>
              <a:gd name="connsiteY113" fmla="*/ 3163860 h 3482342"/>
              <a:gd name="connsiteX114" fmla="*/ 1325955 w 12192000"/>
              <a:gd name="connsiteY114" fmla="*/ 3176692 h 3482342"/>
              <a:gd name="connsiteX115" fmla="*/ 1190384 w 12192000"/>
              <a:gd name="connsiteY115" fmla="*/ 3203504 h 3482342"/>
              <a:gd name="connsiteX116" fmla="*/ 1094537 w 12192000"/>
              <a:gd name="connsiteY116" fmla="*/ 3229469 h 3482342"/>
              <a:gd name="connsiteX117" fmla="*/ 779276 w 12192000"/>
              <a:gd name="connsiteY117" fmla="*/ 3327290 h 3482342"/>
              <a:gd name="connsiteX118" fmla="*/ 600378 w 12192000"/>
              <a:gd name="connsiteY118" fmla="*/ 3335250 h 3482342"/>
              <a:gd name="connsiteX119" fmla="*/ 493457 w 12192000"/>
              <a:gd name="connsiteY119" fmla="*/ 3365044 h 3482342"/>
              <a:gd name="connsiteX120" fmla="*/ 349402 w 12192000"/>
              <a:gd name="connsiteY120" fmla="*/ 3380897 h 3482342"/>
              <a:gd name="connsiteX121" fmla="*/ 192183 w 12192000"/>
              <a:gd name="connsiteY121" fmla="*/ 3460075 h 3482342"/>
              <a:gd name="connsiteX122" fmla="*/ 46713 w 12192000"/>
              <a:gd name="connsiteY122" fmla="*/ 3462986 h 3482342"/>
              <a:gd name="connsiteX123" fmla="*/ 2765 w 12192000"/>
              <a:gd name="connsiteY123" fmla="*/ 3480770 h 3482342"/>
              <a:gd name="connsiteX124" fmla="*/ 0 w 12192000"/>
              <a:gd name="connsiteY124" fmla="*/ 3482342 h 3482342"/>
              <a:gd name="connsiteX125" fmla="*/ 0 w 12192000"/>
              <a:gd name="connsiteY12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14361 w 12192000"/>
              <a:gd name="connsiteY40" fmla="*/ 1466924 h 3482342"/>
              <a:gd name="connsiteX41" fmla="*/ 10264922 w 12192000"/>
              <a:gd name="connsiteY41" fmla="*/ 1472107 h 3482342"/>
              <a:gd name="connsiteX42" fmla="*/ 10201385 w 12192000"/>
              <a:gd name="connsiteY42" fmla="*/ 1477515 h 3482342"/>
              <a:gd name="connsiteX43" fmla="*/ 10120184 w 12192000"/>
              <a:gd name="connsiteY43" fmla="*/ 1466924 h 3482342"/>
              <a:gd name="connsiteX44" fmla="*/ 10058690 w 12192000"/>
              <a:gd name="connsiteY44" fmla="*/ 1474888 h 3482342"/>
              <a:gd name="connsiteX45" fmla="*/ 10004424 w 12192000"/>
              <a:gd name="connsiteY45" fmla="*/ 1489801 h 3482342"/>
              <a:gd name="connsiteX46" fmla="*/ 9999951 w 12192000"/>
              <a:gd name="connsiteY46" fmla="*/ 1499127 h 3482342"/>
              <a:gd name="connsiteX47" fmla="*/ 9845462 w 12192000"/>
              <a:gd name="connsiteY47" fmla="*/ 1548192 h 3482342"/>
              <a:gd name="connsiteX48" fmla="*/ 9736156 w 12192000"/>
              <a:gd name="connsiteY48" fmla="*/ 1581928 h 3482342"/>
              <a:gd name="connsiteX49" fmla="*/ 9693355 w 12192000"/>
              <a:gd name="connsiteY49" fmla="*/ 1602632 h 3482342"/>
              <a:gd name="connsiteX50" fmla="*/ 9664242 w 12192000"/>
              <a:gd name="connsiteY50" fmla="*/ 1622075 h 3482342"/>
              <a:gd name="connsiteX51" fmla="*/ 9579195 w 12192000"/>
              <a:gd name="connsiteY51" fmla="*/ 1648017 h 3482342"/>
              <a:gd name="connsiteX52" fmla="*/ 9433652 w 12192000"/>
              <a:gd name="connsiteY52" fmla="*/ 1681174 h 3482342"/>
              <a:gd name="connsiteX53" fmla="*/ 9403775 w 12192000"/>
              <a:gd name="connsiteY53" fmla="*/ 1690403 h 3482342"/>
              <a:gd name="connsiteX54" fmla="*/ 9382503 w 12192000"/>
              <a:gd name="connsiteY54" fmla="*/ 1706957 h 3482342"/>
              <a:gd name="connsiteX55" fmla="*/ 9381410 w 12192000"/>
              <a:gd name="connsiteY55" fmla="*/ 1718312 h 3482342"/>
              <a:gd name="connsiteX56" fmla="*/ 9365685 w 12192000"/>
              <a:gd name="connsiteY56" fmla="*/ 1724772 h 3482342"/>
              <a:gd name="connsiteX57" fmla="*/ 9278020 w 12192000"/>
              <a:gd name="connsiteY57" fmla="*/ 1741161 h 3482342"/>
              <a:gd name="connsiteX58" fmla="*/ 9217145 w 12192000"/>
              <a:gd name="connsiteY58" fmla="*/ 1771195 h 3482342"/>
              <a:gd name="connsiteX59" fmla="*/ 8955875 w 12192000"/>
              <a:gd name="connsiteY59" fmla="*/ 1796806 h 3482342"/>
              <a:gd name="connsiteX60" fmla="*/ 8648415 w 12192000"/>
              <a:gd name="connsiteY60" fmla="*/ 1878623 h 3482342"/>
              <a:gd name="connsiteX61" fmla="*/ 8495949 w 12192000"/>
              <a:gd name="connsiteY61" fmla="*/ 1902425 h 3482342"/>
              <a:gd name="connsiteX62" fmla="*/ 8236214 w 12192000"/>
              <a:gd name="connsiteY62" fmla="*/ 1909725 h 3482342"/>
              <a:gd name="connsiteX63" fmla="*/ 8132104 w 12192000"/>
              <a:gd name="connsiteY63" fmla="*/ 1895727 h 3482342"/>
              <a:gd name="connsiteX64" fmla="*/ 7918078 w 12192000"/>
              <a:gd name="connsiteY64" fmla="*/ 1862668 h 3482342"/>
              <a:gd name="connsiteX65" fmla="*/ 7817899 w 12192000"/>
              <a:gd name="connsiteY65" fmla="*/ 1862176 h 3482342"/>
              <a:gd name="connsiteX66" fmla="*/ 7768994 w 12192000"/>
              <a:gd name="connsiteY66" fmla="*/ 1855721 h 3482342"/>
              <a:gd name="connsiteX67" fmla="*/ 7618027 w 12192000"/>
              <a:gd name="connsiteY67" fmla="*/ 1830959 h 3482342"/>
              <a:gd name="connsiteX68" fmla="*/ 7449425 w 12192000"/>
              <a:gd name="connsiteY68" fmla="*/ 1810910 h 3482342"/>
              <a:gd name="connsiteX69" fmla="*/ 7342915 w 12192000"/>
              <a:gd name="connsiteY69" fmla="*/ 1819827 h 3482342"/>
              <a:gd name="connsiteX70" fmla="*/ 7255191 w 12192000"/>
              <a:gd name="connsiteY70" fmla="*/ 1834354 h 3482342"/>
              <a:gd name="connsiteX71" fmla="*/ 7131205 w 12192000"/>
              <a:gd name="connsiteY71" fmla="*/ 1845557 h 3482342"/>
              <a:gd name="connsiteX72" fmla="*/ 6941837 w 12192000"/>
              <a:gd name="connsiteY72" fmla="*/ 1840640 h 3482342"/>
              <a:gd name="connsiteX73" fmla="*/ 6837145 w 12192000"/>
              <a:gd name="connsiteY73" fmla="*/ 1870724 h 3482342"/>
              <a:gd name="connsiteX74" fmla="*/ 6753991 w 12192000"/>
              <a:gd name="connsiteY74" fmla="*/ 1860969 h 3482342"/>
              <a:gd name="connsiteX75" fmla="*/ 6727754 w 12192000"/>
              <a:gd name="connsiteY75" fmla="*/ 1882372 h 3482342"/>
              <a:gd name="connsiteX76" fmla="*/ 6723371 w 12192000"/>
              <a:gd name="connsiteY76" fmla="*/ 1886494 h 3482342"/>
              <a:gd name="connsiteX77" fmla="*/ 6702779 w 12192000"/>
              <a:gd name="connsiteY77" fmla="*/ 1893601 h 3482342"/>
              <a:gd name="connsiteX78" fmla="*/ 6686657 w 12192000"/>
              <a:gd name="connsiteY78" fmla="*/ 1907344 h 3482342"/>
              <a:gd name="connsiteX79" fmla="*/ 6651330 w 12192000"/>
              <a:gd name="connsiteY79" fmla="*/ 1922921 h 3482342"/>
              <a:gd name="connsiteX80" fmla="*/ 6622958 w 12192000"/>
              <a:gd name="connsiteY80" fmla="*/ 1936255 h 3482342"/>
              <a:gd name="connsiteX81" fmla="*/ 6522602 w 12192000"/>
              <a:gd name="connsiteY81" fmla="*/ 1954133 h 3482342"/>
              <a:gd name="connsiteX82" fmla="*/ 6444344 w 12192000"/>
              <a:gd name="connsiteY82" fmla="*/ 1969663 h 3482342"/>
              <a:gd name="connsiteX83" fmla="*/ 6409626 w 12192000"/>
              <a:gd name="connsiteY83" fmla="*/ 1978846 h 3482342"/>
              <a:gd name="connsiteX84" fmla="*/ 6333446 w 12192000"/>
              <a:gd name="connsiteY84" fmla="*/ 1997163 h 3482342"/>
              <a:gd name="connsiteX85" fmla="*/ 6294933 w 12192000"/>
              <a:gd name="connsiteY85" fmla="*/ 2019412 h 3482342"/>
              <a:gd name="connsiteX86" fmla="*/ 6238719 w 12192000"/>
              <a:gd name="connsiteY86" fmla="*/ 2042547 h 3482342"/>
              <a:gd name="connsiteX87" fmla="*/ 6187205 w 12192000"/>
              <a:gd name="connsiteY87" fmla="*/ 2060048 h 3482342"/>
              <a:gd name="connsiteX88" fmla="*/ 6138780 w 12192000"/>
              <a:gd name="connsiteY88" fmla="*/ 2081918 h 3482342"/>
              <a:gd name="connsiteX89" fmla="*/ 6120125 w 12192000"/>
              <a:gd name="connsiteY89" fmla="*/ 2109475 h 3482342"/>
              <a:gd name="connsiteX90" fmla="*/ 6056576 w 12192000"/>
              <a:gd name="connsiteY90" fmla="*/ 2120066 h 3482342"/>
              <a:gd name="connsiteX91" fmla="*/ 5993794 w 12192000"/>
              <a:gd name="connsiteY91" fmla="*/ 2122569 h 3482342"/>
              <a:gd name="connsiteX92" fmla="*/ 5943601 w 12192000"/>
              <a:gd name="connsiteY92" fmla="*/ 2137719 h 3482342"/>
              <a:gd name="connsiteX93" fmla="*/ 5898141 w 12192000"/>
              <a:gd name="connsiteY93" fmla="*/ 2144806 h 3482342"/>
              <a:gd name="connsiteX94" fmla="*/ 5855337 w 12192000"/>
              <a:gd name="connsiteY94" fmla="*/ 2137719 h 3482342"/>
              <a:gd name="connsiteX95" fmla="*/ 5817682 w 12192000"/>
              <a:gd name="connsiteY95" fmla="*/ 2157358 h 3482342"/>
              <a:gd name="connsiteX96" fmla="*/ 5735300 w 12192000"/>
              <a:gd name="connsiteY96" fmla="*/ 2158902 h 3482342"/>
              <a:gd name="connsiteX97" fmla="*/ 5591469 w 12192000"/>
              <a:gd name="connsiteY97" fmla="*/ 2178389 h 3482342"/>
              <a:gd name="connsiteX98" fmla="*/ 5505818 w 12192000"/>
              <a:gd name="connsiteY98" fmla="*/ 2194207 h 3482342"/>
              <a:gd name="connsiteX99" fmla="*/ 5452860 w 12192000"/>
              <a:gd name="connsiteY99" fmla="*/ 2180085 h 3482342"/>
              <a:gd name="connsiteX100" fmla="*/ 5414282 w 12192000"/>
              <a:gd name="connsiteY100" fmla="*/ 2183070 h 3482342"/>
              <a:gd name="connsiteX101" fmla="*/ 5368369 w 12192000"/>
              <a:gd name="connsiteY101" fmla="*/ 2204272 h 3482342"/>
              <a:gd name="connsiteX102" fmla="*/ 5336354 w 12192000"/>
              <a:gd name="connsiteY102" fmla="*/ 2218920 h 3482342"/>
              <a:gd name="connsiteX103" fmla="*/ 5291263 w 12192000"/>
              <a:gd name="connsiteY103" fmla="*/ 2239182 h 3482342"/>
              <a:gd name="connsiteX104" fmla="*/ 5255152 w 12192000"/>
              <a:gd name="connsiteY104" fmla="*/ 2247164 h 3482342"/>
              <a:gd name="connsiteX105" fmla="*/ 5233796 w 12192000"/>
              <a:gd name="connsiteY105" fmla="*/ 2268260 h 3482342"/>
              <a:gd name="connsiteX106" fmla="*/ 5212786 w 12192000"/>
              <a:gd name="connsiteY106" fmla="*/ 2296592 h 3482342"/>
              <a:gd name="connsiteX107" fmla="*/ 5173523 w 12192000"/>
              <a:gd name="connsiteY107" fmla="*/ 2309057 h 3482342"/>
              <a:gd name="connsiteX108" fmla="*/ 5123830 w 12192000"/>
              <a:gd name="connsiteY108" fmla="*/ 2307070 h 3482342"/>
              <a:gd name="connsiteX109" fmla="*/ 5065426 w 12192000"/>
              <a:gd name="connsiteY109" fmla="*/ 2324076 h 3482342"/>
              <a:gd name="connsiteX110" fmla="*/ 4975908 w 12192000"/>
              <a:gd name="connsiteY110" fmla="*/ 2364128 h 3482342"/>
              <a:gd name="connsiteX111" fmla="*/ 4913723 w 12192000"/>
              <a:gd name="connsiteY111" fmla="*/ 2385265 h 3482342"/>
              <a:gd name="connsiteX112" fmla="*/ 4746485 w 12192000"/>
              <a:gd name="connsiteY112" fmla="*/ 2451769 h 3482342"/>
              <a:gd name="connsiteX113" fmla="*/ 4681588 w 12192000"/>
              <a:gd name="connsiteY113" fmla="*/ 2467494 h 3482342"/>
              <a:gd name="connsiteX114" fmla="*/ 1783655 w 12192000"/>
              <a:gd name="connsiteY114" fmla="*/ 3163860 h 3482342"/>
              <a:gd name="connsiteX115" fmla="*/ 1325955 w 12192000"/>
              <a:gd name="connsiteY115" fmla="*/ 3176692 h 3482342"/>
              <a:gd name="connsiteX116" fmla="*/ 1190384 w 12192000"/>
              <a:gd name="connsiteY116" fmla="*/ 3203504 h 3482342"/>
              <a:gd name="connsiteX117" fmla="*/ 1094537 w 12192000"/>
              <a:gd name="connsiteY117" fmla="*/ 3229469 h 3482342"/>
              <a:gd name="connsiteX118" fmla="*/ 779276 w 12192000"/>
              <a:gd name="connsiteY118" fmla="*/ 3327290 h 3482342"/>
              <a:gd name="connsiteX119" fmla="*/ 600378 w 12192000"/>
              <a:gd name="connsiteY119" fmla="*/ 3335250 h 3482342"/>
              <a:gd name="connsiteX120" fmla="*/ 493457 w 12192000"/>
              <a:gd name="connsiteY120" fmla="*/ 3365044 h 3482342"/>
              <a:gd name="connsiteX121" fmla="*/ 349402 w 12192000"/>
              <a:gd name="connsiteY121" fmla="*/ 3380897 h 3482342"/>
              <a:gd name="connsiteX122" fmla="*/ 192183 w 12192000"/>
              <a:gd name="connsiteY122" fmla="*/ 3460075 h 3482342"/>
              <a:gd name="connsiteX123" fmla="*/ 46713 w 12192000"/>
              <a:gd name="connsiteY123" fmla="*/ 3462986 h 3482342"/>
              <a:gd name="connsiteX124" fmla="*/ 2765 w 12192000"/>
              <a:gd name="connsiteY124" fmla="*/ 3480770 h 3482342"/>
              <a:gd name="connsiteX125" fmla="*/ 0 w 12192000"/>
              <a:gd name="connsiteY125" fmla="*/ 3482342 h 3482342"/>
              <a:gd name="connsiteX126" fmla="*/ 0 w 12192000"/>
              <a:gd name="connsiteY12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00239 w 12192000"/>
              <a:gd name="connsiteY40" fmla="*/ 1456332 h 3482342"/>
              <a:gd name="connsiteX41" fmla="*/ 10264922 w 12192000"/>
              <a:gd name="connsiteY41" fmla="*/ 1472107 h 3482342"/>
              <a:gd name="connsiteX42" fmla="*/ 10201385 w 12192000"/>
              <a:gd name="connsiteY42" fmla="*/ 1477515 h 3482342"/>
              <a:gd name="connsiteX43" fmla="*/ 10120184 w 12192000"/>
              <a:gd name="connsiteY43" fmla="*/ 1466924 h 3482342"/>
              <a:gd name="connsiteX44" fmla="*/ 10058690 w 12192000"/>
              <a:gd name="connsiteY44" fmla="*/ 1474888 h 3482342"/>
              <a:gd name="connsiteX45" fmla="*/ 10004424 w 12192000"/>
              <a:gd name="connsiteY45" fmla="*/ 1489801 h 3482342"/>
              <a:gd name="connsiteX46" fmla="*/ 9999951 w 12192000"/>
              <a:gd name="connsiteY46" fmla="*/ 1499127 h 3482342"/>
              <a:gd name="connsiteX47" fmla="*/ 9845462 w 12192000"/>
              <a:gd name="connsiteY47" fmla="*/ 1548192 h 3482342"/>
              <a:gd name="connsiteX48" fmla="*/ 9736156 w 12192000"/>
              <a:gd name="connsiteY48" fmla="*/ 1581928 h 3482342"/>
              <a:gd name="connsiteX49" fmla="*/ 9693355 w 12192000"/>
              <a:gd name="connsiteY49" fmla="*/ 1602632 h 3482342"/>
              <a:gd name="connsiteX50" fmla="*/ 9664242 w 12192000"/>
              <a:gd name="connsiteY50" fmla="*/ 1622075 h 3482342"/>
              <a:gd name="connsiteX51" fmla="*/ 9579195 w 12192000"/>
              <a:gd name="connsiteY51" fmla="*/ 1648017 h 3482342"/>
              <a:gd name="connsiteX52" fmla="*/ 9433652 w 12192000"/>
              <a:gd name="connsiteY52" fmla="*/ 1681174 h 3482342"/>
              <a:gd name="connsiteX53" fmla="*/ 9403775 w 12192000"/>
              <a:gd name="connsiteY53" fmla="*/ 1690403 h 3482342"/>
              <a:gd name="connsiteX54" fmla="*/ 9382503 w 12192000"/>
              <a:gd name="connsiteY54" fmla="*/ 1706957 h 3482342"/>
              <a:gd name="connsiteX55" fmla="*/ 9381410 w 12192000"/>
              <a:gd name="connsiteY55" fmla="*/ 1718312 h 3482342"/>
              <a:gd name="connsiteX56" fmla="*/ 9365685 w 12192000"/>
              <a:gd name="connsiteY56" fmla="*/ 1724772 h 3482342"/>
              <a:gd name="connsiteX57" fmla="*/ 9278020 w 12192000"/>
              <a:gd name="connsiteY57" fmla="*/ 1741161 h 3482342"/>
              <a:gd name="connsiteX58" fmla="*/ 9217145 w 12192000"/>
              <a:gd name="connsiteY58" fmla="*/ 1771195 h 3482342"/>
              <a:gd name="connsiteX59" fmla="*/ 8955875 w 12192000"/>
              <a:gd name="connsiteY59" fmla="*/ 1796806 h 3482342"/>
              <a:gd name="connsiteX60" fmla="*/ 8648415 w 12192000"/>
              <a:gd name="connsiteY60" fmla="*/ 1878623 h 3482342"/>
              <a:gd name="connsiteX61" fmla="*/ 8495949 w 12192000"/>
              <a:gd name="connsiteY61" fmla="*/ 1902425 h 3482342"/>
              <a:gd name="connsiteX62" fmla="*/ 8236214 w 12192000"/>
              <a:gd name="connsiteY62" fmla="*/ 1909725 h 3482342"/>
              <a:gd name="connsiteX63" fmla="*/ 8132104 w 12192000"/>
              <a:gd name="connsiteY63" fmla="*/ 1895727 h 3482342"/>
              <a:gd name="connsiteX64" fmla="*/ 7918078 w 12192000"/>
              <a:gd name="connsiteY64" fmla="*/ 1862668 h 3482342"/>
              <a:gd name="connsiteX65" fmla="*/ 7817899 w 12192000"/>
              <a:gd name="connsiteY65" fmla="*/ 1862176 h 3482342"/>
              <a:gd name="connsiteX66" fmla="*/ 7768994 w 12192000"/>
              <a:gd name="connsiteY66" fmla="*/ 1855721 h 3482342"/>
              <a:gd name="connsiteX67" fmla="*/ 7618027 w 12192000"/>
              <a:gd name="connsiteY67" fmla="*/ 1830959 h 3482342"/>
              <a:gd name="connsiteX68" fmla="*/ 7449425 w 12192000"/>
              <a:gd name="connsiteY68" fmla="*/ 1810910 h 3482342"/>
              <a:gd name="connsiteX69" fmla="*/ 7342915 w 12192000"/>
              <a:gd name="connsiteY69" fmla="*/ 1819827 h 3482342"/>
              <a:gd name="connsiteX70" fmla="*/ 7255191 w 12192000"/>
              <a:gd name="connsiteY70" fmla="*/ 1834354 h 3482342"/>
              <a:gd name="connsiteX71" fmla="*/ 7131205 w 12192000"/>
              <a:gd name="connsiteY71" fmla="*/ 1845557 h 3482342"/>
              <a:gd name="connsiteX72" fmla="*/ 6941837 w 12192000"/>
              <a:gd name="connsiteY72" fmla="*/ 1840640 h 3482342"/>
              <a:gd name="connsiteX73" fmla="*/ 6837145 w 12192000"/>
              <a:gd name="connsiteY73" fmla="*/ 1870724 h 3482342"/>
              <a:gd name="connsiteX74" fmla="*/ 6753991 w 12192000"/>
              <a:gd name="connsiteY74" fmla="*/ 1860969 h 3482342"/>
              <a:gd name="connsiteX75" fmla="*/ 6727754 w 12192000"/>
              <a:gd name="connsiteY75" fmla="*/ 1882372 h 3482342"/>
              <a:gd name="connsiteX76" fmla="*/ 6723371 w 12192000"/>
              <a:gd name="connsiteY76" fmla="*/ 1886494 h 3482342"/>
              <a:gd name="connsiteX77" fmla="*/ 6702779 w 12192000"/>
              <a:gd name="connsiteY77" fmla="*/ 1893601 h 3482342"/>
              <a:gd name="connsiteX78" fmla="*/ 6686657 w 12192000"/>
              <a:gd name="connsiteY78" fmla="*/ 1907344 h 3482342"/>
              <a:gd name="connsiteX79" fmla="*/ 6651330 w 12192000"/>
              <a:gd name="connsiteY79" fmla="*/ 1922921 h 3482342"/>
              <a:gd name="connsiteX80" fmla="*/ 6622958 w 12192000"/>
              <a:gd name="connsiteY80" fmla="*/ 1936255 h 3482342"/>
              <a:gd name="connsiteX81" fmla="*/ 6522602 w 12192000"/>
              <a:gd name="connsiteY81" fmla="*/ 1954133 h 3482342"/>
              <a:gd name="connsiteX82" fmla="*/ 6444344 w 12192000"/>
              <a:gd name="connsiteY82" fmla="*/ 1969663 h 3482342"/>
              <a:gd name="connsiteX83" fmla="*/ 6409626 w 12192000"/>
              <a:gd name="connsiteY83" fmla="*/ 1978846 h 3482342"/>
              <a:gd name="connsiteX84" fmla="*/ 6333446 w 12192000"/>
              <a:gd name="connsiteY84" fmla="*/ 1997163 h 3482342"/>
              <a:gd name="connsiteX85" fmla="*/ 6294933 w 12192000"/>
              <a:gd name="connsiteY85" fmla="*/ 2019412 h 3482342"/>
              <a:gd name="connsiteX86" fmla="*/ 6238719 w 12192000"/>
              <a:gd name="connsiteY86" fmla="*/ 2042547 h 3482342"/>
              <a:gd name="connsiteX87" fmla="*/ 6187205 w 12192000"/>
              <a:gd name="connsiteY87" fmla="*/ 2060048 h 3482342"/>
              <a:gd name="connsiteX88" fmla="*/ 6138780 w 12192000"/>
              <a:gd name="connsiteY88" fmla="*/ 2081918 h 3482342"/>
              <a:gd name="connsiteX89" fmla="*/ 6120125 w 12192000"/>
              <a:gd name="connsiteY89" fmla="*/ 2109475 h 3482342"/>
              <a:gd name="connsiteX90" fmla="*/ 6056576 w 12192000"/>
              <a:gd name="connsiteY90" fmla="*/ 2120066 h 3482342"/>
              <a:gd name="connsiteX91" fmla="*/ 5993794 w 12192000"/>
              <a:gd name="connsiteY91" fmla="*/ 2122569 h 3482342"/>
              <a:gd name="connsiteX92" fmla="*/ 5943601 w 12192000"/>
              <a:gd name="connsiteY92" fmla="*/ 2137719 h 3482342"/>
              <a:gd name="connsiteX93" fmla="*/ 5898141 w 12192000"/>
              <a:gd name="connsiteY93" fmla="*/ 2144806 h 3482342"/>
              <a:gd name="connsiteX94" fmla="*/ 5855337 w 12192000"/>
              <a:gd name="connsiteY94" fmla="*/ 2137719 h 3482342"/>
              <a:gd name="connsiteX95" fmla="*/ 5817682 w 12192000"/>
              <a:gd name="connsiteY95" fmla="*/ 2157358 h 3482342"/>
              <a:gd name="connsiteX96" fmla="*/ 5735300 w 12192000"/>
              <a:gd name="connsiteY96" fmla="*/ 2158902 h 3482342"/>
              <a:gd name="connsiteX97" fmla="*/ 5591469 w 12192000"/>
              <a:gd name="connsiteY97" fmla="*/ 2178389 h 3482342"/>
              <a:gd name="connsiteX98" fmla="*/ 5505818 w 12192000"/>
              <a:gd name="connsiteY98" fmla="*/ 2194207 h 3482342"/>
              <a:gd name="connsiteX99" fmla="*/ 5452860 w 12192000"/>
              <a:gd name="connsiteY99" fmla="*/ 2180085 h 3482342"/>
              <a:gd name="connsiteX100" fmla="*/ 5414282 w 12192000"/>
              <a:gd name="connsiteY100" fmla="*/ 2183070 h 3482342"/>
              <a:gd name="connsiteX101" fmla="*/ 5368369 w 12192000"/>
              <a:gd name="connsiteY101" fmla="*/ 2204272 h 3482342"/>
              <a:gd name="connsiteX102" fmla="*/ 5336354 w 12192000"/>
              <a:gd name="connsiteY102" fmla="*/ 2218920 h 3482342"/>
              <a:gd name="connsiteX103" fmla="*/ 5291263 w 12192000"/>
              <a:gd name="connsiteY103" fmla="*/ 2239182 h 3482342"/>
              <a:gd name="connsiteX104" fmla="*/ 5255152 w 12192000"/>
              <a:gd name="connsiteY104" fmla="*/ 2247164 h 3482342"/>
              <a:gd name="connsiteX105" fmla="*/ 5233796 w 12192000"/>
              <a:gd name="connsiteY105" fmla="*/ 2268260 h 3482342"/>
              <a:gd name="connsiteX106" fmla="*/ 5212786 w 12192000"/>
              <a:gd name="connsiteY106" fmla="*/ 2296592 h 3482342"/>
              <a:gd name="connsiteX107" fmla="*/ 5173523 w 12192000"/>
              <a:gd name="connsiteY107" fmla="*/ 2309057 h 3482342"/>
              <a:gd name="connsiteX108" fmla="*/ 5123830 w 12192000"/>
              <a:gd name="connsiteY108" fmla="*/ 2307070 h 3482342"/>
              <a:gd name="connsiteX109" fmla="*/ 5065426 w 12192000"/>
              <a:gd name="connsiteY109" fmla="*/ 2324076 h 3482342"/>
              <a:gd name="connsiteX110" fmla="*/ 4975908 w 12192000"/>
              <a:gd name="connsiteY110" fmla="*/ 2364128 h 3482342"/>
              <a:gd name="connsiteX111" fmla="*/ 4913723 w 12192000"/>
              <a:gd name="connsiteY111" fmla="*/ 2385265 h 3482342"/>
              <a:gd name="connsiteX112" fmla="*/ 4746485 w 12192000"/>
              <a:gd name="connsiteY112" fmla="*/ 2451769 h 3482342"/>
              <a:gd name="connsiteX113" fmla="*/ 4681588 w 12192000"/>
              <a:gd name="connsiteY113" fmla="*/ 2467494 h 3482342"/>
              <a:gd name="connsiteX114" fmla="*/ 1783655 w 12192000"/>
              <a:gd name="connsiteY114" fmla="*/ 3163860 h 3482342"/>
              <a:gd name="connsiteX115" fmla="*/ 1325955 w 12192000"/>
              <a:gd name="connsiteY115" fmla="*/ 3176692 h 3482342"/>
              <a:gd name="connsiteX116" fmla="*/ 1190384 w 12192000"/>
              <a:gd name="connsiteY116" fmla="*/ 3203504 h 3482342"/>
              <a:gd name="connsiteX117" fmla="*/ 1094537 w 12192000"/>
              <a:gd name="connsiteY117" fmla="*/ 3229469 h 3482342"/>
              <a:gd name="connsiteX118" fmla="*/ 779276 w 12192000"/>
              <a:gd name="connsiteY118" fmla="*/ 3327290 h 3482342"/>
              <a:gd name="connsiteX119" fmla="*/ 600378 w 12192000"/>
              <a:gd name="connsiteY119" fmla="*/ 3335250 h 3482342"/>
              <a:gd name="connsiteX120" fmla="*/ 493457 w 12192000"/>
              <a:gd name="connsiteY120" fmla="*/ 3365044 h 3482342"/>
              <a:gd name="connsiteX121" fmla="*/ 349402 w 12192000"/>
              <a:gd name="connsiteY121" fmla="*/ 3380897 h 3482342"/>
              <a:gd name="connsiteX122" fmla="*/ 192183 w 12192000"/>
              <a:gd name="connsiteY122" fmla="*/ 3460075 h 3482342"/>
              <a:gd name="connsiteX123" fmla="*/ 46713 w 12192000"/>
              <a:gd name="connsiteY123" fmla="*/ 3462986 h 3482342"/>
              <a:gd name="connsiteX124" fmla="*/ 2765 w 12192000"/>
              <a:gd name="connsiteY124" fmla="*/ 3480770 h 3482342"/>
              <a:gd name="connsiteX125" fmla="*/ 0 w 12192000"/>
              <a:gd name="connsiteY125" fmla="*/ 3482342 h 3482342"/>
              <a:gd name="connsiteX126" fmla="*/ 0 w 12192000"/>
              <a:gd name="connsiteY12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00239 w 12192000"/>
              <a:gd name="connsiteY40" fmla="*/ 1456332 h 3482342"/>
              <a:gd name="connsiteX41" fmla="*/ 10264922 w 12192000"/>
              <a:gd name="connsiteY41" fmla="*/ 1472107 h 3482342"/>
              <a:gd name="connsiteX42" fmla="*/ 10201385 w 12192000"/>
              <a:gd name="connsiteY42" fmla="*/ 1477515 h 3482342"/>
              <a:gd name="connsiteX43" fmla="*/ 10151958 w 12192000"/>
              <a:gd name="connsiteY43" fmla="*/ 1477515 h 3482342"/>
              <a:gd name="connsiteX44" fmla="*/ 10120184 w 12192000"/>
              <a:gd name="connsiteY44" fmla="*/ 1466924 h 3482342"/>
              <a:gd name="connsiteX45" fmla="*/ 10058690 w 12192000"/>
              <a:gd name="connsiteY45" fmla="*/ 1474888 h 3482342"/>
              <a:gd name="connsiteX46" fmla="*/ 10004424 w 12192000"/>
              <a:gd name="connsiteY46" fmla="*/ 1489801 h 3482342"/>
              <a:gd name="connsiteX47" fmla="*/ 9999951 w 12192000"/>
              <a:gd name="connsiteY47" fmla="*/ 1499127 h 3482342"/>
              <a:gd name="connsiteX48" fmla="*/ 9845462 w 12192000"/>
              <a:gd name="connsiteY48" fmla="*/ 1548192 h 3482342"/>
              <a:gd name="connsiteX49" fmla="*/ 9736156 w 12192000"/>
              <a:gd name="connsiteY49" fmla="*/ 1581928 h 3482342"/>
              <a:gd name="connsiteX50" fmla="*/ 9693355 w 12192000"/>
              <a:gd name="connsiteY50" fmla="*/ 1602632 h 3482342"/>
              <a:gd name="connsiteX51" fmla="*/ 9664242 w 12192000"/>
              <a:gd name="connsiteY51" fmla="*/ 1622075 h 3482342"/>
              <a:gd name="connsiteX52" fmla="*/ 9579195 w 12192000"/>
              <a:gd name="connsiteY52" fmla="*/ 1648017 h 3482342"/>
              <a:gd name="connsiteX53" fmla="*/ 9433652 w 12192000"/>
              <a:gd name="connsiteY53" fmla="*/ 1681174 h 3482342"/>
              <a:gd name="connsiteX54" fmla="*/ 9403775 w 12192000"/>
              <a:gd name="connsiteY54" fmla="*/ 1690403 h 3482342"/>
              <a:gd name="connsiteX55" fmla="*/ 9382503 w 12192000"/>
              <a:gd name="connsiteY55" fmla="*/ 1706957 h 3482342"/>
              <a:gd name="connsiteX56" fmla="*/ 9381410 w 12192000"/>
              <a:gd name="connsiteY56" fmla="*/ 1718312 h 3482342"/>
              <a:gd name="connsiteX57" fmla="*/ 9365685 w 12192000"/>
              <a:gd name="connsiteY57" fmla="*/ 1724772 h 3482342"/>
              <a:gd name="connsiteX58" fmla="*/ 9278020 w 12192000"/>
              <a:gd name="connsiteY58" fmla="*/ 1741161 h 3482342"/>
              <a:gd name="connsiteX59" fmla="*/ 9217145 w 12192000"/>
              <a:gd name="connsiteY59" fmla="*/ 1771195 h 3482342"/>
              <a:gd name="connsiteX60" fmla="*/ 8955875 w 12192000"/>
              <a:gd name="connsiteY60" fmla="*/ 1796806 h 3482342"/>
              <a:gd name="connsiteX61" fmla="*/ 8648415 w 12192000"/>
              <a:gd name="connsiteY61" fmla="*/ 1878623 h 3482342"/>
              <a:gd name="connsiteX62" fmla="*/ 8495949 w 12192000"/>
              <a:gd name="connsiteY62" fmla="*/ 1902425 h 3482342"/>
              <a:gd name="connsiteX63" fmla="*/ 8236214 w 12192000"/>
              <a:gd name="connsiteY63" fmla="*/ 1909725 h 3482342"/>
              <a:gd name="connsiteX64" fmla="*/ 8132104 w 12192000"/>
              <a:gd name="connsiteY64" fmla="*/ 1895727 h 3482342"/>
              <a:gd name="connsiteX65" fmla="*/ 7918078 w 12192000"/>
              <a:gd name="connsiteY65" fmla="*/ 1862668 h 3482342"/>
              <a:gd name="connsiteX66" fmla="*/ 7817899 w 12192000"/>
              <a:gd name="connsiteY66" fmla="*/ 1862176 h 3482342"/>
              <a:gd name="connsiteX67" fmla="*/ 7768994 w 12192000"/>
              <a:gd name="connsiteY67" fmla="*/ 1855721 h 3482342"/>
              <a:gd name="connsiteX68" fmla="*/ 7618027 w 12192000"/>
              <a:gd name="connsiteY68" fmla="*/ 1830959 h 3482342"/>
              <a:gd name="connsiteX69" fmla="*/ 7449425 w 12192000"/>
              <a:gd name="connsiteY69" fmla="*/ 1810910 h 3482342"/>
              <a:gd name="connsiteX70" fmla="*/ 7342915 w 12192000"/>
              <a:gd name="connsiteY70" fmla="*/ 1819827 h 3482342"/>
              <a:gd name="connsiteX71" fmla="*/ 7255191 w 12192000"/>
              <a:gd name="connsiteY71" fmla="*/ 1834354 h 3482342"/>
              <a:gd name="connsiteX72" fmla="*/ 7131205 w 12192000"/>
              <a:gd name="connsiteY72" fmla="*/ 1845557 h 3482342"/>
              <a:gd name="connsiteX73" fmla="*/ 6941837 w 12192000"/>
              <a:gd name="connsiteY73" fmla="*/ 1840640 h 3482342"/>
              <a:gd name="connsiteX74" fmla="*/ 6837145 w 12192000"/>
              <a:gd name="connsiteY74" fmla="*/ 1870724 h 3482342"/>
              <a:gd name="connsiteX75" fmla="*/ 6753991 w 12192000"/>
              <a:gd name="connsiteY75" fmla="*/ 1860969 h 3482342"/>
              <a:gd name="connsiteX76" fmla="*/ 6727754 w 12192000"/>
              <a:gd name="connsiteY76" fmla="*/ 1882372 h 3482342"/>
              <a:gd name="connsiteX77" fmla="*/ 6723371 w 12192000"/>
              <a:gd name="connsiteY77" fmla="*/ 1886494 h 3482342"/>
              <a:gd name="connsiteX78" fmla="*/ 6702779 w 12192000"/>
              <a:gd name="connsiteY78" fmla="*/ 1893601 h 3482342"/>
              <a:gd name="connsiteX79" fmla="*/ 6686657 w 12192000"/>
              <a:gd name="connsiteY79" fmla="*/ 1907344 h 3482342"/>
              <a:gd name="connsiteX80" fmla="*/ 6651330 w 12192000"/>
              <a:gd name="connsiteY80" fmla="*/ 1922921 h 3482342"/>
              <a:gd name="connsiteX81" fmla="*/ 6622958 w 12192000"/>
              <a:gd name="connsiteY81" fmla="*/ 1936255 h 3482342"/>
              <a:gd name="connsiteX82" fmla="*/ 6522602 w 12192000"/>
              <a:gd name="connsiteY82" fmla="*/ 1954133 h 3482342"/>
              <a:gd name="connsiteX83" fmla="*/ 6444344 w 12192000"/>
              <a:gd name="connsiteY83" fmla="*/ 1969663 h 3482342"/>
              <a:gd name="connsiteX84" fmla="*/ 6409626 w 12192000"/>
              <a:gd name="connsiteY84" fmla="*/ 1978846 h 3482342"/>
              <a:gd name="connsiteX85" fmla="*/ 6333446 w 12192000"/>
              <a:gd name="connsiteY85" fmla="*/ 1997163 h 3482342"/>
              <a:gd name="connsiteX86" fmla="*/ 6294933 w 12192000"/>
              <a:gd name="connsiteY86" fmla="*/ 2019412 h 3482342"/>
              <a:gd name="connsiteX87" fmla="*/ 6238719 w 12192000"/>
              <a:gd name="connsiteY87" fmla="*/ 2042547 h 3482342"/>
              <a:gd name="connsiteX88" fmla="*/ 6187205 w 12192000"/>
              <a:gd name="connsiteY88" fmla="*/ 2060048 h 3482342"/>
              <a:gd name="connsiteX89" fmla="*/ 6138780 w 12192000"/>
              <a:gd name="connsiteY89" fmla="*/ 2081918 h 3482342"/>
              <a:gd name="connsiteX90" fmla="*/ 6120125 w 12192000"/>
              <a:gd name="connsiteY90" fmla="*/ 2109475 h 3482342"/>
              <a:gd name="connsiteX91" fmla="*/ 6056576 w 12192000"/>
              <a:gd name="connsiteY91" fmla="*/ 2120066 h 3482342"/>
              <a:gd name="connsiteX92" fmla="*/ 5993794 w 12192000"/>
              <a:gd name="connsiteY92" fmla="*/ 2122569 h 3482342"/>
              <a:gd name="connsiteX93" fmla="*/ 5943601 w 12192000"/>
              <a:gd name="connsiteY93" fmla="*/ 2137719 h 3482342"/>
              <a:gd name="connsiteX94" fmla="*/ 5898141 w 12192000"/>
              <a:gd name="connsiteY94" fmla="*/ 2144806 h 3482342"/>
              <a:gd name="connsiteX95" fmla="*/ 5855337 w 12192000"/>
              <a:gd name="connsiteY95" fmla="*/ 2137719 h 3482342"/>
              <a:gd name="connsiteX96" fmla="*/ 5817682 w 12192000"/>
              <a:gd name="connsiteY96" fmla="*/ 2157358 h 3482342"/>
              <a:gd name="connsiteX97" fmla="*/ 5735300 w 12192000"/>
              <a:gd name="connsiteY97" fmla="*/ 2158902 h 3482342"/>
              <a:gd name="connsiteX98" fmla="*/ 5591469 w 12192000"/>
              <a:gd name="connsiteY98" fmla="*/ 2178389 h 3482342"/>
              <a:gd name="connsiteX99" fmla="*/ 5505818 w 12192000"/>
              <a:gd name="connsiteY99" fmla="*/ 2194207 h 3482342"/>
              <a:gd name="connsiteX100" fmla="*/ 5452860 w 12192000"/>
              <a:gd name="connsiteY100" fmla="*/ 2180085 h 3482342"/>
              <a:gd name="connsiteX101" fmla="*/ 5414282 w 12192000"/>
              <a:gd name="connsiteY101" fmla="*/ 2183070 h 3482342"/>
              <a:gd name="connsiteX102" fmla="*/ 5368369 w 12192000"/>
              <a:gd name="connsiteY102" fmla="*/ 2204272 h 3482342"/>
              <a:gd name="connsiteX103" fmla="*/ 5336354 w 12192000"/>
              <a:gd name="connsiteY103" fmla="*/ 2218920 h 3482342"/>
              <a:gd name="connsiteX104" fmla="*/ 5291263 w 12192000"/>
              <a:gd name="connsiteY104" fmla="*/ 2239182 h 3482342"/>
              <a:gd name="connsiteX105" fmla="*/ 5255152 w 12192000"/>
              <a:gd name="connsiteY105" fmla="*/ 2247164 h 3482342"/>
              <a:gd name="connsiteX106" fmla="*/ 5233796 w 12192000"/>
              <a:gd name="connsiteY106" fmla="*/ 2268260 h 3482342"/>
              <a:gd name="connsiteX107" fmla="*/ 5212786 w 12192000"/>
              <a:gd name="connsiteY107" fmla="*/ 2296592 h 3482342"/>
              <a:gd name="connsiteX108" fmla="*/ 5173523 w 12192000"/>
              <a:gd name="connsiteY108" fmla="*/ 2309057 h 3482342"/>
              <a:gd name="connsiteX109" fmla="*/ 5123830 w 12192000"/>
              <a:gd name="connsiteY109" fmla="*/ 2307070 h 3482342"/>
              <a:gd name="connsiteX110" fmla="*/ 5065426 w 12192000"/>
              <a:gd name="connsiteY110" fmla="*/ 2324076 h 3482342"/>
              <a:gd name="connsiteX111" fmla="*/ 4975908 w 12192000"/>
              <a:gd name="connsiteY111" fmla="*/ 2364128 h 3482342"/>
              <a:gd name="connsiteX112" fmla="*/ 4913723 w 12192000"/>
              <a:gd name="connsiteY112" fmla="*/ 2385265 h 3482342"/>
              <a:gd name="connsiteX113" fmla="*/ 4746485 w 12192000"/>
              <a:gd name="connsiteY113" fmla="*/ 2451769 h 3482342"/>
              <a:gd name="connsiteX114" fmla="*/ 4681588 w 12192000"/>
              <a:gd name="connsiteY114" fmla="*/ 2467494 h 3482342"/>
              <a:gd name="connsiteX115" fmla="*/ 1783655 w 12192000"/>
              <a:gd name="connsiteY115" fmla="*/ 3163860 h 3482342"/>
              <a:gd name="connsiteX116" fmla="*/ 1325955 w 12192000"/>
              <a:gd name="connsiteY116" fmla="*/ 3176692 h 3482342"/>
              <a:gd name="connsiteX117" fmla="*/ 1190384 w 12192000"/>
              <a:gd name="connsiteY117" fmla="*/ 3203504 h 3482342"/>
              <a:gd name="connsiteX118" fmla="*/ 1094537 w 12192000"/>
              <a:gd name="connsiteY118" fmla="*/ 3229469 h 3482342"/>
              <a:gd name="connsiteX119" fmla="*/ 779276 w 12192000"/>
              <a:gd name="connsiteY119" fmla="*/ 3327290 h 3482342"/>
              <a:gd name="connsiteX120" fmla="*/ 600378 w 12192000"/>
              <a:gd name="connsiteY120" fmla="*/ 3335250 h 3482342"/>
              <a:gd name="connsiteX121" fmla="*/ 493457 w 12192000"/>
              <a:gd name="connsiteY121" fmla="*/ 3365044 h 3482342"/>
              <a:gd name="connsiteX122" fmla="*/ 349402 w 12192000"/>
              <a:gd name="connsiteY122" fmla="*/ 3380897 h 3482342"/>
              <a:gd name="connsiteX123" fmla="*/ 192183 w 12192000"/>
              <a:gd name="connsiteY123" fmla="*/ 3460075 h 3482342"/>
              <a:gd name="connsiteX124" fmla="*/ 46713 w 12192000"/>
              <a:gd name="connsiteY124" fmla="*/ 3462986 h 3482342"/>
              <a:gd name="connsiteX125" fmla="*/ 2765 w 12192000"/>
              <a:gd name="connsiteY125" fmla="*/ 3480770 h 3482342"/>
              <a:gd name="connsiteX126" fmla="*/ 0 w 12192000"/>
              <a:gd name="connsiteY126" fmla="*/ 3482342 h 3482342"/>
              <a:gd name="connsiteX127" fmla="*/ 0 w 12192000"/>
              <a:gd name="connsiteY12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00239 w 12192000"/>
              <a:gd name="connsiteY40" fmla="*/ 1456332 h 3482342"/>
              <a:gd name="connsiteX41" fmla="*/ 10264922 w 12192000"/>
              <a:gd name="connsiteY41" fmla="*/ 1472107 h 3482342"/>
              <a:gd name="connsiteX42" fmla="*/ 10229629 w 12192000"/>
              <a:gd name="connsiteY42" fmla="*/ 1470454 h 3482342"/>
              <a:gd name="connsiteX43" fmla="*/ 10201385 w 12192000"/>
              <a:gd name="connsiteY43" fmla="*/ 1477515 h 3482342"/>
              <a:gd name="connsiteX44" fmla="*/ 10151958 w 12192000"/>
              <a:gd name="connsiteY44" fmla="*/ 1477515 h 3482342"/>
              <a:gd name="connsiteX45" fmla="*/ 10120184 w 12192000"/>
              <a:gd name="connsiteY45" fmla="*/ 1466924 h 3482342"/>
              <a:gd name="connsiteX46" fmla="*/ 10058690 w 12192000"/>
              <a:gd name="connsiteY46" fmla="*/ 1474888 h 3482342"/>
              <a:gd name="connsiteX47" fmla="*/ 10004424 w 12192000"/>
              <a:gd name="connsiteY47" fmla="*/ 1489801 h 3482342"/>
              <a:gd name="connsiteX48" fmla="*/ 9999951 w 12192000"/>
              <a:gd name="connsiteY48" fmla="*/ 1499127 h 3482342"/>
              <a:gd name="connsiteX49" fmla="*/ 9845462 w 12192000"/>
              <a:gd name="connsiteY49" fmla="*/ 1548192 h 3482342"/>
              <a:gd name="connsiteX50" fmla="*/ 9736156 w 12192000"/>
              <a:gd name="connsiteY50" fmla="*/ 1581928 h 3482342"/>
              <a:gd name="connsiteX51" fmla="*/ 9693355 w 12192000"/>
              <a:gd name="connsiteY51" fmla="*/ 1602632 h 3482342"/>
              <a:gd name="connsiteX52" fmla="*/ 9664242 w 12192000"/>
              <a:gd name="connsiteY52" fmla="*/ 1622075 h 3482342"/>
              <a:gd name="connsiteX53" fmla="*/ 9579195 w 12192000"/>
              <a:gd name="connsiteY53" fmla="*/ 1648017 h 3482342"/>
              <a:gd name="connsiteX54" fmla="*/ 9433652 w 12192000"/>
              <a:gd name="connsiteY54" fmla="*/ 1681174 h 3482342"/>
              <a:gd name="connsiteX55" fmla="*/ 9403775 w 12192000"/>
              <a:gd name="connsiteY55" fmla="*/ 1690403 h 3482342"/>
              <a:gd name="connsiteX56" fmla="*/ 9382503 w 12192000"/>
              <a:gd name="connsiteY56" fmla="*/ 1706957 h 3482342"/>
              <a:gd name="connsiteX57" fmla="*/ 9381410 w 12192000"/>
              <a:gd name="connsiteY57" fmla="*/ 1718312 h 3482342"/>
              <a:gd name="connsiteX58" fmla="*/ 9365685 w 12192000"/>
              <a:gd name="connsiteY58" fmla="*/ 1724772 h 3482342"/>
              <a:gd name="connsiteX59" fmla="*/ 9278020 w 12192000"/>
              <a:gd name="connsiteY59" fmla="*/ 1741161 h 3482342"/>
              <a:gd name="connsiteX60" fmla="*/ 9217145 w 12192000"/>
              <a:gd name="connsiteY60" fmla="*/ 1771195 h 3482342"/>
              <a:gd name="connsiteX61" fmla="*/ 8955875 w 12192000"/>
              <a:gd name="connsiteY61" fmla="*/ 1796806 h 3482342"/>
              <a:gd name="connsiteX62" fmla="*/ 8648415 w 12192000"/>
              <a:gd name="connsiteY62" fmla="*/ 1878623 h 3482342"/>
              <a:gd name="connsiteX63" fmla="*/ 8495949 w 12192000"/>
              <a:gd name="connsiteY63" fmla="*/ 1902425 h 3482342"/>
              <a:gd name="connsiteX64" fmla="*/ 8236214 w 12192000"/>
              <a:gd name="connsiteY64" fmla="*/ 1909725 h 3482342"/>
              <a:gd name="connsiteX65" fmla="*/ 8132104 w 12192000"/>
              <a:gd name="connsiteY65" fmla="*/ 1895727 h 3482342"/>
              <a:gd name="connsiteX66" fmla="*/ 7918078 w 12192000"/>
              <a:gd name="connsiteY66" fmla="*/ 1862668 h 3482342"/>
              <a:gd name="connsiteX67" fmla="*/ 7817899 w 12192000"/>
              <a:gd name="connsiteY67" fmla="*/ 1862176 h 3482342"/>
              <a:gd name="connsiteX68" fmla="*/ 7768994 w 12192000"/>
              <a:gd name="connsiteY68" fmla="*/ 1855721 h 3482342"/>
              <a:gd name="connsiteX69" fmla="*/ 7618027 w 12192000"/>
              <a:gd name="connsiteY69" fmla="*/ 1830959 h 3482342"/>
              <a:gd name="connsiteX70" fmla="*/ 7449425 w 12192000"/>
              <a:gd name="connsiteY70" fmla="*/ 1810910 h 3482342"/>
              <a:gd name="connsiteX71" fmla="*/ 7342915 w 12192000"/>
              <a:gd name="connsiteY71" fmla="*/ 1819827 h 3482342"/>
              <a:gd name="connsiteX72" fmla="*/ 7255191 w 12192000"/>
              <a:gd name="connsiteY72" fmla="*/ 1834354 h 3482342"/>
              <a:gd name="connsiteX73" fmla="*/ 7131205 w 12192000"/>
              <a:gd name="connsiteY73" fmla="*/ 1845557 h 3482342"/>
              <a:gd name="connsiteX74" fmla="*/ 6941837 w 12192000"/>
              <a:gd name="connsiteY74" fmla="*/ 1840640 h 3482342"/>
              <a:gd name="connsiteX75" fmla="*/ 6837145 w 12192000"/>
              <a:gd name="connsiteY75" fmla="*/ 1870724 h 3482342"/>
              <a:gd name="connsiteX76" fmla="*/ 6753991 w 12192000"/>
              <a:gd name="connsiteY76" fmla="*/ 1860969 h 3482342"/>
              <a:gd name="connsiteX77" fmla="*/ 6727754 w 12192000"/>
              <a:gd name="connsiteY77" fmla="*/ 1882372 h 3482342"/>
              <a:gd name="connsiteX78" fmla="*/ 6723371 w 12192000"/>
              <a:gd name="connsiteY78" fmla="*/ 1886494 h 3482342"/>
              <a:gd name="connsiteX79" fmla="*/ 6702779 w 12192000"/>
              <a:gd name="connsiteY79" fmla="*/ 1893601 h 3482342"/>
              <a:gd name="connsiteX80" fmla="*/ 6686657 w 12192000"/>
              <a:gd name="connsiteY80" fmla="*/ 1907344 h 3482342"/>
              <a:gd name="connsiteX81" fmla="*/ 6651330 w 12192000"/>
              <a:gd name="connsiteY81" fmla="*/ 1922921 h 3482342"/>
              <a:gd name="connsiteX82" fmla="*/ 6622958 w 12192000"/>
              <a:gd name="connsiteY82" fmla="*/ 1936255 h 3482342"/>
              <a:gd name="connsiteX83" fmla="*/ 6522602 w 12192000"/>
              <a:gd name="connsiteY83" fmla="*/ 1954133 h 3482342"/>
              <a:gd name="connsiteX84" fmla="*/ 6444344 w 12192000"/>
              <a:gd name="connsiteY84" fmla="*/ 1969663 h 3482342"/>
              <a:gd name="connsiteX85" fmla="*/ 6409626 w 12192000"/>
              <a:gd name="connsiteY85" fmla="*/ 1978846 h 3482342"/>
              <a:gd name="connsiteX86" fmla="*/ 6333446 w 12192000"/>
              <a:gd name="connsiteY86" fmla="*/ 1997163 h 3482342"/>
              <a:gd name="connsiteX87" fmla="*/ 6294933 w 12192000"/>
              <a:gd name="connsiteY87" fmla="*/ 2019412 h 3482342"/>
              <a:gd name="connsiteX88" fmla="*/ 6238719 w 12192000"/>
              <a:gd name="connsiteY88" fmla="*/ 2042547 h 3482342"/>
              <a:gd name="connsiteX89" fmla="*/ 6187205 w 12192000"/>
              <a:gd name="connsiteY89" fmla="*/ 2060048 h 3482342"/>
              <a:gd name="connsiteX90" fmla="*/ 6138780 w 12192000"/>
              <a:gd name="connsiteY90" fmla="*/ 2081918 h 3482342"/>
              <a:gd name="connsiteX91" fmla="*/ 6120125 w 12192000"/>
              <a:gd name="connsiteY91" fmla="*/ 2109475 h 3482342"/>
              <a:gd name="connsiteX92" fmla="*/ 6056576 w 12192000"/>
              <a:gd name="connsiteY92" fmla="*/ 2120066 h 3482342"/>
              <a:gd name="connsiteX93" fmla="*/ 5993794 w 12192000"/>
              <a:gd name="connsiteY93" fmla="*/ 2122569 h 3482342"/>
              <a:gd name="connsiteX94" fmla="*/ 5943601 w 12192000"/>
              <a:gd name="connsiteY94" fmla="*/ 2137719 h 3482342"/>
              <a:gd name="connsiteX95" fmla="*/ 5898141 w 12192000"/>
              <a:gd name="connsiteY95" fmla="*/ 2144806 h 3482342"/>
              <a:gd name="connsiteX96" fmla="*/ 5855337 w 12192000"/>
              <a:gd name="connsiteY96" fmla="*/ 2137719 h 3482342"/>
              <a:gd name="connsiteX97" fmla="*/ 5817682 w 12192000"/>
              <a:gd name="connsiteY97" fmla="*/ 2157358 h 3482342"/>
              <a:gd name="connsiteX98" fmla="*/ 5735300 w 12192000"/>
              <a:gd name="connsiteY98" fmla="*/ 2158902 h 3482342"/>
              <a:gd name="connsiteX99" fmla="*/ 5591469 w 12192000"/>
              <a:gd name="connsiteY99" fmla="*/ 2178389 h 3482342"/>
              <a:gd name="connsiteX100" fmla="*/ 5505818 w 12192000"/>
              <a:gd name="connsiteY100" fmla="*/ 2194207 h 3482342"/>
              <a:gd name="connsiteX101" fmla="*/ 5452860 w 12192000"/>
              <a:gd name="connsiteY101" fmla="*/ 2180085 h 3482342"/>
              <a:gd name="connsiteX102" fmla="*/ 5414282 w 12192000"/>
              <a:gd name="connsiteY102" fmla="*/ 2183070 h 3482342"/>
              <a:gd name="connsiteX103" fmla="*/ 5368369 w 12192000"/>
              <a:gd name="connsiteY103" fmla="*/ 2204272 h 3482342"/>
              <a:gd name="connsiteX104" fmla="*/ 5336354 w 12192000"/>
              <a:gd name="connsiteY104" fmla="*/ 2218920 h 3482342"/>
              <a:gd name="connsiteX105" fmla="*/ 5291263 w 12192000"/>
              <a:gd name="connsiteY105" fmla="*/ 2239182 h 3482342"/>
              <a:gd name="connsiteX106" fmla="*/ 5255152 w 12192000"/>
              <a:gd name="connsiteY106" fmla="*/ 2247164 h 3482342"/>
              <a:gd name="connsiteX107" fmla="*/ 5233796 w 12192000"/>
              <a:gd name="connsiteY107" fmla="*/ 2268260 h 3482342"/>
              <a:gd name="connsiteX108" fmla="*/ 5212786 w 12192000"/>
              <a:gd name="connsiteY108" fmla="*/ 2296592 h 3482342"/>
              <a:gd name="connsiteX109" fmla="*/ 5173523 w 12192000"/>
              <a:gd name="connsiteY109" fmla="*/ 2309057 h 3482342"/>
              <a:gd name="connsiteX110" fmla="*/ 5123830 w 12192000"/>
              <a:gd name="connsiteY110" fmla="*/ 2307070 h 3482342"/>
              <a:gd name="connsiteX111" fmla="*/ 5065426 w 12192000"/>
              <a:gd name="connsiteY111" fmla="*/ 2324076 h 3482342"/>
              <a:gd name="connsiteX112" fmla="*/ 4975908 w 12192000"/>
              <a:gd name="connsiteY112" fmla="*/ 2364128 h 3482342"/>
              <a:gd name="connsiteX113" fmla="*/ 4913723 w 12192000"/>
              <a:gd name="connsiteY113" fmla="*/ 2385265 h 3482342"/>
              <a:gd name="connsiteX114" fmla="*/ 4746485 w 12192000"/>
              <a:gd name="connsiteY114" fmla="*/ 2451769 h 3482342"/>
              <a:gd name="connsiteX115" fmla="*/ 4681588 w 12192000"/>
              <a:gd name="connsiteY115" fmla="*/ 2467494 h 3482342"/>
              <a:gd name="connsiteX116" fmla="*/ 1783655 w 12192000"/>
              <a:gd name="connsiteY116" fmla="*/ 3163860 h 3482342"/>
              <a:gd name="connsiteX117" fmla="*/ 1325955 w 12192000"/>
              <a:gd name="connsiteY117" fmla="*/ 3176692 h 3482342"/>
              <a:gd name="connsiteX118" fmla="*/ 1190384 w 12192000"/>
              <a:gd name="connsiteY118" fmla="*/ 3203504 h 3482342"/>
              <a:gd name="connsiteX119" fmla="*/ 1094537 w 12192000"/>
              <a:gd name="connsiteY119" fmla="*/ 3229469 h 3482342"/>
              <a:gd name="connsiteX120" fmla="*/ 779276 w 12192000"/>
              <a:gd name="connsiteY120" fmla="*/ 3327290 h 3482342"/>
              <a:gd name="connsiteX121" fmla="*/ 600378 w 12192000"/>
              <a:gd name="connsiteY121" fmla="*/ 3335250 h 3482342"/>
              <a:gd name="connsiteX122" fmla="*/ 493457 w 12192000"/>
              <a:gd name="connsiteY122" fmla="*/ 3365044 h 3482342"/>
              <a:gd name="connsiteX123" fmla="*/ 349402 w 12192000"/>
              <a:gd name="connsiteY123" fmla="*/ 3380897 h 3482342"/>
              <a:gd name="connsiteX124" fmla="*/ 192183 w 12192000"/>
              <a:gd name="connsiteY124" fmla="*/ 3460075 h 3482342"/>
              <a:gd name="connsiteX125" fmla="*/ 46713 w 12192000"/>
              <a:gd name="connsiteY125" fmla="*/ 3462986 h 3482342"/>
              <a:gd name="connsiteX126" fmla="*/ 2765 w 12192000"/>
              <a:gd name="connsiteY126" fmla="*/ 3480770 h 3482342"/>
              <a:gd name="connsiteX127" fmla="*/ 0 w 12192000"/>
              <a:gd name="connsiteY127" fmla="*/ 3482342 h 3482342"/>
              <a:gd name="connsiteX128" fmla="*/ 0 w 12192000"/>
              <a:gd name="connsiteY12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87356 w 12192000"/>
              <a:gd name="connsiteY37" fmla="*/ 1385722 h 3482342"/>
              <a:gd name="connsiteX38" fmla="*/ 10464012 w 12192000"/>
              <a:gd name="connsiteY38" fmla="*/ 1391778 h 3482342"/>
              <a:gd name="connsiteX39" fmla="*/ 10405409 w 12192000"/>
              <a:gd name="connsiteY39" fmla="*/ 1422789 h 3482342"/>
              <a:gd name="connsiteX40" fmla="*/ 10370530 w 12192000"/>
              <a:gd name="connsiteY40" fmla="*/ 1441596 h 3482342"/>
              <a:gd name="connsiteX41" fmla="*/ 10300239 w 12192000"/>
              <a:gd name="connsiteY41" fmla="*/ 1456332 h 3482342"/>
              <a:gd name="connsiteX42" fmla="*/ 10264922 w 12192000"/>
              <a:gd name="connsiteY42" fmla="*/ 1472107 h 3482342"/>
              <a:gd name="connsiteX43" fmla="*/ 10229629 w 12192000"/>
              <a:gd name="connsiteY43" fmla="*/ 1470454 h 3482342"/>
              <a:gd name="connsiteX44" fmla="*/ 10201385 w 12192000"/>
              <a:gd name="connsiteY44" fmla="*/ 1477515 h 3482342"/>
              <a:gd name="connsiteX45" fmla="*/ 10151958 w 12192000"/>
              <a:gd name="connsiteY45" fmla="*/ 1477515 h 3482342"/>
              <a:gd name="connsiteX46" fmla="*/ 10120184 w 12192000"/>
              <a:gd name="connsiteY46" fmla="*/ 1466924 h 3482342"/>
              <a:gd name="connsiteX47" fmla="*/ 10058690 w 12192000"/>
              <a:gd name="connsiteY47" fmla="*/ 1474888 h 3482342"/>
              <a:gd name="connsiteX48" fmla="*/ 10004424 w 12192000"/>
              <a:gd name="connsiteY48" fmla="*/ 1489801 h 3482342"/>
              <a:gd name="connsiteX49" fmla="*/ 9999951 w 12192000"/>
              <a:gd name="connsiteY49" fmla="*/ 1499127 h 3482342"/>
              <a:gd name="connsiteX50" fmla="*/ 9845462 w 12192000"/>
              <a:gd name="connsiteY50" fmla="*/ 1548192 h 3482342"/>
              <a:gd name="connsiteX51" fmla="*/ 9736156 w 12192000"/>
              <a:gd name="connsiteY51" fmla="*/ 1581928 h 3482342"/>
              <a:gd name="connsiteX52" fmla="*/ 9693355 w 12192000"/>
              <a:gd name="connsiteY52" fmla="*/ 1602632 h 3482342"/>
              <a:gd name="connsiteX53" fmla="*/ 9664242 w 12192000"/>
              <a:gd name="connsiteY53" fmla="*/ 1622075 h 3482342"/>
              <a:gd name="connsiteX54" fmla="*/ 9579195 w 12192000"/>
              <a:gd name="connsiteY54" fmla="*/ 1648017 h 3482342"/>
              <a:gd name="connsiteX55" fmla="*/ 9433652 w 12192000"/>
              <a:gd name="connsiteY55" fmla="*/ 1681174 h 3482342"/>
              <a:gd name="connsiteX56" fmla="*/ 9403775 w 12192000"/>
              <a:gd name="connsiteY56" fmla="*/ 1690403 h 3482342"/>
              <a:gd name="connsiteX57" fmla="*/ 9382503 w 12192000"/>
              <a:gd name="connsiteY57" fmla="*/ 1706957 h 3482342"/>
              <a:gd name="connsiteX58" fmla="*/ 9381410 w 12192000"/>
              <a:gd name="connsiteY58" fmla="*/ 1718312 h 3482342"/>
              <a:gd name="connsiteX59" fmla="*/ 9365685 w 12192000"/>
              <a:gd name="connsiteY59" fmla="*/ 1724772 h 3482342"/>
              <a:gd name="connsiteX60" fmla="*/ 9278020 w 12192000"/>
              <a:gd name="connsiteY60" fmla="*/ 1741161 h 3482342"/>
              <a:gd name="connsiteX61" fmla="*/ 9217145 w 12192000"/>
              <a:gd name="connsiteY61" fmla="*/ 1771195 h 3482342"/>
              <a:gd name="connsiteX62" fmla="*/ 8955875 w 12192000"/>
              <a:gd name="connsiteY62" fmla="*/ 1796806 h 3482342"/>
              <a:gd name="connsiteX63" fmla="*/ 8648415 w 12192000"/>
              <a:gd name="connsiteY63" fmla="*/ 1878623 h 3482342"/>
              <a:gd name="connsiteX64" fmla="*/ 8495949 w 12192000"/>
              <a:gd name="connsiteY64" fmla="*/ 1902425 h 3482342"/>
              <a:gd name="connsiteX65" fmla="*/ 8236214 w 12192000"/>
              <a:gd name="connsiteY65" fmla="*/ 1909725 h 3482342"/>
              <a:gd name="connsiteX66" fmla="*/ 8132104 w 12192000"/>
              <a:gd name="connsiteY66" fmla="*/ 1895727 h 3482342"/>
              <a:gd name="connsiteX67" fmla="*/ 7918078 w 12192000"/>
              <a:gd name="connsiteY67" fmla="*/ 1862668 h 3482342"/>
              <a:gd name="connsiteX68" fmla="*/ 7817899 w 12192000"/>
              <a:gd name="connsiteY68" fmla="*/ 1862176 h 3482342"/>
              <a:gd name="connsiteX69" fmla="*/ 7768994 w 12192000"/>
              <a:gd name="connsiteY69" fmla="*/ 1855721 h 3482342"/>
              <a:gd name="connsiteX70" fmla="*/ 7618027 w 12192000"/>
              <a:gd name="connsiteY70" fmla="*/ 1830959 h 3482342"/>
              <a:gd name="connsiteX71" fmla="*/ 7449425 w 12192000"/>
              <a:gd name="connsiteY71" fmla="*/ 1810910 h 3482342"/>
              <a:gd name="connsiteX72" fmla="*/ 7342915 w 12192000"/>
              <a:gd name="connsiteY72" fmla="*/ 1819827 h 3482342"/>
              <a:gd name="connsiteX73" fmla="*/ 7255191 w 12192000"/>
              <a:gd name="connsiteY73" fmla="*/ 1834354 h 3482342"/>
              <a:gd name="connsiteX74" fmla="*/ 7131205 w 12192000"/>
              <a:gd name="connsiteY74" fmla="*/ 1845557 h 3482342"/>
              <a:gd name="connsiteX75" fmla="*/ 6941837 w 12192000"/>
              <a:gd name="connsiteY75" fmla="*/ 1840640 h 3482342"/>
              <a:gd name="connsiteX76" fmla="*/ 6837145 w 12192000"/>
              <a:gd name="connsiteY76" fmla="*/ 1870724 h 3482342"/>
              <a:gd name="connsiteX77" fmla="*/ 6753991 w 12192000"/>
              <a:gd name="connsiteY77" fmla="*/ 1860969 h 3482342"/>
              <a:gd name="connsiteX78" fmla="*/ 6727754 w 12192000"/>
              <a:gd name="connsiteY78" fmla="*/ 1882372 h 3482342"/>
              <a:gd name="connsiteX79" fmla="*/ 6723371 w 12192000"/>
              <a:gd name="connsiteY79" fmla="*/ 1886494 h 3482342"/>
              <a:gd name="connsiteX80" fmla="*/ 6702779 w 12192000"/>
              <a:gd name="connsiteY80" fmla="*/ 1893601 h 3482342"/>
              <a:gd name="connsiteX81" fmla="*/ 6686657 w 12192000"/>
              <a:gd name="connsiteY81" fmla="*/ 1907344 h 3482342"/>
              <a:gd name="connsiteX82" fmla="*/ 6651330 w 12192000"/>
              <a:gd name="connsiteY82" fmla="*/ 1922921 h 3482342"/>
              <a:gd name="connsiteX83" fmla="*/ 6622958 w 12192000"/>
              <a:gd name="connsiteY83" fmla="*/ 1936255 h 3482342"/>
              <a:gd name="connsiteX84" fmla="*/ 6522602 w 12192000"/>
              <a:gd name="connsiteY84" fmla="*/ 1954133 h 3482342"/>
              <a:gd name="connsiteX85" fmla="*/ 6444344 w 12192000"/>
              <a:gd name="connsiteY85" fmla="*/ 1969663 h 3482342"/>
              <a:gd name="connsiteX86" fmla="*/ 6409626 w 12192000"/>
              <a:gd name="connsiteY86" fmla="*/ 1978846 h 3482342"/>
              <a:gd name="connsiteX87" fmla="*/ 6333446 w 12192000"/>
              <a:gd name="connsiteY87" fmla="*/ 1997163 h 3482342"/>
              <a:gd name="connsiteX88" fmla="*/ 6294933 w 12192000"/>
              <a:gd name="connsiteY88" fmla="*/ 2019412 h 3482342"/>
              <a:gd name="connsiteX89" fmla="*/ 6238719 w 12192000"/>
              <a:gd name="connsiteY89" fmla="*/ 2042547 h 3482342"/>
              <a:gd name="connsiteX90" fmla="*/ 6187205 w 12192000"/>
              <a:gd name="connsiteY90" fmla="*/ 2060048 h 3482342"/>
              <a:gd name="connsiteX91" fmla="*/ 6138780 w 12192000"/>
              <a:gd name="connsiteY91" fmla="*/ 2081918 h 3482342"/>
              <a:gd name="connsiteX92" fmla="*/ 6120125 w 12192000"/>
              <a:gd name="connsiteY92" fmla="*/ 2109475 h 3482342"/>
              <a:gd name="connsiteX93" fmla="*/ 6056576 w 12192000"/>
              <a:gd name="connsiteY93" fmla="*/ 2120066 h 3482342"/>
              <a:gd name="connsiteX94" fmla="*/ 5993794 w 12192000"/>
              <a:gd name="connsiteY94" fmla="*/ 2122569 h 3482342"/>
              <a:gd name="connsiteX95" fmla="*/ 5943601 w 12192000"/>
              <a:gd name="connsiteY95" fmla="*/ 2137719 h 3482342"/>
              <a:gd name="connsiteX96" fmla="*/ 5898141 w 12192000"/>
              <a:gd name="connsiteY96" fmla="*/ 2144806 h 3482342"/>
              <a:gd name="connsiteX97" fmla="*/ 5855337 w 12192000"/>
              <a:gd name="connsiteY97" fmla="*/ 2137719 h 3482342"/>
              <a:gd name="connsiteX98" fmla="*/ 5817682 w 12192000"/>
              <a:gd name="connsiteY98" fmla="*/ 2157358 h 3482342"/>
              <a:gd name="connsiteX99" fmla="*/ 5735300 w 12192000"/>
              <a:gd name="connsiteY99" fmla="*/ 2158902 h 3482342"/>
              <a:gd name="connsiteX100" fmla="*/ 5591469 w 12192000"/>
              <a:gd name="connsiteY100" fmla="*/ 2178389 h 3482342"/>
              <a:gd name="connsiteX101" fmla="*/ 5505818 w 12192000"/>
              <a:gd name="connsiteY101" fmla="*/ 2194207 h 3482342"/>
              <a:gd name="connsiteX102" fmla="*/ 5452860 w 12192000"/>
              <a:gd name="connsiteY102" fmla="*/ 2180085 h 3482342"/>
              <a:gd name="connsiteX103" fmla="*/ 5414282 w 12192000"/>
              <a:gd name="connsiteY103" fmla="*/ 2183070 h 3482342"/>
              <a:gd name="connsiteX104" fmla="*/ 5368369 w 12192000"/>
              <a:gd name="connsiteY104" fmla="*/ 2204272 h 3482342"/>
              <a:gd name="connsiteX105" fmla="*/ 5336354 w 12192000"/>
              <a:gd name="connsiteY105" fmla="*/ 2218920 h 3482342"/>
              <a:gd name="connsiteX106" fmla="*/ 5291263 w 12192000"/>
              <a:gd name="connsiteY106" fmla="*/ 2239182 h 3482342"/>
              <a:gd name="connsiteX107" fmla="*/ 5255152 w 12192000"/>
              <a:gd name="connsiteY107" fmla="*/ 2247164 h 3482342"/>
              <a:gd name="connsiteX108" fmla="*/ 5233796 w 12192000"/>
              <a:gd name="connsiteY108" fmla="*/ 2268260 h 3482342"/>
              <a:gd name="connsiteX109" fmla="*/ 5212786 w 12192000"/>
              <a:gd name="connsiteY109" fmla="*/ 2296592 h 3482342"/>
              <a:gd name="connsiteX110" fmla="*/ 5173523 w 12192000"/>
              <a:gd name="connsiteY110" fmla="*/ 2309057 h 3482342"/>
              <a:gd name="connsiteX111" fmla="*/ 5123830 w 12192000"/>
              <a:gd name="connsiteY111" fmla="*/ 2307070 h 3482342"/>
              <a:gd name="connsiteX112" fmla="*/ 5065426 w 12192000"/>
              <a:gd name="connsiteY112" fmla="*/ 2324076 h 3482342"/>
              <a:gd name="connsiteX113" fmla="*/ 4975908 w 12192000"/>
              <a:gd name="connsiteY113" fmla="*/ 2364128 h 3482342"/>
              <a:gd name="connsiteX114" fmla="*/ 4913723 w 12192000"/>
              <a:gd name="connsiteY114" fmla="*/ 2385265 h 3482342"/>
              <a:gd name="connsiteX115" fmla="*/ 4746485 w 12192000"/>
              <a:gd name="connsiteY115" fmla="*/ 2451769 h 3482342"/>
              <a:gd name="connsiteX116" fmla="*/ 4681588 w 12192000"/>
              <a:gd name="connsiteY116" fmla="*/ 2467494 h 3482342"/>
              <a:gd name="connsiteX117" fmla="*/ 1783655 w 12192000"/>
              <a:gd name="connsiteY117" fmla="*/ 3163860 h 3482342"/>
              <a:gd name="connsiteX118" fmla="*/ 1325955 w 12192000"/>
              <a:gd name="connsiteY118" fmla="*/ 3176692 h 3482342"/>
              <a:gd name="connsiteX119" fmla="*/ 1190384 w 12192000"/>
              <a:gd name="connsiteY119" fmla="*/ 3203504 h 3482342"/>
              <a:gd name="connsiteX120" fmla="*/ 1094537 w 12192000"/>
              <a:gd name="connsiteY120" fmla="*/ 3229469 h 3482342"/>
              <a:gd name="connsiteX121" fmla="*/ 779276 w 12192000"/>
              <a:gd name="connsiteY121" fmla="*/ 3327290 h 3482342"/>
              <a:gd name="connsiteX122" fmla="*/ 600378 w 12192000"/>
              <a:gd name="connsiteY122" fmla="*/ 3335250 h 3482342"/>
              <a:gd name="connsiteX123" fmla="*/ 493457 w 12192000"/>
              <a:gd name="connsiteY123" fmla="*/ 3365044 h 3482342"/>
              <a:gd name="connsiteX124" fmla="*/ 349402 w 12192000"/>
              <a:gd name="connsiteY124" fmla="*/ 3380897 h 3482342"/>
              <a:gd name="connsiteX125" fmla="*/ 192183 w 12192000"/>
              <a:gd name="connsiteY125" fmla="*/ 3460075 h 3482342"/>
              <a:gd name="connsiteX126" fmla="*/ 46713 w 12192000"/>
              <a:gd name="connsiteY126" fmla="*/ 3462986 h 3482342"/>
              <a:gd name="connsiteX127" fmla="*/ 2765 w 12192000"/>
              <a:gd name="connsiteY127" fmla="*/ 3480770 h 3482342"/>
              <a:gd name="connsiteX128" fmla="*/ 0 w 12192000"/>
              <a:gd name="connsiteY128" fmla="*/ 3482342 h 3482342"/>
              <a:gd name="connsiteX129" fmla="*/ 0 w 12192000"/>
              <a:gd name="connsiteY12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40314 w 12192000"/>
              <a:gd name="connsiteY36" fmla="*/ 1343356 h 3482342"/>
              <a:gd name="connsiteX37" fmla="*/ 10513263 w 12192000"/>
              <a:gd name="connsiteY37" fmla="*/ 1350756 h 3482342"/>
              <a:gd name="connsiteX38" fmla="*/ 10487356 w 12192000"/>
              <a:gd name="connsiteY38" fmla="*/ 1385722 h 3482342"/>
              <a:gd name="connsiteX39" fmla="*/ 10464012 w 12192000"/>
              <a:gd name="connsiteY39" fmla="*/ 1391778 h 3482342"/>
              <a:gd name="connsiteX40" fmla="*/ 10405409 w 12192000"/>
              <a:gd name="connsiteY40" fmla="*/ 1422789 h 3482342"/>
              <a:gd name="connsiteX41" fmla="*/ 10370530 w 12192000"/>
              <a:gd name="connsiteY41" fmla="*/ 1441596 h 3482342"/>
              <a:gd name="connsiteX42" fmla="*/ 10300239 w 12192000"/>
              <a:gd name="connsiteY42" fmla="*/ 1456332 h 3482342"/>
              <a:gd name="connsiteX43" fmla="*/ 10264922 w 12192000"/>
              <a:gd name="connsiteY43" fmla="*/ 1472107 h 3482342"/>
              <a:gd name="connsiteX44" fmla="*/ 10229629 w 12192000"/>
              <a:gd name="connsiteY44" fmla="*/ 1470454 h 3482342"/>
              <a:gd name="connsiteX45" fmla="*/ 10201385 w 12192000"/>
              <a:gd name="connsiteY45" fmla="*/ 1477515 h 3482342"/>
              <a:gd name="connsiteX46" fmla="*/ 10151958 w 12192000"/>
              <a:gd name="connsiteY46" fmla="*/ 1477515 h 3482342"/>
              <a:gd name="connsiteX47" fmla="*/ 10120184 w 12192000"/>
              <a:gd name="connsiteY47" fmla="*/ 1466924 h 3482342"/>
              <a:gd name="connsiteX48" fmla="*/ 10058690 w 12192000"/>
              <a:gd name="connsiteY48" fmla="*/ 1474888 h 3482342"/>
              <a:gd name="connsiteX49" fmla="*/ 10004424 w 12192000"/>
              <a:gd name="connsiteY49" fmla="*/ 1489801 h 3482342"/>
              <a:gd name="connsiteX50" fmla="*/ 9999951 w 12192000"/>
              <a:gd name="connsiteY50" fmla="*/ 1499127 h 3482342"/>
              <a:gd name="connsiteX51" fmla="*/ 9845462 w 12192000"/>
              <a:gd name="connsiteY51" fmla="*/ 1548192 h 3482342"/>
              <a:gd name="connsiteX52" fmla="*/ 9736156 w 12192000"/>
              <a:gd name="connsiteY52" fmla="*/ 1581928 h 3482342"/>
              <a:gd name="connsiteX53" fmla="*/ 9693355 w 12192000"/>
              <a:gd name="connsiteY53" fmla="*/ 1602632 h 3482342"/>
              <a:gd name="connsiteX54" fmla="*/ 9664242 w 12192000"/>
              <a:gd name="connsiteY54" fmla="*/ 1622075 h 3482342"/>
              <a:gd name="connsiteX55" fmla="*/ 9579195 w 12192000"/>
              <a:gd name="connsiteY55" fmla="*/ 1648017 h 3482342"/>
              <a:gd name="connsiteX56" fmla="*/ 9433652 w 12192000"/>
              <a:gd name="connsiteY56" fmla="*/ 1681174 h 3482342"/>
              <a:gd name="connsiteX57" fmla="*/ 9403775 w 12192000"/>
              <a:gd name="connsiteY57" fmla="*/ 1690403 h 3482342"/>
              <a:gd name="connsiteX58" fmla="*/ 9382503 w 12192000"/>
              <a:gd name="connsiteY58" fmla="*/ 1706957 h 3482342"/>
              <a:gd name="connsiteX59" fmla="*/ 9381410 w 12192000"/>
              <a:gd name="connsiteY59" fmla="*/ 1718312 h 3482342"/>
              <a:gd name="connsiteX60" fmla="*/ 9365685 w 12192000"/>
              <a:gd name="connsiteY60" fmla="*/ 1724772 h 3482342"/>
              <a:gd name="connsiteX61" fmla="*/ 9278020 w 12192000"/>
              <a:gd name="connsiteY61" fmla="*/ 1741161 h 3482342"/>
              <a:gd name="connsiteX62" fmla="*/ 9217145 w 12192000"/>
              <a:gd name="connsiteY62" fmla="*/ 1771195 h 3482342"/>
              <a:gd name="connsiteX63" fmla="*/ 8955875 w 12192000"/>
              <a:gd name="connsiteY63" fmla="*/ 1796806 h 3482342"/>
              <a:gd name="connsiteX64" fmla="*/ 8648415 w 12192000"/>
              <a:gd name="connsiteY64" fmla="*/ 1878623 h 3482342"/>
              <a:gd name="connsiteX65" fmla="*/ 8495949 w 12192000"/>
              <a:gd name="connsiteY65" fmla="*/ 1902425 h 3482342"/>
              <a:gd name="connsiteX66" fmla="*/ 8236214 w 12192000"/>
              <a:gd name="connsiteY66" fmla="*/ 1909725 h 3482342"/>
              <a:gd name="connsiteX67" fmla="*/ 8132104 w 12192000"/>
              <a:gd name="connsiteY67" fmla="*/ 1895727 h 3482342"/>
              <a:gd name="connsiteX68" fmla="*/ 7918078 w 12192000"/>
              <a:gd name="connsiteY68" fmla="*/ 1862668 h 3482342"/>
              <a:gd name="connsiteX69" fmla="*/ 7817899 w 12192000"/>
              <a:gd name="connsiteY69" fmla="*/ 1862176 h 3482342"/>
              <a:gd name="connsiteX70" fmla="*/ 7768994 w 12192000"/>
              <a:gd name="connsiteY70" fmla="*/ 1855721 h 3482342"/>
              <a:gd name="connsiteX71" fmla="*/ 7618027 w 12192000"/>
              <a:gd name="connsiteY71" fmla="*/ 1830959 h 3482342"/>
              <a:gd name="connsiteX72" fmla="*/ 7449425 w 12192000"/>
              <a:gd name="connsiteY72" fmla="*/ 1810910 h 3482342"/>
              <a:gd name="connsiteX73" fmla="*/ 7342915 w 12192000"/>
              <a:gd name="connsiteY73" fmla="*/ 1819827 h 3482342"/>
              <a:gd name="connsiteX74" fmla="*/ 7255191 w 12192000"/>
              <a:gd name="connsiteY74" fmla="*/ 1834354 h 3482342"/>
              <a:gd name="connsiteX75" fmla="*/ 7131205 w 12192000"/>
              <a:gd name="connsiteY75" fmla="*/ 1845557 h 3482342"/>
              <a:gd name="connsiteX76" fmla="*/ 6941837 w 12192000"/>
              <a:gd name="connsiteY76" fmla="*/ 1840640 h 3482342"/>
              <a:gd name="connsiteX77" fmla="*/ 6837145 w 12192000"/>
              <a:gd name="connsiteY77" fmla="*/ 1870724 h 3482342"/>
              <a:gd name="connsiteX78" fmla="*/ 6753991 w 12192000"/>
              <a:gd name="connsiteY78" fmla="*/ 1860969 h 3482342"/>
              <a:gd name="connsiteX79" fmla="*/ 6727754 w 12192000"/>
              <a:gd name="connsiteY79" fmla="*/ 1882372 h 3482342"/>
              <a:gd name="connsiteX80" fmla="*/ 6723371 w 12192000"/>
              <a:gd name="connsiteY80" fmla="*/ 1886494 h 3482342"/>
              <a:gd name="connsiteX81" fmla="*/ 6702779 w 12192000"/>
              <a:gd name="connsiteY81" fmla="*/ 1893601 h 3482342"/>
              <a:gd name="connsiteX82" fmla="*/ 6686657 w 12192000"/>
              <a:gd name="connsiteY82" fmla="*/ 1907344 h 3482342"/>
              <a:gd name="connsiteX83" fmla="*/ 6651330 w 12192000"/>
              <a:gd name="connsiteY83" fmla="*/ 1922921 h 3482342"/>
              <a:gd name="connsiteX84" fmla="*/ 6622958 w 12192000"/>
              <a:gd name="connsiteY84" fmla="*/ 1936255 h 3482342"/>
              <a:gd name="connsiteX85" fmla="*/ 6522602 w 12192000"/>
              <a:gd name="connsiteY85" fmla="*/ 1954133 h 3482342"/>
              <a:gd name="connsiteX86" fmla="*/ 6444344 w 12192000"/>
              <a:gd name="connsiteY86" fmla="*/ 1969663 h 3482342"/>
              <a:gd name="connsiteX87" fmla="*/ 6409626 w 12192000"/>
              <a:gd name="connsiteY87" fmla="*/ 1978846 h 3482342"/>
              <a:gd name="connsiteX88" fmla="*/ 6333446 w 12192000"/>
              <a:gd name="connsiteY88" fmla="*/ 1997163 h 3482342"/>
              <a:gd name="connsiteX89" fmla="*/ 6294933 w 12192000"/>
              <a:gd name="connsiteY89" fmla="*/ 2019412 h 3482342"/>
              <a:gd name="connsiteX90" fmla="*/ 6238719 w 12192000"/>
              <a:gd name="connsiteY90" fmla="*/ 2042547 h 3482342"/>
              <a:gd name="connsiteX91" fmla="*/ 6187205 w 12192000"/>
              <a:gd name="connsiteY91" fmla="*/ 2060048 h 3482342"/>
              <a:gd name="connsiteX92" fmla="*/ 6138780 w 12192000"/>
              <a:gd name="connsiteY92" fmla="*/ 2081918 h 3482342"/>
              <a:gd name="connsiteX93" fmla="*/ 6120125 w 12192000"/>
              <a:gd name="connsiteY93" fmla="*/ 2109475 h 3482342"/>
              <a:gd name="connsiteX94" fmla="*/ 6056576 w 12192000"/>
              <a:gd name="connsiteY94" fmla="*/ 2120066 h 3482342"/>
              <a:gd name="connsiteX95" fmla="*/ 5993794 w 12192000"/>
              <a:gd name="connsiteY95" fmla="*/ 2122569 h 3482342"/>
              <a:gd name="connsiteX96" fmla="*/ 5943601 w 12192000"/>
              <a:gd name="connsiteY96" fmla="*/ 2137719 h 3482342"/>
              <a:gd name="connsiteX97" fmla="*/ 5898141 w 12192000"/>
              <a:gd name="connsiteY97" fmla="*/ 2144806 h 3482342"/>
              <a:gd name="connsiteX98" fmla="*/ 5855337 w 12192000"/>
              <a:gd name="connsiteY98" fmla="*/ 2137719 h 3482342"/>
              <a:gd name="connsiteX99" fmla="*/ 5817682 w 12192000"/>
              <a:gd name="connsiteY99" fmla="*/ 2157358 h 3482342"/>
              <a:gd name="connsiteX100" fmla="*/ 5735300 w 12192000"/>
              <a:gd name="connsiteY100" fmla="*/ 2158902 h 3482342"/>
              <a:gd name="connsiteX101" fmla="*/ 5591469 w 12192000"/>
              <a:gd name="connsiteY101" fmla="*/ 2178389 h 3482342"/>
              <a:gd name="connsiteX102" fmla="*/ 5505818 w 12192000"/>
              <a:gd name="connsiteY102" fmla="*/ 2194207 h 3482342"/>
              <a:gd name="connsiteX103" fmla="*/ 5452860 w 12192000"/>
              <a:gd name="connsiteY103" fmla="*/ 2180085 h 3482342"/>
              <a:gd name="connsiteX104" fmla="*/ 5414282 w 12192000"/>
              <a:gd name="connsiteY104" fmla="*/ 2183070 h 3482342"/>
              <a:gd name="connsiteX105" fmla="*/ 5368369 w 12192000"/>
              <a:gd name="connsiteY105" fmla="*/ 2204272 h 3482342"/>
              <a:gd name="connsiteX106" fmla="*/ 5336354 w 12192000"/>
              <a:gd name="connsiteY106" fmla="*/ 2218920 h 3482342"/>
              <a:gd name="connsiteX107" fmla="*/ 5291263 w 12192000"/>
              <a:gd name="connsiteY107" fmla="*/ 2239182 h 3482342"/>
              <a:gd name="connsiteX108" fmla="*/ 5255152 w 12192000"/>
              <a:gd name="connsiteY108" fmla="*/ 2247164 h 3482342"/>
              <a:gd name="connsiteX109" fmla="*/ 5233796 w 12192000"/>
              <a:gd name="connsiteY109" fmla="*/ 2268260 h 3482342"/>
              <a:gd name="connsiteX110" fmla="*/ 5212786 w 12192000"/>
              <a:gd name="connsiteY110" fmla="*/ 2296592 h 3482342"/>
              <a:gd name="connsiteX111" fmla="*/ 5173523 w 12192000"/>
              <a:gd name="connsiteY111" fmla="*/ 2309057 h 3482342"/>
              <a:gd name="connsiteX112" fmla="*/ 5123830 w 12192000"/>
              <a:gd name="connsiteY112" fmla="*/ 2307070 h 3482342"/>
              <a:gd name="connsiteX113" fmla="*/ 5065426 w 12192000"/>
              <a:gd name="connsiteY113" fmla="*/ 2324076 h 3482342"/>
              <a:gd name="connsiteX114" fmla="*/ 4975908 w 12192000"/>
              <a:gd name="connsiteY114" fmla="*/ 2364128 h 3482342"/>
              <a:gd name="connsiteX115" fmla="*/ 4913723 w 12192000"/>
              <a:gd name="connsiteY115" fmla="*/ 2385265 h 3482342"/>
              <a:gd name="connsiteX116" fmla="*/ 4746485 w 12192000"/>
              <a:gd name="connsiteY116" fmla="*/ 2451769 h 3482342"/>
              <a:gd name="connsiteX117" fmla="*/ 4681588 w 12192000"/>
              <a:gd name="connsiteY117" fmla="*/ 2467494 h 3482342"/>
              <a:gd name="connsiteX118" fmla="*/ 1783655 w 12192000"/>
              <a:gd name="connsiteY118" fmla="*/ 3163860 h 3482342"/>
              <a:gd name="connsiteX119" fmla="*/ 1325955 w 12192000"/>
              <a:gd name="connsiteY119" fmla="*/ 3176692 h 3482342"/>
              <a:gd name="connsiteX120" fmla="*/ 1190384 w 12192000"/>
              <a:gd name="connsiteY120" fmla="*/ 3203504 h 3482342"/>
              <a:gd name="connsiteX121" fmla="*/ 1094537 w 12192000"/>
              <a:gd name="connsiteY121" fmla="*/ 3229469 h 3482342"/>
              <a:gd name="connsiteX122" fmla="*/ 779276 w 12192000"/>
              <a:gd name="connsiteY122" fmla="*/ 3327290 h 3482342"/>
              <a:gd name="connsiteX123" fmla="*/ 600378 w 12192000"/>
              <a:gd name="connsiteY123" fmla="*/ 3335250 h 3482342"/>
              <a:gd name="connsiteX124" fmla="*/ 493457 w 12192000"/>
              <a:gd name="connsiteY124" fmla="*/ 3365044 h 3482342"/>
              <a:gd name="connsiteX125" fmla="*/ 349402 w 12192000"/>
              <a:gd name="connsiteY125" fmla="*/ 3380897 h 3482342"/>
              <a:gd name="connsiteX126" fmla="*/ 192183 w 12192000"/>
              <a:gd name="connsiteY126" fmla="*/ 3460075 h 3482342"/>
              <a:gd name="connsiteX127" fmla="*/ 46713 w 12192000"/>
              <a:gd name="connsiteY127" fmla="*/ 3462986 h 3482342"/>
              <a:gd name="connsiteX128" fmla="*/ 2765 w 12192000"/>
              <a:gd name="connsiteY128" fmla="*/ 3480770 h 3482342"/>
              <a:gd name="connsiteX129" fmla="*/ 0 w 12192000"/>
              <a:gd name="connsiteY129" fmla="*/ 3482342 h 3482342"/>
              <a:gd name="connsiteX130" fmla="*/ 0 w 12192000"/>
              <a:gd name="connsiteY13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40314 w 12192000"/>
              <a:gd name="connsiteY36" fmla="*/ 1343356 h 3482342"/>
              <a:gd name="connsiteX37" fmla="*/ 10513263 w 12192000"/>
              <a:gd name="connsiteY37" fmla="*/ 1371939 h 3482342"/>
              <a:gd name="connsiteX38" fmla="*/ 10487356 w 12192000"/>
              <a:gd name="connsiteY38" fmla="*/ 1385722 h 3482342"/>
              <a:gd name="connsiteX39" fmla="*/ 10464012 w 12192000"/>
              <a:gd name="connsiteY39" fmla="*/ 1391778 h 3482342"/>
              <a:gd name="connsiteX40" fmla="*/ 10405409 w 12192000"/>
              <a:gd name="connsiteY40" fmla="*/ 1422789 h 3482342"/>
              <a:gd name="connsiteX41" fmla="*/ 10370530 w 12192000"/>
              <a:gd name="connsiteY41" fmla="*/ 1441596 h 3482342"/>
              <a:gd name="connsiteX42" fmla="*/ 10300239 w 12192000"/>
              <a:gd name="connsiteY42" fmla="*/ 1456332 h 3482342"/>
              <a:gd name="connsiteX43" fmla="*/ 10264922 w 12192000"/>
              <a:gd name="connsiteY43" fmla="*/ 1472107 h 3482342"/>
              <a:gd name="connsiteX44" fmla="*/ 10229629 w 12192000"/>
              <a:gd name="connsiteY44" fmla="*/ 1470454 h 3482342"/>
              <a:gd name="connsiteX45" fmla="*/ 10201385 w 12192000"/>
              <a:gd name="connsiteY45" fmla="*/ 1477515 h 3482342"/>
              <a:gd name="connsiteX46" fmla="*/ 10151958 w 12192000"/>
              <a:gd name="connsiteY46" fmla="*/ 1477515 h 3482342"/>
              <a:gd name="connsiteX47" fmla="*/ 10120184 w 12192000"/>
              <a:gd name="connsiteY47" fmla="*/ 1466924 h 3482342"/>
              <a:gd name="connsiteX48" fmla="*/ 10058690 w 12192000"/>
              <a:gd name="connsiteY48" fmla="*/ 1474888 h 3482342"/>
              <a:gd name="connsiteX49" fmla="*/ 10004424 w 12192000"/>
              <a:gd name="connsiteY49" fmla="*/ 1489801 h 3482342"/>
              <a:gd name="connsiteX50" fmla="*/ 9999951 w 12192000"/>
              <a:gd name="connsiteY50" fmla="*/ 1499127 h 3482342"/>
              <a:gd name="connsiteX51" fmla="*/ 9845462 w 12192000"/>
              <a:gd name="connsiteY51" fmla="*/ 1548192 h 3482342"/>
              <a:gd name="connsiteX52" fmla="*/ 9736156 w 12192000"/>
              <a:gd name="connsiteY52" fmla="*/ 1581928 h 3482342"/>
              <a:gd name="connsiteX53" fmla="*/ 9693355 w 12192000"/>
              <a:gd name="connsiteY53" fmla="*/ 1602632 h 3482342"/>
              <a:gd name="connsiteX54" fmla="*/ 9664242 w 12192000"/>
              <a:gd name="connsiteY54" fmla="*/ 1622075 h 3482342"/>
              <a:gd name="connsiteX55" fmla="*/ 9579195 w 12192000"/>
              <a:gd name="connsiteY55" fmla="*/ 1648017 h 3482342"/>
              <a:gd name="connsiteX56" fmla="*/ 9433652 w 12192000"/>
              <a:gd name="connsiteY56" fmla="*/ 1681174 h 3482342"/>
              <a:gd name="connsiteX57" fmla="*/ 9403775 w 12192000"/>
              <a:gd name="connsiteY57" fmla="*/ 1690403 h 3482342"/>
              <a:gd name="connsiteX58" fmla="*/ 9382503 w 12192000"/>
              <a:gd name="connsiteY58" fmla="*/ 1706957 h 3482342"/>
              <a:gd name="connsiteX59" fmla="*/ 9381410 w 12192000"/>
              <a:gd name="connsiteY59" fmla="*/ 1718312 h 3482342"/>
              <a:gd name="connsiteX60" fmla="*/ 9365685 w 12192000"/>
              <a:gd name="connsiteY60" fmla="*/ 1724772 h 3482342"/>
              <a:gd name="connsiteX61" fmla="*/ 9278020 w 12192000"/>
              <a:gd name="connsiteY61" fmla="*/ 1741161 h 3482342"/>
              <a:gd name="connsiteX62" fmla="*/ 9217145 w 12192000"/>
              <a:gd name="connsiteY62" fmla="*/ 1771195 h 3482342"/>
              <a:gd name="connsiteX63" fmla="*/ 8955875 w 12192000"/>
              <a:gd name="connsiteY63" fmla="*/ 1796806 h 3482342"/>
              <a:gd name="connsiteX64" fmla="*/ 8648415 w 12192000"/>
              <a:gd name="connsiteY64" fmla="*/ 1878623 h 3482342"/>
              <a:gd name="connsiteX65" fmla="*/ 8495949 w 12192000"/>
              <a:gd name="connsiteY65" fmla="*/ 1902425 h 3482342"/>
              <a:gd name="connsiteX66" fmla="*/ 8236214 w 12192000"/>
              <a:gd name="connsiteY66" fmla="*/ 1909725 h 3482342"/>
              <a:gd name="connsiteX67" fmla="*/ 8132104 w 12192000"/>
              <a:gd name="connsiteY67" fmla="*/ 1895727 h 3482342"/>
              <a:gd name="connsiteX68" fmla="*/ 7918078 w 12192000"/>
              <a:gd name="connsiteY68" fmla="*/ 1862668 h 3482342"/>
              <a:gd name="connsiteX69" fmla="*/ 7817899 w 12192000"/>
              <a:gd name="connsiteY69" fmla="*/ 1862176 h 3482342"/>
              <a:gd name="connsiteX70" fmla="*/ 7768994 w 12192000"/>
              <a:gd name="connsiteY70" fmla="*/ 1855721 h 3482342"/>
              <a:gd name="connsiteX71" fmla="*/ 7618027 w 12192000"/>
              <a:gd name="connsiteY71" fmla="*/ 1830959 h 3482342"/>
              <a:gd name="connsiteX72" fmla="*/ 7449425 w 12192000"/>
              <a:gd name="connsiteY72" fmla="*/ 1810910 h 3482342"/>
              <a:gd name="connsiteX73" fmla="*/ 7342915 w 12192000"/>
              <a:gd name="connsiteY73" fmla="*/ 1819827 h 3482342"/>
              <a:gd name="connsiteX74" fmla="*/ 7255191 w 12192000"/>
              <a:gd name="connsiteY74" fmla="*/ 1834354 h 3482342"/>
              <a:gd name="connsiteX75" fmla="*/ 7131205 w 12192000"/>
              <a:gd name="connsiteY75" fmla="*/ 1845557 h 3482342"/>
              <a:gd name="connsiteX76" fmla="*/ 6941837 w 12192000"/>
              <a:gd name="connsiteY76" fmla="*/ 1840640 h 3482342"/>
              <a:gd name="connsiteX77" fmla="*/ 6837145 w 12192000"/>
              <a:gd name="connsiteY77" fmla="*/ 1870724 h 3482342"/>
              <a:gd name="connsiteX78" fmla="*/ 6753991 w 12192000"/>
              <a:gd name="connsiteY78" fmla="*/ 1860969 h 3482342"/>
              <a:gd name="connsiteX79" fmla="*/ 6727754 w 12192000"/>
              <a:gd name="connsiteY79" fmla="*/ 1882372 h 3482342"/>
              <a:gd name="connsiteX80" fmla="*/ 6723371 w 12192000"/>
              <a:gd name="connsiteY80" fmla="*/ 1886494 h 3482342"/>
              <a:gd name="connsiteX81" fmla="*/ 6702779 w 12192000"/>
              <a:gd name="connsiteY81" fmla="*/ 1893601 h 3482342"/>
              <a:gd name="connsiteX82" fmla="*/ 6686657 w 12192000"/>
              <a:gd name="connsiteY82" fmla="*/ 1907344 h 3482342"/>
              <a:gd name="connsiteX83" fmla="*/ 6651330 w 12192000"/>
              <a:gd name="connsiteY83" fmla="*/ 1922921 h 3482342"/>
              <a:gd name="connsiteX84" fmla="*/ 6622958 w 12192000"/>
              <a:gd name="connsiteY84" fmla="*/ 1936255 h 3482342"/>
              <a:gd name="connsiteX85" fmla="*/ 6522602 w 12192000"/>
              <a:gd name="connsiteY85" fmla="*/ 1954133 h 3482342"/>
              <a:gd name="connsiteX86" fmla="*/ 6444344 w 12192000"/>
              <a:gd name="connsiteY86" fmla="*/ 1969663 h 3482342"/>
              <a:gd name="connsiteX87" fmla="*/ 6409626 w 12192000"/>
              <a:gd name="connsiteY87" fmla="*/ 1978846 h 3482342"/>
              <a:gd name="connsiteX88" fmla="*/ 6333446 w 12192000"/>
              <a:gd name="connsiteY88" fmla="*/ 1997163 h 3482342"/>
              <a:gd name="connsiteX89" fmla="*/ 6294933 w 12192000"/>
              <a:gd name="connsiteY89" fmla="*/ 2019412 h 3482342"/>
              <a:gd name="connsiteX90" fmla="*/ 6238719 w 12192000"/>
              <a:gd name="connsiteY90" fmla="*/ 2042547 h 3482342"/>
              <a:gd name="connsiteX91" fmla="*/ 6187205 w 12192000"/>
              <a:gd name="connsiteY91" fmla="*/ 2060048 h 3482342"/>
              <a:gd name="connsiteX92" fmla="*/ 6138780 w 12192000"/>
              <a:gd name="connsiteY92" fmla="*/ 2081918 h 3482342"/>
              <a:gd name="connsiteX93" fmla="*/ 6120125 w 12192000"/>
              <a:gd name="connsiteY93" fmla="*/ 2109475 h 3482342"/>
              <a:gd name="connsiteX94" fmla="*/ 6056576 w 12192000"/>
              <a:gd name="connsiteY94" fmla="*/ 2120066 h 3482342"/>
              <a:gd name="connsiteX95" fmla="*/ 5993794 w 12192000"/>
              <a:gd name="connsiteY95" fmla="*/ 2122569 h 3482342"/>
              <a:gd name="connsiteX96" fmla="*/ 5943601 w 12192000"/>
              <a:gd name="connsiteY96" fmla="*/ 2137719 h 3482342"/>
              <a:gd name="connsiteX97" fmla="*/ 5898141 w 12192000"/>
              <a:gd name="connsiteY97" fmla="*/ 2144806 h 3482342"/>
              <a:gd name="connsiteX98" fmla="*/ 5855337 w 12192000"/>
              <a:gd name="connsiteY98" fmla="*/ 2137719 h 3482342"/>
              <a:gd name="connsiteX99" fmla="*/ 5817682 w 12192000"/>
              <a:gd name="connsiteY99" fmla="*/ 2157358 h 3482342"/>
              <a:gd name="connsiteX100" fmla="*/ 5735300 w 12192000"/>
              <a:gd name="connsiteY100" fmla="*/ 2158902 h 3482342"/>
              <a:gd name="connsiteX101" fmla="*/ 5591469 w 12192000"/>
              <a:gd name="connsiteY101" fmla="*/ 2178389 h 3482342"/>
              <a:gd name="connsiteX102" fmla="*/ 5505818 w 12192000"/>
              <a:gd name="connsiteY102" fmla="*/ 2194207 h 3482342"/>
              <a:gd name="connsiteX103" fmla="*/ 5452860 w 12192000"/>
              <a:gd name="connsiteY103" fmla="*/ 2180085 h 3482342"/>
              <a:gd name="connsiteX104" fmla="*/ 5414282 w 12192000"/>
              <a:gd name="connsiteY104" fmla="*/ 2183070 h 3482342"/>
              <a:gd name="connsiteX105" fmla="*/ 5368369 w 12192000"/>
              <a:gd name="connsiteY105" fmla="*/ 2204272 h 3482342"/>
              <a:gd name="connsiteX106" fmla="*/ 5336354 w 12192000"/>
              <a:gd name="connsiteY106" fmla="*/ 2218920 h 3482342"/>
              <a:gd name="connsiteX107" fmla="*/ 5291263 w 12192000"/>
              <a:gd name="connsiteY107" fmla="*/ 2239182 h 3482342"/>
              <a:gd name="connsiteX108" fmla="*/ 5255152 w 12192000"/>
              <a:gd name="connsiteY108" fmla="*/ 2247164 h 3482342"/>
              <a:gd name="connsiteX109" fmla="*/ 5233796 w 12192000"/>
              <a:gd name="connsiteY109" fmla="*/ 2268260 h 3482342"/>
              <a:gd name="connsiteX110" fmla="*/ 5212786 w 12192000"/>
              <a:gd name="connsiteY110" fmla="*/ 2296592 h 3482342"/>
              <a:gd name="connsiteX111" fmla="*/ 5173523 w 12192000"/>
              <a:gd name="connsiteY111" fmla="*/ 2309057 h 3482342"/>
              <a:gd name="connsiteX112" fmla="*/ 5123830 w 12192000"/>
              <a:gd name="connsiteY112" fmla="*/ 2307070 h 3482342"/>
              <a:gd name="connsiteX113" fmla="*/ 5065426 w 12192000"/>
              <a:gd name="connsiteY113" fmla="*/ 2324076 h 3482342"/>
              <a:gd name="connsiteX114" fmla="*/ 4975908 w 12192000"/>
              <a:gd name="connsiteY114" fmla="*/ 2364128 h 3482342"/>
              <a:gd name="connsiteX115" fmla="*/ 4913723 w 12192000"/>
              <a:gd name="connsiteY115" fmla="*/ 2385265 h 3482342"/>
              <a:gd name="connsiteX116" fmla="*/ 4746485 w 12192000"/>
              <a:gd name="connsiteY116" fmla="*/ 2451769 h 3482342"/>
              <a:gd name="connsiteX117" fmla="*/ 4681588 w 12192000"/>
              <a:gd name="connsiteY117" fmla="*/ 2467494 h 3482342"/>
              <a:gd name="connsiteX118" fmla="*/ 1783655 w 12192000"/>
              <a:gd name="connsiteY118" fmla="*/ 3163860 h 3482342"/>
              <a:gd name="connsiteX119" fmla="*/ 1325955 w 12192000"/>
              <a:gd name="connsiteY119" fmla="*/ 3176692 h 3482342"/>
              <a:gd name="connsiteX120" fmla="*/ 1190384 w 12192000"/>
              <a:gd name="connsiteY120" fmla="*/ 3203504 h 3482342"/>
              <a:gd name="connsiteX121" fmla="*/ 1094537 w 12192000"/>
              <a:gd name="connsiteY121" fmla="*/ 3229469 h 3482342"/>
              <a:gd name="connsiteX122" fmla="*/ 779276 w 12192000"/>
              <a:gd name="connsiteY122" fmla="*/ 3327290 h 3482342"/>
              <a:gd name="connsiteX123" fmla="*/ 600378 w 12192000"/>
              <a:gd name="connsiteY123" fmla="*/ 3335250 h 3482342"/>
              <a:gd name="connsiteX124" fmla="*/ 493457 w 12192000"/>
              <a:gd name="connsiteY124" fmla="*/ 3365044 h 3482342"/>
              <a:gd name="connsiteX125" fmla="*/ 349402 w 12192000"/>
              <a:gd name="connsiteY125" fmla="*/ 3380897 h 3482342"/>
              <a:gd name="connsiteX126" fmla="*/ 192183 w 12192000"/>
              <a:gd name="connsiteY126" fmla="*/ 3460075 h 3482342"/>
              <a:gd name="connsiteX127" fmla="*/ 46713 w 12192000"/>
              <a:gd name="connsiteY127" fmla="*/ 3462986 h 3482342"/>
              <a:gd name="connsiteX128" fmla="*/ 2765 w 12192000"/>
              <a:gd name="connsiteY128" fmla="*/ 3480770 h 3482342"/>
              <a:gd name="connsiteX129" fmla="*/ 0 w 12192000"/>
              <a:gd name="connsiteY129" fmla="*/ 3482342 h 3482342"/>
              <a:gd name="connsiteX130" fmla="*/ 0 w 12192000"/>
              <a:gd name="connsiteY13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47375 w 12192000"/>
              <a:gd name="connsiteY36" fmla="*/ 1375130 h 3482342"/>
              <a:gd name="connsiteX37" fmla="*/ 10513263 w 12192000"/>
              <a:gd name="connsiteY37" fmla="*/ 1371939 h 3482342"/>
              <a:gd name="connsiteX38" fmla="*/ 10487356 w 12192000"/>
              <a:gd name="connsiteY38" fmla="*/ 1385722 h 3482342"/>
              <a:gd name="connsiteX39" fmla="*/ 10464012 w 12192000"/>
              <a:gd name="connsiteY39" fmla="*/ 1391778 h 3482342"/>
              <a:gd name="connsiteX40" fmla="*/ 10405409 w 12192000"/>
              <a:gd name="connsiteY40" fmla="*/ 1422789 h 3482342"/>
              <a:gd name="connsiteX41" fmla="*/ 10370530 w 12192000"/>
              <a:gd name="connsiteY41" fmla="*/ 1441596 h 3482342"/>
              <a:gd name="connsiteX42" fmla="*/ 10300239 w 12192000"/>
              <a:gd name="connsiteY42" fmla="*/ 1456332 h 3482342"/>
              <a:gd name="connsiteX43" fmla="*/ 10264922 w 12192000"/>
              <a:gd name="connsiteY43" fmla="*/ 1472107 h 3482342"/>
              <a:gd name="connsiteX44" fmla="*/ 10229629 w 12192000"/>
              <a:gd name="connsiteY44" fmla="*/ 1470454 h 3482342"/>
              <a:gd name="connsiteX45" fmla="*/ 10201385 w 12192000"/>
              <a:gd name="connsiteY45" fmla="*/ 1477515 h 3482342"/>
              <a:gd name="connsiteX46" fmla="*/ 10151958 w 12192000"/>
              <a:gd name="connsiteY46" fmla="*/ 1477515 h 3482342"/>
              <a:gd name="connsiteX47" fmla="*/ 10120184 w 12192000"/>
              <a:gd name="connsiteY47" fmla="*/ 1466924 h 3482342"/>
              <a:gd name="connsiteX48" fmla="*/ 10058690 w 12192000"/>
              <a:gd name="connsiteY48" fmla="*/ 1474888 h 3482342"/>
              <a:gd name="connsiteX49" fmla="*/ 10004424 w 12192000"/>
              <a:gd name="connsiteY49" fmla="*/ 1489801 h 3482342"/>
              <a:gd name="connsiteX50" fmla="*/ 9999951 w 12192000"/>
              <a:gd name="connsiteY50" fmla="*/ 1499127 h 3482342"/>
              <a:gd name="connsiteX51" fmla="*/ 9845462 w 12192000"/>
              <a:gd name="connsiteY51" fmla="*/ 1548192 h 3482342"/>
              <a:gd name="connsiteX52" fmla="*/ 9736156 w 12192000"/>
              <a:gd name="connsiteY52" fmla="*/ 1581928 h 3482342"/>
              <a:gd name="connsiteX53" fmla="*/ 9693355 w 12192000"/>
              <a:gd name="connsiteY53" fmla="*/ 1602632 h 3482342"/>
              <a:gd name="connsiteX54" fmla="*/ 9664242 w 12192000"/>
              <a:gd name="connsiteY54" fmla="*/ 1622075 h 3482342"/>
              <a:gd name="connsiteX55" fmla="*/ 9579195 w 12192000"/>
              <a:gd name="connsiteY55" fmla="*/ 1648017 h 3482342"/>
              <a:gd name="connsiteX56" fmla="*/ 9433652 w 12192000"/>
              <a:gd name="connsiteY56" fmla="*/ 1681174 h 3482342"/>
              <a:gd name="connsiteX57" fmla="*/ 9403775 w 12192000"/>
              <a:gd name="connsiteY57" fmla="*/ 1690403 h 3482342"/>
              <a:gd name="connsiteX58" fmla="*/ 9382503 w 12192000"/>
              <a:gd name="connsiteY58" fmla="*/ 1706957 h 3482342"/>
              <a:gd name="connsiteX59" fmla="*/ 9381410 w 12192000"/>
              <a:gd name="connsiteY59" fmla="*/ 1718312 h 3482342"/>
              <a:gd name="connsiteX60" fmla="*/ 9365685 w 12192000"/>
              <a:gd name="connsiteY60" fmla="*/ 1724772 h 3482342"/>
              <a:gd name="connsiteX61" fmla="*/ 9278020 w 12192000"/>
              <a:gd name="connsiteY61" fmla="*/ 1741161 h 3482342"/>
              <a:gd name="connsiteX62" fmla="*/ 9217145 w 12192000"/>
              <a:gd name="connsiteY62" fmla="*/ 1771195 h 3482342"/>
              <a:gd name="connsiteX63" fmla="*/ 8955875 w 12192000"/>
              <a:gd name="connsiteY63" fmla="*/ 1796806 h 3482342"/>
              <a:gd name="connsiteX64" fmla="*/ 8648415 w 12192000"/>
              <a:gd name="connsiteY64" fmla="*/ 1878623 h 3482342"/>
              <a:gd name="connsiteX65" fmla="*/ 8495949 w 12192000"/>
              <a:gd name="connsiteY65" fmla="*/ 1902425 h 3482342"/>
              <a:gd name="connsiteX66" fmla="*/ 8236214 w 12192000"/>
              <a:gd name="connsiteY66" fmla="*/ 1909725 h 3482342"/>
              <a:gd name="connsiteX67" fmla="*/ 8132104 w 12192000"/>
              <a:gd name="connsiteY67" fmla="*/ 1895727 h 3482342"/>
              <a:gd name="connsiteX68" fmla="*/ 7918078 w 12192000"/>
              <a:gd name="connsiteY68" fmla="*/ 1862668 h 3482342"/>
              <a:gd name="connsiteX69" fmla="*/ 7817899 w 12192000"/>
              <a:gd name="connsiteY69" fmla="*/ 1862176 h 3482342"/>
              <a:gd name="connsiteX70" fmla="*/ 7768994 w 12192000"/>
              <a:gd name="connsiteY70" fmla="*/ 1855721 h 3482342"/>
              <a:gd name="connsiteX71" fmla="*/ 7618027 w 12192000"/>
              <a:gd name="connsiteY71" fmla="*/ 1830959 h 3482342"/>
              <a:gd name="connsiteX72" fmla="*/ 7449425 w 12192000"/>
              <a:gd name="connsiteY72" fmla="*/ 1810910 h 3482342"/>
              <a:gd name="connsiteX73" fmla="*/ 7342915 w 12192000"/>
              <a:gd name="connsiteY73" fmla="*/ 1819827 h 3482342"/>
              <a:gd name="connsiteX74" fmla="*/ 7255191 w 12192000"/>
              <a:gd name="connsiteY74" fmla="*/ 1834354 h 3482342"/>
              <a:gd name="connsiteX75" fmla="*/ 7131205 w 12192000"/>
              <a:gd name="connsiteY75" fmla="*/ 1845557 h 3482342"/>
              <a:gd name="connsiteX76" fmla="*/ 6941837 w 12192000"/>
              <a:gd name="connsiteY76" fmla="*/ 1840640 h 3482342"/>
              <a:gd name="connsiteX77" fmla="*/ 6837145 w 12192000"/>
              <a:gd name="connsiteY77" fmla="*/ 1870724 h 3482342"/>
              <a:gd name="connsiteX78" fmla="*/ 6753991 w 12192000"/>
              <a:gd name="connsiteY78" fmla="*/ 1860969 h 3482342"/>
              <a:gd name="connsiteX79" fmla="*/ 6727754 w 12192000"/>
              <a:gd name="connsiteY79" fmla="*/ 1882372 h 3482342"/>
              <a:gd name="connsiteX80" fmla="*/ 6723371 w 12192000"/>
              <a:gd name="connsiteY80" fmla="*/ 1886494 h 3482342"/>
              <a:gd name="connsiteX81" fmla="*/ 6702779 w 12192000"/>
              <a:gd name="connsiteY81" fmla="*/ 1893601 h 3482342"/>
              <a:gd name="connsiteX82" fmla="*/ 6686657 w 12192000"/>
              <a:gd name="connsiteY82" fmla="*/ 1907344 h 3482342"/>
              <a:gd name="connsiteX83" fmla="*/ 6651330 w 12192000"/>
              <a:gd name="connsiteY83" fmla="*/ 1922921 h 3482342"/>
              <a:gd name="connsiteX84" fmla="*/ 6622958 w 12192000"/>
              <a:gd name="connsiteY84" fmla="*/ 1936255 h 3482342"/>
              <a:gd name="connsiteX85" fmla="*/ 6522602 w 12192000"/>
              <a:gd name="connsiteY85" fmla="*/ 1954133 h 3482342"/>
              <a:gd name="connsiteX86" fmla="*/ 6444344 w 12192000"/>
              <a:gd name="connsiteY86" fmla="*/ 1969663 h 3482342"/>
              <a:gd name="connsiteX87" fmla="*/ 6409626 w 12192000"/>
              <a:gd name="connsiteY87" fmla="*/ 1978846 h 3482342"/>
              <a:gd name="connsiteX88" fmla="*/ 6333446 w 12192000"/>
              <a:gd name="connsiteY88" fmla="*/ 1997163 h 3482342"/>
              <a:gd name="connsiteX89" fmla="*/ 6294933 w 12192000"/>
              <a:gd name="connsiteY89" fmla="*/ 2019412 h 3482342"/>
              <a:gd name="connsiteX90" fmla="*/ 6238719 w 12192000"/>
              <a:gd name="connsiteY90" fmla="*/ 2042547 h 3482342"/>
              <a:gd name="connsiteX91" fmla="*/ 6187205 w 12192000"/>
              <a:gd name="connsiteY91" fmla="*/ 2060048 h 3482342"/>
              <a:gd name="connsiteX92" fmla="*/ 6138780 w 12192000"/>
              <a:gd name="connsiteY92" fmla="*/ 2081918 h 3482342"/>
              <a:gd name="connsiteX93" fmla="*/ 6120125 w 12192000"/>
              <a:gd name="connsiteY93" fmla="*/ 2109475 h 3482342"/>
              <a:gd name="connsiteX94" fmla="*/ 6056576 w 12192000"/>
              <a:gd name="connsiteY94" fmla="*/ 2120066 h 3482342"/>
              <a:gd name="connsiteX95" fmla="*/ 5993794 w 12192000"/>
              <a:gd name="connsiteY95" fmla="*/ 2122569 h 3482342"/>
              <a:gd name="connsiteX96" fmla="*/ 5943601 w 12192000"/>
              <a:gd name="connsiteY96" fmla="*/ 2137719 h 3482342"/>
              <a:gd name="connsiteX97" fmla="*/ 5898141 w 12192000"/>
              <a:gd name="connsiteY97" fmla="*/ 2144806 h 3482342"/>
              <a:gd name="connsiteX98" fmla="*/ 5855337 w 12192000"/>
              <a:gd name="connsiteY98" fmla="*/ 2137719 h 3482342"/>
              <a:gd name="connsiteX99" fmla="*/ 5817682 w 12192000"/>
              <a:gd name="connsiteY99" fmla="*/ 2157358 h 3482342"/>
              <a:gd name="connsiteX100" fmla="*/ 5735300 w 12192000"/>
              <a:gd name="connsiteY100" fmla="*/ 2158902 h 3482342"/>
              <a:gd name="connsiteX101" fmla="*/ 5591469 w 12192000"/>
              <a:gd name="connsiteY101" fmla="*/ 2178389 h 3482342"/>
              <a:gd name="connsiteX102" fmla="*/ 5505818 w 12192000"/>
              <a:gd name="connsiteY102" fmla="*/ 2194207 h 3482342"/>
              <a:gd name="connsiteX103" fmla="*/ 5452860 w 12192000"/>
              <a:gd name="connsiteY103" fmla="*/ 2180085 h 3482342"/>
              <a:gd name="connsiteX104" fmla="*/ 5414282 w 12192000"/>
              <a:gd name="connsiteY104" fmla="*/ 2183070 h 3482342"/>
              <a:gd name="connsiteX105" fmla="*/ 5368369 w 12192000"/>
              <a:gd name="connsiteY105" fmla="*/ 2204272 h 3482342"/>
              <a:gd name="connsiteX106" fmla="*/ 5336354 w 12192000"/>
              <a:gd name="connsiteY106" fmla="*/ 2218920 h 3482342"/>
              <a:gd name="connsiteX107" fmla="*/ 5291263 w 12192000"/>
              <a:gd name="connsiteY107" fmla="*/ 2239182 h 3482342"/>
              <a:gd name="connsiteX108" fmla="*/ 5255152 w 12192000"/>
              <a:gd name="connsiteY108" fmla="*/ 2247164 h 3482342"/>
              <a:gd name="connsiteX109" fmla="*/ 5233796 w 12192000"/>
              <a:gd name="connsiteY109" fmla="*/ 2268260 h 3482342"/>
              <a:gd name="connsiteX110" fmla="*/ 5212786 w 12192000"/>
              <a:gd name="connsiteY110" fmla="*/ 2296592 h 3482342"/>
              <a:gd name="connsiteX111" fmla="*/ 5173523 w 12192000"/>
              <a:gd name="connsiteY111" fmla="*/ 2309057 h 3482342"/>
              <a:gd name="connsiteX112" fmla="*/ 5123830 w 12192000"/>
              <a:gd name="connsiteY112" fmla="*/ 2307070 h 3482342"/>
              <a:gd name="connsiteX113" fmla="*/ 5065426 w 12192000"/>
              <a:gd name="connsiteY113" fmla="*/ 2324076 h 3482342"/>
              <a:gd name="connsiteX114" fmla="*/ 4975908 w 12192000"/>
              <a:gd name="connsiteY114" fmla="*/ 2364128 h 3482342"/>
              <a:gd name="connsiteX115" fmla="*/ 4913723 w 12192000"/>
              <a:gd name="connsiteY115" fmla="*/ 2385265 h 3482342"/>
              <a:gd name="connsiteX116" fmla="*/ 4746485 w 12192000"/>
              <a:gd name="connsiteY116" fmla="*/ 2451769 h 3482342"/>
              <a:gd name="connsiteX117" fmla="*/ 4681588 w 12192000"/>
              <a:gd name="connsiteY117" fmla="*/ 2467494 h 3482342"/>
              <a:gd name="connsiteX118" fmla="*/ 1783655 w 12192000"/>
              <a:gd name="connsiteY118" fmla="*/ 3163860 h 3482342"/>
              <a:gd name="connsiteX119" fmla="*/ 1325955 w 12192000"/>
              <a:gd name="connsiteY119" fmla="*/ 3176692 h 3482342"/>
              <a:gd name="connsiteX120" fmla="*/ 1190384 w 12192000"/>
              <a:gd name="connsiteY120" fmla="*/ 3203504 h 3482342"/>
              <a:gd name="connsiteX121" fmla="*/ 1094537 w 12192000"/>
              <a:gd name="connsiteY121" fmla="*/ 3229469 h 3482342"/>
              <a:gd name="connsiteX122" fmla="*/ 779276 w 12192000"/>
              <a:gd name="connsiteY122" fmla="*/ 3327290 h 3482342"/>
              <a:gd name="connsiteX123" fmla="*/ 600378 w 12192000"/>
              <a:gd name="connsiteY123" fmla="*/ 3335250 h 3482342"/>
              <a:gd name="connsiteX124" fmla="*/ 493457 w 12192000"/>
              <a:gd name="connsiteY124" fmla="*/ 3365044 h 3482342"/>
              <a:gd name="connsiteX125" fmla="*/ 349402 w 12192000"/>
              <a:gd name="connsiteY125" fmla="*/ 3380897 h 3482342"/>
              <a:gd name="connsiteX126" fmla="*/ 192183 w 12192000"/>
              <a:gd name="connsiteY126" fmla="*/ 3460075 h 3482342"/>
              <a:gd name="connsiteX127" fmla="*/ 46713 w 12192000"/>
              <a:gd name="connsiteY127" fmla="*/ 3462986 h 3482342"/>
              <a:gd name="connsiteX128" fmla="*/ 2765 w 12192000"/>
              <a:gd name="connsiteY128" fmla="*/ 3480770 h 3482342"/>
              <a:gd name="connsiteX129" fmla="*/ 0 w 12192000"/>
              <a:gd name="connsiteY129" fmla="*/ 3482342 h 3482342"/>
              <a:gd name="connsiteX130" fmla="*/ 0 w 12192000"/>
              <a:gd name="connsiteY13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58690 w 12192000"/>
              <a:gd name="connsiteY49" fmla="*/ 1474888 h 3482342"/>
              <a:gd name="connsiteX50" fmla="*/ 10004424 w 12192000"/>
              <a:gd name="connsiteY50" fmla="*/ 1489801 h 3482342"/>
              <a:gd name="connsiteX51" fmla="*/ 9999951 w 12192000"/>
              <a:gd name="connsiteY51" fmla="*/ 1499127 h 3482342"/>
              <a:gd name="connsiteX52" fmla="*/ 9845462 w 12192000"/>
              <a:gd name="connsiteY52" fmla="*/ 1548192 h 3482342"/>
              <a:gd name="connsiteX53" fmla="*/ 9736156 w 12192000"/>
              <a:gd name="connsiteY53" fmla="*/ 1581928 h 3482342"/>
              <a:gd name="connsiteX54" fmla="*/ 9693355 w 12192000"/>
              <a:gd name="connsiteY54" fmla="*/ 1602632 h 3482342"/>
              <a:gd name="connsiteX55" fmla="*/ 9664242 w 12192000"/>
              <a:gd name="connsiteY55" fmla="*/ 1622075 h 3482342"/>
              <a:gd name="connsiteX56" fmla="*/ 9579195 w 12192000"/>
              <a:gd name="connsiteY56" fmla="*/ 1648017 h 3482342"/>
              <a:gd name="connsiteX57" fmla="*/ 9433652 w 12192000"/>
              <a:gd name="connsiteY57" fmla="*/ 1681174 h 3482342"/>
              <a:gd name="connsiteX58" fmla="*/ 9403775 w 12192000"/>
              <a:gd name="connsiteY58" fmla="*/ 1690403 h 3482342"/>
              <a:gd name="connsiteX59" fmla="*/ 9382503 w 12192000"/>
              <a:gd name="connsiteY59" fmla="*/ 1706957 h 3482342"/>
              <a:gd name="connsiteX60" fmla="*/ 9381410 w 12192000"/>
              <a:gd name="connsiteY60" fmla="*/ 1718312 h 3482342"/>
              <a:gd name="connsiteX61" fmla="*/ 9365685 w 12192000"/>
              <a:gd name="connsiteY61" fmla="*/ 1724772 h 3482342"/>
              <a:gd name="connsiteX62" fmla="*/ 9278020 w 12192000"/>
              <a:gd name="connsiteY62" fmla="*/ 1741161 h 3482342"/>
              <a:gd name="connsiteX63" fmla="*/ 9217145 w 12192000"/>
              <a:gd name="connsiteY63" fmla="*/ 1771195 h 3482342"/>
              <a:gd name="connsiteX64" fmla="*/ 8955875 w 12192000"/>
              <a:gd name="connsiteY64" fmla="*/ 1796806 h 3482342"/>
              <a:gd name="connsiteX65" fmla="*/ 8648415 w 12192000"/>
              <a:gd name="connsiteY65" fmla="*/ 1878623 h 3482342"/>
              <a:gd name="connsiteX66" fmla="*/ 8495949 w 12192000"/>
              <a:gd name="connsiteY66" fmla="*/ 1902425 h 3482342"/>
              <a:gd name="connsiteX67" fmla="*/ 8236214 w 12192000"/>
              <a:gd name="connsiteY67" fmla="*/ 1909725 h 3482342"/>
              <a:gd name="connsiteX68" fmla="*/ 8132104 w 12192000"/>
              <a:gd name="connsiteY68" fmla="*/ 1895727 h 3482342"/>
              <a:gd name="connsiteX69" fmla="*/ 7918078 w 12192000"/>
              <a:gd name="connsiteY69" fmla="*/ 1862668 h 3482342"/>
              <a:gd name="connsiteX70" fmla="*/ 7817899 w 12192000"/>
              <a:gd name="connsiteY70" fmla="*/ 1862176 h 3482342"/>
              <a:gd name="connsiteX71" fmla="*/ 7768994 w 12192000"/>
              <a:gd name="connsiteY71" fmla="*/ 1855721 h 3482342"/>
              <a:gd name="connsiteX72" fmla="*/ 7618027 w 12192000"/>
              <a:gd name="connsiteY72" fmla="*/ 1830959 h 3482342"/>
              <a:gd name="connsiteX73" fmla="*/ 7449425 w 12192000"/>
              <a:gd name="connsiteY73" fmla="*/ 1810910 h 3482342"/>
              <a:gd name="connsiteX74" fmla="*/ 7342915 w 12192000"/>
              <a:gd name="connsiteY74" fmla="*/ 1819827 h 3482342"/>
              <a:gd name="connsiteX75" fmla="*/ 7255191 w 12192000"/>
              <a:gd name="connsiteY75" fmla="*/ 1834354 h 3482342"/>
              <a:gd name="connsiteX76" fmla="*/ 7131205 w 12192000"/>
              <a:gd name="connsiteY76" fmla="*/ 1845557 h 3482342"/>
              <a:gd name="connsiteX77" fmla="*/ 6941837 w 12192000"/>
              <a:gd name="connsiteY77" fmla="*/ 1840640 h 3482342"/>
              <a:gd name="connsiteX78" fmla="*/ 6837145 w 12192000"/>
              <a:gd name="connsiteY78" fmla="*/ 1870724 h 3482342"/>
              <a:gd name="connsiteX79" fmla="*/ 6753991 w 12192000"/>
              <a:gd name="connsiteY79" fmla="*/ 1860969 h 3482342"/>
              <a:gd name="connsiteX80" fmla="*/ 6727754 w 12192000"/>
              <a:gd name="connsiteY80" fmla="*/ 1882372 h 3482342"/>
              <a:gd name="connsiteX81" fmla="*/ 6723371 w 12192000"/>
              <a:gd name="connsiteY81" fmla="*/ 1886494 h 3482342"/>
              <a:gd name="connsiteX82" fmla="*/ 6702779 w 12192000"/>
              <a:gd name="connsiteY82" fmla="*/ 1893601 h 3482342"/>
              <a:gd name="connsiteX83" fmla="*/ 6686657 w 12192000"/>
              <a:gd name="connsiteY83" fmla="*/ 1907344 h 3482342"/>
              <a:gd name="connsiteX84" fmla="*/ 6651330 w 12192000"/>
              <a:gd name="connsiteY84" fmla="*/ 1922921 h 3482342"/>
              <a:gd name="connsiteX85" fmla="*/ 6622958 w 12192000"/>
              <a:gd name="connsiteY85" fmla="*/ 1936255 h 3482342"/>
              <a:gd name="connsiteX86" fmla="*/ 6522602 w 12192000"/>
              <a:gd name="connsiteY86" fmla="*/ 1954133 h 3482342"/>
              <a:gd name="connsiteX87" fmla="*/ 6444344 w 12192000"/>
              <a:gd name="connsiteY87" fmla="*/ 1969663 h 3482342"/>
              <a:gd name="connsiteX88" fmla="*/ 6409626 w 12192000"/>
              <a:gd name="connsiteY88" fmla="*/ 1978846 h 3482342"/>
              <a:gd name="connsiteX89" fmla="*/ 6333446 w 12192000"/>
              <a:gd name="connsiteY89" fmla="*/ 1997163 h 3482342"/>
              <a:gd name="connsiteX90" fmla="*/ 6294933 w 12192000"/>
              <a:gd name="connsiteY90" fmla="*/ 2019412 h 3482342"/>
              <a:gd name="connsiteX91" fmla="*/ 6238719 w 12192000"/>
              <a:gd name="connsiteY91" fmla="*/ 2042547 h 3482342"/>
              <a:gd name="connsiteX92" fmla="*/ 6187205 w 12192000"/>
              <a:gd name="connsiteY92" fmla="*/ 2060048 h 3482342"/>
              <a:gd name="connsiteX93" fmla="*/ 6138780 w 12192000"/>
              <a:gd name="connsiteY93" fmla="*/ 2081918 h 3482342"/>
              <a:gd name="connsiteX94" fmla="*/ 6120125 w 12192000"/>
              <a:gd name="connsiteY94" fmla="*/ 2109475 h 3482342"/>
              <a:gd name="connsiteX95" fmla="*/ 6056576 w 12192000"/>
              <a:gd name="connsiteY95" fmla="*/ 2120066 h 3482342"/>
              <a:gd name="connsiteX96" fmla="*/ 5993794 w 12192000"/>
              <a:gd name="connsiteY96" fmla="*/ 2122569 h 3482342"/>
              <a:gd name="connsiteX97" fmla="*/ 5943601 w 12192000"/>
              <a:gd name="connsiteY97" fmla="*/ 2137719 h 3482342"/>
              <a:gd name="connsiteX98" fmla="*/ 5898141 w 12192000"/>
              <a:gd name="connsiteY98" fmla="*/ 2144806 h 3482342"/>
              <a:gd name="connsiteX99" fmla="*/ 5855337 w 12192000"/>
              <a:gd name="connsiteY99" fmla="*/ 2137719 h 3482342"/>
              <a:gd name="connsiteX100" fmla="*/ 5817682 w 12192000"/>
              <a:gd name="connsiteY100" fmla="*/ 2157358 h 3482342"/>
              <a:gd name="connsiteX101" fmla="*/ 5735300 w 12192000"/>
              <a:gd name="connsiteY101" fmla="*/ 2158902 h 3482342"/>
              <a:gd name="connsiteX102" fmla="*/ 5591469 w 12192000"/>
              <a:gd name="connsiteY102" fmla="*/ 2178389 h 3482342"/>
              <a:gd name="connsiteX103" fmla="*/ 5505818 w 12192000"/>
              <a:gd name="connsiteY103" fmla="*/ 2194207 h 3482342"/>
              <a:gd name="connsiteX104" fmla="*/ 5452860 w 12192000"/>
              <a:gd name="connsiteY104" fmla="*/ 2180085 h 3482342"/>
              <a:gd name="connsiteX105" fmla="*/ 5414282 w 12192000"/>
              <a:gd name="connsiteY105" fmla="*/ 2183070 h 3482342"/>
              <a:gd name="connsiteX106" fmla="*/ 5368369 w 12192000"/>
              <a:gd name="connsiteY106" fmla="*/ 2204272 h 3482342"/>
              <a:gd name="connsiteX107" fmla="*/ 5336354 w 12192000"/>
              <a:gd name="connsiteY107" fmla="*/ 2218920 h 3482342"/>
              <a:gd name="connsiteX108" fmla="*/ 5291263 w 12192000"/>
              <a:gd name="connsiteY108" fmla="*/ 2239182 h 3482342"/>
              <a:gd name="connsiteX109" fmla="*/ 5255152 w 12192000"/>
              <a:gd name="connsiteY109" fmla="*/ 2247164 h 3482342"/>
              <a:gd name="connsiteX110" fmla="*/ 5233796 w 12192000"/>
              <a:gd name="connsiteY110" fmla="*/ 2268260 h 3482342"/>
              <a:gd name="connsiteX111" fmla="*/ 5212786 w 12192000"/>
              <a:gd name="connsiteY111" fmla="*/ 2296592 h 3482342"/>
              <a:gd name="connsiteX112" fmla="*/ 5173523 w 12192000"/>
              <a:gd name="connsiteY112" fmla="*/ 2309057 h 3482342"/>
              <a:gd name="connsiteX113" fmla="*/ 5123830 w 12192000"/>
              <a:gd name="connsiteY113" fmla="*/ 2307070 h 3482342"/>
              <a:gd name="connsiteX114" fmla="*/ 5065426 w 12192000"/>
              <a:gd name="connsiteY114" fmla="*/ 2324076 h 3482342"/>
              <a:gd name="connsiteX115" fmla="*/ 4975908 w 12192000"/>
              <a:gd name="connsiteY115" fmla="*/ 2364128 h 3482342"/>
              <a:gd name="connsiteX116" fmla="*/ 4913723 w 12192000"/>
              <a:gd name="connsiteY116" fmla="*/ 2385265 h 3482342"/>
              <a:gd name="connsiteX117" fmla="*/ 4746485 w 12192000"/>
              <a:gd name="connsiteY117" fmla="*/ 2451769 h 3482342"/>
              <a:gd name="connsiteX118" fmla="*/ 4681588 w 12192000"/>
              <a:gd name="connsiteY118" fmla="*/ 2467494 h 3482342"/>
              <a:gd name="connsiteX119" fmla="*/ 1783655 w 12192000"/>
              <a:gd name="connsiteY119" fmla="*/ 3163860 h 3482342"/>
              <a:gd name="connsiteX120" fmla="*/ 1325955 w 12192000"/>
              <a:gd name="connsiteY120" fmla="*/ 3176692 h 3482342"/>
              <a:gd name="connsiteX121" fmla="*/ 1190384 w 12192000"/>
              <a:gd name="connsiteY121" fmla="*/ 3203504 h 3482342"/>
              <a:gd name="connsiteX122" fmla="*/ 1094537 w 12192000"/>
              <a:gd name="connsiteY122" fmla="*/ 3229469 h 3482342"/>
              <a:gd name="connsiteX123" fmla="*/ 779276 w 12192000"/>
              <a:gd name="connsiteY123" fmla="*/ 3327290 h 3482342"/>
              <a:gd name="connsiteX124" fmla="*/ 600378 w 12192000"/>
              <a:gd name="connsiteY124" fmla="*/ 3335250 h 3482342"/>
              <a:gd name="connsiteX125" fmla="*/ 493457 w 12192000"/>
              <a:gd name="connsiteY125" fmla="*/ 3365044 h 3482342"/>
              <a:gd name="connsiteX126" fmla="*/ 349402 w 12192000"/>
              <a:gd name="connsiteY126" fmla="*/ 3380897 h 3482342"/>
              <a:gd name="connsiteX127" fmla="*/ 192183 w 12192000"/>
              <a:gd name="connsiteY127" fmla="*/ 3460075 h 3482342"/>
              <a:gd name="connsiteX128" fmla="*/ 46713 w 12192000"/>
              <a:gd name="connsiteY128" fmla="*/ 3462986 h 3482342"/>
              <a:gd name="connsiteX129" fmla="*/ 2765 w 12192000"/>
              <a:gd name="connsiteY129" fmla="*/ 3480770 h 3482342"/>
              <a:gd name="connsiteX130" fmla="*/ 0 w 12192000"/>
              <a:gd name="connsiteY130" fmla="*/ 3482342 h 3482342"/>
              <a:gd name="connsiteX131" fmla="*/ 0 w 12192000"/>
              <a:gd name="connsiteY13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495949 w 12192000"/>
              <a:gd name="connsiteY67" fmla="*/ 1902425 h 3482342"/>
              <a:gd name="connsiteX68" fmla="*/ 8236214 w 12192000"/>
              <a:gd name="connsiteY68" fmla="*/ 1909725 h 3482342"/>
              <a:gd name="connsiteX69" fmla="*/ 8132104 w 12192000"/>
              <a:gd name="connsiteY69" fmla="*/ 1895727 h 3482342"/>
              <a:gd name="connsiteX70" fmla="*/ 7918078 w 12192000"/>
              <a:gd name="connsiteY70" fmla="*/ 1862668 h 3482342"/>
              <a:gd name="connsiteX71" fmla="*/ 7817899 w 12192000"/>
              <a:gd name="connsiteY71" fmla="*/ 1862176 h 3482342"/>
              <a:gd name="connsiteX72" fmla="*/ 7768994 w 12192000"/>
              <a:gd name="connsiteY72" fmla="*/ 1855721 h 3482342"/>
              <a:gd name="connsiteX73" fmla="*/ 7618027 w 12192000"/>
              <a:gd name="connsiteY73" fmla="*/ 1830959 h 3482342"/>
              <a:gd name="connsiteX74" fmla="*/ 7449425 w 12192000"/>
              <a:gd name="connsiteY74" fmla="*/ 1810910 h 3482342"/>
              <a:gd name="connsiteX75" fmla="*/ 7342915 w 12192000"/>
              <a:gd name="connsiteY75" fmla="*/ 1819827 h 3482342"/>
              <a:gd name="connsiteX76" fmla="*/ 7255191 w 12192000"/>
              <a:gd name="connsiteY76" fmla="*/ 1834354 h 3482342"/>
              <a:gd name="connsiteX77" fmla="*/ 7131205 w 12192000"/>
              <a:gd name="connsiteY77" fmla="*/ 1845557 h 3482342"/>
              <a:gd name="connsiteX78" fmla="*/ 6941837 w 12192000"/>
              <a:gd name="connsiteY78" fmla="*/ 1840640 h 3482342"/>
              <a:gd name="connsiteX79" fmla="*/ 6837145 w 12192000"/>
              <a:gd name="connsiteY79" fmla="*/ 1870724 h 3482342"/>
              <a:gd name="connsiteX80" fmla="*/ 6753991 w 12192000"/>
              <a:gd name="connsiteY80" fmla="*/ 1860969 h 3482342"/>
              <a:gd name="connsiteX81" fmla="*/ 6727754 w 12192000"/>
              <a:gd name="connsiteY81" fmla="*/ 1882372 h 3482342"/>
              <a:gd name="connsiteX82" fmla="*/ 6723371 w 12192000"/>
              <a:gd name="connsiteY82" fmla="*/ 1886494 h 3482342"/>
              <a:gd name="connsiteX83" fmla="*/ 6702779 w 12192000"/>
              <a:gd name="connsiteY83" fmla="*/ 1893601 h 3482342"/>
              <a:gd name="connsiteX84" fmla="*/ 6686657 w 12192000"/>
              <a:gd name="connsiteY84" fmla="*/ 1907344 h 3482342"/>
              <a:gd name="connsiteX85" fmla="*/ 6651330 w 12192000"/>
              <a:gd name="connsiteY85" fmla="*/ 1922921 h 3482342"/>
              <a:gd name="connsiteX86" fmla="*/ 6622958 w 12192000"/>
              <a:gd name="connsiteY86" fmla="*/ 1936255 h 3482342"/>
              <a:gd name="connsiteX87" fmla="*/ 6522602 w 12192000"/>
              <a:gd name="connsiteY87" fmla="*/ 1954133 h 3482342"/>
              <a:gd name="connsiteX88" fmla="*/ 6444344 w 12192000"/>
              <a:gd name="connsiteY88" fmla="*/ 1969663 h 3482342"/>
              <a:gd name="connsiteX89" fmla="*/ 6409626 w 12192000"/>
              <a:gd name="connsiteY89" fmla="*/ 1978846 h 3482342"/>
              <a:gd name="connsiteX90" fmla="*/ 6333446 w 12192000"/>
              <a:gd name="connsiteY90" fmla="*/ 1997163 h 3482342"/>
              <a:gd name="connsiteX91" fmla="*/ 6294933 w 12192000"/>
              <a:gd name="connsiteY91" fmla="*/ 2019412 h 3482342"/>
              <a:gd name="connsiteX92" fmla="*/ 6238719 w 12192000"/>
              <a:gd name="connsiteY92" fmla="*/ 2042547 h 3482342"/>
              <a:gd name="connsiteX93" fmla="*/ 6187205 w 12192000"/>
              <a:gd name="connsiteY93" fmla="*/ 2060048 h 3482342"/>
              <a:gd name="connsiteX94" fmla="*/ 6138780 w 12192000"/>
              <a:gd name="connsiteY94" fmla="*/ 2081918 h 3482342"/>
              <a:gd name="connsiteX95" fmla="*/ 6120125 w 12192000"/>
              <a:gd name="connsiteY95" fmla="*/ 2109475 h 3482342"/>
              <a:gd name="connsiteX96" fmla="*/ 6056576 w 12192000"/>
              <a:gd name="connsiteY96" fmla="*/ 2120066 h 3482342"/>
              <a:gd name="connsiteX97" fmla="*/ 5993794 w 12192000"/>
              <a:gd name="connsiteY97" fmla="*/ 2122569 h 3482342"/>
              <a:gd name="connsiteX98" fmla="*/ 5943601 w 12192000"/>
              <a:gd name="connsiteY98" fmla="*/ 2137719 h 3482342"/>
              <a:gd name="connsiteX99" fmla="*/ 5898141 w 12192000"/>
              <a:gd name="connsiteY99" fmla="*/ 2144806 h 3482342"/>
              <a:gd name="connsiteX100" fmla="*/ 5855337 w 12192000"/>
              <a:gd name="connsiteY100" fmla="*/ 2137719 h 3482342"/>
              <a:gd name="connsiteX101" fmla="*/ 5817682 w 12192000"/>
              <a:gd name="connsiteY101" fmla="*/ 2157358 h 3482342"/>
              <a:gd name="connsiteX102" fmla="*/ 5735300 w 12192000"/>
              <a:gd name="connsiteY102" fmla="*/ 2158902 h 3482342"/>
              <a:gd name="connsiteX103" fmla="*/ 5591469 w 12192000"/>
              <a:gd name="connsiteY103" fmla="*/ 2178389 h 3482342"/>
              <a:gd name="connsiteX104" fmla="*/ 5505818 w 12192000"/>
              <a:gd name="connsiteY104" fmla="*/ 2194207 h 3482342"/>
              <a:gd name="connsiteX105" fmla="*/ 5452860 w 12192000"/>
              <a:gd name="connsiteY105" fmla="*/ 2180085 h 3482342"/>
              <a:gd name="connsiteX106" fmla="*/ 5414282 w 12192000"/>
              <a:gd name="connsiteY106" fmla="*/ 2183070 h 3482342"/>
              <a:gd name="connsiteX107" fmla="*/ 5368369 w 12192000"/>
              <a:gd name="connsiteY107" fmla="*/ 2204272 h 3482342"/>
              <a:gd name="connsiteX108" fmla="*/ 5336354 w 12192000"/>
              <a:gd name="connsiteY108" fmla="*/ 2218920 h 3482342"/>
              <a:gd name="connsiteX109" fmla="*/ 5291263 w 12192000"/>
              <a:gd name="connsiteY109" fmla="*/ 2239182 h 3482342"/>
              <a:gd name="connsiteX110" fmla="*/ 5255152 w 12192000"/>
              <a:gd name="connsiteY110" fmla="*/ 2247164 h 3482342"/>
              <a:gd name="connsiteX111" fmla="*/ 5233796 w 12192000"/>
              <a:gd name="connsiteY111" fmla="*/ 2268260 h 3482342"/>
              <a:gd name="connsiteX112" fmla="*/ 5212786 w 12192000"/>
              <a:gd name="connsiteY112" fmla="*/ 2296592 h 3482342"/>
              <a:gd name="connsiteX113" fmla="*/ 5173523 w 12192000"/>
              <a:gd name="connsiteY113" fmla="*/ 2309057 h 3482342"/>
              <a:gd name="connsiteX114" fmla="*/ 5123830 w 12192000"/>
              <a:gd name="connsiteY114" fmla="*/ 2307070 h 3482342"/>
              <a:gd name="connsiteX115" fmla="*/ 5065426 w 12192000"/>
              <a:gd name="connsiteY115" fmla="*/ 2324076 h 3482342"/>
              <a:gd name="connsiteX116" fmla="*/ 4975908 w 12192000"/>
              <a:gd name="connsiteY116" fmla="*/ 2364128 h 3482342"/>
              <a:gd name="connsiteX117" fmla="*/ 4913723 w 12192000"/>
              <a:gd name="connsiteY117" fmla="*/ 2385265 h 3482342"/>
              <a:gd name="connsiteX118" fmla="*/ 4746485 w 12192000"/>
              <a:gd name="connsiteY118" fmla="*/ 2451769 h 3482342"/>
              <a:gd name="connsiteX119" fmla="*/ 4681588 w 12192000"/>
              <a:gd name="connsiteY119" fmla="*/ 2467494 h 3482342"/>
              <a:gd name="connsiteX120" fmla="*/ 1783655 w 12192000"/>
              <a:gd name="connsiteY120" fmla="*/ 3163860 h 3482342"/>
              <a:gd name="connsiteX121" fmla="*/ 1325955 w 12192000"/>
              <a:gd name="connsiteY121" fmla="*/ 3176692 h 3482342"/>
              <a:gd name="connsiteX122" fmla="*/ 1190384 w 12192000"/>
              <a:gd name="connsiteY122" fmla="*/ 3203504 h 3482342"/>
              <a:gd name="connsiteX123" fmla="*/ 1094537 w 12192000"/>
              <a:gd name="connsiteY123" fmla="*/ 3229469 h 3482342"/>
              <a:gd name="connsiteX124" fmla="*/ 779276 w 12192000"/>
              <a:gd name="connsiteY124" fmla="*/ 3327290 h 3482342"/>
              <a:gd name="connsiteX125" fmla="*/ 600378 w 12192000"/>
              <a:gd name="connsiteY125" fmla="*/ 3335250 h 3482342"/>
              <a:gd name="connsiteX126" fmla="*/ 493457 w 12192000"/>
              <a:gd name="connsiteY126" fmla="*/ 3365044 h 3482342"/>
              <a:gd name="connsiteX127" fmla="*/ 349402 w 12192000"/>
              <a:gd name="connsiteY127" fmla="*/ 3380897 h 3482342"/>
              <a:gd name="connsiteX128" fmla="*/ 192183 w 12192000"/>
              <a:gd name="connsiteY128" fmla="*/ 3460075 h 3482342"/>
              <a:gd name="connsiteX129" fmla="*/ 46713 w 12192000"/>
              <a:gd name="connsiteY129" fmla="*/ 3462986 h 3482342"/>
              <a:gd name="connsiteX130" fmla="*/ 2765 w 12192000"/>
              <a:gd name="connsiteY130" fmla="*/ 3480770 h 3482342"/>
              <a:gd name="connsiteX131" fmla="*/ 0 w 12192000"/>
              <a:gd name="connsiteY131" fmla="*/ 3482342 h 3482342"/>
              <a:gd name="connsiteX132" fmla="*/ 0 w 12192000"/>
              <a:gd name="connsiteY13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495949 w 12192000"/>
              <a:gd name="connsiteY68" fmla="*/ 1902425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495949 w 12192000"/>
              <a:gd name="connsiteY68" fmla="*/ 1902425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393565 w 12192000"/>
              <a:gd name="connsiteY68" fmla="*/ 1965974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393565 w 12192000"/>
              <a:gd name="connsiteY68" fmla="*/ 1965974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506541 w 12192000"/>
              <a:gd name="connsiteY68" fmla="*/ 1905955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39694 w 12192000"/>
              <a:gd name="connsiteY41" fmla="*/ 1406905 h 3482342"/>
              <a:gd name="connsiteX42" fmla="*/ 10405409 w 12192000"/>
              <a:gd name="connsiteY42" fmla="*/ 1422789 h 3482342"/>
              <a:gd name="connsiteX43" fmla="*/ 10370530 w 12192000"/>
              <a:gd name="connsiteY43" fmla="*/ 1441596 h 3482342"/>
              <a:gd name="connsiteX44" fmla="*/ 10300239 w 12192000"/>
              <a:gd name="connsiteY44" fmla="*/ 1456332 h 3482342"/>
              <a:gd name="connsiteX45" fmla="*/ 10264922 w 12192000"/>
              <a:gd name="connsiteY45" fmla="*/ 1472107 h 3482342"/>
              <a:gd name="connsiteX46" fmla="*/ 10229629 w 12192000"/>
              <a:gd name="connsiteY46" fmla="*/ 1470454 h 3482342"/>
              <a:gd name="connsiteX47" fmla="*/ 10201385 w 12192000"/>
              <a:gd name="connsiteY47" fmla="*/ 1477515 h 3482342"/>
              <a:gd name="connsiteX48" fmla="*/ 10151958 w 12192000"/>
              <a:gd name="connsiteY48" fmla="*/ 1477515 h 3482342"/>
              <a:gd name="connsiteX49" fmla="*/ 10120184 w 12192000"/>
              <a:gd name="connsiteY49" fmla="*/ 1466924 h 3482342"/>
              <a:gd name="connsiteX50" fmla="*/ 10081348 w 12192000"/>
              <a:gd name="connsiteY50" fmla="*/ 1481046 h 3482342"/>
              <a:gd name="connsiteX51" fmla="*/ 10058690 w 12192000"/>
              <a:gd name="connsiteY51" fmla="*/ 1474888 h 3482342"/>
              <a:gd name="connsiteX52" fmla="*/ 10004424 w 12192000"/>
              <a:gd name="connsiteY52" fmla="*/ 1489801 h 3482342"/>
              <a:gd name="connsiteX53" fmla="*/ 9999951 w 12192000"/>
              <a:gd name="connsiteY53" fmla="*/ 1499127 h 3482342"/>
              <a:gd name="connsiteX54" fmla="*/ 9845462 w 12192000"/>
              <a:gd name="connsiteY54" fmla="*/ 1548192 h 3482342"/>
              <a:gd name="connsiteX55" fmla="*/ 9736156 w 12192000"/>
              <a:gd name="connsiteY55" fmla="*/ 1581928 h 3482342"/>
              <a:gd name="connsiteX56" fmla="*/ 9693355 w 12192000"/>
              <a:gd name="connsiteY56" fmla="*/ 1602632 h 3482342"/>
              <a:gd name="connsiteX57" fmla="*/ 9664242 w 12192000"/>
              <a:gd name="connsiteY57" fmla="*/ 1622075 h 3482342"/>
              <a:gd name="connsiteX58" fmla="*/ 9579195 w 12192000"/>
              <a:gd name="connsiteY58" fmla="*/ 1648017 h 3482342"/>
              <a:gd name="connsiteX59" fmla="*/ 9433652 w 12192000"/>
              <a:gd name="connsiteY59" fmla="*/ 1681174 h 3482342"/>
              <a:gd name="connsiteX60" fmla="*/ 9403775 w 12192000"/>
              <a:gd name="connsiteY60" fmla="*/ 1690403 h 3482342"/>
              <a:gd name="connsiteX61" fmla="*/ 9382503 w 12192000"/>
              <a:gd name="connsiteY61" fmla="*/ 1706957 h 3482342"/>
              <a:gd name="connsiteX62" fmla="*/ 9381410 w 12192000"/>
              <a:gd name="connsiteY62" fmla="*/ 1718312 h 3482342"/>
              <a:gd name="connsiteX63" fmla="*/ 9365685 w 12192000"/>
              <a:gd name="connsiteY63" fmla="*/ 1724772 h 3482342"/>
              <a:gd name="connsiteX64" fmla="*/ 9278020 w 12192000"/>
              <a:gd name="connsiteY64" fmla="*/ 1741161 h 3482342"/>
              <a:gd name="connsiteX65" fmla="*/ 9217145 w 12192000"/>
              <a:gd name="connsiteY65" fmla="*/ 1771195 h 3482342"/>
              <a:gd name="connsiteX66" fmla="*/ 8955875 w 12192000"/>
              <a:gd name="connsiteY66" fmla="*/ 1796806 h 3482342"/>
              <a:gd name="connsiteX67" fmla="*/ 8648415 w 12192000"/>
              <a:gd name="connsiteY67" fmla="*/ 1878623 h 3482342"/>
              <a:gd name="connsiteX68" fmla="*/ 8538519 w 12192000"/>
              <a:gd name="connsiteY68" fmla="*/ 1894114 h 3482342"/>
              <a:gd name="connsiteX69" fmla="*/ 8506541 w 12192000"/>
              <a:gd name="connsiteY69" fmla="*/ 1905955 h 3482342"/>
              <a:gd name="connsiteX70" fmla="*/ 8236214 w 12192000"/>
              <a:gd name="connsiteY70" fmla="*/ 1909725 h 3482342"/>
              <a:gd name="connsiteX71" fmla="*/ 8132104 w 12192000"/>
              <a:gd name="connsiteY71" fmla="*/ 1895727 h 3482342"/>
              <a:gd name="connsiteX72" fmla="*/ 7918078 w 12192000"/>
              <a:gd name="connsiteY72" fmla="*/ 1862668 h 3482342"/>
              <a:gd name="connsiteX73" fmla="*/ 7817899 w 12192000"/>
              <a:gd name="connsiteY73" fmla="*/ 1862176 h 3482342"/>
              <a:gd name="connsiteX74" fmla="*/ 7768994 w 12192000"/>
              <a:gd name="connsiteY74" fmla="*/ 1855721 h 3482342"/>
              <a:gd name="connsiteX75" fmla="*/ 7618027 w 12192000"/>
              <a:gd name="connsiteY75" fmla="*/ 1830959 h 3482342"/>
              <a:gd name="connsiteX76" fmla="*/ 7449425 w 12192000"/>
              <a:gd name="connsiteY76" fmla="*/ 1810910 h 3482342"/>
              <a:gd name="connsiteX77" fmla="*/ 7342915 w 12192000"/>
              <a:gd name="connsiteY77" fmla="*/ 1819827 h 3482342"/>
              <a:gd name="connsiteX78" fmla="*/ 7255191 w 12192000"/>
              <a:gd name="connsiteY78" fmla="*/ 1834354 h 3482342"/>
              <a:gd name="connsiteX79" fmla="*/ 7131205 w 12192000"/>
              <a:gd name="connsiteY79" fmla="*/ 1845557 h 3482342"/>
              <a:gd name="connsiteX80" fmla="*/ 6941837 w 12192000"/>
              <a:gd name="connsiteY80" fmla="*/ 1840640 h 3482342"/>
              <a:gd name="connsiteX81" fmla="*/ 6837145 w 12192000"/>
              <a:gd name="connsiteY81" fmla="*/ 1870724 h 3482342"/>
              <a:gd name="connsiteX82" fmla="*/ 6753991 w 12192000"/>
              <a:gd name="connsiteY82" fmla="*/ 1860969 h 3482342"/>
              <a:gd name="connsiteX83" fmla="*/ 6727754 w 12192000"/>
              <a:gd name="connsiteY83" fmla="*/ 1882372 h 3482342"/>
              <a:gd name="connsiteX84" fmla="*/ 6723371 w 12192000"/>
              <a:gd name="connsiteY84" fmla="*/ 1886494 h 3482342"/>
              <a:gd name="connsiteX85" fmla="*/ 6702779 w 12192000"/>
              <a:gd name="connsiteY85" fmla="*/ 1893601 h 3482342"/>
              <a:gd name="connsiteX86" fmla="*/ 6686657 w 12192000"/>
              <a:gd name="connsiteY86" fmla="*/ 1907344 h 3482342"/>
              <a:gd name="connsiteX87" fmla="*/ 6651330 w 12192000"/>
              <a:gd name="connsiteY87" fmla="*/ 1922921 h 3482342"/>
              <a:gd name="connsiteX88" fmla="*/ 6622958 w 12192000"/>
              <a:gd name="connsiteY88" fmla="*/ 1936255 h 3482342"/>
              <a:gd name="connsiteX89" fmla="*/ 6522602 w 12192000"/>
              <a:gd name="connsiteY89" fmla="*/ 1954133 h 3482342"/>
              <a:gd name="connsiteX90" fmla="*/ 6444344 w 12192000"/>
              <a:gd name="connsiteY90" fmla="*/ 1969663 h 3482342"/>
              <a:gd name="connsiteX91" fmla="*/ 6409626 w 12192000"/>
              <a:gd name="connsiteY91" fmla="*/ 1978846 h 3482342"/>
              <a:gd name="connsiteX92" fmla="*/ 6333446 w 12192000"/>
              <a:gd name="connsiteY92" fmla="*/ 1997163 h 3482342"/>
              <a:gd name="connsiteX93" fmla="*/ 6294933 w 12192000"/>
              <a:gd name="connsiteY93" fmla="*/ 2019412 h 3482342"/>
              <a:gd name="connsiteX94" fmla="*/ 6238719 w 12192000"/>
              <a:gd name="connsiteY94" fmla="*/ 2042547 h 3482342"/>
              <a:gd name="connsiteX95" fmla="*/ 6187205 w 12192000"/>
              <a:gd name="connsiteY95" fmla="*/ 2060048 h 3482342"/>
              <a:gd name="connsiteX96" fmla="*/ 6138780 w 12192000"/>
              <a:gd name="connsiteY96" fmla="*/ 2081918 h 3482342"/>
              <a:gd name="connsiteX97" fmla="*/ 6120125 w 12192000"/>
              <a:gd name="connsiteY97" fmla="*/ 2109475 h 3482342"/>
              <a:gd name="connsiteX98" fmla="*/ 6056576 w 12192000"/>
              <a:gd name="connsiteY98" fmla="*/ 2120066 h 3482342"/>
              <a:gd name="connsiteX99" fmla="*/ 5993794 w 12192000"/>
              <a:gd name="connsiteY99" fmla="*/ 2122569 h 3482342"/>
              <a:gd name="connsiteX100" fmla="*/ 5943601 w 12192000"/>
              <a:gd name="connsiteY100" fmla="*/ 2137719 h 3482342"/>
              <a:gd name="connsiteX101" fmla="*/ 5898141 w 12192000"/>
              <a:gd name="connsiteY101" fmla="*/ 2144806 h 3482342"/>
              <a:gd name="connsiteX102" fmla="*/ 5855337 w 12192000"/>
              <a:gd name="connsiteY102" fmla="*/ 2137719 h 3482342"/>
              <a:gd name="connsiteX103" fmla="*/ 5817682 w 12192000"/>
              <a:gd name="connsiteY103" fmla="*/ 2157358 h 3482342"/>
              <a:gd name="connsiteX104" fmla="*/ 5735300 w 12192000"/>
              <a:gd name="connsiteY104" fmla="*/ 2158902 h 3482342"/>
              <a:gd name="connsiteX105" fmla="*/ 5591469 w 12192000"/>
              <a:gd name="connsiteY105" fmla="*/ 2178389 h 3482342"/>
              <a:gd name="connsiteX106" fmla="*/ 5505818 w 12192000"/>
              <a:gd name="connsiteY106" fmla="*/ 2194207 h 3482342"/>
              <a:gd name="connsiteX107" fmla="*/ 5452860 w 12192000"/>
              <a:gd name="connsiteY107" fmla="*/ 2180085 h 3482342"/>
              <a:gd name="connsiteX108" fmla="*/ 5414282 w 12192000"/>
              <a:gd name="connsiteY108" fmla="*/ 2183070 h 3482342"/>
              <a:gd name="connsiteX109" fmla="*/ 5368369 w 12192000"/>
              <a:gd name="connsiteY109" fmla="*/ 2204272 h 3482342"/>
              <a:gd name="connsiteX110" fmla="*/ 5336354 w 12192000"/>
              <a:gd name="connsiteY110" fmla="*/ 2218920 h 3482342"/>
              <a:gd name="connsiteX111" fmla="*/ 5291263 w 12192000"/>
              <a:gd name="connsiteY111" fmla="*/ 2239182 h 3482342"/>
              <a:gd name="connsiteX112" fmla="*/ 5255152 w 12192000"/>
              <a:gd name="connsiteY112" fmla="*/ 2247164 h 3482342"/>
              <a:gd name="connsiteX113" fmla="*/ 5233796 w 12192000"/>
              <a:gd name="connsiteY113" fmla="*/ 2268260 h 3482342"/>
              <a:gd name="connsiteX114" fmla="*/ 5212786 w 12192000"/>
              <a:gd name="connsiteY114" fmla="*/ 2296592 h 3482342"/>
              <a:gd name="connsiteX115" fmla="*/ 5173523 w 12192000"/>
              <a:gd name="connsiteY115" fmla="*/ 2309057 h 3482342"/>
              <a:gd name="connsiteX116" fmla="*/ 5123830 w 12192000"/>
              <a:gd name="connsiteY116" fmla="*/ 2307070 h 3482342"/>
              <a:gd name="connsiteX117" fmla="*/ 5065426 w 12192000"/>
              <a:gd name="connsiteY117" fmla="*/ 2324076 h 3482342"/>
              <a:gd name="connsiteX118" fmla="*/ 4975908 w 12192000"/>
              <a:gd name="connsiteY118" fmla="*/ 2364128 h 3482342"/>
              <a:gd name="connsiteX119" fmla="*/ 4913723 w 12192000"/>
              <a:gd name="connsiteY119" fmla="*/ 2385265 h 3482342"/>
              <a:gd name="connsiteX120" fmla="*/ 4746485 w 12192000"/>
              <a:gd name="connsiteY120" fmla="*/ 2451769 h 3482342"/>
              <a:gd name="connsiteX121" fmla="*/ 4681588 w 12192000"/>
              <a:gd name="connsiteY121" fmla="*/ 2467494 h 3482342"/>
              <a:gd name="connsiteX122" fmla="*/ 1783655 w 12192000"/>
              <a:gd name="connsiteY122" fmla="*/ 3163860 h 3482342"/>
              <a:gd name="connsiteX123" fmla="*/ 1325955 w 12192000"/>
              <a:gd name="connsiteY123" fmla="*/ 3176692 h 3482342"/>
              <a:gd name="connsiteX124" fmla="*/ 1190384 w 12192000"/>
              <a:gd name="connsiteY124" fmla="*/ 3203504 h 3482342"/>
              <a:gd name="connsiteX125" fmla="*/ 1094537 w 12192000"/>
              <a:gd name="connsiteY125" fmla="*/ 3229469 h 3482342"/>
              <a:gd name="connsiteX126" fmla="*/ 779276 w 12192000"/>
              <a:gd name="connsiteY126" fmla="*/ 3327290 h 3482342"/>
              <a:gd name="connsiteX127" fmla="*/ 600378 w 12192000"/>
              <a:gd name="connsiteY127" fmla="*/ 3335250 h 3482342"/>
              <a:gd name="connsiteX128" fmla="*/ 493457 w 12192000"/>
              <a:gd name="connsiteY128" fmla="*/ 3365044 h 3482342"/>
              <a:gd name="connsiteX129" fmla="*/ 349402 w 12192000"/>
              <a:gd name="connsiteY129" fmla="*/ 3380897 h 3482342"/>
              <a:gd name="connsiteX130" fmla="*/ 192183 w 12192000"/>
              <a:gd name="connsiteY130" fmla="*/ 3460075 h 3482342"/>
              <a:gd name="connsiteX131" fmla="*/ 46713 w 12192000"/>
              <a:gd name="connsiteY131" fmla="*/ 3462986 h 3482342"/>
              <a:gd name="connsiteX132" fmla="*/ 2765 w 12192000"/>
              <a:gd name="connsiteY132" fmla="*/ 3480770 h 3482342"/>
              <a:gd name="connsiteX133" fmla="*/ 0 w 12192000"/>
              <a:gd name="connsiteY133" fmla="*/ 3482342 h 3482342"/>
              <a:gd name="connsiteX134" fmla="*/ 0 w 12192000"/>
              <a:gd name="connsiteY13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6375 w 12192000"/>
              <a:gd name="connsiteY33" fmla="*/ 1342640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39694 w 12192000"/>
              <a:gd name="connsiteY41" fmla="*/ 1406905 h 3482342"/>
              <a:gd name="connsiteX42" fmla="*/ 10405409 w 12192000"/>
              <a:gd name="connsiteY42" fmla="*/ 1422789 h 3482342"/>
              <a:gd name="connsiteX43" fmla="*/ 10370530 w 12192000"/>
              <a:gd name="connsiteY43" fmla="*/ 1441596 h 3482342"/>
              <a:gd name="connsiteX44" fmla="*/ 10300239 w 12192000"/>
              <a:gd name="connsiteY44" fmla="*/ 1456332 h 3482342"/>
              <a:gd name="connsiteX45" fmla="*/ 10264922 w 12192000"/>
              <a:gd name="connsiteY45" fmla="*/ 1472107 h 3482342"/>
              <a:gd name="connsiteX46" fmla="*/ 10229629 w 12192000"/>
              <a:gd name="connsiteY46" fmla="*/ 1470454 h 3482342"/>
              <a:gd name="connsiteX47" fmla="*/ 10201385 w 12192000"/>
              <a:gd name="connsiteY47" fmla="*/ 1477515 h 3482342"/>
              <a:gd name="connsiteX48" fmla="*/ 10151958 w 12192000"/>
              <a:gd name="connsiteY48" fmla="*/ 1477515 h 3482342"/>
              <a:gd name="connsiteX49" fmla="*/ 10120184 w 12192000"/>
              <a:gd name="connsiteY49" fmla="*/ 1466924 h 3482342"/>
              <a:gd name="connsiteX50" fmla="*/ 10081348 w 12192000"/>
              <a:gd name="connsiteY50" fmla="*/ 1481046 h 3482342"/>
              <a:gd name="connsiteX51" fmla="*/ 10058690 w 12192000"/>
              <a:gd name="connsiteY51" fmla="*/ 1474888 h 3482342"/>
              <a:gd name="connsiteX52" fmla="*/ 10004424 w 12192000"/>
              <a:gd name="connsiteY52" fmla="*/ 1489801 h 3482342"/>
              <a:gd name="connsiteX53" fmla="*/ 9999951 w 12192000"/>
              <a:gd name="connsiteY53" fmla="*/ 1499127 h 3482342"/>
              <a:gd name="connsiteX54" fmla="*/ 9845462 w 12192000"/>
              <a:gd name="connsiteY54" fmla="*/ 1548192 h 3482342"/>
              <a:gd name="connsiteX55" fmla="*/ 9736156 w 12192000"/>
              <a:gd name="connsiteY55" fmla="*/ 1581928 h 3482342"/>
              <a:gd name="connsiteX56" fmla="*/ 9693355 w 12192000"/>
              <a:gd name="connsiteY56" fmla="*/ 1602632 h 3482342"/>
              <a:gd name="connsiteX57" fmla="*/ 9664242 w 12192000"/>
              <a:gd name="connsiteY57" fmla="*/ 1622075 h 3482342"/>
              <a:gd name="connsiteX58" fmla="*/ 9579195 w 12192000"/>
              <a:gd name="connsiteY58" fmla="*/ 1648017 h 3482342"/>
              <a:gd name="connsiteX59" fmla="*/ 9433652 w 12192000"/>
              <a:gd name="connsiteY59" fmla="*/ 1681174 h 3482342"/>
              <a:gd name="connsiteX60" fmla="*/ 9403775 w 12192000"/>
              <a:gd name="connsiteY60" fmla="*/ 1690403 h 3482342"/>
              <a:gd name="connsiteX61" fmla="*/ 9382503 w 12192000"/>
              <a:gd name="connsiteY61" fmla="*/ 1706957 h 3482342"/>
              <a:gd name="connsiteX62" fmla="*/ 9381410 w 12192000"/>
              <a:gd name="connsiteY62" fmla="*/ 1718312 h 3482342"/>
              <a:gd name="connsiteX63" fmla="*/ 9365685 w 12192000"/>
              <a:gd name="connsiteY63" fmla="*/ 1724772 h 3482342"/>
              <a:gd name="connsiteX64" fmla="*/ 9278020 w 12192000"/>
              <a:gd name="connsiteY64" fmla="*/ 1741161 h 3482342"/>
              <a:gd name="connsiteX65" fmla="*/ 9217145 w 12192000"/>
              <a:gd name="connsiteY65" fmla="*/ 1771195 h 3482342"/>
              <a:gd name="connsiteX66" fmla="*/ 8955875 w 12192000"/>
              <a:gd name="connsiteY66" fmla="*/ 1796806 h 3482342"/>
              <a:gd name="connsiteX67" fmla="*/ 8648415 w 12192000"/>
              <a:gd name="connsiteY67" fmla="*/ 1878623 h 3482342"/>
              <a:gd name="connsiteX68" fmla="*/ 8538519 w 12192000"/>
              <a:gd name="connsiteY68" fmla="*/ 1894114 h 3482342"/>
              <a:gd name="connsiteX69" fmla="*/ 8506541 w 12192000"/>
              <a:gd name="connsiteY69" fmla="*/ 1905955 h 3482342"/>
              <a:gd name="connsiteX70" fmla="*/ 8236214 w 12192000"/>
              <a:gd name="connsiteY70" fmla="*/ 1909725 h 3482342"/>
              <a:gd name="connsiteX71" fmla="*/ 8132104 w 12192000"/>
              <a:gd name="connsiteY71" fmla="*/ 1895727 h 3482342"/>
              <a:gd name="connsiteX72" fmla="*/ 7918078 w 12192000"/>
              <a:gd name="connsiteY72" fmla="*/ 1862668 h 3482342"/>
              <a:gd name="connsiteX73" fmla="*/ 7817899 w 12192000"/>
              <a:gd name="connsiteY73" fmla="*/ 1862176 h 3482342"/>
              <a:gd name="connsiteX74" fmla="*/ 7768994 w 12192000"/>
              <a:gd name="connsiteY74" fmla="*/ 1855721 h 3482342"/>
              <a:gd name="connsiteX75" fmla="*/ 7618027 w 12192000"/>
              <a:gd name="connsiteY75" fmla="*/ 1830959 h 3482342"/>
              <a:gd name="connsiteX76" fmla="*/ 7449425 w 12192000"/>
              <a:gd name="connsiteY76" fmla="*/ 1810910 h 3482342"/>
              <a:gd name="connsiteX77" fmla="*/ 7342915 w 12192000"/>
              <a:gd name="connsiteY77" fmla="*/ 1819827 h 3482342"/>
              <a:gd name="connsiteX78" fmla="*/ 7255191 w 12192000"/>
              <a:gd name="connsiteY78" fmla="*/ 1834354 h 3482342"/>
              <a:gd name="connsiteX79" fmla="*/ 7131205 w 12192000"/>
              <a:gd name="connsiteY79" fmla="*/ 1845557 h 3482342"/>
              <a:gd name="connsiteX80" fmla="*/ 6941837 w 12192000"/>
              <a:gd name="connsiteY80" fmla="*/ 1840640 h 3482342"/>
              <a:gd name="connsiteX81" fmla="*/ 6837145 w 12192000"/>
              <a:gd name="connsiteY81" fmla="*/ 1870724 h 3482342"/>
              <a:gd name="connsiteX82" fmla="*/ 6753991 w 12192000"/>
              <a:gd name="connsiteY82" fmla="*/ 1860969 h 3482342"/>
              <a:gd name="connsiteX83" fmla="*/ 6727754 w 12192000"/>
              <a:gd name="connsiteY83" fmla="*/ 1882372 h 3482342"/>
              <a:gd name="connsiteX84" fmla="*/ 6723371 w 12192000"/>
              <a:gd name="connsiteY84" fmla="*/ 1886494 h 3482342"/>
              <a:gd name="connsiteX85" fmla="*/ 6702779 w 12192000"/>
              <a:gd name="connsiteY85" fmla="*/ 1893601 h 3482342"/>
              <a:gd name="connsiteX86" fmla="*/ 6686657 w 12192000"/>
              <a:gd name="connsiteY86" fmla="*/ 1907344 h 3482342"/>
              <a:gd name="connsiteX87" fmla="*/ 6651330 w 12192000"/>
              <a:gd name="connsiteY87" fmla="*/ 1922921 h 3482342"/>
              <a:gd name="connsiteX88" fmla="*/ 6622958 w 12192000"/>
              <a:gd name="connsiteY88" fmla="*/ 1936255 h 3482342"/>
              <a:gd name="connsiteX89" fmla="*/ 6522602 w 12192000"/>
              <a:gd name="connsiteY89" fmla="*/ 1954133 h 3482342"/>
              <a:gd name="connsiteX90" fmla="*/ 6444344 w 12192000"/>
              <a:gd name="connsiteY90" fmla="*/ 1969663 h 3482342"/>
              <a:gd name="connsiteX91" fmla="*/ 6409626 w 12192000"/>
              <a:gd name="connsiteY91" fmla="*/ 1978846 h 3482342"/>
              <a:gd name="connsiteX92" fmla="*/ 6333446 w 12192000"/>
              <a:gd name="connsiteY92" fmla="*/ 1997163 h 3482342"/>
              <a:gd name="connsiteX93" fmla="*/ 6294933 w 12192000"/>
              <a:gd name="connsiteY93" fmla="*/ 2019412 h 3482342"/>
              <a:gd name="connsiteX94" fmla="*/ 6238719 w 12192000"/>
              <a:gd name="connsiteY94" fmla="*/ 2042547 h 3482342"/>
              <a:gd name="connsiteX95" fmla="*/ 6187205 w 12192000"/>
              <a:gd name="connsiteY95" fmla="*/ 2060048 h 3482342"/>
              <a:gd name="connsiteX96" fmla="*/ 6138780 w 12192000"/>
              <a:gd name="connsiteY96" fmla="*/ 2081918 h 3482342"/>
              <a:gd name="connsiteX97" fmla="*/ 6120125 w 12192000"/>
              <a:gd name="connsiteY97" fmla="*/ 2109475 h 3482342"/>
              <a:gd name="connsiteX98" fmla="*/ 6056576 w 12192000"/>
              <a:gd name="connsiteY98" fmla="*/ 2120066 h 3482342"/>
              <a:gd name="connsiteX99" fmla="*/ 5993794 w 12192000"/>
              <a:gd name="connsiteY99" fmla="*/ 2122569 h 3482342"/>
              <a:gd name="connsiteX100" fmla="*/ 5943601 w 12192000"/>
              <a:gd name="connsiteY100" fmla="*/ 2137719 h 3482342"/>
              <a:gd name="connsiteX101" fmla="*/ 5898141 w 12192000"/>
              <a:gd name="connsiteY101" fmla="*/ 2144806 h 3482342"/>
              <a:gd name="connsiteX102" fmla="*/ 5855337 w 12192000"/>
              <a:gd name="connsiteY102" fmla="*/ 2137719 h 3482342"/>
              <a:gd name="connsiteX103" fmla="*/ 5817682 w 12192000"/>
              <a:gd name="connsiteY103" fmla="*/ 2157358 h 3482342"/>
              <a:gd name="connsiteX104" fmla="*/ 5735300 w 12192000"/>
              <a:gd name="connsiteY104" fmla="*/ 2158902 h 3482342"/>
              <a:gd name="connsiteX105" fmla="*/ 5591469 w 12192000"/>
              <a:gd name="connsiteY105" fmla="*/ 2178389 h 3482342"/>
              <a:gd name="connsiteX106" fmla="*/ 5505818 w 12192000"/>
              <a:gd name="connsiteY106" fmla="*/ 2194207 h 3482342"/>
              <a:gd name="connsiteX107" fmla="*/ 5452860 w 12192000"/>
              <a:gd name="connsiteY107" fmla="*/ 2180085 h 3482342"/>
              <a:gd name="connsiteX108" fmla="*/ 5414282 w 12192000"/>
              <a:gd name="connsiteY108" fmla="*/ 2183070 h 3482342"/>
              <a:gd name="connsiteX109" fmla="*/ 5368369 w 12192000"/>
              <a:gd name="connsiteY109" fmla="*/ 2204272 h 3482342"/>
              <a:gd name="connsiteX110" fmla="*/ 5336354 w 12192000"/>
              <a:gd name="connsiteY110" fmla="*/ 2218920 h 3482342"/>
              <a:gd name="connsiteX111" fmla="*/ 5291263 w 12192000"/>
              <a:gd name="connsiteY111" fmla="*/ 2239182 h 3482342"/>
              <a:gd name="connsiteX112" fmla="*/ 5255152 w 12192000"/>
              <a:gd name="connsiteY112" fmla="*/ 2247164 h 3482342"/>
              <a:gd name="connsiteX113" fmla="*/ 5233796 w 12192000"/>
              <a:gd name="connsiteY113" fmla="*/ 2268260 h 3482342"/>
              <a:gd name="connsiteX114" fmla="*/ 5212786 w 12192000"/>
              <a:gd name="connsiteY114" fmla="*/ 2296592 h 3482342"/>
              <a:gd name="connsiteX115" fmla="*/ 5173523 w 12192000"/>
              <a:gd name="connsiteY115" fmla="*/ 2309057 h 3482342"/>
              <a:gd name="connsiteX116" fmla="*/ 5123830 w 12192000"/>
              <a:gd name="connsiteY116" fmla="*/ 2307070 h 3482342"/>
              <a:gd name="connsiteX117" fmla="*/ 5065426 w 12192000"/>
              <a:gd name="connsiteY117" fmla="*/ 2324076 h 3482342"/>
              <a:gd name="connsiteX118" fmla="*/ 4975908 w 12192000"/>
              <a:gd name="connsiteY118" fmla="*/ 2364128 h 3482342"/>
              <a:gd name="connsiteX119" fmla="*/ 4913723 w 12192000"/>
              <a:gd name="connsiteY119" fmla="*/ 2385265 h 3482342"/>
              <a:gd name="connsiteX120" fmla="*/ 4746485 w 12192000"/>
              <a:gd name="connsiteY120" fmla="*/ 2451769 h 3482342"/>
              <a:gd name="connsiteX121" fmla="*/ 4681588 w 12192000"/>
              <a:gd name="connsiteY121" fmla="*/ 2467494 h 3482342"/>
              <a:gd name="connsiteX122" fmla="*/ 1783655 w 12192000"/>
              <a:gd name="connsiteY122" fmla="*/ 3163860 h 3482342"/>
              <a:gd name="connsiteX123" fmla="*/ 1325955 w 12192000"/>
              <a:gd name="connsiteY123" fmla="*/ 3176692 h 3482342"/>
              <a:gd name="connsiteX124" fmla="*/ 1190384 w 12192000"/>
              <a:gd name="connsiteY124" fmla="*/ 3203504 h 3482342"/>
              <a:gd name="connsiteX125" fmla="*/ 1094537 w 12192000"/>
              <a:gd name="connsiteY125" fmla="*/ 3229469 h 3482342"/>
              <a:gd name="connsiteX126" fmla="*/ 779276 w 12192000"/>
              <a:gd name="connsiteY126" fmla="*/ 3327290 h 3482342"/>
              <a:gd name="connsiteX127" fmla="*/ 600378 w 12192000"/>
              <a:gd name="connsiteY127" fmla="*/ 3335250 h 3482342"/>
              <a:gd name="connsiteX128" fmla="*/ 493457 w 12192000"/>
              <a:gd name="connsiteY128" fmla="*/ 3365044 h 3482342"/>
              <a:gd name="connsiteX129" fmla="*/ 349402 w 12192000"/>
              <a:gd name="connsiteY129" fmla="*/ 3380897 h 3482342"/>
              <a:gd name="connsiteX130" fmla="*/ 192183 w 12192000"/>
              <a:gd name="connsiteY130" fmla="*/ 3460075 h 3482342"/>
              <a:gd name="connsiteX131" fmla="*/ 46713 w 12192000"/>
              <a:gd name="connsiteY131" fmla="*/ 3462986 h 3482342"/>
              <a:gd name="connsiteX132" fmla="*/ 2765 w 12192000"/>
              <a:gd name="connsiteY132" fmla="*/ 3480770 h 3482342"/>
              <a:gd name="connsiteX133" fmla="*/ 0 w 12192000"/>
              <a:gd name="connsiteY133" fmla="*/ 3482342 h 3482342"/>
              <a:gd name="connsiteX134" fmla="*/ 0 w 12192000"/>
              <a:gd name="connsiteY13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6375 w 12192000"/>
              <a:gd name="connsiteY33" fmla="*/ 1342640 h 3482342"/>
              <a:gd name="connsiteX34" fmla="*/ 10636304 w 12192000"/>
              <a:gd name="connsiteY34" fmla="*/ 1342641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39694 w 12192000"/>
              <a:gd name="connsiteY41" fmla="*/ 1406905 h 3482342"/>
              <a:gd name="connsiteX42" fmla="*/ 10405409 w 12192000"/>
              <a:gd name="connsiteY42" fmla="*/ 1422789 h 3482342"/>
              <a:gd name="connsiteX43" fmla="*/ 10370530 w 12192000"/>
              <a:gd name="connsiteY43" fmla="*/ 1441596 h 3482342"/>
              <a:gd name="connsiteX44" fmla="*/ 10300239 w 12192000"/>
              <a:gd name="connsiteY44" fmla="*/ 1456332 h 3482342"/>
              <a:gd name="connsiteX45" fmla="*/ 10264922 w 12192000"/>
              <a:gd name="connsiteY45" fmla="*/ 1472107 h 3482342"/>
              <a:gd name="connsiteX46" fmla="*/ 10229629 w 12192000"/>
              <a:gd name="connsiteY46" fmla="*/ 1470454 h 3482342"/>
              <a:gd name="connsiteX47" fmla="*/ 10201385 w 12192000"/>
              <a:gd name="connsiteY47" fmla="*/ 1477515 h 3482342"/>
              <a:gd name="connsiteX48" fmla="*/ 10151958 w 12192000"/>
              <a:gd name="connsiteY48" fmla="*/ 1477515 h 3482342"/>
              <a:gd name="connsiteX49" fmla="*/ 10120184 w 12192000"/>
              <a:gd name="connsiteY49" fmla="*/ 1466924 h 3482342"/>
              <a:gd name="connsiteX50" fmla="*/ 10081348 w 12192000"/>
              <a:gd name="connsiteY50" fmla="*/ 1481046 h 3482342"/>
              <a:gd name="connsiteX51" fmla="*/ 10058690 w 12192000"/>
              <a:gd name="connsiteY51" fmla="*/ 1474888 h 3482342"/>
              <a:gd name="connsiteX52" fmla="*/ 10004424 w 12192000"/>
              <a:gd name="connsiteY52" fmla="*/ 1489801 h 3482342"/>
              <a:gd name="connsiteX53" fmla="*/ 9999951 w 12192000"/>
              <a:gd name="connsiteY53" fmla="*/ 1499127 h 3482342"/>
              <a:gd name="connsiteX54" fmla="*/ 9845462 w 12192000"/>
              <a:gd name="connsiteY54" fmla="*/ 1548192 h 3482342"/>
              <a:gd name="connsiteX55" fmla="*/ 9736156 w 12192000"/>
              <a:gd name="connsiteY55" fmla="*/ 1581928 h 3482342"/>
              <a:gd name="connsiteX56" fmla="*/ 9693355 w 12192000"/>
              <a:gd name="connsiteY56" fmla="*/ 1602632 h 3482342"/>
              <a:gd name="connsiteX57" fmla="*/ 9664242 w 12192000"/>
              <a:gd name="connsiteY57" fmla="*/ 1622075 h 3482342"/>
              <a:gd name="connsiteX58" fmla="*/ 9579195 w 12192000"/>
              <a:gd name="connsiteY58" fmla="*/ 1648017 h 3482342"/>
              <a:gd name="connsiteX59" fmla="*/ 9433652 w 12192000"/>
              <a:gd name="connsiteY59" fmla="*/ 1681174 h 3482342"/>
              <a:gd name="connsiteX60" fmla="*/ 9403775 w 12192000"/>
              <a:gd name="connsiteY60" fmla="*/ 1690403 h 3482342"/>
              <a:gd name="connsiteX61" fmla="*/ 9382503 w 12192000"/>
              <a:gd name="connsiteY61" fmla="*/ 1706957 h 3482342"/>
              <a:gd name="connsiteX62" fmla="*/ 9381410 w 12192000"/>
              <a:gd name="connsiteY62" fmla="*/ 1718312 h 3482342"/>
              <a:gd name="connsiteX63" fmla="*/ 9365685 w 12192000"/>
              <a:gd name="connsiteY63" fmla="*/ 1724772 h 3482342"/>
              <a:gd name="connsiteX64" fmla="*/ 9278020 w 12192000"/>
              <a:gd name="connsiteY64" fmla="*/ 1741161 h 3482342"/>
              <a:gd name="connsiteX65" fmla="*/ 9217145 w 12192000"/>
              <a:gd name="connsiteY65" fmla="*/ 1771195 h 3482342"/>
              <a:gd name="connsiteX66" fmla="*/ 8955875 w 12192000"/>
              <a:gd name="connsiteY66" fmla="*/ 1796806 h 3482342"/>
              <a:gd name="connsiteX67" fmla="*/ 8648415 w 12192000"/>
              <a:gd name="connsiteY67" fmla="*/ 1878623 h 3482342"/>
              <a:gd name="connsiteX68" fmla="*/ 8538519 w 12192000"/>
              <a:gd name="connsiteY68" fmla="*/ 1894114 h 3482342"/>
              <a:gd name="connsiteX69" fmla="*/ 8506541 w 12192000"/>
              <a:gd name="connsiteY69" fmla="*/ 1905955 h 3482342"/>
              <a:gd name="connsiteX70" fmla="*/ 8236214 w 12192000"/>
              <a:gd name="connsiteY70" fmla="*/ 1909725 h 3482342"/>
              <a:gd name="connsiteX71" fmla="*/ 8132104 w 12192000"/>
              <a:gd name="connsiteY71" fmla="*/ 1895727 h 3482342"/>
              <a:gd name="connsiteX72" fmla="*/ 7918078 w 12192000"/>
              <a:gd name="connsiteY72" fmla="*/ 1862668 h 3482342"/>
              <a:gd name="connsiteX73" fmla="*/ 7817899 w 12192000"/>
              <a:gd name="connsiteY73" fmla="*/ 1862176 h 3482342"/>
              <a:gd name="connsiteX74" fmla="*/ 7768994 w 12192000"/>
              <a:gd name="connsiteY74" fmla="*/ 1855721 h 3482342"/>
              <a:gd name="connsiteX75" fmla="*/ 7618027 w 12192000"/>
              <a:gd name="connsiteY75" fmla="*/ 1830959 h 3482342"/>
              <a:gd name="connsiteX76" fmla="*/ 7449425 w 12192000"/>
              <a:gd name="connsiteY76" fmla="*/ 1810910 h 3482342"/>
              <a:gd name="connsiteX77" fmla="*/ 7342915 w 12192000"/>
              <a:gd name="connsiteY77" fmla="*/ 1819827 h 3482342"/>
              <a:gd name="connsiteX78" fmla="*/ 7255191 w 12192000"/>
              <a:gd name="connsiteY78" fmla="*/ 1834354 h 3482342"/>
              <a:gd name="connsiteX79" fmla="*/ 7131205 w 12192000"/>
              <a:gd name="connsiteY79" fmla="*/ 1845557 h 3482342"/>
              <a:gd name="connsiteX80" fmla="*/ 6941837 w 12192000"/>
              <a:gd name="connsiteY80" fmla="*/ 1840640 h 3482342"/>
              <a:gd name="connsiteX81" fmla="*/ 6837145 w 12192000"/>
              <a:gd name="connsiteY81" fmla="*/ 1870724 h 3482342"/>
              <a:gd name="connsiteX82" fmla="*/ 6753991 w 12192000"/>
              <a:gd name="connsiteY82" fmla="*/ 1860969 h 3482342"/>
              <a:gd name="connsiteX83" fmla="*/ 6727754 w 12192000"/>
              <a:gd name="connsiteY83" fmla="*/ 1882372 h 3482342"/>
              <a:gd name="connsiteX84" fmla="*/ 6723371 w 12192000"/>
              <a:gd name="connsiteY84" fmla="*/ 1886494 h 3482342"/>
              <a:gd name="connsiteX85" fmla="*/ 6702779 w 12192000"/>
              <a:gd name="connsiteY85" fmla="*/ 1893601 h 3482342"/>
              <a:gd name="connsiteX86" fmla="*/ 6686657 w 12192000"/>
              <a:gd name="connsiteY86" fmla="*/ 1907344 h 3482342"/>
              <a:gd name="connsiteX87" fmla="*/ 6651330 w 12192000"/>
              <a:gd name="connsiteY87" fmla="*/ 1922921 h 3482342"/>
              <a:gd name="connsiteX88" fmla="*/ 6622958 w 12192000"/>
              <a:gd name="connsiteY88" fmla="*/ 1936255 h 3482342"/>
              <a:gd name="connsiteX89" fmla="*/ 6522602 w 12192000"/>
              <a:gd name="connsiteY89" fmla="*/ 1954133 h 3482342"/>
              <a:gd name="connsiteX90" fmla="*/ 6444344 w 12192000"/>
              <a:gd name="connsiteY90" fmla="*/ 1969663 h 3482342"/>
              <a:gd name="connsiteX91" fmla="*/ 6409626 w 12192000"/>
              <a:gd name="connsiteY91" fmla="*/ 1978846 h 3482342"/>
              <a:gd name="connsiteX92" fmla="*/ 6333446 w 12192000"/>
              <a:gd name="connsiteY92" fmla="*/ 1997163 h 3482342"/>
              <a:gd name="connsiteX93" fmla="*/ 6294933 w 12192000"/>
              <a:gd name="connsiteY93" fmla="*/ 2019412 h 3482342"/>
              <a:gd name="connsiteX94" fmla="*/ 6238719 w 12192000"/>
              <a:gd name="connsiteY94" fmla="*/ 2042547 h 3482342"/>
              <a:gd name="connsiteX95" fmla="*/ 6187205 w 12192000"/>
              <a:gd name="connsiteY95" fmla="*/ 2060048 h 3482342"/>
              <a:gd name="connsiteX96" fmla="*/ 6138780 w 12192000"/>
              <a:gd name="connsiteY96" fmla="*/ 2081918 h 3482342"/>
              <a:gd name="connsiteX97" fmla="*/ 6120125 w 12192000"/>
              <a:gd name="connsiteY97" fmla="*/ 2109475 h 3482342"/>
              <a:gd name="connsiteX98" fmla="*/ 6056576 w 12192000"/>
              <a:gd name="connsiteY98" fmla="*/ 2120066 h 3482342"/>
              <a:gd name="connsiteX99" fmla="*/ 5993794 w 12192000"/>
              <a:gd name="connsiteY99" fmla="*/ 2122569 h 3482342"/>
              <a:gd name="connsiteX100" fmla="*/ 5943601 w 12192000"/>
              <a:gd name="connsiteY100" fmla="*/ 2137719 h 3482342"/>
              <a:gd name="connsiteX101" fmla="*/ 5898141 w 12192000"/>
              <a:gd name="connsiteY101" fmla="*/ 2144806 h 3482342"/>
              <a:gd name="connsiteX102" fmla="*/ 5855337 w 12192000"/>
              <a:gd name="connsiteY102" fmla="*/ 2137719 h 3482342"/>
              <a:gd name="connsiteX103" fmla="*/ 5817682 w 12192000"/>
              <a:gd name="connsiteY103" fmla="*/ 2157358 h 3482342"/>
              <a:gd name="connsiteX104" fmla="*/ 5735300 w 12192000"/>
              <a:gd name="connsiteY104" fmla="*/ 2158902 h 3482342"/>
              <a:gd name="connsiteX105" fmla="*/ 5591469 w 12192000"/>
              <a:gd name="connsiteY105" fmla="*/ 2178389 h 3482342"/>
              <a:gd name="connsiteX106" fmla="*/ 5505818 w 12192000"/>
              <a:gd name="connsiteY106" fmla="*/ 2194207 h 3482342"/>
              <a:gd name="connsiteX107" fmla="*/ 5452860 w 12192000"/>
              <a:gd name="connsiteY107" fmla="*/ 2180085 h 3482342"/>
              <a:gd name="connsiteX108" fmla="*/ 5414282 w 12192000"/>
              <a:gd name="connsiteY108" fmla="*/ 2183070 h 3482342"/>
              <a:gd name="connsiteX109" fmla="*/ 5368369 w 12192000"/>
              <a:gd name="connsiteY109" fmla="*/ 2204272 h 3482342"/>
              <a:gd name="connsiteX110" fmla="*/ 5336354 w 12192000"/>
              <a:gd name="connsiteY110" fmla="*/ 2218920 h 3482342"/>
              <a:gd name="connsiteX111" fmla="*/ 5291263 w 12192000"/>
              <a:gd name="connsiteY111" fmla="*/ 2239182 h 3482342"/>
              <a:gd name="connsiteX112" fmla="*/ 5255152 w 12192000"/>
              <a:gd name="connsiteY112" fmla="*/ 2247164 h 3482342"/>
              <a:gd name="connsiteX113" fmla="*/ 5233796 w 12192000"/>
              <a:gd name="connsiteY113" fmla="*/ 2268260 h 3482342"/>
              <a:gd name="connsiteX114" fmla="*/ 5212786 w 12192000"/>
              <a:gd name="connsiteY114" fmla="*/ 2296592 h 3482342"/>
              <a:gd name="connsiteX115" fmla="*/ 5173523 w 12192000"/>
              <a:gd name="connsiteY115" fmla="*/ 2309057 h 3482342"/>
              <a:gd name="connsiteX116" fmla="*/ 5123830 w 12192000"/>
              <a:gd name="connsiteY116" fmla="*/ 2307070 h 3482342"/>
              <a:gd name="connsiteX117" fmla="*/ 5065426 w 12192000"/>
              <a:gd name="connsiteY117" fmla="*/ 2324076 h 3482342"/>
              <a:gd name="connsiteX118" fmla="*/ 4975908 w 12192000"/>
              <a:gd name="connsiteY118" fmla="*/ 2364128 h 3482342"/>
              <a:gd name="connsiteX119" fmla="*/ 4913723 w 12192000"/>
              <a:gd name="connsiteY119" fmla="*/ 2385265 h 3482342"/>
              <a:gd name="connsiteX120" fmla="*/ 4746485 w 12192000"/>
              <a:gd name="connsiteY120" fmla="*/ 2451769 h 3482342"/>
              <a:gd name="connsiteX121" fmla="*/ 4681588 w 12192000"/>
              <a:gd name="connsiteY121" fmla="*/ 2467494 h 3482342"/>
              <a:gd name="connsiteX122" fmla="*/ 1783655 w 12192000"/>
              <a:gd name="connsiteY122" fmla="*/ 3163860 h 3482342"/>
              <a:gd name="connsiteX123" fmla="*/ 1325955 w 12192000"/>
              <a:gd name="connsiteY123" fmla="*/ 3176692 h 3482342"/>
              <a:gd name="connsiteX124" fmla="*/ 1190384 w 12192000"/>
              <a:gd name="connsiteY124" fmla="*/ 3203504 h 3482342"/>
              <a:gd name="connsiteX125" fmla="*/ 1094537 w 12192000"/>
              <a:gd name="connsiteY125" fmla="*/ 3229469 h 3482342"/>
              <a:gd name="connsiteX126" fmla="*/ 779276 w 12192000"/>
              <a:gd name="connsiteY126" fmla="*/ 3327290 h 3482342"/>
              <a:gd name="connsiteX127" fmla="*/ 600378 w 12192000"/>
              <a:gd name="connsiteY127" fmla="*/ 3335250 h 3482342"/>
              <a:gd name="connsiteX128" fmla="*/ 493457 w 12192000"/>
              <a:gd name="connsiteY128" fmla="*/ 3365044 h 3482342"/>
              <a:gd name="connsiteX129" fmla="*/ 349402 w 12192000"/>
              <a:gd name="connsiteY129" fmla="*/ 3380897 h 3482342"/>
              <a:gd name="connsiteX130" fmla="*/ 192183 w 12192000"/>
              <a:gd name="connsiteY130" fmla="*/ 3460075 h 3482342"/>
              <a:gd name="connsiteX131" fmla="*/ 46713 w 12192000"/>
              <a:gd name="connsiteY131" fmla="*/ 3462986 h 3482342"/>
              <a:gd name="connsiteX132" fmla="*/ 2765 w 12192000"/>
              <a:gd name="connsiteY132" fmla="*/ 3480770 h 3482342"/>
              <a:gd name="connsiteX133" fmla="*/ 0 w 12192000"/>
              <a:gd name="connsiteY133" fmla="*/ 3482342 h 3482342"/>
              <a:gd name="connsiteX134" fmla="*/ 0 w 12192000"/>
              <a:gd name="connsiteY13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71654 w 12192000"/>
              <a:gd name="connsiteY25" fmla="*/ 1177422 h 3482342"/>
              <a:gd name="connsiteX26" fmla="*/ 11028687 w 12192000"/>
              <a:gd name="connsiteY26" fmla="*/ 1199018 h 3482342"/>
              <a:gd name="connsiteX27" fmla="*/ 10974565 w 12192000"/>
              <a:gd name="connsiteY27" fmla="*/ 1226849 h 3482342"/>
              <a:gd name="connsiteX28" fmla="*/ 10960443 w 12192000"/>
              <a:gd name="connsiteY28" fmla="*/ 1244502 h 3482342"/>
              <a:gd name="connsiteX29" fmla="*/ 10879242 w 12192000"/>
              <a:gd name="connsiteY29" fmla="*/ 1269215 h 3482342"/>
              <a:gd name="connsiteX30" fmla="*/ 10850998 w 12192000"/>
              <a:gd name="connsiteY30" fmla="*/ 1269215 h 3482342"/>
              <a:gd name="connsiteX31" fmla="*/ 10815658 w 12192000"/>
              <a:gd name="connsiteY31" fmla="*/ 1287849 h 3482342"/>
              <a:gd name="connsiteX32" fmla="*/ 10723900 w 12192000"/>
              <a:gd name="connsiteY32" fmla="*/ 1318642 h 3482342"/>
              <a:gd name="connsiteX33" fmla="*/ 10699186 w 12192000"/>
              <a:gd name="connsiteY33" fmla="*/ 1322173 h 3482342"/>
              <a:gd name="connsiteX34" fmla="*/ 10676375 w 12192000"/>
              <a:gd name="connsiteY34" fmla="*/ 1342640 h 3482342"/>
              <a:gd name="connsiteX35" fmla="*/ 10636304 w 12192000"/>
              <a:gd name="connsiteY35" fmla="*/ 1342641 h 3482342"/>
              <a:gd name="connsiteX36" fmla="*/ 10603863 w 12192000"/>
              <a:gd name="connsiteY36" fmla="*/ 1346886 h 3482342"/>
              <a:gd name="connsiteX37" fmla="*/ 10573203 w 12192000"/>
              <a:gd name="connsiteY37" fmla="*/ 1351996 h 3482342"/>
              <a:gd name="connsiteX38" fmla="*/ 10547375 w 12192000"/>
              <a:gd name="connsiteY38" fmla="*/ 1375130 h 3482342"/>
              <a:gd name="connsiteX39" fmla="*/ 10513263 w 12192000"/>
              <a:gd name="connsiteY39" fmla="*/ 1371939 h 3482342"/>
              <a:gd name="connsiteX40" fmla="*/ 10487356 w 12192000"/>
              <a:gd name="connsiteY40" fmla="*/ 1385722 h 3482342"/>
              <a:gd name="connsiteX41" fmla="*/ 10464012 w 12192000"/>
              <a:gd name="connsiteY41" fmla="*/ 1391778 h 3482342"/>
              <a:gd name="connsiteX42" fmla="*/ 10439694 w 12192000"/>
              <a:gd name="connsiteY42" fmla="*/ 1406905 h 3482342"/>
              <a:gd name="connsiteX43" fmla="*/ 10405409 w 12192000"/>
              <a:gd name="connsiteY43" fmla="*/ 1422789 h 3482342"/>
              <a:gd name="connsiteX44" fmla="*/ 10370530 w 12192000"/>
              <a:gd name="connsiteY44" fmla="*/ 1441596 h 3482342"/>
              <a:gd name="connsiteX45" fmla="*/ 10300239 w 12192000"/>
              <a:gd name="connsiteY45" fmla="*/ 1456332 h 3482342"/>
              <a:gd name="connsiteX46" fmla="*/ 10264922 w 12192000"/>
              <a:gd name="connsiteY46" fmla="*/ 1472107 h 3482342"/>
              <a:gd name="connsiteX47" fmla="*/ 10229629 w 12192000"/>
              <a:gd name="connsiteY47" fmla="*/ 1470454 h 3482342"/>
              <a:gd name="connsiteX48" fmla="*/ 10201385 w 12192000"/>
              <a:gd name="connsiteY48" fmla="*/ 1477515 h 3482342"/>
              <a:gd name="connsiteX49" fmla="*/ 10151958 w 12192000"/>
              <a:gd name="connsiteY49" fmla="*/ 1477515 h 3482342"/>
              <a:gd name="connsiteX50" fmla="*/ 10120184 w 12192000"/>
              <a:gd name="connsiteY50" fmla="*/ 1466924 h 3482342"/>
              <a:gd name="connsiteX51" fmla="*/ 10081348 w 12192000"/>
              <a:gd name="connsiteY51" fmla="*/ 1481046 h 3482342"/>
              <a:gd name="connsiteX52" fmla="*/ 10058690 w 12192000"/>
              <a:gd name="connsiteY52" fmla="*/ 1474888 h 3482342"/>
              <a:gd name="connsiteX53" fmla="*/ 10004424 w 12192000"/>
              <a:gd name="connsiteY53" fmla="*/ 1489801 h 3482342"/>
              <a:gd name="connsiteX54" fmla="*/ 9999951 w 12192000"/>
              <a:gd name="connsiteY54" fmla="*/ 1499127 h 3482342"/>
              <a:gd name="connsiteX55" fmla="*/ 9845462 w 12192000"/>
              <a:gd name="connsiteY55" fmla="*/ 1548192 h 3482342"/>
              <a:gd name="connsiteX56" fmla="*/ 9736156 w 12192000"/>
              <a:gd name="connsiteY56" fmla="*/ 1581928 h 3482342"/>
              <a:gd name="connsiteX57" fmla="*/ 9693355 w 12192000"/>
              <a:gd name="connsiteY57" fmla="*/ 1602632 h 3482342"/>
              <a:gd name="connsiteX58" fmla="*/ 9664242 w 12192000"/>
              <a:gd name="connsiteY58" fmla="*/ 1622075 h 3482342"/>
              <a:gd name="connsiteX59" fmla="*/ 9579195 w 12192000"/>
              <a:gd name="connsiteY59" fmla="*/ 1648017 h 3482342"/>
              <a:gd name="connsiteX60" fmla="*/ 9433652 w 12192000"/>
              <a:gd name="connsiteY60" fmla="*/ 1681174 h 3482342"/>
              <a:gd name="connsiteX61" fmla="*/ 9403775 w 12192000"/>
              <a:gd name="connsiteY61" fmla="*/ 1690403 h 3482342"/>
              <a:gd name="connsiteX62" fmla="*/ 9382503 w 12192000"/>
              <a:gd name="connsiteY62" fmla="*/ 1706957 h 3482342"/>
              <a:gd name="connsiteX63" fmla="*/ 9381410 w 12192000"/>
              <a:gd name="connsiteY63" fmla="*/ 1718312 h 3482342"/>
              <a:gd name="connsiteX64" fmla="*/ 9365685 w 12192000"/>
              <a:gd name="connsiteY64" fmla="*/ 1724772 h 3482342"/>
              <a:gd name="connsiteX65" fmla="*/ 9278020 w 12192000"/>
              <a:gd name="connsiteY65" fmla="*/ 1741161 h 3482342"/>
              <a:gd name="connsiteX66" fmla="*/ 9217145 w 12192000"/>
              <a:gd name="connsiteY66" fmla="*/ 1771195 h 3482342"/>
              <a:gd name="connsiteX67" fmla="*/ 8955875 w 12192000"/>
              <a:gd name="connsiteY67" fmla="*/ 1796806 h 3482342"/>
              <a:gd name="connsiteX68" fmla="*/ 8648415 w 12192000"/>
              <a:gd name="connsiteY68" fmla="*/ 1878623 h 3482342"/>
              <a:gd name="connsiteX69" fmla="*/ 8538519 w 12192000"/>
              <a:gd name="connsiteY69" fmla="*/ 1894114 h 3482342"/>
              <a:gd name="connsiteX70" fmla="*/ 8506541 w 12192000"/>
              <a:gd name="connsiteY70" fmla="*/ 1905955 h 3482342"/>
              <a:gd name="connsiteX71" fmla="*/ 8236214 w 12192000"/>
              <a:gd name="connsiteY71" fmla="*/ 1909725 h 3482342"/>
              <a:gd name="connsiteX72" fmla="*/ 8132104 w 12192000"/>
              <a:gd name="connsiteY72" fmla="*/ 1895727 h 3482342"/>
              <a:gd name="connsiteX73" fmla="*/ 7918078 w 12192000"/>
              <a:gd name="connsiteY73" fmla="*/ 1862668 h 3482342"/>
              <a:gd name="connsiteX74" fmla="*/ 7817899 w 12192000"/>
              <a:gd name="connsiteY74" fmla="*/ 1862176 h 3482342"/>
              <a:gd name="connsiteX75" fmla="*/ 7768994 w 12192000"/>
              <a:gd name="connsiteY75" fmla="*/ 1855721 h 3482342"/>
              <a:gd name="connsiteX76" fmla="*/ 7618027 w 12192000"/>
              <a:gd name="connsiteY76" fmla="*/ 1830959 h 3482342"/>
              <a:gd name="connsiteX77" fmla="*/ 7449425 w 12192000"/>
              <a:gd name="connsiteY77" fmla="*/ 1810910 h 3482342"/>
              <a:gd name="connsiteX78" fmla="*/ 7342915 w 12192000"/>
              <a:gd name="connsiteY78" fmla="*/ 1819827 h 3482342"/>
              <a:gd name="connsiteX79" fmla="*/ 7255191 w 12192000"/>
              <a:gd name="connsiteY79" fmla="*/ 1834354 h 3482342"/>
              <a:gd name="connsiteX80" fmla="*/ 7131205 w 12192000"/>
              <a:gd name="connsiteY80" fmla="*/ 1845557 h 3482342"/>
              <a:gd name="connsiteX81" fmla="*/ 6941837 w 12192000"/>
              <a:gd name="connsiteY81" fmla="*/ 1840640 h 3482342"/>
              <a:gd name="connsiteX82" fmla="*/ 6837145 w 12192000"/>
              <a:gd name="connsiteY82" fmla="*/ 1870724 h 3482342"/>
              <a:gd name="connsiteX83" fmla="*/ 6753991 w 12192000"/>
              <a:gd name="connsiteY83" fmla="*/ 1860969 h 3482342"/>
              <a:gd name="connsiteX84" fmla="*/ 6727754 w 12192000"/>
              <a:gd name="connsiteY84" fmla="*/ 1882372 h 3482342"/>
              <a:gd name="connsiteX85" fmla="*/ 6723371 w 12192000"/>
              <a:gd name="connsiteY85" fmla="*/ 1886494 h 3482342"/>
              <a:gd name="connsiteX86" fmla="*/ 6702779 w 12192000"/>
              <a:gd name="connsiteY86" fmla="*/ 1893601 h 3482342"/>
              <a:gd name="connsiteX87" fmla="*/ 6686657 w 12192000"/>
              <a:gd name="connsiteY87" fmla="*/ 1907344 h 3482342"/>
              <a:gd name="connsiteX88" fmla="*/ 6651330 w 12192000"/>
              <a:gd name="connsiteY88" fmla="*/ 1922921 h 3482342"/>
              <a:gd name="connsiteX89" fmla="*/ 6622958 w 12192000"/>
              <a:gd name="connsiteY89" fmla="*/ 1936255 h 3482342"/>
              <a:gd name="connsiteX90" fmla="*/ 6522602 w 12192000"/>
              <a:gd name="connsiteY90" fmla="*/ 1954133 h 3482342"/>
              <a:gd name="connsiteX91" fmla="*/ 6444344 w 12192000"/>
              <a:gd name="connsiteY91" fmla="*/ 1969663 h 3482342"/>
              <a:gd name="connsiteX92" fmla="*/ 6409626 w 12192000"/>
              <a:gd name="connsiteY92" fmla="*/ 1978846 h 3482342"/>
              <a:gd name="connsiteX93" fmla="*/ 6333446 w 12192000"/>
              <a:gd name="connsiteY93" fmla="*/ 1997163 h 3482342"/>
              <a:gd name="connsiteX94" fmla="*/ 6294933 w 12192000"/>
              <a:gd name="connsiteY94" fmla="*/ 2019412 h 3482342"/>
              <a:gd name="connsiteX95" fmla="*/ 6238719 w 12192000"/>
              <a:gd name="connsiteY95" fmla="*/ 2042547 h 3482342"/>
              <a:gd name="connsiteX96" fmla="*/ 6187205 w 12192000"/>
              <a:gd name="connsiteY96" fmla="*/ 2060048 h 3482342"/>
              <a:gd name="connsiteX97" fmla="*/ 6138780 w 12192000"/>
              <a:gd name="connsiteY97" fmla="*/ 2081918 h 3482342"/>
              <a:gd name="connsiteX98" fmla="*/ 6120125 w 12192000"/>
              <a:gd name="connsiteY98" fmla="*/ 2109475 h 3482342"/>
              <a:gd name="connsiteX99" fmla="*/ 6056576 w 12192000"/>
              <a:gd name="connsiteY99" fmla="*/ 2120066 h 3482342"/>
              <a:gd name="connsiteX100" fmla="*/ 5993794 w 12192000"/>
              <a:gd name="connsiteY100" fmla="*/ 2122569 h 3482342"/>
              <a:gd name="connsiteX101" fmla="*/ 5943601 w 12192000"/>
              <a:gd name="connsiteY101" fmla="*/ 2137719 h 3482342"/>
              <a:gd name="connsiteX102" fmla="*/ 5898141 w 12192000"/>
              <a:gd name="connsiteY102" fmla="*/ 2144806 h 3482342"/>
              <a:gd name="connsiteX103" fmla="*/ 5855337 w 12192000"/>
              <a:gd name="connsiteY103" fmla="*/ 2137719 h 3482342"/>
              <a:gd name="connsiteX104" fmla="*/ 5817682 w 12192000"/>
              <a:gd name="connsiteY104" fmla="*/ 2157358 h 3482342"/>
              <a:gd name="connsiteX105" fmla="*/ 5735300 w 12192000"/>
              <a:gd name="connsiteY105" fmla="*/ 2158902 h 3482342"/>
              <a:gd name="connsiteX106" fmla="*/ 5591469 w 12192000"/>
              <a:gd name="connsiteY106" fmla="*/ 2178389 h 3482342"/>
              <a:gd name="connsiteX107" fmla="*/ 5505818 w 12192000"/>
              <a:gd name="connsiteY107" fmla="*/ 2194207 h 3482342"/>
              <a:gd name="connsiteX108" fmla="*/ 5452860 w 12192000"/>
              <a:gd name="connsiteY108" fmla="*/ 2180085 h 3482342"/>
              <a:gd name="connsiteX109" fmla="*/ 5414282 w 12192000"/>
              <a:gd name="connsiteY109" fmla="*/ 2183070 h 3482342"/>
              <a:gd name="connsiteX110" fmla="*/ 5368369 w 12192000"/>
              <a:gd name="connsiteY110" fmla="*/ 2204272 h 3482342"/>
              <a:gd name="connsiteX111" fmla="*/ 5336354 w 12192000"/>
              <a:gd name="connsiteY111" fmla="*/ 2218920 h 3482342"/>
              <a:gd name="connsiteX112" fmla="*/ 5291263 w 12192000"/>
              <a:gd name="connsiteY112" fmla="*/ 2239182 h 3482342"/>
              <a:gd name="connsiteX113" fmla="*/ 5255152 w 12192000"/>
              <a:gd name="connsiteY113" fmla="*/ 2247164 h 3482342"/>
              <a:gd name="connsiteX114" fmla="*/ 5233796 w 12192000"/>
              <a:gd name="connsiteY114" fmla="*/ 2268260 h 3482342"/>
              <a:gd name="connsiteX115" fmla="*/ 5212786 w 12192000"/>
              <a:gd name="connsiteY115" fmla="*/ 2296592 h 3482342"/>
              <a:gd name="connsiteX116" fmla="*/ 5173523 w 12192000"/>
              <a:gd name="connsiteY116" fmla="*/ 2309057 h 3482342"/>
              <a:gd name="connsiteX117" fmla="*/ 5123830 w 12192000"/>
              <a:gd name="connsiteY117" fmla="*/ 2307070 h 3482342"/>
              <a:gd name="connsiteX118" fmla="*/ 5065426 w 12192000"/>
              <a:gd name="connsiteY118" fmla="*/ 2324076 h 3482342"/>
              <a:gd name="connsiteX119" fmla="*/ 4975908 w 12192000"/>
              <a:gd name="connsiteY119" fmla="*/ 2364128 h 3482342"/>
              <a:gd name="connsiteX120" fmla="*/ 4913723 w 12192000"/>
              <a:gd name="connsiteY120" fmla="*/ 2385265 h 3482342"/>
              <a:gd name="connsiteX121" fmla="*/ 4746485 w 12192000"/>
              <a:gd name="connsiteY121" fmla="*/ 2451769 h 3482342"/>
              <a:gd name="connsiteX122" fmla="*/ 4681588 w 12192000"/>
              <a:gd name="connsiteY122" fmla="*/ 2467494 h 3482342"/>
              <a:gd name="connsiteX123" fmla="*/ 1783655 w 12192000"/>
              <a:gd name="connsiteY123" fmla="*/ 3163860 h 3482342"/>
              <a:gd name="connsiteX124" fmla="*/ 1325955 w 12192000"/>
              <a:gd name="connsiteY124" fmla="*/ 3176692 h 3482342"/>
              <a:gd name="connsiteX125" fmla="*/ 1190384 w 12192000"/>
              <a:gd name="connsiteY125" fmla="*/ 3203504 h 3482342"/>
              <a:gd name="connsiteX126" fmla="*/ 1094537 w 12192000"/>
              <a:gd name="connsiteY126" fmla="*/ 3229469 h 3482342"/>
              <a:gd name="connsiteX127" fmla="*/ 779276 w 12192000"/>
              <a:gd name="connsiteY127" fmla="*/ 3327290 h 3482342"/>
              <a:gd name="connsiteX128" fmla="*/ 600378 w 12192000"/>
              <a:gd name="connsiteY128" fmla="*/ 3335250 h 3482342"/>
              <a:gd name="connsiteX129" fmla="*/ 493457 w 12192000"/>
              <a:gd name="connsiteY129" fmla="*/ 3365044 h 3482342"/>
              <a:gd name="connsiteX130" fmla="*/ 349402 w 12192000"/>
              <a:gd name="connsiteY130" fmla="*/ 3380897 h 3482342"/>
              <a:gd name="connsiteX131" fmla="*/ 192183 w 12192000"/>
              <a:gd name="connsiteY131" fmla="*/ 3460075 h 3482342"/>
              <a:gd name="connsiteX132" fmla="*/ 46713 w 12192000"/>
              <a:gd name="connsiteY132" fmla="*/ 3462986 h 3482342"/>
              <a:gd name="connsiteX133" fmla="*/ 2765 w 12192000"/>
              <a:gd name="connsiteY133" fmla="*/ 3480770 h 3482342"/>
              <a:gd name="connsiteX134" fmla="*/ 0 w 12192000"/>
              <a:gd name="connsiteY134" fmla="*/ 3482342 h 3482342"/>
              <a:gd name="connsiteX135" fmla="*/ 0 w 12192000"/>
              <a:gd name="connsiteY13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601229 w 12192000"/>
              <a:gd name="connsiteY15" fmla="*/ 785537 h 3482342"/>
              <a:gd name="connsiteX16" fmla="*/ 11501920 w 12192000"/>
              <a:gd name="connsiteY16" fmla="*/ 813109 h 3482342"/>
              <a:gd name="connsiteX17" fmla="*/ 11405286 w 12192000"/>
              <a:gd name="connsiteY17" fmla="*/ 849086 h 3482342"/>
              <a:gd name="connsiteX18" fmla="*/ 11338523 w 12192000"/>
              <a:gd name="connsiteY18" fmla="*/ 852810 h 3482342"/>
              <a:gd name="connsiteX19" fmla="*/ 11313493 w 12192000"/>
              <a:gd name="connsiteY19" fmla="*/ 880860 h 3482342"/>
              <a:gd name="connsiteX20" fmla="*/ 11228040 w 12192000"/>
              <a:gd name="connsiteY20" fmla="*/ 958953 h 3482342"/>
              <a:gd name="connsiteX21" fmla="*/ 11196987 w 12192000"/>
              <a:gd name="connsiteY21" fmla="*/ 1000897 h 3482342"/>
              <a:gd name="connsiteX22" fmla="*/ 11193568 w 12192000"/>
              <a:gd name="connsiteY22" fmla="*/ 1039464 h 3482342"/>
              <a:gd name="connsiteX23" fmla="*/ 11175804 w 12192000"/>
              <a:gd name="connsiteY23" fmla="*/ 1067977 h 3482342"/>
              <a:gd name="connsiteX24" fmla="*/ 11133438 w 12192000"/>
              <a:gd name="connsiteY24" fmla="*/ 1106812 h 3482342"/>
              <a:gd name="connsiteX25" fmla="*/ 11120819 w 12192000"/>
              <a:gd name="connsiteY25" fmla="*/ 1126133 h 3482342"/>
              <a:gd name="connsiteX26" fmla="*/ 11071654 w 12192000"/>
              <a:gd name="connsiteY26" fmla="*/ 1177422 h 3482342"/>
              <a:gd name="connsiteX27" fmla="*/ 11028687 w 12192000"/>
              <a:gd name="connsiteY27" fmla="*/ 1199018 h 3482342"/>
              <a:gd name="connsiteX28" fmla="*/ 10974565 w 12192000"/>
              <a:gd name="connsiteY28" fmla="*/ 1226849 h 3482342"/>
              <a:gd name="connsiteX29" fmla="*/ 10960443 w 12192000"/>
              <a:gd name="connsiteY29" fmla="*/ 1244502 h 3482342"/>
              <a:gd name="connsiteX30" fmla="*/ 10879242 w 12192000"/>
              <a:gd name="connsiteY30" fmla="*/ 1269215 h 3482342"/>
              <a:gd name="connsiteX31" fmla="*/ 10850998 w 12192000"/>
              <a:gd name="connsiteY31" fmla="*/ 1269215 h 3482342"/>
              <a:gd name="connsiteX32" fmla="*/ 10815658 w 12192000"/>
              <a:gd name="connsiteY32" fmla="*/ 1287849 h 3482342"/>
              <a:gd name="connsiteX33" fmla="*/ 10723900 w 12192000"/>
              <a:gd name="connsiteY33" fmla="*/ 1318642 h 3482342"/>
              <a:gd name="connsiteX34" fmla="*/ 10699186 w 12192000"/>
              <a:gd name="connsiteY34" fmla="*/ 1322173 h 3482342"/>
              <a:gd name="connsiteX35" fmla="*/ 10676375 w 12192000"/>
              <a:gd name="connsiteY35" fmla="*/ 1342640 h 3482342"/>
              <a:gd name="connsiteX36" fmla="*/ 10636304 w 12192000"/>
              <a:gd name="connsiteY36" fmla="*/ 1342641 h 3482342"/>
              <a:gd name="connsiteX37" fmla="*/ 10603863 w 12192000"/>
              <a:gd name="connsiteY37" fmla="*/ 1346886 h 3482342"/>
              <a:gd name="connsiteX38" fmla="*/ 10573203 w 12192000"/>
              <a:gd name="connsiteY38" fmla="*/ 1351996 h 3482342"/>
              <a:gd name="connsiteX39" fmla="*/ 10547375 w 12192000"/>
              <a:gd name="connsiteY39" fmla="*/ 1375130 h 3482342"/>
              <a:gd name="connsiteX40" fmla="*/ 10513263 w 12192000"/>
              <a:gd name="connsiteY40" fmla="*/ 1371939 h 3482342"/>
              <a:gd name="connsiteX41" fmla="*/ 10487356 w 12192000"/>
              <a:gd name="connsiteY41" fmla="*/ 1385722 h 3482342"/>
              <a:gd name="connsiteX42" fmla="*/ 10464012 w 12192000"/>
              <a:gd name="connsiteY42" fmla="*/ 1391778 h 3482342"/>
              <a:gd name="connsiteX43" fmla="*/ 10439694 w 12192000"/>
              <a:gd name="connsiteY43" fmla="*/ 1406905 h 3482342"/>
              <a:gd name="connsiteX44" fmla="*/ 10405409 w 12192000"/>
              <a:gd name="connsiteY44" fmla="*/ 1422789 h 3482342"/>
              <a:gd name="connsiteX45" fmla="*/ 10370530 w 12192000"/>
              <a:gd name="connsiteY45" fmla="*/ 1441596 h 3482342"/>
              <a:gd name="connsiteX46" fmla="*/ 10300239 w 12192000"/>
              <a:gd name="connsiteY46" fmla="*/ 1456332 h 3482342"/>
              <a:gd name="connsiteX47" fmla="*/ 10264922 w 12192000"/>
              <a:gd name="connsiteY47" fmla="*/ 1472107 h 3482342"/>
              <a:gd name="connsiteX48" fmla="*/ 10229629 w 12192000"/>
              <a:gd name="connsiteY48" fmla="*/ 1470454 h 3482342"/>
              <a:gd name="connsiteX49" fmla="*/ 10201385 w 12192000"/>
              <a:gd name="connsiteY49" fmla="*/ 1477515 h 3482342"/>
              <a:gd name="connsiteX50" fmla="*/ 10151958 w 12192000"/>
              <a:gd name="connsiteY50" fmla="*/ 1477515 h 3482342"/>
              <a:gd name="connsiteX51" fmla="*/ 10120184 w 12192000"/>
              <a:gd name="connsiteY51" fmla="*/ 1466924 h 3482342"/>
              <a:gd name="connsiteX52" fmla="*/ 10081348 w 12192000"/>
              <a:gd name="connsiteY52" fmla="*/ 1481046 h 3482342"/>
              <a:gd name="connsiteX53" fmla="*/ 10058690 w 12192000"/>
              <a:gd name="connsiteY53" fmla="*/ 1474888 h 3482342"/>
              <a:gd name="connsiteX54" fmla="*/ 10004424 w 12192000"/>
              <a:gd name="connsiteY54" fmla="*/ 1489801 h 3482342"/>
              <a:gd name="connsiteX55" fmla="*/ 9999951 w 12192000"/>
              <a:gd name="connsiteY55" fmla="*/ 1499127 h 3482342"/>
              <a:gd name="connsiteX56" fmla="*/ 9845462 w 12192000"/>
              <a:gd name="connsiteY56" fmla="*/ 1548192 h 3482342"/>
              <a:gd name="connsiteX57" fmla="*/ 9736156 w 12192000"/>
              <a:gd name="connsiteY57" fmla="*/ 1581928 h 3482342"/>
              <a:gd name="connsiteX58" fmla="*/ 9693355 w 12192000"/>
              <a:gd name="connsiteY58" fmla="*/ 1602632 h 3482342"/>
              <a:gd name="connsiteX59" fmla="*/ 9664242 w 12192000"/>
              <a:gd name="connsiteY59" fmla="*/ 1622075 h 3482342"/>
              <a:gd name="connsiteX60" fmla="*/ 9579195 w 12192000"/>
              <a:gd name="connsiteY60" fmla="*/ 1648017 h 3482342"/>
              <a:gd name="connsiteX61" fmla="*/ 9433652 w 12192000"/>
              <a:gd name="connsiteY61" fmla="*/ 1681174 h 3482342"/>
              <a:gd name="connsiteX62" fmla="*/ 9403775 w 12192000"/>
              <a:gd name="connsiteY62" fmla="*/ 1690403 h 3482342"/>
              <a:gd name="connsiteX63" fmla="*/ 9382503 w 12192000"/>
              <a:gd name="connsiteY63" fmla="*/ 1706957 h 3482342"/>
              <a:gd name="connsiteX64" fmla="*/ 9381410 w 12192000"/>
              <a:gd name="connsiteY64" fmla="*/ 1718312 h 3482342"/>
              <a:gd name="connsiteX65" fmla="*/ 9365685 w 12192000"/>
              <a:gd name="connsiteY65" fmla="*/ 1724772 h 3482342"/>
              <a:gd name="connsiteX66" fmla="*/ 9278020 w 12192000"/>
              <a:gd name="connsiteY66" fmla="*/ 1741161 h 3482342"/>
              <a:gd name="connsiteX67" fmla="*/ 9217145 w 12192000"/>
              <a:gd name="connsiteY67" fmla="*/ 1771195 h 3482342"/>
              <a:gd name="connsiteX68" fmla="*/ 8955875 w 12192000"/>
              <a:gd name="connsiteY68" fmla="*/ 1796806 h 3482342"/>
              <a:gd name="connsiteX69" fmla="*/ 8648415 w 12192000"/>
              <a:gd name="connsiteY69" fmla="*/ 1878623 h 3482342"/>
              <a:gd name="connsiteX70" fmla="*/ 8538519 w 12192000"/>
              <a:gd name="connsiteY70" fmla="*/ 1894114 h 3482342"/>
              <a:gd name="connsiteX71" fmla="*/ 8506541 w 12192000"/>
              <a:gd name="connsiteY71" fmla="*/ 1905955 h 3482342"/>
              <a:gd name="connsiteX72" fmla="*/ 8236214 w 12192000"/>
              <a:gd name="connsiteY72" fmla="*/ 1909725 h 3482342"/>
              <a:gd name="connsiteX73" fmla="*/ 8132104 w 12192000"/>
              <a:gd name="connsiteY73" fmla="*/ 1895727 h 3482342"/>
              <a:gd name="connsiteX74" fmla="*/ 7918078 w 12192000"/>
              <a:gd name="connsiteY74" fmla="*/ 1862668 h 3482342"/>
              <a:gd name="connsiteX75" fmla="*/ 7817899 w 12192000"/>
              <a:gd name="connsiteY75" fmla="*/ 1862176 h 3482342"/>
              <a:gd name="connsiteX76" fmla="*/ 7768994 w 12192000"/>
              <a:gd name="connsiteY76" fmla="*/ 1855721 h 3482342"/>
              <a:gd name="connsiteX77" fmla="*/ 7618027 w 12192000"/>
              <a:gd name="connsiteY77" fmla="*/ 1830959 h 3482342"/>
              <a:gd name="connsiteX78" fmla="*/ 7449425 w 12192000"/>
              <a:gd name="connsiteY78" fmla="*/ 1810910 h 3482342"/>
              <a:gd name="connsiteX79" fmla="*/ 7342915 w 12192000"/>
              <a:gd name="connsiteY79" fmla="*/ 1819827 h 3482342"/>
              <a:gd name="connsiteX80" fmla="*/ 7255191 w 12192000"/>
              <a:gd name="connsiteY80" fmla="*/ 1834354 h 3482342"/>
              <a:gd name="connsiteX81" fmla="*/ 7131205 w 12192000"/>
              <a:gd name="connsiteY81" fmla="*/ 1845557 h 3482342"/>
              <a:gd name="connsiteX82" fmla="*/ 6941837 w 12192000"/>
              <a:gd name="connsiteY82" fmla="*/ 1840640 h 3482342"/>
              <a:gd name="connsiteX83" fmla="*/ 6837145 w 12192000"/>
              <a:gd name="connsiteY83" fmla="*/ 1870724 h 3482342"/>
              <a:gd name="connsiteX84" fmla="*/ 6753991 w 12192000"/>
              <a:gd name="connsiteY84" fmla="*/ 1860969 h 3482342"/>
              <a:gd name="connsiteX85" fmla="*/ 6727754 w 12192000"/>
              <a:gd name="connsiteY85" fmla="*/ 1882372 h 3482342"/>
              <a:gd name="connsiteX86" fmla="*/ 6723371 w 12192000"/>
              <a:gd name="connsiteY86" fmla="*/ 1886494 h 3482342"/>
              <a:gd name="connsiteX87" fmla="*/ 6702779 w 12192000"/>
              <a:gd name="connsiteY87" fmla="*/ 1893601 h 3482342"/>
              <a:gd name="connsiteX88" fmla="*/ 6686657 w 12192000"/>
              <a:gd name="connsiteY88" fmla="*/ 1907344 h 3482342"/>
              <a:gd name="connsiteX89" fmla="*/ 6651330 w 12192000"/>
              <a:gd name="connsiteY89" fmla="*/ 1922921 h 3482342"/>
              <a:gd name="connsiteX90" fmla="*/ 6622958 w 12192000"/>
              <a:gd name="connsiteY90" fmla="*/ 1936255 h 3482342"/>
              <a:gd name="connsiteX91" fmla="*/ 6522602 w 12192000"/>
              <a:gd name="connsiteY91" fmla="*/ 1954133 h 3482342"/>
              <a:gd name="connsiteX92" fmla="*/ 6444344 w 12192000"/>
              <a:gd name="connsiteY92" fmla="*/ 1969663 h 3482342"/>
              <a:gd name="connsiteX93" fmla="*/ 6409626 w 12192000"/>
              <a:gd name="connsiteY93" fmla="*/ 1978846 h 3482342"/>
              <a:gd name="connsiteX94" fmla="*/ 6333446 w 12192000"/>
              <a:gd name="connsiteY94" fmla="*/ 1997163 h 3482342"/>
              <a:gd name="connsiteX95" fmla="*/ 6294933 w 12192000"/>
              <a:gd name="connsiteY95" fmla="*/ 2019412 h 3482342"/>
              <a:gd name="connsiteX96" fmla="*/ 6238719 w 12192000"/>
              <a:gd name="connsiteY96" fmla="*/ 2042547 h 3482342"/>
              <a:gd name="connsiteX97" fmla="*/ 6187205 w 12192000"/>
              <a:gd name="connsiteY97" fmla="*/ 2060048 h 3482342"/>
              <a:gd name="connsiteX98" fmla="*/ 6138780 w 12192000"/>
              <a:gd name="connsiteY98" fmla="*/ 2081918 h 3482342"/>
              <a:gd name="connsiteX99" fmla="*/ 6120125 w 12192000"/>
              <a:gd name="connsiteY99" fmla="*/ 2109475 h 3482342"/>
              <a:gd name="connsiteX100" fmla="*/ 6056576 w 12192000"/>
              <a:gd name="connsiteY100" fmla="*/ 2120066 h 3482342"/>
              <a:gd name="connsiteX101" fmla="*/ 5993794 w 12192000"/>
              <a:gd name="connsiteY101" fmla="*/ 2122569 h 3482342"/>
              <a:gd name="connsiteX102" fmla="*/ 5943601 w 12192000"/>
              <a:gd name="connsiteY102" fmla="*/ 2137719 h 3482342"/>
              <a:gd name="connsiteX103" fmla="*/ 5898141 w 12192000"/>
              <a:gd name="connsiteY103" fmla="*/ 2144806 h 3482342"/>
              <a:gd name="connsiteX104" fmla="*/ 5855337 w 12192000"/>
              <a:gd name="connsiteY104" fmla="*/ 2137719 h 3482342"/>
              <a:gd name="connsiteX105" fmla="*/ 5817682 w 12192000"/>
              <a:gd name="connsiteY105" fmla="*/ 2157358 h 3482342"/>
              <a:gd name="connsiteX106" fmla="*/ 5735300 w 12192000"/>
              <a:gd name="connsiteY106" fmla="*/ 2158902 h 3482342"/>
              <a:gd name="connsiteX107" fmla="*/ 5591469 w 12192000"/>
              <a:gd name="connsiteY107" fmla="*/ 2178389 h 3482342"/>
              <a:gd name="connsiteX108" fmla="*/ 5505818 w 12192000"/>
              <a:gd name="connsiteY108" fmla="*/ 2194207 h 3482342"/>
              <a:gd name="connsiteX109" fmla="*/ 5452860 w 12192000"/>
              <a:gd name="connsiteY109" fmla="*/ 2180085 h 3482342"/>
              <a:gd name="connsiteX110" fmla="*/ 5414282 w 12192000"/>
              <a:gd name="connsiteY110" fmla="*/ 2183070 h 3482342"/>
              <a:gd name="connsiteX111" fmla="*/ 5368369 w 12192000"/>
              <a:gd name="connsiteY111" fmla="*/ 2204272 h 3482342"/>
              <a:gd name="connsiteX112" fmla="*/ 5336354 w 12192000"/>
              <a:gd name="connsiteY112" fmla="*/ 2218920 h 3482342"/>
              <a:gd name="connsiteX113" fmla="*/ 5291263 w 12192000"/>
              <a:gd name="connsiteY113" fmla="*/ 2239182 h 3482342"/>
              <a:gd name="connsiteX114" fmla="*/ 5255152 w 12192000"/>
              <a:gd name="connsiteY114" fmla="*/ 2247164 h 3482342"/>
              <a:gd name="connsiteX115" fmla="*/ 5233796 w 12192000"/>
              <a:gd name="connsiteY115" fmla="*/ 2268260 h 3482342"/>
              <a:gd name="connsiteX116" fmla="*/ 5212786 w 12192000"/>
              <a:gd name="connsiteY116" fmla="*/ 2296592 h 3482342"/>
              <a:gd name="connsiteX117" fmla="*/ 5173523 w 12192000"/>
              <a:gd name="connsiteY117" fmla="*/ 2309057 h 3482342"/>
              <a:gd name="connsiteX118" fmla="*/ 5123830 w 12192000"/>
              <a:gd name="connsiteY118" fmla="*/ 2307070 h 3482342"/>
              <a:gd name="connsiteX119" fmla="*/ 5065426 w 12192000"/>
              <a:gd name="connsiteY119" fmla="*/ 2324076 h 3482342"/>
              <a:gd name="connsiteX120" fmla="*/ 4975908 w 12192000"/>
              <a:gd name="connsiteY120" fmla="*/ 2364128 h 3482342"/>
              <a:gd name="connsiteX121" fmla="*/ 4913723 w 12192000"/>
              <a:gd name="connsiteY121" fmla="*/ 2385265 h 3482342"/>
              <a:gd name="connsiteX122" fmla="*/ 4746485 w 12192000"/>
              <a:gd name="connsiteY122" fmla="*/ 2451769 h 3482342"/>
              <a:gd name="connsiteX123" fmla="*/ 4681588 w 12192000"/>
              <a:gd name="connsiteY123" fmla="*/ 2467494 h 3482342"/>
              <a:gd name="connsiteX124" fmla="*/ 1783655 w 12192000"/>
              <a:gd name="connsiteY124" fmla="*/ 3163860 h 3482342"/>
              <a:gd name="connsiteX125" fmla="*/ 1325955 w 12192000"/>
              <a:gd name="connsiteY125" fmla="*/ 3176692 h 3482342"/>
              <a:gd name="connsiteX126" fmla="*/ 1190384 w 12192000"/>
              <a:gd name="connsiteY126" fmla="*/ 3203504 h 3482342"/>
              <a:gd name="connsiteX127" fmla="*/ 1094537 w 12192000"/>
              <a:gd name="connsiteY127" fmla="*/ 3229469 h 3482342"/>
              <a:gd name="connsiteX128" fmla="*/ 779276 w 12192000"/>
              <a:gd name="connsiteY128" fmla="*/ 3327290 h 3482342"/>
              <a:gd name="connsiteX129" fmla="*/ 600378 w 12192000"/>
              <a:gd name="connsiteY129" fmla="*/ 3335250 h 3482342"/>
              <a:gd name="connsiteX130" fmla="*/ 493457 w 12192000"/>
              <a:gd name="connsiteY130" fmla="*/ 3365044 h 3482342"/>
              <a:gd name="connsiteX131" fmla="*/ 349402 w 12192000"/>
              <a:gd name="connsiteY131" fmla="*/ 3380897 h 3482342"/>
              <a:gd name="connsiteX132" fmla="*/ 192183 w 12192000"/>
              <a:gd name="connsiteY132" fmla="*/ 3460075 h 3482342"/>
              <a:gd name="connsiteX133" fmla="*/ 46713 w 12192000"/>
              <a:gd name="connsiteY133" fmla="*/ 3462986 h 3482342"/>
              <a:gd name="connsiteX134" fmla="*/ 2765 w 12192000"/>
              <a:gd name="connsiteY134" fmla="*/ 3480770 h 3482342"/>
              <a:gd name="connsiteX135" fmla="*/ 0 w 12192000"/>
              <a:gd name="connsiteY135" fmla="*/ 3482342 h 3482342"/>
              <a:gd name="connsiteX136" fmla="*/ 0 w 12192000"/>
              <a:gd name="connsiteY13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7717 w 12192000"/>
              <a:gd name="connsiteY14" fmla="*/ 746701 h 3482342"/>
              <a:gd name="connsiteX15" fmla="*/ 11656818 w 12192000"/>
              <a:gd name="connsiteY15" fmla="*/ 769062 h 3482342"/>
              <a:gd name="connsiteX16" fmla="*/ 11601229 w 12192000"/>
              <a:gd name="connsiteY16" fmla="*/ 785537 h 3482342"/>
              <a:gd name="connsiteX17" fmla="*/ 11501920 w 12192000"/>
              <a:gd name="connsiteY17" fmla="*/ 813109 h 3482342"/>
              <a:gd name="connsiteX18" fmla="*/ 11405286 w 12192000"/>
              <a:gd name="connsiteY18" fmla="*/ 849086 h 3482342"/>
              <a:gd name="connsiteX19" fmla="*/ 11338523 w 12192000"/>
              <a:gd name="connsiteY19" fmla="*/ 852810 h 3482342"/>
              <a:gd name="connsiteX20" fmla="*/ 11313493 w 12192000"/>
              <a:gd name="connsiteY20" fmla="*/ 880860 h 3482342"/>
              <a:gd name="connsiteX21" fmla="*/ 11228040 w 12192000"/>
              <a:gd name="connsiteY21" fmla="*/ 958953 h 3482342"/>
              <a:gd name="connsiteX22" fmla="*/ 11196987 w 12192000"/>
              <a:gd name="connsiteY22" fmla="*/ 1000897 h 3482342"/>
              <a:gd name="connsiteX23" fmla="*/ 11193568 w 12192000"/>
              <a:gd name="connsiteY23" fmla="*/ 1039464 h 3482342"/>
              <a:gd name="connsiteX24" fmla="*/ 11175804 w 12192000"/>
              <a:gd name="connsiteY24" fmla="*/ 1067977 h 3482342"/>
              <a:gd name="connsiteX25" fmla="*/ 11133438 w 12192000"/>
              <a:gd name="connsiteY25" fmla="*/ 1106812 h 3482342"/>
              <a:gd name="connsiteX26" fmla="*/ 11120819 w 12192000"/>
              <a:gd name="connsiteY26" fmla="*/ 1126133 h 3482342"/>
              <a:gd name="connsiteX27" fmla="*/ 11071654 w 12192000"/>
              <a:gd name="connsiteY27" fmla="*/ 1177422 h 3482342"/>
              <a:gd name="connsiteX28" fmla="*/ 11028687 w 12192000"/>
              <a:gd name="connsiteY28" fmla="*/ 1199018 h 3482342"/>
              <a:gd name="connsiteX29" fmla="*/ 10974565 w 12192000"/>
              <a:gd name="connsiteY29" fmla="*/ 1226849 h 3482342"/>
              <a:gd name="connsiteX30" fmla="*/ 10960443 w 12192000"/>
              <a:gd name="connsiteY30" fmla="*/ 1244502 h 3482342"/>
              <a:gd name="connsiteX31" fmla="*/ 10879242 w 12192000"/>
              <a:gd name="connsiteY31" fmla="*/ 1269215 h 3482342"/>
              <a:gd name="connsiteX32" fmla="*/ 10850998 w 12192000"/>
              <a:gd name="connsiteY32" fmla="*/ 1269215 h 3482342"/>
              <a:gd name="connsiteX33" fmla="*/ 10815658 w 12192000"/>
              <a:gd name="connsiteY33" fmla="*/ 1287849 h 3482342"/>
              <a:gd name="connsiteX34" fmla="*/ 10723900 w 12192000"/>
              <a:gd name="connsiteY34" fmla="*/ 1318642 h 3482342"/>
              <a:gd name="connsiteX35" fmla="*/ 10699186 w 12192000"/>
              <a:gd name="connsiteY35" fmla="*/ 1322173 h 3482342"/>
              <a:gd name="connsiteX36" fmla="*/ 10676375 w 12192000"/>
              <a:gd name="connsiteY36" fmla="*/ 1342640 h 3482342"/>
              <a:gd name="connsiteX37" fmla="*/ 10636304 w 12192000"/>
              <a:gd name="connsiteY37" fmla="*/ 1342641 h 3482342"/>
              <a:gd name="connsiteX38" fmla="*/ 10603863 w 12192000"/>
              <a:gd name="connsiteY38" fmla="*/ 1346886 h 3482342"/>
              <a:gd name="connsiteX39" fmla="*/ 10573203 w 12192000"/>
              <a:gd name="connsiteY39" fmla="*/ 1351996 h 3482342"/>
              <a:gd name="connsiteX40" fmla="*/ 10547375 w 12192000"/>
              <a:gd name="connsiteY40" fmla="*/ 1375130 h 3482342"/>
              <a:gd name="connsiteX41" fmla="*/ 10513263 w 12192000"/>
              <a:gd name="connsiteY41" fmla="*/ 1371939 h 3482342"/>
              <a:gd name="connsiteX42" fmla="*/ 10487356 w 12192000"/>
              <a:gd name="connsiteY42" fmla="*/ 1385722 h 3482342"/>
              <a:gd name="connsiteX43" fmla="*/ 10464012 w 12192000"/>
              <a:gd name="connsiteY43" fmla="*/ 1391778 h 3482342"/>
              <a:gd name="connsiteX44" fmla="*/ 10439694 w 12192000"/>
              <a:gd name="connsiteY44" fmla="*/ 1406905 h 3482342"/>
              <a:gd name="connsiteX45" fmla="*/ 10405409 w 12192000"/>
              <a:gd name="connsiteY45" fmla="*/ 1422789 h 3482342"/>
              <a:gd name="connsiteX46" fmla="*/ 10370530 w 12192000"/>
              <a:gd name="connsiteY46" fmla="*/ 1441596 h 3482342"/>
              <a:gd name="connsiteX47" fmla="*/ 10300239 w 12192000"/>
              <a:gd name="connsiteY47" fmla="*/ 1456332 h 3482342"/>
              <a:gd name="connsiteX48" fmla="*/ 10264922 w 12192000"/>
              <a:gd name="connsiteY48" fmla="*/ 1472107 h 3482342"/>
              <a:gd name="connsiteX49" fmla="*/ 10229629 w 12192000"/>
              <a:gd name="connsiteY49" fmla="*/ 1470454 h 3482342"/>
              <a:gd name="connsiteX50" fmla="*/ 10201385 w 12192000"/>
              <a:gd name="connsiteY50" fmla="*/ 1477515 h 3482342"/>
              <a:gd name="connsiteX51" fmla="*/ 10151958 w 12192000"/>
              <a:gd name="connsiteY51" fmla="*/ 1477515 h 3482342"/>
              <a:gd name="connsiteX52" fmla="*/ 10120184 w 12192000"/>
              <a:gd name="connsiteY52" fmla="*/ 1466924 h 3482342"/>
              <a:gd name="connsiteX53" fmla="*/ 10081348 w 12192000"/>
              <a:gd name="connsiteY53" fmla="*/ 1481046 h 3482342"/>
              <a:gd name="connsiteX54" fmla="*/ 10058690 w 12192000"/>
              <a:gd name="connsiteY54" fmla="*/ 1474888 h 3482342"/>
              <a:gd name="connsiteX55" fmla="*/ 10004424 w 12192000"/>
              <a:gd name="connsiteY55" fmla="*/ 1489801 h 3482342"/>
              <a:gd name="connsiteX56" fmla="*/ 9999951 w 12192000"/>
              <a:gd name="connsiteY56" fmla="*/ 1499127 h 3482342"/>
              <a:gd name="connsiteX57" fmla="*/ 9845462 w 12192000"/>
              <a:gd name="connsiteY57" fmla="*/ 1548192 h 3482342"/>
              <a:gd name="connsiteX58" fmla="*/ 9736156 w 12192000"/>
              <a:gd name="connsiteY58" fmla="*/ 1581928 h 3482342"/>
              <a:gd name="connsiteX59" fmla="*/ 9693355 w 12192000"/>
              <a:gd name="connsiteY59" fmla="*/ 1602632 h 3482342"/>
              <a:gd name="connsiteX60" fmla="*/ 9664242 w 12192000"/>
              <a:gd name="connsiteY60" fmla="*/ 1622075 h 3482342"/>
              <a:gd name="connsiteX61" fmla="*/ 9579195 w 12192000"/>
              <a:gd name="connsiteY61" fmla="*/ 1648017 h 3482342"/>
              <a:gd name="connsiteX62" fmla="*/ 9433652 w 12192000"/>
              <a:gd name="connsiteY62" fmla="*/ 1681174 h 3482342"/>
              <a:gd name="connsiteX63" fmla="*/ 9403775 w 12192000"/>
              <a:gd name="connsiteY63" fmla="*/ 1690403 h 3482342"/>
              <a:gd name="connsiteX64" fmla="*/ 9382503 w 12192000"/>
              <a:gd name="connsiteY64" fmla="*/ 1706957 h 3482342"/>
              <a:gd name="connsiteX65" fmla="*/ 9381410 w 12192000"/>
              <a:gd name="connsiteY65" fmla="*/ 1718312 h 3482342"/>
              <a:gd name="connsiteX66" fmla="*/ 9365685 w 12192000"/>
              <a:gd name="connsiteY66" fmla="*/ 1724772 h 3482342"/>
              <a:gd name="connsiteX67" fmla="*/ 9278020 w 12192000"/>
              <a:gd name="connsiteY67" fmla="*/ 1741161 h 3482342"/>
              <a:gd name="connsiteX68" fmla="*/ 9217145 w 12192000"/>
              <a:gd name="connsiteY68" fmla="*/ 1771195 h 3482342"/>
              <a:gd name="connsiteX69" fmla="*/ 8955875 w 12192000"/>
              <a:gd name="connsiteY69" fmla="*/ 1796806 h 3482342"/>
              <a:gd name="connsiteX70" fmla="*/ 8648415 w 12192000"/>
              <a:gd name="connsiteY70" fmla="*/ 1878623 h 3482342"/>
              <a:gd name="connsiteX71" fmla="*/ 8538519 w 12192000"/>
              <a:gd name="connsiteY71" fmla="*/ 1894114 h 3482342"/>
              <a:gd name="connsiteX72" fmla="*/ 8506541 w 12192000"/>
              <a:gd name="connsiteY72" fmla="*/ 1905955 h 3482342"/>
              <a:gd name="connsiteX73" fmla="*/ 8236214 w 12192000"/>
              <a:gd name="connsiteY73" fmla="*/ 1909725 h 3482342"/>
              <a:gd name="connsiteX74" fmla="*/ 8132104 w 12192000"/>
              <a:gd name="connsiteY74" fmla="*/ 1895727 h 3482342"/>
              <a:gd name="connsiteX75" fmla="*/ 7918078 w 12192000"/>
              <a:gd name="connsiteY75" fmla="*/ 1862668 h 3482342"/>
              <a:gd name="connsiteX76" fmla="*/ 7817899 w 12192000"/>
              <a:gd name="connsiteY76" fmla="*/ 1862176 h 3482342"/>
              <a:gd name="connsiteX77" fmla="*/ 7768994 w 12192000"/>
              <a:gd name="connsiteY77" fmla="*/ 1855721 h 3482342"/>
              <a:gd name="connsiteX78" fmla="*/ 7618027 w 12192000"/>
              <a:gd name="connsiteY78" fmla="*/ 1830959 h 3482342"/>
              <a:gd name="connsiteX79" fmla="*/ 7449425 w 12192000"/>
              <a:gd name="connsiteY79" fmla="*/ 1810910 h 3482342"/>
              <a:gd name="connsiteX80" fmla="*/ 7342915 w 12192000"/>
              <a:gd name="connsiteY80" fmla="*/ 1819827 h 3482342"/>
              <a:gd name="connsiteX81" fmla="*/ 7255191 w 12192000"/>
              <a:gd name="connsiteY81" fmla="*/ 1834354 h 3482342"/>
              <a:gd name="connsiteX82" fmla="*/ 7131205 w 12192000"/>
              <a:gd name="connsiteY82" fmla="*/ 1845557 h 3482342"/>
              <a:gd name="connsiteX83" fmla="*/ 6941837 w 12192000"/>
              <a:gd name="connsiteY83" fmla="*/ 1840640 h 3482342"/>
              <a:gd name="connsiteX84" fmla="*/ 6837145 w 12192000"/>
              <a:gd name="connsiteY84" fmla="*/ 1870724 h 3482342"/>
              <a:gd name="connsiteX85" fmla="*/ 6753991 w 12192000"/>
              <a:gd name="connsiteY85" fmla="*/ 1860969 h 3482342"/>
              <a:gd name="connsiteX86" fmla="*/ 6727754 w 12192000"/>
              <a:gd name="connsiteY86" fmla="*/ 1882372 h 3482342"/>
              <a:gd name="connsiteX87" fmla="*/ 6723371 w 12192000"/>
              <a:gd name="connsiteY87" fmla="*/ 1886494 h 3482342"/>
              <a:gd name="connsiteX88" fmla="*/ 6702779 w 12192000"/>
              <a:gd name="connsiteY88" fmla="*/ 1893601 h 3482342"/>
              <a:gd name="connsiteX89" fmla="*/ 6686657 w 12192000"/>
              <a:gd name="connsiteY89" fmla="*/ 1907344 h 3482342"/>
              <a:gd name="connsiteX90" fmla="*/ 6651330 w 12192000"/>
              <a:gd name="connsiteY90" fmla="*/ 1922921 h 3482342"/>
              <a:gd name="connsiteX91" fmla="*/ 6622958 w 12192000"/>
              <a:gd name="connsiteY91" fmla="*/ 1936255 h 3482342"/>
              <a:gd name="connsiteX92" fmla="*/ 6522602 w 12192000"/>
              <a:gd name="connsiteY92" fmla="*/ 1954133 h 3482342"/>
              <a:gd name="connsiteX93" fmla="*/ 6444344 w 12192000"/>
              <a:gd name="connsiteY93" fmla="*/ 1969663 h 3482342"/>
              <a:gd name="connsiteX94" fmla="*/ 6409626 w 12192000"/>
              <a:gd name="connsiteY94" fmla="*/ 1978846 h 3482342"/>
              <a:gd name="connsiteX95" fmla="*/ 6333446 w 12192000"/>
              <a:gd name="connsiteY95" fmla="*/ 1997163 h 3482342"/>
              <a:gd name="connsiteX96" fmla="*/ 6294933 w 12192000"/>
              <a:gd name="connsiteY96" fmla="*/ 2019412 h 3482342"/>
              <a:gd name="connsiteX97" fmla="*/ 6238719 w 12192000"/>
              <a:gd name="connsiteY97" fmla="*/ 2042547 h 3482342"/>
              <a:gd name="connsiteX98" fmla="*/ 6187205 w 12192000"/>
              <a:gd name="connsiteY98" fmla="*/ 2060048 h 3482342"/>
              <a:gd name="connsiteX99" fmla="*/ 6138780 w 12192000"/>
              <a:gd name="connsiteY99" fmla="*/ 2081918 h 3482342"/>
              <a:gd name="connsiteX100" fmla="*/ 6120125 w 12192000"/>
              <a:gd name="connsiteY100" fmla="*/ 2109475 h 3482342"/>
              <a:gd name="connsiteX101" fmla="*/ 6056576 w 12192000"/>
              <a:gd name="connsiteY101" fmla="*/ 2120066 h 3482342"/>
              <a:gd name="connsiteX102" fmla="*/ 5993794 w 12192000"/>
              <a:gd name="connsiteY102" fmla="*/ 2122569 h 3482342"/>
              <a:gd name="connsiteX103" fmla="*/ 5943601 w 12192000"/>
              <a:gd name="connsiteY103" fmla="*/ 2137719 h 3482342"/>
              <a:gd name="connsiteX104" fmla="*/ 5898141 w 12192000"/>
              <a:gd name="connsiteY104" fmla="*/ 2144806 h 3482342"/>
              <a:gd name="connsiteX105" fmla="*/ 5855337 w 12192000"/>
              <a:gd name="connsiteY105" fmla="*/ 2137719 h 3482342"/>
              <a:gd name="connsiteX106" fmla="*/ 5817682 w 12192000"/>
              <a:gd name="connsiteY106" fmla="*/ 2157358 h 3482342"/>
              <a:gd name="connsiteX107" fmla="*/ 5735300 w 12192000"/>
              <a:gd name="connsiteY107" fmla="*/ 2158902 h 3482342"/>
              <a:gd name="connsiteX108" fmla="*/ 5591469 w 12192000"/>
              <a:gd name="connsiteY108" fmla="*/ 2178389 h 3482342"/>
              <a:gd name="connsiteX109" fmla="*/ 5505818 w 12192000"/>
              <a:gd name="connsiteY109" fmla="*/ 2194207 h 3482342"/>
              <a:gd name="connsiteX110" fmla="*/ 5452860 w 12192000"/>
              <a:gd name="connsiteY110" fmla="*/ 2180085 h 3482342"/>
              <a:gd name="connsiteX111" fmla="*/ 5414282 w 12192000"/>
              <a:gd name="connsiteY111" fmla="*/ 2183070 h 3482342"/>
              <a:gd name="connsiteX112" fmla="*/ 5368369 w 12192000"/>
              <a:gd name="connsiteY112" fmla="*/ 2204272 h 3482342"/>
              <a:gd name="connsiteX113" fmla="*/ 5336354 w 12192000"/>
              <a:gd name="connsiteY113" fmla="*/ 2218920 h 3482342"/>
              <a:gd name="connsiteX114" fmla="*/ 5291263 w 12192000"/>
              <a:gd name="connsiteY114" fmla="*/ 2239182 h 3482342"/>
              <a:gd name="connsiteX115" fmla="*/ 5255152 w 12192000"/>
              <a:gd name="connsiteY115" fmla="*/ 2247164 h 3482342"/>
              <a:gd name="connsiteX116" fmla="*/ 5233796 w 12192000"/>
              <a:gd name="connsiteY116" fmla="*/ 2268260 h 3482342"/>
              <a:gd name="connsiteX117" fmla="*/ 5212786 w 12192000"/>
              <a:gd name="connsiteY117" fmla="*/ 2296592 h 3482342"/>
              <a:gd name="connsiteX118" fmla="*/ 5173523 w 12192000"/>
              <a:gd name="connsiteY118" fmla="*/ 2309057 h 3482342"/>
              <a:gd name="connsiteX119" fmla="*/ 5123830 w 12192000"/>
              <a:gd name="connsiteY119" fmla="*/ 2307070 h 3482342"/>
              <a:gd name="connsiteX120" fmla="*/ 5065426 w 12192000"/>
              <a:gd name="connsiteY120" fmla="*/ 2324076 h 3482342"/>
              <a:gd name="connsiteX121" fmla="*/ 4975908 w 12192000"/>
              <a:gd name="connsiteY121" fmla="*/ 2364128 h 3482342"/>
              <a:gd name="connsiteX122" fmla="*/ 4913723 w 12192000"/>
              <a:gd name="connsiteY122" fmla="*/ 2385265 h 3482342"/>
              <a:gd name="connsiteX123" fmla="*/ 4746485 w 12192000"/>
              <a:gd name="connsiteY123" fmla="*/ 2451769 h 3482342"/>
              <a:gd name="connsiteX124" fmla="*/ 4681588 w 12192000"/>
              <a:gd name="connsiteY124" fmla="*/ 2467494 h 3482342"/>
              <a:gd name="connsiteX125" fmla="*/ 1783655 w 12192000"/>
              <a:gd name="connsiteY125" fmla="*/ 3163860 h 3482342"/>
              <a:gd name="connsiteX126" fmla="*/ 1325955 w 12192000"/>
              <a:gd name="connsiteY126" fmla="*/ 3176692 h 3482342"/>
              <a:gd name="connsiteX127" fmla="*/ 1190384 w 12192000"/>
              <a:gd name="connsiteY127" fmla="*/ 3203504 h 3482342"/>
              <a:gd name="connsiteX128" fmla="*/ 1094537 w 12192000"/>
              <a:gd name="connsiteY128" fmla="*/ 3229469 h 3482342"/>
              <a:gd name="connsiteX129" fmla="*/ 779276 w 12192000"/>
              <a:gd name="connsiteY129" fmla="*/ 3327290 h 3482342"/>
              <a:gd name="connsiteX130" fmla="*/ 600378 w 12192000"/>
              <a:gd name="connsiteY130" fmla="*/ 3335250 h 3482342"/>
              <a:gd name="connsiteX131" fmla="*/ 493457 w 12192000"/>
              <a:gd name="connsiteY131" fmla="*/ 3365044 h 3482342"/>
              <a:gd name="connsiteX132" fmla="*/ 349402 w 12192000"/>
              <a:gd name="connsiteY132" fmla="*/ 3380897 h 3482342"/>
              <a:gd name="connsiteX133" fmla="*/ 192183 w 12192000"/>
              <a:gd name="connsiteY133" fmla="*/ 3460075 h 3482342"/>
              <a:gd name="connsiteX134" fmla="*/ 46713 w 12192000"/>
              <a:gd name="connsiteY134" fmla="*/ 3462986 h 3482342"/>
              <a:gd name="connsiteX135" fmla="*/ 2765 w 12192000"/>
              <a:gd name="connsiteY135" fmla="*/ 3480770 h 3482342"/>
              <a:gd name="connsiteX136" fmla="*/ 0 w 12192000"/>
              <a:gd name="connsiteY136" fmla="*/ 3482342 h 3482342"/>
              <a:gd name="connsiteX137" fmla="*/ 0 w 12192000"/>
              <a:gd name="connsiteY13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13493 w 12192000"/>
              <a:gd name="connsiteY21" fmla="*/ 880860 h 3482342"/>
              <a:gd name="connsiteX22" fmla="*/ 11228040 w 12192000"/>
              <a:gd name="connsiteY22" fmla="*/ 958953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96592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28040 w 12192000"/>
              <a:gd name="connsiteY22" fmla="*/ 958953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96592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96592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88263 w 12192000"/>
              <a:gd name="connsiteY135" fmla="*/ 3479310 h 3482342"/>
              <a:gd name="connsiteX136" fmla="*/ 46713 w 12192000"/>
              <a:gd name="connsiteY136" fmla="*/ 3462986 h 3482342"/>
              <a:gd name="connsiteX137" fmla="*/ 2765 w 12192000"/>
              <a:gd name="connsiteY137" fmla="*/ 3480770 h 3482342"/>
              <a:gd name="connsiteX138" fmla="*/ 0 w 12192000"/>
              <a:gd name="connsiteY138" fmla="*/ 3482342 h 3482342"/>
              <a:gd name="connsiteX139" fmla="*/ 0 w 12192000"/>
              <a:gd name="connsiteY13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88263 w 12192000"/>
              <a:gd name="connsiteY135" fmla="*/ 3479310 h 3482342"/>
              <a:gd name="connsiteX136" fmla="*/ 46713 w 12192000"/>
              <a:gd name="connsiteY136" fmla="*/ 3462986 h 3482342"/>
              <a:gd name="connsiteX137" fmla="*/ 2765 w 12192000"/>
              <a:gd name="connsiteY137" fmla="*/ 3480770 h 3482342"/>
              <a:gd name="connsiteX138" fmla="*/ 0 w 12192000"/>
              <a:gd name="connsiteY138" fmla="*/ 3482342 h 3482342"/>
              <a:gd name="connsiteX139" fmla="*/ 0 w 12192000"/>
              <a:gd name="connsiteY13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225952 w 12192000"/>
              <a:gd name="connsiteY134" fmla="*/ 3426352 h 3482342"/>
              <a:gd name="connsiteX135" fmla="*/ 192183 w 12192000"/>
              <a:gd name="connsiteY135" fmla="*/ 3460075 h 3482342"/>
              <a:gd name="connsiteX136" fmla="*/ 88263 w 12192000"/>
              <a:gd name="connsiteY136" fmla="*/ 3479310 h 3482342"/>
              <a:gd name="connsiteX137" fmla="*/ 46713 w 12192000"/>
              <a:gd name="connsiteY137" fmla="*/ 3462986 h 3482342"/>
              <a:gd name="connsiteX138" fmla="*/ 2765 w 12192000"/>
              <a:gd name="connsiteY138" fmla="*/ 3480770 h 3482342"/>
              <a:gd name="connsiteX139" fmla="*/ 0 w 12192000"/>
              <a:gd name="connsiteY139" fmla="*/ 3482342 h 3482342"/>
              <a:gd name="connsiteX140" fmla="*/ 0 w 12192000"/>
              <a:gd name="connsiteY14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225952 w 12192000"/>
              <a:gd name="connsiteY134" fmla="*/ 3426352 h 3482342"/>
              <a:gd name="connsiteX135" fmla="*/ 171000 w 12192000"/>
              <a:gd name="connsiteY135" fmla="*/ 3438892 h 3482342"/>
              <a:gd name="connsiteX136" fmla="*/ 88263 w 12192000"/>
              <a:gd name="connsiteY136" fmla="*/ 3479310 h 3482342"/>
              <a:gd name="connsiteX137" fmla="*/ 46713 w 12192000"/>
              <a:gd name="connsiteY137" fmla="*/ 3462986 h 3482342"/>
              <a:gd name="connsiteX138" fmla="*/ 2765 w 12192000"/>
              <a:gd name="connsiteY138" fmla="*/ 3480770 h 3482342"/>
              <a:gd name="connsiteX139" fmla="*/ 0 w 12192000"/>
              <a:gd name="connsiteY139" fmla="*/ 3482342 h 3482342"/>
              <a:gd name="connsiteX140" fmla="*/ 0 w 12192000"/>
              <a:gd name="connsiteY14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225952 w 12192000"/>
              <a:gd name="connsiteY134" fmla="*/ 3426352 h 3482342"/>
              <a:gd name="connsiteX135" fmla="*/ 171000 w 12192000"/>
              <a:gd name="connsiteY135" fmla="*/ 3438892 h 3482342"/>
              <a:gd name="connsiteX136" fmla="*/ 88263 w 12192000"/>
              <a:gd name="connsiteY136" fmla="*/ 3479310 h 3482342"/>
              <a:gd name="connsiteX137" fmla="*/ 46713 w 12192000"/>
              <a:gd name="connsiteY137" fmla="*/ 3462986 h 3482342"/>
              <a:gd name="connsiteX138" fmla="*/ 2765 w 12192000"/>
              <a:gd name="connsiteY138" fmla="*/ 3480770 h 3482342"/>
              <a:gd name="connsiteX139" fmla="*/ 0 w 12192000"/>
              <a:gd name="connsiteY139" fmla="*/ 3482342 h 3482342"/>
              <a:gd name="connsiteX140" fmla="*/ 0 w 12192000"/>
              <a:gd name="connsiteY14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416599 w 12192000"/>
              <a:gd name="connsiteY133" fmla="*/ 3387517 h 3482342"/>
              <a:gd name="connsiteX134" fmla="*/ 349402 w 12192000"/>
              <a:gd name="connsiteY134" fmla="*/ 3380897 h 3482342"/>
              <a:gd name="connsiteX135" fmla="*/ 225952 w 12192000"/>
              <a:gd name="connsiteY135" fmla="*/ 3426352 h 3482342"/>
              <a:gd name="connsiteX136" fmla="*/ 171000 w 12192000"/>
              <a:gd name="connsiteY136" fmla="*/ 3438892 h 3482342"/>
              <a:gd name="connsiteX137" fmla="*/ 88263 w 12192000"/>
              <a:gd name="connsiteY137" fmla="*/ 3479310 h 3482342"/>
              <a:gd name="connsiteX138" fmla="*/ 46713 w 12192000"/>
              <a:gd name="connsiteY138" fmla="*/ 3462986 h 3482342"/>
              <a:gd name="connsiteX139" fmla="*/ 2765 w 12192000"/>
              <a:gd name="connsiteY139" fmla="*/ 3480770 h 3482342"/>
              <a:gd name="connsiteX140" fmla="*/ 0 w 12192000"/>
              <a:gd name="connsiteY140" fmla="*/ 3482342 h 3482342"/>
              <a:gd name="connsiteX141" fmla="*/ 0 w 12192000"/>
              <a:gd name="connsiteY14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779276 w 12192000"/>
              <a:gd name="connsiteY131" fmla="*/ 3327290 h 3482342"/>
              <a:gd name="connsiteX132" fmla="*/ 600378 w 12192000"/>
              <a:gd name="connsiteY132" fmla="*/ 3335250 h 3482342"/>
              <a:gd name="connsiteX133" fmla="*/ 493457 w 12192000"/>
              <a:gd name="connsiteY133" fmla="*/ 3365044 h 3482342"/>
              <a:gd name="connsiteX134" fmla="*/ 416599 w 12192000"/>
              <a:gd name="connsiteY134" fmla="*/ 3387517 h 3482342"/>
              <a:gd name="connsiteX135" fmla="*/ 349402 w 12192000"/>
              <a:gd name="connsiteY135" fmla="*/ 3380897 h 3482342"/>
              <a:gd name="connsiteX136" fmla="*/ 225952 w 12192000"/>
              <a:gd name="connsiteY136" fmla="*/ 3426352 h 3482342"/>
              <a:gd name="connsiteX137" fmla="*/ 171000 w 12192000"/>
              <a:gd name="connsiteY137" fmla="*/ 3438892 h 3482342"/>
              <a:gd name="connsiteX138" fmla="*/ 88263 w 12192000"/>
              <a:gd name="connsiteY138" fmla="*/ 3479310 h 3482342"/>
              <a:gd name="connsiteX139" fmla="*/ 46713 w 12192000"/>
              <a:gd name="connsiteY139" fmla="*/ 3462986 h 3482342"/>
              <a:gd name="connsiteX140" fmla="*/ 2765 w 12192000"/>
              <a:gd name="connsiteY140" fmla="*/ 3480770 h 3482342"/>
              <a:gd name="connsiteX141" fmla="*/ 0 w 12192000"/>
              <a:gd name="connsiteY141" fmla="*/ 3482342 h 3482342"/>
              <a:gd name="connsiteX142" fmla="*/ 0 w 12192000"/>
              <a:gd name="connsiteY14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779276 w 12192000"/>
              <a:gd name="connsiteY131" fmla="*/ 3327290 h 3482342"/>
              <a:gd name="connsiteX132" fmla="*/ 600378 w 12192000"/>
              <a:gd name="connsiteY132" fmla="*/ 3335250 h 3482342"/>
              <a:gd name="connsiteX133" fmla="*/ 493457 w 12192000"/>
              <a:gd name="connsiteY133" fmla="*/ 3365044 h 3482342"/>
              <a:gd name="connsiteX134" fmla="*/ 416599 w 12192000"/>
              <a:gd name="connsiteY134" fmla="*/ 3387517 h 3482342"/>
              <a:gd name="connsiteX135" fmla="*/ 349402 w 12192000"/>
              <a:gd name="connsiteY135" fmla="*/ 3380897 h 3482342"/>
              <a:gd name="connsiteX136" fmla="*/ 225952 w 12192000"/>
              <a:gd name="connsiteY136" fmla="*/ 3426352 h 3482342"/>
              <a:gd name="connsiteX137" fmla="*/ 171000 w 12192000"/>
              <a:gd name="connsiteY137" fmla="*/ 3438892 h 3482342"/>
              <a:gd name="connsiteX138" fmla="*/ 88263 w 12192000"/>
              <a:gd name="connsiteY138" fmla="*/ 3479310 h 3482342"/>
              <a:gd name="connsiteX139" fmla="*/ 46713 w 12192000"/>
              <a:gd name="connsiteY139" fmla="*/ 3462986 h 3482342"/>
              <a:gd name="connsiteX140" fmla="*/ 2765 w 12192000"/>
              <a:gd name="connsiteY140" fmla="*/ 3480770 h 3482342"/>
              <a:gd name="connsiteX141" fmla="*/ 0 w 12192000"/>
              <a:gd name="connsiteY141" fmla="*/ 3482342 h 3482342"/>
              <a:gd name="connsiteX142" fmla="*/ 0 w 12192000"/>
              <a:gd name="connsiteY14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779276 w 12192000"/>
              <a:gd name="connsiteY131" fmla="*/ 3327290 h 3482342"/>
              <a:gd name="connsiteX132" fmla="*/ 600378 w 12192000"/>
              <a:gd name="connsiteY132" fmla="*/ 3335250 h 3482342"/>
              <a:gd name="connsiteX133" fmla="*/ 493457 w 12192000"/>
              <a:gd name="connsiteY133" fmla="*/ 3365044 h 3482342"/>
              <a:gd name="connsiteX134" fmla="*/ 416599 w 12192000"/>
              <a:gd name="connsiteY134" fmla="*/ 3387517 h 3482342"/>
              <a:gd name="connsiteX135" fmla="*/ 349402 w 12192000"/>
              <a:gd name="connsiteY135" fmla="*/ 3380897 h 3482342"/>
              <a:gd name="connsiteX136" fmla="*/ 225952 w 12192000"/>
              <a:gd name="connsiteY136" fmla="*/ 3426352 h 3482342"/>
              <a:gd name="connsiteX137" fmla="*/ 171000 w 12192000"/>
              <a:gd name="connsiteY137" fmla="*/ 3438892 h 3482342"/>
              <a:gd name="connsiteX138" fmla="*/ 88263 w 12192000"/>
              <a:gd name="connsiteY138" fmla="*/ 3479310 h 3482342"/>
              <a:gd name="connsiteX139" fmla="*/ 46713 w 12192000"/>
              <a:gd name="connsiteY139" fmla="*/ 3462986 h 3482342"/>
              <a:gd name="connsiteX140" fmla="*/ 2765 w 12192000"/>
              <a:gd name="connsiteY140" fmla="*/ 3480770 h 3482342"/>
              <a:gd name="connsiteX141" fmla="*/ 0 w 12192000"/>
              <a:gd name="connsiteY141" fmla="*/ 3482342 h 3482342"/>
              <a:gd name="connsiteX142" fmla="*/ 0 w 12192000"/>
              <a:gd name="connsiteY14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416599 w 12192000"/>
              <a:gd name="connsiteY135" fmla="*/ 3387517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416599 w 12192000"/>
              <a:gd name="connsiteY135" fmla="*/ 3387517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416599 w 12192000"/>
              <a:gd name="connsiteY135" fmla="*/ 3387517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388355 w 12192000"/>
              <a:gd name="connsiteY135" fmla="*/ 3376925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12192000" h="3482342">
                <a:moveTo>
                  <a:pt x="0" y="0"/>
                </a:moveTo>
                <a:lnTo>
                  <a:pt x="12192000" y="0"/>
                </a:lnTo>
                <a:lnTo>
                  <a:pt x="12192000" y="635369"/>
                </a:lnTo>
                <a:cubicBezTo>
                  <a:pt x="12191930" y="610378"/>
                  <a:pt x="12191859" y="585387"/>
                  <a:pt x="12191789" y="560396"/>
                </a:cubicBezTo>
                <a:cubicBezTo>
                  <a:pt x="12175211" y="562678"/>
                  <a:pt x="11999606" y="644473"/>
                  <a:pt x="11983027" y="646756"/>
                </a:cubicBezTo>
                <a:cubicBezTo>
                  <a:pt x="11943442" y="661920"/>
                  <a:pt x="11950154" y="649830"/>
                  <a:pt x="11940158" y="651378"/>
                </a:cubicBezTo>
                <a:cubicBezTo>
                  <a:pt x="11930162" y="652926"/>
                  <a:pt x="11943274" y="652245"/>
                  <a:pt x="11923051" y="656045"/>
                </a:cubicBezTo>
                <a:cubicBezTo>
                  <a:pt x="11882449" y="639093"/>
                  <a:pt x="11867184" y="670845"/>
                  <a:pt x="11832939" y="674181"/>
                </a:cubicBezTo>
                <a:cubicBezTo>
                  <a:pt x="11812296" y="669845"/>
                  <a:pt x="11772988" y="668355"/>
                  <a:pt x="11767770" y="683807"/>
                </a:cubicBezTo>
                <a:cubicBezTo>
                  <a:pt x="11757314" y="685936"/>
                  <a:pt x="11743230" y="693101"/>
                  <a:pt x="11728279" y="700816"/>
                </a:cubicBezTo>
                <a:lnTo>
                  <a:pt x="11722533" y="703421"/>
                </a:lnTo>
                <a:lnTo>
                  <a:pt x="11720002" y="710566"/>
                </a:lnTo>
                <a:lnTo>
                  <a:pt x="11707351" y="710310"/>
                </a:lnTo>
                <a:lnTo>
                  <a:pt x="11700369" y="713480"/>
                </a:lnTo>
                <a:lnTo>
                  <a:pt x="11691126" y="726131"/>
                </a:lnTo>
                <a:cubicBezTo>
                  <a:pt x="11686960" y="732845"/>
                  <a:pt x="11663435" y="739546"/>
                  <a:pt x="11657717" y="746701"/>
                </a:cubicBezTo>
                <a:cubicBezTo>
                  <a:pt x="11651999" y="753856"/>
                  <a:pt x="11669175" y="763766"/>
                  <a:pt x="11656818" y="769062"/>
                </a:cubicBezTo>
                <a:cubicBezTo>
                  <a:pt x="11645954" y="777786"/>
                  <a:pt x="11627045" y="778196"/>
                  <a:pt x="11601229" y="785537"/>
                </a:cubicBezTo>
                <a:cubicBezTo>
                  <a:pt x="11575413" y="792878"/>
                  <a:pt x="11538696" y="801341"/>
                  <a:pt x="11501920" y="813109"/>
                </a:cubicBezTo>
                <a:cubicBezTo>
                  <a:pt x="11460587" y="824093"/>
                  <a:pt x="11432519" y="842469"/>
                  <a:pt x="11405286" y="849086"/>
                </a:cubicBezTo>
                <a:cubicBezTo>
                  <a:pt x="11353339" y="866295"/>
                  <a:pt x="11354410" y="845161"/>
                  <a:pt x="11338523" y="852810"/>
                </a:cubicBezTo>
                <a:cubicBezTo>
                  <a:pt x="11308884" y="863514"/>
                  <a:pt x="11353090" y="841987"/>
                  <a:pt x="11334676" y="859677"/>
                </a:cubicBezTo>
                <a:cubicBezTo>
                  <a:pt x="11295079" y="884428"/>
                  <a:pt x="11238631" y="959542"/>
                  <a:pt x="11217448" y="980136"/>
                </a:cubicBezTo>
                <a:cubicBezTo>
                  <a:pt x="11196801" y="1004817"/>
                  <a:pt x="11202732" y="987478"/>
                  <a:pt x="11196987" y="1000897"/>
                </a:cubicBezTo>
                <a:cubicBezTo>
                  <a:pt x="11191242" y="1014316"/>
                  <a:pt x="11200040" y="1028284"/>
                  <a:pt x="11193568" y="1039464"/>
                </a:cubicBezTo>
                <a:cubicBezTo>
                  <a:pt x="11181920" y="1057634"/>
                  <a:pt x="11187929" y="1053532"/>
                  <a:pt x="11175804" y="1067977"/>
                </a:cubicBezTo>
                <a:cubicBezTo>
                  <a:pt x="11168136" y="1078025"/>
                  <a:pt x="11142602" y="1097119"/>
                  <a:pt x="11133438" y="1106812"/>
                </a:cubicBezTo>
                <a:cubicBezTo>
                  <a:pt x="11124274" y="1116505"/>
                  <a:pt x="11134647" y="1114365"/>
                  <a:pt x="11120819" y="1126133"/>
                </a:cubicBezTo>
                <a:cubicBezTo>
                  <a:pt x="11106991" y="1137901"/>
                  <a:pt x="11087009" y="1165275"/>
                  <a:pt x="11071654" y="1177422"/>
                </a:cubicBezTo>
                <a:cubicBezTo>
                  <a:pt x="11056299" y="1189570"/>
                  <a:pt x="11041338" y="1190780"/>
                  <a:pt x="11028687" y="1199018"/>
                </a:cubicBezTo>
                <a:cubicBezTo>
                  <a:pt x="11006077" y="1216981"/>
                  <a:pt x="10985939" y="1219268"/>
                  <a:pt x="10974565" y="1226849"/>
                </a:cubicBezTo>
                <a:cubicBezTo>
                  <a:pt x="10963191" y="1234430"/>
                  <a:pt x="10978096" y="1238618"/>
                  <a:pt x="10960443" y="1244502"/>
                </a:cubicBezTo>
                <a:cubicBezTo>
                  <a:pt x="10937301" y="1255025"/>
                  <a:pt x="10897483" y="1265096"/>
                  <a:pt x="10879242" y="1269215"/>
                </a:cubicBezTo>
                <a:cubicBezTo>
                  <a:pt x="10861001" y="1273334"/>
                  <a:pt x="10863361" y="1264933"/>
                  <a:pt x="10850998" y="1269215"/>
                </a:cubicBezTo>
                <a:lnTo>
                  <a:pt x="10815658" y="1287849"/>
                </a:lnTo>
                <a:cubicBezTo>
                  <a:pt x="10795652" y="1293733"/>
                  <a:pt x="10746525" y="1311275"/>
                  <a:pt x="10723900" y="1318642"/>
                </a:cubicBezTo>
                <a:cubicBezTo>
                  <a:pt x="10705077" y="1325539"/>
                  <a:pt x="10706518" y="1319939"/>
                  <a:pt x="10699186" y="1322173"/>
                </a:cubicBezTo>
                <a:cubicBezTo>
                  <a:pt x="10691854" y="1324408"/>
                  <a:pt x="10686855" y="1343347"/>
                  <a:pt x="10676375" y="1342640"/>
                </a:cubicBezTo>
                <a:cubicBezTo>
                  <a:pt x="10676343" y="1337186"/>
                  <a:pt x="10639666" y="1342470"/>
                  <a:pt x="10636304" y="1342641"/>
                </a:cubicBezTo>
                <a:cubicBezTo>
                  <a:pt x="10626667" y="1347586"/>
                  <a:pt x="10613500" y="1341941"/>
                  <a:pt x="10603863" y="1346886"/>
                </a:cubicBezTo>
                <a:lnTo>
                  <a:pt x="10573203" y="1351996"/>
                </a:lnTo>
                <a:cubicBezTo>
                  <a:pt x="10562611" y="1353173"/>
                  <a:pt x="10557365" y="1375337"/>
                  <a:pt x="10547375" y="1375130"/>
                </a:cubicBezTo>
                <a:cubicBezTo>
                  <a:pt x="10537385" y="1374923"/>
                  <a:pt x="10522089" y="1366643"/>
                  <a:pt x="10513263" y="1371939"/>
                </a:cubicBezTo>
                <a:cubicBezTo>
                  <a:pt x="10505804" y="1378887"/>
                  <a:pt x="10494815" y="1378774"/>
                  <a:pt x="10487356" y="1385722"/>
                </a:cubicBezTo>
                <a:lnTo>
                  <a:pt x="10464012" y="1391778"/>
                </a:lnTo>
                <a:cubicBezTo>
                  <a:pt x="10456657" y="1392366"/>
                  <a:pt x="10449461" y="1401737"/>
                  <a:pt x="10439694" y="1406905"/>
                </a:cubicBezTo>
                <a:cubicBezTo>
                  <a:pt x="10429927" y="1412073"/>
                  <a:pt x="10417525" y="1414065"/>
                  <a:pt x="10405409" y="1422789"/>
                </a:cubicBezTo>
                <a:cubicBezTo>
                  <a:pt x="10385126" y="1419848"/>
                  <a:pt x="10374706" y="1423369"/>
                  <a:pt x="10370530" y="1441596"/>
                </a:cubicBezTo>
                <a:cubicBezTo>
                  <a:pt x="10354767" y="1445421"/>
                  <a:pt x="10317840" y="1451247"/>
                  <a:pt x="10300239" y="1456332"/>
                </a:cubicBezTo>
                <a:cubicBezTo>
                  <a:pt x="10282638" y="1461417"/>
                  <a:pt x="10276690" y="1468577"/>
                  <a:pt x="10264922" y="1472107"/>
                </a:cubicBezTo>
                <a:cubicBezTo>
                  <a:pt x="10253154" y="1475637"/>
                  <a:pt x="10240218" y="1469553"/>
                  <a:pt x="10229629" y="1470454"/>
                </a:cubicBezTo>
                <a:cubicBezTo>
                  <a:pt x="10219040" y="1471355"/>
                  <a:pt x="10214330" y="1477515"/>
                  <a:pt x="10201385" y="1477515"/>
                </a:cubicBezTo>
                <a:cubicBezTo>
                  <a:pt x="10188440" y="1477515"/>
                  <a:pt x="10165492" y="1479280"/>
                  <a:pt x="10151958" y="1477515"/>
                </a:cubicBezTo>
                <a:cubicBezTo>
                  <a:pt x="10138424" y="1475750"/>
                  <a:pt x="10130187" y="1468101"/>
                  <a:pt x="10120184" y="1466924"/>
                </a:cubicBezTo>
                <a:cubicBezTo>
                  <a:pt x="10110181" y="1465747"/>
                  <a:pt x="10091597" y="1479719"/>
                  <a:pt x="10081348" y="1481046"/>
                </a:cubicBezTo>
                <a:cubicBezTo>
                  <a:pt x="10071099" y="1482373"/>
                  <a:pt x="10073276" y="1471664"/>
                  <a:pt x="10058690" y="1474888"/>
                </a:cubicBezTo>
                <a:cubicBezTo>
                  <a:pt x="10040170" y="1466053"/>
                  <a:pt x="10015872" y="1472731"/>
                  <a:pt x="10004424" y="1489801"/>
                </a:cubicBezTo>
                <a:cubicBezTo>
                  <a:pt x="10002452" y="1492741"/>
                  <a:pt x="10000947" y="1495882"/>
                  <a:pt x="9999951" y="1499127"/>
                </a:cubicBezTo>
                <a:cubicBezTo>
                  <a:pt x="9967418" y="1507155"/>
                  <a:pt x="9889427" y="1534394"/>
                  <a:pt x="9845462" y="1548192"/>
                </a:cubicBezTo>
                <a:cubicBezTo>
                  <a:pt x="9822222" y="1562604"/>
                  <a:pt x="9768858" y="1594433"/>
                  <a:pt x="9736156" y="1581928"/>
                </a:cubicBezTo>
                <a:cubicBezTo>
                  <a:pt x="9745637" y="1601571"/>
                  <a:pt x="9699425" y="1582999"/>
                  <a:pt x="9693355" y="1602632"/>
                </a:cubicBezTo>
                <a:cubicBezTo>
                  <a:pt x="9690360" y="1618512"/>
                  <a:pt x="9675642" y="1616579"/>
                  <a:pt x="9664242" y="1622075"/>
                </a:cubicBezTo>
                <a:cubicBezTo>
                  <a:pt x="9655776" y="1638103"/>
                  <a:pt x="9598819" y="1651043"/>
                  <a:pt x="9579195" y="1648017"/>
                </a:cubicBezTo>
                <a:cubicBezTo>
                  <a:pt x="9524163" y="1629881"/>
                  <a:pt x="9477693" y="1693985"/>
                  <a:pt x="9433652" y="1681174"/>
                </a:cubicBezTo>
                <a:cubicBezTo>
                  <a:pt x="9421990" y="1682314"/>
                  <a:pt x="9412258" y="1685676"/>
                  <a:pt x="9403775" y="1690403"/>
                </a:cubicBezTo>
                <a:lnTo>
                  <a:pt x="9382503" y="1706957"/>
                </a:lnTo>
                <a:lnTo>
                  <a:pt x="9381410" y="1718312"/>
                </a:lnTo>
                <a:lnTo>
                  <a:pt x="9365685" y="1724772"/>
                </a:lnTo>
                <a:lnTo>
                  <a:pt x="9278020" y="1741161"/>
                </a:lnTo>
                <a:cubicBezTo>
                  <a:pt x="9235873" y="1762229"/>
                  <a:pt x="9231473" y="1754941"/>
                  <a:pt x="9217145" y="1771195"/>
                </a:cubicBezTo>
                <a:cubicBezTo>
                  <a:pt x="9131538" y="1776872"/>
                  <a:pt x="9039728" y="1814874"/>
                  <a:pt x="8955875" y="1796806"/>
                </a:cubicBezTo>
                <a:cubicBezTo>
                  <a:pt x="8861771" y="1817659"/>
                  <a:pt x="8730077" y="1856614"/>
                  <a:pt x="8648415" y="1878623"/>
                </a:cubicBezTo>
                <a:cubicBezTo>
                  <a:pt x="8578856" y="1892487"/>
                  <a:pt x="8546278" y="1907799"/>
                  <a:pt x="8538519" y="1894114"/>
                </a:cubicBezTo>
                <a:cubicBezTo>
                  <a:pt x="8513108" y="1898081"/>
                  <a:pt x="8514559" y="1915122"/>
                  <a:pt x="8506541" y="1905955"/>
                </a:cubicBezTo>
                <a:cubicBezTo>
                  <a:pt x="8437841" y="1911139"/>
                  <a:pt x="8301617" y="1910841"/>
                  <a:pt x="8236214" y="1909725"/>
                </a:cubicBezTo>
                <a:cubicBezTo>
                  <a:pt x="8201189" y="1897570"/>
                  <a:pt x="8163827" y="1900921"/>
                  <a:pt x="8132104" y="1895727"/>
                </a:cubicBezTo>
                <a:cubicBezTo>
                  <a:pt x="8021354" y="1869423"/>
                  <a:pt x="7973371" y="1872758"/>
                  <a:pt x="7918078" y="1862668"/>
                </a:cubicBezTo>
                <a:cubicBezTo>
                  <a:pt x="7883942" y="1854133"/>
                  <a:pt x="7834588" y="1870269"/>
                  <a:pt x="7817899" y="1862176"/>
                </a:cubicBezTo>
                <a:cubicBezTo>
                  <a:pt x="7803952" y="1858540"/>
                  <a:pt x="7780423" y="1826275"/>
                  <a:pt x="7768994" y="1855721"/>
                </a:cubicBezTo>
                <a:cubicBezTo>
                  <a:pt x="7693971" y="1816704"/>
                  <a:pt x="7680420" y="1850219"/>
                  <a:pt x="7618027" y="1830959"/>
                </a:cubicBezTo>
                <a:cubicBezTo>
                  <a:pt x="7563589" y="1813247"/>
                  <a:pt x="7530287" y="1817871"/>
                  <a:pt x="7449425" y="1810910"/>
                </a:cubicBezTo>
                <a:lnTo>
                  <a:pt x="7342915" y="1819827"/>
                </a:lnTo>
                <a:lnTo>
                  <a:pt x="7255191" y="1834354"/>
                </a:lnTo>
                <a:cubicBezTo>
                  <a:pt x="7235153" y="1839259"/>
                  <a:pt x="7150315" y="1831629"/>
                  <a:pt x="7131205" y="1845557"/>
                </a:cubicBezTo>
                <a:cubicBezTo>
                  <a:pt x="6968750" y="1838101"/>
                  <a:pt x="6977206" y="1837412"/>
                  <a:pt x="6941837" y="1840640"/>
                </a:cubicBezTo>
                <a:cubicBezTo>
                  <a:pt x="6905846" y="1863867"/>
                  <a:pt x="6892534" y="1847120"/>
                  <a:pt x="6837145" y="1870724"/>
                </a:cubicBezTo>
                <a:cubicBezTo>
                  <a:pt x="6823442" y="1850610"/>
                  <a:pt x="6785388" y="1865075"/>
                  <a:pt x="6753991" y="1860969"/>
                </a:cubicBezTo>
                <a:cubicBezTo>
                  <a:pt x="6744571" y="1866959"/>
                  <a:pt x="6736100" y="1874451"/>
                  <a:pt x="6727754" y="1882372"/>
                </a:cubicBezTo>
                <a:lnTo>
                  <a:pt x="6723371" y="1886494"/>
                </a:lnTo>
                <a:lnTo>
                  <a:pt x="6702779" y="1893601"/>
                </a:lnTo>
                <a:lnTo>
                  <a:pt x="6686657" y="1907344"/>
                </a:lnTo>
                <a:lnTo>
                  <a:pt x="6651330" y="1922921"/>
                </a:lnTo>
                <a:cubicBezTo>
                  <a:pt x="6640157" y="1928264"/>
                  <a:pt x="6638035" y="1935420"/>
                  <a:pt x="6622958" y="1936255"/>
                </a:cubicBezTo>
                <a:cubicBezTo>
                  <a:pt x="6600915" y="1943222"/>
                  <a:pt x="6552371" y="1948565"/>
                  <a:pt x="6522602" y="1954133"/>
                </a:cubicBezTo>
                <a:cubicBezTo>
                  <a:pt x="6492833" y="1959701"/>
                  <a:pt x="6461408" y="1966721"/>
                  <a:pt x="6444344" y="1969663"/>
                </a:cubicBezTo>
                <a:cubicBezTo>
                  <a:pt x="6427280" y="1972605"/>
                  <a:pt x="6428109" y="1974263"/>
                  <a:pt x="6409626" y="1978846"/>
                </a:cubicBezTo>
                <a:cubicBezTo>
                  <a:pt x="6391143" y="1983429"/>
                  <a:pt x="6354327" y="1989225"/>
                  <a:pt x="6333446" y="1997163"/>
                </a:cubicBezTo>
                <a:cubicBezTo>
                  <a:pt x="6318475" y="2003304"/>
                  <a:pt x="6299617" y="2000258"/>
                  <a:pt x="6294933" y="2019412"/>
                </a:cubicBezTo>
                <a:cubicBezTo>
                  <a:pt x="6286089" y="2042978"/>
                  <a:pt x="6227534" y="2018229"/>
                  <a:pt x="6238719" y="2042547"/>
                </a:cubicBezTo>
                <a:cubicBezTo>
                  <a:pt x="6222530" y="2046966"/>
                  <a:pt x="6203861" y="2053486"/>
                  <a:pt x="6187205" y="2060048"/>
                </a:cubicBezTo>
                <a:cubicBezTo>
                  <a:pt x="6170549" y="2066610"/>
                  <a:pt x="6153490" y="2074269"/>
                  <a:pt x="6138780" y="2081918"/>
                </a:cubicBezTo>
                <a:cubicBezTo>
                  <a:pt x="6124070" y="2089567"/>
                  <a:pt x="6133826" y="2100763"/>
                  <a:pt x="6120125" y="2109475"/>
                </a:cubicBezTo>
                <a:cubicBezTo>
                  <a:pt x="6106424" y="2118187"/>
                  <a:pt x="6071747" y="2113765"/>
                  <a:pt x="6056576" y="2120066"/>
                </a:cubicBezTo>
                <a:cubicBezTo>
                  <a:pt x="6041405" y="2126367"/>
                  <a:pt x="6013212" y="2118450"/>
                  <a:pt x="5993794" y="2122569"/>
                </a:cubicBezTo>
                <a:cubicBezTo>
                  <a:pt x="5964206" y="2130692"/>
                  <a:pt x="5962485" y="2139897"/>
                  <a:pt x="5943601" y="2137719"/>
                </a:cubicBezTo>
                <a:cubicBezTo>
                  <a:pt x="5924717" y="2135541"/>
                  <a:pt x="5912263" y="2145394"/>
                  <a:pt x="5898141" y="2144806"/>
                </a:cubicBezTo>
                <a:cubicBezTo>
                  <a:pt x="5884019" y="2144218"/>
                  <a:pt x="5868158" y="2133273"/>
                  <a:pt x="5855337" y="2137719"/>
                </a:cubicBezTo>
                <a:cubicBezTo>
                  <a:pt x="5842516" y="2142165"/>
                  <a:pt x="5837100" y="2155593"/>
                  <a:pt x="5817682" y="2157358"/>
                </a:cubicBezTo>
                <a:cubicBezTo>
                  <a:pt x="5798264" y="2159123"/>
                  <a:pt x="5773002" y="2155397"/>
                  <a:pt x="5735300" y="2158902"/>
                </a:cubicBezTo>
                <a:cubicBezTo>
                  <a:pt x="5697598" y="2162407"/>
                  <a:pt x="5588527" y="2188980"/>
                  <a:pt x="5591469" y="2178389"/>
                </a:cubicBezTo>
                <a:cubicBezTo>
                  <a:pt x="5555576" y="2181920"/>
                  <a:pt x="5528919" y="2193924"/>
                  <a:pt x="5505818" y="2194207"/>
                </a:cubicBezTo>
                <a:cubicBezTo>
                  <a:pt x="5482717" y="2194490"/>
                  <a:pt x="5495184" y="2190180"/>
                  <a:pt x="5477574" y="2190677"/>
                </a:cubicBezTo>
                <a:cubicBezTo>
                  <a:pt x="5459964" y="2191175"/>
                  <a:pt x="5427187" y="2180216"/>
                  <a:pt x="5414282" y="2183070"/>
                </a:cubicBezTo>
                <a:cubicBezTo>
                  <a:pt x="5407945" y="2205016"/>
                  <a:pt x="5394338" y="2208803"/>
                  <a:pt x="5368369" y="2204272"/>
                </a:cubicBezTo>
                <a:cubicBezTo>
                  <a:pt x="5354793" y="2209070"/>
                  <a:pt x="5349205" y="2213102"/>
                  <a:pt x="5336354" y="2218920"/>
                </a:cubicBezTo>
                <a:cubicBezTo>
                  <a:pt x="5323503" y="2224738"/>
                  <a:pt x="5304208" y="2232709"/>
                  <a:pt x="5291263" y="2239182"/>
                </a:cubicBezTo>
                <a:cubicBezTo>
                  <a:pt x="5278318" y="2245655"/>
                  <a:pt x="5264730" y="2242318"/>
                  <a:pt x="5255152" y="2247164"/>
                </a:cubicBezTo>
                <a:cubicBezTo>
                  <a:pt x="5245574" y="2252010"/>
                  <a:pt x="5240857" y="2261199"/>
                  <a:pt x="5233796" y="2268260"/>
                </a:cubicBezTo>
                <a:cubicBezTo>
                  <a:pt x="5226735" y="2275321"/>
                  <a:pt x="5222832" y="2268609"/>
                  <a:pt x="5212786" y="2275408"/>
                </a:cubicBezTo>
                <a:cubicBezTo>
                  <a:pt x="5202741" y="2282208"/>
                  <a:pt x="5174227" y="2281420"/>
                  <a:pt x="5159401" y="2284343"/>
                </a:cubicBezTo>
                <a:cubicBezTo>
                  <a:pt x="5129776" y="2295641"/>
                  <a:pt x="5158686" y="2301898"/>
                  <a:pt x="5123830" y="2307070"/>
                </a:cubicBezTo>
                <a:cubicBezTo>
                  <a:pt x="5082905" y="2318102"/>
                  <a:pt x="5072939" y="2287385"/>
                  <a:pt x="5065426" y="2324076"/>
                </a:cubicBezTo>
                <a:cubicBezTo>
                  <a:pt x="5017747" y="2318395"/>
                  <a:pt x="5031271" y="2337329"/>
                  <a:pt x="4975908" y="2364128"/>
                </a:cubicBezTo>
                <a:cubicBezTo>
                  <a:pt x="4946700" y="2354134"/>
                  <a:pt x="4928936" y="2366071"/>
                  <a:pt x="4913723" y="2385265"/>
                </a:cubicBezTo>
                <a:cubicBezTo>
                  <a:pt x="4854880" y="2394046"/>
                  <a:pt x="4808730" y="2428302"/>
                  <a:pt x="4746485" y="2451769"/>
                </a:cubicBezTo>
                <a:lnTo>
                  <a:pt x="4681588" y="2467494"/>
                </a:lnTo>
                <a:lnTo>
                  <a:pt x="1783655" y="3163860"/>
                </a:lnTo>
                <a:lnTo>
                  <a:pt x="1325955" y="3176692"/>
                </a:lnTo>
                <a:cubicBezTo>
                  <a:pt x="1278931" y="3186609"/>
                  <a:pt x="1232617" y="3191205"/>
                  <a:pt x="1190384" y="3203504"/>
                </a:cubicBezTo>
                <a:cubicBezTo>
                  <a:pt x="1146740" y="3204301"/>
                  <a:pt x="1142940" y="3250947"/>
                  <a:pt x="1094537" y="3229469"/>
                </a:cubicBezTo>
                <a:cubicBezTo>
                  <a:pt x="1069134" y="3237778"/>
                  <a:pt x="1026961" y="3247646"/>
                  <a:pt x="1013254" y="3263949"/>
                </a:cubicBezTo>
                <a:cubicBezTo>
                  <a:pt x="966756" y="3279110"/>
                  <a:pt x="851011" y="3352246"/>
                  <a:pt x="815546" y="3334559"/>
                </a:cubicBezTo>
                <a:cubicBezTo>
                  <a:pt x="808324" y="3352177"/>
                  <a:pt x="815137" y="3324821"/>
                  <a:pt x="779276" y="3327290"/>
                </a:cubicBezTo>
                <a:cubicBezTo>
                  <a:pt x="712585" y="3298149"/>
                  <a:pt x="672574" y="3378796"/>
                  <a:pt x="600378" y="3335250"/>
                </a:cubicBezTo>
                <a:cubicBezTo>
                  <a:pt x="595066" y="3356366"/>
                  <a:pt x="514059" y="3361176"/>
                  <a:pt x="493457" y="3365044"/>
                </a:cubicBezTo>
                <a:cubicBezTo>
                  <a:pt x="467535" y="3372578"/>
                  <a:pt x="412364" y="3374283"/>
                  <a:pt x="388355" y="3376925"/>
                </a:cubicBezTo>
                <a:cubicBezTo>
                  <a:pt x="364346" y="3379567"/>
                  <a:pt x="376469" y="3372659"/>
                  <a:pt x="349402" y="3380897"/>
                </a:cubicBezTo>
                <a:cubicBezTo>
                  <a:pt x="322335" y="3389135"/>
                  <a:pt x="248625" y="3434339"/>
                  <a:pt x="225952" y="3426352"/>
                </a:cubicBezTo>
                <a:cubicBezTo>
                  <a:pt x="199749" y="3439548"/>
                  <a:pt x="193948" y="3430066"/>
                  <a:pt x="171000" y="3438892"/>
                </a:cubicBezTo>
                <a:cubicBezTo>
                  <a:pt x="148052" y="3447718"/>
                  <a:pt x="101917" y="3457642"/>
                  <a:pt x="88263" y="3479310"/>
                </a:cubicBezTo>
                <a:cubicBezTo>
                  <a:pt x="64018" y="3479795"/>
                  <a:pt x="62139" y="3459801"/>
                  <a:pt x="46713" y="3462986"/>
                </a:cubicBezTo>
                <a:cubicBezTo>
                  <a:pt x="31576" y="3476862"/>
                  <a:pt x="15706" y="3476378"/>
                  <a:pt x="2765" y="3480770"/>
                </a:cubicBezTo>
                <a:lnTo>
                  <a:pt x="0" y="3482342"/>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848384A4-4AD0-5FB1-870B-E77F9F291B57}"/>
              </a:ext>
            </a:extLst>
          </p:cNvPr>
          <p:cNvSpPr>
            <a:spLocks noGrp="1"/>
          </p:cNvSpPr>
          <p:nvPr>
            <p:ph type="title"/>
          </p:nvPr>
        </p:nvSpPr>
        <p:spPr>
          <a:xfrm>
            <a:off x="1137037" y="484094"/>
            <a:ext cx="9998441" cy="1206594"/>
          </a:xfrm>
        </p:spPr>
        <p:txBody>
          <a:bodyPr>
            <a:normAutofit/>
          </a:bodyPr>
          <a:lstStyle/>
          <a:p>
            <a:r>
              <a:rPr lang="da-DK" sz="3700" dirty="0"/>
              <a:t>FN’s verdensmål: Mål 12: Ansvarligt forbrug og produktion</a:t>
            </a:r>
          </a:p>
        </p:txBody>
      </p:sp>
      <p:sp>
        <p:nvSpPr>
          <p:cNvPr id="25" name="Freeform: Shape 24">
            <a:extLst>
              <a:ext uri="{FF2B5EF4-FFF2-40B4-BE49-F238E27FC236}">
                <a16:creationId xmlns:a16="http://schemas.microsoft.com/office/drawing/2014/main" id="{8101159E-D455-456F-8FE1-396AB1590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037" y="1958614"/>
            <a:ext cx="3594282" cy="398896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508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 name="Billede 5">
            <a:extLst>
              <a:ext uri="{FF2B5EF4-FFF2-40B4-BE49-F238E27FC236}">
                <a16:creationId xmlns:a16="http://schemas.microsoft.com/office/drawing/2014/main" id="{425F5014-C079-4C16-9898-DADD156E84D8}"/>
              </a:ext>
            </a:extLst>
          </p:cNvPr>
          <p:cNvPicPr>
            <a:picLocks noChangeAspect="1"/>
          </p:cNvPicPr>
          <p:nvPr/>
        </p:nvPicPr>
        <p:blipFill>
          <a:blip r:embed="rId2"/>
          <a:srcRect l="2162" r="7867" b="2"/>
          <a:stretch>
            <a:fillRect/>
          </a:stretch>
        </p:blipFill>
        <p:spPr>
          <a:xfrm>
            <a:off x="1309404" y="2114946"/>
            <a:ext cx="3274548" cy="3639491"/>
          </a:xfrm>
          <a:prstGeom prst="rect">
            <a:avLst/>
          </a:prstGeom>
        </p:spPr>
      </p:pic>
      <p:sp>
        <p:nvSpPr>
          <p:cNvPr id="27" name="Rectangle 6">
            <a:extLst>
              <a:ext uri="{FF2B5EF4-FFF2-40B4-BE49-F238E27FC236}">
                <a16:creationId xmlns:a16="http://schemas.microsoft.com/office/drawing/2014/main" id="{1F9FDF39-7A42-411B-85F1-9DE812C7A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497" y="5802246"/>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ladsholder til indhold 2">
            <a:extLst>
              <a:ext uri="{FF2B5EF4-FFF2-40B4-BE49-F238E27FC236}">
                <a16:creationId xmlns:a16="http://schemas.microsoft.com/office/drawing/2014/main" id="{848523E6-7FE1-57AE-86FB-819F7CB11927}"/>
              </a:ext>
            </a:extLst>
          </p:cNvPr>
          <p:cNvSpPr>
            <a:spLocks noGrp="1"/>
          </p:cNvSpPr>
          <p:nvPr>
            <p:ph idx="1"/>
          </p:nvPr>
        </p:nvSpPr>
        <p:spPr>
          <a:xfrm>
            <a:off x="5366870" y="2265416"/>
            <a:ext cx="5775327" cy="3837272"/>
          </a:xfrm>
        </p:spPr>
        <p:txBody>
          <a:bodyPr anchor="ctr">
            <a:normAutofit/>
          </a:bodyPr>
          <a:lstStyle/>
          <a:p>
            <a:r>
              <a:rPr lang="da-DK" sz="2000" dirty="0"/>
              <a:t>Se videoen og tag noter. </a:t>
            </a:r>
          </a:p>
          <a:p>
            <a:r>
              <a:rPr lang="da-DK" sz="2000" dirty="0"/>
              <a:t>Fælles noter på klassen. </a:t>
            </a:r>
          </a:p>
          <a:p>
            <a:r>
              <a:rPr lang="da-DK" sz="2000" dirty="0"/>
              <a:t>Se igen med stop, skal vi have tilføjet noget? </a:t>
            </a:r>
          </a:p>
          <a:p>
            <a:r>
              <a:rPr lang="da-DK" sz="2000" dirty="0"/>
              <a:t>Læs noget af ”Delmål og indikatorer”. </a:t>
            </a:r>
          </a:p>
          <a:p>
            <a:endParaRPr lang="da-DK" sz="2000" dirty="0"/>
          </a:p>
          <a:p>
            <a:r>
              <a:rPr lang="da-DK" sz="2000" dirty="0">
                <a:hlinkClick r:id="rId3"/>
              </a:rPr>
              <a:t>https://www.verdensmaalene.dk/verdensmaal/maal-12</a:t>
            </a:r>
            <a:endParaRPr lang="da-DK" sz="2000" dirty="0"/>
          </a:p>
          <a:p>
            <a:pPr marL="0" indent="0">
              <a:buNone/>
            </a:pPr>
            <a:endParaRPr lang="da-DK" sz="2000" dirty="0"/>
          </a:p>
        </p:txBody>
      </p:sp>
    </p:spTree>
    <p:extLst>
      <p:ext uri="{BB962C8B-B14F-4D97-AF65-F5344CB8AC3E}">
        <p14:creationId xmlns:p14="http://schemas.microsoft.com/office/powerpoint/2010/main" val="25947028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E6311AF-E4B3-B33D-4FD7-DD970F567179}"/>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3F54428-8E89-5AF0-C0E2-267A443008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A68178F1-7B3A-7DC7-D0C2-55451D81CA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59988" y="0"/>
            <a:ext cx="2632012" cy="6858000"/>
          </a:xfrm>
          <a:custGeom>
            <a:avLst/>
            <a:gdLst>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57677 w 2632012"/>
              <a:gd name="connsiteY27" fmla="*/ 2548608 h 6858000"/>
              <a:gd name="connsiteX28" fmla="*/ 399465 w 2632012"/>
              <a:gd name="connsiteY28" fmla="*/ 2412506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399465 w 2632012"/>
              <a:gd name="connsiteY28" fmla="*/ 2412506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219615 w 2632012"/>
              <a:gd name="connsiteY23" fmla="*/ 5557777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08456 w 2632012"/>
              <a:gd name="connsiteY22" fmla="*/ 5878851 h 6858000"/>
              <a:gd name="connsiteX23" fmla="*/ 219615 w 2632012"/>
              <a:gd name="connsiteY23" fmla="*/ 5557777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632012" h="6858000">
                <a:moveTo>
                  <a:pt x="932173" y="1512545"/>
                </a:moveTo>
                <a:lnTo>
                  <a:pt x="932462" y="1512581"/>
                </a:lnTo>
                <a:lnTo>
                  <a:pt x="932378" y="1512599"/>
                </a:lnTo>
                <a:cubicBezTo>
                  <a:pt x="930618" y="1512681"/>
                  <a:pt x="930202" y="1512462"/>
                  <a:pt x="932173" y="1512545"/>
                </a:cubicBezTo>
                <a:close/>
                <a:moveTo>
                  <a:pt x="1207569" y="0"/>
                </a:moveTo>
                <a:lnTo>
                  <a:pt x="2632012" y="0"/>
                </a:lnTo>
                <a:lnTo>
                  <a:pt x="2632012" y="6858000"/>
                </a:lnTo>
                <a:lnTo>
                  <a:pt x="13514" y="6858000"/>
                </a:lnTo>
                <a:cubicBezTo>
                  <a:pt x="13399" y="6842943"/>
                  <a:pt x="13285" y="6827886"/>
                  <a:pt x="13170" y="6812829"/>
                </a:cubicBezTo>
                <a:cubicBezTo>
                  <a:pt x="12714" y="6794763"/>
                  <a:pt x="13524" y="6777517"/>
                  <a:pt x="20332" y="6760689"/>
                </a:cubicBezTo>
                <a:cubicBezTo>
                  <a:pt x="10828" y="6746468"/>
                  <a:pt x="7794" y="6733277"/>
                  <a:pt x="25596" y="6721251"/>
                </a:cubicBezTo>
                <a:cubicBezTo>
                  <a:pt x="24143" y="6683539"/>
                  <a:pt x="1631" y="6673595"/>
                  <a:pt x="22507" y="6650499"/>
                </a:cubicBezTo>
                <a:cubicBezTo>
                  <a:pt x="-25124" y="6620536"/>
                  <a:pt x="16765" y="6629253"/>
                  <a:pt x="22444" y="6604241"/>
                </a:cubicBezTo>
                <a:cubicBezTo>
                  <a:pt x="28668" y="6588866"/>
                  <a:pt x="29169" y="6574778"/>
                  <a:pt x="31867" y="6559984"/>
                </a:cubicBezTo>
                <a:cubicBezTo>
                  <a:pt x="4443" y="6566661"/>
                  <a:pt x="62924" y="6515664"/>
                  <a:pt x="38635" y="6515473"/>
                </a:cubicBezTo>
                <a:cubicBezTo>
                  <a:pt x="72259" y="6495428"/>
                  <a:pt x="29118" y="6488543"/>
                  <a:pt x="38467" y="6463736"/>
                </a:cubicBezTo>
                <a:cubicBezTo>
                  <a:pt x="50944" y="6451623"/>
                  <a:pt x="52742" y="6443270"/>
                  <a:pt x="38052" y="6432794"/>
                </a:cubicBezTo>
                <a:cubicBezTo>
                  <a:pt x="98939" y="6376824"/>
                  <a:pt x="58603" y="6351821"/>
                  <a:pt x="80445" y="6301309"/>
                </a:cubicBezTo>
                <a:cubicBezTo>
                  <a:pt x="103917" y="6257537"/>
                  <a:pt x="78836" y="6301310"/>
                  <a:pt x="138157" y="6257030"/>
                </a:cubicBezTo>
                <a:cubicBezTo>
                  <a:pt x="155187" y="6248574"/>
                  <a:pt x="166108" y="6186701"/>
                  <a:pt x="170419" y="6171255"/>
                </a:cubicBezTo>
                <a:cubicBezTo>
                  <a:pt x="174731" y="6155809"/>
                  <a:pt x="166522" y="6166390"/>
                  <a:pt x="164027" y="6164357"/>
                </a:cubicBezTo>
                <a:cubicBezTo>
                  <a:pt x="206228" y="6137678"/>
                  <a:pt x="184454" y="6121750"/>
                  <a:pt x="213309" y="6109331"/>
                </a:cubicBezTo>
                <a:cubicBezTo>
                  <a:pt x="224262" y="6067371"/>
                  <a:pt x="183175" y="5890445"/>
                  <a:pt x="208456" y="5878851"/>
                </a:cubicBezTo>
                <a:cubicBezTo>
                  <a:pt x="225886" y="5808435"/>
                  <a:pt x="192379" y="5574013"/>
                  <a:pt x="219615" y="5557777"/>
                </a:cubicBezTo>
                <a:lnTo>
                  <a:pt x="245711" y="5066230"/>
                </a:lnTo>
                <a:cubicBezTo>
                  <a:pt x="117719" y="4582016"/>
                  <a:pt x="230524" y="4647254"/>
                  <a:pt x="276721" y="4162848"/>
                </a:cubicBezTo>
                <a:lnTo>
                  <a:pt x="343082" y="3059377"/>
                </a:lnTo>
                <a:cubicBezTo>
                  <a:pt x="347947" y="2889121"/>
                  <a:pt x="364765" y="2862299"/>
                  <a:pt x="369630" y="2692043"/>
                </a:cubicBezTo>
                <a:cubicBezTo>
                  <a:pt x="369393" y="2690043"/>
                  <a:pt x="435560" y="2522082"/>
                  <a:pt x="435324" y="2520083"/>
                </a:cubicBezTo>
                <a:lnTo>
                  <a:pt x="482259" y="2336178"/>
                </a:lnTo>
                <a:cubicBezTo>
                  <a:pt x="516201" y="2267350"/>
                  <a:pt x="537443" y="2148254"/>
                  <a:pt x="569515" y="2091909"/>
                </a:cubicBezTo>
                <a:cubicBezTo>
                  <a:pt x="629286" y="2030534"/>
                  <a:pt x="622061" y="2045605"/>
                  <a:pt x="638163" y="1994147"/>
                </a:cubicBezTo>
                <a:cubicBezTo>
                  <a:pt x="633178" y="1967912"/>
                  <a:pt x="705417" y="1945185"/>
                  <a:pt x="737312" y="1871408"/>
                </a:cubicBezTo>
                <a:cubicBezTo>
                  <a:pt x="759407" y="1814663"/>
                  <a:pt x="795838" y="1856475"/>
                  <a:pt x="788501" y="1793826"/>
                </a:cubicBezTo>
                <a:cubicBezTo>
                  <a:pt x="796402" y="1792725"/>
                  <a:pt x="813276" y="1750182"/>
                  <a:pt x="819432" y="1746824"/>
                </a:cubicBezTo>
                <a:lnTo>
                  <a:pt x="843936" y="1697348"/>
                </a:lnTo>
                <a:cubicBezTo>
                  <a:pt x="847635" y="1681502"/>
                  <a:pt x="845709" y="1667584"/>
                  <a:pt x="846526" y="1659754"/>
                </a:cubicBezTo>
                <a:lnTo>
                  <a:pt x="873830" y="1628041"/>
                </a:lnTo>
                <a:lnTo>
                  <a:pt x="890626" y="1599883"/>
                </a:lnTo>
                <a:lnTo>
                  <a:pt x="921288" y="1579569"/>
                </a:lnTo>
                <a:cubicBezTo>
                  <a:pt x="921111" y="1565502"/>
                  <a:pt x="920933" y="1551436"/>
                  <a:pt x="920756" y="1537369"/>
                </a:cubicBezTo>
                <a:cubicBezTo>
                  <a:pt x="918173" y="1533598"/>
                  <a:pt x="943194" y="1519497"/>
                  <a:pt x="946290" y="1514308"/>
                </a:cubicBezTo>
                <a:lnTo>
                  <a:pt x="932462" y="1512581"/>
                </a:lnTo>
                <a:lnTo>
                  <a:pt x="940652" y="1510839"/>
                </a:lnTo>
                <a:cubicBezTo>
                  <a:pt x="944059" y="1509546"/>
                  <a:pt x="947769" y="1507347"/>
                  <a:pt x="950739" y="1503635"/>
                </a:cubicBezTo>
                <a:lnTo>
                  <a:pt x="966405" y="1439967"/>
                </a:lnTo>
                <a:cubicBezTo>
                  <a:pt x="966567" y="1437915"/>
                  <a:pt x="970755" y="1392639"/>
                  <a:pt x="973516" y="1389073"/>
                </a:cubicBezTo>
                <a:lnTo>
                  <a:pt x="986960" y="1351857"/>
                </a:lnTo>
                <a:lnTo>
                  <a:pt x="987761" y="1363479"/>
                </a:lnTo>
                <a:cubicBezTo>
                  <a:pt x="987046" y="1391389"/>
                  <a:pt x="991418" y="1341827"/>
                  <a:pt x="989043" y="1346093"/>
                </a:cubicBezTo>
                <a:lnTo>
                  <a:pt x="986960" y="1351857"/>
                </a:lnTo>
                <a:lnTo>
                  <a:pt x="985769" y="1334556"/>
                </a:lnTo>
                <a:cubicBezTo>
                  <a:pt x="983992" y="1300062"/>
                  <a:pt x="982872" y="1251835"/>
                  <a:pt x="982507" y="1216698"/>
                </a:cubicBezTo>
                <a:cubicBezTo>
                  <a:pt x="989105" y="1176777"/>
                  <a:pt x="968656" y="1115073"/>
                  <a:pt x="984836" y="1082381"/>
                </a:cubicBezTo>
                <a:cubicBezTo>
                  <a:pt x="976467" y="1067557"/>
                  <a:pt x="974466" y="1054191"/>
                  <a:pt x="993140" y="1043366"/>
                </a:cubicBezTo>
                <a:cubicBezTo>
                  <a:pt x="994613" y="1005627"/>
                  <a:pt x="972947" y="994211"/>
                  <a:pt x="995544" y="972540"/>
                </a:cubicBezTo>
                <a:cubicBezTo>
                  <a:pt x="1001437" y="952637"/>
                  <a:pt x="1021106" y="938879"/>
                  <a:pt x="1028500" y="923945"/>
                </a:cubicBezTo>
                <a:cubicBezTo>
                  <a:pt x="1032923" y="901661"/>
                  <a:pt x="1022511" y="861628"/>
                  <a:pt x="1022082" y="838835"/>
                </a:cubicBezTo>
                <a:cubicBezTo>
                  <a:pt x="1057150" y="821053"/>
                  <a:pt x="1014683" y="811325"/>
                  <a:pt x="1025925" y="787183"/>
                </a:cubicBezTo>
                <a:cubicBezTo>
                  <a:pt x="1039299" y="775919"/>
                  <a:pt x="1041738" y="767701"/>
                  <a:pt x="1027904" y="756272"/>
                </a:cubicBezTo>
                <a:cubicBezTo>
                  <a:pt x="1092931" y="704439"/>
                  <a:pt x="1063111" y="690611"/>
                  <a:pt x="1088796" y="641639"/>
                </a:cubicBezTo>
                <a:cubicBezTo>
                  <a:pt x="1115586" y="599503"/>
                  <a:pt x="1101832" y="585408"/>
                  <a:pt x="1164389" y="545140"/>
                </a:cubicBezTo>
                <a:cubicBezTo>
                  <a:pt x="1183904" y="515341"/>
                  <a:pt x="1212474" y="444932"/>
                  <a:pt x="1225321" y="413843"/>
                </a:cubicBezTo>
                <a:cubicBezTo>
                  <a:pt x="1235550" y="389613"/>
                  <a:pt x="1230254" y="392779"/>
                  <a:pt x="1241477" y="358607"/>
                </a:cubicBezTo>
                <a:cubicBezTo>
                  <a:pt x="1244505" y="325057"/>
                  <a:pt x="1241891" y="287714"/>
                  <a:pt x="1246119" y="254866"/>
                </a:cubicBezTo>
                <a:cubicBezTo>
                  <a:pt x="1250325" y="233178"/>
                  <a:pt x="1255354" y="194919"/>
                  <a:pt x="1266837" y="161517"/>
                </a:cubicBezTo>
                <a:cubicBezTo>
                  <a:pt x="1312077" y="135871"/>
                  <a:pt x="1280314" y="75805"/>
                  <a:pt x="1315021" y="54455"/>
                </a:cubicBezTo>
                <a:cubicBezTo>
                  <a:pt x="1325412" y="38765"/>
                  <a:pt x="1323873" y="23602"/>
                  <a:pt x="1319335" y="8880"/>
                </a:cubicBezTo>
                <a:lnTo>
                  <a:pt x="1316402" y="852"/>
                </a:lnTo>
                <a:lnTo>
                  <a:pt x="1207569"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4EA34D54-BFFE-58C0-705C-7244253DE1A8}"/>
              </a:ext>
            </a:extLst>
          </p:cNvPr>
          <p:cNvSpPr>
            <a:spLocks noGrp="1"/>
          </p:cNvSpPr>
          <p:nvPr>
            <p:ph type="title"/>
          </p:nvPr>
        </p:nvSpPr>
        <p:spPr>
          <a:xfrm>
            <a:off x="1137038" y="609597"/>
            <a:ext cx="9770022" cy="1330841"/>
          </a:xfrm>
        </p:spPr>
        <p:txBody>
          <a:bodyPr>
            <a:normAutofit/>
          </a:bodyPr>
          <a:lstStyle/>
          <a:p>
            <a:r>
              <a:rPr lang="da-DK" dirty="0"/>
              <a:t>FN’s verdensmål: Mål 13: Klimaindsats</a:t>
            </a:r>
          </a:p>
        </p:txBody>
      </p:sp>
      <p:sp>
        <p:nvSpPr>
          <p:cNvPr id="3" name="Pladsholder til indhold 2">
            <a:extLst>
              <a:ext uri="{FF2B5EF4-FFF2-40B4-BE49-F238E27FC236}">
                <a16:creationId xmlns:a16="http://schemas.microsoft.com/office/drawing/2014/main" id="{CF150D83-A1EB-FCA2-DC6B-981D7AA06EC1}"/>
              </a:ext>
            </a:extLst>
          </p:cNvPr>
          <p:cNvSpPr>
            <a:spLocks noGrp="1"/>
          </p:cNvSpPr>
          <p:nvPr>
            <p:ph idx="1"/>
          </p:nvPr>
        </p:nvSpPr>
        <p:spPr>
          <a:xfrm>
            <a:off x="1137038" y="2194100"/>
            <a:ext cx="5950970" cy="3908588"/>
          </a:xfrm>
        </p:spPr>
        <p:txBody>
          <a:bodyPr>
            <a:normAutofit/>
          </a:bodyPr>
          <a:lstStyle/>
          <a:p>
            <a:r>
              <a:rPr lang="da-DK" sz="2000" dirty="0"/>
              <a:t>Se videoen og tag noter. </a:t>
            </a:r>
          </a:p>
          <a:p>
            <a:r>
              <a:rPr lang="da-DK" sz="2000" dirty="0"/>
              <a:t>Fælles noter på klassen. </a:t>
            </a:r>
          </a:p>
          <a:p>
            <a:r>
              <a:rPr lang="da-DK" sz="2000" dirty="0"/>
              <a:t>Se igen med stop, skal vi have tilføjet noget? </a:t>
            </a:r>
          </a:p>
          <a:p>
            <a:r>
              <a:rPr lang="da-DK" sz="2000" dirty="0"/>
              <a:t>Læs noget af ”Delmål og indikatorer”. </a:t>
            </a:r>
          </a:p>
          <a:p>
            <a:endParaRPr lang="da-DK" sz="2000" dirty="0"/>
          </a:p>
          <a:p>
            <a:r>
              <a:rPr lang="da-DK" sz="2000" dirty="0">
                <a:hlinkClick r:id="rId2"/>
              </a:rPr>
              <a:t>https://www.verdensmaalene.dk/verdensmaal/maal-13</a:t>
            </a:r>
            <a:endParaRPr lang="da-DK" sz="2000" dirty="0"/>
          </a:p>
          <a:p>
            <a:pPr marL="0" indent="0">
              <a:buNone/>
            </a:pPr>
            <a:endParaRPr lang="da-DK" sz="2000" dirty="0"/>
          </a:p>
        </p:txBody>
      </p:sp>
      <p:sp>
        <p:nvSpPr>
          <p:cNvPr id="14" name="Freeform: Shape 13">
            <a:extLst>
              <a:ext uri="{FF2B5EF4-FFF2-40B4-BE49-F238E27FC236}">
                <a16:creationId xmlns:a16="http://schemas.microsoft.com/office/drawing/2014/main" id="{6B797078-CCE9-E87E-113E-A06D9396DE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0496" y="2022496"/>
            <a:ext cx="3795039" cy="4043934"/>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6">
            <a:extLst>
              <a:ext uri="{FF2B5EF4-FFF2-40B4-BE49-F238E27FC236}">
                <a16:creationId xmlns:a16="http://schemas.microsoft.com/office/drawing/2014/main" id="{83C822F1-05C5-9A21-5B6D-67B0A72B1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2788" y="5952857"/>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Billede 5">
            <a:extLst>
              <a:ext uri="{FF2B5EF4-FFF2-40B4-BE49-F238E27FC236}">
                <a16:creationId xmlns:a16="http://schemas.microsoft.com/office/drawing/2014/main" id="{A5BBA5AD-3BA7-36C1-75C8-C3A849CA58F3}"/>
              </a:ext>
            </a:extLst>
          </p:cNvPr>
          <p:cNvPicPr>
            <a:picLocks noChangeAspect="1"/>
          </p:cNvPicPr>
          <p:nvPr/>
        </p:nvPicPr>
        <p:blipFill>
          <a:blip r:embed="rId3"/>
          <a:stretch>
            <a:fillRect/>
          </a:stretch>
        </p:blipFill>
        <p:spPr>
          <a:xfrm>
            <a:off x="7873821" y="2290269"/>
            <a:ext cx="3508387" cy="3508387"/>
          </a:xfrm>
          <a:prstGeom prst="rect">
            <a:avLst/>
          </a:prstGeom>
        </p:spPr>
      </p:pic>
    </p:spTree>
    <p:extLst>
      <p:ext uri="{BB962C8B-B14F-4D97-AF65-F5344CB8AC3E}">
        <p14:creationId xmlns:p14="http://schemas.microsoft.com/office/powerpoint/2010/main" val="38301101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0E1A37-1FF3-BCF4-0FFC-215684245CF7}"/>
              </a:ext>
            </a:extLst>
          </p:cNvPr>
          <p:cNvSpPr>
            <a:spLocks noGrp="1"/>
          </p:cNvSpPr>
          <p:nvPr>
            <p:ph type="title"/>
          </p:nvPr>
        </p:nvSpPr>
        <p:spPr/>
        <p:txBody>
          <a:bodyPr/>
          <a:lstStyle/>
          <a:p>
            <a:r>
              <a:rPr lang="da-DK" dirty="0"/>
              <a:t>Fremtidens landskab? </a:t>
            </a:r>
          </a:p>
        </p:txBody>
      </p:sp>
      <p:sp>
        <p:nvSpPr>
          <p:cNvPr id="3" name="Pladsholder til indhold 2">
            <a:extLst>
              <a:ext uri="{FF2B5EF4-FFF2-40B4-BE49-F238E27FC236}">
                <a16:creationId xmlns:a16="http://schemas.microsoft.com/office/drawing/2014/main" id="{88A38266-CEF4-9020-4E0C-DEF3C8C0102A}"/>
              </a:ext>
            </a:extLst>
          </p:cNvPr>
          <p:cNvSpPr>
            <a:spLocks noGrp="1"/>
          </p:cNvSpPr>
          <p:nvPr>
            <p:ph idx="1"/>
          </p:nvPr>
        </p:nvSpPr>
        <p:spPr/>
        <p:txBody>
          <a:bodyPr/>
          <a:lstStyle/>
          <a:p>
            <a:r>
              <a:rPr lang="da-DK" dirty="0"/>
              <a:t>Tegn/byg det danske landskab anno 2050. </a:t>
            </a:r>
          </a:p>
          <a:p>
            <a:r>
              <a:rPr lang="da-DK" dirty="0"/>
              <a:t>Dokumentarfilmen ”2040”</a:t>
            </a:r>
          </a:p>
        </p:txBody>
      </p:sp>
    </p:spTree>
    <p:extLst>
      <p:ext uri="{BB962C8B-B14F-4D97-AF65-F5344CB8AC3E}">
        <p14:creationId xmlns:p14="http://schemas.microsoft.com/office/powerpoint/2010/main" val="3727288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12">
            <a:extLst>
              <a:ext uri="{FF2B5EF4-FFF2-40B4-BE49-F238E27FC236}">
                <a16:creationId xmlns:a16="http://schemas.microsoft.com/office/drawing/2014/main" id="{6D22FA1E-E02A-4FC5-BBA6-577D6DA0C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Freeform: Shape 14">
            <a:extLst>
              <a:ext uri="{FF2B5EF4-FFF2-40B4-BE49-F238E27FC236}">
                <a16:creationId xmlns:a16="http://schemas.microsoft.com/office/drawing/2014/main" id="{05D27520-F270-4F3D-A46E-76A337B6E1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6315529 w 12192000"/>
              <a:gd name="connsiteY0" fmla="*/ 4323896 h 6858000"/>
              <a:gd name="connsiteX1" fmla="*/ 6295588 w 12192000"/>
              <a:gd name="connsiteY1" fmla="*/ 4367579 h 6858000"/>
              <a:gd name="connsiteX2" fmla="*/ 6219229 w 12192000"/>
              <a:gd name="connsiteY2" fmla="*/ 4436818 h 6858000"/>
              <a:gd name="connsiteX3" fmla="*/ 6065687 w 12192000"/>
              <a:gd name="connsiteY3" fmla="*/ 4637204 h 6858000"/>
              <a:gd name="connsiteX4" fmla="*/ 5727387 w 12192000"/>
              <a:gd name="connsiteY4" fmla="*/ 5460076 h 6858000"/>
              <a:gd name="connsiteX5" fmla="*/ 5620972 w 12192000"/>
              <a:gd name="connsiteY5" fmla="*/ 5725836 h 6858000"/>
              <a:gd name="connsiteX6" fmla="*/ 5707795 w 12192000"/>
              <a:gd name="connsiteY6" fmla="*/ 5790089 h 6858000"/>
              <a:gd name="connsiteX7" fmla="*/ 5554627 w 12192000"/>
              <a:gd name="connsiteY7" fmla="*/ 6078873 h 6858000"/>
              <a:gd name="connsiteX8" fmla="*/ 5373489 w 12192000"/>
              <a:gd name="connsiteY8" fmla="*/ 6402408 h 6858000"/>
              <a:gd name="connsiteX9" fmla="*/ 5099999 w 12192000"/>
              <a:gd name="connsiteY9" fmla="*/ 6827527 h 6858000"/>
              <a:gd name="connsiteX10" fmla="*/ 5078133 w 12192000"/>
              <a:gd name="connsiteY10" fmla="*/ 6857998 h 6858000"/>
              <a:gd name="connsiteX11" fmla="*/ 9179960 w 12192000"/>
              <a:gd name="connsiteY11" fmla="*/ 6857998 h 6858000"/>
              <a:gd name="connsiteX12" fmla="*/ 9179960 w 12192000"/>
              <a:gd name="connsiteY12" fmla="*/ 4323896 h 6858000"/>
              <a:gd name="connsiteX13" fmla="*/ 0 w 12192000"/>
              <a:gd name="connsiteY13" fmla="*/ 0 h 6858000"/>
              <a:gd name="connsiteX14" fmla="*/ 5872711 w 12192000"/>
              <a:gd name="connsiteY14" fmla="*/ 0 h 6858000"/>
              <a:gd name="connsiteX15" fmla="*/ 5885421 w 12192000"/>
              <a:gd name="connsiteY15" fmla="*/ 20207 h 6858000"/>
              <a:gd name="connsiteX16" fmla="*/ 5925300 w 12192000"/>
              <a:gd name="connsiteY16" fmla="*/ 48911 h 6858000"/>
              <a:gd name="connsiteX17" fmla="*/ 5940039 w 12192000"/>
              <a:gd name="connsiteY17" fmla="*/ 101212 h 6858000"/>
              <a:gd name="connsiteX18" fmla="*/ 5969942 w 12192000"/>
              <a:gd name="connsiteY18" fmla="*/ 311282 h 6858000"/>
              <a:gd name="connsiteX19" fmla="*/ 5961238 w 12192000"/>
              <a:gd name="connsiteY19" fmla="*/ 357643 h 6858000"/>
              <a:gd name="connsiteX20" fmla="*/ 5917195 w 12192000"/>
              <a:gd name="connsiteY20" fmla="*/ 420369 h 6858000"/>
              <a:gd name="connsiteX21" fmla="*/ 5882753 w 12192000"/>
              <a:gd name="connsiteY21" fmla="*/ 556832 h 6858000"/>
              <a:gd name="connsiteX22" fmla="*/ 5814490 w 12192000"/>
              <a:gd name="connsiteY22" fmla="*/ 757416 h 6858000"/>
              <a:gd name="connsiteX23" fmla="*/ 5780064 w 12192000"/>
              <a:gd name="connsiteY23" fmla="*/ 817804 h 6858000"/>
              <a:gd name="connsiteX24" fmla="*/ 5808232 w 12192000"/>
              <a:gd name="connsiteY24" fmla="*/ 850533 h 6858000"/>
              <a:gd name="connsiteX25" fmla="*/ 5906473 w 12192000"/>
              <a:gd name="connsiteY25" fmla="*/ 1076571 h 6858000"/>
              <a:gd name="connsiteX26" fmla="*/ 5778623 w 12192000"/>
              <a:gd name="connsiteY26" fmla="*/ 1369280 h 6858000"/>
              <a:gd name="connsiteX27" fmla="*/ 5710841 w 12192000"/>
              <a:gd name="connsiteY27" fmla="*/ 1462628 h 6858000"/>
              <a:gd name="connsiteX28" fmla="*/ 5846774 w 12192000"/>
              <a:gd name="connsiteY28" fmla="*/ 1455933 h 6858000"/>
              <a:gd name="connsiteX29" fmla="*/ 5897329 w 12192000"/>
              <a:gd name="connsiteY29" fmla="*/ 1553073 h 6858000"/>
              <a:gd name="connsiteX30" fmla="*/ 5919735 w 12192000"/>
              <a:gd name="connsiteY30" fmla="*/ 1602736 h 6858000"/>
              <a:gd name="connsiteX31" fmla="*/ 6057874 w 12192000"/>
              <a:gd name="connsiteY31" fmla="*/ 1910648 h 6858000"/>
              <a:gd name="connsiteX32" fmla="*/ 6039719 w 12192000"/>
              <a:gd name="connsiteY32" fmla="*/ 2010547 h 6858000"/>
              <a:gd name="connsiteX33" fmla="*/ 5841713 w 12192000"/>
              <a:gd name="connsiteY33" fmla="*/ 2520599 h 6858000"/>
              <a:gd name="connsiteX34" fmla="*/ 6071734 w 12192000"/>
              <a:gd name="connsiteY34" fmla="*/ 2593468 h 6858000"/>
              <a:gd name="connsiteX35" fmla="*/ 6092050 w 12192000"/>
              <a:gd name="connsiteY35" fmla="*/ 2806646 h 6858000"/>
              <a:gd name="connsiteX36" fmla="*/ 6215122 w 12192000"/>
              <a:gd name="connsiteY36" fmla="*/ 3021197 h 6858000"/>
              <a:gd name="connsiteX37" fmla="*/ 6338100 w 12192000"/>
              <a:gd name="connsiteY37" fmla="*/ 3178087 h 6858000"/>
              <a:gd name="connsiteX38" fmla="*/ 6343927 w 12192000"/>
              <a:gd name="connsiteY38" fmla="*/ 3194685 h 6858000"/>
              <a:gd name="connsiteX39" fmla="*/ 6343850 w 12192000"/>
              <a:gd name="connsiteY39" fmla="*/ 3201174 h 6858000"/>
              <a:gd name="connsiteX40" fmla="*/ 6366375 w 12192000"/>
              <a:gd name="connsiteY40" fmla="*/ 3271251 h 6858000"/>
              <a:gd name="connsiteX41" fmla="*/ 6369430 w 12192000"/>
              <a:gd name="connsiteY41" fmla="*/ 3276240 h 6858000"/>
              <a:gd name="connsiteX42" fmla="*/ 6392405 w 12192000"/>
              <a:gd name="connsiteY42" fmla="*/ 3360437 h 6858000"/>
              <a:gd name="connsiteX43" fmla="*/ 6397993 w 12192000"/>
              <a:gd name="connsiteY43" fmla="*/ 3390203 h 6858000"/>
              <a:gd name="connsiteX44" fmla="*/ 6394652 w 12192000"/>
              <a:gd name="connsiteY44" fmla="*/ 3402205 h 6858000"/>
              <a:gd name="connsiteX45" fmla="*/ 6366662 w 12192000"/>
              <a:gd name="connsiteY45" fmla="*/ 3442044 h 6858000"/>
              <a:gd name="connsiteX46" fmla="*/ 6320915 w 12192000"/>
              <a:gd name="connsiteY46" fmla="*/ 3701547 h 6858000"/>
              <a:gd name="connsiteX47" fmla="*/ 6364618 w 12192000"/>
              <a:gd name="connsiteY47" fmla="*/ 3743844 h 6858000"/>
              <a:gd name="connsiteX48" fmla="*/ 6370409 w 12192000"/>
              <a:gd name="connsiteY48" fmla="*/ 3754454 h 6858000"/>
              <a:gd name="connsiteX49" fmla="*/ 6373773 w 12192000"/>
              <a:gd name="connsiteY49" fmla="*/ 3768237 h 6858000"/>
              <a:gd name="connsiteX50" fmla="*/ 6375298 w 12192000"/>
              <a:gd name="connsiteY50" fmla="*/ 3796540 h 6858000"/>
              <a:gd name="connsiteX51" fmla="*/ 6253487 w 12192000"/>
              <a:gd name="connsiteY51" fmla="*/ 3856948 h 6858000"/>
              <a:gd name="connsiteX52" fmla="*/ 6385416 w 12192000"/>
              <a:gd name="connsiteY52" fmla="*/ 4014409 h 6858000"/>
              <a:gd name="connsiteX53" fmla="*/ 6374795 w 12192000"/>
              <a:gd name="connsiteY53" fmla="*/ 4038554 h 6858000"/>
              <a:gd name="connsiteX54" fmla="*/ 6351015 w 12192000"/>
              <a:gd name="connsiteY54" fmla="*/ 4150489 h 6858000"/>
              <a:gd name="connsiteX55" fmla="*/ 6340821 w 12192000"/>
              <a:gd name="connsiteY55" fmla="*/ 4212706 h 6858000"/>
              <a:gd name="connsiteX56" fmla="*/ 12191999 w 12192000"/>
              <a:gd name="connsiteY56" fmla="*/ 4212706 h 6858000"/>
              <a:gd name="connsiteX57" fmla="*/ 12191999 w 12192000"/>
              <a:gd name="connsiteY57" fmla="*/ 0 h 6858000"/>
              <a:gd name="connsiteX58" fmla="*/ 12192000 w 12192000"/>
              <a:gd name="connsiteY58" fmla="*/ 0 h 6858000"/>
              <a:gd name="connsiteX59" fmla="*/ 12192000 w 12192000"/>
              <a:gd name="connsiteY59" fmla="*/ 6858000 h 6858000"/>
              <a:gd name="connsiteX60" fmla="*/ 12191999 w 12192000"/>
              <a:gd name="connsiteY60" fmla="*/ 6858000 h 6858000"/>
              <a:gd name="connsiteX61" fmla="*/ 12191999 w 12192000"/>
              <a:gd name="connsiteY61" fmla="*/ 4323902 h 6858000"/>
              <a:gd name="connsiteX62" fmla="*/ 9307672 w 12192000"/>
              <a:gd name="connsiteY62" fmla="*/ 4323902 h 6858000"/>
              <a:gd name="connsiteX63" fmla="*/ 9307672 w 12192000"/>
              <a:gd name="connsiteY63" fmla="*/ 6858000 h 6858000"/>
              <a:gd name="connsiteX64" fmla="*/ 0 w 12192000"/>
              <a:gd name="connsiteY6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192000" h="6858000">
                <a:moveTo>
                  <a:pt x="6315529" y="4323896"/>
                </a:moveTo>
                <a:lnTo>
                  <a:pt x="6295588" y="4367579"/>
                </a:lnTo>
                <a:cubicBezTo>
                  <a:pt x="6278024" y="4397022"/>
                  <a:pt x="6253813" y="4421099"/>
                  <a:pt x="6219229" y="4436818"/>
                </a:cubicBezTo>
                <a:cubicBezTo>
                  <a:pt x="6148079" y="4469666"/>
                  <a:pt x="6116436" y="4572066"/>
                  <a:pt x="6065687" y="4637204"/>
                </a:cubicBezTo>
                <a:cubicBezTo>
                  <a:pt x="5888713" y="4862696"/>
                  <a:pt x="5773979" y="5125824"/>
                  <a:pt x="5727387" y="5460076"/>
                </a:cubicBezTo>
                <a:cubicBezTo>
                  <a:pt x="5714326" y="5552523"/>
                  <a:pt x="5656974" y="5638673"/>
                  <a:pt x="5620972" y="5725836"/>
                </a:cubicBezTo>
                <a:cubicBezTo>
                  <a:pt x="5641553" y="5779043"/>
                  <a:pt x="5738619" y="5631221"/>
                  <a:pt x="5707795" y="5790089"/>
                </a:cubicBezTo>
                <a:cubicBezTo>
                  <a:pt x="5684453" y="5909876"/>
                  <a:pt x="5617437" y="5996827"/>
                  <a:pt x="5554627" y="6078873"/>
                </a:cubicBezTo>
                <a:cubicBezTo>
                  <a:pt x="5482491" y="6172498"/>
                  <a:pt x="5402203" y="6253366"/>
                  <a:pt x="5373489" y="6402408"/>
                </a:cubicBezTo>
                <a:cubicBezTo>
                  <a:pt x="5371924" y="6410357"/>
                  <a:pt x="5276557" y="6577417"/>
                  <a:pt x="5099999" y="6827527"/>
                </a:cubicBezTo>
                <a:lnTo>
                  <a:pt x="5078133" y="6857998"/>
                </a:lnTo>
                <a:lnTo>
                  <a:pt x="9179960" y="6857998"/>
                </a:lnTo>
                <a:lnTo>
                  <a:pt x="9179960" y="4323896"/>
                </a:lnTo>
                <a:close/>
                <a:moveTo>
                  <a:pt x="0" y="0"/>
                </a:moveTo>
                <a:lnTo>
                  <a:pt x="5872711" y="0"/>
                </a:lnTo>
                <a:lnTo>
                  <a:pt x="5885421" y="20207"/>
                </a:lnTo>
                <a:cubicBezTo>
                  <a:pt x="5896481" y="32882"/>
                  <a:pt x="5909484" y="42864"/>
                  <a:pt x="5925300" y="48911"/>
                </a:cubicBezTo>
                <a:cubicBezTo>
                  <a:pt x="5940498" y="54526"/>
                  <a:pt x="5945509" y="75042"/>
                  <a:pt x="5940039" y="101212"/>
                </a:cubicBezTo>
                <a:cubicBezTo>
                  <a:pt x="5921950" y="187894"/>
                  <a:pt x="5936667" y="254951"/>
                  <a:pt x="5969942" y="311282"/>
                </a:cubicBezTo>
                <a:cubicBezTo>
                  <a:pt x="5981709" y="330926"/>
                  <a:pt x="5977292" y="344422"/>
                  <a:pt x="5961238" y="357643"/>
                </a:cubicBezTo>
                <a:cubicBezTo>
                  <a:pt x="5942802" y="372223"/>
                  <a:pt x="5928461" y="393565"/>
                  <a:pt x="5917195" y="420369"/>
                </a:cubicBezTo>
                <a:cubicBezTo>
                  <a:pt x="5898701" y="463685"/>
                  <a:pt x="5889992" y="510050"/>
                  <a:pt x="5882753" y="556832"/>
                </a:cubicBezTo>
                <a:cubicBezTo>
                  <a:pt x="5871511" y="630206"/>
                  <a:pt x="5858246" y="700969"/>
                  <a:pt x="5814490" y="757416"/>
                </a:cubicBezTo>
                <a:cubicBezTo>
                  <a:pt x="5801465" y="774559"/>
                  <a:pt x="5791019" y="796511"/>
                  <a:pt x="5780064" y="817804"/>
                </a:cubicBezTo>
                <a:cubicBezTo>
                  <a:pt x="5783558" y="836359"/>
                  <a:pt x="5792196" y="849005"/>
                  <a:pt x="5808232" y="850533"/>
                </a:cubicBezTo>
                <a:cubicBezTo>
                  <a:pt x="5910296" y="860624"/>
                  <a:pt x="5905771" y="962632"/>
                  <a:pt x="5906473" y="1076571"/>
                </a:cubicBezTo>
                <a:cubicBezTo>
                  <a:pt x="5907545" y="1217584"/>
                  <a:pt x="5849973" y="1296799"/>
                  <a:pt x="5778623" y="1369280"/>
                </a:cubicBezTo>
                <a:cubicBezTo>
                  <a:pt x="5754207" y="1393852"/>
                  <a:pt x="5718605" y="1401742"/>
                  <a:pt x="5710841" y="1462628"/>
                </a:cubicBezTo>
                <a:cubicBezTo>
                  <a:pt x="5753463" y="1508141"/>
                  <a:pt x="5802053" y="1451295"/>
                  <a:pt x="5846774" y="1455933"/>
                </a:cubicBezTo>
                <a:cubicBezTo>
                  <a:pt x="5883727" y="1460129"/>
                  <a:pt x="5943609" y="1438568"/>
                  <a:pt x="5897329" y="1553073"/>
                </a:cubicBezTo>
                <a:cubicBezTo>
                  <a:pt x="5883856" y="1586627"/>
                  <a:pt x="5901366" y="1604100"/>
                  <a:pt x="5919735" y="1602736"/>
                </a:cubicBezTo>
                <a:cubicBezTo>
                  <a:pt x="6068526" y="1589022"/>
                  <a:pt x="6006837" y="1813624"/>
                  <a:pt x="6057874" y="1910648"/>
                </a:cubicBezTo>
                <a:cubicBezTo>
                  <a:pt x="6072264" y="1936644"/>
                  <a:pt x="6059978" y="1992417"/>
                  <a:pt x="6039719" y="2010547"/>
                </a:cubicBezTo>
                <a:cubicBezTo>
                  <a:pt x="5911143" y="2127229"/>
                  <a:pt x="5899692" y="2331836"/>
                  <a:pt x="5841713" y="2520599"/>
                </a:cubicBezTo>
                <a:cubicBezTo>
                  <a:pt x="5912636" y="2572423"/>
                  <a:pt x="5995799" y="2566926"/>
                  <a:pt x="6071734" y="2593468"/>
                </a:cubicBezTo>
                <a:cubicBezTo>
                  <a:pt x="6150607" y="2620843"/>
                  <a:pt x="6151703" y="2655507"/>
                  <a:pt x="6092050" y="2806646"/>
                </a:cubicBezTo>
                <a:cubicBezTo>
                  <a:pt x="6259331" y="2795420"/>
                  <a:pt x="6259331" y="2795420"/>
                  <a:pt x="6215122" y="3021197"/>
                </a:cubicBezTo>
                <a:cubicBezTo>
                  <a:pt x="6259035" y="3016573"/>
                  <a:pt x="6302431" y="3085300"/>
                  <a:pt x="6338100" y="3178087"/>
                </a:cubicBezTo>
                <a:lnTo>
                  <a:pt x="6343927" y="3194685"/>
                </a:lnTo>
                <a:lnTo>
                  <a:pt x="6343850" y="3201174"/>
                </a:lnTo>
                <a:cubicBezTo>
                  <a:pt x="6346866" y="3232770"/>
                  <a:pt x="6355995" y="3253323"/>
                  <a:pt x="6366375" y="3271251"/>
                </a:cubicBezTo>
                <a:lnTo>
                  <a:pt x="6369430" y="3276240"/>
                </a:lnTo>
                <a:lnTo>
                  <a:pt x="6392405" y="3360437"/>
                </a:lnTo>
                <a:lnTo>
                  <a:pt x="6397993" y="3390203"/>
                </a:lnTo>
                <a:lnTo>
                  <a:pt x="6394652" y="3402205"/>
                </a:lnTo>
                <a:cubicBezTo>
                  <a:pt x="6388505" y="3414621"/>
                  <a:pt x="6379344" y="3427747"/>
                  <a:pt x="6366662" y="3442044"/>
                </a:cubicBezTo>
                <a:cubicBezTo>
                  <a:pt x="6239481" y="3584662"/>
                  <a:pt x="6224938" y="3605480"/>
                  <a:pt x="6320915" y="3701547"/>
                </a:cubicBezTo>
                <a:lnTo>
                  <a:pt x="6364618" y="3743844"/>
                </a:lnTo>
                <a:lnTo>
                  <a:pt x="6370409" y="3754454"/>
                </a:lnTo>
                <a:lnTo>
                  <a:pt x="6373773" y="3768237"/>
                </a:lnTo>
                <a:cubicBezTo>
                  <a:pt x="6374277" y="3777528"/>
                  <a:pt x="6374207" y="3788146"/>
                  <a:pt x="6375298" y="3796540"/>
                </a:cubicBezTo>
                <a:cubicBezTo>
                  <a:pt x="6339717" y="3831045"/>
                  <a:pt x="6294642" y="3774365"/>
                  <a:pt x="6253487" y="3856948"/>
                </a:cubicBezTo>
                <a:lnTo>
                  <a:pt x="6385416" y="4014409"/>
                </a:lnTo>
                <a:lnTo>
                  <a:pt x="6374795" y="4038554"/>
                </a:lnTo>
                <a:cubicBezTo>
                  <a:pt x="6363579" y="4073249"/>
                  <a:pt x="6356895" y="4111559"/>
                  <a:pt x="6351015" y="4150489"/>
                </a:cubicBezTo>
                <a:lnTo>
                  <a:pt x="6340821" y="4212706"/>
                </a:lnTo>
                <a:lnTo>
                  <a:pt x="12191999" y="4212706"/>
                </a:lnTo>
                <a:lnTo>
                  <a:pt x="12191999" y="0"/>
                </a:lnTo>
                <a:lnTo>
                  <a:pt x="12192000" y="0"/>
                </a:lnTo>
                <a:lnTo>
                  <a:pt x="12192000" y="6858000"/>
                </a:lnTo>
                <a:lnTo>
                  <a:pt x="12191999" y="6858000"/>
                </a:lnTo>
                <a:lnTo>
                  <a:pt x="12191999" y="4323902"/>
                </a:lnTo>
                <a:lnTo>
                  <a:pt x="9307672" y="4323902"/>
                </a:lnTo>
                <a:lnTo>
                  <a:pt x="9307672" y="6858000"/>
                </a:lnTo>
                <a:lnTo>
                  <a:pt x="0" y="6858000"/>
                </a:lnTo>
                <a:close/>
              </a:path>
            </a:pathLst>
          </a:custGeom>
          <a:solidFill>
            <a:schemeClr val="bg2">
              <a:alpha val="50000"/>
            </a:schemeClr>
          </a:solidFill>
          <a:ln w="32707" cap="flat">
            <a:noFill/>
            <a:prstDash val="solid"/>
            <a:miter/>
          </a:ln>
        </p:spPr>
        <p:txBody>
          <a:bodyPr rtlCol="0" anchor="ctr"/>
          <a:lstStyle/>
          <a:p>
            <a:pPr defTabSz="457200"/>
            <a:endParaRPr lang="en-US">
              <a:solidFill>
                <a:schemeClr val="tx1"/>
              </a:solidFill>
            </a:endParaRPr>
          </a:p>
        </p:txBody>
      </p:sp>
      <p:sp>
        <p:nvSpPr>
          <p:cNvPr id="2" name="Titel 1">
            <a:extLst>
              <a:ext uri="{FF2B5EF4-FFF2-40B4-BE49-F238E27FC236}">
                <a16:creationId xmlns:a16="http://schemas.microsoft.com/office/drawing/2014/main" id="{68C6018F-DCC6-411B-F4DE-E1E5BD4F24E3}"/>
              </a:ext>
            </a:extLst>
          </p:cNvPr>
          <p:cNvSpPr>
            <a:spLocks noGrp="1"/>
          </p:cNvSpPr>
          <p:nvPr>
            <p:ph type="title"/>
          </p:nvPr>
        </p:nvSpPr>
        <p:spPr>
          <a:xfrm>
            <a:off x="838200" y="365125"/>
            <a:ext cx="5002530" cy="1132205"/>
          </a:xfrm>
        </p:spPr>
        <p:txBody>
          <a:bodyPr anchor="b">
            <a:normAutofit fontScale="90000"/>
          </a:bodyPr>
          <a:lstStyle/>
          <a:p>
            <a:r>
              <a:rPr lang="da-DK" sz="4100" dirty="0"/>
              <a:t>Mennesket påvirker landskabet og naturen</a:t>
            </a:r>
          </a:p>
        </p:txBody>
      </p:sp>
      <p:sp>
        <p:nvSpPr>
          <p:cNvPr id="3" name="Pladsholder til indhold 2">
            <a:extLst>
              <a:ext uri="{FF2B5EF4-FFF2-40B4-BE49-F238E27FC236}">
                <a16:creationId xmlns:a16="http://schemas.microsoft.com/office/drawing/2014/main" id="{8630D484-6409-1BF8-3CFE-EF527EE4953D}"/>
              </a:ext>
            </a:extLst>
          </p:cNvPr>
          <p:cNvSpPr>
            <a:spLocks noGrp="1"/>
          </p:cNvSpPr>
          <p:nvPr>
            <p:ph idx="1"/>
          </p:nvPr>
        </p:nvSpPr>
        <p:spPr>
          <a:xfrm>
            <a:off x="838200" y="1748790"/>
            <a:ext cx="4431030" cy="4972049"/>
          </a:xfrm>
        </p:spPr>
        <p:txBody>
          <a:bodyPr>
            <a:normAutofit/>
          </a:bodyPr>
          <a:lstStyle/>
          <a:p>
            <a:r>
              <a:rPr lang="da-DK" sz="1800" dirty="0"/>
              <a:t>Mennesket påvirker blandt andet landskabet gennem energi-, råstof- og landbrugsproduktion.</a:t>
            </a:r>
          </a:p>
          <a:p>
            <a:r>
              <a:rPr lang="da-DK" sz="1800" u="sng" dirty="0"/>
              <a:t>Kystbeskyttelse</a:t>
            </a:r>
            <a:r>
              <a:rPr lang="da-DK" sz="1800" dirty="0"/>
              <a:t>, </a:t>
            </a:r>
            <a:r>
              <a:rPr lang="da-DK" sz="1800" u="sng" dirty="0"/>
              <a:t>infrastruktur</a:t>
            </a:r>
            <a:r>
              <a:rPr lang="da-DK" sz="1800" dirty="0"/>
              <a:t> og byområder er andre markante områder, der har indflydelse på landskabet.</a:t>
            </a:r>
          </a:p>
          <a:p>
            <a:r>
              <a:rPr lang="da-DK" sz="1800" dirty="0"/>
              <a:t>Vores brug af naturen har ikke altid været hensigtsmæssig - fx når der er blevet arbejdet med tørlægning af søer og ændring af vandløb. Tidligere blev søer og vådområder drænet for at øge landbrugsarealet.</a:t>
            </a:r>
          </a:p>
          <a:p>
            <a:r>
              <a:rPr lang="da-DK" sz="1800" dirty="0"/>
              <a:t>Vi griber stadig ind i naturens processer, når vi laver kystsikring og klimatilpasning. Vi bygger </a:t>
            </a:r>
            <a:r>
              <a:rPr lang="da-DK" sz="1800" u="sng" dirty="0"/>
              <a:t>diger</a:t>
            </a:r>
            <a:r>
              <a:rPr lang="da-DK" sz="1800" dirty="0"/>
              <a:t> og sluser for at undgå oversvømmelse af lave områder, og vi pumper </a:t>
            </a:r>
            <a:r>
              <a:rPr lang="da-DK" sz="1800" u="sng" dirty="0"/>
              <a:t>sand</a:t>
            </a:r>
            <a:r>
              <a:rPr lang="da-DK" sz="1800" dirty="0"/>
              <a:t> ind på stranden for at undgå bølgernes </a:t>
            </a:r>
            <a:r>
              <a:rPr lang="da-DK" sz="1800" u="sng" dirty="0"/>
              <a:t>erosion</a:t>
            </a:r>
            <a:r>
              <a:rPr lang="da-DK" sz="1800" dirty="0"/>
              <a:t>.</a:t>
            </a:r>
          </a:p>
          <a:p>
            <a:endParaRPr lang="da-DK" sz="1700" dirty="0"/>
          </a:p>
        </p:txBody>
      </p:sp>
      <p:pic>
        <p:nvPicPr>
          <p:cNvPr id="7" name="Billede 6">
            <a:extLst>
              <a:ext uri="{FF2B5EF4-FFF2-40B4-BE49-F238E27FC236}">
                <a16:creationId xmlns:a16="http://schemas.microsoft.com/office/drawing/2014/main" id="{6F1B2E6F-BC70-F1F2-DAF9-B9F8226327D0}"/>
              </a:ext>
            </a:extLst>
          </p:cNvPr>
          <p:cNvPicPr>
            <a:picLocks noChangeAspect="1"/>
          </p:cNvPicPr>
          <p:nvPr/>
        </p:nvPicPr>
        <p:blipFill>
          <a:blip r:embed="rId2"/>
          <a:stretch>
            <a:fillRect/>
          </a:stretch>
        </p:blipFill>
        <p:spPr>
          <a:xfrm>
            <a:off x="6024348" y="4688225"/>
            <a:ext cx="2919518" cy="1883089"/>
          </a:xfrm>
          <a:prstGeom prst="rect">
            <a:avLst/>
          </a:prstGeom>
        </p:spPr>
      </p:pic>
      <p:pic>
        <p:nvPicPr>
          <p:cNvPr id="8" name="Billede 7">
            <a:extLst>
              <a:ext uri="{FF2B5EF4-FFF2-40B4-BE49-F238E27FC236}">
                <a16:creationId xmlns:a16="http://schemas.microsoft.com/office/drawing/2014/main" id="{8432150B-251F-EAFC-C50D-B8B546D7D2F0}"/>
              </a:ext>
            </a:extLst>
          </p:cNvPr>
          <p:cNvPicPr>
            <a:picLocks noChangeAspect="1"/>
          </p:cNvPicPr>
          <p:nvPr/>
        </p:nvPicPr>
        <p:blipFill>
          <a:blip r:embed="rId3"/>
          <a:stretch>
            <a:fillRect/>
          </a:stretch>
        </p:blipFill>
        <p:spPr>
          <a:xfrm>
            <a:off x="6515640" y="712132"/>
            <a:ext cx="5544410" cy="2915285"/>
          </a:xfrm>
          <a:prstGeom prst="rect">
            <a:avLst/>
          </a:prstGeom>
        </p:spPr>
      </p:pic>
      <p:pic>
        <p:nvPicPr>
          <p:cNvPr id="6" name="Billede 5">
            <a:extLst>
              <a:ext uri="{FF2B5EF4-FFF2-40B4-BE49-F238E27FC236}">
                <a16:creationId xmlns:a16="http://schemas.microsoft.com/office/drawing/2014/main" id="{F1D524D6-6880-4969-E5D8-BA671EF34107}"/>
              </a:ext>
            </a:extLst>
          </p:cNvPr>
          <p:cNvPicPr>
            <a:picLocks noChangeAspect="1"/>
          </p:cNvPicPr>
          <p:nvPr/>
        </p:nvPicPr>
        <p:blipFill>
          <a:blip r:embed="rId4"/>
          <a:stretch>
            <a:fillRect/>
          </a:stretch>
        </p:blipFill>
        <p:spPr>
          <a:xfrm>
            <a:off x="9474869" y="4688225"/>
            <a:ext cx="2579575" cy="1883089"/>
          </a:xfrm>
          <a:prstGeom prst="rect">
            <a:avLst/>
          </a:prstGeom>
        </p:spPr>
      </p:pic>
    </p:spTree>
    <p:extLst>
      <p:ext uri="{BB962C8B-B14F-4D97-AF65-F5344CB8AC3E}">
        <p14:creationId xmlns:p14="http://schemas.microsoft.com/office/powerpoint/2010/main" val="2580576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D5D2E51-A652-4FCB-ADE3-8974F2723C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Freeform: Shape 17">
            <a:extLst>
              <a:ext uri="{FF2B5EF4-FFF2-40B4-BE49-F238E27FC236}">
                <a16:creationId xmlns:a16="http://schemas.microsoft.com/office/drawing/2014/main" id="{08E18253-076D-4D89-968E-FCD8887E2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2"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 name="Freeform: Shape 19">
            <a:extLst>
              <a:ext uri="{FF2B5EF4-FFF2-40B4-BE49-F238E27FC236}">
                <a16:creationId xmlns:a16="http://schemas.microsoft.com/office/drawing/2014/main" id="{F6EBCC24-DE3B-4BAD-9624-83E1C2D66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370"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124899A3-F93F-26DD-EB6B-F9A91519453B}"/>
              </a:ext>
            </a:extLst>
          </p:cNvPr>
          <p:cNvSpPr>
            <a:spLocks noGrp="1"/>
          </p:cNvSpPr>
          <p:nvPr>
            <p:ph type="title"/>
          </p:nvPr>
        </p:nvSpPr>
        <p:spPr>
          <a:xfrm>
            <a:off x="438912" y="859536"/>
            <a:ext cx="4837176" cy="1243584"/>
          </a:xfrm>
        </p:spPr>
        <p:txBody>
          <a:bodyPr>
            <a:normAutofit/>
          </a:bodyPr>
          <a:lstStyle/>
          <a:p>
            <a:r>
              <a:rPr lang="da-DK" sz="3400"/>
              <a:t>Råstofproduktion</a:t>
            </a:r>
          </a:p>
        </p:txBody>
      </p:sp>
      <p:sp>
        <p:nvSpPr>
          <p:cNvPr id="22" name="Rectangle 21">
            <a:extLst>
              <a:ext uri="{FF2B5EF4-FFF2-40B4-BE49-F238E27FC236}">
                <a16:creationId xmlns:a16="http://schemas.microsoft.com/office/drawing/2014/main" id="{8C07AF1D-AB44-447B-BC2F-DBECCC06C0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6FCD70E2-BD62-41E4-975D-E58B07928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185062"/>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dsholder til indhold 2">
            <a:extLst>
              <a:ext uri="{FF2B5EF4-FFF2-40B4-BE49-F238E27FC236}">
                <a16:creationId xmlns:a16="http://schemas.microsoft.com/office/drawing/2014/main" id="{6C4309A3-CAE6-DF1A-EC78-978A19675475}"/>
              </a:ext>
            </a:extLst>
          </p:cNvPr>
          <p:cNvSpPr>
            <a:spLocks noGrp="1"/>
          </p:cNvSpPr>
          <p:nvPr>
            <p:ph idx="1"/>
          </p:nvPr>
        </p:nvSpPr>
        <p:spPr>
          <a:xfrm>
            <a:off x="438912" y="2514600"/>
            <a:ext cx="4837176" cy="3666744"/>
          </a:xfrm>
        </p:spPr>
        <p:txBody>
          <a:bodyPr>
            <a:normAutofit/>
          </a:bodyPr>
          <a:lstStyle/>
          <a:p>
            <a:r>
              <a:rPr lang="da-DK" sz="1700"/>
              <a:t>Hvad udvindes der i Danmark?</a:t>
            </a:r>
          </a:p>
          <a:p>
            <a:pPr lvl="1"/>
            <a:r>
              <a:rPr lang="da-DK" sz="1700"/>
              <a:t>I Danmark udvinder vi primært olie, gas, kalk, grus, sand, </a:t>
            </a:r>
            <a:r>
              <a:rPr lang="da-DK" sz="1700" u="sng"/>
              <a:t>ler</a:t>
            </a:r>
            <a:r>
              <a:rPr lang="da-DK" sz="1700"/>
              <a:t> og salt.</a:t>
            </a:r>
          </a:p>
          <a:p>
            <a:r>
              <a:rPr lang="da-DK" sz="1700"/>
              <a:t> Råstofgravning giver store ændringer af det oprindelige landskab.  I dag skal råstofgrave reetableres, når produktionen ophører. Der er følgende interessekonflikter ved råstofudvinding:</a:t>
            </a:r>
          </a:p>
          <a:p>
            <a:pPr lvl="1"/>
            <a:r>
              <a:rPr lang="da-DK" sz="1700"/>
              <a:t>Der er krav om at bevare landskabet, infrastruktur, kulturværdier og om at beskytte grundvandet.</a:t>
            </a:r>
          </a:p>
          <a:p>
            <a:pPr lvl="1"/>
            <a:r>
              <a:rPr lang="da-DK" sz="1700"/>
              <a:t>Råstofferne skal være af en god kvalitet, og der skal tages hensyn til råstoferhvervet.</a:t>
            </a:r>
          </a:p>
          <a:p>
            <a:pPr lvl="1"/>
            <a:endParaRPr lang="da-DK" sz="1700"/>
          </a:p>
        </p:txBody>
      </p:sp>
      <p:pic>
        <p:nvPicPr>
          <p:cNvPr id="5" name="Billede 4">
            <a:extLst>
              <a:ext uri="{FF2B5EF4-FFF2-40B4-BE49-F238E27FC236}">
                <a16:creationId xmlns:a16="http://schemas.microsoft.com/office/drawing/2014/main" id="{283B0C39-BC4E-78FC-4BBA-96D6BDE3BDD6}"/>
              </a:ext>
            </a:extLst>
          </p:cNvPr>
          <p:cNvPicPr>
            <a:picLocks noChangeAspect="1"/>
          </p:cNvPicPr>
          <p:nvPr/>
        </p:nvPicPr>
        <p:blipFill>
          <a:blip r:embed="rId2"/>
          <a:stretch>
            <a:fillRect/>
          </a:stretch>
        </p:blipFill>
        <p:spPr>
          <a:xfrm>
            <a:off x="7282135" y="1974096"/>
            <a:ext cx="3723730" cy="2373876"/>
          </a:xfrm>
          <a:prstGeom prst="rect">
            <a:avLst/>
          </a:prstGeom>
        </p:spPr>
      </p:pic>
      <p:pic>
        <p:nvPicPr>
          <p:cNvPr id="11" name="Billede 10">
            <a:extLst>
              <a:ext uri="{FF2B5EF4-FFF2-40B4-BE49-F238E27FC236}">
                <a16:creationId xmlns:a16="http://schemas.microsoft.com/office/drawing/2014/main" id="{4C1FB463-041D-E41D-20D9-E37C2BF2D1E2}"/>
              </a:ext>
            </a:extLst>
          </p:cNvPr>
          <p:cNvPicPr>
            <a:picLocks noChangeAspect="1"/>
          </p:cNvPicPr>
          <p:nvPr/>
        </p:nvPicPr>
        <p:blipFill>
          <a:blip r:embed="rId3"/>
          <a:stretch>
            <a:fillRect/>
          </a:stretch>
        </p:blipFill>
        <p:spPr>
          <a:xfrm>
            <a:off x="7527268" y="77637"/>
            <a:ext cx="3233465" cy="1818823"/>
          </a:xfrm>
          <a:prstGeom prst="rect">
            <a:avLst/>
          </a:prstGeom>
        </p:spPr>
      </p:pic>
      <p:pic>
        <p:nvPicPr>
          <p:cNvPr id="7" name="Billede 6">
            <a:extLst>
              <a:ext uri="{FF2B5EF4-FFF2-40B4-BE49-F238E27FC236}">
                <a16:creationId xmlns:a16="http://schemas.microsoft.com/office/drawing/2014/main" id="{E0B7726C-9331-2ED5-7FE6-22ED880F90CC}"/>
              </a:ext>
            </a:extLst>
          </p:cNvPr>
          <p:cNvPicPr>
            <a:picLocks noChangeAspect="1"/>
          </p:cNvPicPr>
          <p:nvPr/>
        </p:nvPicPr>
        <p:blipFill>
          <a:blip r:embed="rId4"/>
          <a:stretch>
            <a:fillRect/>
          </a:stretch>
        </p:blipFill>
        <p:spPr>
          <a:xfrm>
            <a:off x="6534913" y="4498401"/>
            <a:ext cx="5228807" cy="2209170"/>
          </a:xfrm>
          <a:prstGeom prst="rect">
            <a:avLst/>
          </a:prstGeom>
        </p:spPr>
      </p:pic>
    </p:spTree>
    <p:extLst>
      <p:ext uri="{BB962C8B-B14F-4D97-AF65-F5344CB8AC3E}">
        <p14:creationId xmlns:p14="http://schemas.microsoft.com/office/powerpoint/2010/main" val="2957091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15719BB-48A7-4AF4-BB91-DC82E0DF7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Freeform: Shape 24">
            <a:extLst>
              <a:ext uri="{FF2B5EF4-FFF2-40B4-BE49-F238E27FC236}">
                <a16:creationId xmlns:a16="http://schemas.microsoft.com/office/drawing/2014/main" id="{10973A55-5440-4A99-B526-B5812E462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2"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7" name="Freeform: Shape 26">
            <a:extLst>
              <a:ext uri="{FF2B5EF4-FFF2-40B4-BE49-F238E27FC236}">
                <a16:creationId xmlns:a16="http://schemas.microsoft.com/office/drawing/2014/main" id="{A9682493-588A-4D52-98F6-FBBD80C07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370"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78DC51B8-5C71-0DF5-DA00-0F078F1232B7}"/>
              </a:ext>
            </a:extLst>
          </p:cNvPr>
          <p:cNvSpPr>
            <a:spLocks noGrp="1"/>
          </p:cNvSpPr>
          <p:nvPr>
            <p:ph type="title"/>
          </p:nvPr>
        </p:nvSpPr>
        <p:spPr>
          <a:xfrm>
            <a:off x="438913" y="859536"/>
            <a:ext cx="4832802" cy="1170432"/>
          </a:xfrm>
        </p:spPr>
        <p:txBody>
          <a:bodyPr anchor="b">
            <a:normAutofit/>
          </a:bodyPr>
          <a:lstStyle/>
          <a:p>
            <a:r>
              <a:rPr lang="da-DK" sz="3400"/>
              <a:t>Råstofplan</a:t>
            </a:r>
          </a:p>
        </p:txBody>
      </p:sp>
      <p:sp>
        <p:nvSpPr>
          <p:cNvPr id="29" name="Rectangle 28">
            <a:extLst>
              <a:ext uri="{FF2B5EF4-FFF2-40B4-BE49-F238E27FC236}">
                <a16:creationId xmlns:a16="http://schemas.microsoft.com/office/drawing/2014/main" id="{FBEC5A7A-ADE4-48D9-B89C-2BA1C9110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03236"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1" name="Rectangle 30">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92" y="2185062"/>
            <a:ext cx="49377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dsholder til indhold 2">
            <a:extLst>
              <a:ext uri="{FF2B5EF4-FFF2-40B4-BE49-F238E27FC236}">
                <a16:creationId xmlns:a16="http://schemas.microsoft.com/office/drawing/2014/main" id="{2659650F-B8B0-625A-AB10-A804335A3FB4}"/>
              </a:ext>
            </a:extLst>
          </p:cNvPr>
          <p:cNvSpPr>
            <a:spLocks noGrp="1"/>
          </p:cNvSpPr>
          <p:nvPr>
            <p:ph idx="1"/>
          </p:nvPr>
        </p:nvSpPr>
        <p:spPr>
          <a:xfrm>
            <a:off x="438912" y="2512611"/>
            <a:ext cx="4832803" cy="3664351"/>
          </a:xfrm>
        </p:spPr>
        <p:txBody>
          <a:bodyPr>
            <a:normAutofit/>
          </a:bodyPr>
          <a:lstStyle/>
          <a:p>
            <a:r>
              <a:rPr lang="da-DK" sz="1800"/>
              <a:t>Regionerne har til opgave at lave en bæredygtig råstofplan, der skal sikre forsvarlig råstofudvinding. Det betyder, at der stadig skal være råstoffer til de fremtidige generationer og at landskabet skal genetableres efter endt udvinding, så det kan anvendes til andre formål. </a:t>
            </a:r>
          </a:p>
          <a:p>
            <a:endParaRPr lang="da-DK" sz="1800"/>
          </a:p>
          <a:p>
            <a:r>
              <a:rPr lang="da-DK" sz="1800">
                <a:hlinkClick r:id="rId2"/>
              </a:rPr>
              <a:t>https://rn.viewer.dkplan.niras.dk/plan/17#/</a:t>
            </a:r>
            <a:endParaRPr lang="da-DK" sz="1800"/>
          </a:p>
          <a:p>
            <a:endParaRPr lang="da-DK" sz="1800"/>
          </a:p>
        </p:txBody>
      </p:sp>
      <p:pic>
        <p:nvPicPr>
          <p:cNvPr id="7" name="Billede 6">
            <a:extLst>
              <a:ext uri="{FF2B5EF4-FFF2-40B4-BE49-F238E27FC236}">
                <a16:creationId xmlns:a16="http://schemas.microsoft.com/office/drawing/2014/main" id="{07AC674E-5839-9FE6-50E2-C20346E357EF}"/>
              </a:ext>
            </a:extLst>
          </p:cNvPr>
          <p:cNvPicPr>
            <a:picLocks noChangeAspect="1"/>
          </p:cNvPicPr>
          <p:nvPr/>
        </p:nvPicPr>
        <p:blipFill>
          <a:blip r:embed="rId3"/>
          <a:stretch>
            <a:fillRect/>
          </a:stretch>
        </p:blipFill>
        <p:spPr>
          <a:xfrm>
            <a:off x="6412230" y="947037"/>
            <a:ext cx="5128680" cy="3397749"/>
          </a:xfrm>
          <a:prstGeom prst="rect">
            <a:avLst/>
          </a:prstGeom>
        </p:spPr>
      </p:pic>
      <p:pic>
        <p:nvPicPr>
          <p:cNvPr id="5" name="Billede 4">
            <a:extLst>
              <a:ext uri="{FF2B5EF4-FFF2-40B4-BE49-F238E27FC236}">
                <a16:creationId xmlns:a16="http://schemas.microsoft.com/office/drawing/2014/main" id="{ED00DBBA-8ECC-F926-2146-52F4FAF50519}"/>
              </a:ext>
            </a:extLst>
          </p:cNvPr>
          <p:cNvPicPr>
            <a:picLocks noChangeAspect="1"/>
          </p:cNvPicPr>
          <p:nvPr/>
        </p:nvPicPr>
        <p:blipFill>
          <a:blip r:embed="rId4"/>
          <a:stretch>
            <a:fillRect/>
          </a:stretch>
        </p:blipFill>
        <p:spPr>
          <a:xfrm>
            <a:off x="5557336" y="4756182"/>
            <a:ext cx="6474924" cy="1667293"/>
          </a:xfrm>
          <a:prstGeom prst="rect">
            <a:avLst/>
          </a:prstGeom>
        </p:spPr>
      </p:pic>
    </p:spTree>
    <p:extLst>
      <p:ext uri="{BB962C8B-B14F-4D97-AF65-F5344CB8AC3E}">
        <p14:creationId xmlns:p14="http://schemas.microsoft.com/office/powerpoint/2010/main" val="901192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173F4E66-9A6F-D5EF-0053-439D497DB9AE}"/>
              </a:ext>
            </a:extLst>
          </p:cNvPr>
          <p:cNvSpPr>
            <a:spLocks noGrp="1"/>
          </p:cNvSpPr>
          <p:nvPr>
            <p:ph type="title"/>
          </p:nvPr>
        </p:nvSpPr>
        <p:spPr>
          <a:xfrm>
            <a:off x="1137034" y="609597"/>
            <a:ext cx="9392421" cy="1330841"/>
          </a:xfrm>
        </p:spPr>
        <p:txBody>
          <a:bodyPr>
            <a:normAutofit/>
          </a:bodyPr>
          <a:lstStyle/>
          <a:p>
            <a:r>
              <a:rPr lang="da-DK" dirty="0"/>
              <a:t>Miljøvurdering</a:t>
            </a:r>
          </a:p>
        </p:txBody>
      </p:sp>
      <p:sp>
        <p:nvSpPr>
          <p:cNvPr id="3" name="Pladsholder til indhold 2">
            <a:extLst>
              <a:ext uri="{FF2B5EF4-FFF2-40B4-BE49-F238E27FC236}">
                <a16:creationId xmlns:a16="http://schemas.microsoft.com/office/drawing/2014/main" id="{7F24058E-B022-99C2-E1BA-E1216A4EA760}"/>
              </a:ext>
            </a:extLst>
          </p:cNvPr>
          <p:cNvSpPr>
            <a:spLocks noGrp="1"/>
          </p:cNvSpPr>
          <p:nvPr>
            <p:ph idx="1"/>
          </p:nvPr>
        </p:nvSpPr>
        <p:spPr>
          <a:xfrm>
            <a:off x="1137034" y="2198362"/>
            <a:ext cx="4958966" cy="3917773"/>
          </a:xfrm>
        </p:spPr>
        <p:txBody>
          <a:bodyPr>
            <a:normAutofit/>
          </a:bodyPr>
          <a:lstStyle/>
          <a:p>
            <a:r>
              <a:rPr lang="da-DK" sz="2000"/>
              <a:t>Når der skal udvindes råstoffer i et område, skal der udarbejdes en </a:t>
            </a:r>
            <a:r>
              <a:rPr lang="da-DK" sz="2000" u="sng"/>
              <a:t>miljøvurdering</a:t>
            </a:r>
            <a:r>
              <a:rPr lang="da-DK" sz="2000"/>
              <a:t> af projektet (Tidligere VVM-undersøgelse), som vurderer virkningerne på det omkringliggende miljø. Miljøvurderingen kan fx indeholde oplysninger om råstofgravens påvirkning af grundvandsressourcen eller om ændring i mængden af trafik på vejene på grund af råstofgravning i området. En beskrivelse af landskabet, der graves bort. Figur 2.6.3, viser processen bag en miljøvurdering. </a:t>
            </a:r>
          </a:p>
        </p:txBody>
      </p:sp>
      <p:pic>
        <p:nvPicPr>
          <p:cNvPr id="5" name="Billede 4">
            <a:extLst>
              <a:ext uri="{FF2B5EF4-FFF2-40B4-BE49-F238E27FC236}">
                <a16:creationId xmlns:a16="http://schemas.microsoft.com/office/drawing/2014/main" id="{FBFD92D2-5565-0D12-0F47-4BD6D8F0EBE0}"/>
              </a:ext>
            </a:extLst>
          </p:cNvPr>
          <p:cNvPicPr>
            <a:picLocks noChangeAspect="1"/>
          </p:cNvPicPr>
          <p:nvPr/>
        </p:nvPicPr>
        <p:blipFill>
          <a:blip r:embed="rId2"/>
          <a:stretch>
            <a:fillRect/>
          </a:stretch>
        </p:blipFill>
        <p:spPr>
          <a:xfrm>
            <a:off x="6719367" y="2910850"/>
            <a:ext cx="5425887" cy="2061837"/>
          </a:xfrm>
          <a:prstGeom prst="rect">
            <a:avLst/>
          </a:prstGeom>
        </p:spPr>
      </p:pic>
      <p:sp>
        <p:nvSpPr>
          <p:cNvPr id="14" name="Freeform: Shape 13">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542879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EF17487-C386-4F99-B5EB-4FD3DF423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A0DE92DF-4769-4DE9-93FD-EE312718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bg2">
              <a:alpha val="50000"/>
            </a:schemeClr>
          </a:solidFill>
          <a:ln w="32707" cap="flat">
            <a:noFill/>
            <a:prstDash val="solid"/>
            <a:miter/>
          </a:ln>
        </p:spPr>
        <p:txBody>
          <a:bodyPr wrap="square" rtlCol="0" anchor="ctr">
            <a:noAutofit/>
          </a:bodyPr>
          <a:lstStyle/>
          <a:p>
            <a:endParaRPr lang="en-US">
              <a:solidFill>
                <a:schemeClr val="tx1"/>
              </a:solidFill>
            </a:endParaRPr>
          </a:p>
        </p:txBody>
      </p:sp>
      <p:sp>
        <p:nvSpPr>
          <p:cNvPr id="2" name="Titel 1">
            <a:extLst>
              <a:ext uri="{FF2B5EF4-FFF2-40B4-BE49-F238E27FC236}">
                <a16:creationId xmlns:a16="http://schemas.microsoft.com/office/drawing/2014/main" id="{2F75F59C-71FD-E665-4807-55F693A6B34A}"/>
              </a:ext>
            </a:extLst>
          </p:cNvPr>
          <p:cNvSpPr>
            <a:spLocks noGrp="1"/>
          </p:cNvSpPr>
          <p:nvPr>
            <p:ph type="title"/>
          </p:nvPr>
        </p:nvSpPr>
        <p:spPr>
          <a:xfrm>
            <a:off x="1246824" y="643467"/>
            <a:ext cx="4772975" cy="1800526"/>
          </a:xfrm>
        </p:spPr>
        <p:txBody>
          <a:bodyPr>
            <a:normAutofit/>
          </a:bodyPr>
          <a:lstStyle/>
          <a:p>
            <a:r>
              <a:rPr lang="da-DK" sz="4100"/>
              <a:t>Danske landskaber på UNESCOs Verdensarvsliste</a:t>
            </a:r>
          </a:p>
        </p:txBody>
      </p:sp>
      <p:sp>
        <p:nvSpPr>
          <p:cNvPr id="3" name="Pladsholder til indhold 2">
            <a:extLst>
              <a:ext uri="{FF2B5EF4-FFF2-40B4-BE49-F238E27FC236}">
                <a16:creationId xmlns:a16="http://schemas.microsoft.com/office/drawing/2014/main" id="{23FCD745-DCD6-4415-9FC1-B162DEABF075}"/>
              </a:ext>
            </a:extLst>
          </p:cNvPr>
          <p:cNvSpPr>
            <a:spLocks noGrp="1"/>
          </p:cNvSpPr>
          <p:nvPr>
            <p:ph idx="1"/>
          </p:nvPr>
        </p:nvSpPr>
        <p:spPr>
          <a:xfrm>
            <a:off x="1246824" y="2623381"/>
            <a:ext cx="4772974" cy="3553581"/>
          </a:xfrm>
        </p:spPr>
        <p:txBody>
          <a:bodyPr>
            <a:normAutofit/>
          </a:bodyPr>
          <a:lstStyle/>
          <a:p>
            <a:r>
              <a:rPr lang="da-DK" sz="1700"/>
              <a:t>Vadehavet og Stevns Klint er på UNESCOs Verdensarvsliste.</a:t>
            </a:r>
          </a:p>
          <a:p>
            <a:endParaRPr lang="da-DK" sz="1700"/>
          </a:p>
          <a:p>
            <a:r>
              <a:rPr lang="da-DK" sz="1700"/>
              <a:t>Vadehavet udgør ét af verdens 10 vigtigste vådområder, og det har en særlig betydning for dyrelivet i Nordsøen.</a:t>
            </a:r>
          </a:p>
          <a:p>
            <a:r>
              <a:rPr lang="da-DK" sz="1700"/>
              <a:t>Skrænten på Stevns Klint giver os unikke oplysninger om Jordens og livets udvikling. I klinten er der et lag af fiskeler, der er dannet for 65 millioner år siden. Fiskeleret kan give os viden om Jordens liv.</a:t>
            </a:r>
          </a:p>
        </p:txBody>
      </p:sp>
      <p:pic>
        <p:nvPicPr>
          <p:cNvPr id="6" name="Billede 5">
            <a:extLst>
              <a:ext uri="{FF2B5EF4-FFF2-40B4-BE49-F238E27FC236}">
                <a16:creationId xmlns:a16="http://schemas.microsoft.com/office/drawing/2014/main" id="{4A763917-26A3-9A9C-795D-F93D0D01BEE1}"/>
              </a:ext>
            </a:extLst>
          </p:cNvPr>
          <p:cNvPicPr>
            <a:picLocks noChangeAspect="1"/>
          </p:cNvPicPr>
          <p:nvPr/>
        </p:nvPicPr>
        <p:blipFill>
          <a:blip r:embed="rId2"/>
          <a:stretch>
            <a:fillRect/>
          </a:stretch>
        </p:blipFill>
        <p:spPr>
          <a:xfrm>
            <a:off x="7539632" y="349312"/>
            <a:ext cx="4439007" cy="2953958"/>
          </a:xfrm>
          <a:prstGeom prst="rect">
            <a:avLst/>
          </a:prstGeom>
        </p:spPr>
      </p:pic>
      <p:pic>
        <p:nvPicPr>
          <p:cNvPr id="5" name="Billede 4">
            <a:extLst>
              <a:ext uri="{FF2B5EF4-FFF2-40B4-BE49-F238E27FC236}">
                <a16:creationId xmlns:a16="http://schemas.microsoft.com/office/drawing/2014/main" id="{40FB2B5C-3DE4-2689-9792-25DAFC1DE31A}"/>
              </a:ext>
            </a:extLst>
          </p:cNvPr>
          <p:cNvPicPr>
            <a:picLocks noChangeAspect="1"/>
          </p:cNvPicPr>
          <p:nvPr/>
        </p:nvPicPr>
        <p:blipFill>
          <a:blip r:embed="rId3"/>
          <a:stretch>
            <a:fillRect/>
          </a:stretch>
        </p:blipFill>
        <p:spPr>
          <a:xfrm>
            <a:off x="7712142" y="3657599"/>
            <a:ext cx="3946458" cy="3147301"/>
          </a:xfrm>
          <a:prstGeom prst="rect">
            <a:avLst/>
          </a:prstGeom>
        </p:spPr>
      </p:pic>
    </p:spTree>
    <p:extLst>
      <p:ext uri="{BB962C8B-B14F-4D97-AF65-F5344CB8AC3E}">
        <p14:creationId xmlns:p14="http://schemas.microsoft.com/office/powerpoint/2010/main" val="1905706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86AA2DA-281A-4806-8977-D617AEAC8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64185774-6FC0-4B8D-A8DB-A885468896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59988" y="0"/>
            <a:ext cx="2632012" cy="6858000"/>
          </a:xfrm>
          <a:custGeom>
            <a:avLst/>
            <a:gdLst>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57677 w 2632012"/>
              <a:gd name="connsiteY27" fmla="*/ 2548608 h 6858000"/>
              <a:gd name="connsiteX28" fmla="*/ 399465 w 2632012"/>
              <a:gd name="connsiteY28" fmla="*/ 2412506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399465 w 2632012"/>
              <a:gd name="connsiteY28" fmla="*/ 2412506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219615 w 2632012"/>
              <a:gd name="connsiteY23" fmla="*/ 5557777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08456 w 2632012"/>
              <a:gd name="connsiteY22" fmla="*/ 5878851 h 6858000"/>
              <a:gd name="connsiteX23" fmla="*/ 219615 w 2632012"/>
              <a:gd name="connsiteY23" fmla="*/ 5557777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632012" h="6858000">
                <a:moveTo>
                  <a:pt x="932173" y="1512545"/>
                </a:moveTo>
                <a:lnTo>
                  <a:pt x="932462" y="1512581"/>
                </a:lnTo>
                <a:lnTo>
                  <a:pt x="932378" y="1512599"/>
                </a:lnTo>
                <a:cubicBezTo>
                  <a:pt x="930618" y="1512681"/>
                  <a:pt x="930202" y="1512462"/>
                  <a:pt x="932173" y="1512545"/>
                </a:cubicBezTo>
                <a:close/>
                <a:moveTo>
                  <a:pt x="1207569" y="0"/>
                </a:moveTo>
                <a:lnTo>
                  <a:pt x="2632012" y="0"/>
                </a:lnTo>
                <a:lnTo>
                  <a:pt x="2632012" y="6858000"/>
                </a:lnTo>
                <a:lnTo>
                  <a:pt x="13514" y="6858000"/>
                </a:lnTo>
                <a:cubicBezTo>
                  <a:pt x="13399" y="6842943"/>
                  <a:pt x="13285" y="6827886"/>
                  <a:pt x="13170" y="6812829"/>
                </a:cubicBezTo>
                <a:cubicBezTo>
                  <a:pt x="12714" y="6794763"/>
                  <a:pt x="13524" y="6777517"/>
                  <a:pt x="20332" y="6760689"/>
                </a:cubicBezTo>
                <a:cubicBezTo>
                  <a:pt x="10828" y="6746468"/>
                  <a:pt x="7794" y="6733277"/>
                  <a:pt x="25596" y="6721251"/>
                </a:cubicBezTo>
                <a:cubicBezTo>
                  <a:pt x="24143" y="6683539"/>
                  <a:pt x="1631" y="6673595"/>
                  <a:pt x="22507" y="6650499"/>
                </a:cubicBezTo>
                <a:cubicBezTo>
                  <a:pt x="-25124" y="6620536"/>
                  <a:pt x="16765" y="6629253"/>
                  <a:pt x="22444" y="6604241"/>
                </a:cubicBezTo>
                <a:cubicBezTo>
                  <a:pt x="28668" y="6588866"/>
                  <a:pt x="29169" y="6574778"/>
                  <a:pt x="31867" y="6559984"/>
                </a:cubicBezTo>
                <a:cubicBezTo>
                  <a:pt x="4443" y="6566661"/>
                  <a:pt x="62924" y="6515664"/>
                  <a:pt x="38635" y="6515473"/>
                </a:cubicBezTo>
                <a:cubicBezTo>
                  <a:pt x="72259" y="6495428"/>
                  <a:pt x="29118" y="6488543"/>
                  <a:pt x="38467" y="6463736"/>
                </a:cubicBezTo>
                <a:cubicBezTo>
                  <a:pt x="50944" y="6451623"/>
                  <a:pt x="52742" y="6443270"/>
                  <a:pt x="38052" y="6432794"/>
                </a:cubicBezTo>
                <a:cubicBezTo>
                  <a:pt x="98939" y="6376824"/>
                  <a:pt x="58603" y="6351821"/>
                  <a:pt x="80445" y="6301309"/>
                </a:cubicBezTo>
                <a:cubicBezTo>
                  <a:pt x="103917" y="6257537"/>
                  <a:pt x="78836" y="6301310"/>
                  <a:pt x="138157" y="6257030"/>
                </a:cubicBezTo>
                <a:cubicBezTo>
                  <a:pt x="155187" y="6248574"/>
                  <a:pt x="166108" y="6186701"/>
                  <a:pt x="170419" y="6171255"/>
                </a:cubicBezTo>
                <a:cubicBezTo>
                  <a:pt x="174731" y="6155809"/>
                  <a:pt x="166522" y="6166390"/>
                  <a:pt x="164027" y="6164357"/>
                </a:cubicBezTo>
                <a:cubicBezTo>
                  <a:pt x="206228" y="6137678"/>
                  <a:pt x="184454" y="6121750"/>
                  <a:pt x="213309" y="6109331"/>
                </a:cubicBezTo>
                <a:cubicBezTo>
                  <a:pt x="224262" y="6067371"/>
                  <a:pt x="183175" y="5890445"/>
                  <a:pt x="208456" y="5878851"/>
                </a:cubicBezTo>
                <a:cubicBezTo>
                  <a:pt x="225886" y="5808435"/>
                  <a:pt x="192379" y="5574013"/>
                  <a:pt x="219615" y="5557777"/>
                </a:cubicBezTo>
                <a:lnTo>
                  <a:pt x="245711" y="5066230"/>
                </a:lnTo>
                <a:cubicBezTo>
                  <a:pt x="117719" y="4582016"/>
                  <a:pt x="230524" y="4647254"/>
                  <a:pt x="276721" y="4162848"/>
                </a:cubicBezTo>
                <a:lnTo>
                  <a:pt x="343082" y="3059377"/>
                </a:lnTo>
                <a:cubicBezTo>
                  <a:pt x="347947" y="2889121"/>
                  <a:pt x="364765" y="2862299"/>
                  <a:pt x="369630" y="2692043"/>
                </a:cubicBezTo>
                <a:cubicBezTo>
                  <a:pt x="369393" y="2690043"/>
                  <a:pt x="435560" y="2522082"/>
                  <a:pt x="435324" y="2520083"/>
                </a:cubicBezTo>
                <a:lnTo>
                  <a:pt x="482259" y="2336178"/>
                </a:lnTo>
                <a:cubicBezTo>
                  <a:pt x="516201" y="2267350"/>
                  <a:pt x="537443" y="2148254"/>
                  <a:pt x="569515" y="2091909"/>
                </a:cubicBezTo>
                <a:cubicBezTo>
                  <a:pt x="629286" y="2030534"/>
                  <a:pt x="622061" y="2045605"/>
                  <a:pt x="638163" y="1994147"/>
                </a:cubicBezTo>
                <a:cubicBezTo>
                  <a:pt x="633178" y="1967912"/>
                  <a:pt x="705417" y="1945185"/>
                  <a:pt x="737312" y="1871408"/>
                </a:cubicBezTo>
                <a:cubicBezTo>
                  <a:pt x="759407" y="1814663"/>
                  <a:pt x="795838" y="1856475"/>
                  <a:pt x="788501" y="1793826"/>
                </a:cubicBezTo>
                <a:cubicBezTo>
                  <a:pt x="796402" y="1792725"/>
                  <a:pt x="813276" y="1750182"/>
                  <a:pt x="819432" y="1746824"/>
                </a:cubicBezTo>
                <a:lnTo>
                  <a:pt x="843936" y="1697348"/>
                </a:lnTo>
                <a:cubicBezTo>
                  <a:pt x="847635" y="1681502"/>
                  <a:pt x="845709" y="1667584"/>
                  <a:pt x="846526" y="1659754"/>
                </a:cubicBezTo>
                <a:lnTo>
                  <a:pt x="873830" y="1628041"/>
                </a:lnTo>
                <a:lnTo>
                  <a:pt x="890626" y="1599883"/>
                </a:lnTo>
                <a:lnTo>
                  <a:pt x="921288" y="1579569"/>
                </a:lnTo>
                <a:cubicBezTo>
                  <a:pt x="921111" y="1565502"/>
                  <a:pt x="920933" y="1551436"/>
                  <a:pt x="920756" y="1537369"/>
                </a:cubicBezTo>
                <a:cubicBezTo>
                  <a:pt x="918173" y="1533598"/>
                  <a:pt x="943194" y="1519497"/>
                  <a:pt x="946290" y="1514308"/>
                </a:cubicBezTo>
                <a:lnTo>
                  <a:pt x="932462" y="1512581"/>
                </a:lnTo>
                <a:lnTo>
                  <a:pt x="940652" y="1510839"/>
                </a:lnTo>
                <a:cubicBezTo>
                  <a:pt x="944059" y="1509546"/>
                  <a:pt x="947769" y="1507347"/>
                  <a:pt x="950739" y="1503635"/>
                </a:cubicBezTo>
                <a:lnTo>
                  <a:pt x="966405" y="1439967"/>
                </a:lnTo>
                <a:cubicBezTo>
                  <a:pt x="966567" y="1437915"/>
                  <a:pt x="970755" y="1392639"/>
                  <a:pt x="973516" y="1389073"/>
                </a:cubicBezTo>
                <a:lnTo>
                  <a:pt x="986960" y="1351857"/>
                </a:lnTo>
                <a:lnTo>
                  <a:pt x="987761" y="1363479"/>
                </a:lnTo>
                <a:cubicBezTo>
                  <a:pt x="987046" y="1391389"/>
                  <a:pt x="991418" y="1341827"/>
                  <a:pt x="989043" y="1346093"/>
                </a:cubicBezTo>
                <a:lnTo>
                  <a:pt x="986960" y="1351857"/>
                </a:lnTo>
                <a:lnTo>
                  <a:pt x="985769" y="1334556"/>
                </a:lnTo>
                <a:cubicBezTo>
                  <a:pt x="983992" y="1300062"/>
                  <a:pt x="982872" y="1251835"/>
                  <a:pt x="982507" y="1216698"/>
                </a:cubicBezTo>
                <a:cubicBezTo>
                  <a:pt x="989105" y="1176777"/>
                  <a:pt x="968656" y="1115073"/>
                  <a:pt x="984836" y="1082381"/>
                </a:cubicBezTo>
                <a:cubicBezTo>
                  <a:pt x="976467" y="1067557"/>
                  <a:pt x="974466" y="1054191"/>
                  <a:pt x="993140" y="1043366"/>
                </a:cubicBezTo>
                <a:cubicBezTo>
                  <a:pt x="994613" y="1005627"/>
                  <a:pt x="972947" y="994211"/>
                  <a:pt x="995544" y="972540"/>
                </a:cubicBezTo>
                <a:cubicBezTo>
                  <a:pt x="1001437" y="952637"/>
                  <a:pt x="1021106" y="938879"/>
                  <a:pt x="1028500" y="923945"/>
                </a:cubicBezTo>
                <a:cubicBezTo>
                  <a:pt x="1032923" y="901661"/>
                  <a:pt x="1022511" y="861628"/>
                  <a:pt x="1022082" y="838835"/>
                </a:cubicBezTo>
                <a:cubicBezTo>
                  <a:pt x="1057150" y="821053"/>
                  <a:pt x="1014683" y="811325"/>
                  <a:pt x="1025925" y="787183"/>
                </a:cubicBezTo>
                <a:cubicBezTo>
                  <a:pt x="1039299" y="775919"/>
                  <a:pt x="1041738" y="767701"/>
                  <a:pt x="1027904" y="756272"/>
                </a:cubicBezTo>
                <a:cubicBezTo>
                  <a:pt x="1092931" y="704439"/>
                  <a:pt x="1063111" y="690611"/>
                  <a:pt x="1088796" y="641639"/>
                </a:cubicBezTo>
                <a:cubicBezTo>
                  <a:pt x="1115586" y="599503"/>
                  <a:pt x="1101832" y="585408"/>
                  <a:pt x="1164389" y="545140"/>
                </a:cubicBezTo>
                <a:cubicBezTo>
                  <a:pt x="1183904" y="515341"/>
                  <a:pt x="1212474" y="444932"/>
                  <a:pt x="1225321" y="413843"/>
                </a:cubicBezTo>
                <a:cubicBezTo>
                  <a:pt x="1235550" y="389613"/>
                  <a:pt x="1230254" y="392779"/>
                  <a:pt x="1241477" y="358607"/>
                </a:cubicBezTo>
                <a:cubicBezTo>
                  <a:pt x="1244505" y="325057"/>
                  <a:pt x="1241891" y="287714"/>
                  <a:pt x="1246119" y="254866"/>
                </a:cubicBezTo>
                <a:cubicBezTo>
                  <a:pt x="1250325" y="233178"/>
                  <a:pt x="1255354" y="194919"/>
                  <a:pt x="1266837" y="161517"/>
                </a:cubicBezTo>
                <a:cubicBezTo>
                  <a:pt x="1312077" y="135871"/>
                  <a:pt x="1280314" y="75805"/>
                  <a:pt x="1315021" y="54455"/>
                </a:cubicBezTo>
                <a:cubicBezTo>
                  <a:pt x="1325412" y="38765"/>
                  <a:pt x="1323873" y="23602"/>
                  <a:pt x="1319335" y="8880"/>
                </a:cubicBezTo>
                <a:lnTo>
                  <a:pt x="1316402" y="852"/>
                </a:lnTo>
                <a:lnTo>
                  <a:pt x="1207569"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915BC92E-8B48-E5DB-BA02-28530AF0B36E}"/>
              </a:ext>
            </a:extLst>
          </p:cNvPr>
          <p:cNvSpPr>
            <a:spLocks noGrp="1"/>
          </p:cNvSpPr>
          <p:nvPr>
            <p:ph type="title"/>
          </p:nvPr>
        </p:nvSpPr>
        <p:spPr>
          <a:xfrm>
            <a:off x="1137038" y="609597"/>
            <a:ext cx="9770022" cy="1330841"/>
          </a:xfrm>
        </p:spPr>
        <p:txBody>
          <a:bodyPr>
            <a:normAutofit/>
          </a:bodyPr>
          <a:lstStyle/>
          <a:p>
            <a:r>
              <a:rPr lang="da-DK" dirty="0"/>
              <a:t>FN’s verdensmål: Mål 15: Livet på land</a:t>
            </a:r>
          </a:p>
        </p:txBody>
      </p:sp>
      <p:sp>
        <p:nvSpPr>
          <p:cNvPr id="3" name="Pladsholder til indhold 2">
            <a:extLst>
              <a:ext uri="{FF2B5EF4-FFF2-40B4-BE49-F238E27FC236}">
                <a16:creationId xmlns:a16="http://schemas.microsoft.com/office/drawing/2014/main" id="{52B62AAC-ED31-C33D-2761-A6AE1FE0D0DC}"/>
              </a:ext>
            </a:extLst>
          </p:cNvPr>
          <p:cNvSpPr>
            <a:spLocks noGrp="1"/>
          </p:cNvSpPr>
          <p:nvPr>
            <p:ph idx="1"/>
          </p:nvPr>
        </p:nvSpPr>
        <p:spPr>
          <a:xfrm>
            <a:off x="1137038" y="2194100"/>
            <a:ext cx="5950970" cy="3908588"/>
          </a:xfrm>
        </p:spPr>
        <p:txBody>
          <a:bodyPr>
            <a:normAutofit/>
          </a:bodyPr>
          <a:lstStyle/>
          <a:p>
            <a:r>
              <a:rPr lang="da-DK" sz="2000"/>
              <a:t>Se videoen og tag noter. </a:t>
            </a:r>
          </a:p>
          <a:p>
            <a:r>
              <a:rPr lang="da-DK" sz="2000"/>
              <a:t>Fælles noter på klassen. </a:t>
            </a:r>
          </a:p>
          <a:p>
            <a:r>
              <a:rPr lang="da-DK" sz="2000"/>
              <a:t>Se igen med stop, skal vi have tilføjet noget? </a:t>
            </a:r>
          </a:p>
          <a:p>
            <a:r>
              <a:rPr lang="da-DK" sz="2000"/>
              <a:t>Læs noget af ”Delmål og indikatorer”. </a:t>
            </a:r>
          </a:p>
          <a:p>
            <a:endParaRPr lang="da-DK" sz="2000"/>
          </a:p>
          <a:p>
            <a:r>
              <a:rPr lang="da-DK" sz="2000">
                <a:hlinkClick r:id="rId2"/>
              </a:rPr>
              <a:t>https://www.verdensmaalene.dk/verdensmaal/maal-15</a:t>
            </a:r>
            <a:endParaRPr lang="da-DK" sz="2000"/>
          </a:p>
          <a:p>
            <a:pPr marL="0" indent="0">
              <a:buNone/>
            </a:pPr>
            <a:endParaRPr lang="da-DK" sz="2000"/>
          </a:p>
        </p:txBody>
      </p:sp>
      <p:sp>
        <p:nvSpPr>
          <p:cNvPr id="14" name="Freeform: Shape 13">
            <a:extLst>
              <a:ext uri="{FF2B5EF4-FFF2-40B4-BE49-F238E27FC236}">
                <a16:creationId xmlns:a16="http://schemas.microsoft.com/office/drawing/2014/main" id="{B7D3B4FC-79F4-47D2-9D79-DA876E6AD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0496" y="2022496"/>
            <a:ext cx="3795039" cy="4043934"/>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Billede 4">
            <a:extLst>
              <a:ext uri="{FF2B5EF4-FFF2-40B4-BE49-F238E27FC236}">
                <a16:creationId xmlns:a16="http://schemas.microsoft.com/office/drawing/2014/main" id="{CE312977-CAC7-9D09-1D0E-466FF2816125}"/>
              </a:ext>
            </a:extLst>
          </p:cNvPr>
          <p:cNvPicPr>
            <a:picLocks noChangeAspect="1"/>
          </p:cNvPicPr>
          <p:nvPr/>
        </p:nvPicPr>
        <p:blipFill>
          <a:blip r:embed="rId3"/>
          <a:stretch>
            <a:fillRect/>
          </a:stretch>
        </p:blipFill>
        <p:spPr>
          <a:xfrm>
            <a:off x="7891362" y="2308377"/>
            <a:ext cx="3482910" cy="3482910"/>
          </a:xfrm>
          <a:prstGeom prst="rect">
            <a:avLst/>
          </a:prstGeom>
        </p:spPr>
      </p:pic>
      <p:sp>
        <p:nvSpPr>
          <p:cNvPr id="16" name="Rectangle 6">
            <a:extLst>
              <a:ext uri="{FF2B5EF4-FFF2-40B4-BE49-F238E27FC236}">
                <a16:creationId xmlns:a16="http://schemas.microsoft.com/office/drawing/2014/main" id="{2775D660-3127-4688-9782-F7C4639B16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2788" y="5952857"/>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25169292"/>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23973</TotalTime>
  <Words>2387</Words>
  <Application>Microsoft Office PowerPoint</Application>
  <PresentationFormat>Widescreen</PresentationFormat>
  <Paragraphs>162</Paragraphs>
  <Slides>36</Slides>
  <Notes>0</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36</vt:i4>
      </vt:variant>
    </vt:vector>
  </HeadingPairs>
  <TitlesOfParts>
    <vt:vector size="41" baseType="lpstr">
      <vt:lpstr>Aptos</vt:lpstr>
      <vt:lpstr>Aptos Display</vt:lpstr>
      <vt:lpstr>Arial</vt:lpstr>
      <vt:lpstr>Calibri</vt:lpstr>
      <vt:lpstr>Office-tema</vt:lpstr>
      <vt:lpstr>Nutidens landskab</vt:lpstr>
      <vt:lpstr>Det menneskeskabte landskab</vt:lpstr>
      <vt:lpstr>Menneskets påvirkning af naturen</vt:lpstr>
      <vt:lpstr>Mennesket påvirker landskabet og naturen</vt:lpstr>
      <vt:lpstr>Råstofproduktion</vt:lpstr>
      <vt:lpstr>Råstofplan</vt:lpstr>
      <vt:lpstr>Miljøvurdering</vt:lpstr>
      <vt:lpstr>Danske landskaber på UNESCOs Verdensarvsliste</vt:lpstr>
      <vt:lpstr>FN’s verdensmål: Mål 15: Livet på land</vt:lpstr>
      <vt:lpstr>Naturgenopretningsprojekter</vt:lpstr>
      <vt:lpstr>Lille Vildmose</vt:lpstr>
      <vt:lpstr>Lille Vildmose</vt:lpstr>
      <vt:lpstr>Snæbel-projektet</vt:lpstr>
      <vt:lpstr>Skjern Å</vt:lpstr>
      <vt:lpstr>Skjern Å </vt:lpstr>
      <vt:lpstr>Opgave – Undersøg et genopretningsprojekt</vt:lpstr>
      <vt:lpstr>Energiproduktion i landskabet </vt:lpstr>
      <vt:lpstr>Energiproduktion i landskabet </vt:lpstr>
      <vt:lpstr>FN’s verdensmål: Mål 7: Bæredygtig energi</vt:lpstr>
      <vt:lpstr>Landbrugsproduktion i landskabet</vt:lpstr>
      <vt:lpstr>Landbrugsproduktion i landskabet</vt:lpstr>
      <vt:lpstr>Landbrugsproduktion i landskabet</vt:lpstr>
      <vt:lpstr>Land Use &amp; Land Cover</vt:lpstr>
      <vt:lpstr>Varmeøer</vt:lpstr>
      <vt:lpstr>PowerPoint-præsentation</vt:lpstr>
      <vt:lpstr>PowerPoint-præsentation</vt:lpstr>
      <vt:lpstr>Den grønne trepart</vt:lpstr>
      <vt:lpstr>Den grønne trepart</vt:lpstr>
      <vt:lpstr>Den grønne trepart</vt:lpstr>
      <vt:lpstr>Natura 2000 områder</vt:lpstr>
      <vt:lpstr>Jorden kalder, stor anbefaling endnu engang</vt:lpstr>
      <vt:lpstr>FN’s verdensmål: Mål 9: Industri, innovation og infrastruktur</vt:lpstr>
      <vt:lpstr>FN’s verdensmål: Mål 11: Bæredygtige byer og lokalsamfund</vt:lpstr>
      <vt:lpstr>FN’s verdensmål: Mål 12: Ansvarligt forbrug og produktion</vt:lpstr>
      <vt:lpstr>FN’s verdensmål: Mål 13: Klimaindsats</vt:lpstr>
      <vt:lpstr>Fremtidens landskab?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Lasse Kappel Aggerholm</dc:creator>
  <cp:lastModifiedBy>Lasse Kappel Aggerholm</cp:lastModifiedBy>
  <cp:revision>1</cp:revision>
  <dcterms:created xsi:type="dcterms:W3CDTF">2026-03-02T15:07:19Z</dcterms:created>
  <dcterms:modified xsi:type="dcterms:W3CDTF">2026-03-19T09:14:09Z</dcterms:modified>
</cp:coreProperties>
</file>