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908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183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393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3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634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4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278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41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9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213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F0CD-AE67-4FE6-B4BF-E2FB39E6D3A9}" type="datetimeFigureOut">
              <a:rPr lang="da-DK" smtClean="0"/>
              <a:t>22-11-2023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546A-8FEB-4080-BDE1-59CC706F7C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75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Introduktion </a:t>
            </a:r>
            <a:r>
              <a:rPr lang="da-DK"/>
              <a:t>til Antikken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68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ved I om Antikken? </a:t>
            </a:r>
            <a:br>
              <a:rPr lang="da-DK" dirty="0"/>
            </a:br>
            <a:r>
              <a:rPr lang="da-DK" dirty="0"/>
              <a:t>– to min. med din sidemand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 gamle Grækenland? Romerriget? </a:t>
            </a:r>
            <a:r>
              <a:rPr lang="da-DK" dirty="0" err="1"/>
              <a:t>Karthago</a:t>
            </a:r>
            <a:r>
              <a:rPr lang="da-DK" dirty="0"/>
              <a:t>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4853"/>
            <a:ext cx="7284027" cy="4563146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987136" y="6608618"/>
            <a:ext cx="3065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Kilde</a:t>
            </a:r>
            <a:r>
              <a:rPr lang="en-US" sz="1000" dirty="0"/>
              <a:t>: The Historical Atlas by William R. Shepherd, 1923</a:t>
            </a:r>
            <a:endParaRPr lang="da-DK" sz="10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09" y="1569463"/>
            <a:ext cx="6577609" cy="5285376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5933209" y="1506405"/>
            <a:ext cx="2047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Kilde</a:t>
            </a:r>
            <a:r>
              <a:rPr lang="en-US" sz="1000" dirty="0"/>
              <a:t>: The Historical Atlas by William R. Shepherd, 1911. </a:t>
            </a:r>
            <a:endParaRPr lang="da-DK" sz="10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158"/>
            <a:ext cx="4195368" cy="6030841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32515" y="6646191"/>
            <a:ext cx="373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err="1">
                <a:solidFill>
                  <a:schemeClr val="bg1"/>
                </a:solidFill>
              </a:rPr>
              <a:t>Zliten</a:t>
            </a:r>
            <a:r>
              <a:rPr lang="da-DK" sz="1000" dirty="0">
                <a:solidFill>
                  <a:schemeClr val="bg1"/>
                </a:solidFill>
              </a:rPr>
              <a:t> mosaikken, Libyen, billede offentliggjort af  </a:t>
            </a:r>
            <a:r>
              <a:rPr lang="da-DK" sz="1000" dirty="0" err="1">
                <a:solidFill>
                  <a:schemeClr val="bg1"/>
                </a:solidFill>
              </a:rPr>
              <a:t>University</a:t>
            </a:r>
            <a:r>
              <a:rPr lang="da-DK" sz="1000" dirty="0">
                <a:solidFill>
                  <a:schemeClr val="bg1"/>
                </a:solidFill>
              </a:rPr>
              <a:t> of Texas</a:t>
            </a:r>
          </a:p>
        </p:txBody>
      </p:sp>
    </p:spTree>
    <p:extLst>
      <p:ext uri="{BB962C8B-B14F-4D97-AF65-F5344CB8AC3E}">
        <p14:creationId xmlns:p14="http://schemas.microsoft.com/office/powerpoint/2010/main" val="13534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Antikken som tidsperiode: </a:t>
            </a:r>
            <a:br>
              <a:rPr lang="da-DK" dirty="0"/>
            </a:br>
            <a:r>
              <a:rPr lang="da-DK" dirty="0"/>
              <a:t>ca. 800 f.v.t – ca. 500 evt.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dirty="0"/>
              <a:t>Græsk dominans i middelhavsområdet afløses af romersk dominans i middelhavsområdet (her også Nærorienten, Nordafrika og Store dele af Europa)</a:t>
            </a:r>
          </a:p>
          <a:p>
            <a:r>
              <a:rPr lang="da-DK" dirty="0"/>
              <a:t>Landbrugssamfund (ligesom andre før-moderne samfund), men med en stærkt udviklet bykultur. </a:t>
            </a:r>
            <a:r>
              <a:rPr lang="da-DK"/>
              <a:t>Store handelsnetværk.</a:t>
            </a:r>
            <a:endParaRPr lang="da-DK" dirty="0"/>
          </a:p>
          <a:p>
            <a:r>
              <a:rPr lang="da-DK" dirty="0"/>
              <a:t>Bykulturen er centralt for at forstå hvor mennesker i antikken opfattede sig selv.</a:t>
            </a:r>
          </a:p>
          <a:p>
            <a:r>
              <a:rPr lang="da-DK" dirty="0"/>
              <a:t>Der var store hierarkiske forskelle i samfundene</a:t>
            </a:r>
          </a:p>
          <a:p>
            <a:r>
              <a:rPr lang="da-DK" dirty="0"/>
              <a:t>Slavesamfund (stor gruppe af slaver som stød for det manuelle arbejde sammen med de frie bønder og håndværkere)</a:t>
            </a:r>
          </a:p>
          <a:p>
            <a:r>
              <a:rPr lang="da-DK" dirty="0"/>
              <a:t>Overklassen skrev meget og vi har en hel del skriftligt materiale bevaret – men hverdagen er dog ofte svær at læse ud fra disse (da det stort set kun er overklassens skrifter som er bevaret).</a:t>
            </a:r>
          </a:p>
          <a:p>
            <a:r>
              <a:rPr lang="da-DK" dirty="0"/>
              <a:t>(Antikken er et begreb som er opfundet senere – folk i antikken kendte ikke til betegnelsen).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832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91" y="2947199"/>
            <a:ext cx="4863027" cy="3907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arbejde med Antikken?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Mange af antikkens tanker om politik, jura og statsmagt – herunder ideer om demokrati, blev genopdaget i løbet af Middelalderen og kom </a:t>
            </a:r>
            <a:r>
              <a:rPr lang="da-DK" u="sng" dirty="0"/>
              <a:t>indirekte</a:t>
            </a:r>
            <a:r>
              <a:rPr lang="da-DK" dirty="0"/>
              <a:t> til at spille en rolle for opbygningen af vores samfund i dag.</a:t>
            </a:r>
          </a:p>
          <a:p>
            <a:r>
              <a:rPr lang="da-DK" dirty="0"/>
              <a:t>Vores sprog og religiøse forestillingsverden er også </a:t>
            </a:r>
            <a:r>
              <a:rPr lang="da-DK" u="sng" dirty="0"/>
              <a:t>indirekte</a:t>
            </a:r>
            <a:r>
              <a:rPr lang="da-DK" dirty="0"/>
              <a:t> et produkt af tanker fra antikken. Eksempelvis kristendommen og latinske/romanske sprog.</a:t>
            </a:r>
          </a:p>
          <a:p>
            <a:r>
              <a:rPr lang="da-DK" dirty="0"/>
              <a:t>Derudover er det en del af vores politiske identitet i dag at stå på skuldrene af antikken…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43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lektie – igen to min. med din sidemand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Hvorfor var familien og de religiøse fællesskaber var særlig vigtige fællesskaber i Antikken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214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322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Introduktion til Antikken</vt:lpstr>
      <vt:lpstr>Hvad ved I om Antikken?  – to min. med din sidemand</vt:lpstr>
      <vt:lpstr>Antikken som tidsperiode:  ca. 800 f.v.t – ca. 500 evt.</vt:lpstr>
      <vt:lpstr>Hvorfor arbejde med Antikken?</vt:lpstr>
      <vt:lpstr>Dagens lektie – igen to min. med din sidemand</vt:lpstr>
    </vt:vector>
  </TitlesOfParts>
  <Company>Skive Gymnasium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Romerriget</dc:title>
  <dc:creator>SHY</dc:creator>
  <cp:lastModifiedBy>Søren Hymøller</cp:lastModifiedBy>
  <cp:revision>15</cp:revision>
  <dcterms:created xsi:type="dcterms:W3CDTF">2018-01-12T15:12:41Z</dcterms:created>
  <dcterms:modified xsi:type="dcterms:W3CDTF">2023-11-22T08:31:44Z</dcterms:modified>
</cp:coreProperties>
</file>