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0" r:id="rId3"/>
    <p:sldId id="272" r:id="rId4"/>
    <p:sldId id="273" r:id="rId5"/>
    <p:sldId id="279" r:id="rId6"/>
    <p:sldId id="286" r:id="rId7"/>
    <p:sldId id="261" r:id="rId8"/>
    <p:sldId id="277" r:id="rId9"/>
    <p:sldId id="262" r:id="rId10"/>
    <p:sldId id="276" r:id="rId11"/>
    <p:sldId id="278" r:id="rId12"/>
    <p:sldId id="264" r:id="rId13"/>
    <p:sldId id="265" r:id="rId14"/>
    <p:sldId id="266" r:id="rId15"/>
    <p:sldId id="285" r:id="rId16"/>
    <p:sldId id="274" r:id="rId17"/>
    <p:sldId id="267" r:id="rId18"/>
    <p:sldId id="281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69" d="100"/>
          <a:sy n="69" d="100"/>
        </p:scale>
        <p:origin x="12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51E730-5F1E-49F6-B909-74420B80336F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844095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for at redigere teksttypografierne i masteren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0368F9-51ED-42B2-8954-DE5495C26896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32126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A861B-2D84-4A98-9BE8-D2A70CE97A2F}" type="slidenum">
              <a:rPr lang="en-US" altLang="da-DK"/>
              <a:pPr>
                <a:spcBef>
                  <a:spcPct val="0"/>
                </a:spcBef>
              </a:pPr>
              <a:t>1</a:t>
            </a:fld>
            <a:endParaRPr lang="en-US" altLang="da-DK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1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21993-6B3C-454C-84A8-4E7549405B1A}" type="slidenum">
              <a:rPr lang="en-US" altLang="da-DK"/>
              <a:pPr>
                <a:spcBef>
                  <a:spcPct val="0"/>
                </a:spcBef>
              </a:pPr>
              <a:t>10</a:t>
            </a:fld>
            <a:endParaRPr lang="en-US" altLang="da-D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59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51A91A-2EEB-439B-83CC-B840EF552D02}" type="slidenum">
              <a:rPr lang="en-US" altLang="da-DK"/>
              <a:pPr>
                <a:spcBef>
                  <a:spcPct val="0"/>
                </a:spcBef>
              </a:pPr>
              <a:t>11</a:t>
            </a:fld>
            <a:endParaRPr lang="en-US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972C51-A76E-40B0-A7DD-259EDCF6550F}" type="slidenum">
              <a:rPr lang="en-US" altLang="da-DK"/>
              <a:pPr>
                <a:spcBef>
                  <a:spcPct val="0"/>
                </a:spcBef>
              </a:pPr>
              <a:t>12</a:t>
            </a:fld>
            <a:endParaRPr lang="en-US" altLang="da-D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1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19601A-5349-4517-A59B-DC7CF614E31A}" type="slidenum">
              <a:rPr lang="en-US" altLang="da-DK"/>
              <a:pPr>
                <a:spcBef>
                  <a:spcPct val="0"/>
                </a:spcBef>
              </a:pPr>
              <a:t>13</a:t>
            </a:fld>
            <a:endParaRPr lang="en-US" altLang="da-DK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1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732E3C-8296-4C29-BC75-68C6BABEC1EC}" type="slidenum">
              <a:rPr lang="en-US" altLang="da-DK"/>
              <a:pPr>
                <a:spcBef>
                  <a:spcPct val="0"/>
                </a:spcBef>
              </a:pPr>
              <a:t>14</a:t>
            </a:fld>
            <a:endParaRPr lang="en-US" altLang="da-D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0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6507B-23EE-4AEA-B792-BD50B83B80C2}" type="slidenum">
              <a:rPr lang="en-US" altLang="da-DK"/>
              <a:pPr>
                <a:spcBef>
                  <a:spcPct val="0"/>
                </a:spcBef>
              </a:pPr>
              <a:t>15</a:t>
            </a:fld>
            <a:endParaRPr lang="en-US" altLang="da-D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81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F91153-DAC2-4444-BD77-84E1CFD32F38}" type="slidenum">
              <a:rPr lang="en-US" altLang="da-DK"/>
              <a:pPr>
                <a:spcBef>
                  <a:spcPct val="0"/>
                </a:spcBef>
              </a:pPr>
              <a:t>16</a:t>
            </a:fld>
            <a:endParaRPr lang="en-US" altLang="da-D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53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2B1AA-E30A-49F0-986E-A051995FD696}" type="slidenum">
              <a:rPr lang="en-US" altLang="da-DK"/>
              <a:pPr>
                <a:spcBef>
                  <a:spcPct val="0"/>
                </a:spcBef>
              </a:pPr>
              <a:t>17</a:t>
            </a:fld>
            <a:endParaRPr lang="en-US" altLang="da-D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72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BD9E8-76D6-4257-9B5E-7E3BA4BA5068}" type="slidenum">
              <a:rPr lang="en-US" altLang="da-DK"/>
              <a:pPr>
                <a:spcBef>
                  <a:spcPct val="0"/>
                </a:spcBef>
              </a:pPr>
              <a:t>18</a:t>
            </a:fld>
            <a:endParaRPr lang="en-US" altLang="da-D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6C62C-57AB-49AA-9D46-ADD4550BB02B}" type="slidenum">
              <a:rPr lang="en-US" altLang="da-DK"/>
              <a:pPr>
                <a:spcBef>
                  <a:spcPct val="0"/>
                </a:spcBef>
              </a:pPr>
              <a:t>2</a:t>
            </a:fld>
            <a:endParaRPr lang="en-US" altLang="da-DK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2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1AB995-2C4E-4BE2-8073-F02E836AFFB1}" type="slidenum">
              <a:rPr lang="en-US" altLang="da-DK"/>
              <a:pPr>
                <a:spcBef>
                  <a:spcPct val="0"/>
                </a:spcBef>
              </a:pPr>
              <a:t>3</a:t>
            </a:fld>
            <a:endParaRPr lang="en-US" altLang="da-DK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5A0867-626A-451E-9E0E-DD454B52ED14}" type="slidenum">
              <a:rPr lang="en-US" altLang="da-DK"/>
              <a:pPr>
                <a:spcBef>
                  <a:spcPct val="0"/>
                </a:spcBef>
              </a:pPr>
              <a:t>4</a:t>
            </a:fld>
            <a:endParaRPr lang="en-US" altLang="da-DK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3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51CE1-37DA-43DB-AA47-6B8F03DAEE97}" type="slidenum">
              <a:rPr lang="en-US" altLang="da-DK"/>
              <a:pPr>
                <a:spcBef>
                  <a:spcPct val="0"/>
                </a:spcBef>
              </a:pPr>
              <a:t>5</a:t>
            </a:fld>
            <a:endParaRPr lang="en-US" altLang="da-DK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8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D6805-4BA2-4483-812B-2F51748FEF72}" type="slidenum">
              <a:rPr lang="en-US" altLang="da-DK"/>
              <a:pPr>
                <a:spcBef>
                  <a:spcPct val="0"/>
                </a:spcBef>
              </a:pPr>
              <a:t>6</a:t>
            </a:fld>
            <a:endParaRPr lang="en-US" altLang="da-DK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2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24AA96-307A-4119-87F9-6196D89CF51A}" type="slidenum">
              <a:rPr lang="en-US" altLang="da-DK"/>
              <a:pPr>
                <a:spcBef>
                  <a:spcPct val="0"/>
                </a:spcBef>
              </a:pPr>
              <a:t>7</a:t>
            </a:fld>
            <a:endParaRPr lang="en-US" altLang="da-D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4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05F06E-891D-4EEB-92DE-3120305CFD98}" type="slidenum">
              <a:rPr lang="en-US" altLang="da-DK"/>
              <a:pPr>
                <a:spcBef>
                  <a:spcPct val="0"/>
                </a:spcBef>
              </a:pPr>
              <a:t>8</a:t>
            </a:fld>
            <a:endParaRPr lang="en-US" alt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1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C0D7B4-3D2A-44DE-8FEE-04FDB33547F9}" type="slidenum">
              <a:rPr lang="en-US" altLang="da-DK"/>
              <a:pPr>
                <a:spcBef>
                  <a:spcPct val="0"/>
                </a:spcBef>
              </a:pPr>
              <a:t>9</a:t>
            </a:fld>
            <a:endParaRPr lang="en-US" altLang="da-D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7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da-DK" noProof="0"/>
              <a:t>Klik for at redigere titeltypografi i masteren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a-DK" noProof="0"/>
              <a:t>Klik for at redigere undertiteltypografien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A42A40-338F-4D6D-BA13-0F314DF8A5F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146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C3080-3B81-4C87-BB2E-BB03B26733B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228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92D6-29E2-4CEC-8B53-E286F151253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130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6AF6-3844-4E79-83AE-C1BD4E0C64E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11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24FC-F09F-4287-9B71-BF7FC6FEFD6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1637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EBEE-5F03-4382-81BF-52C49B6B8C9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6553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1D09-A3B9-4015-AEFF-70948196AD0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1704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4DE9-02E4-482E-86EB-297CBF4A1F2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7061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327B-6848-4347-A393-1BC6470F693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2853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1BD6-11A6-464D-90A0-B972EA4E00C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89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C5CA-22A8-41AC-8847-C8C611B3103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2884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E2E15F-7DFC-4639-9EFE-75DA0EB3767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377561086979985&amp;extid=rbN8C19sX11CK8h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dk/imgres?imgurl=http://roskilde-fjord.dk/uk/HeleBilleder/HL_Vikingeskib-med-Domkirke.jpg&amp;imgrefurl=http://roskilde-fjord.dk/uk/indhold.htm&amp;h=559&amp;w=847&amp;sz=70&amp;tbnid=4tItxZD-xWOZiM:&amp;tbnh=95&amp;tbnw=144&amp;hl=da&amp;start=9&amp;prev=/images%3Fq%3Dvikingeskib%26svnum%3D10%26hl%3Dda%26lr%3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dk/imgres?imgurl=http://lars.ulrik.wandt.person.emu.dk/vikingeskib.jpg&amp;imgrefurl=http://lars.ulrik.wandt.person.emu.dk/&amp;h=364&amp;w=406&amp;sz=65&amp;tbnid=WEoZDeYcI42H1M:&amp;tbnh=108&amp;tbnw=121&amp;hl=da&amp;start=6&amp;prev=/images%3Fq%3Dvikingeskib%26svnum%3D10%26hl%3Dda%26lr%3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&#248;ren%20Hym&#248;ller\Dokumenter\Musik\Krauka\Vikinga%20Seidhur\11%20-%20Sigurdkvadet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Danmarks historie med hovedvægt på vikingetiden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800" dirty="0"/>
              <a:t> Søren Hymøller </a:t>
            </a:r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  <a:p>
            <a:pPr eaLnBrk="1" hangingPunct="1">
              <a:lnSpc>
                <a:spcPct val="80000"/>
              </a:lnSpc>
              <a:defRPr/>
            </a:pPr>
            <a:endParaRPr lang="da-DK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</a:t>
            </a:r>
          </a:p>
          <a:p>
            <a:pPr>
              <a:defRPr/>
            </a:pPr>
            <a:endParaRPr lang="da-DK" dirty="0"/>
          </a:p>
        </p:txBody>
      </p:sp>
      <p:pic>
        <p:nvPicPr>
          <p:cNvPr id="27651" name="Picture 2" descr="vikingekamp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865438"/>
            <a:ext cx="4968876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/>
              <a:t>Vi var alle vikinger</a:t>
            </a:r>
          </a:p>
        </p:txBody>
      </p:sp>
      <p:pic>
        <p:nvPicPr>
          <p:cNvPr id="70661" name="Picture 5" descr="vikingekrigere-pa-marked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65438"/>
            <a:ext cx="53308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Livet i landsbyen</a:t>
            </a:r>
          </a:p>
          <a:p>
            <a:pPr eaLnBrk="1" hangingPunct="1">
              <a:defRPr/>
            </a:pPr>
            <a:r>
              <a:rPr lang="da-DK"/>
              <a:t>Kønsroller  </a:t>
            </a:r>
          </a:p>
        </p:txBody>
      </p:sp>
      <p:pic>
        <p:nvPicPr>
          <p:cNvPr id="72708" name="Picture 4" descr="elin-ved-baal_jpg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84525"/>
            <a:ext cx="27559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bagningiovn-1_jpg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3201988"/>
            <a:ext cx="4608512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/>
              <a:t>Nogle vikinger måtte forsvare deres hjem.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a-DK" dirty="0"/>
              <a:t>Svag statsmagt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a-DK" dirty="0"/>
              <a:t>Slægt og ære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a-DK" dirty="0"/>
              <a:t>Krigerkult</a:t>
            </a:r>
          </a:p>
          <a:p>
            <a:pPr eaLnBrk="1" hangingPunct="1">
              <a:defRPr/>
            </a:pPr>
            <a:endParaRPr lang="da-DK" dirty="0"/>
          </a:p>
        </p:txBody>
      </p:sp>
      <p:pic>
        <p:nvPicPr>
          <p:cNvPr id="31749" name="Picture 4" descr="vikingekamp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068638"/>
            <a:ext cx="5427662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 Togter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/>
              <a:t>Nogle vikinger tog til fremmede lande </a:t>
            </a:r>
          </a:p>
          <a:p>
            <a:pPr eaLnBrk="1" hangingPunct="1">
              <a:defRPr/>
            </a:pPr>
            <a:r>
              <a:rPr lang="da-DK" dirty="0"/>
              <a:t>Rejste med skib</a:t>
            </a:r>
          </a:p>
          <a:p>
            <a:pPr eaLnBrk="1" hangingPunct="1">
              <a:defRPr/>
            </a:pPr>
            <a:r>
              <a:rPr lang="da-DK" dirty="0"/>
              <a:t>Handel</a:t>
            </a:r>
          </a:p>
          <a:p>
            <a:pPr eaLnBrk="1" hangingPunct="1">
              <a:defRPr/>
            </a:pPr>
            <a:r>
              <a:rPr lang="da-DK" dirty="0"/>
              <a:t>Kamp og plyndring </a:t>
            </a:r>
          </a:p>
          <a:p>
            <a:pPr eaLnBrk="1" hangingPunct="1">
              <a:defRPr/>
            </a:pPr>
            <a:r>
              <a:rPr lang="da-DK" dirty="0"/>
              <a:t>Bosættelse</a:t>
            </a:r>
          </a:p>
          <a:p>
            <a:pPr eaLnBrk="1" hangingPunct="1">
              <a:defRPr/>
            </a:pPr>
            <a:r>
              <a:rPr lang="da-DK" dirty="0"/>
              <a:t>Hvordan </a:t>
            </a:r>
            <a:r>
              <a:rPr lang="da-DK" dirty="0">
                <a:hlinkClick r:id="rId3"/>
              </a:rPr>
              <a:t>bygger</a:t>
            </a:r>
            <a:r>
              <a:rPr lang="da-DK" dirty="0"/>
              <a:t> man</a:t>
            </a:r>
            <a:br>
              <a:rPr lang="da-DK" dirty="0"/>
            </a:br>
            <a:r>
              <a:rPr lang="da-DK" dirty="0"/>
              <a:t>et skib?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0325"/>
            <a:ext cx="40322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Rejste over </a:t>
            </a:r>
            <a:br>
              <a:rPr lang="da-DK"/>
            </a:br>
            <a:r>
              <a:rPr lang="da-DK"/>
              <a:t>hele Europa</a:t>
            </a:r>
          </a:p>
        </p:txBody>
      </p:sp>
      <p:pic>
        <p:nvPicPr>
          <p:cNvPr id="59398" name="Picture 6" descr="TMP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676400"/>
            <a:ext cx="49069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Dansk konge i England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Vikingerne kontrollerede dele </a:t>
            </a:r>
            <a:br>
              <a:rPr lang="da-DK"/>
            </a:br>
            <a:r>
              <a:rPr lang="da-DK"/>
              <a:t>af England</a:t>
            </a:r>
          </a:p>
          <a:p>
            <a:pPr eaLnBrk="1" hangingPunct="1">
              <a:defRPr/>
            </a:pPr>
            <a:r>
              <a:rPr lang="da-DK"/>
              <a:t>Danegæld – betaling for at </a:t>
            </a:r>
            <a:br>
              <a:rPr lang="da-DK"/>
            </a:br>
            <a:r>
              <a:rPr lang="da-DK"/>
              <a:t>vikingerne ikke angreb</a:t>
            </a:r>
          </a:p>
          <a:p>
            <a:pPr eaLnBrk="1" hangingPunct="1">
              <a:defRPr/>
            </a:pPr>
            <a:r>
              <a:rPr lang="da-DK"/>
              <a:t>Knud den Store konge af </a:t>
            </a:r>
            <a:br>
              <a:rPr lang="da-DK"/>
            </a:br>
            <a:r>
              <a:rPr lang="da-DK"/>
              <a:t>England 1016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37893" name="Picture 4" descr="Knud_den_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96975"/>
            <a:ext cx="27432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Slagene i England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1066 </a:t>
            </a:r>
          </a:p>
          <a:p>
            <a:pPr eaLnBrk="1" hangingPunct="1">
              <a:defRPr/>
            </a:pPr>
            <a:endParaRPr lang="da-DK"/>
          </a:p>
        </p:txBody>
      </p:sp>
      <p:pic>
        <p:nvPicPr>
          <p:cNvPr id="68612" name="Picture 4" descr="slagene i UK 1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17700"/>
            <a:ext cx="315436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4000"/>
              <a:t>Hvad har vikingetiden gjort for Danmark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a-DK" sz="2800"/>
              <a:t>I vikingetiden blev Danmark samlet til ét kongerige </a:t>
            </a:r>
          </a:p>
          <a:p>
            <a:pPr eaLnBrk="1" hangingPunct="1">
              <a:defRPr/>
            </a:pPr>
            <a:r>
              <a:rPr lang="da-DK" sz="2800"/>
              <a:t>Dansk stolthed vi var frygtede </a:t>
            </a:r>
            <a:br>
              <a:rPr lang="da-DK" sz="2800"/>
            </a:br>
            <a:r>
              <a:rPr lang="da-DK" sz="2800"/>
              <a:t>og havde succes i Europa </a:t>
            </a:r>
          </a:p>
          <a:p>
            <a:pPr eaLnBrk="1" hangingPunct="1">
              <a:defRPr/>
            </a:pPr>
            <a:r>
              <a:rPr lang="da-DK" sz="2800"/>
              <a:t>Nationalisme </a:t>
            </a:r>
          </a:p>
          <a:p>
            <a:pPr eaLnBrk="1" hangingPunct="1">
              <a:defRPr/>
            </a:pPr>
            <a:r>
              <a:rPr lang="da-DK" sz="2800"/>
              <a:t>Det danske monarki</a:t>
            </a:r>
            <a:r>
              <a:rPr lang="da-DK"/>
              <a:t> </a:t>
            </a:r>
          </a:p>
        </p:txBody>
      </p:sp>
      <p:pic>
        <p:nvPicPr>
          <p:cNvPr id="41989" name="Picture 9" descr="Amalienborg Slotspl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6769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bryllup_offici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492375"/>
            <a:ext cx="327183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Vikinger i dag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En amerikansk turist spurgte mig engang, da jeg arbejde på Vikingecenter Fyrkat, hvor vi gik klædt som vikingerne. ”</a:t>
            </a:r>
            <a:r>
              <a:rPr lang="da-DK" i="1" dirty="0"/>
              <a:t>Hvor går vikingerne hen om natten – kommer  tilbage til reservaterne ligesom indianerne gør i USA”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Der er ingen vikinger tilbage i Danmark!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Kun til fodboldkampe </a:t>
            </a:r>
            <a:r>
              <a:rPr lang="da-DK" dirty="0">
                <a:sym typeface="Wingdings" pitchFamily="2" charset="2"/>
              </a:rPr>
              <a:t></a:t>
            </a:r>
            <a:r>
              <a:rPr lang="da-DK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da-DK" dirty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36" y="3645024"/>
            <a:ext cx="4932362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611560" y="332656"/>
            <a:ext cx="7772400" cy="1431925"/>
          </a:xfrm>
        </p:spPr>
        <p:txBody>
          <a:bodyPr/>
          <a:lstStyle/>
          <a:p>
            <a:r>
              <a:rPr lang="da-DK" dirty="0"/>
              <a:t>Hvorfra har vi vores viden om historien?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sz="quarter" idx="1"/>
          </p:nvPr>
        </p:nvSpPr>
        <p:spPr>
          <a:xfrm>
            <a:off x="1297360" y="2132856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Arkæologien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Levn/beretninger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Historikerne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Beretninger/kilder/tekster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Formidling/fortolkning af fortiden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dirty="0"/>
              <a:t>Museer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Udstillinger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dirty="0"/>
              <a:t>Rekonstruktioner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045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pic>
        <p:nvPicPr>
          <p:cNvPr id="11267" name="Picture 2" descr="fyrk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2116"/>
            <a:ext cx="9983240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987675" y="836613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a-DK" altLang="da-DK" sz="3600">
                <a:latin typeface="Arial" panose="020B0604020202020204" pitchFamily="34" charset="0"/>
              </a:rPr>
              <a:t>Vikingetiden 793-1066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Søren Hymøller Skive Gymnasium 2013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Betydelige år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793 Lindisfarne</a:t>
            </a:r>
          </a:p>
          <a:p>
            <a:pPr eaLnBrk="1" hangingPunct="1">
              <a:defRPr/>
            </a:pPr>
            <a:r>
              <a:rPr lang="da-DK"/>
              <a:t>965 Danmark samles</a:t>
            </a:r>
          </a:p>
          <a:p>
            <a:pPr eaLnBrk="1" hangingPunct="1">
              <a:defRPr/>
            </a:pPr>
            <a:r>
              <a:rPr lang="da-DK"/>
              <a:t>1016 Dansk konge i England</a:t>
            </a:r>
          </a:p>
          <a:p>
            <a:pPr eaLnBrk="1" hangingPunct="1">
              <a:defRPr/>
            </a:pPr>
            <a:r>
              <a:rPr lang="da-DK"/>
              <a:t>1066 Slaget ved Hastings </a:t>
            </a:r>
          </a:p>
        </p:txBody>
      </p:sp>
      <p:pic>
        <p:nvPicPr>
          <p:cNvPr id="13317" name="Picture 5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vikingeski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052513"/>
            <a:ext cx="14763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6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8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9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7" descr="HL_Vikingeskib-med-Domkir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810250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pic>
        <p:nvPicPr>
          <p:cNvPr id="15363" name="Picture 7" descr="lindisfarne%2520abbey%2520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4000"/>
              <a:t>Det første vikingeangreb Lindisfarne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I 793 e.Kr. var Lindisfarne vidne til det første vikingeangreb på den britiske kyst som er nedskrevet i de Angel-saksiske krøniker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400">
                <a:effectLst/>
              </a:rPr>
              <a:t>"</a:t>
            </a:r>
            <a:r>
              <a:rPr lang="da-DK" sz="2400" i="1">
                <a:effectLst/>
              </a:rPr>
              <a:t>793. Der kom frygtelige jærtegn over Northumberland, som fik befolkningen til at ryste af skræk. </a:t>
            </a:r>
            <a:br>
              <a:rPr lang="da-DK" sz="2400" i="1">
                <a:effectLst/>
              </a:rPr>
            </a:br>
            <a:r>
              <a:rPr lang="da-DK" sz="2400" i="1">
                <a:effectLst/>
              </a:rPr>
              <a:t>Der viste sig vældige lyn, og man så ilddrager flyve i luften. Disse tegn fulgtes hurtigt af hungersnød. </a:t>
            </a:r>
            <a:br>
              <a:rPr lang="da-DK" sz="2400" i="1">
                <a:effectLst/>
              </a:rPr>
            </a:br>
            <a:r>
              <a:rPr lang="da-DK" sz="2400" i="1">
                <a:effectLst/>
              </a:rPr>
              <a:t>Kort efter, den 8.juni samme år hændte den ulykke, at hedningene hærgede Guds kirke på øen Lindisfarne, hvor de anrettede ødelæggelser ved plyndren og myrden</a:t>
            </a:r>
            <a:r>
              <a:rPr lang="da-DK" sz="2400" b="1" i="1">
                <a:effectLst/>
              </a:rPr>
              <a:t>.</a:t>
            </a:r>
            <a:r>
              <a:rPr lang="da-DK" sz="2400" i="1">
                <a:effectLst/>
              </a:rPr>
              <a:t>"</a:t>
            </a:r>
            <a:r>
              <a:rPr lang="da-DK" sz="2400">
                <a:effectLst/>
              </a:rPr>
              <a:t> </a:t>
            </a:r>
          </a:p>
        </p:txBody>
      </p:sp>
      <p:pic>
        <p:nvPicPr>
          <p:cNvPr id="67589" name="Picture 5" descr="lindisfarne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21907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Danmark samlet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Harald Blåtand 940-85</a:t>
            </a:r>
          </a:p>
        </p:txBody>
      </p:sp>
      <p:pic>
        <p:nvPicPr>
          <p:cNvPr id="93188" name="Picture 4" descr="j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2879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3995737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8229600" cy="1384301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Danmarks dåbsattest 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Haraltr           kunukr            bath  kaurua</a:t>
            </a:r>
            <a:br>
              <a:rPr lang="da-DK" sz="1400"/>
            </a:br>
            <a:r>
              <a:rPr lang="da-DK" sz="1400"/>
              <a:t>						Harald konge bød gøre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kubl       thausi       aft          kurm       fathur sin</a:t>
            </a:r>
            <a:br>
              <a:rPr lang="da-DK" sz="1400"/>
            </a:br>
            <a:r>
              <a:rPr lang="da-DK" sz="1400"/>
              <a:t>					            kumler disse efter Gorm fader sin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auk         aft        thaurui        muthur      sina      sa</a:t>
            </a:r>
            <a:br>
              <a:rPr lang="da-DK" sz="1400"/>
            </a:br>
            <a:r>
              <a:rPr lang="da-DK" sz="1400"/>
              <a:t>						og efter Thyra moder sin, den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haraltr               ias        sar    uan     tanmaurk</a:t>
            </a:r>
            <a:br>
              <a:rPr lang="da-DK" sz="1400"/>
            </a:br>
            <a:r>
              <a:rPr lang="da-DK" sz="1400"/>
              <a:t>						Harald som sig vandt Danmark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ala       auk        nuruiak</a:t>
            </a:r>
            <a:br>
              <a:rPr lang="da-DK" sz="1400"/>
            </a:br>
            <a:r>
              <a:rPr lang="da-DK" sz="1400"/>
              <a:t>						      al og Norge</a:t>
            </a:r>
            <a:br>
              <a:rPr lang="da-DK" sz="1400"/>
            </a:b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endParaRPr lang="da-DK" sz="1400"/>
          </a:p>
          <a:p>
            <a:pPr eaLnBrk="1" hangingPunct="1">
              <a:lnSpc>
                <a:spcPct val="80000"/>
              </a:lnSpc>
              <a:defRPr/>
            </a:pPr>
            <a:r>
              <a:rPr lang="da-DK" sz="1400"/>
              <a:t> Auk        tani        karthi         kristna</a:t>
            </a:r>
            <a:br>
              <a:rPr lang="da-DK" sz="1400"/>
            </a:br>
            <a:r>
              <a:rPr lang="da-DK" sz="1400"/>
              <a:t>						og danerne gjorde kristne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848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4105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426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4257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343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341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b="1"/>
              <a:t>Vikingeborgen  Fyrkat</a:t>
            </a:r>
            <a:r>
              <a:rPr lang="da-DK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Bygget i 979 om </a:t>
            </a:r>
            <a:br>
              <a:rPr lang="da-DK" sz="2400"/>
            </a:br>
            <a:r>
              <a:rPr lang="da-DK" sz="2400"/>
              <a:t>efteråret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120 meter i </a:t>
            </a:r>
            <a:br>
              <a:rPr lang="da-DK" sz="2400"/>
            </a:br>
            <a:r>
              <a:rPr lang="da-DK" sz="2400"/>
              <a:t>diameter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16 langhuse på </a:t>
            </a:r>
            <a:br>
              <a:rPr lang="da-DK" sz="2400"/>
            </a:br>
            <a:r>
              <a:rPr lang="da-DK" sz="2400"/>
              <a:t>næsten 30 meter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a-DK" sz="2400"/>
              <a:t>3 andre borge i </a:t>
            </a:r>
            <a:br>
              <a:rPr lang="da-DK" sz="2400"/>
            </a:br>
            <a:r>
              <a:rPr lang="da-DK" sz="2400"/>
              <a:t>Danmark: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sz="2000"/>
              <a:t>Aggersborg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sz="2000"/>
              <a:t>Nonnebakken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a-DK" sz="2000"/>
              <a:t>Trelleborg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None/>
              <a:defRPr/>
            </a:pPr>
            <a:endParaRPr lang="da-DK" sz="200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268413"/>
            <a:ext cx="4656137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 descr="ringbor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262731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fyrkat opbyg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84763"/>
            <a:ext cx="14970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 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Ikke alle var krigere</a:t>
            </a:r>
          </a:p>
          <a:p>
            <a:pPr eaLnBrk="1" hangingPunct="1">
              <a:defRPr/>
            </a:pPr>
            <a:endParaRPr lang="da-DK"/>
          </a:p>
        </p:txBody>
      </p:sp>
      <p:pic>
        <p:nvPicPr>
          <p:cNvPr id="71684" name="Picture 4" descr="vintersolhvervsmarked-2001_jpg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852738"/>
            <a:ext cx="64087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11 - Sigurdkvad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1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Søren Hymøller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Hvad gjorde vikingerne?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95% var landmænd og levede i små landsbyer</a:t>
            </a:r>
          </a:p>
          <a:p>
            <a:pPr eaLnBrk="1" hangingPunct="1">
              <a:defRPr/>
            </a:pPr>
            <a:endParaRPr lang="da-DK"/>
          </a:p>
        </p:txBody>
      </p:sp>
      <p:pic>
        <p:nvPicPr>
          <p:cNvPr id="55300" name="Picture 4" descr="markedsstemning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20938"/>
            <a:ext cx="557053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v">
  <a:themeElements>
    <a:clrScheme name="Hav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Hav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v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v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4130</TotalTime>
  <Words>562</Words>
  <Application>Microsoft Office PowerPoint</Application>
  <PresentationFormat>Skærmshow (4:3)</PresentationFormat>
  <Paragraphs>119</Paragraphs>
  <Slides>19</Slides>
  <Notes>18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Hav</vt:lpstr>
      <vt:lpstr>Danmarks historie med hovedvægt på vikingetiden</vt:lpstr>
      <vt:lpstr>PowerPoint-præsentation</vt:lpstr>
      <vt:lpstr>Betydelige år</vt:lpstr>
      <vt:lpstr>Det første vikingeangreb Lindisfarne </vt:lpstr>
      <vt:lpstr>Danmark samlet</vt:lpstr>
      <vt:lpstr>Danmarks dåbsattest  </vt:lpstr>
      <vt:lpstr>Vikingeborgen  Fyrkat </vt:lpstr>
      <vt:lpstr>Hvad gjorde vikingerne?</vt:lpstr>
      <vt:lpstr>Hvad gjorde vikingerne? </vt:lpstr>
      <vt:lpstr>Hvad gjorde vikingerne?</vt:lpstr>
      <vt:lpstr>Hvad gjorde vikingerne?</vt:lpstr>
      <vt:lpstr>Hvad gjorde vikingerne?</vt:lpstr>
      <vt:lpstr>Hvad gjorde vikingerne? Togter</vt:lpstr>
      <vt:lpstr>Hvad gjorde vikingerne?</vt:lpstr>
      <vt:lpstr>Dansk konge i England</vt:lpstr>
      <vt:lpstr>Slagene i England</vt:lpstr>
      <vt:lpstr>Hvad har vikingetiden gjort for Danmark</vt:lpstr>
      <vt:lpstr>Vikinger i dag</vt:lpstr>
      <vt:lpstr>Hvorfra har vi vores viden om historien?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Danish history</dc:title>
  <dc:creator>Søren Hymøller</dc:creator>
  <cp:lastModifiedBy>Søren Hymøller</cp:lastModifiedBy>
  <cp:revision>53</cp:revision>
  <dcterms:created xsi:type="dcterms:W3CDTF">2006-03-17T12:34:37Z</dcterms:created>
  <dcterms:modified xsi:type="dcterms:W3CDTF">2024-02-07T11:54:02Z</dcterms:modified>
</cp:coreProperties>
</file>