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2" r:id="rId6"/>
    <p:sldId id="263" r:id="rId7"/>
    <p:sldId id="264" r:id="rId8"/>
    <p:sldId id="265" r:id="rId9"/>
    <p:sldId id="259" r:id="rId10"/>
    <p:sldId id="266" r:id="rId11"/>
    <p:sldId id="260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2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8148A-ECFA-46DB-BF43-966762E3FB6A}" type="datetimeFigureOut">
              <a:rPr lang="da-DK" smtClean="0"/>
              <a:t>17-08-2017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FC43-DE7E-4897-8211-F9E3ED9E985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8148A-ECFA-46DB-BF43-966762E3FB6A}" type="datetimeFigureOut">
              <a:rPr lang="da-DK" smtClean="0"/>
              <a:t>17-08-2017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FC43-DE7E-4897-8211-F9E3ED9E985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8148A-ECFA-46DB-BF43-966762E3FB6A}" type="datetimeFigureOut">
              <a:rPr lang="da-DK" smtClean="0"/>
              <a:t>17-08-2017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FC43-DE7E-4897-8211-F9E3ED9E985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8148A-ECFA-46DB-BF43-966762E3FB6A}" type="datetimeFigureOut">
              <a:rPr lang="da-DK" smtClean="0"/>
              <a:t>17-08-2017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FC43-DE7E-4897-8211-F9E3ED9E985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8148A-ECFA-46DB-BF43-966762E3FB6A}" type="datetimeFigureOut">
              <a:rPr lang="da-DK" smtClean="0"/>
              <a:t>17-08-2017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FC43-DE7E-4897-8211-F9E3ED9E985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8148A-ECFA-46DB-BF43-966762E3FB6A}" type="datetimeFigureOut">
              <a:rPr lang="da-DK" smtClean="0"/>
              <a:t>17-08-2017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FC43-DE7E-4897-8211-F9E3ED9E985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8148A-ECFA-46DB-BF43-966762E3FB6A}" type="datetimeFigureOut">
              <a:rPr lang="da-DK" smtClean="0"/>
              <a:t>17-08-2017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FC43-DE7E-4897-8211-F9E3ED9E985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8148A-ECFA-46DB-BF43-966762E3FB6A}" type="datetimeFigureOut">
              <a:rPr lang="da-DK" smtClean="0"/>
              <a:t>17-08-2017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FC43-DE7E-4897-8211-F9E3ED9E985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8148A-ECFA-46DB-BF43-966762E3FB6A}" type="datetimeFigureOut">
              <a:rPr lang="da-DK" smtClean="0"/>
              <a:t>17-08-2017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FC43-DE7E-4897-8211-F9E3ED9E985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8148A-ECFA-46DB-BF43-966762E3FB6A}" type="datetimeFigureOut">
              <a:rPr lang="da-DK" smtClean="0"/>
              <a:t>17-08-2017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FC43-DE7E-4897-8211-F9E3ED9E985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8148A-ECFA-46DB-BF43-966762E3FB6A}" type="datetimeFigureOut">
              <a:rPr lang="da-DK" smtClean="0"/>
              <a:t>17-08-2017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FC43-DE7E-4897-8211-F9E3ED9E985A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8148A-ECFA-46DB-BF43-966762E3FB6A}" type="datetimeFigureOut">
              <a:rPr lang="da-DK" smtClean="0"/>
              <a:t>17-08-2017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8FC43-DE7E-4897-8211-F9E3ED9E985A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Oldtiden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Verdenshistorisk </a:t>
            </a:r>
            <a:r>
              <a:rPr lang="da-DK" dirty="0" smtClean="0"/>
              <a:t>oversigtsforløb</a:t>
            </a:r>
          </a:p>
          <a:p>
            <a:r>
              <a:rPr lang="da-DK" smtClean="0"/>
              <a:t>Side 3-7</a:t>
            </a:r>
            <a:endParaRPr lang="da-DK" dirty="0" smtClean="0"/>
          </a:p>
          <a:p>
            <a:endParaRPr lang="da-DK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 første civilisationer</a:t>
            </a:r>
            <a:endParaRPr lang="da-DK" dirty="0"/>
          </a:p>
        </p:txBody>
      </p:sp>
      <p:pic>
        <p:nvPicPr>
          <p:cNvPr id="4" name="Pladsholder til indhold 3" descr="first_thumb132668256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30098" y="1600200"/>
            <a:ext cx="5894917" cy="4421188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 første civilisationer</a:t>
            </a:r>
            <a:endParaRPr lang="da-DK" dirty="0"/>
          </a:p>
        </p:txBody>
      </p:sp>
      <p:pic>
        <p:nvPicPr>
          <p:cNvPr id="4" name="Pladsholder til indhold 3" descr="pop-cultures-larg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83763" y="1600200"/>
            <a:ext cx="7176474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Mesopotamien og Ægypten</a:t>
            </a:r>
            <a:endParaRPr lang="da-DK" dirty="0"/>
          </a:p>
        </p:txBody>
      </p:sp>
      <p:pic>
        <p:nvPicPr>
          <p:cNvPr id="4" name="Pladsholder til indhold 3" descr="sum_map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700808"/>
            <a:ext cx="5746940" cy="4562456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Mesopotamien</a:t>
            </a:r>
            <a:endParaRPr lang="da-DK" dirty="0"/>
          </a:p>
        </p:txBody>
      </p:sp>
      <p:pic>
        <p:nvPicPr>
          <p:cNvPr id="4" name="Pladsholder til indhold 3" descr="ziggurat ur phot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15816" y="1268760"/>
            <a:ext cx="6006146" cy="2578803"/>
          </a:xfrm>
        </p:spPr>
      </p:pic>
      <p:pic>
        <p:nvPicPr>
          <p:cNvPr id="5" name="Billede 4" descr="ziggurat_u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3212976"/>
            <a:ext cx="4150595" cy="30963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Mesopotamien</a:t>
            </a:r>
            <a:endParaRPr lang="da-DK" dirty="0"/>
          </a:p>
        </p:txBody>
      </p:sp>
      <p:pic>
        <p:nvPicPr>
          <p:cNvPr id="4" name="Pladsholder til indhold 3" descr="imag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628800"/>
            <a:ext cx="3600797" cy="3109779"/>
          </a:xfrm>
        </p:spPr>
      </p:pic>
      <p:pic>
        <p:nvPicPr>
          <p:cNvPr id="5" name="Billede 4" descr="mesopotami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95936" y="1124744"/>
            <a:ext cx="4715568" cy="2664296"/>
          </a:xfrm>
          <a:prstGeom prst="rect">
            <a:avLst/>
          </a:prstGeom>
        </p:spPr>
      </p:pic>
      <p:pic>
        <p:nvPicPr>
          <p:cNvPr id="6" name="Billede 5" descr="ashurbanipa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31640" y="4371975"/>
            <a:ext cx="4781550" cy="2486025"/>
          </a:xfrm>
          <a:prstGeom prst="rect">
            <a:avLst/>
          </a:prstGeom>
        </p:spPr>
      </p:pic>
      <p:pic>
        <p:nvPicPr>
          <p:cNvPr id="7" name="Billede 6" descr="2142625_ori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40152" y="3405936"/>
            <a:ext cx="2448272" cy="34520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35896" y="274638"/>
            <a:ext cx="5050904" cy="1143000"/>
          </a:xfrm>
        </p:spPr>
        <p:txBody>
          <a:bodyPr/>
          <a:lstStyle/>
          <a:p>
            <a:r>
              <a:rPr lang="da-DK" dirty="0" smtClean="0"/>
              <a:t>Ægypten</a:t>
            </a:r>
            <a:endParaRPr lang="da-DK" dirty="0"/>
          </a:p>
        </p:txBody>
      </p:sp>
      <p:pic>
        <p:nvPicPr>
          <p:cNvPr id="4" name="Pladsholder til indhold 3" descr="Egypt-pyramid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620688"/>
            <a:ext cx="4241445" cy="3181084"/>
          </a:xfrm>
        </p:spPr>
      </p:pic>
      <p:pic>
        <p:nvPicPr>
          <p:cNvPr id="5" name="Billede 4" descr="egypt-holiday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3888" y="1268760"/>
            <a:ext cx="5327043" cy="3456384"/>
          </a:xfrm>
          <a:prstGeom prst="rect">
            <a:avLst/>
          </a:prstGeom>
        </p:spPr>
      </p:pic>
      <p:pic>
        <p:nvPicPr>
          <p:cNvPr id="6" name="Billede 5" descr="AbuSimbelBoltonEgypt--48051241701356_800_6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3298422"/>
            <a:ext cx="4746104" cy="355957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Ægypten</a:t>
            </a:r>
            <a:endParaRPr lang="da-DK" dirty="0"/>
          </a:p>
        </p:txBody>
      </p:sp>
      <p:pic>
        <p:nvPicPr>
          <p:cNvPr id="4" name="Pladsholder til indhold 3" descr="Tuthankhamun_Egyptian_Museu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2612238" cy="3773016"/>
          </a:xfrm>
        </p:spPr>
      </p:pic>
      <p:pic>
        <p:nvPicPr>
          <p:cNvPr id="6" name="Billede 5" descr="egypt_predynasti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548680"/>
            <a:ext cx="3563888" cy="3091673"/>
          </a:xfrm>
          <a:prstGeom prst="rect">
            <a:avLst/>
          </a:prstGeom>
        </p:spPr>
      </p:pic>
      <p:pic>
        <p:nvPicPr>
          <p:cNvPr id="7" name="Billede 6" descr="egypt-facts-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71392" y="3429000"/>
            <a:ext cx="5472608" cy="2736304"/>
          </a:xfrm>
          <a:prstGeom prst="rect">
            <a:avLst/>
          </a:prstGeom>
        </p:spPr>
      </p:pic>
      <p:pic>
        <p:nvPicPr>
          <p:cNvPr id="5" name="Billede 4" descr="egypt_ancient_rel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3308995"/>
            <a:ext cx="5317533" cy="35490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 første </a:t>
            </a:r>
            <a:r>
              <a:rPr lang="da-DK" dirty="0" err="1" smtClean="0"/>
              <a:t>bykulturer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dirty="0" smtClean="0"/>
              <a:t>Hvornår opstod de første </a:t>
            </a:r>
            <a:r>
              <a:rPr lang="da-DK" dirty="0" err="1" smtClean="0"/>
              <a:t>bykulturer</a:t>
            </a:r>
            <a:r>
              <a:rPr lang="da-DK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 smtClean="0"/>
              <a:t>Hvad kendetegnede de første </a:t>
            </a:r>
            <a:r>
              <a:rPr lang="da-DK" dirty="0" err="1" smtClean="0"/>
              <a:t>bykulturer</a:t>
            </a:r>
            <a:r>
              <a:rPr lang="da-DK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 smtClean="0"/>
              <a:t>Hvorfor opstod der byer her og ikke andre steder?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 smtClean="0"/>
              <a:t>Hvordan herskede man i Mesopotamien?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 smtClean="0"/>
              <a:t>Hvordan herskede man i Ægypten?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 smtClean="0"/>
              <a:t>Hvordan forklarede man </a:t>
            </a:r>
            <a:r>
              <a:rPr lang="da-DK" dirty="0" err="1" smtClean="0"/>
              <a:t>farao’s</a:t>
            </a:r>
            <a:r>
              <a:rPr lang="da-DK" dirty="0" smtClean="0"/>
              <a:t> magt i Ægypten?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 smtClean="0"/>
              <a:t>Hvad er et teokrati?</a:t>
            </a:r>
            <a:endParaRPr lang="da-DK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Mesopotamien og Ægypten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Prøv at arbejde kildekritisk med billederne på de foregående slides.</a:t>
            </a:r>
            <a:endParaRPr lang="da-DK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 tidligste kulturer</a:t>
            </a:r>
            <a:endParaRPr lang="da-DK" dirty="0"/>
          </a:p>
        </p:txBody>
      </p:sp>
      <p:pic>
        <p:nvPicPr>
          <p:cNvPr id="4" name="Pladsholder til indhold 3" descr="tidslinj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39311" y="2564904"/>
            <a:ext cx="8704689" cy="2226534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Hellas / Grækenland</a:t>
            </a:r>
            <a:endParaRPr lang="da-DK" dirty="0"/>
          </a:p>
        </p:txBody>
      </p:sp>
      <p:pic>
        <p:nvPicPr>
          <p:cNvPr id="4" name="Pladsholder til indhold 3" descr="AncientGreekDialects_(Woodard).sv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80289" y="1600200"/>
            <a:ext cx="5383421" cy="452596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Hellas</a:t>
            </a:r>
            <a:endParaRPr lang="da-DK" dirty="0"/>
          </a:p>
        </p:txBody>
      </p:sp>
      <p:pic>
        <p:nvPicPr>
          <p:cNvPr id="4" name="Pladsholder til indhold 3" descr="329576_ori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772816"/>
            <a:ext cx="8051585" cy="4295205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acropolis-athens-H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89040"/>
            <a:ext cx="6995370" cy="228646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Hellas</a:t>
            </a:r>
            <a:endParaRPr lang="da-DK" dirty="0"/>
          </a:p>
        </p:txBody>
      </p:sp>
      <p:pic>
        <p:nvPicPr>
          <p:cNvPr id="4" name="Pladsholder til indhold 3" descr="Image_1_updat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340768"/>
            <a:ext cx="4238600" cy="2825733"/>
          </a:xfrm>
        </p:spPr>
      </p:pic>
      <p:pic>
        <p:nvPicPr>
          <p:cNvPr id="5" name="Billede 4" descr="tumblr_m9w6fgY0UC1ryfivao1_128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4088" y="188640"/>
            <a:ext cx="3541399" cy="3917672"/>
          </a:xfrm>
          <a:prstGeom prst="rect">
            <a:avLst/>
          </a:prstGeom>
        </p:spPr>
      </p:pic>
      <p:pic>
        <p:nvPicPr>
          <p:cNvPr id="7" name="Billede 6" descr="images 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32040" y="3861048"/>
            <a:ext cx="4111932" cy="273630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Hellas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dirty="0" smtClean="0"/>
              <a:t>Hvad hed de kulturer i det græske område, der gik forud for den senere græske civilisation?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 smtClean="0"/>
              <a:t>Hvornår gik de under?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 smtClean="0"/>
              <a:t>Hvorfor gik de (måske) under?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 smtClean="0"/>
              <a:t>Hvornår begyndte den græske civilisation?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 smtClean="0"/>
              <a:t>Hvad kendertegner den græske civilisation?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 smtClean="0"/>
              <a:t>Hvilke nyskabelser førte den græske civilisation med sig?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 smtClean="0"/>
              <a:t>Har disse nyskabelser noget at gøre med de 4 billeder på foregående slide?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 smtClean="0"/>
              <a:t>Nævn to berømte græske byer.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 smtClean="0"/>
              <a:t>Hvad kendertegnede disse to byer?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 smtClean="0"/>
              <a:t>Nævn en berømt græsk filosof.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 smtClean="0"/>
              <a:t>Hvem var Aleksander den store?</a:t>
            </a:r>
            <a:endParaRPr lang="da-DK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181</Words>
  <Application>Microsoft Office PowerPoint</Application>
  <PresentationFormat>Skærmshow (4:3)</PresentationFormat>
  <Paragraphs>36</Paragraphs>
  <Slides>15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18" baseType="lpstr">
      <vt:lpstr>Arial</vt:lpstr>
      <vt:lpstr>Calibri</vt:lpstr>
      <vt:lpstr>Kontortema</vt:lpstr>
      <vt:lpstr>Oldtiden</vt:lpstr>
      <vt:lpstr>De første civilisationer</vt:lpstr>
      <vt:lpstr>De første civilisationer</vt:lpstr>
      <vt:lpstr>Mesopotamien og Ægypten</vt:lpstr>
      <vt:lpstr>Mesopotamien</vt:lpstr>
      <vt:lpstr>Mesopotamien</vt:lpstr>
      <vt:lpstr>Ægypten</vt:lpstr>
      <vt:lpstr>Ægypten</vt:lpstr>
      <vt:lpstr>De første bykulturer</vt:lpstr>
      <vt:lpstr>Mesopotamien og Ægypten</vt:lpstr>
      <vt:lpstr>De tidligste kulturer</vt:lpstr>
      <vt:lpstr>Hellas / Grækenland</vt:lpstr>
      <vt:lpstr>Hellas</vt:lpstr>
      <vt:lpstr>Hellas</vt:lpstr>
      <vt:lpstr>Hellas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Oldtiden og Hella</dc:title>
  <dc:creator>Jesper</dc:creator>
  <cp:lastModifiedBy>SHY</cp:lastModifiedBy>
  <cp:revision>9</cp:revision>
  <dcterms:created xsi:type="dcterms:W3CDTF">2014-09-10T19:53:28Z</dcterms:created>
  <dcterms:modified xsi:type="dcterms:W3CDTF">2017-08-17T15:24:43Z</dcterms:modified>
</cp:coreProperties>
</file>