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7" r:id="rId4"/>
    <p:sldId id="272" r:id="rId5"/>
    <p:sldId id="278" r:id="rId6"/>
    <p:sldId id="260" r:id="rId7"/>
    <p:sldId id="261" r:id="rId8"/>
    <p:sldId id="262" r:id="rId9"/>
    <p:sldId id="263" r:id="rId10"/>
    <p:sldId id="264" r:id="rId11"/>
    <p:sldId id="259" r:id="rId12"/>
    <p:sldId id="265" r:id="rId13"/>
    <p:sldId id="273" r:id="rId14"/>
    <p:sldId id="266" r:id="rId15"/>
    <p:sldId id="267" r:id="rId16"/>
    <p:sldId id="279" r:id="rId17"/>
    <p:sldId id="274" r:id="rId18"/>
    <p:sldId id="277" r:id="rId19"/>
    <p:sldId id="281" r:id="rId20"/>
    <p:sldId id="276" r:id="rId21"/>
    <p:sldId id="268" r:id="rId22"/>
    <p:sldId id="269" r:id="rId23"/>
    <p:sldId id="280" r:id="rId24"/>
    <p:sldId id="275" r:id="rId25"/>
    <p:sldId id="270" r:id="rId26"/>
    <p:sldId id="282" r:id="rId27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C337EC-6677-4081-B5F6-37687AFD461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FB5D465-4A4B-4AFB-B186-F6B0CA7B4BF9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00ECD8-1D3B-4FB2-A225-D692D0368048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1915F2-8697-4D0F-BF6A-77CD7D0B89C2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dias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598A36-F223-46E3-9729-B01C4E103E1E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B34571-B7C6-40ED-AB73-A6E6C4746D69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3618E97-251C-49A4-83CA-0966EE3AE759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CD1F1B-E685-451D-A4AC-AEECA4EF94DF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641814-CCF3-437F-80BE-078069602970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2BC399-0ACD-4786-8F06-8F23E00A444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A790DA-8F67-4FC9-9E5B-511F53C4FA8B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4385BF9-D388-4E86-B176-F4D1FE337A3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ét indholdsobjek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06C53BB-373A-4238-AAC1-F3E82B827047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9F8657E-2550-4589-8F8D-E0B77986A477}" type="slidenum">
              <a:rPr lang="da-DK"/>
              <a:pPr/>
              <a:t>‹nr.›</a:t>
            </a:fld>
            <a:endParaRPr lang="da-DK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101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da-DK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8000"/>
              <a:t>Oversigt over verdenshistorien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49725"/>
            <a:ext cx="6400800" cy="1489075"/>
          </a:xfrm>
        </p:spPr>
        <p:txBody>
          <a:bodyPr/>
          <a:lstStyle/>
          <a:p>
            <a:r>
              <a:rPr lang="da-DK" sz="4400" b="1"/>
              <a:t>1776-1914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333375"/>
            <a:ext cx="3816350" cy="1439863"/>
          </a:xfrm>
        </p:spPr>
        <p:txBody>
          <a:bodyPr/>
          <a:lstStyle/>
          <a:p>
            <a:r>
              <a:rPr lang="da-DK"/>
              <a:t>Kolonitidens Amerika</a:t>
            </a:r>
          </a:p>
        </p:txBody>
      </p:sp>
      <p:pic>
        <p:nvPicPr>
          <p:cNvPr id="8195" name="Picture 3" descr="Amerika i kolonitid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56100" y="188913"/>
            <a:ext cx="4397375" cy="6478587"/>
          </a:xfrm>
          <a:noFill/>
          <a:ln/>
        </p:spPr>
      </p:pic>
      <p:pic>
        <p:nvPicPr>
          <p:cNvPr id="8196" name="Picture 4" descr="Europæiske bosættelser i Nordamer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1989138"/>
            <a:ext cx="3455988" cy="45259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Revolutionerne i 1700-tallet </a:t>
            </a:r>
          </a:p>
        </p:txBody>
      </p:sp>
      <p:pic>
        <p:nvPicPr>
          <p:cNvPr id="7174" name="Picture 6" descr="Revolutionerne i Amer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628775"/>
            <a:ext cx="2736850" cy="4438650"/>
          </a:xfrm>
          <a:noFill/>
          <a:ln/>
        </p:spPr>
      </p:pic>
      <p:pic>
        <p:nvPicPr>
          <p:cNvPr id="7175" name="Picture 7" descr="Revolutionerne i Europ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32138" y="2420938"/>
            <a:ext cx="5757862" cy="23828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Den franske revolution &amp; Napoleonskrigene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1789-1815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Det franske stændersamfund</a:t>
            </a:r>
          </a:p>
        </p:txBody>
      </p:sp>
      <p:pic>
        <p:nvPicPr>
          <p:cNvPr id="45062" name="Picture 6" descr="Det franske stændersamfund 1789 - EV115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1196975"/>
            <a:ext cx="3789362" cy="5399088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tænderforsamlingen178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981075"/>
            <a:ext cx="6499225" cy="4618038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31913" y="6021388"/>
            <a:ext cx="7070725" cy="534987"/>
          </a:xfrm>
        </p:spPr>
        <p:txBody>
          <a:bodyPr/>
          <a:lstStyle/>
          <a:p>
            <a:pPr algn="ctr"/>
            <a:r>
              <a:rPr lang="da-DK" sz="2800">
                <a:latin typeface="Times New Roman" charset="0"/>
              </a:rPr>
              <a:t>Stænderforsamlingen 1789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755650" y="6092825"/>
            <a:ext cx="8089900" cy="504825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da-DK" sz="2800">
                <a:latin typeface="Times New Roman" charset="0"/>
              </a:rPr>
              <a:t>Stormen på Bastillen 14.7.1789</a:t>
            </a:r>
          </a:p>
        </p:txBody>
      </p:sp>
      <p:pic>
        <p:nvPicPr>
          <p:cNvPr id="12291" name="Picture 3" descr="stormenpåbastille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692150"/>
            <a:ext cx="6535737" cy="5046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827088" y="5949950"/>
            <a:ext cx="8018462" cy="504825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da-DK" sz="2800">
                <a:latin typeface="Times New Roman" charset="0"/>
              </a:rPr>
              <a:t>Menneskerettighedserklæringen 26.8.1789</a:t>
            </a:r>
          </a:p>
        </p:txBody>
      </p:sp>
      <p:pic>
        <p:nvPicPr>
          <p:cNvPr id="13315" name="Picture 3" descr="Menneskerettighedserklæringe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875" y="333375"/>
            <a:ext cx="4149725" cy="54594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755650" y="5949950"/>
            <a:ext cx="8018463" cy="504825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da-DK" sz="2800">
                <a:latin typeface="Times New Roman" charset="0"/>
              </a:rPr>
              <a:t>Guillotinen</a:t>
            </a:r>
          </a:p>
        </p:txBody>
      </p:sp>
      <p:pic>
        <p:nvPicPr>
          <p:cNvPr id="14339" name="Picture 3" descr="guillotine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4075" y="549275"/>
            <a:ext cx="4797425" cy="4797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6021388"/>
            <a:ext cx="8089900" cy="504825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da-DK" sz="2800">
                <a:latin typeface="Times New Roman" charset="0"/>
              </a:rPr>
              <a:t>Ludvig XVI’s henrettelse</a:t>
            </a:r>
          </a:p>
        </p:txBody>
      </p:sp>
      <p:pic>
        <p:nvPicPr>
          <p:cNvPr id="15363" name="Picture 3" descr="louis16henrettels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620713"/>
            <a:ext cx="7553325" cy="52371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da-DK"/>
              <a:t>Napoleon Bonaparte</a:t>
            </a:r>
          </a:p>
        </p:txBody>
      </p:sp>
      <p:pic>
        <p:nvPicPr>
          <p:cNvPr id="9222" name="Picture 6" descr="Napoleon (David) - O120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1196975"/>
            <a:ext cx="4357687" cy="53975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Europa efter Napoleonskrigene</a:t>
            </a:r>
          </a:p>
        </p:txBody>
      </p:sp>
      <p:pic>
        <p:nvPicPr>
          <p:cNvPr id="18440" name="Picture 8" descr="Europa 1815 - HA39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1196975"/>
            <a:ext cx="4706937" cy="53975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Industrialiseringen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18. &amp; 19. årh.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/>
              <a:t>Den industrielle revolution i England 1750-1820</a:t>
            </a:r>
          </a:p>
        </p:txBody>
      </p:sp>
      <p:pic>
        <p:nvPicPr>
          <p:cNvPr id="20485" name="Picture 5" descr="Den industrielle revolution i England 1750-182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35150" y="1484313"/>
            <a:ext cx="5476875" cy="50387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r>
              <a:rPr lang="da-DK" sz="4000"/>
              <a:t>Den industrielle revolution i Europa 1850-1914</a:t>
            </a:r>
          </a:p>
        </p:txBody>
      </p:sp>
      <p:pic>
        <p:nvPicPr>
          <p:cNvPr id="22536" name="Picture 8" descr="Dn industrielle revolution i Europa - O129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484313"/>
            <a:ext cx="6632575" cy="50371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0" y="692150"/>
            <a:ext cx="9144000" cy="1143000"/>
          </a:xfrm>
        </p:spPr>
        <p:txBody>
          <a:bodyPr/>
          <a:lstStyle/>
          <a:p>
            <a:r>
              <a:rPr lang="da-DK" sz="4000"/>
              <a:t>Udnyttelse af dampkraft til produktion</a:t>
            </a:r>
          </a:p>
        </p:txBody>
      </p:sp>
      <p:pic>
        <p:nvPicPr>
          <p:cNvPr id="48137" name="Picture 9" descr="Håndspinding 1814 - EV103 p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2133600"/>
            <a:ext cx="4038600" cy="2978150"/>
          </a:xfrm>
          <a:noFill/>
          <a:ln/>
        </p:spPr>
      </p:pic>
      <p:pic>
        <p:nvPicPr>
          <p:cNvPr id="48138" name="Picture 10" descr="Mulespinding - EV105 p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2133600"/>
            <a:ext cx="4038600" cy="2978150"/>
          </a:xfrm>
          <a:noFill/>
          <a:ln/>
        </p:spPr>
      </p:pic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1258888" y="5157788"/>
            <a:ext cx="205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Håndspinding - 1814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5795963" y="5157788"/>
            <a:ext cx="2005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Mulespinding - 1814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692150"/>
            <a:ext cx="9144000" cy="1143000"/>
          </a:xfrm>
        </p:spPr>
        <p:txBody>
          <a:bodyPr/>
          <a:lstStyle/>
          <a:p>
            <a:r>
              <a:rPr lang="da-DK"/>
              <a:t>Udnyttelse af dampkraft til transport</a:t>
            </a:r>
          </a:p>
        </p:txBody>
      </p:sp>
      <p:pic>
        <p:nvPicPr>
          <p:cNvPr id="35846" name="Picture 6" descr="damplokomotiv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133600"/>
            <a:ext cx="4038600" cy="2949575"/>
          </a:xfrm>
          <a:noFill/>
          <a:ln/>
        </p:spPr>
      </p:pic>
      <p:pic>
        <p:nvPicPr>
          <p:cNvPr id="35849" name="Picture 9" descr="fultons dambski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2276475"/>
            <a:ext cx="4116387" cy="2517775"/>
          </a:xfrm>
          <a:noFill/>
          <a:ln/>
        </p:spPr>
      </p:pic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1042988" y="5084763"/>
            <a:ext cx="214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Damplokomotiv 1829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5435600" y="4797425"/>
            <a:ext cx="226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a-DK"/>
              <a:t>Fultons dampskib 1807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Jernbaner i Europa 1840-1914</a:t>
            </a:r>
          </a:p>
        </p:txBody>
      </p:sp>
      <p:pic>
        <p:nvPicPr>
          <p:cNvPr id="43014" name="Picture 6" descr="Jernbaner i Europ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1412875"/>
            <a:ext cx="7820025" cy="5038725"/>
          </a:xfrm>
          <a:noFill/>
          <a:ln/>
        </p:spPr>
      </p:pic>
      <p:pic>
        <p:nvPicPr>
          <p:cNvPr id="43016" name="Picture 8" descr="Jernbanernes længde - O127 p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27313" y="1268413"/>
            <a:ext cx="4110037" cy="53975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da-DK"/>
              <a:t>Det engelske samfund ca. 1800</a:t>
            </a:r>
          </a:p>
        </p:txBody>
      </p:sp>
      <p:pic>
        <p:nvPicPr>
          <p:cNvPr id="53254" name="Picture 6" descr="Det engelske samfund o1800 - EV108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1268413"/>
            <a:ext cx="4448175" cy="5397500"/>
          </a:xfrm>
          <a:noFill/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Nationalismen i Europa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1850-71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da-DK"/>
              <a:t>Italiens samling 1859-70</a:t>
            </a:r>
          </a:p>
        </p:txBody>
      </p:sp>
      <p:pic>
        <p:nvPicPr>
          <p:cNvPr id="24581" name="Picture 5" descr="Italiens samli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513" y="1268413"/>
            <a:ext cx="4703762" cy="50371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Tysklands samling 1870-71</a:t>
            </a:r>
          </a:p>
        </p:txBody>
      </p:sp>
      <p:pic>
        <p:nvPicPr>
          <p:cNvPr id="26632" name="Picture 8" descr="Tysklands samling - 1871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268413"/>
            <a:ext cx="6464300" cy="54006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Europa 1871</a:t>
            </a:r>
          </a:p>
        </p:txBody>
      </p:sp>
      <p:pic>
        <p:nvPicPr>
          <p:cNvPr id="51206" name="Picture 6" descr="Europa 1871 - HA41 p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484313"/>
            <a:ext cx="7881937" cy="5040312"/>
          </a:xfrm>
          <a:noFill/>
          <a:ln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Imperialismen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1830-1914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r>
              <a:rPr lang="da-DK"/>
              <a:t>Imperialismen</a:t>
            </a:r>
          </a:p>
        </p:txBody>
      </p:sp>
      <p:pic>
        <p:nvPicPr>
          <p:cNvPr id="28679" name="Picture 7" descr="Kolonirigerne 19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133600"/>
            <a:ext cx="8637588" cy="3429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8000"/>
              <a:t>Slut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ømlinet">
  <a:themeElements>
    <a:clrScheme name="Strømlinet 3">
      <a:dk1>
        <a:srgbClr val="2A5400"/>
      </a:dk1>
      <a:lt1>
        <a:srgbClr val="FFFFFF"/>
      </a:lt1>
      <a:dk2>
        <a:srgbClr val="4A9400"/>
      </a:dk2>
      <a:lt2>
        <a:srgbClr val="BAE8BA"/>
      </a:lt2>
      <a:accent1>
        <a:srgbClr val="33CC33"/>
      </a:accent1>
      <a:accent2>
        <a:srgbClr val="99CC00"/>
      </a:accent2>
      <a:accent3>
        <a:srgbClr val="B1C8AA"/>
      </a:accent3>
      <a:accent4>
        <a:srgbClr val="DADADA"/>
      </a:accent4>
      <a:accent5>
        <a:srgbClr val="ADE2AD"/>
      </a:accent5>
      <a:accent6>
        <a:srgbClr val="8AB900"/>
      </a:accent6>
      <a:hlink>
        <a:srgbClr val="99FF33"/>
      </a:hlink>
      <a:folHlink>
        <a:srgbClr val="FFFF99"/>
      </a:folHlink>
    </a:clrScheme>
    <a:fontScheme name="Strømlinet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ømlinet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ømlinet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ømlinet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165</TotalTime>
  <Words>102</Words>
  <Application>Microsoft Office PowerPoint</Application>
  <PresentationFormat>Skærmshow (4:3)</PresentationFormat>
  <Paragraphs>35</Paragraphs>
  <Slides>26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1" baseType="lpstr">
      <vt:lpstr>Arial</vt:lpstr>
      <vt:lpstr>Garamond</vt:lpstr>
      <vt:lpstr>Times New Roman</vt:lpstr>
      <vt:lpstr>Wingdings</vt:lpstr>
      <vt:lpstr>Strømlinet</vt:lpstr>
      <vt:lpstr>Oversigt over verdenshistorien</vt:lpstr>
      <vt:lpstr>Kolonitidens Amerika</vt:lpstr>
      <vt:lpstr>Revolutionerne i 1700-tallet </vt:lpstr>
      <vt:lpstr>Den franske revolution &amp; Napoleonskrigene</vt:lpstr>
      <vt:lpstr>Det franske stændersamfund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Napoleon Bonaparte</vt:lpstr>
      <vt:lpstr>Europa efter Napoleonskrigene</vt:lpstr>
      <vt:lpstr>Industrialiseringen</vt:lpstr>
      <vt:lpstr>Den industrielle revolution i England 1750-1820</vt:lpstr>
      <vt:lpstr>Den industrielle revolution i Europa 1850-1914</vt:lpstr>
      <vt:lpstr>Udnyttelse af dampkraft til produktion</vt:lpstr>
      <vt:lpstr>Udnyttelse af dampkraft til transport</vt:lpstr>
      <vt:lpstr>Jernbaner i Europa 1840-1914</vt:lpstr>
      <vt:lpstr>Det engelske samfund ca. 1800</vt:lpstr>
      <vt:lpstr>Nationalismen i Europa</vt:lpstr>
      <vt:lpstr>Italiens samling 1859-70</vt:lpstr>
      <vt:lpstr>Tysklands samling 1870-71</vt:lpstr>
      <vt:lpstr>Europa 1871</vt:lpstr>
      <vt:lpstr>Imperialismen</vt:lpstr>
      <vt:lpstr>Imperialismen</vt:lpstr>
      <vt:lpstr>Slut</vt:lpstr>
    </vt:vector>
  </TitlesOfParts>
  <Company>Fredericia Amtsgymnasium &amp; HF-kursus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Oversigt over verdenshistorien</dc:title>
  <dc:creator>Undertegnede</dc:creator>
  <cp:lastModifiedBy>SHY</cp:lastModifiedBy>
  <cp:revision>8</cp:revision>
  <dcterms:created xsi:type="dcterms:W3CDTF">2005-02-07T15:56:00Z</dcterms:created>
  <dcterms:modified xsi:type="dcterms:W3CDTF">2017-09-12T15:14:41Z</dcterms:modified>
</cp:coreProperties>
</file>