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4" r:id="rId3"/>
    <p:sldId id="257" r:id="rId4"/>
    <p:sldId id="259" r:id="rId5"/>
    <p:sldId id="258" r:id="rId6"/>
    <p:sldId id="260" r:id="rId7"/>
    <p:sldId id="279" r:id="rId8"/>
    <p:sldId id="263" r:id="rId9"/>
    <p:sldId id="261" r:id="rId10"/>
    <p:sldId id="280" r:id="rId11"/>
    <p:sldId id="262" r:id="rId12"/>
    <p:sldId id="265" r:id="rId13"/>
    <p:sldId id="268" r:id="rId14"/>
    <p:sldId id="267" r:id="rId15"/>
    <p:sldId id="271" r:id="rId16"/>
    <p:sldId id="269" r:id="rId17"/>
    <p:sldId id="270" r:id="rId18"/>
    <p:sldId id="274" r:id="rId19"/>
    <p:sldId id="278" r:id="rId20"/>
    <p:sldId id="273" r:id="rId21"/>
    <p:sldId id="275" r:id="rId22"/>
    <p:sldId id="277" r:id="rId23"/>
    <p:sldId id="276" r:id="rId24"/>
    <p:sldId id="281" r:id="rId25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BCB187A-5D41-4D78-9D4C-059CEFAA2311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FC0F83-8D84-4A06-A810-7CFA4A871304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819FDD-6B4E-4A4C-93FF-B05CCE177F42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172DE73-1DDE-4320-85B8-FB73A0E4538C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dias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886735-3A56-4A8D-A225-D7F688CAAA9C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F3E038-81E0-47DE-A83A-852F217CB89A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BD95B1-D353-41AF-982F-63631947EF61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8F197F-6DDC-4BA6-BA6D-81448A5CC0A4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531968-D06D-4B0C-83BF-8EC03D8290C0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29887F-D049-4BAA-9DF3-697E9CEB811E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42D91B-336D-46C6-90E4-F4FF7D1D0BD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ét indholdsobjek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243F592-8760-4AD5-BB2E-C6D2BDC04A9A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diasnummer 7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65456D-EA31-48D0-8F95-AB4EA901B625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717F7249-5929-4BE5-8752-A780B2D868D3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da-DK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8000"/>
              <a:t>Oversigt over verdenshistorien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76700"/>
            <a:ext cx="6400800" cy="1562100"/>
          </a:xfrm>
        </p:spPr>
        <p:txBody>
          <a:bodyPr/>
          <a:lstStyle/>
          <a:p>
            <a:r>
              <a:rPr lang="da-DK" sz="4000" b="1"/>
              <a:t>1914-1945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1. verdenskrig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573463"/>
            <a:ext cx="6400800" cy="1752600"/>
          </a:xfrm>
        </p:spPr>
        <p:txBody>
          <a:bodyPr/>
          <a:lstStyle/>
          <a:p>
            <a:r>
              <a:rPr lang="da-DK" b="1"/>
              <a:t>1914-18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r>
              <a:rPr lang="da-DK"/>
              <a:t>Den første verdenskrig</a:t>
            </a:r>
          </a:p>
        </p:txBody>
      </p:sp>
      <p:pic>
        <p:nvPicPr>
          <p:cNvPr id="7175" name="Picture 7" descr="1 verdenskrig - HA42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908050"/>
            <a:ext cx="6442075" cy="57594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Scener fra 1. verdenskrig</a:t>
            </a:r>
          </a:p>
        </p:txBody>
      </p:sp>
      <p:pic>
        <p:nvPicPr>
          <p:cNvPr id="12293" name="Picture 5" descr="la mitrailleuse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43213" y="1412875"/>
            <a:ext cx="3494087" cy="50371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Scener fra 1. verdenskrig</a:t>
            </a:r>
          </a:p>
        </p:txBody>
      </p:sp>
      <p:pic>
        <p:nvPicPr>
          <p:cNvPr id="9222" name="Picture 6" descr="soldater i skyttegrav 1 verdkrig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450" y="1268413"/>
            <a:ext cx="2735263" cy="5041900"/>
          </a:xfrm>
          <a:noFill/>
          <a:ln/>
        </p:spPr>
      </p:pic>
      <p:pic>
        <p:nvPicPr>
          <p:cNvPr id="9224" name="Picture 8" descr="angreb fra skyttegrav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5600" y="1268413"/>
            <a:ext cx="2741613" cy="5035550"/>
          </a:xfrm>
          <a:noFill/>
          <a:ln/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455738" y="6269038"/>
            <a:ext cx="1970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Soldater i skyttegrav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795963" y="6237288"/>
            <a:ext cx="2097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Angreb fra skyttegrav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da-DK"/>
              <a:t>Scener fra 1. verdenskrig</a:t>
            </a:r>
          </a:p>
        </p:txBody>
      </p:sp>
      <p:pic>
        <p:nvPicPr>
          <p:cNvPr id="15369" name="Picture 9" descr="soldat kaster håndgranat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268413"/>
            <a:ext cx="2609850" cy="5038725"/>
          </a:xfrm>
          <a:noFill/>
          <a:ln/>
        </p:spPr>
      </p:pic>
      <p:pic>
        <p:nvPicPr>
          <p:cNvPr id="15370" name="Picture 10" descr="soldat med gasmaske første verdkrig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59113" y="1268413"/>
            <a:ext cx="2857500" cy="5038725"/>
          </a:xfrm>
          <a:noFill/>
          <a:ln/>
        </p:spPr>
      </p:pic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79388" y="6308725"/>
            <a:ext cx="2779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Soldat der smider håndgranat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3492500" y="6308725"/>
            <a:ext cx="2073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Soldat med gasmaske</a:t>
            </a:r>
          </a:p>
        </p:txBody>
      </p:sp>
      <p:pic>
        <p:nvPicPr>
          <p:cNvPr id="15373" name="Picture 13" descr="Skyttegravsbillede -lig - PV17 1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1268413"/>
            <a:ext cx="2746375" cy="5035550"/>
          </a:xfrm>
          <a:prstGeom prst="rect">
            <a:avLst/>
          </a:prstGeom>
          <a:noFill/>
        </p:spPr>
      </p:pic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6732588" y="6308725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Lig i skyttegrav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Europa efter 1. verdenskrig</a:t>
            </a:r>
          </a:p>
        </p:txBody>
      </p:sp>
      <p:pic>
        <p:nvPicPr>
          <p:cNvPr id="67590" name="Picture 6" descr="Europa 1920 - HA43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1268413"/>
            <a:ext cx="6007100" cy="5397500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850" y="1700213"/>
            <a:ext cx="8424863" cy="1920875"/>
          </a:xfrm>
        </p:spPr>
        <p:txBody>
          <a:bodyPr/>
          <a:lstStyle/>
          <a:p>
            <a:r>
              <a:rPr lang="da-DK"/>
              <a:t>Den russiske revolution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789363"/>
            <a:ext cx="6400800" cy="1057275"/>
          </a:xfrm>
        </p:spPr>
        <p:txBody>
          <a:bodyPr/>
          <a:lstStyle/>
          <a:p>
            <a:r>
              <a:rPr lang="da-DK" b="1"/>
              <a:t>1917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da-DK"/>
              <a:t>Den russiske revolution</a:t>
            </a:r>
          </a:p>
        </p:txBody>
      </p:sp>
      <p:pic>
        <p:nvPicPr>
          <p:cNvPr id="18437" name="Picture 5" descr="den russiske revolution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268413"/>
            <a:ext cx="3675062" cy="5400675"/>
          </a:xfrm>
          <a:noFill/>
          <a:ln/>
        </p:spPr>
      </p:pic>
      <p:pic>
        <p:nvPicPr>
          <p:cNvPr id="18439" name="Picture 7" descr="lenin taler til soldater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263" y="1268413"/>
            <a:ext cx="3440112" cy="5040312"/>
          </a:xfrm>
          <a:noFill/>
          <a:ln/>
        </p:spPr>
      </p:pic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651500" y="6308725"/>
            <a:ext cx="2119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Lenin taler til soldater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Josef Stalin</a:t>
            </a:r>
          </a:p>
        </p:txBody>
      </p:sp>
      <p:pic>
        <p:nvPicPr>
          <p:cNvPr id="69637" name="Picture 5" descr="Stalin - GL P-Å301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1268413"/>
            <a:ext cx="4502150" cy="5397500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6" name="Rectangle 1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/>
              <a:t>Den økonomiske udvikling i USSR 1926-40</a:t>
            </a:r>
          </a:p>
        </p:txBody>
      </p:sp>
      <p:pic>
        <p:nvPicPr>
          <p:cNvPr id="21514" name="Picture 10" descr="ruslands økonomiske udvikling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28738" y="1600200"/>
            <a:ext cx="6484937" cy="45259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Politiske problemer i Europa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b="1"/>
              <a:t>1919-39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da-DK" sz="4800"/>
              <a:t>Nazismen/fascismen </a:t>
            </a:r>
            <a:br>
              <a:rPr lang="da-DK" sz="4800"/>
            </a:br>
            <a:r>
              <a:rPr lang="da-DK" sz="2800"/>
              <a:t>i Tyskland og Italien</a:t>
            </a:r>
          </a:p>
        </p:txBody>
      </p:sp>
      <p:pic>
        <p:nvPicPr>
          <p:cNvPr id="35848" name="Picture 8" descr="Hitler og mussolini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19700" y="1700213"/>
            <a:ext cx="3573463" cy="3960812"/>
          </a:xfrm>
          <a:noFill/>
          <a:ln/>
        </p:spPr>
      </p:pic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68313" y="6491288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a-DK"/>
              <a:t>Adolf Hitler i spidsen for det tyske folk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064250" y="5621338"/>
            <a:ext cx="1841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Mussolini &amp; Hitler</a:t>
            </a:r>
          </a:p>
        </p:txBody>
      </p:sp>
      <p:pic>
        <p:nvPicPr>
          <p:cNvPr id="35852" name="Picture 12" descr="Hitler i spidsen for sit folk (propaganda) - VH2 229pp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1268413"/>
            <a:ext cx="4473575" cy="52197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9" grpId="0"/>
      <p:bldP spid="358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Tysk og italiensk ekspansion</a:t>
            </a:r>
          </a:p>
        </p:txBody>
      </p:sp>
      <p:pic>
        <p:nvPicPr>
          <p:cNvPr id="33797" name="Picture 5" descr="tysk og italiensk ekspansion i 1930'erne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16238" y="1341438"/>
            <a:ext cx="3675062" cy="5038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2. verdenskrig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00438"/>
            <a:ext cx="6400800" cy="1752600"/>
          </a:xfrm>
        </p:spPr>
        <p:txBody>
          <a:bodyPr/>
          <a:lstStyle/>
          <a:p>
            <a:r>
              <a:rPr lang="da-DK" b="1"/>
              <a:t>1939-45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22338"/>
          </a:xfrm>
        </p:spPr>
        <p:txBody>
          <a:bodyPr/>
          <a:lstStyle/>
          <a:p>
            <a:r>
              <a:rPr lang="da-DK" sz="4000"/>
              <a:t>2. Verdenskrig – Hitlers offensiv 1939-43</a:t>
            </a:r>
          </a:p>
        </p:txBody>
      </p:sp>
      <p:pic>
        <p:nvPicPr>
          <p:cNvPr id="37895" name="Picture 7" descr="2 verdenskrig - den tyske offensiv - PHA132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908050"/>
            <a:ext cx="4567237" cy="57578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da-DK" sz="4000"/>
              <a:t>2. Verdenskrig – Tysklands nederlag</a:t>
            </a:r>
            <a:br>
              <a:rPr lang="da-DK" sz="4000"/>
            </a:br>
            <a:r>
              <a:rPr lang="da-DK" sz="2400"/>
              <a:t>1943-45</a:t>
            </a:r>
          </a:p>
        </p:txBody>
      </p:sp>
      <p:pic>
        <p:nvPicPr>
          <p:cNvPr id="39944" name="Picture 8" descr="2 verdenskrig - de allieredes sejr HA47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2275" y="1268413"/>
            <a:ext cx="5834063" cy="53990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476250"/>
            <a:ext cx="4259262" cy="1143000"/>
          </a:xfrm>
        </p:spPr>
        <p:txBody>
          <a:bodyPr/>
          <a:lstStyle/>
          <a:p>
            <a:r>
              <a:rPr lang="da-DK"/>
              <a:t>Krigen i Europa</a:t>
            </a:r>
          </a:p>
        </p:txBody>
      </p:sp>
      <p:pic>
        <p:nvPicPr>
          <p:cNvPr id="48134" name="Picture 6" descr="tank ved kursk-slaget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133600"/>
            <a:ext cx="4703763" cy="2878138"/>
          </a:xfrm>
          <a:noFill/>
          <a:ln/>
        </p:spPr>
      </p:pic>
      <p:pic>
        <p:nvPicPr>
          <p:cNvPr id="48137" name="Picture 9" descr="battle of britain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64163" y="404813"/>
            <a:ext cx="3214687" cy="2185987"/>
          </a:xfrm>
          <a:noFill/>
          <a:ln/>
        </p:spPr>
      </p:pic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1239838" y="5045075"/>
            <a:ext cx="2836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Tank – slaget ved Kursk 1943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5795963" y="2636838"/>
            <a:ext cx="234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Slaget om England 1940</a:t>
            </a:r>
          </a:p>
        </p:txBody>
      </p:sp>
      <p:pic>
        <p:nvPicPr>
          <p:cNvPr id="48140" name="Picture 12" descr="d-day-beach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>
            <a:lum bright="6000"/>
          </a:blip>
          <a:srcRect/>
          <a:stretch>
            <a:fillRect/>
          </a:stretch>
        </p:blipFill>
        <p:spPr>
          <a:xfrm>
            <a:off x="4427538" y="3068638"/>
            <a:ext cx="4318000" cy="3289300"/>
          </a:xfrm>
          <a:noFill/>
          <a:ln/>
        </p:spPr>
      </p:pic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5292725" y="6308725"/>
            <a:ext cx="290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Invasionen i Normandiet 1944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8" grpId="0"/>
      <p:bldP spid="48139" grpId="0"/>
      <p:bldP spid="481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 sz="quarter"/>
          </p:nvPr>
        </p:nvSpPr>
        <p:spPr>
          <a:xfrm>
            <a:off x="2843213" y="274638"/>
            <a:ext cx="5843587" cy="1143000"/>
          </a:xfrm>
        </p:spPr>
        <p:txBody>
          <a:bodyPr/>
          <a:lstStyle/>
          <a:p>
            <a:r>
              <a:rPr lang="da-DK"/>
              <a:t>Jødeudryddelsen</a:t>
            </a:r>
          </a:p>
        </p:txBody>
      </p:sp>
      <p:pic>
        <p:nvPicPr>
          <p:cNvPr id="64520" name="Picture 8" descr="jødetjerne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620713"/>
            <a:ext cx="1962150" cy="1943100"/>
          </a:xfrm>
          <a:noFill/>
          <a:ln/>
        </p:spPr>
      </p:pic>
      <p:pic>
        <p:nvPicPr>
          <p:cNvPr id="64521" name="Picture 9" descr="holocaust barakker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3141663"/>
            <a:ext cx="2806700" cy="3238500"/>
          </a:xfrm>
          <a:noFill/>
          <a:ln/>
        </p:spPr>
      </p:pic>
      <p:pic>
        <p:nvPicPr>
          <p:cNvPr id="64522" name="Picture 10" descr="holocaust dreng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779838" y="1341438"/>
            <a:ext cx="3840162" cy="2879725"/>
          </a:xfrm>
          <a:noFill/>
          <a:ln/>
        </p:spPr>
      </p:pic>
      <p:pic>
        <p:nvPicPr>
          <p:cNvPr id="64523" name="Picture 11" descr="Holocaust lig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427538" y="4149725"/>
            <a:ext cx="4314825" cy="25193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/>
              <a:t>Stillehavskrigen</a:t>
            </a:r>
          </a:p>
        </p:txBody>
      </p:sp>
      <p:pic>
        <p:nvPicPr>
          <p:cNvPr id="46087" name="Picture 7" descr="2 verdenskrig - Japan - HA47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700213"/>
            <a:ext cx="8637588" cy="44275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5" name="Rectangle 1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Atombomben over Hiroshima</a:t>
            </a:r>
            <a:br>
              <a:rPr lang="da-DK"/>
            </a:br>
            <a:r>
              <a:rPr lang="da-DK" sz="2400"/>
              <a:t>6. august 1945</a:t>
            </a:r>
          </a:p>
        </p:txBody>
      </p:sp>
      <p:pic>
        <p:nvPicPr>
          <p:cNvPr id="51217" name="Picture 17" descr="atombombens fædre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24300" y="2636838"/>
            <a:ext cx="5030788" cy="2519362"/>
          </a:xfrm>
          <a:noFill/>
          <a:ln/>
        </p:spPr>
      </p:pic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4140200" y="5157788"/>
            <a:ext cx="4503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Niels Bohr, Albert Einstein &amp; J.R. Oppenheimer</a:t>
            </a:r>
          </a:p>
        </p:txBody>
      </p:sp>
      <p:pic>
        <p:nvPicPr>
          <p:cNvPr id="51220" name="Picture 20" descr="atomprøvesprængning på Mururoa - O155 pp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1628775"/>
            <a:ext cx="3035300" cy="45259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3419475" y="274638"/>
            <a:ext cx="5267325" cy="1143000"/>
          </a:xfrm>
        </p:spPr>
        <p:txBody>
          <a:bodyPr/>
          <a:lstStyle/>
          <a:p>
            <a:r>
              <a:rPr lang="da-DK"/>
              <a:t>Sejren</a:t>
            </a:r>
          </a:p>
        </p:txBody>
      </p:sp>
      <p:pic>
        <p:nvPicPr>
          <p:cNvPr id="60427" name="Picture 11" descr="V-dagen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404813"/>
            <a:ext cx="2505075" cy="5757862"/>
          </a:xfrm>
          <a:noFill/>
          <a:ln/>
        </p:spPr>
      </p:pic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1116013" y="623728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V-dagen 8. maj 1945</a:t>
            </a:r>
          </a:p>
        </p:txBody>
      </p:sp>
      <p:pic>
        <p:nvPicPr>
          <p:cNvPr id="60429" name="Picture 13" descr="Japans kapitulation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40200" y="1628775"/>
            <a:ext cx="4635500" cy="3598863"/>
          </a:xfrm>
          <a:noFill/>
          <a:ln/>
        </p:spPr>
      </p:pic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5003800" y="5300663"/>
            <a:ext cx="330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Japans kapitulation 15. august 1945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Sejrherrerne</a:t>
            </a:r>
          </a:p>
        </p:txBody>
      </p:sp>
      <p:pic>
        <p:nvPicPr>
          <p:cNvPr id="58375" name="Picture 7" descr="churchill roosevelt stalin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268413"/>
            <a:ext cx="6567487" cy="5038725"/>
          </a:xfrm>
          <a:noFill/>
          <a:ln/>
        </p:spPr>
      </p:pic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755650" y="6308725"/>
            <a:ext cx="7629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Winston Churchill, Franklin D. Roosevelt &amp; Josef Stalin ved Jalta-konferencen 1945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8000"/>
              <a:t>Slut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ømlinet">
  <a:themeElements>
    <a:clrScheme name="Strømlinet 3">
      <a:dk1>
        <a:srgbClr val="2A5400"/>
      </a:dk1>
      <a:lt1>
        <a:srgbClr val="FFFFFF"/>
      </a:lt1>
      <a:dk2>
        <a:srgbClr val="4A9400"/>
      </a:dk2>
      <a:lt2>
        <a:srgbClr val="BAE8BA"/>
      </a:lt2>
      <a:accent1>
        <a:srgbClr val="33CC33"/>
      </a:accent1>
      <a:accent2>
        <a:srgbClr val="99CC00"/>
      </a:accent2>
      <a:accent3>
        <a:srgbClr val="B1C8AA"/>
      </a:accent3>
      <a:accent4>
        <a:srgbClr val="DADADA"/>
      </a:accent4>
      <a:accent5>
        <a:srgbClr val="ADE2AD"/>
      </a:accent5>
      <a:accent6>
        <a:srgbClr val="8AB900"/>
      </a:accent6>
      <a:hlink>
        <a:srgbClr val="99FF33"/>
      </a:hlink>
      <a:folHlink>
        <a:srgbClr val="FFFF99"/>
      </a:folHlink>
    </a:clrScheme>
    <a:fontScheme name="Strømlinet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ømlinet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ømlinet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713</TotalTime>
  <Words>162</Words>
  <Application>Microsoft Office PowerPoint</Application>
  <PresentationFormat>Skærmshow (4:3)</PresentationFormat>
  <Paragraphs>44</Paragraphs>
  <Slides>24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24</vt:i4>
      </vt:variant>
    </vt:vector>
  </HeadingPairs>
  <TitlesOfParts>
    <vt:vector size="29" baseType="lpstr">
      <vt:lpstr>Arial</vt:lpstr>
      <vt:lpstr>Garamond</vt:lpstr>
      <vt:lpstr>Times New Roman</vt:lpstr>
      <vt:lpstr>Wingdings</vt:lpstr>
      <vt:lpstr>Strømlinet</vt:lpstr>
      <vt:lpstr>Oversigt over verdenshistorien</vt:lpstr>
      <vt:lpstr>1. verdenskrig</vt:lpstr>
      <vt:lpstr>Den første verdenskrig</vt:lpstr>
      <vt:lpstr>Scener fra 1. verdenskrig</vt:lpstr>
      <vt:lpstr>Scener fra 1. verdenskrig</vt:lpstr>
      <vt:lpstr>Scener fra 1. verdenskrig</vt:lpstr>
      <vt:lpstr>Europa efter 1. verdenskrig</vt:lpstr>
      <vt:lpstr>Den russiske revolution</vt:lpstr>
      <vt:lpstr>Den russiske revolution</vt:lpstr>
      <vt:lpstr>Josef Stalin</vt:lpstr>
      <vt:lpstr>Den økonomiske udvikling i USSR 1926-40</vt:lpstr>
      <vt:lpstr>Politiske problemer i Europa</vt:lpstr>
      <vt:lpstr>Nazismen/fascismen  i Tyskland og Italien</vt:lpstr>
      <vt:lpstr>Tysk og italiensk ekspansion</vt:lpstr>
      <vt:lpstr>2. verdenskrig</vt:lpstr>
      <vt:lpstr>2. Verdenskrig – Hitlers offensiv 1939-43</vt:lpstr>
      <vt:lpstr>2. Verdenskrig – Tysklands nederlag 1943-45</vt:lpstr>
      <vt:lpstr>Krigen i Europa</vt:lpstr>
      <vt:lpstr>Jødeudryddelsen</vt:lpstr>
      <vt:lpstr>Stillehavskrigen</vt:lpstr>
      <vt:lpstr>Atombomben over Hiroshima 6. august 1945</vt:lpstr>
      <vt:lpstr>Sejren</vt:lpstr>
      <vt:lpstr>Sejrherrerne</vt:lpstr>
      <vt:lpstr>Slut</vt:lpstr>
    </vt:vector>
  </TitlesOfParts>
  <Company>Fredericia Amtsgymnasium &amp; HF-kursus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Oversigt over verdenshistorien</dc:title>
  <dc:creator>Undertegnede</dc:creator>
  <cp:lastModifiedBy>Jesper</cp:lastModifiedBy>
  <cp:revision>10</cp:revision>
  <dcterms:created xsi:type="dcterms:W3CDTF">2005-02-10T15:58:51Z</dcterms:created>
  <dcterms:modified xsi:type="dcterms:W3CDTF">2014-10-20T18:28:29Z</dcterms:modified>
</cp:coreProperties>
</file>