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7" r:id="rId3"/>
    <p:sldId id="268" r:id="rId4"/>
    <p:sldId id="269" r:id="rId5"/>
    <p:sldId id="272" r:id="rId6"/>
    <p:sldId id="259" r:id="rId7"/>
    <p:sldId id="275" r:id="rId8"/>
    <p:sldId id="274" r:id="rId9"/>
    <p:sldId id="257" r:id="rId10"/>
    <p:sldId id="261" r:id="rId11"/>
    <p:sldId id="264" r:id="rId12"/>
    <p:sldId id="266" r:id="rId13"/>
    <p:sldId id="265" r:id="rId14"/>
    <p:sldId id="271" r:id="rId15"/>
    <p:sldId id="276" r:id="rId16"/>
    <p:sldId id="270" r:id="rId17"/>
    <p:sldId id="263" r:id="rId18"/>
    <p:sldId id="277" r:id="rId19"/>
    <p:sldId id="273" r:id="rId20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A43E0A6-69E6-4C9A-A26D-56353FFF04B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54AED3-FE78-4BF8-8B91-DB82E6644BD9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72C889-E197-4B47-95AF-A06DC00C9F7E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52CC3A-CA1B-4EE2-9BB2-3CCCB0DD790D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dias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7DC6EA-0C78-4BC0-B0AE-F543486F6E56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5E1A5F-0F6F-4E2D-B7F8-A1E676D0E31D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ACBD45-25D2-4BBF-BE5F-736783D66751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C5BF06-CE01-4D34-BB38-C429A7AAEAEF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4B185B-9D2A-42A7-A6CC-C19F52D74399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EE58C9-DA3E-466A-BF01-C4D0D35852FC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8B7BE3-E0C8-4042-BE2A-AB687C020F6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ét indholdsobjek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E81D557-5959-47DD-A72E-80EBA9488210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B856ABF-FA2D-4D57-865B-10B1DEFBDF82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da-DK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7200"/>
              <a:t>Oversigt over verdenshistorien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4000" b="1"/>
              <a:t>1945 - i dag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419475" y="274638"/>
            <a:ext cx="5267325" cy="1143000"/>
          </a:xfrm>
        </p:spPr>
        <p:txBody>
          <a:bodyPr/>
          <a:lstStyle/>
          <a:p>
            <a:r>
              <a:rPr lang="da-DK"/>
              <a:t>Sejren</a:t>
            </a:r>
          </a:p>
        </p:txBody>
      </p:sp>
      <p:pic>
        <p:nvPicPr>
          <p:cNvPr id="30723" name="Picture 3" descr="V-dagen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404813"/>
            <a:ext cx="2505075" cy="5757862"/>
          </a:xfrm>
          <a:noFill/>
          <a:ln/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116013" y="623728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V-dagen 8. maj 1945</a:t>
            </a:r>
          </a:p>
        </p:txBody>
      </p:sp>
      <p:pic>
        <p:nvPicPr>
          <p:cNvPr id="30725" name="Picture 5" descr="Japans kapitulation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40200" y="1628775"/>
            <a:ext cx="4635500" cy="3598863"/>
          </a:xfrm>
          <a:noFill/>
          <a:ln/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003800" y="5300663"/>
            <a:ext cx="330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Japans kapitulation 15. august 1945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Sejrherrerne</a:t>
            </a:r>
          </a:p>
        </p:txBody>
      </p:sp>
      <p:pic>
        <p:nvPicPr>
          <p:cNvPr id="31747" name="Picture 3" descr="churchill roosevelt stalin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268413"/>
            <a:ext cx="6567487" cy="5038725"/>
          </a:xfrm>
          <a:noFill/>
          <a:ln/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55650" y="6308725"/>
            <a:ext cx="7629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Winston Churchill, Franklin D. Roosevelt &amp; Josef Stalin ved Jalta-konferencen 1945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1522413" cy="1143000"/>
          </a:xfrm>
        </p:spPr>
        <p:txBody>
          <a:bodyPr/>
          <a:lstStyle/>
          <a:p>
            <a:r>
              <a:rPr lang="da-DK"/>
              <a:t>FN</a:t>
            </a:r>
          </a:p>
        </p:txBody>
      </p:sp>
      <p:pic>
        <p:nvPicPr>
          <p:cNvPr id="32774" name="Picture 6" descr="FN - O158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188913"/>
            <a:ext cx="5859463" cy="6478587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Den kolde krig 1945-89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Alliancer under den kolde krig</a:t>
            </a:r>
          </a:p>
        </p:txBody>
      </p:sp>
      <p:pic>
        <p:nvPicPr>
          <p:cNvPr id="12297" name="Picture 9" descr="Alliancer under den kolde krig - O159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484313"/>
            <a:ext cx="8331200" cy="50371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da-DK"/>
              <a:t>NATO og Warszawa-pagten</a:t>
            </a:r>
          </a:p>
        </p:txBody>
      </p:sp>
      <p:pic>
        <p:nvPicPr>
          <p:cNvPr id="44037" name="Picture 5" descr="NATO og Warszawa-pagten - HA50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1196975"/>
            <a:ext cx="5337175" cy="5397500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Økonomisk samarbejde i Europa</a:t>
            </a:r>
          </a:p>
        </p:txBody>
      </p:sp>
      <p:pic>
        <p:nvPicPr>
          <p:cNvPr id="43014" name="Picture 6" descr="EU, EFTA og COMECON - HA50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59113" y="1196975"/>
            <a:ext cx="4624387" cy="5399088"/>
          </a:xfrm>
          <a:noFill/>
          <a:ln/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95288" y="1628775"/>
            <a:ext cx="230505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sz="2800" b="1"/>
              <a:t>EF, </a:t>
            </a:r>
          </a:p>
          <a:p>
            <a:pPr>
              <a:spcBef>
                <a:spcPct val="50000"/>
              </a:spcBef>
            </a:pPr>
            <a:r>
              <a:rPr lang="da-DK" sz="2800" b="1"/>
              <a:t>EFTA &amp;</a:t>
            </a:r>
          </a:p>
          <a:p>
            <a:pPr>
              <a:spcBef>
                <a:spcPct val="50000"/>
              </a:spcBef>
            </a:pPr>
            <a:r>
              <a:rPr lang="da-DK" sz="2800" b="1"/>
              <a:t>COMECON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Efterkrigstidens Tyskland</a:t>
            </a:r>
          </a:p>
        </p:txBody>
      </p:sp>
      <p:pic>
        <p:nvPicPr>
          <p:cNvPr id="7175" name="Picture 7" descr="Efterkrigstidens Tyskland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73213" y="1600200"/>
            <a:ext cx="5997575" cy="45259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Cuba-krisen 1962</a:t>
            </a:r>
          </a:p>
        </p:txBody>
      </p:sp>
      <p:pic>
        <p:nvPicPr>
          <p:cNvPr id="16390" name="Picture 6" descr="Cuba-krisen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8538" y="1341438"/>
            <a:ext cx="4581525" cy="5038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Afkoloniseringen efter 1945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r>
              <a:rPr lang="da-DK"/>
              <a:t>Imperialismen 1850-1945</a:t>
            </a:r>
          </a:p>
        </p:txBody>
      </p:sp>
      <p:pic>
        <p:nvPicPr>
          <p:cNvPr id="25603" name="Picture 3" descr="Kolonirigerne 1914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133600"/>
            <a:ext cx="8637588" cy="3429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Afkoloniseringen</a:t>
            </a:r>
          </a:p>
        </p:txBody>
      </p:sp>
      <p:pic>
        <p:nvPicPr>
          <p:cNvPr id="24583" name="Picture 7" descr="Afkoloniseringen - O162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412875"/>
            <a:ext cx="8637588" cy="49228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Verden efter 1989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Murens fald</a:t>
            </a:r>
          </a:p>
        </p:txBody>
      </p:sp>
      <p:pic>
        <p:nvPicPr>
          <p:cNvPr id="47110" name="Picture 6" descr="Murens fald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1484313"/>
            <a:ext cx="4084638" cy="5037137"/>
          </a:xfrm>
          <a:noFill/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Verdensordenen efter 1989</a:t>
            </a:r>
          </a:p>
        </p:txBody>
      </p:sp>
      <p:pic>
        <p:nvPicPr>
          <p:cNvPr id="34822" name="Picture 6" descr="Bipolaritet til unipolaritet - O169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709738"/>
            <a:ext cx="8229600" cy="4306887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260350"/>
            <a:ext cx="1593850" cy="1143000"/>
          </a:xfrm>
        </p:spPr>
        <p:txBody>
          <a:bodyPr/>
          <a:lstStyle/>
          <a:p>
            <a:r>
              <a:rPr lang="da-DK"/>
              <a:t>EU</a:t>
            </a:r>
          </a:p>
        </p:txBody>
      </p:sp>
      <p:pic>
        <p:nvPicPr>
          <p:cNvPr id="20487" name="Picture 7" descr="Eu's medlems- og ansøgerlande - O170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2275" y="333375"/>
            <a:ext cx="7097713" cy="61198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11. september 2001</a:t>
            </a:r>
          </a:p>
        </p:txBody>
      </p:sp>
      <p:pic>
        <p:nvPicPr>
          <p:cNvPr id="49158" name="Picture 6" descr="11 september 2001 pp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412875"/>
            <a:ext cx="6718300" cy="5038725"/>
          </a:xfrm>
          <a:noFill/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8000"/>
              <a:t>Slut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ømlinet">
  <a:themeElements>
    <a:clrScheme name="Strømlinet 3">
      <a:dk1>
        <a:srgbClr val="2A5400"/>
      </a:dk1>
      <a:lt1>
        <a:srgbClr val="FFFFFF"/>
      </a:lt1>
      <a:dk2>
        <a:srgbClr val="4A9400"/>
      </a:dk2>
      <a:lt2>
        <a:srgbClr val="BAE8BA"/>
      </a:lt2>
      <a:accent1>
        <a:srgbClr val="33CC33"/>
      </a:accent1>
      <a:accent2>
        <a:srgbClr val="99CC00"/>
      </a:accent2>
      <a:accent3>
        <a:srgbClr val="B1C8AA"/>
      </a:accent3>
      <a:accent4>
        <a:srgbClr val="DADADA"/>
      </a:accent4>
      <a:accent5>
        <a:srgbClr val="ADE2AD"/>
      </a:accent5>
      <a:accent6>
        <a:srgbClr val="8AB900"/>
      </a:accent6>
      <a:hlink>
        <a:srgbClr val="99FF33"/>
      </a:hlink>
      <a:folHlink>
        <a:srgbClr val="FFFF99"/>
      </a:folHlink>
    </a:clrScheme>
    <a:fontScheme name="Strømlinet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ømlinet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ømlinet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117</TotalTime>
  <Words>79</Words>
  <Application>Microsoft Office PowerPoint</Application>
  <PresentationFormat>Skærmshow (4:3)</PresentationFormat>
  <Paragraphs>26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19</vt:i4>
      </vt:variant>
    </vt:vector>
  </HeadingPairs>
  <TitlesOfParts>
    <vt:vector size="24" baseType="lpstr">
      <vt:lpstr>Arial</vt:lpstr>
      <vt:lpstr>Garamond</vt:lpstr>
      <vt:lpstr>Times New Roman</vt:lpstr>
      <vt:lpstr>Wingdings</vt:lpstr>
      <vt:lpstr>Strømlinet</vt:lpstr>
      <vt:lpstr>Oversigt over verdenshistorien</vt:lpstr>
      <vt:lpstr>Sejren</vt:lpstr>
      <vt:lpstr>Sejrherrerne</vt:lpstr>
      <vt:lpstr>FN</vt:lpstr>
      <vt:lpstr>Den kolde krig 1945-89</vt:lpstr>
      <vt:lpstr>Alliancer under den kolde krig</vt:lpstr>
      <vt:lpstr>NATO og Warszawa-pagten</vt:lpstr>
      <vt:lpstr>Økonomisk samarbejde i Europa</vt:lpstr>
      <vt:lpstr>Efterkrigstidens Tyskland</vt:lpstr>
      <vt:lpstr>Cuba-krisen 1962</vt:lpstr>
      <vt:lpstr>Afkoloniseringen efter 1945</vt:lpstr>
      <vt:lpstr>Imperialismen 1850-1945</vt:lpstr>
      <vt:lpstr>Afkoloniseringen</vt:lpstr>
      <vt:lpstr>Verden efter 1989</vt:lpstr>
      <vt:lpstr>Murens fald</vt:lpstr>
      <vt:lpstr>Verdensordenen efter 1989</vt:lpstr>
      <vt:lpstr>EU</vt:lpstr>
      <vt:lpstr>11. september 2001</vt:lpstr>
      <vt:lpstr>Slut</vt:lpstr>
    </vt:vector>
  </TitlesOfParts>
  <Company>Fredericia Amtsgymnasium &amp; HF-kursus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Oversigt over verdenshistorien</dc:title>
  <dc:creator>Undertegnede</dc:creator>
  <cp:lastModifiedBy>Jesper</cp:lastModifiedBy>
  <cp:revision>8</cp:revision>
  <dcterms:created xsi:type="dcterms:W3CDTF">2005-02-21T15:08:43Z</dcterms:created>
  <dcterms:modified xsi:type="dcterms:W3CDTF">2014-10-20T18:27:45Z</dcterms:modified>
</cp:coreProperties>
</file>