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roxima Nova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9bfa91ad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9bfa91ad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9bfa91ad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9bfa91ad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9bfa91ad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9bfa91ad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passet layout">
  <p:cSld name="AUTO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938225" y="2491450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938225" y="3571325"/>
            <a:ext cx="5379900" cy="55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N1wO_24A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vMtjnrBcHdI" TargetMode="External"/><Relationship Id="rId4" Type="http://schemas.openxmlformats.org/officeDocument/2006/relationships/hyperlink" Target="https://www.youtube.com/watch?v=4P6F1V7a_i4&amp;ab_channel=TheGlobeandMa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000" y="-464475"/>
            <a:ext cx="9432300" cy="9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-161000" y="-309100"/>
            <a:ext cx="9726900" cy="11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 Månelandinge</a:t>
            </a:r>
            <a:r>
              <a:rPr lang="da-DK" dirty="0"/>
              <a:t>n</a:t>
            </a:r>
            <a:r>
              <a:rPr lang="da" dirty="0"/>
              <a:t> </a:t>
            </a:r>
            <a:endParaRPr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FC59B09-878C-4FB9-9527-A4E9C4AFC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2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Den kolde krig som kulisse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919525"/>
            <a:ext cx="4113300" cy="3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 dirty="0"/>
              <a:t>En ny verdensorden efter 2. verdenskrig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000" dirty="0"/>
              <a:t>Oprustning (våbenkapløb) og rum- kapløb - og terrorbalancen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000" dirty="0"/>
              <a:t>I 1957 opsender USSR den første Sputnik satellit + hunden Laika.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000" dirty="0"/>
              <a:t>I 1961 sender USSR Yuri Gagarin i kredsløb om </a:t>
            </a:r>
            <a:r>
              <a:rPr lang="da" sz="2000"/>
              <a:t>jorden.</a:t>
            </a: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950" y="2643850"/>
            <a:ext cx="3144400" cy="226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600" y="310252"/>
            <a:ext cx="3144400" cy="221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John F. Kennedys vision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 dirty="0"/>
              <a:t>5. maj, 1961 bliver Alan Shepard første amerikaner i rummet.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000" dirty="0"/>
              <a:t>25. maj 1961 holder præsident Kennedy tale i Kongressen, hvori han fremlægger USA’s planer for en bemandet månelanding.</a:t>
            </a:r>
            <a:r>
              <a:rPr lang="da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700" dirty="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" sz="14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https://www.youtube.com/watch?v=GmN1wO_24Ao</a:t>
            </a:r>
            <a:endParaRPr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da-DK" sz="1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https://www.youtube.com/watch?v=4P6F1V7a_i4&amp;ab_channel=TheGlobeandMail</a:t>
            </a:r>
            <a:r>
              <a:rPr lang="da-DK" sz="1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" sz="1700" dirty="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" sz="1700" dirty="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" sz="17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https://www.youtube.com/watch?v=GmN1wO_24Ao</a:t>
            </a:r>
            <a:endParaRPr sz="17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" sz="1700" dirty="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" sz="17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https://www.youtube.com/watch?v=vMtjnrBcHdI</a:t>
            </a:r>
            <a:endParaRPr sz="17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6000" y="2408275"/>
            <a:ext cx="3438926" cy="261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Månelandingen 1969 – USA vinder (foreløbigt) rumkapløbet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575050"/>
            <a:ext cx="446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/>
              <a:t>D. 20. juli, 1969, kl. 21:17 dansk tid lander Apollo 11 på månen.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b="1" dirty="0"/>
              <a:t>D. 21. juli kl. 03:56 dansk tid går det første mennesker på månen - Den første mand på månen er Neil Armstrong, herefter følger Edwin Buzz Aldrin.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b="1" dirty="0"/>
              <a:t>Som Kennedy lovede i 1961, kom hele besætningen tilbage til jorden i live d. 24. juli, 1969.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b="1" dirty="0"/>
              <a:t>USA havde vundet rumkapløbet (foreløbigt!)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r="13911"/>
          <a:stretch/>
        </p:blipFill>
        <p:spPr>
          <a:xfrm>
            <a:off x="4832400" y="1646625"/>
            <a:ext cx="4467775" cy="29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245</Words>
  <Application>Microsoft Office PowerPoint</Application>
  <PresentationFormat>Skærmshow (16:9)</PresentationFormat>
  <Paragraphs>26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Calibri</vt:lpstr>
      <vt:lpstr>Arial</vt:lpstr>
      <vt:lpstr>Proxima Nova</vt:lpstr>
      <vt:lpstr>Spearmint</vt:lpstr>
      <vt:lpstr> Månelandingen </vt:lpstr>
      <vt:lpstr>Den kolde krig som kulisse</vt:lpstr>
      <vt:lpstr>John F. Kennedys vision</vt:lpstr>
      <vt:lpstr>Månelandingen 1969 – USA vinder (foreløbigt) rumkapløbet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Månelandingen</dc:title>
  <dc:creator>Søren Hymøller</dc:creator>
  <cp:lastModifiedBy>Søren Hymøller</cp:lastModifiedBy>
  <cp:revision>2</cp:revision>
  <dcterms:modified xsi:type="dcterms:W3CDTF">2022-10-11T15:25:10Z</dcterms:modified>
</cp:coreProperties>
</file>