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2"/>
  </p:normalViewPr>
  <p:slideViewPr>
    <p:cSldViewPr snapToGrid="0" snapToObjects="1">
      <p:cViewPr varScale="1">
        <p:scale>
          <a:sx n="90" d="100"/>
          <a:sy n="90" d="100"/>
        </p:scale>
        <p:origin x="11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2T12:48:31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8T08:29:05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8T08:30:14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8T08:31:08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8T08:33:04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2T12:54:16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2T13:01:50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5T08:55:54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0D8EF-7518-D54C-9B92-EF2681A1F58F}" type="datetimeFigureOut">
              <a:rPr lang="da-DK" smtClean="0"/>
              <a:t>25.04.2025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AC23A-30EB-E74B-A814-53DCA9DF2C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064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AC23A-30EB-E74B-A814-53DCA9DF2CA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078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April 25,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5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April 25,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4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April 25,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April 25, 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9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April 25,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5633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April 25, 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066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April 25, 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April 25,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7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April 25,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54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April 25,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52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April 25,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April 25, 2025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‹nr.›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787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64" r:id="rId7"/>
    <p:sldLayoutId id="2147483765" r:id="rId8"/>
    <p:sldLayoutId id="2147483766" r:id="rId9"/>
    <p:sldLayoutId id="2147483767" r:id="rId10"/>
    <p:sldLayoutId id="2147483774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kt orange og rød bokeh">
            <a:extLst>
              <a:ext uri="{FF2B5EF4-FFF2-40B4-BE49-F238E27FC236}">
                <a16:creationId xmlns:a16="http://schemas.microsoft.com/office/drawing/2014/main" id="{584177D5-3066-490A-A308-ADF5074DCB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64" b="7866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EA16E7-A624-294E-956B-8309D6DEC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7809" y="1071350"/>
            <a:ext cx="4775162" cy="14759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TODO SOBRE MI MADRE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265C599-892D-5247-BED2-592103D3F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9319" y="2547257"/>
            <a:ext cx="4458446" cy="323939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lvl="0" indent="-342900" algn="l">
              <a:lnSpc>
                <a:spcPct val="90000"/>
              </a:lnSpc>
              <a:buFont typeface="+mj-lt"/>
              <a:buAutoNum type="arabicPeriod"/>
            </a:pPr>
            <a:r>
              <a:rPr lang="en-US" sz="1700" spc="50" dirty="0" err="1"/>
              <a:t>Explica</a:t>
            </a:r>
            <a:r>
              <a:rPr lang="en-US" sz="1700" spc="50" dirty="0"/>
              <a:t> las </a:t>
            </a:r>
            <a:r>
              <a:rPr lang="en-US" sz="1700" spc="50" dirty="0" err="1"/>
              <a:t>características</a:t>
            </a:r>
            <a:r>
              <a:rPr lang="en-US" sz="1700" spc="50" dirty="0"/>
              <a:t> de la </a:t>
            </a:r>
            <a:r>
              <a:rPr lang="en-US" sz="1700" spc="50" dirty="0" err="1"/>
              <a:t>película</a:t>
            </a:r>
            <a:r>
              <a:rPr lang="en-US" sz="1700" spc="50" dirty="0"/>
              <a:t> que </a:t>
            </a:r>
            <a:r>
              <a:rPr lang="en-US" sz="1700" spc="50" dirty="0" err="1"/>
              <a:t>subrayan</a:t>
            </a:r>
            <a:r>
              <a:rPr lang="en-US" sz="1700" spc="50" dirty="0"/>
              <a:t> la </a:t>
            </a:r>
            <a:r>
              <a:rPr lang="en-US" sz="1700" spc="50" dirty="0" err="1"/>
              <a:t>inspiración</a:t>
            </a:r>
            <a:r>
              <a:rPr lang="en-US" sz="1700" spc="50" dirty="0"/>
              <a:t> de la Movida Madrileña</a:t>
            </a:r>
          </a:p>
          <a:p>
            <a:pPr marL="342900" indent="-342900" algn="l">
              <a:lnSpc>
                <a:spcPct val="90000"/>
              </a:lnSpc>
              <a:buFont typeface="+mj-lt"/>
              <a:buAutoNum type="arabicPeriod"/>
            </a:pPr>
            <a:r>
              <a:rPr lang="en-US" sz="1700" spc="50" dirty="0"/>
              <a:t>Analiza </a:t>
            </a:r>
            <a:r>
              <a:rPr lang="en-US" sz="1700" spc="50" dirty="0" err="1"/>
              <a:t>algunos</a:t>
            </a:r>
            <a:r>
              <a:rPr lang="en-US" sz="1700" spc="50" dirty="0"/>
              <a:t> de </a:t>
            </a:r>
            <a:r>
              <a:rPr lang="en-US" sz="1700" spc="50" dirty="0" err="1"/>
              <a:t>los</a:t>
            </a:r>
            <a:r>
              <a:rPr lang="en-US" sz="1700" spc="50" dirty="0"/>
              <a:t> </a:t>
            </a:r>
            <a:r>
              <a:rPr lang="en-US" sz="1700" spc="50" dirty="0" err="1"/>
              <a:t>personajes</a:t>
            </a:r>
            <a:r>
              <a:rPr lang="en-US" sz="1700" spc="50" dirty="0"/>
              <a:t> con </a:t>
            </a:r>
            <a:r>
              <a:rPr lang="en-US" sz="1700" spc="50" dirty="0" err="1"/>
              <a:t>relación</a:t>
            </a:r>
            <a:r>
              <a:rPr lang="en-US" sz="1700" spc="50" dirty="0"/>
              <a:t> al </a:t>
            </a:r>
            <a:r>
              <a:rPr lang="en-US" sz="1700" spc="50" dirty="0" err="1"/>
              <a:t>universo</a:t>
            </a:r>
            <a:r>
              <a:rPr lang="en-US" sz="1700" spc="50" dirty="0"/>
              <a:t> </a:t>
            </a:r>
            <a:r>
              <a:rPr lang="en-US" sz="1700" spc="50" dirty="0" err="1"/>
              <a:t>femenino</a:t>
            </a:r>
            <a:r>
              <a:rPr lang="en-US" sz="1700" spc="50" dirty="0"/>
              <a:t> y </a:t>
            </a:r>
            <a:r>
              <a:rPr lang="en-US" sz="1700" spc="50" dirty="0" err="1"/>
              <a:t>masculino</a:t>
            </a:r>
            <a:r>
              <a:rPr lang="en-US" sz="1700" spc="50" dirty="0"/>
              <a:t> de Almodóvar</a:t>
            </a:r>
          </a:p>
          <a:p>
            <a:pPr marL="342900" indent="-342900" algn="l">
              <a:lnSpc>
                <a:spcPct val="90000"/>
              </a:lnSpc>
              <a:buFont typeface="+mj-lt"/>
              <a:buAutoNum type="arabicPeriod"/>
            </a:pPr>
            <a:r>
              <a:rPr lang="en-US" sz="1700" spc="50" dirty="0" err="1"/>
              <a:t>Comenta</a:t>
            </a:r>
            <a:r>
              <a:rPr lang="en-US" sz="1700" spc="50" dirty="0"/>
              <a:t> </a:t>
            </a:r>
            <a:r>
              <a:rPr lang="en-US" sz="1700" spc="50" dirty="0" err="1"/>
              <a:t>el</a:t>
            </a:r>
            <a:r>
              <a:rPr lang="en-US" sz="1700" spc="50" dirty="0"/>
              <a:t> </a:t>
            </a:r>
            <a:r>
              <a:rPr lang="en-US" sz="1700" spc="50" dirty="0" err="1"/>
              <a:t>significado</a:t>
            </a:r>
            <a:r>
              <a:rPr lang="en-US" sz="1700" spc="50" dirty="0"/>
              <a:t> de la familia </a:t>
            </a:r>
            <a:r>
              <a:rPr lang="en-US" sz="1700" spc="50" dirty="0" err="1"/>
              <a:t>por</a:t>
            </a:r>
            <a:r>
              <a:rPr lang="en-US" sz="1700" spc="50" dirty="0"/>
              <a:t> Pedro Almodóvar y </a:t>
            </a:r>
            <a:r>
              <a:rPr lang="en-US" sz="1700" spc="50" dirty="0" err="1"/>
              <a:t>en</a:t>
            </a:r>
            <a:r>
              <a:rPr lang="en-US" sz="1700" spc="50" dirty="0"/>
              <a:t> la </a:t>
            </a:r>
            <a:r>
              <a:rPr lang="en-US" sz="1700" spc="50" dirty="0" err="1"/>
              <a:t>película</a:t>
            </a:r>
            <a:endParaRPr lang="en-US" sz="1700" spc="50" dirty="0"/>
          </a:p>
          <a:p>
            <a:pPr marL="342900" indent="-342900" algn="l">
              <a:lnSpc>
                <a:spcPct val="90000"/>
              </a:lnSpc>
              <a:buFont typeface="+mj-lt"/>
              <a:buAutoNum type="arabicPeriod"/>
            </a:pPr>
            <a:r>
              <a:rPr lang="en-US" sz="1700" spc="50" dirty="0" err="1"/>
              <a:t>Menciona</a:t>
            </a:r>
            <a:r>
              <a:rPr lang="en-US" sz="1700" spc="50" dirty="0"/>
              <a:t> y </a:t>
            </a:r>
            <a:r>
              <a:rPr lang="en-US" sz="1700" spc="50" dirty="0" err="1"/>
              <a:t>comenta</a:t>
            </a:r>
            <a:r>
              <a:rPr lang="en-US" sz="1700" spc="50" dirty="0"/>
              <a:t> </a:t>
            </a:r>
            <a:r>
              <a:rPr lang="en-US" sz="1700" spc="50" dirty="0" err="1"/>
              <a:t>otros</a:t>
            </a:r>
            <a:r>
              <a:rPr lang="en-US" sz="1700" spc="50" dirty="0"/>
              <a:t> </a:t>
            </a:r>
            <a:r>
              <a:rPr lang="en-US" sz="1700" spc="50" dirty="0" err="1"/>
              <a:t>temas</a:t>
            </a:r>
            <a:r>
              <a:rPr lang="en-US" sz="1700" spc="50" dirty="0"/>
              <a:t> </a:t>
            </a:r>
            <a:r>
              <a:rPr lang="en-US" sz="1700" spc="50" dirty="0" err="1"/>
              <a:t>importantes</a:t>
            </a:r>
            <a:r>
              <a:rPr lang="en-US" sz="1700" spc="50" dirty="0"/>
              <a:t> </a:t>
            </a:r>
            <a:r>
              <a:rPr lang="en-US" sz="1700" spc="50" dirty="0" err="1"/>
              <a:t>en</a:t>
            </a:r>
            <a:r>
              <a:rPr lang="en-US" sz="1700" spc="50" dirty="0"/>
              <a:t> la </a:t>
            </a:r>
            <a:r>
              <a:rPr lang="en-US" sz="1700" spc="50" dirty="0" err="1"/>
              <a:t>película</a:t>
            </a:r>
            <a:r>
              <a:rPr lang="en-US" sz="1700" spc="50" dirty="0"/>
              <a:t> y </a:t>
            </a:r>
            <a:r>
              <a:rPr lang="en-US" sz="1700" spc="50" dirty="0" err="1"/>
              <a:t>típicos</a:t>
            </a:r>
            <a:r>
              <a:rPr lang="en-US" sz="1700" spc="50" dirty="0"/>
              <a:t> de Almodóvar</a:t>
            </a:r>
          </a:p>
          <a:p>
            <a:pPr marL="342900" indent="-342900" algn="l">
              <a:lnSpc>
                <a:spcPct val="90000"/>
              </a:lnSpc>
              <a:buFont typeface="+mj-lt"/>
              <a:buAutoNum type="arabicPeriod"/>
            </a:pPr>
            <a:r>
              <a:rPr lang="en-US" sz="1700" spc="50" dirty="0" err="1"/>
              <a:t>Comenta</a:t>
            </a:r>
            <a:r>
              <a:rPr lang="en-US" sz="1700" spc="50" dirty="0"/>
              <a:t> </a:t>
            </a:r>
            <a:r>
              <a:rPr lang="en-US" sz="1700" spc="50" dirty="0" err="1"/>
              <a:t>el</a:t>
            </a:r>
            <a:r>
              <a:rPr lang="en-US" sz="1700" spc="50" dirty="0"/>
              <a:t> </a:t>
            </a:r>
            <a:r>
              <a:rPr lang="en-US" sz="1700" spc="50" dirty="0" err="1"/>
              <a:t>título</a:t>
            </a:r>
            <a:r>
              <a:rPr lang="en-US" sz="1700" spc="50" dirty="0"/>
              <a:t> de la </a:t>
            </a:r>
            <a:r>
              <a:rPr lang="en-US" sz="1700" spc="50" dirty="0" err="1"/>
              <a:t>película</a:t>
            </a:r>
            <a:endParaRPr lang="en-US" sz="1700" spc="50" dirty="0"/>
          </a:p>
        </p:txBody>
      </p:sp>
    </p:spTree>
    <p:extLst>
      <p:ext uri="{BB962C8B-B14F-4D97-AF65-F5344CB8AC3E}">
        <p14:creationId xmlns:p14="http://schemas.microsoft.com/office/powerpoint/2010/main" val="260857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81CE2CF7-D5AA-4464-AC91-9ED1EA5D6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6DDF732-E915-4E44-BB5C-10F85F45C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859" y="609601"/>
            <a:ext cx="5683623" cy="1216024"/>
          </a:xfrm>
        </p:spPr>
        <p:txBody>
          <a:bodyPr>
            <a:normAutofit/>
          </a:bodyPr>
          <a:lstStyle/>
          <a:p>
            <a:r>
              <a:rPr lang="da-DK" sz="2600"/>
              <a:t>LA MOVIDA MADRILEÑA EN LA PELICULA</a:t>
            </a:r>
          </a:p>
        </p:txBody>
      </p:sp>
      <p:pic>
        <p:nvPicPr>
          <p:cNvPr id="4098" name="Picture 2" descr="Pedro Almodóvar y las herejías sonoras en la 'Movida' - Muzikalia">
            <a:extLst>
              <a:ext uri="{FF2B5EF4-FFF2-40B4-BE49-F238E27FC236}">
                <a16:creationId xmlns:a16="http://schemas.microsoft.com/office/drawing/2014/main" id="{66E255EF-A4F9-7B9F-138B-BF6B8D8CE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8" r="30025" b="1"/>
          <a:stretch/>
        </p:blipFill>
        <p:spPr bwMode="auto">
          <a:xfrm>
            <a:off x="20" y="2"/>
            <a:ext cx="4585628" cy="6857998"/>
          </a:xfrm>
          <a:custGeom>
            <a:avLst/>
            <a:gdLst/>
            <a:ahLst/>
            <a:cxnLst/>
            <a:rect l="l" t="t" r="r" b="b"/>
            <a:pathLst>
              <a:path w="4585648" h="6857998">
                <a:moveTo>
                  <a:pt x="0" y="0"/>
                </a:moveTo>
                <a:lnTo>
                  <a:pt x="3944047" y="0"/>
                </a:lnTo>
                <a:lnTo>
                  <a:pt x="3944688" y="10340"/>
                </a:lnTo>
                <a:cubicBezTo>
                  <a:pt x="3965528" y="36732"/>
                  <a:pt x="3945672" y="53579"/>
                  <a:pt x="3950304" y="81398"/>
                </a:cubicBezTo>
                <a:cubicBezTo>
                  <a:pt x="3979668" y="102733"/>
                  <a:pt x="3935739" y="103225"/>
                  <a:pt x="3930579" y="118301"/>
                </a:cubicBezTo>
                <a:lnTo>
                  <a:pt x="3930846" y="122373"/>
                </a:lnTo>
                <a:lnTo>
                  <a:pt x="3937038" y="132397"/>
                </a:lnTo>
                <a:lnTo>
                  <a:pt x="3940265" y="135982"/>
                </a:lnTo>
                <a:cubicBezTo>
                  <a:pt x="3942154" y="138523"/>
                  <a:pt x="3942977" y="140298"/>
                  <a:pt x="3943073" y="141620"/>
                </a:cubicBezTo>
                <a:cubicBezTo>
                  <a:pt x="3942998" y="141685"/>
                  <a:pt x="3942926" y="141751"/>
                  <a:pt x="3942854" y="141816"/>
                </a:cubicBezTo>
                <a:lnTo>
                  <a:pt x="3946045" y="146983"/>
                </a:lnTo>
                <a:cubicBezTo>
                  <a:pt x="3952085" y="155570"/>
                  <a:pt x="3958585" y="163800"/>
                  <a:pt x="3965281" y="171535"/>
                </a:cubicBezTo>
                <a:cubicBezTo>
                  <a:pt x="3952744" y="181711"/>
                  <a:pt x="3987015" y="208379"/>
                  <a:pt x="3955100" y="211093"/>
                </a:cubicBezTo>
                <a:cubicBezTo>
                  <a:pt x="3963231" y="221704"/>
                  <a:pt x="3979172" y="225918"/>
                  <a:pt x="3957453" y="226143"/>
                </a:cubicBezTo>
                <a:cubicBezTo>
                  <a:pt x="3959561" y="229747"/>
                  <a:pt x="3959011" y="232340"/>
                  <a:pt x="3957179" y="234484"/>
                </a:cubicBezTo>
                <a:lnTo>
                  <a:pt x="3956175" y="235199"/>
                </a:lnTo>
                <a:lnTo>
                  <a:pt x="3974755" y="258709"/>
                </a:lnTo>
                <a:cubicBezTo>
                  <a:pt x="3974810" y="259903"/>
                  <a:pt x="3974864" y="261097"/>
                  <a:pt x="3974919" y="262291"/>
                </a:cubicBezTo>
                <a:lnTo>
                  <a:pt x="3989981" y="277023"/>
                </a:lnTo>
                <a:lnTo>
                  <a:pt x="3996191" y="284947"/>
                </a:lnTo>
                <a:lnTo>
                  <a:pt x="4001190" y="286536"/>
                </a:lnTo>
                <a:cubicBezTo>
                  <a:pt x="4004786" y="288616"/>
                  <a:pt x="4007623" y="292056"/>
                  <a:pt x="4008705" y="298565"/>
                </a:cubicBezTo>
                <a:cubicBezTo>
                  <a:pt x="4008585" y="299108"/>
                  <a:pt x="4008465" y="299650"/>
                  <a:pt x="4008344" y="300194"/>
                </a:cubicBezTo>
                <a:lnTo>
                  <a:pt x="4019098" y="309203"/>
                </a:lnTo>
                <a:cubicBezTo>
                  <a:pt x="4023353" y="311943"/>
                  <a:pt x="4028131" y="314172"/>
                  <a:pt x="4033618" y="315650"/>
                </a:cubicBezTo>
                <a:cubicBezTo>
                  <a:pt x="4027964" y="354775"/>
                  <a:pt x="4065415" y="383133"/>
                  <a:pt x="4080284" y="421400"/>
                </a:cubicBezTo>
                <a:cubicBezTo>
                  <a:pt x="4052614" y="444764"/>
                  <a:pt x="4129047" y="500739"/>
                  <a:pt x="4168461" y="503092"/>
                </a:cubicBezTo>
                <a:cubicBezTo>
                  <a:pt x="4128023" y="511488"/>
                  <a:pt x="4257167" y="577423"/>
                  <a:pt x="4192557" y="560735"/>
                </a:cubicBezTo>
                <a:cubicBezTo>
                  <a:pt x="4202585" y="572893"/>
                  <a:pt x="4193454" y="589341"/>
                  <a:pt x="4176910" y="584674"/>
                </a:cubicBezTo>
                <a:cubicBezTo>
                  <a:pt x="4224177" y="618252"/>
                  <a:pt x="4225772" y="681450"/>
                  <a:pt x="4260533" y="723119"/>
                </a:cubicBezTo>
                <a:cubicBezTo>
                  <a:pt x="4242328" y="753272"/>
                  <a:pt x="4263820" y="734604"/>
                  <a:pt x="4270711" y="760720"/>
                </a:cubicBezTo>
                <a:cubicBezTo>
                  <a:pt x="4295191" y="748303"/>
                  <a:pt x="4270314" y="794183"/>
                  <a:pt x="4302509" y="789247"/>
                </a:cubicBezTo>
                <a:cubicBezTo>
                  <a:pt x="4302741" y="794159"/>
                  <a:pt x="4301954" y="799070"/>
                  <a:pt x="4300921" y="804034"/>
                </a:cubicBezTo>
                <a:cubicBezTo>
                  <a:pt x="4300749" y="804900"/>
                  <a:pt x="4300572" y="805767"/>
                  <a:pt x="4300400" y="806635"/>
                </a:cubicBezTo>
                <a:lnTo>
                  <a:pt x="4303753" y="815950"/>
                </a:lnTo>
                <a:lnTo>
                  <a:pt x="4297888" y="819940"/>
                </a:lnTo>
                <a:cubicBezTo>
                  <a:pt x="4297944" y="824938"/>
                  <a:pt x="4297999" y="829937"/>
                  <a:pt x="4298055" y="834935"/>
                </a:cubicBezTo>
                <a:cubicBezTo>
                  <a:pt x="4299172" y="840340"/>
                  <a:pt x="4301603" y="845911"/>
                  <a:pt x="4306135" y="851700"/>
                </a:cubicBezTo>
                <a:cubicBezTo>
                  <a:pt x="4332817" y="868320"/>
                  <a:pt x="4317557" y="909641"/>
                  <a:pt x="4352091" y="929754"/>
                </a:cubicBezTo>
                <a:cubicBezTo>
                  <a:pt x="4362479" y="937980"/>
                  <a:pt x="4380484" y="968513"/>
                  <a:pt x="4375270" y="977376"/>
                </a:cubicBezTo>
                <a:cubicBezTo>
                  <a:pt x="4377250" y="984377"/>
                  <a:pt x="4384849" y="990651"/>
                  <a:pt x="4377297" y="996912"/>
                </a:cubicBezTo>
                <a:cubicBezTo>
                  <a:pt x="4369005" y="1005760"/>
                  <a:pt x="4399874" y="1021625"/>
                  <a:pt x="4384684" y="1023223"/>
                </a:cubicBezTo>
                <a:cubicBezTo>
                  <a:pt x="4406172" y="1034643"/>
                  <a:pt x="4390237" y="1055523"/>
                  <a:pt x="4392472" y="1070780"/>
                </a:cubicBezTo>
                <a:cubicBezTo>
                  <a:pt x="4411832" y="1078905"/>
                  <a:pt x="4397439" y="1102903"/>
                  <a:pt x="4412067" y="1132722"/>
                </a:cubicBezTo>
                <a:cubicBezTo>
                  <a:pt x="4434025" y="1141419"/>
                  <a:pt x="4421728" y="1152870"/>
                  <a:pt x="4455281" y="1171648"/>
                </a:cubicBezTo>
                <a:cubicBezTo>
                  <a:pt x="4453907" y="1173110"/>
                  <a:pt x="4452815" y="1174775"/>
                  <a:pt x="4452047" y="1176593"/>
                </a:cubicBezTo>
                <a:cubicBezTo>
                  <a:pt x="4447572" y="1187166"/>
                  <a:pt x="4454607" y="1200545"/>
                  <a:pt x="4467755" y="1206479"/>
                </a:cubicBezTo>
                <a:lnTo>
                  <a:pt x="4498518" y="1230184"/>
                </a:lnTo>
                <a:lnTo>
                  <a:pt x="4503988" y="1239714"/>
                </a:lnTo>
                <a:cubicBezTo>
                  <a:pt x="4506730" y="1246063"/>
                  <a:pt x="4507415" y="1251722"/>
                  <a:pt x="4506821" y="1256926"/>
                </a:cubicBezTo>
                <a:lnTo>
                  <a:pt x="4502210" y="1270678"/>
                </a:lnTo>
                <a:lnTo>
                  <a:pt x="4494994" y="1272955"/>
                </a:lnTo>
                <a:lnTo>
                  <a:pt x="4495424" y="1282254"/>
                </a:lnTo>
                <a:lnTo>
                  <a:pt x="4494064" y="1284511"/>
                </a:lnTo>
                <a:cubicBezTo>
                  <a:pt x="4491436" y="1288808"/>
                  <a:pt x="4489075" y="1293117"/>
                  <a:pt x="4487745" y="1297660"/>
                </a:cubicBezTo>
                <a:cubicBezTo>
                  <a:pt x="4521914" y="1300656"/>
                  <a:pt x="4482088" y="1336801"/>
                  <a:pt x="4510831" y="1331158"/>
                </a:cubicBezTo>
                <a:cubicBezTo>
                  <a:pt x="4509485" y="1356644"/>
                  <a:pt x="4537196" y="1344587"/>
                  <a:pt x="4509149" y="1367911"/>
                </a:cubicBezTo>
                <a:cubicBezTo>
                  <a:pt x="4525575" y="1402569"/>
                  <a:pt x="4519252" y="1443943"/>
                  <a:pt x="4530734" y="1480066"/>
                </a:cubicBezTo>
                <a:lnTo>
                  <a:pt x="4531332" y="1481140"/>
                </a:lnTo>
                <a:lnTo>
                  <a:pt x="4523757" y="1500827"/>
                </a:lnTo>
                <a:lnTo>
                  <a:pt x="4517749" y="1528834"/>
                </a:lnTo>
                <a:lnTo>
                  <a:pt x="4510978" y="1526104"/>
                </a:lnTo>
                <a:cubicBezTo>
                  <a:pt x="4505305" y="1525236"/>
                  <a:pt x="4507721" y="1530251"/>
                  <a:pt x="4513177" y="1537822"/>
                </a:cubicBezTo>
                <a:lnTo>
                  <a:pt x="4515243" y="1540521"/>
                </a:lnTo>
                <a:lnTo>
                  <a:pt x="4514146" y="1545627"/>
                </a:lnTo>
                <a:cubicBezTo>
                  <a:pt x="4512031" y="1559801"/>
                  <a:pt x="4511188" y="1572109"/>
                  <a:pt x="4512185" y="1579228"/>
                </a:cubicBezTo>
                <a:cubicBezTo>
                  <a:pt x="4545845" y="1639398"/>
                  <a:pt x="4550705" y="1726741"/>
                  <a:pt x="4554335" y="1818364"/>
                </a:cubicBezTo>
                <a:cubicBezTo>
                  <a:pt x="4560401" y="1899079"/>
                  <a:pt x="4548295" y="2018831"/>
                  <a:pt x="4548582" y="2063518"/>
                </a:cubicBezTo>
                <a:lnTo>
                  <a:pt x="4556056" y="2086487"/>
                </a:lnTo>
                <a:lnTo>
                  <a:pt x="4554275" y="2089340"/>
                </a:lnTo>
                <a:cubicBezTo>
                  <a:pt x="4550593" y="2102174"/>
                  <a:pt x="4551716" y="2110234"/>
                  <a:pt x="4554956" y="2116163"/>
                </a:cubicBezTo>
                <a:lnTo>
                  <a:pt x="4560492" y="2121961"/>
                </a:lnTo>
                <a:lnTo>
                  <a:pt x="4571444" y="2176482"/>
                </a:lnTo>
                <a:lnTo>
                  <a:pt x="4575448" y="2237907"/>
                </a:lnTo>
                <a:lnTo>
                  <a:pt x="4573513" y="2238688"/>
                </a:lnTo>
                <a:cubicBezTo>
                  <a:pt x="4569330" y="2241686"/>
                  <a:pt x="4566526" y="2246244"/>
                  <a:pt x="4566533" y="2254203"/>
                </a:cubicBezTo>
                <a:cubicBezTo>
                  <a:pt x="4536852" y="2242405"/>
                  <a:pt x="4555170" y="2259280"/>
                  <a:pt x="4557814" y="2283790"/>
                </a:cubicBezTo>
                <a:cubicBezTo>
                  <a:pt x="4512304" y="2270934"/>
                  <a:pt x="4537738" y="2340304"/>
                  <a:pt x="4512647" y="2352361"/>
                </a:cubicBezTo>
                <a:cubicBezTo>
                  <a:pt x="4515616" y="2370657"/>
                  <a:pt x="4517925" y="2389769"/>
                  <a:pt x="4519328" y="2409295"/>
                </a:cubicBezTo>
                <a:lnTo>
                  <a:pt x="4519571" y="2420793"/>
                </a:lnTo>
                <a:lnTo>
                  <a:pt x="4519120" y="2421041"/>
                </a:lnTo>
                <a:cubicBezTo>
                  <a:pt x="4518201" y="2423576"/>
                  <a:pt x="4517918" y="2427373"/>
                  <a:pt x="4518471" y="2433205"/>
                </a:cubicBezTo>
                <a:lnTo>
                  <a:pt x="4461595" y="2530080"/>
                </a:lnTo>
                <a:cubicBezTo>
                  <a:pt x="4445853" y="2584934"/>
                  <a:pt x="4405533" y="2605402"/>
                  <a:pt x="4412936" y="2666699"/>
                </a:cubicBezTo>
                <a:cubicBezTo>
                  <a:pt x="4398065" y="2717991"/>
                  <a:pt x="4372927" y="2756371"/>
                  <a:pt x="4370093" y="2804588"/>
                </a:cubicBezTo>
                <a:cubicBezTo>
                  <a:pt x="4347398" y="2879436"/>
                  <a:pt x="4272392" y="2939011"/>
                  <a:pt x="4262477" y="3058637"/>
                </a:cubicBezTo>
                <a:cubicBezTo>
                  <a:pt x="4283714" y="3099999"/>
                  <a:pt x="4256160" y="3144249"/>
                  <a:pt x="4253454" y="3179447"/>
                </a:cubicBezTo>
                <a:cubicBezTo>
                  <a:pt x="4259242" y="3200557"/>
                  <a:pt x="4257117" y="3211737"/>
                  <a:pt x="4239228" y="3217364"/>
                </a:cubicBezTo>
                <a:cubicBezTo>
                  <a:pt x="4268875" y="3316502"/>
                  <a:pt x="4225924" y="3257304"/>
                  <a:pt x="4222932" y="3330364"/>
                </a:cubicBezTo>
                <a:cubicBezTo>
                  <a:pt x="4224428" y="3395928"/>
                  <a:pt x="4215196" y="3463236"/>
                  <a:pt x="4248669" y="3547193"/>
                </a:cubicBezTo>
                <a:cubicBezTo>
                  <a:pt x="4260183" y="3566053"/>
                  <a:pt x="4256781" y="3592027"/>
                  <a:pt x="4241070" y="3605210"/>
                </a:cubicBezTo>
                <a:cubicBezTo>
                  <a:pt x="4238364" y="3607478"/>
                  <a:pt x="4235392" y="3609274"/>
                  <a:pt x="4232239" y="3610540"/>
                </a:cubicBezTo>
                <a:cubicBezTo>
                  <a:pt x="4258208" y="3664330"/>
                  <a:pt x="4231517" y="3673159"/>
                  <a:pt x="4251881" y="3702764"/>
                </a:cubicBezTo>
                <a:cubicBezTo>
                  <a:pt x="4242939" y="3759891"/>
                  <a:pt x="4201773" y="3786712"/>
                  <a:pt x="4219293" y="3813528"/>
                </a:cubicBezTo>
                <a:cubicBezTo>
                  <a:pt x="4207910" y="3838914"/>
                  <a:pt x="4167663" y="3859754"/>
                  <a:pt x="4184863" y="3893255"/>
                </a:cubicBezTo>
                <a:cubicBezTo>
                  <a:pt x="4163644" y="3884625"/>
                  <a:pt x="4188862" y="3931915"/>
                  <a:pt x="4169808" y="3939619"/>
                </a:cubicBezTo>
                <a:cubicBezTo>
                  <a:pt x="4154129" y="3943837"/>
                  <a:pt x="4158129" y="3959170"/>
                  <a:pt x="4154137" y="3971517"/>
                </a:cubicBezTo>
                <a:cubicBezTo>
                  <a:pt x="4139069" y="3981495"/>
                  <a:pt x="4133844" y="4042203"/>
                  <a:pt x="4139625" y="4062614"/>
                </a:cubicBezTo>
                <a:cubicBezTo>
                  <a:pt x="4165622" y="4119195"/>
                  <a:pt x="4107101" y="4172348"/>
                  <a:pt x="4126180" y="4217749"/>
                </a:cubicBezTo>
                <a:cubicBezTo>
                  <a:pt x="4128014" y="4267056"/>
                  <a:pt x="4089563" y="4286360"/>
                  <a:pt x="4072389" y="4317623"/>
                </a:cubicBezTo>
                <a:cubicBezTo>
                  <a:pt x="4062182" y="4356545"/>
                  <a:pt x="4071264" y="4384138"/>
                  <a:pt x="4064937" y="4451279"/>
                </a:cubicBezTo>
                <a:cubicBezTo>
                  <a:pt x="4050628" y="4512697"/>
                  <a:pt x="4048851" y="4652154"/>
                  <a:pt x="4034424" y="4720470"/>
                </a:cubicBezTo>
                <a:cubicBezTo>
                  <a:pt x="3973937" y="4868361"/>
                  <a:pt x="4025760" y="4964348"/>
                  <a:pt x="4016334" y="5052878"/>
                </a:cubicBezTo>
                <a:cubicBezTo>
                  <a:pt x="3999794" y="5123327"/>
                  <a:pt x="4021855" y="5194887"/>
                  <a:pt x="3977865" y="5251650"/>
                </a:cubicBezTo>
                <a:cubicBezTo>
                  <a:pt x="3973961" y="5317292"/>
                  <a:pt x="3987477" y="5410025"/>
                  <a:pt x="3997669" y="5413392"/>
                </a:cubicBezTo>
                <a:cubicBezTo>
                  <a:pt x="3969262" y="5397845"/>
                  <a:pt x="3981248" y="5449403"/>
                  <a:pt x="3981869" y="5471875"/>
                </a:cubicBezTo>
                <a:cubicBezTo>
                  <a:pt x="3957580" y="5534944"/>
                  <a:pt x="3976666" y="5598829"/>
                  <a:pt x="3901990" y="5708604"/>
                </a:cubicBezTo>
                <a:cubicBezTo>
                  <a:pt x="3897618" y="5810136"/>
                  <a:pt x="3870199" y="5788842"/>
                  <a:pt x="3860571" y="5821275"/>
                </a:cubicBezTo>
                <a:cubicBezTo>
                  <a:pt x="3868171" y="5831278"/>
                  <a:pt x="3866949" y="5900968"/>
                  <a:pt x="3849074" y="5900679"/>
                </a:cubicBezTo>
                <a:cubicBezTo>
                  <a:pt x="3871964" y="5925143"/>
                  <a:pt x="3834226" y="5972433"/>
                  <a:pt x="3841809" y="5992005"/>
                </a:cubicBezTo>
                <a:cubicBezTo>
                  <a:pt x="3848533" y="6035132"/>
                  <a:pt x="3834497" y="6078819"/>
                  <a:pt x="3832901" y="6122412"/>
                </a:cubicBezTo>
                <a:cubicBezTo>
                  <a:pt x="3799640" y="6263751"/>
                  <a:pt x="3784898" y="6198720"/>
                  <a:pt x="3804166" y="6389843"/>
                </a:cubicBezTo>
                <a:cubicBezTo>
                  <a:pt x="3799226" y="6482285"/>
                  <a:pt x="3740829" y="6538361"/>
                  <a:pt x="3736537" y="6595214"/>
                </a:cubicBezTo>
                <a:cubicBezTo>
                  <a:pt x="3692112" y="6745846"/>
                  <a:pt x="3660956" y="6804405"/>
                  <a:pt x="3649707" y="6848925"/>
                </a:cubicBezTo>
                <a:lnTo>
                  <a:pt x="3649314" y="6857996"/>
                </a:lnTo>
                <a:lnTo>
                  <a:pt x="4585648" y="6857996"/>
                </a:lnTo>
                <a:lnTo>
                  <a:pt x="4585648" y="6857998"/>
                </a:lnTo>
                <a:lnTo>
                  <a:pt x="0" y="68579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5986127-4012-B94E-89CB-D13DA2A4C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7859" y="2147356"/>
            <a:ext cx="5683624" cy="4107021"/>
          </a:xfrm>
        </p:spPr>
        <p:txBody>
          <a:bodyPr>
            <a:norm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632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40161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0574CA-5AF4-B84D-863C-40664AAC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4476464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MANUELA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2C9EA55-1E38-DC44-B16F-591C63C07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0879" y="2163685"/>
            <a:ext cx="3875963" cy="410702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  <p:pic>
        <p:nvPicPr>
          <p:cNvPr id="1026" name="Picture 2" descr="Todo sobre &amp;#39;Todo sobre mi madre&amp;#39;, la obra maestra de Almodóvar que cumple  20 años - eCartelera">
            <a:extLst>
              <a:ext uri="{FF2B5EF4-FFF2-40B4-BE49-F238E27FC236}">
                <a16:creationId xmlns:a16="http://schemas.microsoft.com/office/drawing/2014/main" id="{D293EE75-ADC0-C644-BA7D-316B60F9A7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25"/>
          <a:stretch/>
        </p:blipFill>
        <p:spPr bwMode="auto">
          <a:xfrm>
            <a:off x="5251840" y="10"/>
            <a:ext cx="6940161" cy="6868876"/>
          </a:xfrm>
          <a:custGeom>
            <a:avLst/>
            <a:gdLst/>
            <a:ahLst/>
            <a:cxnLst/>
            <a:rect l="l" t="t" r="r" b="b"/>
            <a:pathLst>
              <a:path w="6940161" h="6857999">
                <a:moveTo>
                  <a:pt x="857190" y="0"/>
                </a:moveTo>
                <a:lnTo>
                  <a:pt x="6940161" y="0"/>
                </a:lnTo>
                <a:lnTo>
                  <a:pt x="6940161" y="6857999"/>
                </a:lnTo>
                <a:lnTo>
                  <a:pt x="496459" y="6857999"/>
                </a:lnTo>
                <a:lnTo>
                  <a:pt x="486507" y="6839466"/>
                </a:lnTo>
                <a:cubicBezTo>
                  <a:pt x="477389" y="6820641"/>
                  <a:pt x="471173" y="6801859"/>
                  <a:pt x="480078" y="6795812"/>
                </a:cubicBezTo>
                <a:cubicBezTo>
                  <a:pt x="475408" y="6761382"/>
                  <a:pt x="493736" y="6723009"/>
                  <a:pt x="482330" y="6676796"/>
                </a:cubicBezTo>
                <a:cubicBezTo>
                  <a:pt x="479519" y="6617030"/>
                  <a:pt x="476161" y="6634511"/>
                  <a:pt x="469648" y="6539722"/>
                </a:cubicBezTo>
                <a:cubicBezTo>
                  <a:pt x="459969" y="6498384"/>
                  <a:pt x="496382" y="6456575"/>
                  <a:pt x="477855" y="6433501"/>
                </a:cubicBezTo>
                <a:cubicBezTo>
                  <a:pt x="464018" y="6378655"/>
                  <a:pt x="442310" y="6325849"/>
                  <a:pt x="414008" y="6271586"/>
                </a:cubicBezTo>
                <a:cubicBezTo>
                  <a:pt x="378091" y="6226697"/>
                  <a:pt x="377466" y="6140798"/>
                  <a:pt x="299660" y="6080454"/>
                </a:cubicBezTo>
                <a:cubicBezTo>
                  <a:pt x="268606" y="6014324"/>
                  <a:pt x="244498" y="5964143"/>
                  <a:pt x="221239" y="5913249"/>
                </a:cubicBezTo>
                <a:cubicBezTo>
                  <a:pt x="210139" y="5897439"/>
                  <a:pt x="175369" y="5809427"/>
                  <a:pt x="160103" y="5775094"/>
                </a:cubicBezTo>
                <a:cubicBezTo>
                  <a:pt x="87298" y="5686529"/>
                  <a:pt x="103897" y="5672717"/>
                  <a:pt x="87873" y="5573809"/>
                </a:cubicBezTo>
                <a:cubicBezTo>
                  <a:pt x="76224" y="5541231"/>
                  <a:pt x="76748" y="5525076"/>
                  <a:pt x="57933" y="5490695"/>
                </a:cubicBezTo>
                <a:lnTo>
                  <a:pt x="30889" y="5398377"/>
                </a:lnTo>
                <a:lnTo>
                  <a:pt x="34140" y="5390971"/>
                </a:lnTo>
                <a:lnTo>
                  <a:pt x="35928" y="5390229"/>
                </a:lnTo>
                <a:lnTo>
                  <a:pt x="16968" y="5309266"/>
                </a:lnTo>
                <a:cubicBezTo>
                  <a:pt x="13970" y="5303642"/>
                  <a:pt x="-917" y="5289094"/>
                  <a:pt x="2490" y="5276920"/>
                </a:cubicBezTo>
                <a:lnTo>
                  <a:pt x="24907" y="5208159"/>
                </a:lnTo>
                <a:lnTo>
                  <a:pt x="31839" y="5162682"/>
                </a:lnTo>
                <a:cubicBezTo>
                  <a:pt x="28501" y="5155528"/>
                  <a:pt x="24609" y="5048935"/>
                  <a:pt x="18796" y="5043371"/>
                </a:cubicBezTo>
                <a:cubicBezTo>
                  <a:pt x="54584" y="4976689"/>
                  <a:pt x="5001" y="4985095"/>
                  <a:pt x="14358" y="4908985"/>
                </a:cubicBezTo>
                <a:cubicBezTo>
                  <a:pt x="17201" y="4816358"/>
                  <a:pt x="5675" y="4749418"/>
                  <a:pt x="4769" y="4643799"/>
                </a:cubicBezTo>
                <a:cubicBezTo>
                  <a:pt x="4111" y="4581455"/>
                  <a:pt x="-7137" y="4509050"/>
                  <a:pt x="7402" y="4395547"/>
                </a:cubicBezTo>
                <a:cubicBezTo>
                  <a:pt x="11591" y="4330720"/>
                  <a:pt x="28535" y="4313913"/>
                  <a:pt x="23462" y="4274064"/>
                </a:cubicBezTo>
                <a:cubicBezTo>
                  <a:pt x="22995" y="4245538"/>
                  <a:pt x="22530" y="4217012"/>
                  <a:pt x="22063" y="4188486"/>
                </a:cubicBezTo>
                <a:lnTo>
                  <a:pt x="24672" y="4170100"/>
                </a:lnTo>
                <a:lnTo>
                  <a:pt x="34973" y="4166123"/>
                </a:lnTo>
                <a:lnTo>
                  <a:pt x="26424" y="4120096"/>
                </a:lnTo>
                <a:cubicBezTo>
                  <a:pt x="28986" y="4109871"/>
                  <a:pt x="49338" y="4079429"/>
                  <a:pt x="47886" y="4066698"/>
                </a:cubicBezTo>
                <a:cubicBezTo>
                  <a:pt x="26522" y="4022850"/>
                  <a:pt x="34453" y="4030338"/>
                  <a:pt x="47327" y="3969172"/>
                </a:cubicBezTo>
                <a:cubicBezTo>
                  <a:pt x="40297" y="3948973"/>
                  <a:pt x="40044" y="3857354"/>
                  <a:pt x="53093" y="3844350"/>
                </a:cubicBezTo>
                <a:cubicBezTo>
                  <a:pt x="55739" y="3830819"/>
                  <a:pt x="50778" y="3815585"/>
                  <a:pt x="64866" y="3808459"/>
                </a:cubicBezTo>
                <a:cubicBezTo>
                  <a:pt x="81775" y="3797121"/>
                  <a:pt x="54599" y="3752382"/>
                  <a:pt x="74864" y="3757643"/>
                </a:cubicBezTo>
                <a:cubicBezTo>
                  <a:pt x="56224" y="3725828"/>
                  <a:pt x="74270" y="3660981"/>
                  <a:pt x="82640" y="3632606"/>
                </a:cubicBezTo>
                <a:cubicBezTo>
                  <a:pt x="85981" y="3582255"/>
                  <a:pt x="88778" y="3571708"/>
                  <a:pt x="89222" y="3534990"/>
                </a:cubicBezTo>
                <a:cubicBezTo>
                  <a:pt x="92019" y="3533125"/>
                  <a:pt x="80706" y="3481126"/>
                  <a:pt x="79835" y="3454133"/>
                </a:cubicBezTo>
                <a:cubicBezTo>
                  <a:pt x="78963" y="3427139"/>
                  <a:pt x="96173" y="3390611"/>
                  <a:pt x="83991" y="3373027"/>
                </a:cubicBezTo>
                <a:cubicBezTo>
                  <a:pt x="80767" y="3298527"/>
                  <a:pt x="69808" y="3290617"/>
                  <a:pt x="62958" y="3222737"/>
                </a:cubicBezTo>
                <a:cubicBezTo>
                  <a:pt x="59618" y="3146284"/>
                  <a:pt x="39695" y="3184007"/>
                  <a:pt x="49209" y="3118188"/>
                </a:cubicBezTo>
                <a:cubicBezTo>
                  <a:pt x="65221" y="3109217"/>
                  <a:pt x="85573" y="3024732"/>
                  <a:pt x="78480" y="3003808"/>
                </a:cubicBezTo>
                <a:cubicBezTo>
                  <a:pt x="78037" y="2966753"/>
                  <a:pt x="77812" y="2989870"/>
                  <a:pt x="77566" y="2944921"/>
                </a:cubicBezTo>
                <a:lnTo>
                  <a:pt x="94406" y="2877744"/>
                </a:lnTo>
                <a:cubicBezTo>
                  <a:pt x="87936" y="2880724"/>
                  <a:pt x="108480" y="2822146"/>
                  <a:pt x="108051" y="2807161"/>
                </a:cubicBezTo>
                <a:cubicBezTo>
                  <a:pt x="110507" y="2775643"/>
                  <a:pt x="80880" y="2769288"/>
                  <a:pt x="107377" y="2752347"/>
                </a:cubicBezTo>
                <a:lnTo>
                  <a:pt x="114975" y="2748299"/>
                </a:lnTo>
                <a:cubicBezTo>
                  <a:pt x="115205" y="2745962"/>
                  <a:pt x="115434" y="2743625"/>
                  <a:pt x="115663" y="2741288"/>
                </a:cubicBezTo>
                <a:cubicBezTo>
                  <a:pt x="115098" y="2737657"/>
                  <a:pt x="112995" y="2735847"/>
                  <a:pt x="107929" y="2737160"/>
                </a:cubicBezTo>
                <a:cubicBezTo>
                  <a:pt x="126569" y="2705347"/>
                  <a:pt x="119693" y="2699356"/>
                  <a:pt x="122707" y="2659631"/>
                </a:cubicBezTo>
                <a:cubicBezTo>
                  <a:pt x="135394" y="2612127"/>
                  <a:pt x="120483" y="2628594"/>
                  <a:pt x="145471" y="2573336"/>
                </a:cubicBezTo>
                <a:cubicBezTo>
                  <a:pt x="156086" y="2559732"/>
                  <a:pt x="170382" y="2541339"/>
                  <a:pt x="170626" y="2528057"/>
                </a:cubicBezTo>
                <a:lnTo>
                  <a:pt x="202713" y="2489594"/>
                </a:lnTo>
                <a:cubicBezTo>
                  <a:pt x="203853" y="2487774"/>
                  <a:pt x="204248" y="2473350"/>
                  <a:pt x="203650" y="2468303"/>
                </a:cubicBezTo>
                <a:lnTo>
                  <a:pt x="223316" y="2460480"/>
                </a:lnTo>
                <a:lnTo>
                  <a:pt x="215120" y="2423535"/>
                </a:lnTo>
                <a:lnTo>
                  <a:pt x="223455" y="2404394"/>
                </a:lnTo>
                <a:cubicBezTo>
                  <a:pt x="243490" y="2392610"/>
                  <a:pt x="229596" y="2347474"/>
                  <a:pt x="238853" y="2324643"/>
                </a:cubicBezTo>
                <a:cubicBezTo>
                  <a:pt x="239504" y="2297698"/>
                  <a:pt x="266477" y="2284202"/>
                  <a:pt x="272463" y="2255535"/>
                </a:cubicBezTo>
                <a:cubicBezTo>
                  <a:pt x="290597" y="2249648"/>
                  <a:pt x="306594" y="2207828"/>
                  <a:pt x="294092" y="2184679"/>
                </a:cubicBezTo>
                <a:lnTo>
                  <a:pt x="323221" y="2093132"/>
                </a:lnTo>
                <a:cubicBezTo>
                  <a:pt x="348282" y="2084587"/>
                  <a:pt x="366071" y="1985868"/>
                  <a:pt x="377324" y="1950235"/>
                </a:cubicBezTo>
                <a:cubicBezTo>
                  <a:pt x="397581" y="1920183"/>
                  <a:pt x="445208" y="1898905"/>
                  <a:pt x="457649" y="1861568"/>
                </a:cubicBezTo>
                <a:cubicBezTo>
                  <a:pt x="464664" y="1810687"/>
                  <a:pt x="447457" y="1869507"/>
                  <a:pt x="451972" y="1809499"/>
                </a:cubicBezTo>
                <a:cubicBezTo>
                  <a:pt x="450982" y="1754297"/>
                  <a:pt x="465413" y="1767680"/>
                  <a:pt x="474550" y="1693716"/>
                </a:cubicBezTo>
                <a:cubicBezTo>
                  <a:pt x="473258" y="1654244"/>
                  <a:pt x="481626" y="1627007"/>
                  <a:pt x="481301" y="1605195"/>
                </a:cubicBezTo>
                <a:cubicBezTo>
                  <a:pt x="490491" y="1568952"/>
                  <a:pt x="493569" y="1564518"/>
                  <a:pt x="497837" y="1516217"/>
                </a:cubicBezTo>
                <a:cubicBezTo>
                  <a:pt x="503639" y="1488452"/>
                  <a:pt x="534082" y="1457870"/>
                  <a:pt x="513281" y="1429841"/>
                </a:cubicBezTo>
                <a:cubicBezTo>
                  <a:pt x="527326" y="1412325"/>
                  <a:pt x="570430" y="1413592"/>
                  <a:pt x="550104" y="1380081"/>
                </a:cubicBezTo>
                <a:cubicBezTo>
                  <a:pt x="575583" y="1394128"/>
                  <a:pt x="551452" y="1335176"/>
                  <a:pt x="574526" y="1334891"/>
                </a:cubicBezTo>
                <a:cubicBezTo>
                  <a:pt x="593486" y="1336427"/>
                  <a:pt x="633157" y="1194568"/>
                  <a:pt x="638123" y="1185551"/>
                </a:cubicBezTo>
                <a:cubicBezTo>
                  <a:pt x="647468" y="1149210"/>
                  <a:pt x="657504" y="1148087"/>
                  <a:pt x="664747" y="1111168"/>
                </a:cubicBezTo>
                <a:cubicBezTo>
                  <a:pt x="679107" y="1057226"/>
                  <a:pt x="652121" y="1022543"/>
                  <a:pt x="664913" y="993353"/>
                </a:cubicBezTo>
                <a:cubicBezTo>
                  <a:pt x="684189" y="960214"/>
                  <a:pt x="707497" y="867450"/>
                  <a:pt x="721256" y="813953"/>
                </a:cubicBezTo>
                <a:cubicBezTo>
                  <a:pt x="734607" y="746430"/>
                  <a:pt x="738988" y="666470"/>
                  <a:pt x="745023" y="588218"/>
                </a:cubicBezTo>
                <a:cubicBezTo>
                  <a:pt x="735393" y="475380"/>
                  <a:pt x="719076" y="536119"/>
                  <a:pt x="725253" y="376479"/>
                </a:cubicBezTo>
                <a:lnTo>
                  <a:pt x="735457" y="280992"/>
                </a:lnTo>
                <a:cubicBezTo>
                  <a:pt x="735270" y="276227"/>
                  <a:pt x="742007" y="223140"/>
                  <a:pt x="741820" y="218374"/>
                </a:cubicBezTo>
                <a:lnTo>
                  <a:pt x="735299" y="188178"/>
                </a:lnTo>
                <a:lnTo>
                  <a:pt x="764938" y="152404"/>
                </a:lnTo>
                <a:cubicBezTo>
                  <a:pt x="776066" y="136342"/>
                  <a:pt x="783668" y="122048"/>
                  <a:pt x="802071" y="91810"/>
                </a:cubicBezTo>
                <a:lnTo>
                  <a:pt x="849585" y="30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97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40161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A6F607-9870-B447-9D47-705E66B9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4476464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AGRADO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A9C28D0-B0F3-9F40-9B87-A1EFFD319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0879" y="2163685"/>
            <a:ext cx="3875963" cy="410702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  <p:pic>
        <p:nvPicPr>
          <p:cNvPr id="2050" name="Picture 2" descr="Pedro Almodóvar: 10 personajes inolvidables de sus películas: Agrado (&amp;#39;Todo  sobre mi madre&amp;#39;) - SensaCine.com.mx">
            <a:extLst>
              <a:ext uri="{FF2B5EF4-FFF2-40B4-BE49-F238E27FC236}">
                <a16:creationId xmlns:a16="http://schemas.microsoft.com/office/drawing/2014/main" id="{6DB62C2F-1357-9E4B-9449-010190EEB2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6" r="5985" b="-1"/>
          <a:stretch/>
        </p:blipFill>
        <p:spPr bwMode="auto">
          <a:xfrm>
            <a:off x="5251840" y="10"/>
            <a:ext cx="6940161" cy="6868876"/>
          </a:xfrm>
          <a:custGeom>
            <a:avLst/>
            <a:gdLst/>
            <a:ahLst/>
            <a:cxnLst/>
            <a:rect l="l" t="t" r="r" b="b"/>
            <a:pathLst>
              <a:path w="6940161" h="6857999">
                <a:moveTo>
                  <a:pt x="857190" y="0"/>
                </a:moveTo>
                <a:lnTo>
                  <a:pt x="6940161" y="0"/>
                </a:lnTo>
                <a:lnTo>
                  <a:pt x="6940161" y="6857999"/>
                </a:lnTo>
                <a:lnTo>
                  <a:pt x="496459" y="6857999"/>
                </a:lnTo>
                <a:lnTo>
                  <a:pt x="486507" y="6839466"/>
                </a:lnTo>
                <a:cubicBezTo>
                  <a:pt x="477389" y="6820641"/>
                  <a:pt x="471173" y="6801859"/>
                  <a:pt x="480078" y="6795812"/>
                </a:cubicBezTo>
                <a:cubicBezTo>
                  <a:pt x="475408" y="6761382"/>
                  <a:pt x="493736" y="6723009"/>
                  <a:pt x="482330" y="6676796"/>
                </a:cubicBezTo>
                <a:cubicBezTo>
                  <a:pt x="479519" y="6617030"/>
                  <a:pt x="476161" y="6634511"/>
                  <a:pt x="469648" y="6539722"/>
                </a:cubicBezTo>
                <a:cubicBezTo>
                  <a:pt x="459969" y="6498384"/>
                  <a:pt x="496382" y="6456575"/>
                  <a:pt x="477855" y="6433501"/>
                </a:cubicBezTo>
                <a:cubicBezTo>
                  <a:pt x="464018" y="6378655"/>
                  <a:pt x="442310" y="6325849"/>
                  <a:pt x="414008" y="6271586"/>
                </a:cubicBezTo>
                <a:cubicBezTo>
                  <a:pt x="378091" y="6226697"/>
                  <a:pt x="377466" y="6140798"/>
                  <a:pt x="299660" y="6080454"/>
                </a:cubicBezTo>
                <a:cubicBezTo>
                  <a:pt x="268606" y="6014324"/>
                  <a:pt x="244498" y="5964143"/>
                  <a:pt x="221239" y="5913249"/>
                </a:cubicBezTo>
                <a:cubicBezTo>
                  <a:pt x="210139" y="5897439"/>
                  <a:pt x="175369" y="5809427"/>
                  <a:pt x="160103" y="5775094"/>
                </a:cubicBezTo>
                <a:cubicBezTo>
                  <a:pt x="87298" y="5686529"/>
                  <a:pt x="103897" y="5672717"/>
                  <a:pt x="87873" y="5573809"/>
                </a:cubicBezTo>
                <a:cubicBezTo>
                  <a:pt x="76224" y="5541231"/>
                  <a:pt x="76748" y="5525076"/>
                  <a:pt x="57933" y="5490695"/>
                </a:cubicBezTo>
                <a:lnTo>
                  <a:pt x="30889" y="5398377"/>
                </a:lnTo>
                <a:lnTo>
                  <a:pt x="34140" y="5390971"/>
                </a:lnTo>
                <a:lnTo>
                  <a:pt x="35928" y="5390229"/>
                </a:lnTo>
                <a:lnTo>
                  <a:pt x="16968" y="5309266"/>
                </a:lnTo>
                <a:cubicBezTo>
                  <a:pt x="13970" y="5303642"/>
                  <a:pt x="-917" y="5289094"/>
                  <a:pt x="2490" y="5276920"/>
                </a:cubicBezTo>
                <a:lnTo>
                  <a:pt x="24907" y="5208159"/>
                </a:lnTo>
                <a:lnTo>
                  <a:pt x="31839" y="5162682"/>
                </a:lnTo>
                <a:cubicBezTo>
                  <a:pt x="28501" y="5155528"/>
                  <a:pt x="24609" y="5048935"/>
                  <a:pt x="18796" y="5043371"/>
                </a:cubicBezTo>
                <a:cubicBezTo>
                  <a:pt x="54584" y="4976689"/>
                  <a:pt x="5001" y="4985095"/>
                  <a:pt x="14358" y="4908985"/>
                </a:cubicBezTo>
                <a:cubicBezTo>
                  <a:pt x="17201" y="4816358"/>
                  <a:pt x="5675" y="4749418"/>
                  <a:pt x="4769" y="4643799"/>
                </a:cubicBezTo>
                <a:cubicBezTo>
                  <a:pt x="4111" y="4581455"/>
                  <a:pt x="-7137" y="4509050"/>
                  <a:pt x="7402" y="4395547"/>
                </a:cubicBezTo>
                <a:cubicBezTo>
                  <a:pt x="11591" y="4330720"/>
                  <a:pt x="28535" y="4313913"/>
                  <a:pt x="23462" y="4274064"/>
                </a:cubicBezTo>
                <a:cubicBezTo>
                  <a:pt x="22995" y="4245538"/>
                  <a:pt x="22530" y="4217012"/>
                  <a:pt x="22063" y="4188486"/>
                </a:cubicBezTo>
                <a:lnTo>
                  <a:pt x="24672" y="4170100"/>
                </a:lnTo>
                <a:lnTo>
                  <a:pt x="34973" y="4166123"/>
                </a:lnTo>
                <a:lnTo>
                  <a:pt x="26424" y="4120096"/>
                </a:lnTo>
                <a:cubicBezTo>
                  <a:pt x="28986" y="4109871"/>
                  <a:pt x="49338" y="4079429"/>
                  <a:pt x="47886" y="4066698"/>
                </a:cubicBezTo>
                <a:cubicBezTo>
                  <a:pt x="26522" y="4022850"/>
                  <a:pt x="34453" y="4030338"/>
                  <a:pt x="47327" y="3969172"/>
                </a:cubicBezTo>
                <a:cubicBezTo>
                  <a:pt x="40297" y="3948973"/>
                  <a:pt x="40044" y="3857354"/>
                  <a:pt x="53093" y="3844350"/>
                </a:cubicBezTo>
                <a:cubicBezTo>
                  <a:pt x="55739" y="3830819"/>
                  <a:pt x="50778" y="3815585"/>
                  <a:pt x="64866" y="3808459"/>
                </a:cubicBezTo>
                <a:cubicBezTo>
                  <a:pt x="81775" y="3797121"/>
                  <a:pt x="54599" y="3752382"/>
                  <a:pt x="74864" y="3757643"/>
                </a:cubicBezTo>
                <a:cubicBezTo>
                  <a:pt x="56224" y="3725828"/>
                  <a:pt x="74270" y="3660981"/>
                  <a:pt x="82640" y="3632606"/>
                </a:cubicBezTo>
                <a:cubicBezTo>
                  <a:pt x="85981" y="3582255"/>
                  <a:pt x="88778" y="3571708"/>
                  <a:pt x="89222" y="3534990"/>
                </a:cubicBezTo>
                <a:cubicBezTo>
                  <a:pt x="92019" y="3533125"/>
                  <a:pt x="80706" y="3481126"/>
                  <a:pt x="79835" y="3454133"/>
                </a:cubicBezTo>
                <a:cubicBezTo>
                  <a:pt x="78963" y="3427139"/>
                  <a:pt x="96173" y="3390611"/>
                  <a:pt x="83991" y="3373027"/>
                </a:cubicBezTo>
                <a:cubicBezTo>
                  <a:pt x="80767" y="3298527"/>
                  <a:pt x="69808" y="3290617"/>
                  <a:pt x="62958" y="3222737"/>
                </a:cubicBezTo>
                <a:cubicBezTo>
                  <a:pt x="59618" y="3146284"/>
                  <a:pt x="39695" y="3184007"/>
                  <a:pt x="49209" y="3118188"/>
                </a:cubicBezTo>
                <a:cubicBezTo>
                  <a:pt x="65221" y="3109217"/>
                  <a:pt x="85573" y="3024732"/>
                  <a:pt x="78480" y="3003808"/>
                </a:cubicBezTo>
                <a:cubicBezTo>
                  <a:pt x="78037" y="2966753"/>
                  <a:pt x="77812" y="2989870"/>
                  <a:pt x="77566" y="2944921"/>
                </a:cubicBezTo>
                <a:lnTo>
                  <a:pt x="94406" y="2877744"/>
                </a:lnTo>
                <a:cubicBezTo>
                  <a:pt x="87936" y="2880724"/>
                  <a:pt x="108480" y="2822146"/>
                  <a:pt x="108051" y="2807161"/>
                </a:cubicBezTo>
                <a:cubicBezTo>
                  <a:pt x="110507" y="2775643"/>
                  <a:pt x="80880" y="2769288"/>
                  <a:pt x="107377" y="2752347"/>
                </a:cubicBezTo>
                <a:lnTo>
                  <a:pt x="114975" y="2748299"/>
                </a:lnTo>
                <a:cubicBezTo>
                  <a:pt x="115205" y="2745962"/>
                  <a:pt x="115434" y="2743625"/>
                  <a:pt x="115663" y="2741288"/>
                </a:cubicBezTo>
                <a:cubicBezTo>
                  <a:pt x="115098" y="2737657"/>
                  <a:pt x="112995" y="2735847"/>
                  <a:pt x="107929" y="2737160"/>
                </a:cubicBezTo>
                <a:cubicBezTo>
                  <a:pt x="126569" y="2705347"/>
                  <a:pt x="119693" y="2699356"/>
                  <a:pt x="122707" y="2659631"/>
                </a:cubicBezTo>
                <a:cubicBezTo>
                  <a:pt x="135394" y="2612127"/>
                  <a:pt x="120483" y="2628594"/>
                  <a:pt x="145471" y="2573336"/>
                </a:cubicBezTo>
                <a:cubicBezTo>
                  <a:pt x="156086" y="2559732"/>
                  <a:pt x="170382" y="2541339"/>
                  <a:pt x="170626" y="2528057"/>
                </a:cubicBezTo>
                <a:lnTo>
                  <a:pt x="202713" y="2489594"/>
                </a:lnTo>
                <a:cubicBezTo>
                  <a:pt x="203853" y="2487774"/>
                  <a:pt x="204248" y="2473350"/>
                  <a:pt x="203650" y="2468303"/>
                </a:cubicBezTo>
                <a:lnTo>
                  <a:pt x="223316" y="2460480"/>
                </a:lnTo>
                <a:lnTo>
                  <a:pt x="215120" y="2423535"/>
                </a:lnTo>
                <a:lnTo>
                  <a:pt x="223455" y="2404394"/>
                </a:lnTo>
                <a:cubicBezTo>
                  <a:pt x="243490" y="2392610"/>
                  <a:pt x="229596" y="2347474"/>
                  <a:pt x="238853" y="2324643"/>
                </a:cubicBezTo>
                <a:cubicBezTo>
                  <a:pt x="239504" y="2297698"/>
                  <a:pt x="266477" y="2284202"/>
                  <a:pt x="272463" y="2255535"/>
                </a:cubicBezTo>
                <a:cubicBezTo>
                  <a:pt x="290597" y="2249648"/>
                  <a:pt x="306594" y="2207828"/>
                  <a:pt x="294092" y="2184679"/>
                </a:cubicBezTo>
                <a:lnTo>
                  <a:pt x="323221" y="2093132"/>
                </a:lnTo>
                <a:cubicBezTo>
                  <a:pt x="348282" y="2084587"/>
                  <a:pt x="366071" y="1985868"/>
                  <a:pt x="377324" y="1950235"/>
                </a:cubicBezTo>
                <a:cubicBezTo>
                  <a:pt x="397581" y="1920183"/>
                  <a:pt x="445208" y="1898905"/>
                  <a:pt x="457649" y="1861568"/>
                </a:cubicBezTo>
                <a:cubicBezTo>
                  <a:pt x="464664" y="1810687"/>
                  <a:pt x="447457" y="1869507"/>
                  <a:pt x="451972" y="1809499"/>
                </a:cubicBezTo>
                <a:cubicBezTo>
                  <a:pt x="450982" y="1754297"/>
                  <a:pt x="465413" y="1767680"/>
                  <a:pt x="474550" y="1693716"/>
                </a:cubicBezTo>
                <a:cubicBezTo>
                  <a:pt x="473258" y="1654244"/>
                  <a:pt x="481626" y="1627007"/>
                  <a:pt x="481301" y="1605195"/>
                </a:cubicBezTo>
                <a:cubicBezTo>
                  <a:pt x="490491" y="1568952"/>
                  <a:pt x="493569" y="1564518"/>
                  <a:pt x="497837" y="1516217"/>
                </a:cubicBezTo>
                <a:cubicBezTo>
                  <a:pt x="503639" y="1488452"/>
                  <a:pt x="534082" y="1457870"/>
                  <a:pt x="513281" y="1429841"/>
                </a:cubicBezTo>
                <a:cubicBezTo>
                  <a:pt x="527326" y="1412325"/>
                  <a:pt x="570430" y="1413592"/>
                  <a:pt x="550104" y="1380081"/>
                </a:cubicBezTo>
                <a:cubicBezTo>
                  <a:pt x="575583" y="1394128"/>
                  <a:pt x="551452" y="1335176"/>
                  <a:pt x="574526" y="1334891"/>
                </a:cubicBezTo>
                <a:cubicBezTo>
                  <a:pt x="593486" y="1336427"/>
                  <a:pt x="633157" y="1194568"/>
                  <a:pt x="638123" y="1185551"/>
                </a:cubicBezTo>
                <a:cubicBezTo>
                  <a:pt x="647468" y="1149210"/>
                  <a:pt x="657504" y="1148087"/>
                  <a:pt x="664747" y="1111168"/>
                </a:cubicBezTo>
                <a:cubicBezTo>
                  <a:pt x="679107" y="1057226"/>
                  <a:pt x="652121" y="1022543"/>
                  <a:pt x="664913" y="993353"/>
                </a:cubicBezTo>
                <a:cubicBezTo>
                  <a:pt x="684189" y="960214"/>
                  <a:pt x="707497" y="867450"/>
                  <a:pt x="721256" y="813953"/>
                </a:cubicBezTo>
                <a:cubicBezTo>
                  <a:pt x="734607" y="746430"/>
                  <a:pt x="738988" y="666470"/>
                  <a:pt x="745023" y="588218"/>
                </a:cubicBezTo>
                <a:cubicBezTo>
                  <a:pt x="735393" y="475380"/>
                  <a:pt x="719076" y="536119"/>
                  <a:pt x="725253" y="376479"/>
                </a:cubicBezTo>
                <a:lnTo>
                  <a:pt x="735457" y="280992"/>
                </a:lnTo>
                <a:cubicBezTo>
                  <a:pt x="735270" y="276227"/>
                  <a:pt x="742007" y="223140"/>
                  <a:pt x="741820" y="218374"/>
                </a:cubicBezTo>
                <a:lnTo>
                  <a:pt x="735299" y="188178"/>
                </a:lnTo>
                <a:lnTo>
                  <a:pt x="764938" y="152404"/>
                </a:lnTo>
                <a:cubicBezTo>
                  <a:pt x="776066" y="136342"/>
                  <a:pt x="783668" y="122048"/>
                  <a:pt x="802071" y="91810"/>
                </a:cubicBezTo>
                <a:lnTo>
                  <a:pt x="849585" y="30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35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7666DE11-17E1-4DC7-B2B7-6DA2E6A9C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52E493E-0B27-4F3C-AA01-17F0A256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042" y="1"/>
            <a:ext cx="7354956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5879A8-A614-4343-8CDF-B26C2181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335" y="609601"/>
            <a:ext cx="3937094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LOLA</a:t>
            </a:r>
          </a:p>
        </p:txBody>
      </p:sp>
      <p:pic>
        <p:nvPicPr>
          <p:cNvPr id="3074" name="Picture 2" descr="Pin en Crossdressing - Media">
            <a:extLst>
              <a:ext uri="{FF2B5EF4-FFF2-40B4-BE49-F238E27FC236}">
                <a16:creationId xmlns:a16="http://schemas.microsoft.com/office/drawing/2014/main" id="{9F45E13F-2F18-754B-82FE-62CAABEB0D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r="18390"/>
          <a:stretch/>
        </p:blipFill>
        <p:spPr bwMode="auto">
          <a:xfrm>
            <a:off x="4" y="1"/>
            <a:ext cx="7037119" cy="6857999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E8F599B-76F2-FD4F-B8E2-58238CA56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62799" y="2147356"/>
            <a:ext cx="3885061" cy="410702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78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1CE2CF7-D5AA-4464-AC91-9ED1EA5D6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D5B2EA-B16D-5249-A4A0-FE53AF2B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859" y="609601"/>
            <a:ext cx="5683623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EL PADRE DE ROSA</a:t>
            </a:r>
          </a:p>
        </p:txBody>
      </p:sp>
      <p:pic>
        <p:nvPicPr>
          <p:cNvPr id="4098" name="Picture 2" descr="All About My Mother (1999)">
            <a:extLst>
              <a:ext uri="{FF2B5EF4-FFF2-40B4-BE49-F238E27FC236}">
                <a16:creationId xmlns:a16="http://schemas.microsoft.com/office/drawing/2014/main" id="{01FAABAF-77DF-244E-AB1C-9B47B5968B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6" r="12666"/>
          <a:stretch/>
        </p:blipFill>
        <p:spPr bwMode="auto">
          <a:xfrm>
            <a:off x="20" y="2"/>
            <a:ext cx="4585628" cy="6857998"/>
          </a:xfrm>
          <a:custGeom>
            <a:avLst/>
            <a:gdLst/>
            <a:ahLst/>
            <a:cxnLst/>
            <a:rect l="l" t="t" r="r" b="b"/>
            <a:pathLst>
              <a:path w="4585648" h="6857998">
                <a:moveTo>
                  <a:pt x="0" y="0"/>
                </a:moveTo>
                <a:lnTo>
                  <a:pt x="3944047" y="0"/>
                </a:lnTo>
                <a:lnTo>
                  <a:pt x="3944688" y="10340"/>
                </a:lnTo>
                <a:cubicBezTo>
                  <a:pt x="3965528" y="36732"/>
                  <a:pt x="3945672" y="53579"/>
                  <a:pt x="3950304" y="81398"/>
                </a:cubicBezTo>
                <a:cubicBezTo>
                  <a:pt x="3979668" y="102733"/>
                  <a:pt x="3935739" y="103225"/>
                  <a:pt x="3930579" y="118301"/>
                </a:cubicBezTo>
                <a:lnTo>
                  <a:pt x="3930846" y="122373"/>
                </a:lnTo>
                <a:lnTo>
                  <a:pt x="3937038" y="132397"/>
                </a:lnTo>
                <a:lnTo>
                  <a:pt x="3940265" y="135982"/>
                </a:lnTo>
                <a:cubicBezTo>
                  <a:pt x="3942154" y="138523"/>
                  <a:pt x="3942977" y="140298"/>
                  <a:pt x="3943073" y="141620"/>
                </a:cubicBezTo>
                <a:cubicBezTo>
                  <a:pt x="3942998" y="141685"/>
                  <a:pt x="3942926" y="141751"/>
                  <a:pt x="3942854" y="141816"/>
                </a:cubicBezTo>
                <a:lnTo>
                  <a:pt x="3946045" y="146983"/>
                </a:lnTo>
                <a:cubicBezTo>
                  <a:pt x="3952085" y="155570"/>
                  <a:pt x="3958585" y="163800"/>
                  <a:pt x="3965281" y="171535"/>
                </a:cubicBezTo>
                <a:cubicBezTo>
                  <a:pt x="3952744" y="181711"/>
                  <a:pt x="3987015" y="208379"/>
                  <a:pt x="3955100" y="211093"/>
                </a:cubicBezTo>
                <a:cubicBezTo>
                  <a:pt x="3963231" y="221704"/>
                  <a:pt x="3979172" y="225918"/>
                  <a:pt x="3957453" y="226143"/>
                </a:cubicBezTo>
                <a:cubicBezTo>
                  <a:pt x="3959561" y="229747"/>
                  <a:pt x="3959011" y="232340"/>
                  <a:pt x="3957179" y="234484"/>
                </a:cubicBezTo>
                <a:lnTo>
                  <a:pt x="3956175" y="235199"/>
                </a:lnTo>
                <a:lnTo>
                  <a:pt x="3974755" y="258709"/>
                </a:lnTo>
                <a:cubicBezTo>
                  <a:pt x="3974810" y="259903"/>
                  <a:pt x="3974864" y="261097"/>
                  <a:pt x="3974919" y="262291"/>
                </a:cubicBezTo>
                <a:lnTo>
                  <a:pt x="3989981" y="277023"/>
                </a:lnTo>
                <a:lnTo>
                  <a:pt x="3996191" y="284947"/>
                </a:lnTo>
                <a:lnTo>
                  <a:pt x="4001190" y="286536"/>
                </a:lnTo>
                <a:cubicBezTo>
                  <a:pt x="4004786" y="288616"/>
                  <a:pt x="4007623" y="292056"/>
                  <a:pt x="4008705" y="298565"/>
                </a:cubicBezTo>
                <a:cubicBezTo>
                  <a:pt x="4008585" y="299108"/>
                  <a:pt x="4008465" y="299650"/>
                  <a:pt x="4008344" y="300194"/>
                </a:cubicBezTo>
                <a:lnTo>
                  <a:pt x="4019098" y="309203"/>
                </a:lnTo>
                <a:cubicBezTo>
                  <a:pt x="4023353" y="311943"/>
                  <a:pt x="4028131" y="314172"/>
                  <a:pt x="4033618" y="315650"/>
                </a:cubicBezTo>
                <a:cubicBezTo>
                  <a:pt x="4027964" y="354775"/>
                  <a:pt x="4065415" y="383133"/>
                  <a:pt x="4080284" y="421400"/>
                </a:cubicBezTo>
                <a:cubicBezTo>
                  <a:pt x="4052614" y="444764"/>
                  <a:pt x="4129047" y="500739"/>
                  <a:pt x="4168461" y="503092"/>
                </a:cubicBezTo>
                <a:cubicBezTo>
                  <a:pt x="4128023" y="511488"/>
                  <a:pt x="4257167" y="577423"/>
                  <a:pt x="4192557" y="560735"/>
                </a:cubicBezTo>
                <a:cubicBezTo>
                  <a:pt x="4202585" y="572893"/>
                  <a:pt x="4193454" y="589341"/>
                  <a:pt x="4176910" y="584674"/>
                </a:cubicBezTo>
                <a:cubicBezTo>
                  <a:pt x="4224177" y="618252"/>
                  <a:pt x="4225772" y="681450"/>
                  <a:pt x="4260533" y="723119"/>
                </a:cubicBezTo>
                <a:cubicBezTo>
                  <a:pt x="4242328" y="753272"/>
                  <a:pt x="4263820" y="734604"/>
                  <a:pt x="4270711" y="760720"/>
                </a:cubicBezTo>
                <a:cubicBezTo>
                  <a:pt x="4295191" y="748303"/>
                  <a:pt x="4270314" y="794183"/>
                  <a:pt x="4302509" y="789247"/>
                </a:cubicBezTo>
                <a:cubicBezTo>
                  <a:pt x="4302741" y="794159"/>
                  <a:pt x="4301954" y="799070"/>
                  <a:pt x="4300921" y="804034"/>
                </a:cubicBezTo>
                <a:cubicBezTo>
                  <a:pt x="4300749" y="804900"/>
                  <a:pt x="4300572" y="805767"/>
                  <a:pt x="4300400" y="806635"/>
                </a:cubicBezTo>
                <a:lnTo>
                  <a:pt x="4303753" y="815950"/>
                </a:lnTo>
                <a:lnTo>
                  <a:pt x="4297888" y="819940"/>
                </a:lnTo>
                <a:cubicBezTo>
                  <a:pt x="4297944" y="824938"/>
                  <a:pt x="4297999" y="829937"/>
                  <a:pt x="4298055" y="834935"/>
                </a:cubicBezTo>
                <a:cubicBezTo>
                  <a:pt x="4299172" y="840340"/>
                  <a:pt x="4301603" y="845911"/>
                  <a:pt x="4306135" y="851700"/>
                </a:cubicBezTo>
                <a:cubicBezTo>
                  <a:pt x="4332817" y="868320"/>
                  <a:pt x="4317557" y="909641"/>
                  <a:pt x="4352091" y="929754"/>
                </a:cubicBezTo>
                <a:cubicBezTo>
                  <a:pt x="4362479" y="937980"/>
                  <a:pt x="4380484" y="968513"/>
                  <a:pt x="4375270" y="977376"/>
                </a:cubicBezTo>
                <a:cubicBezTo>
                  <a:pt x="4377250" y="984377"/>
                  <a:pt x="4384849" y="990651"/>
                  <a:pt x="4377297" y="996912"/>
                </a:cubicBezTo>
                <a:cubicBezTo>
                  <a:pt x="4369005" y="1005760"/>
                  <a:pt x="4399874" y="1021625"/>
                  <a:pt x="4384684" y="1023223"/>
                </a:cubicBezTo>
                <a:cubicBezTo>
                  <a:pt x="4406172" y="1034643"/>
                  <a:pt x="4390237" y="1055523"/>
                  <a:pt x="4392472" y="1070780"/>
                </a:cubicBezTo>
                <a:cubicBezTo>
                  <a:pt x="4411832" y="1078905"/>
                  <a:pt x="4397439" y="1102903"/>
                  <a:pt x="4412067" y="1132722"/>
                </a:cubicBezTo>
                <a:cubicBezTo>
                  <a:pt x="4434025" y="1141419"/>
                  <a:pt x="4421728" y="1152870"/>
                  <a:pt x="4455281" y="1171648"/>
                </a:cubicBezTo>
                <a:cubicBezTo>
                  <a:pt x="4453907" y="1173110"/>
                  <a:pt x="4452815" y="1174775"/>
                  <a:pt x="4452047" y="1176593"/>
                </a:cubicBezTo>
                <a:cubicBezTo>
                  <a:pt x="4447572" y="1187166"/>
                  <a:pt x="4454607" y="1200545"/>
                  <a:pt x="4467755" y="1206479"/>
                </a:cubicBezTo>
                <a:lnTo>
                  <a:pt x="4498518" y="1230184"/>
                </a:lnTo>
                <a:lnTo>
                  <a:pt x="4503988" y="1239714"/>
                </a:lnTo>
                <a:cubicBezTo>
                  <a:pt x="4506730" y="1246063"/>
                  <a:pt x="4507415" y="1251722"/>
                  <a:pt x="4506821" y="1256926"/>
                </a:cubicBezTo>
                <a:lnTo>
                  <a:pt x="4502210" y="1270678"/>
                </a:lnTo>
                <a:lnTo>
                  <a:pt x="4494994" y="1272955"/>
                </a:lnTo>
                <a:lnTo>
                  <a:pt x="4495424" y="1282254"/>
                </a:lnTo>
                <a:lnTo>
                  <a:pt x="4494064" y="1284511"/>
                </a:lnTo>
                <a:cubicBezTo>
                  <a:pt x="4491436" y="1288808"/>
                  <a:pt x="4489075" y="1293117"/>
                  <a:pt x="4487745" y="1297660"/>
                </a:cubicBezTo>
                <a:cubicBezTo>
                  <a:pt x="4521914" y="1300656"/>
                  <a:pt x="4482088" y="1336801"/>
                  <a:pt x="4510831" y="1331158"/>
                </a:cubicBezTo>
                <a:cubicBezTo>
                  <a:pt x="4509485" y="1356644"/>
                  <a:pt x="4537196" y="1344587"/>
                  <a:pt x="4509149" y="1367911"/>
                </a:cubicBezTo>
                <a:cubicBezTo>
                  <a:pt x="4525575" y="1402569"/>
                  <a:pt x="4519252" y="1443943"/>
                  <a:pt x="4530734" y="1480066"/>
                </a:cubicBezTo>
                <a:lnTo>
                  <a:pt x="4531332" y="1481140"/>
                </a:lnTo>
                <a:lnTo>
                  <a:pt x="4523757" y="1500827"/>
                </a:lnTo>
                <a:lnTo>
                  <a:pt x="4517749" y="1528834"/>
                </a:lnTo>
                <a:lnTo>
                  <a:pt x="4510978" y="1526104"/>
                </a:lnTo>
                <a:cubicBezTo>
                  <a:pt x="4505305" y="1525236"/>
                  <a:pt x="4507721" y="1530251"/>
                  <a:pt x="4513177" y="1537822"/>
                </a:cubicBezTo>
                <a:lnTo>
                  <a:pt x="4515243" y="1540521"/>
                </a:lnTo>
                <a:lnTo>
                  <a:pt x="4514146" y="1545627"/>
                </a:lnTo>
                <a:cubicBezTo>
                  <a:pt x="4512031" y="1559801"/>
                  <a:pt x="4511188" y="1572109"/>
                  <a:pt x="4512185" y="1579228"/>
                </a:cubicBezTo>
                <a:cubicBezTo>
                  <a:pt x="4545845" y="1639398"/>
                  <a:pt x="4550705" y="1726741"/>
                  <a:pt x="4554335" y="1818364"/>
                </a:cubicBezTo>
                <a:cubicBezTo>
                  <a:pt x="4560401" y="1899079"/>
                  <a:pt x="4548295" y="2018831"/>
                  <a:pt x="4548582" y="2063518"/>
                </a:cubicBezTo>
                <a:lnTo>
                  <a:pt x="4556056" y="2086487"/>
                </a:lnTo>
                <a:lnTo>
                  <a:pt x="4554275" y="2089340"/>
                </a:lnTo>
                <a:cubicBezTo>
                  <a:pt x="4550593" y="2102174"/>
                  <a:pt x="4551716" y="2110234"/>
                  <a:pt x="4554956" y="2116163"/>
                </a:cubicBezTo>
                <a:lnTo>
                  <a:pt x="4560492" y="2121961"/>
                </a:lnTo>
                <a:lnTo>
                  <a:pt x="4571444" y="2176482"/>
                </a:lnTo>
                <a:lnTo>
                  <a:pt x="4575448" y="2237907"/>
                </a:lnTo>
                <a:lnTo>
                  <a:pt x="4573513" y="2238688"/>
                </a:lnTo>
                <a:cubicBezTo>
                  <a:pt x="4569330" y="2241686"/>
                  <a:pt x="4566526" y="2246244"/>
                  <a:pt x="4566533" y="2254203"/>
                </a:cubicBezTo>
                <a:cubicBezTo>
                  <a:pt x="4536852" y="2242405"/>
                  <a:pt x="4555170" y="2259280"/>
                  <a:pt x="4557814" y="2283790"/>
                </a:cubicBezTo>
                <a:cubicBezTo>
                  <a:pt x="4512304" y="2270934"/>
                  <a:pt x="4537738" y="2340304"/>
                  <a:pt x="4512647" y="2352361"/>
                </a:cubicBezTo>
                <a:cubicBezTo>
                  <a:pt x="4515616" y="2370657"/>
                  <a:pt x="4517925" y="2389769"/>
                  <a:pt x="4519328" y="2409295"/>
                </a:cubicBezTo>
                <a:lnTo>
                  <a:pt x="4519571" y="2420793"/>
                </a:lnTo>
                <a:lnTo>
                  <a:pt x="4519120" y="2421041"/>
                </a:lnTo>
                <a:cubicBezTo>
                  <a:pt x="4518201" y="2423576"/>
                  <a:pt x="4517918" y="2427373"/>
                  <a:pt x="4518471" y="2433205"/>
                </a:cubicBezTo>
                <a:lnTo>
                  <a:pt x="4461595" y="2530080"/>
                </a:lnTo>
                <a:cubicBezTo>
                  <a:pt x="4445853" y="2584934"/>
                  <a:pt x="4405533" y="2605402"/>
                  <a:pt x="4412936" y="2666699"/>
                </a:cubicBezTo>
                <a:cubicBezTo>
                  <a:pt x="4398065" y="2717991"/>
                  <a:pt x="4372927" y="2756371"/>
                  <a:pt x="4370093" y="2804588"/>
                </a:cubicBezTo>
                <a:cubicBezTo>
                  <a:pt x="4347398" y="2879436"/>
                  <a:pt x="4272392" y="2939011"/>
                  <a:pt x="4262477" y="3058637"/>
                </a:cubicBezTo>
                <a:cubicBezTo>
                  <a:pt x="4283714" y="3099999"/>
                  <a:pt x="4256160" y="3144249"/>
                  <a:pt x="4253454" y="3179447"/>
                </a:cubicBezTo>
                <a:cubicBezTo>
                  <a:pt x="4259242" y="3200557"/>
                  <a:pt x="4257117" y="3211737"/>
                  <a:pt x="4239228" y="3217364"/>
                </a:cubicBezTo>
                <a:cubicBezTo>
                  <a:pt x="4268875" y="3316502"/>
                  <a:pt x="4225924" y="3257304"/>
                  <a:pt x="4222932" y="3330364"/>
                </a:cubicBezTo>
                <a:cubicBezTo>
                  <a:pt x="4224428" y="3395928"/>
                  <a:pt x="4215196" y="3463236"/>
                  <a:pt x="4248669" y="3547193"/>
                </a:cubicBezTo>
                <a:cubicBezTo>
                  <a:pt x="4260183" y="3566053"/>
                  <a:pt x="4256781" y="3592027"/>
                  <a:pt x="4241070" y="3605210"/>
                </a:cubicBezTo>
                <a:cubicBezTo>
                  <a:pt x="4238364" y="3607478"/>
                  <a:pt x="4235392" y="3609274"/>
                  <a:pt x="4232239" y="3610540"/>
                </a:cubicBezTo>
                <a:cubicBezTo>
                  <a:pt x="4258208" y="3664330"/>
                  <a:pt x="4231517" y="3673159"/>
                  <a:pt x="4251881" y="3702764"/>
                </a:cubicBezTo>
                <a:cubicBezTo>
                  <a:pt x="4242939" y="3759891"/>
                  <a:pt x="4201773" y="3786712"/>
                  <a:pt x="4219293" y="3813528"/>
                </a:cubicBezTo>
                <a:cubicBezTo>
                  <a:pt x="4207910" y="3838914"/>
                  <a:pt x="4167663" y="3859754"/>
                  <a:pt x="4184863" y="3893255"/>
                </a:cubicBezTo>
                <a:cubicBezTo>
                  <a:pt x="4163644" y="3884625"/>
                  <a:pt x="4188862" y="3931915"/>
                  <a:pt x="4169808" y="3939619"/>
                </a:cubicBezTo>
                <a:cubicBezTo>
                  <a:pt x="4154129" y="3943837"/>
                  <a:pt x="4158129" y="3959170"/>
                  <a:pt x="4154137" y="3971517"/>
                </a:cubicBezTo>
                <a:cubicBezTo>
                  <a:pt x="4139069" y="3981495"/>
                  <a:pt x="4133844" y="4042203"/>
                  <a:pt x="4139625" y="4062614"/>
                </a:cubicBezTo>
                <a:cubicBezTo>
                  <a:pt x="4165622" y="4119195"/>
                  <a:pt x="4107101" y="4172348"/>
                  <a:pt x="4126180" y="4217749"/>
                </a:cubicBezTo>
                <a:cubicBezTo>
                  <a:pt x="4128014" y="4267056"/>
                  <a:pt x="4089563" y="4286360"/>
                  <a:pt x="4072389" y="4317623"/>
                </a:cubicBezTo>
                <a:cubicBezTo>
                  <a:pt x="4062182" y="4356545"/>
                  <a:pt x="4071264" y="4384138"/>
                  <a:pt x="4064937" y="4451279"/>
                </a:cubicBezTo>
                <a:cubicBezTo>
                  <a:pt x="4050628" y="4512697"/>
                  <a:pt x="4048851" y="4652154"/>
                  <a:pt x="4034424" y="4720470"/>
                </a:cubicBezTo>
                <a:cubicBezTo>
                  <a:pt x="3973937" y="4868361"/>
                  <a:pt x="4025760" y="4964348"/>
                  <a:pt x="4016334" y="5052878"/>
                </a:cubicBezTo>
                <a:cubicBezTo>
                  <a:pt x="3999794" y="5123327"/>
                  <a:pt x="4021855" y="5194887"/>
                  <a:pt x="3977865" y="5251650"/>
                </a:cubicBezTo>
                <a:cubicBezTo>
                  <a:pt x="3973961" y="5317292"/>
                  <a:pt x="3987477" y="5410025"/>
                  <a:pt x="3997669" y="5413392"/>
                </a:cubicBezTo>
                <a:cubicBezTo>
                  <a:pt x="3969262" y="5397845"/>
                  <a:pt x="3981248" y="5449403"/>
                  <a:pt x="3981869" y="5471875"/>
                </a:cubicBezTo>
                <a:cubicBezTo>
                  <a:pt x="3957580" y="5534944"/>
                  <a:pt x="3976666" y="5598829"/>
                  <a:pt x="3901990" y="5708604"/>
                </a:cubicBezTo>
                <a:cubicBezTo>
                  <a:pt x="3897618" y="5810136"/>
                  <a:pt x="3870199" y="5788842"/>
                  <a:pt x="3860571" y="5821275"/>
                </a:cubicBezTo>
                <a:cubicBezTo>
                  <a:pt x="3868171" y="5831278"/>
                  <a:pt x="3866949" y="5900968"/>
                  <a:pt x="3849074" y="5900679"/>
                </a:cubicBezTo>
                <a:cubicBezTo>
                  <a:pt x="3871964" y="5925143"/>
                  <a:pt x="3834226" y="5972433"/>
                  <a:pt x="3841809" y="5992005"/>
                </a:cubicBezTo>
                <a:cubicBezTo>
                  <a:pt x="3848533" y="6035132"/>
                  <a:pt x="3834497" y="6078819"/>
                  <a:pt x="3832901" y="6122412"/>
                </a:cubicBezTo>
                <a:cubicBezTo>
                  <a:pt x="3799640" y="6263751"/>
                  <a:pt x="3784898" y="6198720"/>
                  <a:pt x="3804166" y="6389843"/>
                </a:cubicBezTo>
                <a:cubicBezTo>
                  <a:pt x="3799226" y="6482285"/>
                  <a:pt x="3740829" y="6538361"/>
                  <a:pt x="3736537" y="6595214"/>
                </a:cubicBezTo>
                <a:cubicBezTo>
                  <a:pt x="3692112" y="6745846"/>
                  <a:pt x="3660956" y="6804405"/>
                  <a:pt x="3649707" y="6848925"/>
                </a:cubicBezTo>
                <a:lnTo>
                  <a:pt x="3649314" y="6857996"/>
                </a:lnTo>
                <a:lnTo>
                  <a:pt x="4585648" y="6857996"/>
                </a:lnTo>
                <a:lnTo>
                  <a:pt x="4585648" y="6857998"/>
                </a:lnTo>
                <a:lnTo>
                  <a:pt x="0" y="68579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26EFF4D-BA08-B04C-B9A8-D6BA5BDB7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7859" y="2147356"/>
            <a:ext cx="5683624" cy="410702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7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Picture 207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74" name="Ink 207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2074" name="Ink 207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076" name="Rectangle 2075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8" name="Rectangle 2077">
            <a:extLst>
              <a:ext uri="{FF2B5EF4-FFF2-40B4-BE49-F238E27FC236}">
                <a16:creationId xmlns:a16="http://schemas.microsoft.com/office/drawing/2014/main" id="{0AD20437-C88A-4F45-9C6D-DA32B29A4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01123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299D5D9-1BCE-8DBE-8220-B6111A776A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898"/>
          <a:stretch/>
        </p:blipFill>
        <p:spPr bwMode="auto">
          <a:xfrm>
            <a:off x="6136994" y="12"/>
            <a:ext cx="6055017" cy="3428999"/>
          </a:xfrm>
          <a:custGeom>
            <a:avLst/>
            <a:gdLst/>
            <a:ahLst/>
            <a:cxnLst/>
            <a:rect l="l" t="t" r="r" b="b"/>
            <a:pathLst>
              <a:path w="6055017" h="3428999">
                <a:moveTo>
                  <a:pt x="711944" y="0"/>
                </a:moveTo>
                <a:lnTo>
                  <a:pt x="6055017" y="0"/>
                </a:lnTo>
                <a:lnTo>
                  <a:pt x="6055017" y="3428999"/>
                </a:lnTo>
                <a:lnTo>
                  <a:pt x="32307" y="3428999"/>
                </a:lnTo>
                <a:lnTo>
                  <a:pt x="34693" y="3410051"/>
                </a:lnTo>
                <a:cubicBezTo>
                  <a:pt x="37039" y="3395347"/>
                  <a:pt x="38143" y="3381819"/>
                  <a:pt x="32792" y="3373027"/>
                </a:cubicBezTo>
                <a:cubicBezTo>
                  <a:pt x="29961" y="3298527"/>
                  <a:pt x="20335" y="3290617"/>
                  <a:pt x="14318" y="3222737"/>
                </a:cubicBezTo>
                <a:cubicBezTo>
                  <a:pt x="11384" y="3146284"/>
                  <a:pt x="-6116" y="3184007"/>
                  <a:pt x="2241" y="3118188"/>
                </a:cubicBezTo>
                <a:cubicBezTo>
                  <a:pt x="16306" y="3109217"/>
                  <a:pt x="34183" y="3024732"/>
                  <a:pt x="27952" y="3003808"/>
                </a:cubicBezTo>
                <a:cubicBezTo>
                  <a:pt x="27563" y="2966753"/>
                  <a:pt x="27366" y="2989870"/>
                  <a:pt x="27149" y="2944921"/>
                </a:cubicBezTo>
                <a:lnTo>
                  <a:pt x="41941" y="2877744"/>
                </a:lnTo>
                <a:cubicBezTo>
                  <a:pt x="36258" y="2880724"/>
                  <a:pt x="54303" y="2822146"/>
                  <a:pt x="53926" y="2807161"/>
                </a:cubicBezTo>
                <a:cubicBezTo>
                  <a:pt x="56083" y="2775643"/>
                  <a:pt x="30060" y="2769288"/>
                  <a:pt x="53334" y="2752347"/>
                </a:cubicBezTo>
                <a:lnTo>
                  <a:pt x="60008" y="2748299"/>
                </a:lnTo>
                <a:cubicBezTo>
                  <a:pt x="60210" y="2745962"/>
                  <a:pt x="60411" y="2743625"/>
                  <a:pt x="60613" y="2741288"/>
                </a:cubicBezTo>
                <a:cubicBezTo>
                  <a:pt x="60116" y="2737657"/>
                  <a:pt x="58269" y="2735847"/>
                  <a:pt x="53819" y="2737160"/>
                </a:cubicBezTo>
                <a:cubicBezTo>
                  <a:pt x="70191" y="2705347"/>
                  <a:pt x="64153" y="2699356"/>
                  <a:pt x="66799" y="2659631"/>
                </a:cubicBezTo>
                <a:cubicBezTo>
                  <a:pt x="77943" y="2612127"/>
                  <a:pt x="64846" y="2628594"/>
                  <a:pt x="86795" y="2573336"/>
                </a:cubicBezTo>
                <a:cubicBezTo>
                  <a:pt x="96119" y="2559732"/>
                  <a:pt x="108676" y="2541339"/>
                  <a:pt x="108890" y="2528057"/>
                </a:cubicBezTo>
                <a:lnTo>
                  <a:pt x="137074" y="2489594"/>
                </a:lnTo>
                <a:cubicBezTo>
                  <a:pt x="138076" y="2487774"/>
                  <a:pt x="138422" y="2473350"/>
                  <a:pt x="137897" y="2468303"/>
                </a:cubicBezTo>
                <a:lnTo>
                  <a:pt x="155171" y="2460480"/>
                </a:lnTo>
                <a:lnTo>
                  <a:pt x="147972" y="2423535"/>
                </a:lnTo>
                <a:lnTo>
                  <a:pt x="155293" y="2404394"/>
                </a:lnTo>
                <a:cubicBezTo>
                  <a:pt x="172891" y="2392610"/>
                  <a:pt x="160687" y="2347474"/>
                  <a:pt x="168818" y="2324643"/>
                </a:cubicBezTo>
                <a:cubicBezTo>
                  <a:pt x="169390" y="2297698"/>
                  <a:pt x="193082" y="2284202"/>
                  <a:pt x="198340" y="2255535"/>
                </a:cubicBezTo>
                <a:cubicBezTo>
                  <a:pt x="214268" y="2249648"/>
                  <a:pt x="228319" y="2207828"/>
                  <a:pt x="217338" y="2184679"/>
                </a:cubicBezTo>
                <a:lnTo>
                  <a:pt x="242924" y="2093132"/>
                </a:lnTo>
                <a:cubicBezTo>
                  <a:pt x="264937" y="2084587"/>
                  <a:pt x="280562" y="1985868"/>
                  <a:pt x="290446" y="1950235"/>
                </a:cubicBezTo>
                <a:cubicBezTo>
                  <a:pt x="308239" y="1920183"/>
                  <a:pt x="350073" y="1898905"/>
                  <a:pt x="361001" y="1861568"/>
                </a:cubicBezTo>
                <a:cubicBezTo>
                  <a:pt x="367163" y="1810687"/>
                  <a:pt x="352049" y="1869507"/>
                  <a:pt x="356015" y="1809499"/>
                </a:cubicBezTo>
                <a:cubicBezTo>
                  <a:pt x="355145" y="1754297"/>
                  <a:pt x="367821" y="1767680"/>
                  <a:pt x="375846" y="1693716"/>
                </a:cubicBezTo>
                <a:cubicBezTo>
                  <a:pt x="374712" y="1654244"/>
                  <a:pt x="382062" y="1627007"/>
                  <a:pt x="381776" y="1605195"/>
                </a:cubicBezTo>
                <a:cubicBezTo>
                  <a:pt x="389848" y="1568952"/>
                  <a:pt x="392552" y="1564518"/>
                  <a:pt x="396301" y="1516217"/>
                </a:cubicBezTo>
                <a:cubicBezTo>
                  <a:pt x="401397" y="1488452"/>
                  <a:pt x="428137" y="1457870"/>
                  <a:pt x="409866" y="1429841"/>
                </a:cubicBezTo>
                <a:cubicBezTo>
                  <a:pt x="422203" y="1412325"/>
                  <a:pt x="460064" y="1413592"/>
                  <a:pt x="442210" y="1380081"/>
                </a:cubicBezTo>
                <a:cubicBezTo>
                  <a:pt x="464590" y="1394128"/>
                  <a:pt x="443394" y="1335176"/>
                  <a:pt x="463662" y="1334891"/>
                </a:cubicBezTo>
                <a:cubicBezTo>
                  <a:pt x="480316" y="1336427"/>
                  <a:pt x="515162" y="1194568"/>
                  <a:pt x="519523" y="1185551"/>
                </a:cubicBezTo>
                <a:cubicBezTo>
                  <a:pt x="527731" y="1149210"/>
                  <a:pt x="536547" y="1148087"/>
                  <a:pt x="542909" y="1111168"/>
                </a:cubicBezTo>
                <a:cubicBezTo>
                  <a:pt x="555522" y="1057226"/>
                  <a:pt x="531818" y="1022543"/>
                  <a:pt x="543055" y="993353"/>
                </a:cubicBezTo>
                <a:cubicBezTo>
                  <a:pt x="559986" y="960214"/>
                  <a:pt x="580459" y="867450"/>
                  <a:pt x="592544" y="813953"/>
                </a:cubicBezTo>
                <a:cubicBezTo>
                  <a:pt x="604272" y="746430"/>
                  <a:pt x="608119" y="666470"/>
                  <a:pt x="613420" y="588218"/>
                </a:cubicBezTo>
                <a:cubicBezTo>
                  <a:pt x="604962" y="475380"/>
                  <a:pt x="590630" y="536119"/>
                  <a:pt x="596055" y="376479"/>
                </a:cubicBezTo>
                <a:lnTo>
                  <a:pt x="605018" y="280992"/>
                </a:lnTo>
                <a:cubicBezTo>
                  <a:pt x="604854" y="276227"/>
                  <a:pt x="610771" y="223140"/>
                  <a:pt x="610608" y="218374"/>
                </a:cubicBezTo>
                <a:lnTo>
                  <a:pt x="604880" y="188178"/>
                </a:lnTo>
                <a:lnTo>
                  <a:pt x="630913" y="152404"/>
                </a:lnTo>
                <a:cubicBezTo>
                  <a:pt x="640688" y="136342"/>
                  <a:pt x="647365" y="122048"/>
                  <a:pt x="663530" y="91810"/>
                </a:cubicBezTo>
                <a:lnTo>
                  <a:pt x="705264" y="30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0F32288-401A-3E25-271F-BD2A2376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5083221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La familia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ED4CFFE-AB84-B6DF-A4EE-CDE64B46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0879" y="2147357"/>
            <a:ext cx="4554791" cy="410702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  <p:pic>
        <p:nvPicPr>
          <p:cNvPr id="2056" name="Picture 8" descr="Todo sobre mi madre (1999) - Filmaffinity">
            <a:extLst>
              <a:ext uri="{FF2B5EF4-FFF2-40B4-BE49-F238E27FC236}">
                <a16:creationId xmlns:a16="http://schemas.microsoft.com/office/drawing/2014/main" id="{3C5803FB-1CC6-347D-D65D-0CE3256B2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 bwMode="auto">
          <a:xfrm>
            <a:off x="6095990" y="3428989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6096000" h="3429000">
                <a:moveTo>
                  <a:pt x="7329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436073" y="3429000"/>
                </a:lnTo>
                <a:lnTo>
                  <a:pt x="427332" y="3410468"/>
                </a:lnTo>
                <a:cubicBezTo>
                  <a:pt x="419323" y="3391643"/>
                  <a:pt x="413863" y="3372861"/>
                  <a:pt x="421685" y="3366814"/>
                </a:cubicBezTo>
                <a:cubicBezTo>
                  <a:pt x="417583" y="3332384"/>
                  <a:pt x="433681" y="3294011"/>
                  <a:pt x="423663" y="3247798"/>
                </a:cubicBezTo>
                <a:cubicBezTo>
                  <a:pt x="421194" y="3188032"/>
                  <a:pt x="418245" y="3205513"/>
                  <a:pt x="412524" y="3110724"/>
                </a:cubicBezTo>
                <a:cubicBezTo>
                  <a:pt x="404022" y="3069386"/>
                  <a:pt x="436006" y="3027577"/>
                  <a:pt x="419732" y="3004503"/>
                </a:cubicBezTo>
                <a:cubicBezTo>
                  <a:pt x="407578" y="2949657"/>
                  <a:pt x="388511" y="2896851"/>
                  <a:pt x="363651" y="2842588"/>
                </a:cubicBezTo>
                <a:cubicBezTo>
                  <a:pt x="332103" y="2797699"/>
                  <a:pt x="331554" y="2711800"/>
                  <a:pt x="263212" y="2651456"/>
                </a:cubicBezTo>
                <a:cubicBezTo>
                  <a:pt x="235935" y="2585326"/>
                  <a:pt x="214760" y="2535145"/>
                  <a:pt x="194330" y="2484251"/>
                </a:cubicBezTo>
                <a:cubicBezTo>
                  <a:pt x="184580" y="2468441"/>
                  <a:pt x="154039" y="2380429"/>
                  <a:pt x="140630" y="2346096"/>
                </a:cubicBezTo>
                <a:cubicBezTo>
                  <a:pt x="76681" y="2257531"/>
                  <a:pt x="91260" y="2243719"/>
                  <a:pt x="77185" y="2144811"/>
                </a:cubicBezTo>
                <a:cubicBezTo>
                  <a:pt x="66953" y="2112233"/>
                  <a:pt x="67414" y="2096078"/>
                  <a:pt x="50887" y="2061697"/>
                </a:cubicBezTo>
                <a:lnTo>
                  <a:pt x="27133" y="1969379"/>
                </a:lnTo>
                <a:lnTo>
                  <a:pt x="29988" y="1961973"/>
                </a:lnTo>
                <a:lnTo>
                  <a:pt x="31559" y="1961231"/>
                </a:lnTo>
                <a:lnTo>
                  <a:pt x="14905" y="1880268"/>
                </a:lnTo>
                <a:cubicBezTo>
                  <a:pt x="12271" y="1874644"/>
                  <a:pt x="-805" y="1860096"/>
                  <a:pt x="2188" y="1847922"/>
                </a:cubicBezTo>
                <a:lnTo>
                  <a:pt x="21879" y="1779161"/>
                </a:lnTo>
                <a:lnTo>
                  <a:pt x="27968" y="1733684"/>
                </a:lnTo>
                <a:cubicBezTo>
                  <a:pt x="25035" y="1726530"/>
                  <a:pt x="21617" y="1619937"/>
                  <a:pt x="16511" y="1614373"/>
                </a:cubicBezTo>
                <a:cubicBezTo>
                  <a:pt x="47946" y="1547691"/>
                  <a:pt x="4394" y="1556097"/>
                  <a:pt x="12613" y="1479987"/>
                </a:cubicBezTo>
                <a:cubicBezTo>
                  <a:pt x="15110" y="1387360"/>
                  <a:pt x="4986" y="1320420"/>
                  <a:pt x="4190" y="1214801"/>
                </a:cubicBezTo>
                <a:cubicBezTo>
                  <a:pt x="3611" y="1152457"/>
                  <a:pt x="-6268" y="1080052"/>
                  <a:pt x="6503" y="966549"/>
                </a:cubicBezTo>
                <a:cubicBezTo>
                  <a:pt x="10182" y="901722"/>
                  <a:pt x="25065" y="884915"/>
                  <a:pt x="20609" y="845066"/>
                </a:cubicBezTo>
                <a:cubicBezTo>
                  <a:pt x="20199" y="816540"/>
                  <a:pt x="19791" y="788014"/>
                  <a:pt x="19381" y="759488"/>
                </a:cubicBezTo>
                <a:lnTo>
                  <a:pt x="21672" y="741102"/>
                </a:lnTo>
                <a:lnTo>
                  <a:pt x="30720" y="737125"/>
                </a:lnTo>
                <a:lnTo>
                  <a:pt x="23211" y="691098"/>
                </a:lnTo>
                <a:cubicBezTo>
                  <a:pt x="25461" y="680873"/>
                  <a:pt x="43338" y="650431"/>
                  <a:pt x="42062" y="637700"/>
                </a:cubicBezTo>
                <a:cubicBezTo>
                  <a:pt x="23297" y="593852"/>
                  <a:pt x="30263" y="601340"/>
                  <a:pt x="41571" y="540174"/>
                </a:cubicBezTo>
                <a:cubicBezTo>
                  <a:pt x="35397" y="519975"/>
                  <a:pt x="35174" y="428356"/>
                  <a:pt x="46636" y="415352"/>
                </a:cubicBezTo>
                <a:cubicBezTo>
                  <a:pt x="48960" y="401821"/>
                  <a:pt x="44602" y="386587"/>
                  <a:pt x="56977" y="379461"/>
                </a:cubicBezTo>
                <a:cubicBezTo>
                  <a:pt x="71829" y="368123"/>
                  <a:pt x="47958" y="323384"/>
                  <a:pt x="65759" y="328645"/>
                </a:cubicBezTo>
                <a:cubicBezTo>
                  <a:pt x="49386" y="296830"/>
                  <a:pt x="65237" y="231983"/>
                  <a:pt x="72589" y="203608"/>
                </a:cubicBezTo>
                <a:cubicBezTo>
                  <a:pt x="75524" y="153257"/>
                  <a:pt x="77980" y="142710"/>
                  <a:pt x="78370" y="105992"/>
                </a:cubicBezTo>
                <a:cubicBezTo>
                  <a:pt x="80828" y="104127"/>
                  <a:pt x="70890" y="52128"/>
                  <a:pt x="70125" y="251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60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3078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90" name="Ink 3080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3090" name="Ink 3080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3091" name="Rectangle 3082">
            <a:extLst>
              <a:ext uri="{FF2B5EF4-FFF2-40B4-BE49-F238E27FC236}">
                <a16:creationId xmlns:a16="http://schemas.microsoft.com/office/drawing/2014/main" id="{FCE8BBC4-555B-4EEA-8B5C-5B44656F9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C83DCA-2F3F-4467-87E9-B745F6234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603622"/>
            <a:ext cx="5004776" cy="24134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Otros temas típicos de Almodóvar</a:t>
            </a:r>
          </a:p>
        </p:txBody>
      </p:sp>
      <p:sp>
        <p:nvSpPr>
          <p:cNvPr id="3092" name="Freeform: Shape 3084">
            <a:extLst>
              <a:ext uri="{FF2B5EF4-FFF2-40B4-BE49-F238E27FC236}">
                <a16:creationId xmlns:a16="http://schemas.microsoft.com/office/drawing/2014/main" id="{44704DC3-DE99-4AC8-9945-00EF66EB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1447" y="0"/>
            <a:ext cx="6200553" cy="6858000"/>
          </a:xfrm>
          <a:custGeom>
            <a:avLst/>
            <a:gdLst>
              <a:gd name="connsiteX0" fmla="*/ 509785 w 6292079"/>
              <a:gd name="connsiteY0" fmla="*/ 0 h 6858000"/>
              <a:gd name="connsiteX1" fmla="*/ 4089208 w 6292079"/>
              <a:gd name="connsiteY1" fmla="*/ 0 h 6858000"/>
              <a:gd name="connsiteX2" fmla="*/ 4500513 w 6292079"/>
              <a:gd name="connsiteY2" fmla="*/ 0 h 6858000"/>
              <a:gd name="connsiteX3" fmla="*/ 4642260 w 6292079"/>
              <a:gd name="connsiteY3" fmla="*/ 0 h 6858000"/>
              <a:gd name="connsiteX4" fmla="*/ 6127274 w 6292079"/>
              <a:gd name="connsiteY4" fmla="*/ 0 h 6858000"/>
              <a:gd name="connsiteX5" fmla="*/ 6292079 w 6292079"/>
              <a:gd name="connsiteY5" fmla="*/ 0 h 6858000"/>
              <a:gd name="connsiteX6" fmla="*/ 6292079 w 6292079"/>
              <a:gd name="connsiteY6" fmla="*/ 6858000 h 6858000"/>
              <a:gd name="connsiteX7" fmla="*/ 6127274 w 6292079"/>
              <a:gd name="connsiteY7" fmla="*/ 6858000 h 6858000"/>
              <a:gd name="connsiteX8" fmla="*/ 4642260 w 6292079"/>
              <a:gd name="connsiteY8" fmla="*/ 6858000 h 6858000"/>
              <a:gd name="connsiteX9" fmla="*/ 4500513 w 6292079"/>
              <a:gd name="connsiteY9" fmla="*/ 6858000 h 6858000"/>
              <a:gd name="connsiteX10" fmla="*/ 4089208 w 6292079"/>
              <a:gd name="connsiteY10" fmla="*/ 6858000 h 6858000"/>
              <a:gd name="connsiteX11" fmla="*/ 435967 w 6292079"/>
              <a:gd name="connsiteY11" fmla="*/ 6858000 h 6858000"/>
              <a:gd name="connsiteX12" fmla="*/ 439099 w 6292079"/>
              <a:gd name="connsiteY12" fmla="*/ 6835478 h 6858000"/>
              <a:gd name="connsiteX13" fmla="*/ 443695 w 6292079"/>
              <a:gd name="connsiteY13" fmla="*/ 6725985 h 6858000"/>
              <a:gd name="connsiteX14" fmla="*/ 428041 w 6292079"/>
              <a:gd name="connsiteY14" fmla="*/ 6661430 h 6858000"/>
              <a:gd name="connsiteX15" fmla="*/ 376884 w 6292079"/>
              <a:gd name="connsiteY15" fmla="*/ 6504597 h 6858000"/>
              <a:gd name="connsiteX16" fmla="*/ 269239 w 6292079"/>
              <a:gd name="connsiteY16" fmla="*/ 6290076 h 6858000"/>
              <a:gd name="connsiteX17" fmla="*/ 219811 w 6292079"/>
              <a:gd name="connsiteY17" fmla="*/ 6127001 h 6858000"/>
              <a:gd name="connsiteX18" fmla="*/ 205094 w 6292079"/>
              <a:gd name="connsiteY18" fmla="*/ 6073766 h 6858000"/>
              <a:gd name="connsiteX19" fmla="*/ 150183 w 6292079"/>
              <a:gd name="connsiteY19" fmla="*/ 6014538 h 6858000"/>
              <a:gd name="connsiteX20" fmla="*/ 117093 w 6292079"/>
              <a:gd name="connsiteY20" fmla="*/ 5729681 h 6858000"/>
              <a:gd name="connsiteX21" fmla="*/ 46363 w 6292079"/>
              <a:gd name="connsiteY21" fmla="*/ 5613732 h 6858000"/>
              <a:gd name="connsiteX22" fmla="*/ 29717 w 6292079"/>
              <a:gd name="connsiteY22" fmla="*/ 5572630 h 6858000"/>
              <a:gd name="connsiteX23" fmla="*/ 32614 w 6292079"/>
              <a:gd name="connsiteY23" fmla="*/ 5564839 h 6858000"/>
              <a:gd name="connsiteX24" fmla="*/ 34209 w 6292079"/>
              <a:gd name="connsiteY24" fmla="*/ 5564057 h 6858000"/>
              <a:gd name="connsiteX25" fmla="*/ 17311 w 6292079"/>
              <a:gd name="connsiteY25" fmla="*/ 5442591 h 6858000"/>
              <a:gd name="connsiteX26" fmla="*/ 16750 w 6292079"/>
              <a:gd name="connsiteY26" fmla="*/ 5415829 h 6858000"/>
              <a:gd name="connsiteX27" fmla="*/ 18217 w 6292079"/>
              <a:gd name="connsiteY27" fmla="*/ 5412980 h 6858000"/>
              <a:gd name="connsiteX28" fmla="*/ 12055 w 6292079"/>
              <a:gd name="connsiteY28" fmla="*/ 5390064 h 6858000"/>
              <a:gd name="connsiteX29" fmla="*/ 0 w 6292079"/>
              <a:gd name="connsiteY29" fmla="*/ 5369830 h 6858000"/>
              <a:gd name="connsiteX30" fmla="*/ 32211 w 6292079"/>
              <a:gd name="connsiteY30" fmla="*/ 5145466 h 6858000"/>
              <a:gd name="connsiteX31" fmla="*/ 40891 w 6292079"/>
              <a:gd name="connsiteY31" fmla="*/ 4778922 h 6858000"/>
              <a:gd name="connsiteX32" fmla="*/ 16777 w 6292079"/>
              <a:gd name="connsiteY32" fmla="*/ 4554239 h 6858000"/>
              <a:gd name="connsiteX33" fmla="*/ 25115 w 6292079"/>
              <a:gd name="connsiteY33" fmla="*/ 4402702 h 6858000"/>
              <a:gd name="connsiteX34" fmla="*/ 8134 w 6292079"/>
              <a:gd name="connsiteY34" fmla="*/ 4331397 h 6858000"/>
              <a:gd name="connsiteX35" fmla="*/ 21852 w 6292079"/>
              <a:gd name="connsiteY35" fmla="*/ 4299998 h 6858000"/>
              <a:gd name="connsiteX36" fmla="*/ 24178 w 6292079"/>
              <a:gd name="connsiteY36" fmla="*/ 4280659 h 6858000"/>
              <a:gd name="connsiteX37" fmla="*/ 33357 w 6292079"/>
              <a:gd name="connsiteY37" fmla="*/ 4276475 h 6858000"/>
              <a:gd name="connsiteX38" fmla="*/ 42965 w 6292079"/>
              <a:gd name="connsiteY38" fmla="*/ 4248279 h 6858000"/>
              <a:gd name="connsiteX39" fmla="*/ 44865 w 6292079"/>
              <a:gd name="connsiteY39" fmla="*/ 4212329 h 6858000"/>
              <a:gd name="connsiteX40" fmla="*/ 44366 w 6292079"/>
              <a:gd name="connsiteY40" fmla="*/ 4040266 h 6858000"/>
              <a:gd name="connsiteX41" fmla="*/ 49504 w 6292079"/>
              <a:gd name="connsiteY41" fmla="*/ 3938016 h 6858000"/>
              <a:gd name="connsiteX42" fmla="*/ 59997 w 6292079"/>
              <a:gd name="connsiteY42" fmla="*/ 3900263 h 6858000"/>
              <a:gd name="connsiteX43" fmla="*/ 68907 w 6292079"/>
              <a:gd name="connsiteY43" fmla="*/ 3846813 h 6858000"/>
              <a:gd name="connsiteX44" fmla="*/ 75836 w 6292079"/>
              <a:gd name="connsiteY44" fmla="*/ 3715292 h 6858000"/>
              <a:gd name="connsiteX45" fmla="*/ 86775 w 6292079"/>
              <a:gd name="connsiteY45" fmla="*/ 3529044 h 6858000"/>
              <a:gd name="connsiteX46" fmla="*/ 93628 w 6292079"/>
              <a:gd name="connsiteY46" fmla="*/ 3521593 h 6858000"/>
              <a:gd name="connsiteX47" fmla="*/ 95551 w 6292079"/>
              <a:gd name="connsiteY47" fmla="*/ 3456775 h 6858000"/>
              <a:gd name="connsiteX48" fmla="*/ 58296 w 6292079"/>
              <a:gd name="connsiteY48" fmla="*/ 3224475 h 6858000"/>
              <a:gd name="connsiteX49" fmla="*/ 63270 w 6292079"/>
              <a:gd name="connsiteY49" fmla="*/ 3097947 h 6858000"/>
              <a:gd name="connsiteX50" fmla="*/ 72130 w 6292079"/>
              <a:gd name="connsiteY50" fmla="*/ 3053885 h 6858000"/>
              <a:gd name="connsiteX51" fmla="*/ 86532 w 6292079"/>
              <a:gd name="connsiteY51" fmla="*/ 2980007 h 6858000"/>
              <a:gd name="connsiteX52" fmla="*/ 111003 w 6292079"/>
              <a:gd name="connsiteY52" fmla="*/ 2914025 h 6858000"/>
              <a:gd name="connsiteX53" fmla="*/ 98482 w 6292079"/>
              <a:gd name="connsiteY53" fmla="*/ 2847042 h 6858000"/>
              <a:gd name="connsiteX54" fmla="*/ 97880 w 6292079"/>
              <a:gd name="connsiteY54" fmla="*/ 2789385 h 6858000"/>
              <a:gd name="connsiteX55" fmla="*/ 104654 w 6292079"/>
              <a:gd name="connsiteY55" fmla="*/ 2785130 h 6858000"/>
              <a:gd name="connsiteX56" fmla="*/ 105266 w 6292079"/>
              <a:gd name="connsiteY56" fmla="*/ 2777753 h 6858000"/>
              <a:gd name="connsiteX57" fmla="*/ 167835 w 6292079"/>
              <a:gd name="connsiteY57" fmla="*/ 2669363 h 6858000"/>
              <a:gd name="connsiteX58" fmla="*/ 202206 w 6292079"/>
              <a:gd name="connsiteY58" fmla="*/ 2562841 h 6858000"/>
              <a:gd name="connsiteX59" fmla="*/ 213902 w 6292079"/>
              <a:gd name="connsiteY59" fmla="*/ 2508449 h 6858000"/>
              <a:gd name="connsiteX60" fmla="*/ 233809 w 6292079"/>
              <a:gd name="connsiteY60" fmla="*/ 2449158 h 6858000"/>
              <a:gd name="connsiteX61" fmla="*/ 237400 w 6292079"/>
              <a:gd name="connsiteY61" fmla="*/ 2386081 h 6858000"/>
              <a:gd name="connsiteX62" fmla="*/ 235660 w 6292079"/>
              <a:gd name="connsiteY62" fmla="*/ 2226872 h 6858000"/>
              <a:gd name="connsiteX63" fmla="*/ 250116 w 6292079"/>
              <a:gd name="connsiteY63" fmla="*/ 2186312 h 6858000"/>
              <a:gd name="connsiteX64" fmla="*/ 285163 w 6292079"/>
              <a:gd name="connsiteY64" fmla="*/ 2054201 h 6858000"/>
              <a:gd name="connsiteX65" fmla="*/ 297869 w 6292079"/>
              <a:gd name="connsiteY65" fmla="*/ 2009411 h 6858000"/>
              <a:gd name="connsiteX66" fmla="*/ 339406 w 6292079"/>
              <a:gd name="connsiteY66" fmla="*/ 1985345 h 6858000"/>
              <a:gd name="connsiteX67" fmla="*/ 380873 w 6292079"/>
              <a:gd name="connsiteY67" fmla="*/ 1908912 h 6858000"/>
              <a:gd name="connsiteX68" fmla="*/ 399636 w 6292079"/>
              <a:gd name="connsiteY68" fmla="*/ 1815242 h 6858000"/>
              <a:gd name="connsiteX69" fmla="*/ 374372 w 6292079"/>
              <a:gd name="connsiteY69" fmla="*/ 1616165 h 6858000"/>
              <a:gd name="connsiteX70" fmla="*/ 392730 w 6292079"/>
              <a:gd name="connsiteY70" fmla="*/ 1566131 h 6858000"/>
              <a:gd name="connsiteX71" fmla="*/ 372639 w 6292079"/>
              <a:gd name="connsiteY71" fmla="*/ 1478507 h 6858000"/>
              <a:gd name="connsiteX72" fmla="*/ 401555 w 6292079"/>
              <a:gd name="connsiteY72" fmla="*/ 1428806 h 6858000"/>
              <a:gd name="connsiteX73" fmla="*/ 410243 w 6292079"/>
              <a:gd name="connsiteY73" fmla="*/ 1415134 h 6858000"/>
              <a:gd name="connsiteX74" fmla="*/ 411524 w 6292079"/>
              <a:gd name="connsiteY74" fmla="*/ 1406469 h 6858000"/>
              <a:gd name="connsiteX75" fmla="*/ 408887 w 6292079"/>
              <a:gd name="connsiteY75" fmla="*/ 1392331 h 6858000"/>
              <a:gd name="connsiteX76" fmla="*/ 414309 w 6292079"/>
              <a:gd name="connsiteY76" fmla="*/ 1387628 h 6858000"/>
              <a:gd name="connsiteX77" fmla="*/ 415362 w 6292079"/>
              <a:gd name="connsiteY77" fmla="*/ 1380497 h 6858000"/>
              <a:gd name="connsiteX78" fmla="*/ 421850 w 6292079"/>
              <a:gd name="connsiteY78" fmla="*/ 1331725 h 6858000"/>
              <a:gd name="connsiteX79" fmla="*/ 417310 w 6292079"/>
              <a:gd name="connsiteY79" fmla="*/ 1256042 h 6858000"/>
              <a:gd name="connsiteX80" fmla="*/ 415023 w 6292079"/>
              <a:gd name="connsiteY80" fmla="*/ 1150134 h 6858000"/>
              <a:gd name="connsiteX81" fmla="*/ 406174 w 6292079"/>
              <a:gd name="connsiteY81" fmla="*/ 1005645 h 6858000"/>
              <a:gd name="connsiteX82" fmla="*/ 431864 w 6292079"/>
              <a:gd name="connsiteY82" fmla="*/ 899691 h 6858000"/>
              <a:gd name="connsiteX83" fmla="*/ 462617 w 6292079"/>
              <a:gd name="connsiteY83" fmla="*/ 689088 h 6858000"/>
              <a:gd name="connsiteX84" fmla="*/ 510810 w 6292079"/>
              <a:gd name="connsiteY84" fmla="*/ 526328 h 6858000"/>
              <a:gd name="connsiteX85" fmla="*/ 542477 w 6292079"/>
              <a:gd name="connsiteY85" fmla="*/ 433873 h 6858000"/>
              <a:gd name="connsiteX86" fmla="*/ 549936 w 6292079"/>
              <a:gd name="connsiteY86" fmla="*/ 301688 h 6858000"/>
              <a:gd name="connsiteX87" fmla="*/ 554757 w 6292079"/>
              <a:gd name="connsiteY87" fmla="*/ 279945 h 6858000"/>
              <a:gd name="connsiteX88" fmla="*/ 550124 w 6292079"/>
              <a:gd name="connsiteY88" fmla="*/ 248508 h 6858000"/>
              <a:gd name="connsiteX89" fmla="*/ 530424 w 6292079"/>
              <a:gd name="connsiteY89" fmla="*/ 122373 h 6858000"/>
              <a:gd name="connsiteX90" fmla="*/ 504802 w 6292079"/>
              <a:gd name="connsiteY90" fmla="*/ 218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292079" h="6858000">
                <a:moveTo>
                  <a:pt x="509785" y="0"/>
                </a:moveTo>
                <a:lnTo>
                  <a:pt x="4089208" y="0"/>
                </a:lnTo>
                <a:lnTo>
                  <a:pt x="4500513" y="0"/>
                </a:lnTo>
                <a:lnTo>
                  <a:pt x="4642260" y="0"/>
                </a:lnTo>
                <a:lnTo>
                  <a:pt x="6127274" y="0"/>
                </a:lnTo>
                <a:lnTo>
                  <a:pt x="6292079" y="0"/>
                </a:lnTo>
                <a:lnTo>
                  <a:pt x="6292079" y="6858000"/>
                </a:lnTo>
                <a:lnTo>
                  <a:pt x="6127274" y="6858000"/>
                </a:lnTo>
                <a:lnTo>
                  <a:pt x="4642260" y="6858000"/>
                </a:lnTo>
                <a:lnTo>
                  <a:pt x="4500513" y="6858000"/>
                </a:lnTo>
                <a:lnTo>
                  <a:pt x="4089208" y="6858000"/>
                </a:lnTo>
                <a:lnTo>
                  <a:pt x="435967" y="6858000"/>
                </a:lnTo>
                <a:lnTo>
                  <a:pt x="439099" y="6835478"/>
                </a:lnTo>
                <a:cubicBezTo>
                  <a:pt x="443053" y="6807961"/>
                  <a:pt x="446597" y="6775838"/>
                  <a:pt x="443695" y="6725985"/>
                </a:cubicBezTo>
                <a:cubicBezTo>
                  <a:pt x="406361" y="6709462"/>
                  <a:pt x="444551" y="6685701"/>
                  <a:pt x="428041" y="6661430"/>
                </a:cubicBezTo>
                <a:cubicBezTo>
                  <a:pt x="415709" y="6603739"/>
                  <a:pt x="402107" y="6561674"/>
                  <a:pt x="376884" y="6504597"/>
                </a:cubicBezTo>
                <a:cubicBezTo>
                  <a:pt x="304684" y="6477597"/>
                  <a:pt x="338577" y="6353549"/>
                  <a:pt x="269239" y="6290076"/>
                </a:cubicBezTo>
                <a:cubicBezTo>
                  <a:pt x="241348" y="6225029"/>
                  <a:pt x="266460" y="6201087"/>
                  <a:pt x="219811" y="6127001"/>
                </a:cubicBezTo>
                <a:cubicBezTo>
                  <a:pt x="241964" y="6106503"/>
                  <a:pt x="210775" y="6088480"/>
                  <a:pt x="205094" y="6073766"/>
                </a:cubicBezTo>
                <a:cubicBezTo>
                  <a:pt x="195202" y="6057134"/>
                  <a:pt x="163788" y="6050649"/>
                  <a:pt x="150183" y="6014538"/>
                </a:cubicBezTo>
                <a:cubicBezTo>
                  <a:pt x="131236" y="5955076"/>
                  <a:pt x="160082" y="5847195"/>
                  <a:pt x="117093" y="5729681"/>
                </a:cubicBezTo>
                <a:cubicBezTo>
                  <a:pt x="106713" y="5695413"/>
                  <a:pt x="63130" y="5649897"/>
                  <a:pt x="46363" y="5613732"/>
                </a:cubicBezTo>
                <a:lnTo>
                  <a:pt x="29717" y="5572630"/>
                </a:lnTo>
                <a:lnTo>
                  <a:pt x="32614" y="5564839"/>
                </a:lnTo>
                <a:lnTo>
                  <a:pt x="34209" y="5564057"/>
                </a:lnTo>
                <a:lnTo>
                  <a:pt x="17311" y="5442591"/>
                </a:lnTo>
                <a:cubicBezTo>
                  <a:pt x="14639" y="5436675"/>
                  <a:pt x="13713" y="5428633"/>
                  <a:pt x="16750" y="5415829"/>
                </a:cubicBezTo>
                <a:lnTo>
                  <a:pt x="18217" y="5412980"/>
                </a:lnTo>
                <a:lnTo>
                  <a:pt x="12055" y="5390064"/>
                </a:lnTo>
                <a:cubicBezTo>
                  <a:pt x="9079" y="5382538"/>
                  <a:pt x="5182" y="5375682"/>
                  <a:pt x="0" y="5369830"/>
                </a:cubicBezTo>
                <a:cubicBezTo>
                  <a:pt x="31894" y="5299689"/>
                  <a:pt x="23872" y="5225525"/>
                  <a:pt x="32211" y="5145466"/>
                </a:cubicBezTo>
                <a:cubicBezTo>
                  <a:pt x="34746" y="5048037"/>
                  <a:pt x="41698" y="4890019"/>
                  <a:pt x="40891" y="4778922"/>
                </a:cubicBezTo>
                <a:cubicBezTo>
                  <a:pt x="9869" y="4689468"/>
                  <a:pt x="28501" y="4651846"/>
                  <a:pt x="16777" y="4554239"/>
                </a:cubicBezTo>
                <a:cubicBezTo>
                  <a:pt x="56871" y="4507954"/>
                  <a:pt x="15779" y="4455514"/>
                  <a:pt x="25115" y="4402702"/>
                </a:cubicBezTo>
                <a:cubicBezTo>
                  <a:pt x="-10420" y="4412229"/>
                  <a:pt x="47425" y="4340221"/>
                  <a:pt x="8134" y="4331397"/>
                </a:cubicBezTo>
                <a:lnTo>
                  <a:pt x="21852" y="4299998"/>
                </a:lnTo>
                <a:lnTo>
                  <a:pt x="24178" y="4280659"/>
                </a:lnTo>
                <a:lnTo>
                  <a:pt x="33357" y="4276475"/>
                </a:lnTo>
                <a:lnTo>
                  <a:pt x="42965" y="4248279"/>
                </a:lnTo>
                <a:cubicBezTo>
                  <a:pt x="45246" y="4237522"/>
                  <a:pt x="46159" y="4225720"/>
                  <a:pt x="44865" y="4212329"/>
                </a:cubicBezTo>
                <a:cubicBezTo>
                  <a:pt x="25826" y="4166207"/>
                  <a:pt x="69917" y="4097341"/>
                  <a:pt x="44366" y="4040266"/>
                </a:cubicBezTo>
                <a:cubicBezTo>
                  <a:pt x="38101" y="4019019"/>
                  <a:pt x="37876" y="3951695"/>
                  <a:pt x="49504" y="3938016"/>
                </a:cubicBezTo>
                <a:cubicBezTo>
                  <a:pt x="51863" y="3923784"/>
                  <a:pt x="47442" y="3907760"/>
                  <a:pt x="59997" y="3900263"/>
                </a:cubicBezTo>
                <a:cubicBezTo>
                  <a:pt x="75066" y="3888337"/>
                  <a:pt x="50846" y="3841280"/>
                  <a:pt x="68907" y="3846813"/>
                </a:cubicBezTo>
                <a:cubicBezTo>
                  <a:pt x="52296" y="3813347"/>
                  <a:pt x="68378" y="3745138"/>
                  <a:pt x="75836" y="3715292"/>
                </a:cubicBezTo>
                <a:cubicBezTo>
                  <a:pt x="78813" y="3662330"/>
                  <a:pt x="86378" y="3567665"/>
                  <a:pt x="86775" y="3529044"/>
                </a:cubicBezTo>
                <a:cubicBezTo>
                  <a:pt x="89267" y="3527082"/>
                  <a:pt x="91576" y="3524572"/>
                  <a:pt x="93628" y="3521593"/>
                </a:cubicBezTo>
                <a:cubicBezTo>
                  <a:pt x="105546" y="3504295"/>
                  <a:pt x="106408" y="3475272"/>
                  <a:pt x="95551" y="3456775"/>
                </a:cubicBezTo>
                <a:cubicBezTo>
                  <a:pt x="61828" y="3371150"/>
                  <a:pt x="64401" y="3295875"/>
                  <a:pt x="58296" y="3224475"/>
                </a:cubicBezTo>
                <a:cubicBezTo>
                  <a:pt x="55319" y="3144058"/>
                  <a:pt x="94983" y="3200876"/>
                  <a:pt x="63270" y="3097947"/>
                </a:cubicBezTo>
                <a:cubicBezTo>
                  <a:pt x="77539" y="3088512"/>
                  <a:pt x="78452" y="3075895"/>
                  <a:pt x="72130" y="3053885"/>
                </a:cubicBezTo>
                <a:cubicBezTo>
                  <a:pt x="71735" y="3014911"/>
                  <a:pt x="107041" y="3021320"/>
                  <a:pt x="86532" y="2980007"/>
                </a:cubicBezTo>
                <a:lnTo>
                  <a:pt x="111003" y="2914025"/>
                </a:lnTo>
                <a:cubicBezTo>
                  <a:pt x="105238" y="2917158"/>
                  <a:pt x="98864" y="2862805"/>
                  <a:pt x="98482" y="2847042"/>
                </a:cubicBezTo>
                <a:cubicBezTo>
                  <a:pt x="100672" y="2813890"/>
                  <a:pt x="74268" y="2807204"/>
                  <a:pt x="97880" y="2789385"/>
                </a:cubicBezTo>
                <a:lnTo>
                  <a:pt x="104654" y="2785130"/>
                </a:lnTo>
                <a:cubicBezTo>
                  <a:pt x="104858" y="2782671"/>
                  <a:pt x="105062" y="2780212"/>
                  <a:pt x="105266" y="2777753"/>
                </a:cubicBezTo>
                <a:cubicBezTo>
                  <a:pt x="106158" y="2754272"/>
                  <a:pt x="151678" y="2705182"/>
                  <a:pt x="167835" y="2669363"/>
                </a:cubicBezTo>
                <a:lnTo>
                  <a:pt x="202206" y="2562841"/>
                </a:lnTo>
                <a:lnTo>
                  <a:pt x="213902" y="2508449"/>
                </a:lnTo>
                <a:lnTo>
                  <a:pt x="233809" y="2449158"/>
                </a:lnTo>
                <a:cubicBezTo>
                  <a:pt x="251664" y="2436763"/>
                  <a:pt x="229153" y="2410096"/>
                  <a:pt x="237400" y="2386081"/>
                </a:cubicBezTo>
                <a:cubicBezTo>
                  <a:pt x="227267" y="2347359"/>
                  <a:pt x="241573" y="2261841"/>
                  <a:pt x="235660" y="2226872"/>
                </a:cubicBezTo>
                <a:cubicBezTo>
                  <a:pt x="251820" y="2220679"/>
                  <a:pt x="261258" y="2210661"/>
                  <a:pt x="250116" y="2186312"/>
                </a:cubicBezTo>
                <a:lnTo>
                  <a:pt x="285163" y="2054201"/>
                </a:lnTo>
                <a:cubicBezTo>
                  <a:pt x="307497" y="2045213"/>
                  <a:pt x="272623" y="2017046"/>
                  <a:pt x="297869" y="2009411"/>
                </a:cubicBezTo>
                <a:cubicBezTo>
                  <a:pt x="320898" y="2035913"/>
                  <a:pt x="315992" y="1967554"/>
                  <a:pt x="339406" y="1985345"/>
                </a:cubicBezTo>
                <a:cubicBezTo>
                  <a:pt x="353240" y="1968595"/>
                  <a:pt x="370836" y="1937261"/>
                  <a:pt x="380873" y="1908912"/>
                </a:cubicBezTo>
                <a:cubicBezTo>
                  <a:pt x="350104" y="1811824"/>
                  <a:pt x="395613" y="1878362"/>
                  <a:pt x="399636" y="1815242"/>
                </a:cubicBezTo>
                <a:cubicBezTo>
                  <a:pt x="398754" y="1757178"/>
                  <a:pt x="409420" y="1701224"/>
                  <a:pt x="374372" y="1616165"/>
                </a:cubicBezTo>
                <a:cubicBezTo>
                  <a:pt x="373220" y="1574646"/>
                  <a:pt x="393018" y="1589074"/>
                  <a:pt x="392730" y="1566131"/>
                </a:cubicBezTo>
                <a:cubicBezTo>
                  <a:pt x="365412" y="1510101"/>
                  <a:pt x="394197" y="1511406"/>
                  <a:pt x="372639" y="1478507"/>
                </a:cubicBezTo>
                <a:cubicBezTo>
                  <a:pt x="377761" y="1454951"/>
                  <a:pt x="391457" y="1440777"/>
                  <a:pt x="401555" y="1428806"/>
                </a:cubicBezTo>
                <a:lnTo>
                  <a:pt x="410243" y="1415134"/>
                </a:lnTo>
                <a:lnTo>
                  <a:pt x="411524" y="1406469"/>
                </a:lnTo>
                <a:lnTo>
                  <a:pt x="408887" y="1392331"/>
                </a:lnTo>
                <a:lnTo>
                  <a:pt x="414309" y="1387628"/>
                </a:lnTo>
                <a:lnTo>
                  <a:pt x="415362" y="1380497"/>
                </a:lnTo>
                <a:cubicBezTo>
                  <a:pt x="418872" y="1361702"/>
                  <a:pt x="422095" y="1344022"/>
                  <a:pt x="421850" y="1331725"/>
                </a:cubicBezTo>
                <a:cubicBezTo>
                  <a:pt x="433626" y="1321844"/>
                  <a:pt x="424854" y="1278095"/>
                  <a:pt x="417310" y="1256042"/>
                </a:cubicBezTo>
                <a:cubicBezTo>
                  <a:pt x="413501" y="1216720"/>
                  <a:pt x="436826" y="1191313"/>
                  <a:pt x="415023" y="1150134"/>
                </a:cubicBezTo>
                <a:cubicBezTo>
                  <a:pt x="409434" y="1105134"/>
                  <a:pt x="413370" y="1057259"/>
                  <a:pt x="406174" y="1005645"/>
                </a:cubicBezTo>
                <a:cubicBezTo>
                  <a:pt x="395775" y="973629"/>
                  <a:pt x="433727" y="963997"/>
                  <a:pt x="431864" y="899691"/>
                </a:cubicBezTo>
                <a:cubicBezTo>
                  <a:pt x="435076" y="846170"/>
                  <a:pt x="459107" y="752452"/>
                  <a:pt x="462617" y="689088"/>
                </a:cubicBezTo>
                <a:cubicBezTo>
                  <a:pt x="447384" y="623113"/>
                  <a:pt x="508572" y="589979"/>
                  <a:pt x="510810" y="526328"/>
                </a:cubicBezTo>
                <a:cubicBezTo>
                  <a:pt x="481634" y="460515"/>
                  <a:pt x="546528" y="487988"/>
                  <a:pt x="542477" y="433873"/>
                </a:cubicBezTo>
                <a:cubicBezTo>
                  <a:pt x="514702" y="343844"/>
                  <a:pt x="563781" y="437996"/>
                  <a:pt x="549936" y="301688"/>
                </a:cubicBezTo>
                <a:cubicBezTo>
                  <a:pt x="545577" y="293639"/>
                  <a:pt x="549120" y="277645"/>
                  <a:pt x="554757" y="279945"/>
                </a:cubicBezTo>
                <a:cubicBezTo>
                  <a:pt x="552714" y="271180"/>
                  <a:pt x="541267" y="249562"/>
                  <a:pt x="550124" y="248508"/>
                </a:cubicBezTo>
                <a:cubicBezTo>
                  <a:pt x="549604" y="205525"/>
                  <a:pt x="542818" y="162084"/>
                  <a:pt x="530424" y="122373"/>
                </a:cubicBezTo>
                <a:cubicBezTo>
                  <a:pt x="542727" y="41074"/>
                  <a:pt x="502709" y="81459"/>
                  <a:pt x="504802" y="218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072D02F-F563-0B8A-4927-3F3BABD21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34256" y="603624"/>
            <a:ext cx="4266089" cy="565075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pic>
        <p:nvPicPr>
          <p:cNvPr id="3074" name="Picture 2" descr="Curso de español acerca turistas extranjeros a la obra de Pedro Almodóvar –  Turismo Madrid">
            <a:extLst>
              <a:ext uri="{FF2B5EF4-FFF2-40B4-BE49-F238E27FC236}">
                <a16:creationId xmlns:a16="http://schemas.microsoft.com/office/drawing/2014/main" id="{0E40C683-4D93-CE2B-FA10-CB802C905B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720" y="3594018"/>
            <a:ext cx="3919549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83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A6A12-1F55-9162-B8BF-5F3B77E2C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7" name="Picture 3096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099" name="Ink 309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>
          <p:pic>
            <p:nvPicPr>
              <p:cNvPr id="3099" name="Ink 309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3101" name="Rectangle 3100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3" name="Rectangle 3102">
            <a:extLst>
              <a:ext uri="{FF2B5EF4-FFF2-40B4-BE49-F238E27FC236}">
                <a16:creationId xmlns:a16="http://schemas.microsoft.com/office/drawing/2014/main" id="{81CE2CF7-D5AA-4464-AC91-9ED1EA5D6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014C45-C96A-6F73-A28C-D14F462F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859" y="609601"/>
            <a:ext cx="5683623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El </a:t>
            </a:r>
            <a:r>
              <a:rPr lang="en-US" sz="2800"/>
              <a:t>título</a:t>
            </a:r>
          </a:p>
        </p:txBody>
      </p:sp>
      <p:pic>
        <p:nvPicPr>
          <p:cNvPr id="1026" name="Picture 2" descr="Todo sobre mi madre - película: Ver online en español">
            <a:extLst>
              <a:ext uri="{FF2B5EF4-FFF2-40B4-BE49-F238E27FC236}">
                <a16:creationId xmlns:a16="http://schemas.microsoft.com/office/drawing/2014/main" id="{DBB8647A-58E0-86B2-0F5F-F7147A3235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8"/>
          <a:stretch/>
        </p:blipFill>
        <p:spPr bwMode="auto">
          <a:xfrm>
            <a:off x="20" y="2"/>
            <a:ext cx="4585628" cy="6857998"/>
          </a:xfrm>
          <a:custGeom>
            <a:avLst/>
            <a:gdLst/>
            <a:ahLst/>
            <a:cxnLst/>
            <a:rect l="l" t="t" r="r" b="b"/>
            <a:pathLst>
              <a:path w="4585648" h="6857998">
                <a:moveTo>
                  <a:pt x="0" y="0"/>
                </a:moveTo>
                <a:lnTo>
                  <a:pt x="3944047" y="0"/>
                </a:lnTo>
                <a:lnTo>
                  <a:pt x="3944688" y="10340"/>
                </a:lnTo>
                <a:cubicBezTo>
                  <a:pt x="3965528" y="36732"/>
                  <a:pt x="3945672" y="53579"/>
                  <a:pt x="3950304" y="81398"/>
                </a:cubicBezTo>
                <a:cubicBezTo>
                  <a:pt x="3979668" y="102733"/>
                  <a:pt x="3935739" y="103225"/>
                  <a:pt x="3930579" y="118301"/>
                </a:cubicBezTo>
                <a:lnTo>
                  <a:pt x="3930846" y="122373"/>
                </a:lnTo>
                <a:lnTo>
                  <a:pt x="3937038" y="132397"/>
                </a:lnTo>
                <a:lnTo>
                  <a:pt x="3940265" y="135982"/>
                </a:lnTo>
                <a:cubicBezTo>
                  <a:pt x="3942154" y="138523"/>
                  <a:pt x="3942977" y="140298"/>
                  <a:pt x="3943073" y="141620"/>
                </a:cubicBezTo>
                <a:cubicBezTo>
                  <a:pt x="3942998" y="141685"/>
                  <a:pt x="3942926" y="141751"/>
                  <a:pt x="3942854" y="141816"/>
                </a:cubicBezTo>
                <a:lnTo>
                  <a:pt x="3946045" y="146983"/>
                </a:lnTo>
                <a:cubicBezTo>
                  <a:pt x="3952085" y="155570"/>
                  <a:pt x="3958585" y="163800"/>
                  <a:pt x="3965281" y="171535"/>
                </a:cubicBezTo>
                <a:cubicBezTo>
                  <a:pt x="3952744" y="181711"/>
                  <a:pt x="3987015" y="208379"/>
                  <a:pt x="3955100" y="211093"/>
                </a:cubicBezTo>
                <a:cubicBezTo>
                  <a:pt x="3963231" y="221704"/>
                  <a:pt x="3979172" y="225918"/>
                  <a:pt x="3957453" y="226143"/>
                </a:cubicBezTo>
                <a:cubicBezTo>
                  <a:pt x="3959561" y="229747"/>
                  <a:pt x="3959011" y="232340"/>
                  <a:pt x="3957179" y="234484"/>
                </a:cubicBezTo>
                <a:lnTo>
                  <a:pt x="3956175" y="235199"/>
                </a:lnTo>
                <a:lnTo>
                  <a:pt x="3974755" y="258709"/>
                </a:lnTo>
                <a:cubicBezTo>
                  <a:pt x="3974810" y="259903"/>
                  <a:pt x="3974864" y="261097"/>
                  <a:pt x="3974919" y="262291"/>
                </a:cubicBezTo>
                <a:lnTo>
                  <a:pt x="3989981" y="277023"/>
                </a:lnTo>
                <a:lnTo>
                  <a:pt x="3996191" y="284947"/>
                </a:lnTo>
                <a:lnTo>
                  <a:pt x="4001190" y="286536"/>
                </a:lnTo>
                <a:cubicBezTo>
                  <a:pt x="4004786" y="288616"/>
                  <a:pt x="4007623" y="292056"/>
                  <a:pt x="4008705" y="298565"/>
                </a:cubicBezTo>
                <a:cubicBezTo>
                  <a:pt x="4008585" y="299108"/>
                  <a:pt x="4008465" y="299650"/>
                  <a:pt x="4008344" y="300194"/>
                </a:cubicBezTo>
                <a:lnTo>
                  <a:pt x="4019098" y="309203"/>
                </a:lnTo>
                <a:cubicBezTo>
                  <a:pt x="4023353" y="311943"/>
                  <a:pt x="4028131" y="314172"/>
                  <a:pt x="4033618" y="315650"/>
                </a:cubicBezTo>
                <a:cubicBezTo>
                  <a:pt x="4027964" y="354775"/>
                  <a:pt x="4065415" y="383133"/>
                  <a:pt x="4080284" y="421400"/>
                </a:cubicBezTo>
                <a:cubicBezTo>
                  <a:pt x="4052614" y="444764"/>
                  <a:pt x="4129047" y="500739"/>
                  <a:pt x="4168461" y="503092"/>
                </a:cubicBezTo>
                <a:cubicBezTo>
                  <a:pt x="4128023" y="511488"/>
                  <a:pt x="4257167" y="577423"/>
                  <a:pt x="4192557" y="560735"/>
                </a:cubicBezTo>
                <a:cubicBezTo>
                  <a:pt x="4202585" y="572893"/>
                  <a:pt x="4193454" y="589341"/>
                  <a:pt x="4176910" y="584674"/>
                </a:cubicBezTo>
                <a:cubicBezTo>
                  <a:pt x="4224177" y="618252"/>
                  <a:pt x="4225772" y="681450"/>
                  <a:pt x="4260533" y="723119"/>
                </a:cubicBezTo>
                <a:cubicBezTo>
                  <a:pt x="4242328" y="753272"/>
                  <a:pt x="4263820" y="734604"/>
                  <a:pt x="4270711" y="760720"/>
                </a:cubicBezTo>
                <a:cubicBezTo>
                  <a:pt x="4295191" y="748303"/>
                  <a:pt x="4270314" y="794183"/>
                  <a:pt x="4302509" y="789247"/>
                </a:cubicBezTo>
                <a:cubicBezTo>
                  <a:pt x="4302741" y="794159"/>
                  <a:pt x="4301954" y="799070"/>
                  <a:pt x="4300921" y="804034"/>
                </a:cubicBezTo>
                <a:cubicBezTo>
                  <a:pt x="4300749" y="804900"/>
                  <a:pt x="4300572" y="805767"/>
                  <a:pt x="4300400" y="806635"/>
                </a:cubicBezTo>
                <a:lnTo>
                  <a:pt x="4303753" y="815950"/>
                </a:lnTo>
                <a:lnTo>
                  <a:pt x="4297888" y="819940"/>
                </a:lnTo>
                <a:cubicBezTo>
                  <a:pt x="4297944" y="824938"/>
                  <a:pt x="4297999" y="829937"/>
                  <a:pt x="4298055" y="834935"/>
                </a:cubicBezTo>
                <a:cubicBezTo>
                  <a:pt x="4299172" y="840340"/>
                  <a:pt x="4301603" y="845911"/>
                  <a:pt x="4306135" y="851700"/>
                </a:cubicBezTo>
                <a:cubicBezTo>
                  <a:pt x="4332817" y="868320"/>
                  <a:pt x="4317557" y="909641"/>
                  <a:pt x="4352091" y="929754"/>
                </a:cubicBezTo>
                <a:cubicBezTo>
                  <a:pt x="4362479" y="937980"/>
                  <a:pt x="4380484" y="968513"/>
                  <a:pt x="4375270" y="977376"/>
                </a:cubicBezTo>
                <a:cubicBezTo>
                  <a:pt x="4377250" y="984377"/>
                  <a:pt x="4384849" y="990651"/>
                  <a:pt x="4377297" y="996912"/>
                </a:cubicBezTo>
                <a:cubicBezTo>
                  <a:pt x="4369005" y="1005760"/>
                  <a:pt x="4399874" y="1021625"/>
                  <a:pt x="4384684" y="1023223"/>
                </a:cubicBezTo>
                <a:cubicBezTo>
                  <a:pt x="4406172" y="1034643"/>
                  <a:pt x="4390237" y="1055523"/>
                  <a:pt x="4392472" y="1070780"/>
                </a:cubicBezTo>
                <a:cubicBezTo>
                  <a:pt x="4411832" y="1078905"/>
                  <a:pt x="4397439" y="1102903"/>
                  <a:pt x="4412067" y="1132722"/>
                </a:cubicBezTo>
                <a:cubicBezTo>
                  <a:pt x="4434025" y="1141419"/>
                  <a:pt x="4421728" y="1152870"/>
                  <a:pt x="4455281" y="1171648"/>
                </a:cubicBezTo>
                <a:cubicBezTo>
                  <a:pt x="4453907" y="1173110"/>
                  <a:pt x="4452815" y="1174775"/>
                  <a:pt x="4452047" y="1176593"/>
                </a:cubicBezTo>
                <a:cubicBezTo>
                  <a:pt x="4447572" y="1187166"/>
                  <a:pt x="4454607" y="1200545"/>
                  <a:pt x="4467755" y="1206479"/>
                </a:cubicBezTo>
                <a:lnTo>
                  <a:pt x="4498518" y="1230184"/>
                </a:lnTo>
                <a:lnTo>
                  <a:pt x="4503988" y="1239714"/>
                </a:lnTo>
                <a:cubicBezTo>
                  <a:pt x="4506730" y="1246063"/>
                  <a:pt x="4507415" y="1251722"/>
                  <a:pt x="4506821" y="1256926"/>
                </a:cubicBezTo>
                <a:lnTo>
                  <a:pt x="4502210" y="1270678"/>
                </a:lnTo>
                <a:lnTo>
                  <a:pt x="4494994" y="1272955"/>
                </a:lnTo>
                <a:lnTo>
                  <a:pt x="4495424" y="1282254"/>
                </a:lnTo>
                <a:lnTo>
                  <a:pt x="4494064" y="1284511"/>
                </a:lnTo>
                <a:cubicBezTo>
                  <a:pt x="4491436" y="1288808"/>
                  <a:pt x="4489075" y="1293117"/>
                  <a:pt x="4487745" y="1297660"/>
                </a:cubicBezTo>
                <a:cubicBezTo>
                  <a:pt x="4521914" y="1300656"/>
                  <a:pt x="4482088" y="1336801"/>
                  <a:pt x="4510831" y="1331158"/>
                </a:cubicBezTo>
                <a:cubicBezTo>
                  <a:pt x="4509485" y="1356644"/>
                  <a:pt x="4537196" y="1344587"/>
                  <a:pt x="4509149" y="1367911"/>
                </a:cubicBezTo>
                <a:cubicBezTo>
                  <a:pt x="4525575" y="1402569"/>
                  <a:pt x="4519252" y="1443943"/>
                  <a:pt x="4530734" y="1480066"/>
                </a:cubicBezTo>
                <a:lnTo>
                  <a:pt x="4531332" y="1481140"/>
                </a:lnTo>
                <a:lnTo>
                  <a:pt x="4523757" y="1500827"/>
                </a:lnTo>
                <a:lnTo>
                  <a:pt x="4517749" y="1528834"/>
                </a:lnTo>
                <a:lnTo>
                  <a:pt x="4510978" y="1526104"/>
                </a:lnTo>
                <a:cubicBezTo>
                  <a:pt x="4505305" y="1525236"/>
                  <a:pt x="4507721" y="1530251"/>
                  <a:pt x="4513177" y="1537822"/>
                </a:cubicBezTo>
                <a:lnTo>
                  <a:pt x="4515243" y="1540521"/>
                </a:lnTo>
                <a:lnTo>
                  <a:pt x="4514146" y="1545627"/>
                </a:lnTo>
                <a:cubicBezTo>
                  <a:pt x="4512031" y="1559801"/>
                  <a:pt x="4511188" y="1572109"/>
                  <a:pt x="4512185" y="1579228"/>
                </a:cubicBezTo>
                <a:cubicBezTo>
                  <a:pt x="4545845" y="1639398"/>
                  <a:pt x="4550705" y="1726741"/>
                  <a:pt x="4554335" y="1818364"/>
                </a:cubicBezTo>
                <a:cubicBezTo>
                  <a:pt x="4560401" y="1899079"/>
                  <a:pt x="4548295" y="2018831"/>
                  <a:pt x="4548582" y="2063518"/>
                </a:cubicBezTo>
                <a:lnTo>
                  <a:pt x="4556056" y="2086487"/>
                </a:lnTo>
                <a:lnTo>
                  <a:pt x="4554275" y="2089340"/>
                </a:lnTo>
                <a:cubicBezTo>
                  <a:pt x="4550593" y="2102174"/>
                  <a:pt x="4551716" y="2110234"/>
                  <a:pt x="4554956" y="2116163"/>
                </a:cubicBezTo>
                <a:lnTo>
                  <a:pt x="4560492" y="2121961"/>
                </a:lnTo>
                <a:lnTo>
                  <a:pt x="4571444" y="2176482"/>
                </a:lnTo>
                <a:lnTo>
                  <a:pt x="4575448" y="2237907"/>
                </a:lnTo>
                <a:lnTo>
                  <a:pt x="4573513" y="2238688"/>
                </a:lnTo>
                <a:cubicBezTo>
                  <a:pt x="4569330" y="2241686"/>
                  <a:pt x="4566526" y="2246244"/>
                  <a:pt x="4566533" y="2254203"/>
                </a:cubicBezTo>
                <a:cubicBezTo>
                  <a:pt x="4536852" y="2242405"/>
                  <a:pt x="4555170" y="2259280"/>
                  <a:pt x="4557814" y="2283790"/>
                </a:cubicBezTo>
                <a:cubicBezTo>
                  <a:pt x="4512304" y="2270934"/>
                  <a:pt x="4537738" y="2340304"/>
                  <a:pt x="4512647" y="2352361"/>
                </a:cubicBezTo>
                <a:cubicBezTo>
                  <a:pt x="4515616" y="2370657"/>
                  <a:pt x="4517925" y="2389769"/>
                  <a:pt x="4519328" y="2409295"/>
                </a:cubicBezTo>
                <a:lnTo>
                  <a:pt x="4519571" y="2420793"/>
                </a:lnTo>
                <a:lnTo>
                  <a:pt x="4519120" y="2421041"/>
                </a:lnTo>
                <a:cubicBezTo>
                  <a:pt x="4518201" y="2423576"/>
                  <a:pt x="4517918" y="2427373"/>
                  <a:pt x="4518471" y="2433205"/>
                </a:cubicBezTo>
                <a:lnTo>
                  <a:pt x="4461595" y="2530080"/>
                </a:lnTo>
                <a:cubicBezTo>
                  <a:pt x="4445853" y="2584934"/>
                  <a:pt x="4405533" y="2605402"/>
                  <a:pt x="4412936" y="2666699"/>
                </a:cubicBezTo>
                <a:cubicBezTo>
                  <a:pt x="4398065" y="2717991"/>
                  <a:pt x="4372927" y="2756371"/>
                  <a:pt x="4370093" y="2804588"/>
                </a:cubicBezTo>
                <a:cubicBezTo>
                  <a:pt x="4347398" y="2879436"/>
                  <a:pt x="4272392" y="2939011"/>
                  <a:pt x="4262477" y="3058637"/>
                </a:cubicBezTo>
                <a:cubicBezTo>
                  <a:pt x="4283714" y="3099999"/>
                  <a:pt x="4256160" y="3144249"/>
                  <a:pt x="4253454" y="3179447"/>
                </a:cubicBezTo>
                <a:cubicBezTo>
                  <a:pt x="4259242" y="3200557"/>
                  <a:pt x="4257117" y="3211737"/>
                  <a:pt x="4239228" y="3217364"/>
                </a:cubicBezTo>
                <a:cubicBezTo>
                  <a:pt x="4268875" y="3316502"/>
                  <a:pt x="4225924" y="3257304"/>
                  <a:pt x="4222932" y="3330364"/>
                </a:cubicBezTo>
                <a:cubicBezTo>
                  <a:pt x="4224428" y="3395928"/>
                  <a:pt x="4215196" y="3463236"/>
                  <a:pt x="4248669" y="3547193"/>
                </a:cubicBezTo>
                <a:cubicBezTo>
                  <a:pt x="4260183" y="3566053"/>
                  <a:pt x="4256781" y="3592027"/>
                  <a:pt x="4241070" y="3605210"/>
                </a:cubicBezTo>
                <a:cubicBezTo>
                  <a:pt x="4238364" y="3607478"/>
                  <a:pt x="4235392" y="3609274"/>
                  <a:pt x="4232239" y="3610540"/>
                </a:cubicBezTo>
                <a:cubicBezTo>
                  <a:pt x="4258208" y="3664330"/>
                  <a:pt x="4231517" y="3673159"/>
                  <a:pt x="4251881" y="3702764"/>
                </a:cubicBezTo>
                <a:cubicBezTo>
                  <a:pt x="4242939" y="3759891"/>
                  <a:pt x="4201773" y="3786712"/>
                  <a:pt x="4219293" y="3813528"/>
                </a:cubicBezTo>
                <a:cubicBezTo>
                  <a:pt x="4207910" y="3838914"/>
                  <a:pt x="4167663" y="3859754"/>
                  <a:pt x="4184863" y="3893255"/>
                </a:cubicBezTo>
                <a:cubicBezTo>
                  <a:pt x="4163644" y="3884625"/>
                  <a:pt x="4188862" y="3931915"/>
                  <a:pt x="4169808" y="3939619"/>
                </a:cubicBezTo>
                <a:cubicBezTo>
                  <a:pt x="4154129" y="3943837"/>
                  <a:pt x="4158129" y="3959170"/>
                  <a:pt x="4154137" y="3971517"/>
                </a:cubicBezTo>
                <a:cubicBezTo>
                  <a:pt x="4139069" y="3981495"/>
                  <a:pt x="4133844" y="4042203"/>
                  <a:pt x="4139625" y="4062614"/>
                </a:cubicBezTo>
                <a:cubicBezTo>
                  <a:pt x="4165622" y="4119195"/>
                  <a:pt x="4107101" y="4172348"/>
                  <a:pt x="4126180" y="4217749"/>
                </a:cubicBezTo>
                <a:cubicBezTo>
                  <a:pt x="4128014" y="4267056"/>
                  <a:pt x="4089563" y="4286360"/>
                  <a:pt x="4072389" y="4317623"/>
                </a:cubicBezTo>
                <a:cubicBezTo>
                  <a:pt x="4062182" y="4356545"/>
                  <a:pt x="4071264" y="4384138"/>
                  <a:pt x="4064937" y="4451279"/>
                </a:cubicBezTo>
                <a:cubicBezTo>
                  <a:pt x="4050628" y="4512697"/>
                  <a:pt x="4048851" y="4652154"/>
                  <a:pt x="4034424" y="4720470"/>
                </a:cubicBezTo>
                <a:cubicBezTo>
                  <a:pt x="3973937" y="4868361"/>
                  <a:pt x="4025760" y="4964348"/>
                  <a:pt x="4016334" y="5052878"/>
                </a:cubicBezTo>
                <a:cubicBezTo>
                  <a:pt x="3999794" y="5123327"/>
                  <a:pt x="4021855" y="5194887"/>
                  <a:pt x="3977865" y="5251650"/>
                </a:cubicBezTo>
                <a:cubicBezTo>
                  <a:pt x="3973961" y="5317292"/>
                  <a:pt x="3987477" y="5410025"/>
                  <a:pt x="3997669" y="5413392"/>
                </a:cubicBezTo>
                <a:cubicBezTo>
                  <a:pt x="3969262" y="5397845"/>
                  <a:pt x="3981248" y="5449403"/>
                  <a:pt x="3981869" y="5471875"/>
                </a:cubicBezTo>
                <a:cubicBezTo>
                  <a:pt x="3957580" y="5534944"/>
                  <a:pt x="3976666" y="5598829"/>
                  <a:pt x="3901990" y="5708604"/>
                </a:cubicBezTo>
                <a:cubicBezTo>
                  <a:pt x="3897618" y="5810136"/>
                  <a:pt x="3870199" y="5788842"/>
                  <a:pt x="3860571" y="5821275"/>
                </a:cubicBezTo>
                <a:cubicBezTo>
                  <a:pt x="3868171" y="5831278"/>
                  <a:pt x="3866949" y="5900968"/>
                  <a:pt x="3849074" y="5900679"/>
                </a:cubicBezTo>
                <a:cubicBezTo>
                  <a:pt x="3871964" y="5925143"/>
                  <a:pt x="3834226" y="5972433"/>
                  <a:pt x="3841809" y="5992005"/>
                </a:cubicBezTo>
                <a:cubicBezTo>
                  <a:pt x="3848533" y="6035132"/>
                  <a:pt x="3834497" y="6078819"/>
                  <a:pt x="3832901" y="6122412"/>
                </a:cubicBezTo>
                <a:cubicBezTo>
                  <a:pt x="3799640" y="6263751"/>
                  <a:pt x="3784898" y="6198720"/>
                  <a:pt x="3804166" y="6389843"/>
                </a:cubicBezTo>
                <a:cubicBezTo>
                  <a:pt x="3799226" y="6482285"/>
                  <a:pt x="3740829" y="6538361"/>
                  <a:pt x="3736537" y="6595214"/>
                </a:cubicBezTo>
                <a:cubicBezTo>
                  <a:pt x="3692112" y="6745846"/>
                  <a:pt x="3660956" y="6804405"/>
                  <a:pt x="3649707" y="6848925"/>
                </a:cubicBezTo>
                <a:lnTo>
                  <a:pt x="3649314" y="6857996"/>
                </a:lnTo>
                <a:lnTo>
                  <a:pt x="4585648" y="6857996"/>
                </a:lnTo>
                <a:lnTo>
                  <a:pt x="4585648" y="6857998"/>
                </a:lnTo>
                <a:lnTo>
                  <a:pt x="0" y="68579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3E9535C-5A36-DDB8-7B1D-AE83AA01C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7859" y="2147356"/>
            <a:ext cx="5683624" cy="410702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91491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87</Words>
  <Application>Microsoft Macintosh PowerPoint</Application>
  <PresentationFormat>Widescreen</PresentationFormat>
  <Paragraphs>15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Bembo</vt:lpstr>
      <vt:lpstr>Calibri</vt:lpstr>
      <vt:lpstr>ArchiveVTI</vt:lpstr>
      <vt:lpstr>TODO SOBRE MI MADRE</vt:lpstr>
      <vt:lpstr>LA MOVIDA MADRILEÑA EN LA PELICULA</vt:lpstr>
      <vt:lpstr>MANUELA</vt:lpstr>
      <vt:lpstr>AGRADO</vt:lpstr>
      <vt:lpstr>LOLA</vt:lpstr>
      <vt:lpstr>EL PADRE DE ROSA</vt:lpstr>
      <vt:lpstr>La familia</vt:lpstr>
      <vt:lpstr>Otros temas típicos de Almodóvar</vt:lpstr>
      <vt:lpstr>El 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 SOBRE MI MADRE</dc:title>
  <dc:creator>Brit Leisvig</dc:creator>
  <cp:lastModifiedBy>Brit Thrane Horn Leisvig</cp:lastModifiedBy>
  <cp:revision>4</cp:revision>
  <dcterms:created xsi:type="dcterms:W3CDTF">2022-01-18T08:24:48Z</dcterms:created>
  <dcterms:modified xsi:type="dcterms:W3CDTF">2025-04-25T08:56:15Z</dcterms:modified>
</cp:coreProperties>
</file>