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6"/>
  </p:notesMasterIdLst>
  <p:sldIdLst>
    <p:sldId id="256" r:id="rId2"/>
    <p:sldId id="257" r:id="rId3"/>
    <p:sldId id="259" r:id="rId4"/>
    <p:sldId id="261" r:id="rId5"/>
    <p:sldId id="262" r:id="rId6"/>
    <p:sldId id="263" r:id="rId7"/>
    <p:sldId id="264" r:id="rId8"/>
    <p:sldId id="265" r:id="rId9"/>
    <p:sldId id="266" r:id="rId10"/>
    <p:sldId id="267" r:id="rId11"/>
    <p:sldId id="268" r:id="rId12"/>
    <p:sldId id="269" r:id="rId13"/>
    <p:sldId id="271" r:id="rId14"/>
    <p:sldId id="273" r:id="rId15"/>
    <p:sldId id="284" r:id="rId16"/>
    <p:sldId id="274" r:id="rId17"/>
    <p:sldId id="277" r:id="rId18"/>
    <p:sldId id="278" r:id="rId19"/>
    <p:sldId id="279" r:id="rId20"/>
    <p:sldId id="280" r:id="rId21"/>
    <p:sldId id="275" r:id="rId22"/>
    <p:sldId id="276" r:id="rId23"/>
    <p:sldId id="281" r:id="rId24"/>
    <p:sldId id="28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71"/>
    <p:restoredTop sz="93680"/>
  </p:normalViewPr>
  <p:slideViewPr>
    <p:cSldViewPr snapToGrid="0">
      <p:cViewPr varScale="1">
        <p:scale>
          <a:sx n="100" d="100"/>
          <a:sy n="100" d="100"/>
        </p:scale>
        <p:origin x="11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11:32:31.796"/>
    </inkml:context>
    <inkml:brush xml:id="br0">
      <inkml:brushProperty name="width" value="0.1" units="cm"/>
      <inkml:brushProperty name="height" value="0.1" units="cm"/>
      <inkml:brushProperty name="color" value="#E71224"/>
    </inkml:brush>
  </inkml:definitions>
  <inkml:trace contextRef="#ctx0" brushRef="#br0">13727 537 24575,'-31'-4'0,"-32"-15"0,-1-2 0,-13-4 0,-7-2 0,-11-3 0,-6 0-1967,22 8 1,-4-1 0,-4 0 0,-2 0 0,-3 2 1717,0 0 1,-2 0 0,-3 1 0,-3 1-1,-1 1 1,-3 1 248,15 3 0,-2 1 0,-2 0 0,-2 1 0,0 1 0,-2 1 0,-2 0 0,0 1 0,11 1 0,-2 1 0,-1 1 0,0 0 0,-2 1 0,0 0 0,-2 1 0,0 0 0,0 1 0,-2 0-180,9 0 0,-1 1 1,-1 0-1,0 1 1,-1 0-1,-1 0 1,0 1-1,-1 1 1,0-1-1,0 2 1,-1 0-1,-1 0 180,1 2 0,0-1 0,-1 1 0,0 1 0,-1 0 0,0 1 0,-1 0 0,0 1 0,0 0 0,-1 0 0,1 2 0,-1-1 0,0 2-63,4-1 0,0 1 0,-1 0 1,0 1-1,0 0 0,-1 1 0,1 0 1,-1 1-1,1 0 0,-1 1 0,0 0 1,1 1-1,-1 0 0,0 2 63,-1 0 0,0 1 0,0 0 0,-1 1 0,1 0 0,-1 1 0,0 1 0,1 0 0,0 1 0,-1 0 0,1 1 0,0 1 0,1 0 0,-1 0-145,1 1 0,0 1 0,0 0 0,0 1 0,0 0 0,1 1 0,-1 1 1,1-1-1,0 2 0,0 0 0,1 0 0,0 0 0,1 1 0,0 0 145,3 0 0,0 0 0,0 1 0,0 0 0,0 1 0,1-1 0,1 2 0,-1-1 0,2 1 0,0 0 0,1 1 0,0-1 0,2 1 0,0 0 0,-6 4 0,1-1 0,0 1 0,1 0 0,1 1 0,1 0 0,1 0 0,0 0 0,2 1 0,1 0 0,1 0 0,2 1 0,-6 3 0,0 0 0,2 1 0,2 1 0,0-1 0,2 1 0,2 0 0,1 1 0,2 0 0,3 0 115,-6 5 0,2 0 1,2 0-1,2 1 0,2 1 1,3 0-1,3 0 0,4 2-115,-5 8 0,3 1 0,5 1 0,3 1 0,4 1 0,4 1 313,-1 10 0,4 0 0,4 2 0,8 2 0,7 0-313,8-1 0,7 2 0,7 1 0,6-1 0,6 1 0,8 6 0,8-1 0,6 1 0,6 0 0,5-1 142,0-7 0,5-1 1,5 1-1,3-1 1,4-1-1,3 0-142,-8-15 0,2 1 0,4-2 0,2 1 0,1-1 0,3 0 0,1-1 0,1 1 0,-1-3 0,3-1 0,1 1 0,1-1 0,2 0 0,2-1 0,0 1 0,2-1 0,0 0 0,-8-8 0,1 0 0,0 0 0,2 0 0,0 0 0,1-1 0,2 1 0,-1-1 0,2-1 0,1 0 0,0 0-114,-2-2 0,2 0 0,0 0 0,1-1 0,1 0 1,1 0-1,0-1 0,1 0 0,0 0 0,1-1 0,0-1 1,1 0 113,-3-2 0,1 0 0,0-1 0,0 0 0,2 0 0,-1-1 0,1 0 0,1-1 0,0-1 0,1 1 0,0-2 0,0 0 0,1-2-111,2 2 0,1-2 0,0 0 0,1 0 0,0-1 0,1-1 0,0-1 0,1 0 0,0-1 0,0 0 0,1-2 0,-1-1 0,1 0 111,-5-3 0,1 0 0,-1-1 0,2-1 0,-1-1 0,1 0 0,0-2 0,0 1 0,0-2 0,1 0 0,0 0 0,0-2 0,0 1 0,0-2-38,1 0 0,0 0 0,1-2 0,0 0 0,0 0 0,0-2 0,0 0 0,1 0 0,-1-1 0,1-1 0,-1 0 0,0-1 0,1-1 0,-1 0 38,-1 0 0,0-1 0,1-1 0,-1 0 0,1 0 0,-1-2 0,0 1 0,1-2 0,-1 0 0,0-1 0,-1 0 0,1-1 0,-1-1 0,-1-1 0,5 0 0,-1-1 0,0-1 0,1 0 0,-2-2 0,1 1 0,-1-2 0,0-1 0,0 0 0,-2-1 0,1-1 0,-1-1 0,-1 0 0,2-2 0,0 0 0,0-1 0,-1-1 0,0-1 0,-1-1 0,0-1 0,-2 0 0,0-2 0,-1 0 0,-1-2 0,-2 0 22,8-4 0,0-2 1,-2 0-1,-1-2 1,-1 0-1,-1-2 1,-2-1-1,0-2 1,-2-1-1,-2-1-22,3-3 0,-1-1 0,-2-2 0,-1-1 0,-2-2 0,-1-1 0,-1 0 0,-2-1 0,-1-1 93,1-2 0,-1-2 1,-1 0-1,-2-2 0,-2 0 1,-1-1-1,-2 0 0,-2 0-93,12-14 0,-2 0 0,-3 0 0,-3-2 0,-2 1 0,-2-1 270,-8 5 0,-1 0 0,-2 0 0,-3 0 0,-3 0 0,-3 0-270,9-21 0,-5 0 0,-6 0 0,-6 1 655,-9 7 0,-5 1 1,-4-1-1,-6 0-655,-5 3 0,-4-1 0,-5 1 0,-4-1 0,-6-1 0,-6-1 0,-3 0 0,-4 0 0,-6-5 0,-4 0 0,-4 0 0,-3 1 416,1 11 0,-3 1 1,-2 0-1,-2 0 0,-2-1-416,-3-3 0,-3 0 0,-2 0 0,-1 0 0,0 0 0,-2-2 0,-1 0 0,-1 0 0,-1 0 0,0 1 158,-2-1 1,0 0 0,-1 1 0,-1 0 0,1 0-159,0 2 0,-1 0 0,1 0 0,0 1 0,-1 0 0,2 2 0,-1 0 0,1 1 0,-1 1 0,0 1-56,0 1 1,-1 2-1,1 0 1,-1 0-1,0 1 56,1 2 0,1 1 0,-1 0 0,0 1 0,-1 1 0,1 1 0,0 1 0,0 1 0,0 1 0,-1 2-69,1 2 0,0 1 0,0 2 1,0 1-1,0 1 69,-13-6 0,0 1 0,0 3 0,1 3 0,6 5 0,0 3 0,1 3 0,1 3 466,-16-3 0,0 4 0,3 4-466,9 5 0,1 3 0,4 3 1244,-20-2 0,6 4-1244,15 4 0,6 1 615,-15 0 1,41 4 0,21 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A39D51-E579-DA44-800C-A9F5E57B5895}" type="datetimeFigureOut">
              <a:rPr lang="da-DK" smtClean="0"/>
              <a:t>16.11.2023</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9AB69E-ABDD-FE47-B51F-A9350817D35C}" type="slidenum">
              <a:rPr lang="da-DK" smtClean="0"/>
              <a:t>‹nr.›</a:t>
            </a:fld>
            <a:endParaRPr lang="da-DK"/>
          </a:p>
        </p:txBody>
      </p:sp>
    </p:spTree>
    <p:extLst>
      <p:ext uri="{BB962C8B-B14F-4D97-AF65-F5344CB8AC3E}">
        <p14:creationId xmlns:p14="http://schemas.microsoft.com/office/powerpoint/2010/main" val="1553561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99AB69E-ABDD-FE47-B51F-A9350817D35C}" type="slidenum">
              <a:rPr lang="da-DK" smtClean="0"/>
              <a:t>12</a:t>
            </a:fld>
            <a:endParaRPr lang="da-DK"/>
          </a:p>
        </p:txBody>
      </p:sp>
    </p:spTree>
    <p:extLst>
      <p:ext uri="{BB962C8B-B14F-4D97-AF65-F5344CB8AC3E}">
        <p14:creationId xmlns:p14="http://schemas.microsoft.com/office/powerpoint/2010/main" val="3962564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EB33AA3F-4607-7749-A8F8-68F72D4DC5D7}" type="datetimeFigureOut">
              <a:rPr lang="da-DK" smtClean="0"/>
              <a:t>16.11.2023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50E88706-4133-BE49-8B5D-47CF909CDB63}" type="slidenum">
              <a:rPr lang="da-DK" smtClean="0"/>
              <a:t>‹nr.›</a:t>
            </a:fld>
            <a:endParaRPr lang="da-DK"/>
          </a:p>
        </p:txBody>
      </p:sp>
    </p:spTree>
    <p:extLst>
      <p:ext uri="{BB962C8B-B14F-4D97-AF65-F5344CB8AC3E}">
        <p14:creationId xmlns:p14="http://schemas.microsoft.com/office/powerpoint/2010/main" val="1393551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EB33AA3F-4607-7749-A8F8-68F72D4DC5D7}" type="datetimeFigureOut">
              <a:rPr lang="da-DK" smtClean="0"/>
              <a:t>16.11.2023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50E88706-4133-BE49-8B5D-47CF909CDB63}" type="slidenum">
              <a:rPr lang="da-DK" smtClean="0"/>
              <a:t>‹nr.›</a:t>
            </a:fld>
            <a:endParaRPr lang="da-DK"/>
          </a:p>
        </p:txBody>
      </p:sp>
    </p:spTree>
    <p:extLst>
      <p:ext uri="{BB962C8B-B14F-4D97-AF65-F5344CB8AC3E}">
        <p14:creationId xmlns:p14="http://schemas.microsoft.com/office/powerpoint/2010/main" val="3197125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EB33AA3F-4607-7749-A8F8-68F72D4DC5D7}" type="datetimeFigureOut">
              <a:rPr lang="da-DK" smtClean="0"/>
              <a:t>16.11.2023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50E88706-4133-BE49-8B5D-47CF909CDB63}" type="slidenum">
              <a:rPr lang="da-DK" smtClean="0"/>
              <a:t>‹nr.›</a:t>
            </a:fld>
            <a:endParaRPr lang="da-DK"/>
          </a:p>
        </p:txBody>
      </p:sp>
    </p:spTree>
    <p:extLst>
      <p:ext uri="{BB962C8B-B14F-4D97-AF65-F5344CB8AC3E}">
        <p14:creationId xmlns:p14="http://schemas.microsoft.com/office/powerpoint/2010/main" val="1670747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EB33AA3F-4607-7749-A8F8-68F72D4DC5D7}" type="datetimeFigureOut">
              <a:rPr lang="da-DK" smtClean="0"/>
              <a:t>16.11.2023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50E88706-4133-BE49-8B5D-47CF909CDB63}" type="slidenum">
              <a:rPr lang="da-DK" smtClean="0"/>
              <a:t>‹nr.›</a:t>
            </a:fld>
            <a:endParaRPr lang="da-DK"/>
          </a:p>
        </p:txBody>
      </p:sp>
    </p:spTree>
    <p:extLst>
      <p:ext uri="{BB962C8B-B14F-4D97-AF65-F5344CB8AC3E}">
        <p14:creationId xmlns:p14="http://schemas.microsoft.com/office/powerpoint/2010/main" val="2463768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EB33AA3F-4607-7749-A8F8-68F72D4DC5D7}" type="datetimeFigureOut">
              <a:rPr lang="da-DK" smtClean="0"/>
              <a:t>16.11.2023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50E88706-4133-BE49-8B5D-47CF909CDB63}" type="slidenum">
              <a:rPr lang="da-DK" smtClean="0"/>
              <a:t>‹nr.›</a:t>
            </a:fld>
            <a:endParaRPr lang="da-DK"/>
          </a:p>
        </p:txBody>
      </p:sp>
    </p:spTree>
    <p:extLst>
      <p:ext uri="{BB962C8B-B14F-4D97-AF65-F5344CB8AC3E}">
        <p14:creationId xmlns:p14="http://schemas.microsoft.com/office/powerpoint/2010/main" val="793132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EB33AA3F-4607-7749-A8F8-68F72D4DC5D7}" type="datetimeFigureOut">
              <a:rPr lang="da-DK" smtClean="0"/>
              <a:t>16.11.2023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50E88706-4133-BE49-8B5D-47CF909CDB63}" type="slidenum">
              <a:rPr lang="da-DK" smtClean="0"/>
              <a:t>‹nr.›</a:t>
            </a:fld>
            <a:endParaRPr lang="da-DK"/>
          </a:p>
        </p:txBody>
      </p:sp>
    </p:spTree>
    <p:extLst>
      <p:ext uri="{BB962C8B-B14F-4D97-AF65-F5344CB8AC3E}">
        <p14:creationId xmlns:p14="http://schemas.microsoft.com/office/powerpoint/2010/main" val="4173606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EB33AA3F-4607-7749-A8F8-68F72D4DC5D7}" type="datetimeFigureOut">
              <a:rPr lang="da-DK" smtClean="0"/>
              <a:t>16.11.2023</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50E88706-4133-BE49-8B5D-47CF909CDB63}" type="slidenum">
              <a:rPr lang="da-DK" smtClean="0"/>
              <a:t>‹nr.›</a:t>
            </a:fld>
            <a:endParaRPr lang="da-DK"/>
          </a:p>
        </p:txBody>
      </p:sp>
    </p:spTree>
    <p:extLst>
      <p:ext uri="{BB962C8B-B14F-4D97-AF65-F5344CB8AC3E}">
        <p14:creationId xmlns:p14="http://schemas.microsoft.com/office/powerpoint/2010/main" val="1267111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EB33AA3F-4607-7749-A8F8-68F72D4DC5D7}" type="datetimeFigureOut">
              <a:rPr lang="da-DK" smtClean="0"/>
              <a:t>16.11.2023</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50E88706-4133-BE49-8B5D-47CF909CDB63}" type="slidenum">
              <a:rPr lang="da-DK" smtClean="0"/>
              <a:t>‹nr.›</a:t>
            </a:fld>
            <a:endParaRPr lang="da-DK"/>
          </a:p>
        </p:txBody>
      </p:sp>
    </p:spTree>
    <p:extLst>
      <p:ext uri="{BB962C8B-B14F-4D97-AF65-F5344CB8AC3E}">
        <p14:creationId xmlns:p14="http://schemas.microsoft.com/office/powerpoint/2010/main" val="2024690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33AA3F-4607-7749-A8F8-68F72D4DC5D7}" type="datetimeFigureOut">
              <a:rPr lang="da-DK" smtClean="0"/>
              <a:t>16.11.2023</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50E88706-4133-BE49-8B5D-47CF909CDB63}" type="slidenum">
              <a:rPr lang="da-DK" smtClean="0"/>
              <a:t>‹nr.›</a:t>
            </a:fld>
            <a:endParaRPr lang="da-DK"/>
          </a:p>
        </p:txBody>
      </p:sp>
    </p:spTree>
    <p:extLst>
      <p:ext uri="{BB962C8B-B14F-4D97-AF65-F5344CB8AC3E}">
        <p14:creationId xmlns:p14="http://schemas.microsoft.com/office/powerpoint/2010/main" val="93208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EB33AA3F-4607-7749-A8F8-68F72D4DC5D7}" type="datetimeFigureOut">
              <a:rPr lang="da-DK" smtClean="0"/>
              <a:t>16.11.2023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50E88706-4133-BE49-8B5D-47CF909CDB63}" type="slidenum">
              <a:rPr lang="da-DK" smtClean="0"/>
              <a:t>‹nr.›</a:t>
            </a:fld>
            <a:endParaRPr lang="da-DK"/>
          </a:p>
        </p:txBody>
      </p:sp>
    </p:spTree>
    <p:extLst>
      <p:ext uri="{BB962C8B-B14F-4D97-AF65-F5344CB8AC3E}">
        <p14:creationId xmlns:p14="http://schemas.microsoft.com/office/powerpoint/2010/main" val="551330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EB33AA3F-4607-7749-A8F8-68F72D4DC5D7}" type="datetimeFigureOut">
              <a:rPr lang="da-DK" smtClean="0"/>
              <a:t>16.11.2023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50E88706-4133-BE49-8B5D-47CF909CDB63}" type="slidenum">
              <a:rPr lang="da-DK" smtClean="0"/>
              <a:t>‹nr.›</a:t>
            </a:fld>
            <a:endParaRPr lang="da-DK"/>
          </a:p>
        </p:txBody>
      </p:sp>
    </p:spTree>
    <p:extLst>
      <p:ext uri="{BB962C8B-B14F-4D97-AF65-F5344CB8AC3E}">
        <p14:creationId xmlns:p14="http://schemas.microsoft.com/office/powerpoint/2010/main" val="3451796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33AA3F-4607-7749-A8F8-68F72D4DC5D7}" type="datetimeFigureOut">
              <a:rPr lang="da-DK" smtClean="0"/>
              <a:t>16.11.2023</a:t>
            </a:fld>
            <a:endParaRPr lang="da-DK"/>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88706-4133-BE49-8B5D-47CF909CDB63}" type="slidenum">
              <a:rPr lang="da-DK" smtClean="0"/>
              <a:t>‹nr.›</a:t>
            </a:fld>
            <a:endParaRPr lang="da-DK"/>
          </a:p>
        </p:txBody>
      </p:sp>
    </p:spTree>
    <p:extLst>
      <p:ext uri="{BB962C8B-B14F-4D97-AF65-F5344CB8AC3E}">
        <p14:creationId xmlns:p14="http://schemas.microsoft.com/office/powerpoint/2010/main" val="238269023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hyperlink" Target="https://kunsten.nu/journal/fra-forfald-til-monument/"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youtube.com/watch?v=3d0dmZsURCo"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w8yhhiy5VWo?feature=oembed"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2Gk_8DC5nUE?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jKJ3p0uzVLs?feature=oembed"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jemstavn 3:3 / Jill Poczkai | Bloch-Poczkai">
            <a:extLst>
              <a:ext uri="{FF2B5EF4-FFF2-40B4-BE49-F238E27FC236}">
                <a16:creationId xmlns:a16="http://schemas.microsoft.com/office/drawing/2014/main" id="{DDE9ADAD-59E4-EA36-EA8B-89D0B6A50D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044"/>
          <a:stretch/>
        </p:blipFill>
        <p:spPr bwMode="auto">
          <a:xfrm>
            <a:off x="20" y="-22"/>
            <a:ext cx="12191977" cy="6858022"/>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86BAB2C7-2B7E-4EF6-5ABE-080D995F9248}"/>
              </a:ext>
            </a:extLst>
          </p:cNvPr>
          <p:cNvSpPr>
            <a:spLocks noGrp="1"/>
          </p:cNvSpPr>
          <p:nvPr>
            <p:ph type="ctrTitle"/>
          </p:nvPr>
        </p:nvSpPr>
        <p:spPr>
          <a:xfrm>
            <a:off x="643466" y="643467"/>
            <a:ext cx="5452529" cy="3569242"/>
          </a:xfrm>
        </p:spPr>
        <p:txBody>
          <a:bodyPr anchor="t">
            <a:normAutofit/>
          </a:bodyPr>
          <a:lstStyle/>
          <a:p>
            <a:pPr algn="l"/>
            <a:r>
              <a:rPr lang="da-DK" sz="5200">
                <a:solidFill>
                  <a:srgbClr val="FFFFFF"/>
                </a:solidFill>
              </a:rPr>
              <a:t>Hjemstavn</a:t>
            </a:r>
          </a:p>
        </p:txBody>
      </p:sp>
      <p:sp>
        <p:nvSpPr>
          <p:cNvPr id="3" name="Undertitel 2">
            <a:extLst>
              <a:ext uri="{FF2B5EF4-FFF2-40B4-BE49-F238E27FC236}">
                <a16:creationId xmlns:a16="http://schemas.microsoft.com/office/drawing/2014/main" id="{4870F02E-8DCA-F5AC-FFE8-DA0CBB86EACC}"/>
              </a:ext>
            </a:extLst>
          </p:cNvPr>
          <p:cNvSpPr>
            <a:spLocks noGrp="1"/>
          </p:cNvSpPr>
          <p:nvPr>
            <p:ph type="subTitle" idx="1"/>
          </p:nvPr>
        </p:nvSpPr>
        <p:spPr>
          <a:xfrm>
            <a:off x="643466" y="4551037"/>
            <a:ext cx="5449479" cy="1578054"/>
          </a:xfrm>
        </p:spPr>
        <p:txBody>
          <a:bodyPr anchor="b">
            <a:normAutofit/>
          </a:bodyPr>
          <a:lstStyle/>
          <a:p>
            <a:pPr algn="l"/>
            <a:r>
              <a:rPr lang="da-DK" dirty="0">
                <a:solidFill>
                  <a:srgbClr val="FFFFFF"/>
                </a:solidFill>
              </a:rPr>
              <a:t>Forløb om litteratur og tekster, der knytter sig til et hjemsted</a:t>
            </a:r>
          </a:p>
        </p:txBody>
      </p:sp>
    </p:spTree>
    <p:extLst>
      <p:ext uri="{BB962C8B-B14F-4D97-AF65-F5344CB8AC3E}">
        <p14:creationId xmlns:p14="http://schemas.microsoft.com/office/powerpoint/2010/main" val="3166519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C39B5AF-7651-6BD9-E649-AFFDCC6ACAED}"/>
              </a:ext>
            </a:extLst>
          </p:cNvPr>
          <p:cNvSpPr>
            <a:spLocks noGrp="1"/>
          </p:cNvSpPr>
          <p:nvPr>
            <p:ph type="title"/>
          </p:nvPr>
        </p:nvSpPr>
        <p:spPr>
          <a:xfrm>
            <a:off x="761800" y="762001"/>
            <a:ext cx="5334197" cy="1708242"/>
          </a:xfrm>
        </p:spPr>
        <p:txBody>
          <a:bodyPr anchor="ctr">
            <a:normAutofit/>
          </a:bodyPr>
          <a:lstStyle/>
          <a:p>
            <a:r>
              <a:rPr lang="da-DK" sz="4000" dirty="0"/>
              <a:t>Den svære hjemstavn</a:t>
            </a:r>
          </a:p>
        </p:txBody>
      </p:sp>
      <p:sp>
        <p:nvSpPr>
          <p:cNvPr id="3" name="Pladsholder til indhold 2">
            <a:extLst>
              <a:ext uri="{FF2B5EF4-FFF2-40B4-BE49-F238E27FC236}">
                <a16:creationId xmlns:a16="http://schemas.microsoft.com/office/drawing/2014/main" id="{E7B251C5-A4AB-E8E2-2ED6-408F3346BA21}"/>
              </a:ext>
            </a:extLst>
          </p:cNvPr>
          <p:cNvSpPr>
            <a:spLocks noGrp="1"/>
          </p:cNvSpPr>
          <p:nvPr>
            <p:ph idx="1"/>
          </p:nvPr>
        </p:nvSpPr>
        <p:spPr>
          <a:xfrm>
            <a:off x="761800" y="2470244"/>
            <a:ext cx="5705907" cy="3769835"/>
          </a:xfrm>
        </p:spPr>
        <p:txBody>
          <a:bodyPr anchor="ctr">
            <a:normAutofit/>
          </a:bodyPr>
          <a:lstStyle/>
          <a:p>
            <a:pPr marL="0" indent="0">
              <a:buNone/>
            </a:pPr>
            <a:r>
              <a:rPr lang="da-DK" sz="2000" dirty="0"/>
              <a:t>Læs s. 220-223 i grundbogsteksten. </a:t>
            </a:r>
          </a:p>
          <a:p>
            <a:pPr marL="0" indent="0">
              <a:buNone/>
            </a:pPr>
            <a:r>
              <a:rPr lang="da-DK" sz="2000" dirty="0"/>
              <a:t>Hvad er tekstens pointe med at citere H.C. Andersen?</a:t>
            </a:r>
          </a:p>
          <a:p>
            <a:pPr marL="0" indent="0">
              <a:buNone/>
            </a:pPr>
            <a:endParaRPr lang="da-DK" sz="2000" dirty="0"/>
          </a:p>
          <a:p>
            <a:pPr marL="0" indent="0">
              <a:buNone/>
            </a:pPr>
            <a:r>
              <a:rPr lang="da-DK" sz="2000" dirty="0"/>
              <a:t> 	”Der var så dejligt ude på landet...”</a:t>
            </a:r>
          </a:p>
          <a:p>
            <a:pPr marL="0" indent="0">
              <a:buNone/>
            </a:pPr>
            <a:r>
              <a:rPr lang="da-DK" sz="2000" dirty="0"/>
              <a:t>				</a:t>
            </a:r>
            <a:r>
              <a:rPr lang="da-DK" sz="1200" dirty="0"/>
              <a:t>Den grimme ælling (1843)</a:t>
            </a:r>
            <a:endParaRPr lang="da-DK" sz="2000" dirty="0"/>
          </a:p>
        </p:txBody>
      </p:sp>
      <p:pic>
        <p:nvPicPr>
          <p:cNvPr id="5" name="Picture 4" descr="Gæsling hopper i vandet, mens den søskende ser til">
            <a:extLst>
              <a:ext uri="{FF2B5EF4-FFF2-40B4-BE49-F238E27FC236}">
                <a16:creationId xmlns:a16="http://schemas.microsoft.com/office/drawing/2014/main" id="{A66587F4-9BB2-A417-FB0D-778EA2DB885C}"/>
              </a:ext>
            </a:extLst>
          </p:cNvPr>
          <p:cNvPicPr>
            <a:picLocks noChangeAspect="1"/>
          </p:cNvPicPr>
          <p:nvPr/>
        </p:nvPicPr>
        <p:blipFill rotWithShape="1">
          <a:blip r:embed="rId2"/>
          <a:srcRect l="16570" r="34118"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005396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7F52A8-8FC2-A95B-61DE-790520B168D3}"/>
              </a:ext>
            </a:extLst>
          </p:cNvPr>
          <p:cNvSpPr>
            <a:spLocks noGrp="1"/>
          </p:cNvSpPr>
          <p:nvPr>
            <p:ph type="title"/>
          </p:nvPr>
        </p:nvSpPr>
        <p:spPr>
          <a:xfrm>
            <a:off x="762000" y="1138036"/>
            <a:ext cx="4085665" cy="1402470"/>
          </a:xfrm>
        </p:spPr>
        <p:txBody>
          <a:bodyPr anchor="t">
            <a:normAutofit/>
          </a:bodyPr>
          <a:lstStyle/>
          <a:p>
            <a:r>
              <a:rPr lang="da-DK" sz="3200"/>
              <a:t>Fremstillingsformer </a:t>
            </a:r>
          </a:p>
        </p:txBody>
      </p:sp>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Pladsholder til indhold 2">
            <a:extLst>
              <a:ext uri="{FF2B5EF4-FFF2-40B4-BE49-F238E27FC236}">
                <a16:creationId xmlns:a16="http://schemas.microsoft.com/office/drawing/2014/main" id="{DF4D3E99-B578-FC01-43A6-775EBE66A4B2}"/>
              </a:ext>
            </a:extLst>
          </p:cNvPr>
          <p:cNvSpPr>
            <a:spLocks noGrp="1"/>
          </p:cNvSpPr>
          <p:nvPr>
            <p:ph idx="1"/>
          </p:nvPr>
        </p:nvSpPr>
        <p:spPr>
          <a:xfrm>
            <a:off x="762000" y="2207940"/>
            <a:ext cx="4278351" cy="3934443"/>
          </a:xfrm>
        </p:spPr>
        <p:txBody>
          <a:bodyPr>
            <a:normAutofit fontScale="92500"/>
          </a:bodyPr>
          <a:lstStyle/>
          <a:p>
            <a:pPr marL="0" indent="0">
              <a:buNone/>
            </a:pPr>
            <a:r>
              <a:rPr lang="da-DK" sz="1900" dirty="0"/>
              <a:t>Forklar ved fælles hjælp følgende begreber for hinanden og lav små lille tekststykker, der eksemplificerer dem alle 9.</a:t>
            </a:r>
          </a:p>
          <a:p>
            <a:pPr marL="0" indent="0">
              <a:buNone/>
            </a:pPr>
            <a:endParaRPr lang="da-DK" sz="1900" dirty="0"/>
          </a:p>
          <a:p>
            <a:pPr marL="514350" indent="-514350">
              <a:buFont typeface="+mj-lt"/>
              <a:buAutoNum type="arabicPeriod"/>
            </a:pPr>
            <a:r>
              <a:rPr lang="da-DK" sz="1600" dirty="0"/>
              <a:t>Beretning</a:t>
            </a:r>
          </a:p>
          <a:p>
            <a:pPr marL="514350" indent="-514350">
              <a:buFont typeface="+mj-lt"/>
              <a:buAutoNum type="arabicPeriod"/>
            </a:pPr>
            <a:r>
              <a:rPr lang="da-DK" sz="1600" dirty="0"/>
              <a:t>Panoramisk fortælling</a:t>
            </a:r>
          </a:p>
          <a:p>
            <a:pPr marL="514350" indent="-514350">
              <a:buFont typeface="+mj-lt"/>
              <a:buAutoNum type="arabicPeriod"/>
            </a:pPr>
            <a:r>
              <a:rPr lang="da-DK" sz="1600" dirty="0"/>
              <a:t>Dynamisk fortælletempo</a:t>
            </a:r>
          </a:p>
          <a:p>
            <a:pPr marL="514350" indent="-514350">
              <a:buFont typeface="+mj-lt"/>
              <a:buAutoNum type="arabicPeriod"/>
            </a:pPr>
            <a:r>
              <a:rPr lang="da-DK" sz="1600" dirty="0"/>
              <a:t>Beskrivelse – og scenisk tidsoplevelse</a:t>
            </a:r>
          </a:p>
          <a:p>
            <a:pPr marL="514350" indent="-514350">
              <a:buFont typeface="+mj-lt"/>
              <a:buAutoNum type="arabicPeriod"/>
            </a:pPr>
            <a:r>
              <a:rPr lang="da-DK" sz="1600" dirty="0"/>
              <a:t>Fortællerkommentar</a:t>
            </a:r>
          </a:p>
          <a:p>
            <a:pPr marL="514350" indent="-514350">
              <a:buFont typeface="+mj-lt"/>
              <a:buAutoNum type="arabicPeriod"/>
            </a:pPr>
            <a:r>
              <a:rPr lang="da-DK" sz="1600" dirty="0"/>
              <a:t>Direkte tale (dialog)</a:t>
            </a:r>
          </a:p>
          <a:p>
            <a:pPr marL="514350" indent="-514350">
              <a:buFont typeface="+mj-lt"/>
              <a:buAutoNum type="arabicPeriod"/>
            </a:pPr>
            <a:r>
              <a:rPr lang="da-DK" sz="1600" dirty="0"/>
              <a:t> Indirekte tale (dialog)</a:t>
            </a:r>
          </a:p>
          <a:p>
            <a:pPr marL="514350" indent="-514350">
              <a:buFont typeface="+mj-lt"/>
              <a:buAutoNum type="arabicPeriod"/>
            </a:pPr>
            <a:r>
              <a:rPr lang="da-DK" sz="1600" dirty="0"/>
              <a:t>Dækket direkte tale </a:t>
            </a:r>
            <a:r>
              <a:rPr lang="da-DK" sz="1600"/>
              <a:t>(dialog)</a:t>
            </a:r>
            <a:endParaRPr lang="da-DK" sz="1600" dirty="0"/>
          </a:p>
          <a:p>
            <a:endParaRPr lang="da-DK" sz="1600" dirty="0"/>
          </a:p>
          <a:p>
            <a:endParaRPr lang="da-DK" sz="1600" dirty="0"/>
          </a:p>
        </p:txBody>
      </p:sp>
      <p:pic>
        <p:nvPicPr>
          <p:cNvPr id="5" name="Picture 4" descr="Grønne dialogbokse">
            <a:extLst>
              <a:ext uri="{FF2B5EF4-FFF2-40B4-BE49-F238E27FC236}">
                <a16:creationId xmlns:a16="http://schemas.microsoft.com/office/drawing/2014/main" id="{59F42C45-2E8F-CEF6-CE13-B1493E9290CD}"/>
              </a:ext>
            </a:extLst>
          </p:cNvPr>
          <p:cNvPicPr>
            <a:picLocks noChangeAspect="1"/>
          </p:cNvPicPr>
          <p:nvPr/>
        </p:nvPicPr>
        <p:blipFill rotWithShape="1">
          <a:blip r:embed="rId2"/>
          <a:srcRect l="7385" r="13214" b="2"/>
          <a:stretch/>
        </p:blipFill>
        <p:spPr>
          <a:xfrm>
            <a:off x="5650992" y="10"/>
            <a:ext cx="6541008" cy="6857990"/>
          </a:xfrm>
          <a:prstGeom prst="rect">
            <a:avLst/>
          </a:prstGeom>
        </p:spPr>
      </p:pic>
    </p:spTree>
    <p:extLst>
      <p:ext uri="{BB962C8B-B14F-4D97-AF65-F5344CB8AC3E}">
        <p14:creationId xmlns:p14="http://schemas.microsoft.com/office/powerpoint/2010/main" val="2797364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4" name="Rectangle 1039">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Freeform: Shape 1041">
            <a:extLst>
              <a:ext uri="{FF2B5EF4-FFF2-40B4-BE49-F238E27FC236}">
                <a16:creationId xmlns:a16="http://schemas.microsoft.com/office/drawing/2014/main" id="{0A1E0707-4985-454B-ACE0-4855BB558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0B3A1291-76DB-6E4F-EF58-19FC5DF1195D}"/>
              </a:ext>
            </a:extLst>
          </p:cNvPr>
          <p:cNvSpPr>
            <a:spLocks noGrp="1"/>
          </p:cNvSpPr>
          <p:nvPr>
            <p:ph type="title"/>
          </p:nvPr>
        </p:nvSpPr>
        <p:spPr>
          <a:xfrm>
            <a:off x="512579" y="0"/>
            <a:ext cx="6267513" cy="1322888"/>
          </a:xfrm>
        </p:spPr>
        <p:txBody>
          <a:bodyPr>
            <a:normAutofit/>
          </a:bodyPr>
          <a:lstStyle/>
          <a:p>
            <a:r>
              <a:rPr lang="da-DK" sz="3100" dirty="0"/>
              <a:t>Erling Jepsen: </a:t>
            </a:r>
            <a:r>
              <a:rPr lang="da-DK" sz="3100" i="1" dirty="0"/>
              <a:t>Hjertets dannelse</a:t>
            </a:r>
            <a:r>
              <a:rPr lang="da-DK" sz="3100" dirty="0"/>
              <a:t>, 2015</a:t>
            </a:r>
          </a:p>
        </p:txBody>
      </p:sp>
      <p:sp>
        <p:nvSpPr>
          <p:cNvPr id="3" name="Pladsholder til indhold 2">
            <a:extLst>
              <a:ext uri="{FF2B5EF4-FFF2-40B4-BE49-F238E27FC236}">
                <a16:creationId xmlns:a16="http://schemas.microsoft.com/office/drawing/2014/main" id="{51482125-A40A-6804-60A2-AA997FED444A}"/>
              </a:ext>
            </a:extLst>
          </p:cNvPr>
          <p:cNvSpPr>
            <a:spLocks noGrp="1"/>
          </p:cNvSpPr>
          <p:nvPr>
            <p:ph idx="1"/>
          </p:nvPr>
        </p:nvSpPr>
        <p:spPr>
          <a:xfrm>
            <a:off x="512579" y="1193579"/>
            <a:ext cx="6267513" cy="5471011"/>
          </a:xfrm>
        </p:spPr>
        <p:txBody>
          <a:bodyPr>
            <a:normAutofit/>
          </a:bodyPr>
          <a:lstStyle/>
          <a:p>
            <a:pPr marL="0" indent="0">
              <a:buNone/>
            </a:pPr>
            <a:r>
              <a:rPr lang="da-DK" sz="1600" dirty="0">
                <a:effectLst/>
              </a:rPr>
              <a:t>Forfatteren Erling Jepsen er født og opvokset i Gram i Sønderjylland. I hans forfatterskab star Sønderjylland som hjemstavn centralt. Dette er også tilfældet i romanen </a:t>
            </a:r>
            <a:r>
              <a:rPr lang="da-DK" sz="1600" i="1" dirty="0">
                <a:effectLst/>
              </a:rPr>
              <a:t>Hjertets dannelse </a:t>
            </a:r>
            <a:r>
              <a:rPr lang="da-DK" sz="1600" dirty="0">
                <a:effectLst/>
              </a:rPr>
              <a:t>(2015). </a:t>
            </a:r>
            <a:endParaRPr lang="da-DK" sz="1600" dirty="0"/>
          </a:p>
          <a:p>
            <a:pPr marL="0" indent="0">
              <a:buNone/>
            </a:pPr>
            <a:r>
              <a:rPr lang="da-DK" sz="1600" dirty="0">
                <a:effectLst/>
              </a:rPr>
              <a:t>Læs romanuddraget og besvar følgende:</a:t>
            </a:r>
          </a:p>
          <a:p>
            <a:pPr marL="0" indent="0">
              <a:buNone/>
            </a:pPr>
            <a:endParaRPr lang="da-DK" sz="1600" dirty="0"/>
          </a:p>
          <a:p>
            <a:pPr marL="457200" indent="-457200">
              <a:buFont typeface="+mj-lt"/>
              <a:buAutoNum type="arabicPeriod"/>
            </a:pPr>
            <a:r>
              <a:rPr lang="da-DK" sz="1600" dirty="0">
                <a:effectLst/>
              </a:rPr>
              <a:t>Hvilken hemmelighed afsløres i teksten? Hvad fortæller denne hemmelighed om livet i den sønderjyske by Bramstrup i romanens fortid og nutid (romanens handling udspiller sig i 2004)? </a:t>
            </a:r>
            <a:endParaRPr lang="da-DK" sz="1600" dirty="0"/>
          </a:p>
          <a:p>
            <a:pPr marL="457200" indent="-457200">
              <a:buFont typeface="+mj-lt"/>
              <a:buAutoNum type="arabicPeriod"/>
            </a:pPr>
            <a:r>
              <a:rPr lang="da-DK" sz="1600" dirty="0">
                <a:effectLst/>
              </a:rPr>
              <a:t>Da Birthe går ud med det nyfødte barn, opsøger hun flere personer. Hvilket indtryk får vi af byens indbyggere gennem Birthes beretning? </a:t>
            </a:r>
            <a:endParaRPr lang="da-DK" sz="1600" dirty="0"/>
          </a:p>
          <a:p>
            <a:pPr marL="457200" indent="-457200">
              <a:buFont typeface="+mj-lt"/>
              <a:buAutoNum type="arabicPeriod"/>
            </a:pPr>
            <a:r>
              <a:rPr lang="da-DK" sz="1600" dirty="0">
                <a:effectLst/>
              </a:rPr>
              <a:t>Hvilken fortæller og hvilke synsvinkler har uddraget? Husk at doku</a:t>
            </a:r>
            <a:r>
              <a:rPr lang="da-DK" sz="1600" dirty="0"/>
              <a:t>m</a:t>
            </a:r>
            <a:r>
              <a:rPr lang="da-DK" sz="1600" dirty="0">
                <a:effectLst/>
              </a:rPr>
              <a:t>entere med citater i teksten, og konkluder på effekten heraf. </a:t>
            </a:r>
          </a:p>
          <a:p>
            <a:pPr marL="457200" indent="-457200">
              <a:buFont typeface="+mj-lt"/>
              <a:buAutoNum type="arabicPeriod"/>
            </a:pPr>
            <a:r>
              <a:rPr lang="da-DK" sz="1600" dirty="0">
                <a:effectLst/>
              </a:rPr>
              <a:t>Find eksempler på fremstillingsformerne beretning, beskrivelse og dialog. Hvilken fremstillingsform dominerer i teksten? Hvad er effekten heraf på læseren? </a:t>
            </a:r>
          </a:p>
          <a:p>
            <a:pPr marL="457200" indent="-457200">
              <a:buFont typeface="+mj-lt"/>
              <a:buAutoNum type="arabicPeriod"/>
            </a:pPr>
            <a:r>
              <a:rPr lang="da-DK" sz="1600" dirty="0">
                <a:effectLst/>
              </a:rPr>
              <a:t>Opstil et eller to modsætningspar, som kan fungere som tema for teksten - brug abstrakte substantiver. </a:t>
            </a:r>
            <a:endParaRPr lang="da-DK" sz="1600" dirty="0"/>
          </a:p>
        </p:txBody>
      </p:sp>
      <p:pic>
        <p:nvPicPr>
          <p:cNvPr id="1026" name="Picture 2" descr="Hjertets dannelse af Erling Jepsen | Litteratursiden">
            <a:extLst>
              <a:ext uri="{FF2B5EF4-FFF2-40B4-BE49-F238E27FC236}">
                <a16:creationId xmlns:a16="http://schemas.microsoft.com/office/drawing/2014/main" id="{21A718CA-5AED-B5E9-25BD-5B9D2D42A2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981" r="8145"/>
          <a:stretch/>
        </p:blipFill>
        <p:spPr bwMode="auto">
          <a:xfrm>
            <a:off x="6747149" y="1193579"/>
            <a:ext cx="2677066" cy="49677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rling Jepsen om hjertets dannelse">
            <a:extLst>
              <a:ext uri="{FF2B5EF4-FFF2-40B4-BE49-F238E27FC236}">
                <a16:creationId xmlns:a16="http://schemas.microsoft.com/office/drawing/2014/main" id="{134D2D6F-FACC-21A8-FF71-8139AE6DEB7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0863" b="-1"/>
          <a:stretch/>
        </p:blipFill>
        <p:spPr bwMode="auto">
          <a:xfrm>
            <a:off x="9575122" y="1193579"/>
            <a:ext cx="2616085" cy="496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304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ortvivelesens hus. Foto: Thomas Wolsing.">
            <a:extLst>
              <a:ext uri="{FF2B5EF4-FFF2-40B4-BE49-F238E27FC236}">
                <a16:creationId xmlns:a16="http://schemas.microsoft.com/office/drawing/2014/main" id="{C9F58F7C-5272-51AD-5948-86F61256B7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3175" y="0"/>
            <a:ext cx="4568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F7D173A2-E2C9-BE32-2BAA-2EEE3FA1931F}"/>
              </a:ext>
            </a:extLst>
          </p:cNvPr>
          <p:cNvSpPr>
            <a:spLocks noGrp="1"/>
          </p:cNvSpPr>
          <p:nvPr>
            <p:ph type="title"/>
          </p:nvPr>
        </p:nvSpPr>
        <p:spPr/>
        <p:txBody>
          <a:bodyPr/>
          <a:lstStyle/>
          <a:p>
            <a:r>
              <a:rPr lang="da-DK" i="1" dirty="0"/>
              <a:t>Marginale Monumenter</a:t>
            </a:r>
          </a:p>
        </p:txBody>
      </p:sp>
      <p:sp>
        <p:nvSpPr>
          <p:cNvPr id="3" name="Pladsholder til indhold 2">
            <a:extLst>
              <a:ext uri="{FF2B5EF4-FFF2-40B4-BE49-F238E27FC236}">
                <a16:creationId xmlns:a16="http://schemas.microsoft.com/office/drawing/2014/main" id="{5A9E4638-3032-1523-9D11-85BDD6AE779B}"/>
              </a:ext>
            </a:extLst>
          </p:cNvPr>
          <p:cNvSpPr>
            <a:spLocks noGrp="1"/>
          </p:cNvSpPr>
          <p:nvPr>
            <p:ph idx="1"/>
          </p:nvPr>
        </p:nvSpPr>
        <p:spPr>
          <a:xfrm>
            <a:off x="696686" y="1836510"/>
            <a:ext cx="6651172" cy="4351338"/>
          </a:xfrm>
        </p:spPr>
        <p:txBody>
          <a:bodyPr>
            <a:normAutofit fontScale="92500" lnSpcReduction="10000"/>
          </a:bodyPr>
          <a:lstStyle/>
          <a:p>
            <a:pPr marL="0" indent="0">
              <a:lnSpc>
                <a:spcPct val="120000"/>
              </a:lnSpc>
              <a:buNone/>
            </a:pPr>
            <a:r>
              <a:rPr lang="da-DK" sz="1800" dirty="0">
                <a:effectLst/>
              </a:rPr>
              <a:t>Kunstneren Thomas Wolsing har i sit billedkunstprojekt </a:t>
            </a:r>
            <a:r>
              <a:rPr lang="da-DK" sz="1800" i="1" dirty="0">
                <a:effectLst/>
              </a:rPr>
              <a:t>Marginale Monumenter </a:t>
            </a:r>
            <a:r>
              <a:rPr lang="da-DK" sz="1800" dirty="0">
                <a:effectLst/>
              </a:rPr>
              <a:t>skildret det såkaldte ‘Udkantsdanmark’ i en serie korsstingsbroderier. </a:t>
            </a:r>
          </a:p>
          <a:p>
            <a:pPr marL="0" indent="0">
              <a:lnSpc>
                <a:spcPct val="120000"/>
              </a:lnSpc>
              <a:buNone/>
            </a:pPr>
            <a:r>
              <a:rPr lang="da-DK" sz="1800" dirty="0">
                <a:effectLst/>
              </a:rPr>
              <a:t>Hvert broderi er lavet på baggrund af et fotografi af fx</a:t>
            </a:r>
            <a:br>
              <a:rPr lang="da-DK" sz="1800" dirty="0">
                <a:effectLst/>
              </a:rPr>
            </a:br>
            <a:r>
              <a:rPr lang="da-DK" sz="1800" dirty="0">
                <a:effectLst/>
              </a:rPr>
              <a:t>forfaldne huse som dem, man</a:t>
            </a:r>
            <a:r>
              <a:rPr lang="da-DK" sz="1800" dirty="0"/>
              <a:t> hø</a:t>
            </a:r>
            <a:r>
              <a:rPr lang="da-DK" sz="1800" dirty="0">
                <a:effectLst/>
              </a:rPr>
              <a:t>rer om i medierne. </a:t>
            </a:r>
            <a:endParaRPr lang="da-DK" sz="1800" dirty="0"/>
          </a:p>
          <a:p>
            <a:pPr marL="0" indent="0">
              <a:lnSpc>
                <a:spcPct val="120000"/>
              </a:lnSpc>
              <a:buNone/>
            </a:pPr>
            <a:r>
              <a:rPr lang="da-DK" sz="1800" dirty="0">
                <a:effectLst/>
              </a:rPr>
              <a:t>Læs artiklen på </a:t>
            </a:r>
            <a:r>
              <a:rPr lang="da-DK" sz="1800" dirty="0" err="1">
                <a:effectLst/>
              </a:rPr>
              <a:t>Kunsten.nu</a:t>
            </a:r>
            <a:r>
              <a:rPr lang="da-DK" sz="1800" dirty="0">
                <a:effectLst/>
              </a:rPr>
              <a:t> i linket herunder og diskuter, hvilke betydninger, der træder frem i værkerne. Hvad sker der fx med billedet af Udkantsdanmark, nar det fremstilles</a:t>
            </a:r>
            <a:br>
              <a:rPr lang="da-DK" sz="1800" dirty="0">
                <a:effectLst/>
              </a:rPr>
            </a:br>
            <a:r>
              <a:rPr lang="da-DK" sz="1800" dirty="0">
                <a:effectLst/>
              </a:rPr>
              <a:t>som et broderi? Hvilken betydning opstår der, med de løse tråde, som hænger ned fra broderiet? </a:t>
            </a:r>
          </a:p>
          <a:p>
            <a:pPr marL="0" indent="0">
              <a:lnSpc>
                <a:spcPct val="120000"/>
              </a:lnSpc>
              <a:buNone/>
            </a:pPr>
            <a:endParaRPr lang="da-DK" sz="1800" dirty="0">
              <a:effectLst/>
            </a:endParaRPr>
          </a:p>
          <a:p>
            <a:pPr marL="0" indent="0">
              <a:lnSpc>
                <a:spcPct val="120000"/>
              </a:lnSpc>
              <a:buNone/>
            </a:pPr>
            <a:r>
              <a:rPr lang="da-DK" sz="1800" dirty="0">
                <a:effectLst/>
              </a:rPr>
              <a:t>Anne Bendtsen Pedersen: ”Fra forfald til monument”:</a:t>
            </a:r>
            <a:r>
              <a:rPr lang="da-DK" sz="2000" dirty="0">
                <a:effectLst/>
              </a:rPr>
              <a:t> </a:t>
            </a:r>
            <a:r>
              <a:rPr lang="da-DK" sz="1700" dirty="0">
                <a:hlinkClick r:id="rId3"/>
              </a:rPr>
              <a:t>https://kunsten.nu/journal/fra-forfald-til-monument/</a:t>
            </a:r>
            <a:r>
              <a:rPr lang="da-DK" sz="1700" dirty="0"/>
              <a:t> </a:t>
            </a:r>
            <a:endParaRPr lang="da-DK" sz="1600" dirty="0"/>
          </a:p>
        </p:txBody>
      </p:sp>
      <p:sp>
        <p:nvSpPr>
          <p:cNvPr id="5" name="Tekstfelt 4">
            <a:extLst>
              <a:ext uri="{FF2B5EF4-FFF2-40B4-BE49-F238E27FC236}">
                <a16:creationId xmlns:a16="http://schemas.microsoft.com/office/drawing/2014/main" id="{D069FF4F-57DD-9258-E34A-B78D0683F5F0}"/>
              </a:ext>
            </a:extLst>
          </p:cNvPr>
          <p:cNvSpPr txBox="1"/>
          <p:nvPr/>
        </p:nvSpPr>
        <p:spPr>
          <a:xfrm>
            <a:off x="7623175" y="6492875"/>
            <a:ext cx="4441372" cy="333617"/>
          </a:xfrm>
          <a:prstGeom prst="rect">
            <a:avLst/>
          </a:prstGeom>
          <a:noFill/>
        </p:spPr>
        <p:txBody>
          <a:bodyPr wrap="square">
            <a:spAutoFit/>
          </a:bodyPr>
          <a:lstStyle/>
          <a:p>
            <a:pPr marL="0" indent="0">
              <a:lnSpc>
                <a:spcPct val="120000"/>
              </a:lnSpc>
              <a:buNone/>
            </a:pPr>
            <a:r>
              <a:rPr lang="da-DK" sz="1400" dirty="0">
                <a:effectLst/>
              </a:rPr>
              <a:t>Thomas Wolsing: </a:t>
            </a:r>
            <a:r>
              <a:rPr lang="da-DK" sz="1400" i="1" dirty="0">
                <a:effectLst/>
              </a:rPr>
              <a:t>Fortvivlelsens hus</a:t>
            </a:r>
            <a:r>
              <a:rPr lang="da-DK" sz="1400" i="1" dirty="0"/>
              <a:t>, </a:t>
            </a:r>
            <a:r>
              <a:rPr lang="da-DK" sz="1400" dirty="0">
                <a:effectLst/>
              </a:rPr>
              <a:t>2011. </a:t>
            </a:r>
            <a:endParaRPr lang="da-DK" sz="3200" dirty="0"/>
          </a:p>
        </p:txBody>
      </p:sp>
    </p:spTree>
    <p:extLst>
      <p:ext uri="{BB962C8B-B14F-4D97-AF65-F5344CB8AC3E}">
        <p14:creationId xmlns:p14="http://schemas.microsoft.com/office/powerpoint/2010/main" val="2387630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11BE3FA7-0D70-4431-814F-D8C40576E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Detalje fra Genboen. Foto: Thomas Wolsing.">
            <a:extLst>
              <a:ext uri="{FF2B5EF4-FFF2-40B4-BE49-F238E27FC236}">
                <a16:creationId xmlns:a16="http://schemas.microsoft.com/office/drawing/2014/main" id="{578D856D-7DC8-0DAF-3D6B-82BF055F29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208" b="23159"/>
          <a:stretch/>
        </p:blipFill>
        <p:spPr bwMode="auto">
          <a:xfrm>
            <a:off x="321731" y="557189"/>
            <a:ext cx="5668684" cy="57436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unstneren Thomas Wolsing. Pressefoto.">
            <a:extLst>
              <a:ext uri="{FF2B5EF4-FFF2-40B4-BE49-F238E27FC236}">
                <a16:creationId xmlns:a16="http://schemas.microsoft.com/office/drawing/2014/main" id="{4D5619B3-15F9-5FAD-B1B8-E2010A3AEC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32441"/>
          <a:stretch/>
        </p:blipFill>
        <p:spPr bwMode="auto">
          <a:xfrm>
            <a:off x="6195375" y="557189"/>
            <a:ext cx="5674893" cy="5743618"/>
          </a:xfrm>
          <a:prstGeom prst="rect">
            <a:avLst/>
          </a:prstGeom>
          <a:noFill/>
          <a:extLst>
            <a:ext uri="{909E8E84-426E-40DD-AFC4-6F175D3DCCD1}">
              <a14:hiddenFill xmlns:a14="http://schemas.microsoft.com/office/drawing/2010/main">
                <a:solidFill>
                  <a:srgbClr val="FFFFFF"/>
                </a:solidFill>
              </a14:hiddenFill>
            </a:ext>
          </a:extLst>
        </p:spPr>
      </p:pic>
      <p:sp>
        <p:nvSpPr>
          <p:cNvPr id="5" name="Tekstfelt 4">
            <a:extLst>
              <a:ext uri="{FF2B5EF4-FFF2-40B4-BE49-F238E27FC236}">
                <a16:creationId xmlns:a16="http://schemas.microsoft.com/office/drawing/2014/main" id="{12255610-9000-1191-F0D7-E43F8A6CEFFB}"/>
              </a:ext>
            </a:extLst>
          </p:cNvPr>
          <p:cNvSpPr txBox="1"/>
          <p:nvPr/>
        </p:nvSpPr>
        <p:spPr>
          <a:xfrm>
            <a:off x="321731" y="6378130"/>
            <a:ext cx="6096000" cy="368114"/>
          </a:xfrm>
          <a:prstGeom prst="rect">
            <a:avLst/>
          </a:prstGeom>
          <a:noFill/>
        </p:spPr>
        <p:txBody>
          <a:bodyPr wrap="square">
            <a:spAutoFit/>
          </a:bodyPr>
          <a:lstStyle/>
          <a:p>
            <a:pPr marL="0" indent="0">
              <a:lnSpc>
                <a:spcPct val="120000"/>
              </a:lnSpc>
              <a:buNone/>
            </a:pPr>
            <a:r>
              <a:rPr lang="da-DK" sz="1600" dirty="0">
                <a:effectLst/>
              </a:rPr>
              <a:t>Thomas Wolsing: </a:t>
            </a:r>
            <a:r>
              <a:rPr lang="da-DK" sz="1600" i="1" dirty="0">
                <a:effectLst/>
              </a:rPr>
              <a:t>Genboen</a:t>
            </a:r>
            <a:r>
              <a:rPr lang="da-DK" sz="1600" i="1" dirty="0"/>
              <a:t>, </a:t>
            </a:r>
            <a:r>
              <a:rPr lang="da-DK" sz="1600" dirty="0">
                <a:effectLst/>
              </a:rPr>
              <a:t>2011. </a:t>
            </a:r>
            <a:endParaRPr lang="da-DK" sz="3600" dirty="0"/>
          </a:p>
        </p:txBody>
      </p:sp>
    </p:spTree>
    <p:extLst>
      <p:ext uri="{BB962C8B-B14F-4D97-AF65-F5344CB8AC3E}">
        <p14:creationId xmlns:p14="http://schemas.microsoft.com/office/powerpoint/2010/main" val="2371760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2"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44" name="Rectangle 1043">
            <a:extLst>
              <a:ext uri="{FF2B5EF4-FFF2-40B4-BE49-F238E27FC236}">
                <a16:creationId xmlns:a16="http://schemas.microsoft.com/office/drawing/2014/main" id="{E3ADCBE7-9330-1CDA-00EB-CDD12DB72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CF1A822-659A-D6F7-FB04-59DCCAFE8023}"/>
              </a:ext>
            </a:extLst>
          </p:cNvPr>
          <p:cNvSpPr>
            <a:spLocks noGrp="1"/>
          </p:cNvSpPr>
          <p:nvPr>
            <p:ph type="title"/>
          </p:nvPr>
        </p:nvSpPr>
        <p:spPr>
          <a:xfrm>
            <a:off x="715972" y="500818"/>
            <a:ext cx="10760054" cy="1228299"/>
          </a:xfrm>
        </p:spPr>
        <p:txBody>
          <a:bodyPr>
            <a:normAutofit/>
          </a:bodyPr>
          <a:lstStyle/>
          <a:p>
            <a:r>
              <a:rPr lang="da-DK" sz="4000" b="1" dirty="0">
                <a:solidFill>
                  <a:schemeClr val="accent3">
                    <a:lumMod val="40000"/>
                    <a:lumOff val="60000"/>
                  </a:schemeClr>
                </a:solidFill>
              </a:rPr>
              <a:t>Hjemstavn i reklamer</a:t>
            </a:r>
          </a:p>
        </p:txBody>
      </p:sp>
      <p:sp>
        <p:nvSpPr>
          <p:cNvPr id="3" name="Pladsholder til indhold 2">
            <a:extLst>
              <a:ext uri="{FF2B5EF4-FFF2-40B4-BE49-F238E27FC236}">
                <a16:creationId xmlns:a16="http://schemas.microsoft.com/office/drawing/2014/main" id="{64AB2D70-E6BF-3928-2622-9BCDB0B87D9C}"/>
              </a:ext>
            </a:extLst>
          </p:cNvPr>
          <p:cNvSpPr>
            <a:spLocks noGrp="1"/>
          </p:cNvSpPr>
          <p:nvPr>
            <p:ph idx="1"/>
          </p:nvPr>
        </p:nvSpPr>
        <p:spPr>
          <a:xfrm>
            <a:off x="492861" y="1729117"/>
            <a:ext cx="5334198" cy="4443083"/>
          </a:xfrm>
        </p:spPr>
        <p:txBody>
          <a:bodyPr anchor="ctr">
            <a:normAutofit/>
          </a:bodyPr>
          <a:lstStyle/>
          <a:p>
            <a:pPr marL="0" indent="0">
              <a:buNone/>
            </a:pPr>
            <a:r>
              <a:rPr lang="da-DK" sz="1600" dirty="0">
                <a:effectLst/>
              </a:rPr>
              <a:t>Også reklamer og dokumentarserier knytter an til stedet som betydningsbærende. Lav en analyse af fremstillingen af stedet i reklamerne </a:t>
            </a:r>
            <a:r>
              <a:rPr lang="da-DK" sz="1600" i="1" dirty="0">
                <a:effectLst/>
              </a:rPr>
              <a:t>Fra os i Thy </a:t>
            </a:r>
            <a:r>
              <a:rPr lang="da-DK" sz="1600" dirty="0">
                <a:effectLst/>
              </a:rPr>
              <a:t>på linket herunder</a:t>
            </a:r>
            <a:endParaRPr lang="da-DK" sz="1600" dirty="0"/>
          </a:p>
          <a:p>
            <a:pPr marL="0" indent="0">
              <a:buNone/>
            </a:pPr>
            <a:endParaRPr lang="da-DK" sz="1600" dirty="0"/>
          </a:p>
          <a:p>
            <a:pPr marL="514350" indent="-514350">
              <a:buAutoNum type="arabicPeriod"/>
            </a:pPr>
            <a:r>
              <a:rPr lang="da-DK" sz="1600" dirty="0">
                <a:effectLst/>
              </a:rPr>
              <a:t>Forklar kommunikationssituationen i reklamen. Hvem er afsender? Hvem er målgruppen? Hvad siges der? </a:t>
            </a:r>
          </a:p>
          <a:p>
            <a:pPr marL="514350" indent="-514350">
              <a:buAutoNum type="arabicPeriod"/>
            </a:pPr>
            <a:r>
              <a:rPr lang="da-DK" sz="1600" dirty="0">
                <a:effectLst/>
              </a:rPr>
              <a:t>Hvilken (præcis eller upræcis) placering peges der på?</a:t>
            </a:r>
          </a:p>
          <a:p>
            <a:pPr marL="514350" indent="-514350">
              <a:buAutoNum type="arabicPeriod"/>
            </a:pPr>
            <a:r>
              <a:rPr lang="da-DK" sz="1600" dirty="0">
                <a:effectLst/>
              </a:rPr>
              <a:t>Hvilke lokaliteter er, ifølge afsenderen, typiske for placeringen?</a:t>
            </a:r>
          </a:p>
          <a:p>
            <a:pPr marL="514350" indent="-514350">
              <a:buAutoNum type="arabicPeriod"/>
            </a:pPr>
            <a:r>
              <a:rPr lang="da-DK" sz="1600" dirty="0">
                <a:effectLst/>
              </a:rPr>
              <a:t>Hvilke følelser og relationer forsøger afsenderen at forbinde med</a:t>
            </a:r>
            <a:br>
              <a:rPr lang="da-DK" sz="1600" dirty="0">
                <a:effectLst/>
              </a:rPr>
            </a:br>
            <a:r>
              <a:rPr lang="da-DK" sz="1600" dirty="0">
                <a:effectLst/>
              </a:rPr>
              <a:t>stedet, både i det filmiske univers og for os som modtagere?</a:t>
            </a:r>
          </a:p>
          <a:p>
            <a:pPr marL="0" indent="0">
              <a:buNone/>
            </a:pPr>
            <a:br>
              <a:rPr lang="da-DK" sz="1600" dirty="0">
                <a:effectLst/>
              </a:rPr>
            </a:br>
            <a:r>
              <a:rPr lang="da-DK" sz="1600" dirty="0">
                <a:effectLst/>
                <a:hlinkClick r:id="rId2"/>
              </a:rPr>
              <a:t>https://www.youtube.com/watch?v=3d0dmZsURCo</a:t>
            </a:r>
            <a:r>
              <a:rPr lang="da-DK" sz="1600" dirty="0">
                <a:effectLst/>
              </a:rPr>
              <a:t> </a:t>
            </a:r>
            <a:endParaRPr lang="da-DK" sz="1600" dirty="0"/>
          </a:p>
        </p:txBody>
      </p:sp>
      <p:pic>
        <p:nvPicPr>
          <p:cNvPr id="1028" name="Picture 4" descr="Bakkedal - Fra os i Thy - Original 200 g - YouTube">
            <a:extLst>
              <a:ext uri="{FF2B5EF4-FFF2-40B4-BE49-F238E27FC236}">
                <a16:creationId xmlns:a16="http://schemas.microsoft.com/office/drawing/2014/main" id="{4A183A45-A162-0557-0EB1-5CE1BAA6AD5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64216" y="1733598"/>
            <a:ext cx="6227783" cy="3503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4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0" name="Rectangle 1035">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itater om 2 af Danmarks storbyer - Århus og København">
            <a:extLst>
              <a:ext uri="{FF2B5EF4-FFF2-40B4-BE49-F238E27FC236}">
                <a16:creationId xmlns:a16="http://schemas.microsoft.com/office/drawing/2014/main" id="{EE99B53C-8B88-1A34-DC66-5A47B88C1E9A}"/>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1179" b="455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E628B7F4-3205-0A8E-5867-A1DE4B1F0F11}"/>
              </a:ext>
            </a:extLst>
          </p:cNvPr>
          <p:cNvSpPr>
            <a:spLocks noGrp="1"/>
          </p:cNvSpPr>
          <p:nvPr>
            <p:ph type="title"/>
          </p:nvPr>
        </p:nvSpPr>
        <p:spPr>
          <a:xfrm>
            <a:off x="838200" y="365125"/>
            <a:ext cx="10515600" cy="1325563"/>
          </a:xfrm>
        </p:spPr>
        <p:txBody>
          <a:bodyPr>
            <a:normAutofit/>
          </a:bodyPr>
          <a:lstStyle/>
          <a:p>
            <a:r>
              <a:rPr lang="da-DK" b="1">
                <a:solidFill>
                  <a:srgbClr val="FFFFFF"/>
                </a:solidFill>
              </a:rPr>
              <a:t>Hjemstavnen i storbyen</a:t>
            </a:r>
            <a:endParaRPr lang="da-DK" b="1" dirty="0">
              <a:solidFill>
                <a:srgbClr val="FFFFFF"/>
              </a:solidFill>
            </a:endParaRPr>
          </a:p>
        </p:txBody>
      </p:sp>
      <p:sp>
        <p:nvSpPr>
          <p:cNvPr id="3" name="Pladsholder til indhold 2">
            <a:extLst>
              <a:ext uri="{FF2B5EF4-FFF2-40B4-BE49-F238E27FC236}">
                <a16:creationId xmlns:a16="http://schemas.microsoft.com/office/drawing/2014/main" id="{AE7C2472-F795-66B7-0199-550288E8C5EB}"/>
              </a:ext>
            </a:extLst>
          </p:cNvPr>
          <p:cNvSpPr>
            <a:spLocks noGrp="1"/>
          </p:cNvSpPr>
          <p:nvPr>
            <p:ph idx="1"/>
          </p:nvPr>
        </p:nvSpPr>
        <p:spPr>
          <a:xfrm>
            <a:off x="838200" y="1825625"/>
            <a:ext cx="10515600" cy="4766244"/>
          </a:xfrm>
        </p:spPr>
        <p:txBody>
          <a:bodyPr>
            <a:normAutofit/>
          </a:bodyPr>
          <a:lstStyle/>
          <a:p>
            <a:pPr marL="0" indent="0">
              <a:buNone/>
            </a:pPr>
            <a:r>
              <a:rPr lang="da-DK" sz="1800" dirty="0">
                <a:solidFill>
                  <a:srgbClr val="FFFFFF"/>
                </a:solidFill>
                <a:effectLst/>
              </a:rPr>
              <a:t>Storbyens puls er høj. Der er mange mennesker, og der er mange indtryk. Mens man i landsbyen kan have et indtryk af, at alle snakker med (og om) alle, kan man fa den fornemmelse, at i storbyen snakker ingen med nogen.</a:t>
            </a:r>
          </a:p>
          <a:p>
            <a:pPr marL="0" indent="0">
              <a:buNone/>
            </a:pPr>
            <a:r>
              <a:rPr lang="da-DK" sz="1800" dirty="0">
                <a:solidFill>
                  <a:srgbClr val="FFFFFF"/>
                </a:solidFill>
                <a:effectLst/>
              </a:rPr>
              <a:t>Midt </a:t>
            </a:r>
            <a:r>
              <a:rPr lang="da-DK" sz="1800" dirty="0">
                <a:solidFill>
                  <a:srgbClr val="FFFFFF"/>
                </a:solidFill>
              </a:rPr>
              <a:t>i</a:t>
            </a:r>
            <a:r>
              <a:rPr lang="da-DK" sz="1800" dirty="0">
                <a:solidFill>
                  <a:srgbClr val="FFFFFF"/>
                </a:solidFill>
                <a:effectLst/>
              </a:rPr>
              <a:t> vrimlen kan man være anonym og alene. Det kan på den ene side give anledning til ensomhed og en følelse af fremmedg0relse over for omverdenen. På den anden side giver det plads til frihed, så man kan gøre og være, som man vil, uden at nogen kigger skævt til en. </a:t>
            </a:r>
            <a:endParaRPr lang="da-DK" sz="1800" dirty="0">
              <a:solidFill>
                <a:srgbClr val="FFFFFF"/>
              </a:solidFill>
            </a:endParaRPr>
          </a:p>
          <a:p>
            <a:pPr marL="0" indent="0">
              <a:buNone/>
            </a:pPr>
            <a:r>
              <a:rPr lang="da-DK" sz="1800" dirty="0">
                <a:solidFill>
                  <a:srgbClr val="FFFFFF"/>
                </a:solidFill>
                <a:effectLst/>
              </a:rPr>
              <a:t>Fordi så mange mennesker med forskellige værdier og væremåder er samlet pa lidt plads, huser storbyen også en masse forskellige kulturer og subkulturer. Der er næsten noget for enhver smag. Det hektiske, friheden og</a:t>
            </a:r>
            <a:br>
              <a:rPr lang="da-DK" sz="1800" dirty="0">
                <a:solidFill>
                  <a:srgbClr val="FFFFFF"/>
                </a:solidFill>
                <a:effectLst/>
              </a:rPr>
            </a:br>
            <a:r>
              <a:rPr lang="da-DK" sz="1800" dirty="0">
                <a:solidFill>
                  <a:srgbClr val="FFFFFF"/>
                </a:solidFill>
                <a:effectLst/>
              </a:rPr>
              <a:t>mangfoldigheden har mange fundet tiltrækkende, og de har fundet eller valgt deres hjemstavn i storbyen. Om det handler denne del af kapitlet. </a:t>
            </a:r>
            <a:endParaRPr lang="da-DK" sz="1800" dirty="0">
              <a:solidFill>
                <a:srgbClr val="FFFFFF"/>
              </a:solidFill>
            </a:endParaRPr>
          </a:p>
          <a:p>
            <a:pPr marL="0" indent="0">
              <a:buNone/>
            </a:pPr>
            <a:r>
              <a:rPr lang="da-DK" sz="1800" dirty="0">
                <a:solidFill>
                  <a:srgbClr val="FFFFFF"/>
                </a:solidFill>
                <a:effectLst/>
              </a:rPr>
              <a:t>Storbyen som sted i litteraturen har naturligvis en anden </a:t>
            </a:r>
            <a:r>
              <a:rPr lang="da-DK" sz="1800" i="1" dirty="0">
                <a:solidFill>
                  <a:srgbClr val="FFFFFF"/>
                </a:solidFill>
                <a:effectLst/>
              </a:rPr>
              <a:t>placering</a:t>
            </a:r>
            <a:r>
              <a:rPr lang="da-DK" sz="1800" dirty="0">
                <a:solidFill>
                  <a:srgbClr val="FFFFFF"/>
                </a:solidFill>
                <a:effectLst/>
              </a:rPr>
              <a:t> end</a:t>
            </a:r>
            <a:r>
              <a:rPr lang="da-DK" sz="1800" dirty="0">
                <a:solidFill>
                  <a:srgbClr val="FFFFFF"/>
                </a:solidFill>
              </a:rPr>
              <a:t> </a:t>
            </a:r>
            <a:r>
              <a:rPr lang="da-DK" sz="1800" dirty="0">
                <a:solidFill>
                  <a:srgbClr val="FFFFFF"/>
                </a:solidFill>
                <a:effectLst/>
              </a:rPr>
              <a:t>landets og provinsens litteratur, den fysiske udformning af </a:t>
            </a:r>
            <a:r>
              <a:rPr lang="da-DK" sz="1800" i="1" dirty="0">
                <a:solidFill>
                  <a:srgbClr val="FFFFFF"/>
                </a:solidFill>
                <a:effectLst/>
              </a:rPr>
              <a:t>lokaliteten</a:t>
            </a:r>
            <a:r>
              <a:rPr lang="da-DK" sz="1800" dirty="0">
                <a:solidFill>
                  <a:srgbClr val="FFFFFF"/>
                </a:solidFill>
                <a:effectLst/>
              </a:rPr>
              <a:t> er anderledes, og endelig er </a:t>
            </a:r>
            <a:r>
              <a:rPr lang="da-DK" sz="1800" i="1" dirty="0">
                <a:solidFill>
                  <a:srgbClr val="FFFFFF"/>
                </a:solidFill>
                <a:effectLst/>
              </a:rPr>
              <a:t>relationerne</a:t>
            </a:r>
            <a:r>
              <a:rPr lang="da-DK" sz="1800" dirty="0">
                <a:solidFill>
                  <a:srgbClr val="FFFFFF"/>
                </a:solidFill>
                <a:effectLst/>
              </a:rPr>
              <a:t> anderledes. Derfor bliver de f0lelser og stemninger, der præger storbyens litteratur, også anderledes end provinsens. </a:t>
            </a:r>
            <a:endParaRPr lang="da-DK" sz="1800" dirty="0">
              <a:solidFill>
                <a:srgbClr val="FFFFFF"/>
              </a:solidFill>
            </a:endParaRPr>
          </a:p>
          <a:p>
            <a:pPr marL="0" indent="0">
              <a:buNone/>
            </a:pPr>
            <a:endParaRPr lang="da-DK" sz="1800" dirty="0">
              <a:solidFill>
                <a:srgbClr val="FFFFFF"/>
              </a:solidFill>
            </a:endParaRPr>
          </a:p>
        </p:txBody>
      </p:sp>
    </p:spTree>
    <p:extLst>
      <p:ext uri="{BB962C8B-B14F-4D97-AF65-F5344CB8AC3E}">
        <p14:creationId xmlns:p14="http://schemas.microsoft.com/office/powerpoint/2010/main" val="321574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Must-Watch Video: COVID-19 Safety for Coffee ShopsDaily Coffee News by  Roast Magazine">
            <a:extLst>
              <a:ext uri="{FF2B5EF4-FFF2-40B4-BE49-F238E27FC236}">
                <a16:creationId xmlns:a16="http://schemas.microsoft.com/office/drawing/2014/main" id="{12808F90-E4B4-83B4-7F8D-E228851544FE}"/>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4507" b="58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7D974304-ACAC-36AE-6212-61932BD855C7}"/>
              </a:ext>
            </a:extLst>
          </p:cNvPr>
          <p:cNvSpPr>
            <a:spLocks noGrp="1"/>
          </p:cNvSpPr>
          <p:nvPr>
            <p:ph type="title"/>
          </p:nvPr>
        </p:nvSpPr>
        <p:spPr>
          <a:xfrm>
            <a:off x="838200" y="365125"/>
            <a:ext cx="10515600" cy="1325563"/>
          </a:xfrm>
        </p:spPr>
        <p:txBody>
          <a:bodyPr>
            <a:normAutofit/>
          </a:bodyPr>
          <a:lstStyle/>
          <a:p>
            <a:r>
              <a:rPr lang="da-DK">
                <a:solidFill>
                  <a:srgbClr val="FFFFFF"/>
                </a:solidFill>
              </a:rPr>
              <a:t>Søren Ulrik Thomsen: </a:t>
            </a:r>
            <a:r>
              <a:rPr lang="da-DK" i="1">
                <a:solidFill>
                  <a:srgbClr val="FFFFFF"/>
                </a:solidFill>
              </a:rPr>
              <a:t>Vent</a:t>
            </a:r>
            <a:r>
              <a:rPr lang="da-DK">
                <a:solidFill>
                  <a:srgbClr val="FFFFFF"/>
                </a:solidFill>
              </a:rPr>
              <a:t>, 1981</a:t>
            </a:r>
          </a:p>
        </p:txBody>
      </p:sp>
      <p:sp>
        <p:nvSpPr>
          <p:cNvPr id="3" name="Pladsholder til indhold 2">
            <a:extLst>
              <a:ext uri="{FF2B5EF4-FFF2-40B4-BE49-F238E27FC236}">
                <a16:creationId xmlns:a16="http://schemas.microsoft.com/office/drawing/2014/main" id="{155F3D3A-040D-57CE-3CE3-A3644A9F1CDD}"/>
              </a:ext>
            </a:extLst>
          </p:cNvPr>
          <p:cNvSpPr>
            <a:spLocks noGrp="1"/>
          </p:cNvSpPr>
          <p:nvPr>
            <p:ph idx="1"/>
          </p:nvPr>
        </p:nvSpPr>
        <p:spPr>
          <a:xfrm>
            <a:off x="838200" y="1825625"/>
            <a:ext cx="10515600" cy="4351338"/>
          </a:xfrm>
        </p:spPr>
        <p:txBody>
          <a:bodyPr>
            <a:normAutofit/>
          </a:bodyPr>
          <a:lstStyle/>
          <a:p>
            <a:pPr marL="0" indent="0">
              <a:buNone/>
            </a:pPr>
            <a:r>
              <a:rPr lang="da-DK" sz="2200" dirty="0">
                <a:solidFill>
                  <a:srgbClr val="FFFFFF"/>
                </a:solidFill>
                <a:effectLst/>
              </a:rPr>
              <a:t>I kaffebaren med cigaret og cola</a:t>
            </a:r>
            <a:br>
              <a:rPr lang="da-DK" sz="2200" dirty="0">
                <a:solidFill>
                  <a:srgbClr val="FFFFFF"/>
                </a:solidFill>
                <a:effectLst/>
              </a:rPr>
            </a:br>
            <a:r>
              <a:rPr lang="da-DK" sz="2200" dirty="0">
                <a:solidFill>
                  <a:srgbClr val="FFFFFF"/>
                </a:solidFill>
                <a:effectLst/>
              </a:rPr>
              <a:t>i frost over fodgængerovergangen</a:t>
            </a:r>
            <a:br>
              <a:rPr lang="da-DK" sz="2200" dirty="0">
                <a:solidFill>
                  <a:srgbClr val="FFFFFF"/>
                </a:solidFill>
                <a:effectLst/>
              </a:rPr>
            </a:br>
            <a:r>
              <a:rPr lang="da-DK" sz="2200" dirty="0">
                <a:solidFill>
                  <a:srgbClr val="FFFFFF"/>
                </a:solidFill>
                <a:effectLst/>
              </a:rPr>
              <a:t>i biografens dybrøde foyer</a:t>
            </a:r>
            <a:br>
              <a:rPr lang="da-DK" sz="2200" dirty="0">
                <a:solidFill>
                  <a:srgbClr val="FFFFFF"/>
                </a:solidFill>
                <a:effectLst/>
              </a:rPr>
            </a:br>
            <a:r>
              <a:rPr lang="da-DK" sz="2200" dirty="0">
                <a:solidFill>
                  <a:srgbClr val="FFFFFF"/>
                </a:solidFill>
                <a:effectLst/>
              </a:rPr>
              <a:t>i flugt med hænderne for ansigtet </a:t>
            </a:r>
            <a:endParaRPr lang="da-DK" sz="2200" dirty="0">
              <a:solidFill>
                <a:srgbClr val="FFFFFF"/>
              </a:solidFill>
            </a:endParaRPr>
          </a:p>
          <a:p>
            <a:pPr marL="0" indent="0">
              <a:buNone/>
            </a:pPr>
            <a:r>
              <a:rPr lang="da-DK" sz="2200" dirty="0">
                <a:solidFill>
                  <a:srgbClr val="FFFFFF"/>
                </a:solidFill>
                <a:effectLst/>
              </a:rPr>
              <a:t>vi venter pa nogen </a:t>
            </a:r>
            <a:endParaRPr lang="da-DK" sz="2200" dirty="0">
              <a:solidFill>
                <a:srgbClr val="FFFFFF"/>
              </a:solidFill>
            </a:endParaRPr>
          </a:p>
          <a:p>
            <a:pPr marL="0" indent="0">
              <a:buNone/>
            </a:pPr>
            <a:r>
              <a:rPr lang="da-DK" sz="2200" dirty="0">
                <a:solidFill>
                  <a:srgbClr val="FFFFFF"/>
                </a:solidFill>
                <a:effectLst/>
              </a:rPr>
              <a:t>i flyvende efterår pa Oktober Boulevard</a:t>
            </a:r>
            <a:br>
              <a:rPr lang="da-DK" sz="2200" dirty="0">
                <a:solidFill>
                  <a:srgbClr val="FFFFFF"/>
                </a:solidFill>
                <a:effectLst/>
              </a:rPr>
            </a:br>
            <a:r>
              <a:rPr lang="da-DK" sz="2200" dirty="0">
                <a:solidFill>
                  <a:srgbClr val="FFFFFF"/>
                </a:solidFill>
                <a:effectLst/>
              </a:rPr>
              <a:t>i bilen død midt i nattens slum</a:t>
            </a:r>
            <a:br>
              <a:rPr lang="da-DK" sz="2200" dirty="0">
                <a:solidFill>
                  <a:srgbClr val="FFFFFF"/>
                </a:solidFill>
                <a:effectLst/>
              </a:rPr>
            </a:br>
            <a:r>
              <a:rPr lang="da-DK" sz="2200" dirty="0">
                <a:solidFill>
                  <a:srgbClr val="FFFFFF"/>
                </a:solidFill>
                <a:effectLst/>
              </a:rPr>
              <a:t>i værelser presset ind under taget, stukket ned under gården</a:t>
            </a:r>
            <a:br>
              <a:rPr lang="da-DK" sz="2200" dirty="0">
                <a:solidFill>
                  <a:srgbClr val="FFFFFF"/>
                </a:solidFill>
                <a:effectLst/>
              </a:rPr>
            </a:br>
            <a:r>
              <a:rPr lang="da-DK" sz="2200" dirty="0">
                <a:solidFill>
                  <a:srgbClr val="FFFFFF"/>
                </a:solidFill>
                <a:effectLst/>
              </a:rPr>
              <a:t>i tog susende væk fra, imod og igennem alle byer </a:t>
            </a:r>
            <a:endParaRPr lang="da-DK" sz="2200" dirty="0">
              <a:solidFill>
                <a:srgbClr val="FFFFFF"/>
              </a:solidFill>
            </a:endParaRPr>
          </a:p>
          <a:p>
            <a:pPr marL="0" indent="0">
              <a:buNone/>
            </a:pPr>
            <a:r>
              <a:rPr lang="da-DK" sz="2200" dirty="0">
                <a:solidFill>
                  <a:srgbClr val="FFFFFF"/>
                </a:solidFill>
              </a:rPr>
              <a:t>v</a:t>
            </a:r>
            <a:r>
              <a:rPr lang="da-DK" sz="2200" dirty="0">
                <a:solidFill>
                  <a:srgbClr val="FFFFFF"/>
                </a:solidFill>
                <a:effectLst/>
              </a:rPr>
              <a:t>i venter på nogen </a:t>
            </a:r>
            <a:endParaRPr lang="da-DK" sz="2200" dirty="0">
              <a:solidFill>
                <a:srgbClr val="FFFFFF"/>
              </a:solidFill>
            </a:endParaRPr>
          </a:p>
          <a:p>
            <a:pPr marL="0" indent="0">
              <a:buNone/>
            </a:pPr>
            <a:r>
              <a:rPr lang="da-DK" sz="2200" dirty="0">
                <a:solidFill>
                  <a:srgbClr val="FFFFFF"/>
                </a:solidFill>
                <a:effectLst/>
              </a:rPr>
              <a:t>i </a:t>
            </a:r>
            <a:r>
              <a:rPr lang="da-DK" sz="2200" dirty="0">
                <a:solidFill>
                  <a:srgbClr val="FFFFFF"/>
                </a:solidFill>
              </a:rPr>
              <a:t>å</a:t>
            </a:r>
            <a:r>
              <a:rPr lang="da-DK" sz="2200" dirty="0">
                <a:solidFill>
                  <a:srgbClr val="FFFFFF"/>
                </a:solidFill>
                <a:effectLst/>
              </a:rPr>
              <a:t>revis</a:t>
            </a:r>
            <a:endParaRPr lang="da-DK" sz="2200" dirty="0">
              <a:solidFill>
                <a:srgbClr val="FFFFFF"/>
              </a:solidFill>
            </a:endParaRPr>
          </a:p>
          <a:p>
            <a:pPr marL="0" indent="0">
              <a:buNone/>
            </a:pPr>
            <a:r>
              <a:rPr lang="da-DK" sz="2200" dirty="0">
                <a:solidFill>
                  <a:srgbClr val="FFFFFF"/>
                </a:solidFill>
                <a:effectLst/>
              </a:rPr>
              <a:t>i aften. </a:t>
            </a:r>
            <a:endParaRPr lang="da-DK" sz="2200" dirty="0">
              <a:solidFill>
                <a:srgbClr val="FFFFFF"/>
              </a:solidFill>
            </a:endParaRPr>
          </a:p>
          <a:p>
            <a:endParaRPr lang="da-DK" sz="2200" dirty="0">
              <a:solidFill>
                <a:srgbClr val="FFFFFF"/>
              </a:solidFill>
            </a:endParaRPr>
          </a:p>
        </p:txBody>
      </p:sp>
    </p:spTree>
    <p:extLst>
      <p:ext uri="{BB962C8B-B14F-4D97-AF65-F5344CB8AC3E}">
        <p14:creationId xmlns:p14="http://schemas.microsoft.com/office/powerpoint/2010/main" val="2830431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Must-Watch Video: COVID-19 Safety for Coffee ShopsDaily Coffee News by  Roast Magazine">
            <a:extLst>
              <a:ext uri="{FF2B5EF4-FFF2-40B4-BE49-F238E27FC236}">
                <a16:creationId xmlns:a16="http://schemas.microsoft.com/office/drawing/2014/main" id="{12808F90-E4B4-83B4-7F8D-E228851544FE}"/>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4507" b="58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7D974304-ACAC-36AE-6212-61932BD855C7}"/>
              </a:ext>
            </a:extLst>
          </p:cNvPr>
          <p:cNvSpPr>
            <a:spLocks noGrp="1"/>
          </p:cNvSpPr>
          <p:nvPr>
            <p:ph type="title"/>
          </p:nvPr>
        </p:nvSpPr>
        <p:spPr>
          <a:xfrm>
            <a:off x="838200" y="365125"/>
            <a:ext cx="10515600" cy="1325563"/>
          </a:xfrm>
        </p:spPr>
        <p:txBody>
          <a:bodyPr>
            <a:normAutofit/>
          </a:bodyPr>
          <a:lstStyle/>
          <a:p>
            <a:r>
              <a:rPr lang="da-DK">
                <a:solidFill>
                  <a:srgbClr val="FFFFFF"/>
                </a:solidFill>
              </a:rPr>
              <a:t>Søren Ulrik Thomsen: </a:t>
            </a:r>
            <a:r>
              <a:rPr lang="da-DK" i="1">
                <a:solidFill>
                  <a:srgbClr val="FFFFFF"/>
                </a:solidFill>
              </a:rPr>
              <a:t>Vent</a:t>
            </a:r>
            <a:r>
              <a:rPr lang="da-DK">
                <a:solidFill>
                  <a:srgbClr val="FFFFFF"/>
                </a:solidFill>
              </a:rPr>
              <a:t>, 1981</a:t>
            </a:r>
          </a:p>
        </p:txBody>
      </p:sp>
      <p:sp>
        <p:nvSpPr>
          <p:cNvPr id="3" name="Pladsholder til indhold 2">
            <a:extLst>
              <a:ext uri="{FF2B5EF4-FFF2-40B4-BE49-F238E27FC236}">
                <a16:creationId xmlns:a16="http://schemas.microsoft.com/office/drawing/2014/main" id="{155F3D3A-040D-57CE-3CE3-A3644A9F1CDD}"/>
              </a:ext>
            </a:extLst>
          </p:cNvPr>
          <p:cNvSpPr>
            <a:spLocks noGrp="1"/>
          </p:cNvSpPr>
          <p:nvPr>
            <p:ph idx="1"/>
          </p:nvPr>
        </p:nvSpPr>
        <p:spPr>
          <a:xfrm>
            <a:off x="838200" y="1825625"/>
            <a:ext cx="10515600" cy="4351338"/>
          </a:xfrm>
        </p:spPr>
        <p:txBody>
          <a:bodyPr>
            <a:normAutofit/>
          </a:bodyPr>
          <a:lstStyle/>
          <a:p>
            <a:pPr marL="0" indent="0">
              <a:buNone/>
            </a:pPr>
            <a:r>
              <a:rPr lang="da-DK" sz="2200" dirty="0">
                <a:solidFill>
                  <a:srgbClr val="FFFFFF"/>
                </a:solidFill>
                <a:effectLst/>
              </a:rPr>
              <a:t>I kaffebaren med cigaret og cola</a:t>
            </a:r>
            <a:br>
              <a:rPr lang="da-DK" sz="2200" dirty="0">
                <a:solidFill>
                  <a:srgbClr val="FFFFFF"/>
                </a:solidFill>
                <a:effectLst/>
              </a:rPr>
            </a:br>
            <a:r>
              <a:rPr lang="da-DK" sz="2200" dirty="0">
                <a:solidFill>
                  <a:srgbClr val="FFFFFF"/>
                </a:solidFill>
                <a:effectLst/>
              </a:rPr>
              <a:t>i frost over fodgængerovergangen</a:t>
            </a:r>
            <a:br>
              <a:rPr lang="da-DK" sz="2200" dirty="0">
                <a:solidFill>
                  <a:srgbClr val="FFFFFF"/>
                </a:solidFill>
                <a:effectLst/>
              </a:rPr>
            </a:br>
            <a:r>
              <a:rPr lang="da-DK" sz="2200" dirty="0">
                <a:solidFill>
                  <a:srgbClr val="FFFFFF"/>
                </a:solidFill>
                <a:effectLst/>
              </a:rPr>
              <a:t>i biografens dybrøde foyer</a:t>
            </a:r>
            <a:br>
              <a:rPr lang="da-DK" sz="2200" dirty="0">
                <a:solidFill>
                  <a:srgbClr val="FFFFFF"/>
                </a:solidFill>
                <a:effectLst/>
              </a:rPr>
            </a:br>
            <a:r>
              <a:rPr lang="da-DK" sz="2200" dirty="0">
                <a:solidFill>
                  <a:srgbClr val="FFFFFF"/>
                </a:solidFill>
                <a:effectLst/>
              </a:rPr>
              <a:t>i flugt med hænderne for ansigtet </a:t>
            </a:r>
            <a:endParaRPr lang="da-DK" sz="2200" dirty="0">
              <a:solidFill>
                <a:srgbClr val="FFFFFF"/>
              </a:solidFill>
            </a:endParaRPr>
          </a:p>
          <a:p>
            <a:pPr marL="0" indent="0">
              <a:buNone/>
            </a:pPr>
            <a:r>
              <a:rPr lang="da-DK" sz="2200" dirty="0">
                <a:solidFill>
                  <a:srgbClr val="FFFFFF"/>
                </a:solidFill>
                <a:effectLst/>
              </a:rPr>
              <a:t>vi venter pa nogen </a:t>
            </a:r>
            <a:endParaRPr lang="da-DK" sz="2200" dirty="0">
              <a:solidFill>
                <a:srgbClr val="FFFFFF"/>
              </a:solidFill>
            </a:endParaRPr>
          </a:p>
          <a:p>
            <a:pPr marL="0" indent="0">
              <a:buNone/>
            </a:pPr>
            <a:r>
              <a:rPr lang="da-DK" sz="2200" dirty="0">
                <a:solidFill>
                  <a:srgbClr val="FFFFFF"/>
                </a:solidFill>
                <a:effectLst/>
              </a:rPr>
              <a:t>i flyvende efterår pa Oktober Boulevard</a:t>
            </a:r>
            <a:br>
              <a:rPr lang="da-DK" sz="2200" dirty="0">
                <a:solidFill>
                  <a:srgbClr val="FFFFFF"/>
                </a:solidFill>
                <a:effectLst/>
              </a:rPr>
            </a:br>
            <a:r>
              <a:rPr lang="da-DK" sz="2200" dirty="0">
                <a:solidFill>
                  <a:srgbClr val="FFFFFF"/>
                </a:solidFill>
                <a:effectLst/>
              </a:rPr>
              <a:t>i bilen død midt i nattens slum</a:t>
            </a:r>
            <a:br>
              <a:rPr lang="da-DK" sz="2200" dirty="0">
                <a:solidFill>
                  <a:srgbClr val="FFFFFF"/>
                </a:solidFill>
                <a:effectLst/>
              </a:rPr>
            </a:br>
            <a:r>
              <a:rPr lang="da-DK" sz="2200" dirty="0">
                <a:solidFill>
                  <a:srgbClr val="FFFFFF"/>
                </a:solidFill>
                <a:effectLst/>
              </a:rPr>
              <a:t>i værelser presset ind under taget, stukket ned under gården</a:t>
            </a:r>
            <a:br>
              <a:rPr lang="da-DK" sz="2200" dirty="0">
                <a:solidFill>
                  <a:srgbClr val="FFFFFF"/>
                </a:solidFill>
                <a:effectLst/>
              </a:rPr>
            </a:br>
            <a:r>
              <a:rPr lang="da-DK" sz="2200" dirty="0">
                <a:solidFill>
                  <a:srgbClr val="FFFFFF"/>
                </a:solidFill>
                <a:effectLst/>
              </a:rPr>
              <a:t>i tog susende væk fra, imod og igennem alle byer </a:t>
            </a:r>
            <a:endParaRPr lang="da-DK" sz="2200" dirty="0">
              <a:solidFill>
                <a:srgbClr val="FFFFFF"/>
              </a:solidFill>
            </a:endParaRPr>
          </a:p>
          <a:p>
            <a:pPr marL="0" indent="0">
              <a:buNone/>
            </a:pPr>
            <a:r>
              <a:rPr lang="da-DK" sz="2200" dirty="0">
                <a:solidFill>
                  <a:srgbClr val="FFFFFF"/>
                </a:solidFill>
              </a:rPr>
              <a:t>v</a:t>
            </a:r>
            <a:r>
              <a:rPr lang="da-DK" sz="2200" dirty="0">
                <a:solidFill>
                  <a:srgbClr val="FFFFFF"/>
                </a:solidFill>
                <a:effectLst/>
              </a:rPr>
              <a:t>i venter på nogen </a:t>
            </a:r>
            <a:endParaRPr lang="da-DK" sz="2200" dirty="0">
              <a:solidFill>
                <a:srgbClr val="FFFFFF"/>
              </a:solidFill>
            </a:endParaRPr>
          </a:p>
          <a:p>
            <a:pPr marL="0" indent="0">
              <a:buNone/>
            </a:pPr>
            <a:r>
              <a:rPr lang="da-DK" sz="2200" dirty="0">
                <a:solidFill>
                  <a:srgbClr val="FFFFFF"/>
                </a:solidFill>
                <a:effectLst/>
              </a:rPr>
              <a:t>i </a:t>
            </a:r>
            <a:r>
              <a:rPr lang="da-DK" sz="2200" dirty="0">
                <a:solidFill>
                  <a:srgbClr val="FFFFFF"/>
                </a:solidFill>
              </a:rPr>
              <a:t>å</a:t>
            </a:r>
            <a:r>
              <a:rPr lang="da-DK" sz="2200" dirty="0">
                <a:solidFill>
                  <a:srgbClr val="FFFFFF"/>
                </a:solidFill>
                <a:effectLst/>
              </a:rPr>
              <a:t>revis</a:t>
            </a:r>
            <a:endParaRPr lang="da-DK" sz="2200" dirty="0">
              <a:solidFill>
                <a:srgbClr val="FFFFFF"/>
              </a:solidFill>
            </a:endParaRPr>
          </a:p>
          <a:p>
            <a:pPr marL="0" indent="0">
              <a:buNone/>
            </a:pPr>
            <a:r>
              <a:rPr lang="da-DK" sz="2200" dirty="0">
                <a:solidFill>
                  <a:srgbClr val="FFFFFF"/>
                </a:solidFill>
                <a:effectLst/>
              </a:rPr>
              <a:t>i aften. </a:t>
            </a:r>
            <a:endParaRPr lang="da-DK" sz="2200" dirty="0">
              <a:solidFill>
                <a:srgbClr val="FFFFFF"/>
              </a:solidFill>
            </a:endParaRPr>
          </a:p>
          <a:p>
            <a:endParaRPr lang="da-DK" sz="2200" dirty="0">
              <a:solidFill>
                <a:srgbClr val="FFFFFF"/>
              </a:solidFill>
            </a:endParaRPr>
          </a:p>
        </p:txBody>
      </p:sp>
      <p:sp>
        <p:nvSpPr>
          <p:cNvPr id="6" name="Tekstfelt 5">
            <a:extLst>
              <a:ext uri="{FF2B5EF4-FFF2-40B4-BE49-F238E27FC236}">
                <a16:creationId xmlns:a16="http://schemas.microsoft.com/office/drawing/2014/main" id="{3A458DB6-E521-8BE5-A986-C4221078EDD1}"/>
              </a:ext>
            </a:extLst>
          </p:cNvPr>
          <p:cNvSpPr txBox="1"/>
          <p:nvPr/>
        </p:nvSpPr>
        <p:spPr>
          <a:xfrm>
            <a:off x="7936036" y="5057194"/>
            <a:ext cx="4473368" cy="1631216"/>
          </a:xfrm>
          <a:prstGeom prst="rect">
            <a:avLst/>
          </a:prstGeom>
          <a:noFill/>
        </p:spPr>
        <p:txBody>
          <a:bodyPr wrap="square">
            <a:spAutoFit/>
          </a:bodyPr>
          <a:lstStyle/>
          <a:p>
            <a:r>
              <a:rPr lang="da-DK" sz="1600" dirty="0">
                <a:effectLst/>
              </a:rPr>
              <a:t>Arbejdsspørgsmål:</a:t>
            </a:r>
            <a:br>
              <a:rPr lang="da-DK" sz="1800" dirty="0">
                <a:effectLst/>
              </a:rPr>
            </a:br>
            <a:r>
              <a:rPr lang="da-DK" sz="1400" dirty="0"/>
              <a:t>1. </a:t>
            </a:r>
            <a:r>
              <a:rPr lang="da-DK" sz="1400" dirty="0">
                <a:effectLst/>
              </a:rPr>
              <a:t>Hvordan kan man se, at digtet foregår </a:t>
            </a:r>
            <a:r>
              <a:rPr lang="da-DK" sz="1400" dirty="0"/>
              <a:t>i</a:t>
            </a:r>
            <a:r>
              <a:rPr lang="da-DK" sz="1400" dirty="0">
                <a:effectLst/>
              </a:rPr>
              <a:t> en større by (placering)? </a:t>
            </a:r>
            <a:endParaRPr lang="da-DK" sz="1400" dirty="0"/>
          </a:p>
          <a:p>
            <a:r>
              <a:rPr lang="da-DK" sz="1400" dirty="0">
                <a:effectLst/>
              </a:rPr>
              <a:t>2. Hvordan er udformningen af lokaliteten? Hvilke genstande og hvilke 'rum' fremhæves? </a:t>
            </a:r>
            <a:endParaRPr lang="da-DK" sz="1400" dirty="0"/>
          </a:p>
          <a:p>
            <a:r>
              <a:rPr lang="da-DK" sz="1400" dirty="0">
                <a:effectLst/>
              </a:rPr>
              <a:t>3. Hvordan er det lyriske jegs relation til stedet? Hvilken effekt opnås ved at bruge "vi" i stedet for "jeg"? </a:t>
            </a:r>
            <a:endParaRPr lang="da-DK" sz="1400" dirty="0"/>
          </a:p>
        </p:txBody>
      </p:sp>
      <mc:AlternateContent xmlns:mc="http://schemas.openxmlformats.org/markup-compatibility/2006" xmlns:p14="http://schemas.microsoft.com/office/powerpoint/2010/main">
        <mc:Choice Requires="p14">
          <p:contentPart p14:bwMode="auto" r:id="rId3">
            <p14:nvContentPartPr>
              <p14:cNvPr id="8" name="Håndskrift 7">
                <a:extLst>
                  <a:ext uri="{FF2B5EF4-FFF2-40B4-BE49-F238E27FC236}">
                    <a16:creationId xmlns:a16="http://schemas.microsoft.com/office/drawing/2014/main" id="{DFE2D991-264B-C89A-60D2-A1C36C6A0641}"/>
                  </a:ext>
                </a:extLst>
              </p14:cNvPr>
              <p14:cNvContentPartPr/>
              <p14:nvPr/>
            </p14:nvContentPartPr>
            <p14:xfrm>
              <a:off x="7050900" y="4300142"/>
              <a:ext cx="5560200" cy="3145320"/>
            </p14:xfrm>
          </p:contentPart>
        </mc:Choice>
        <mc:Fallback xmlns="">
          <p:pic>
            <p:nvPicPr>
              <p:cNvPr id="8" name="Håndskrift 7">
                <a:extLst>
                  <a:ext uri="{FF2B5EF4-FFF2-40B4-BE49-F238E27FC236}">
                    <a16:creationId xmlns:a16="http://schemas.microsoft.com/office/drawing/2014/main" id="{DFE2D991-264B-C89A-60D2-A1C36C6A0641}"/>
                  </a:ext>
                </a:extLst>
              </p:cNvPr>
              <p:cNvPicPr/>
              <p:nvPr/>
            </p:nvPicPr>
            <p:blipFill>
              <a:blip r:embed="rId4"/>
              <a:stretch>
                <a:fillRect/>
              </a:stretch>
            </p:blipFill>
            <p:spPr>
              <a:xfrm>
                <a:off x="7033260" y="4282142"/>
                <a:ext cx="5595840" cy="3180960"/>
              </a:xfrm>
              <a:prstGeom prst="rect">
                <a:avLst/>
              </a:prstGeom>
            </p:spPr>
          </p:pic>
        </mc:Fallback>
      </mc:AlternateContent>
    </p:spTree>
    <p:extLst>
      <p:ext uri="{BB962C8B-B14F-4D97-AF65-F5344CB8AC3E}">
        <p14:creationId xmlns:p14="http://schemas.microsoft.com/office/powerpoint/2010/main" val="2745923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Portfolio: zahar_r_m | Stock-fotos, illustrationer og vektorgrafik |  Depositphotos">
            <a:extLst>
              <a:ext uri="{FF2B5EF4-FFF2-40B4-BE49-F238E27FC236}">
                <a16:creationId xmlns:a16="http://schemas.microsoft.com/office/drawing/2014/main" id="{69D76A35-E89A-4DBE-98CD-AA84559476D2}"/>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4E392AC5-32BF-1013-1241-0FA8AF77C6E2}"/>
              </a:ext>
            </a:extLst>
          </p:cNvPr>
          <p:cNvSpPr>
            <a:spLocks noGrp="1"/>
          </p:cNvSpPr>
          <p:nvPr>
            <p:ph type="title"/>
          </p:nvPr>
        </p:nvSpPr>
        <p:spPr>
          <a:xfrm>
            <a:off x="838200" y="365125"/>
            <a:ext cx="10515600" cy="1325563"/>
          </a:xfrm>
        </p:spPr>
        <p:txBody>
          <a:bodyPr>
            <a:normAutofit/>
          </a:bodyPr>
          <a:lstStyle/>
          <a:p>
            <a:r>
              <a:rPr lang="da-DK" sz="5400">
                <a:solidFill>
                  <a:schemeClr val="bg1"/>
                </a:solidFill>
              </a:rPr>
              <a:t>Tom Kristensen: </a:t>
            </a:r>
            <a:r>
              <a:rPr lang="da-DK" sz="5400" i="1">
                <a:solidFill>
                  <a:schemeClr val="bg1"/>
                </a:solidFill>
              </a:rPr>
              <a:t>Hærværk</a:t>
            </a:r>
            <a:r>
              <a:rPr lang="da-DK" sz="5400">
                <a:solidFill>
                  <a:schemeClr val="bg1"/>
                </a:solidFill>
              </a:rPr>
              <a:t>, 1930</a:t>
            </a:r>
          </a:p>
        </p:txBody>
      </p:sp>
      <p:sp>
        <p:nvSpPr>
          <p:cNvPr id="4105"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2D5DA753-424C-A99B-0A19-F223367C1544}"/>
              </a:ext>
            </a:extLst>
          </p:cNvPr>
          <p:cNvSpPr>
            <a:spLocks noGrp="1"/>
          </p:cNvSpPr>
          <p:nvPr>
            <p:ph idx="1"/>
          </p:nvPr>
        </p:nvSpPr>
        <p:spPr>
          <a:xfrm>
            <a:off x="838200" y="2266496"/>
            <a:ext cx="10515600" cy="4780392"/>
          </a:xfrm>
        </p:spPr>
        <p:txBody>
          <a:bodyPr>
            <a:normAutofit fontScale="40000" lnSpcReduction="20000"/>
          </a:bodyPr>
          <a:lstStyle/>
          <a:p>
            <a:pPr marL="0" indent="0">
              <a:lnSpc>
                <a:spcPct val="160000"/>
              </a:lnSpc>
              <a:buNone/>
            </a:pPr>
            <a:r>
              <a:rPr lang="da-DK" sz="4500" dirty="0">
                <a:solidFill>
                  <a:schemeClr val="bg1"/>
                </a:solidFill>
                <a:effectLst/>
              </a:rPr>
              <a:t>Det blæste koldt, og </a:t>
            </a:r>
            <a:r>
              <a:rPr lang="da-DK" sz="4500" dirty="0" err="1">
                <a:solidFill>
                  <a:schemeClr val="bg1"/>
                </a:solidFill>
                <a:effectLst/>
              </a:rPr>
              <a:t>Jastrau</a:t>
            </a:r>
            <a:r>
              <a:rPr lang="da-DK" sz="4500" dirty="0">
                <a:solidFill>
                  <a:schemeClr val="bg1"/>
                </a:solidFill>
                <a:effectLst/>
              </a:rPr>
              <a:t> slog kraven op om ørerne; men han havde den uro og det tempo i blodet, som aftenluft og brede fortove giver (...). En lysavis jog hen langs et tag med et glødende</a:t>
            </a:r>
            <a:r>
              <a:rPr lang="da-DK" sz="4500" dirty="0">
                <a:solidFill>
                  <a:schemeClr val="bg1"/>
                </a:solidFill>
              </a:rPr>
              <a:t> </a:t>
            </a:r>
            <a:r>
              <a:rPr lang="da-DK" sz="4500" dirty="0">
                <a:solidFill>
                  <a:schemeClr val="bg1"/>
                </a:solidFill>
                <a:effectLst/>
              </a:rPr>
              <a:t>tågeslør slæbende efter hvert bogstav. Og forude og bagude skreg de forskellige bladcentralers* megafoner valgresultaterne ud over gaderne og fyldte luften med stemmer. Der gik usynlige kæmper, høje som huse, og råbte op mellem husfacaderne, sådan</a:t>
            </a:r>
            <a:r>
              <a:rPr lang="da-DK" sz="4500" dirty="0">
                <a:solidFill>
                  <a:schemeClr val="bg1"/>
                </a:solidFill>
              </a:rPr>
              <a:t> </a:t>
            </a:r>
            <a:r>
              <a:rPr lang="da-DK" sz="4500" dirty="0">
                <a:solidFill>
                  <a:schemeClr val="bg1"/>
                </a:solidFill>
                <a:effectLst/>
              </a:rPr>
              <a:t>lød det.  Henne pa torvet var der sort med mennesker, og bilerne som slap igennem de tætte masser, hvinede i gearet og satte med et pludseligt ryk farten op, ud ad Vesterbrogade, som om de var kommet over et dyndet** sted. Lyskeglerne skød hen over kørebanerne, der skinnede af benzin. Det var en af Københavns blanke aftener. </a:t>
            </a:r>
            <a:endParaRPr lang="da-DK" sz="4500" dirty="0">
              <a:solidFill>
                <a:schemeClr val="bg1"/>
              </a:solidFill>
            </a:endParaRPr>
          </a:p>
          <a:p>
            <a:pPr marL="0" indent="0">
              <a:buNone/>
            </a:pPr>
            <a:endParaRPr lang="da-DK" sz="2200" dirty="0">
              <a:solidFill>
                <a:schemeClr val="bg1"/>
              </a:solidFill>
            </a:endParaRPr>
          </a:p>
          <a:p>
            <a:pPr marL="0" indent="0">
              <a:buNone/>
            </a:pPr>
            <a:endParaRPr lang="da-DK" sz="4500" dirty="0">
              <a:solidFill>
                <a:schemeClr val="bg1"/>
              </a:solidFill>
            </a:endParaRPr>
          </a:p>
          <a:p>
            <a:pPr marL="0" indent="0">
              <a:buNone/>
            </a:pPr>
            <a:r>
              <a:rPr lang="da-DK" sz="4000" dirty="0">
                <a:solidFill>
                  <a:schemeClr val="bg1"/>
                </a:solidFill>
              </a:rPr>
              <a:t>*</a:t>
            </a:r>
            <a:r>
              <a:rPr lang="da-DK" sz="4000" i="1" dirty="0">
                <a:solidFill>
                  <a:schemeClr val="bg1"/>
                </a:solidFill>
              </a:rPr>
              <a:t>bladcentral</a:t>
            </a:r>
            <a:r>
              <a:rPr lang="da-DK" sz="4000" dirty="0">
                <a:solidFill>
                  <a:schemeClr val="bg1"/>
                </a:solidFill>
              </a:rPr>
              <a:t>: avisbureau</a:t>
            </a:r>
          </a:p>
          <a:p>
            <a:pPr marL="0" indent="0">
              <a:buNone/>
            </a:pPr>
            <a:r>
              <a:rPr lang="da-DK" sz="4000" dirty="0">
                <a:solidFill>
                  <a:schemeClr val="bg1"/>
                </a:solidFill>
              </a:rPr>
              <a:t>*</a:t>
            </a:r>
            <a:r>
              <a:rPr lang="da-DK" sz="4000" i="1" dirty="0">
                <a:solidFill>
                  <a:schemeClr val="bg1"/>
                </a:solidFill>
              </a:rPr>
              <a:t>dyndet</a:t>
            </a:r>
            <a:r>
              <a:rPr lang="da-DK" sz="4000" dirty="0">
                <a:solidFill>
                  <a:schemeClr val="bg1"/>
                </a:solidFill>
              </a:rPr>
              <a:t>: mudret</a:t>
            </a:r>
            <a:endParaRPr lang="da-DK" sz="2000" dirty="0">
              <a:solidFill>
                <a:schemeClr val="bg1"/>
              </a:solidFill>
            </a:endParaRPr>
          </a:p>
        </p:txBody>
      </p:sp>
    </p:spTree>
    <p:extLst>
      <p:ext uri="{BB962C8B-B14F-4D97-AF65-F5344CB8AC3E}">
        <p14:creationId xmlns:p14="http://schemas.microsoft.com/office/powerpoint/2010/main" val="2622730729"/>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0963BD0-AF56-78BC-03D3-BB8AA7C4A50A}"/>
              </a:ext>
            </a:extLst>
          </p:cNvPr>
          <p:cNvSpPr>
            <a:spLocks noGrp="1"/>
          </p:cNvSpPr>
          <p:nvPr>
            <p:ph type="title"/>
          </p:nvPr>
        </p:nvSpPr>
        <p:spPr>
          <a:xfrm>
            <a:off x="630936" y="639520"/>
            <a:ext cx="3429000" cy="1719072"/>
          </a:xfrm>
        </p:spPr>
        <p:txBody>
          <a:bodyPr anchor="b">
            <a:normAutofit/>
          </a:bodyPr>
          <a:lstStyle/>
          <a:p>
            <a:r>
              <a:rPr lang="da-DK" sz="5400" b="1"/>
              <a:t>Sted og litteratur</a:t>
            </a:r>
          </a:p>
        </p:txBody>
      </p:sp>
      <p:sp>
        <p:nvSpPr>
          <p:cNvPr id="22"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7">
            <a:extLst>
              <a:ext uri="{FF2B5EF4-FFF2-40B4-BE49-F238E27FC236}">
                <a16:creationId xmlns:a16="http://schemas.microsoft.com/office/drawing/2014/main" id="{A4B2ADD3-510E-99A8-D422-2AD4DEC8BEE1}"/>
              </a:ext>
            </a:extLst>
          </p:cNvPr>
          <p:cNvSpPr>
            <a:spLocks noGrp="1"/>
          </p:cNvSpPr>
          <p:nvPr>
            <p:ph idx="1"/>
          </p:nvPr>
        </p:nvSpPr>
        <p:spPr>
          <a:xfrm>
            <a:off x="630936" y="2807208"/>
            <a:ext cx="3429000" cy="3410712"/>
          </a:xfrm>
        </p:spPr>
        <p:txBody>
          <a:bodyPr anchor="t">
            <a:normAutofit/>
          </a:bodyPr>
          <a:lstStyle/>
          <a:p>
            <a:pPr marL="0" indent="0">
              <a:buNone/>
            </a:pPr>
            <a:r>
              <a:rPr lang="da-DK" sz="2200" b="0" i="0" dirty="0">
                <a:effectLst/>
              </a:rPr>
              <a:t>Dan Ringgaard definerer her, hvad der gør et sted til netop - ”et sted” med substans og betydning. Hvad sker der, når forfattere skriver om et bestemt sted. Om forskellen på et steds historie, fortællingerne, og  når der skrives litteratur om stedet? </a:t>
            </a:r>
            <a:endParaRPr lang="en-US" sz="2200" dirty="0"/>
          </a:p>
        </p:txBody>
      </p:sp>
      <p:pic>
        <p:nvPicPr>
          <p:cNvPr id="4" name="Onlinemedier 3" descr="Hvad er et sted">
            <a:hlinkClick r:id="" action="ppaction://media"/>
            <a:extLst>
              <a:ext uri="{FF2B5EF4-FFF2-40B4-BE49-F238E27FC236}">
                <a16:creationId xmlns:a16="http://schemas.microsoft.com/office/drawing/2014/main" id="{1A151BB6-ED28-D5DA-2DF1-33B91CFF5A8C}"/>
              </a:ext>
            </a:extLst>
          </p:cNvPr>
          <p:cNvPicPr>
            <a:picLocks noRot="1" noChangeAspect="1"/>
          </p:cNvPicPr>
          <p:nvPr>
            <a:videoFile r:link="rId1"/>
          </p:nvPr>
        </p:nvPicPr>
        <p:blipFill>
          <a:blip r:embed="rId3"/>
          <a:stretch>
            <a:fillRect/>
          </a:stretch>
        </p:blipFill>
        <p:spPr>
          <a:xfrm>
            <a:off x="4654296" y="1478699"/>
            <a:ext cx="6903720" cy="3900601"/>
          </a:xfrm>
          <a:prstGeom prst="rect">
            <a:avLst/>
          </a:prstGeom>
        </p:spPr>
      </p:pic>
      <p:sp>
        <p:nvSpPr>
          <p:cNvPr id="5" name="Tekstfelt 4">
            <a:extLst>
              <a:ext uri="{FF2B5EF4-FFF2-40B4-BE49-F238E27FC236}">
                <a16:creationId xmlns:a16="http://schemas.microsoft.com/office/drawing/2014/main" id="{9AA9C195-14A4-BA26-490A-2BBC7651CED1}"/>
              </a:ext>
            </a:extLst>
          </p:cNvPr>
          <p:cNvSpPr txBox="1"/>
          <p:nvPr/>
        </p:nvSpPr>
        <p:spPr>
          <a:xfrm>
            <a:off x="4654296" y="5703151"/>
            <a:ext cx="6996913" cy="830997"/>
          </a:xfrm>
          <a:prstGeom prst="rect">
            <a:avLst/>
          </a:prstGeom>
          <a:noFill/>
        </p:spPr>
        <p:txBody>
          <a:bodyPr wrap="square">
            <a:spAutoFit/>
          </a:bodyPr>
          <a:lstStyle/>
          <a:p>
            <a:pPr algn="l"/>
            <a:r>
              <a:rPr lang="da-DK" sz="1200" b="1" i="0" dirty="0">
                <a:effectLst/>
              </a:rPr>
              <a:t>Dan Ringgaard </a:t>
            </a:r>
            <a:r>
              <a:rPr lang="da-DK" sz="1200" b="0" i="0" dirty="0">
                <a:effectLst/>
              </a:rPr>
              <a:t>er lektor ved Institut for Æstetik &amp; Kommunikation - Nordisk Sprog og Litteratur, Aarhus Universitet. Han beskæftiger sig blandt meget andet med sted og stedsteori og har i den forbindelse sammen med Anne Marie Mai udgivet antologien "Sted" (Aarhus Universitetsforlag 2010) samt selv udgivet bogen "</a:t>
            </a:r>
            <a:r>
              <a:rPr lang="da-DK" sz="1200" b="0" i="0" dirty="0" err="1">
                <a:effectLst/>
              </a:rPr>
              <a:t>Stedssans</a:t>
            </a:r>
            <a:r>
              <a:rPr lang="da-DK" sz="1200" b="0" i="0" dirty="0">
                <a:effectLst/>
              </a:rPr>
              <a:t>" (Aarhus Universitetsforlag 2010).</a:t>
            </a:r>
          </a:p>
        </p:txBody>
      </p:sp>
    </p:spTree>
    <p:extLst>
      <p:ext uri="{BB962C8B-B14F-4D97-AF65-F5344CB8AC3E}">
        <p14:creationId xmlns:p14="http://schemas.microsoft.com/office/powerpoint/2010/main" val="166722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9"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el 1">
            <a:extLst>
              <a:ext uri="{FF2B5EF4-FFF2-40B4-BE49-F238E27FC236}">
                <a16:creationId xmlns:a16="http://schemas.microsoft.com/office/drawing/2014/main" id="{84F14C23-4FAF-B946-7B63-84EFDB086220}"/>
              </a:ext>
            </a:extLst>
          </p:cNvPr>
          <p:cNvSpPr>
            <a:spLocks noGrp="1"/>
          </p:cNvSpPr>
          <p:nvPr>
            <p:ph type="title"/>
          </p:nvPr>
        </p:nvSpPr>
        <p:spPr>
          <a:xfrm>
            <a:off x="640080" y="1243013"/>
            <a:ext cx="3855720" cy="4371974"/>
          </a:xfrm>
        </p:spPr>
        <p:txBody>
          <a:bodyPr>
            <a:normAutofit/>
          </a:bodyPr>
          <a:lstStyle/>
          <a:p>
            <a:r>
              <a:rPr lang="da-DK" sz="3600">
                <a:solidFill>
                  <a:schemeClr val="tx2"/>
                </a:solidFill>
              </a:rPr>
              <a:t>Arbejdsspørgsmål til </a:t>
            </a:r>
            <a:r>
              <a:rPr lang="da-DK" sz="3600" i="1">
                <a:solidFill>
                  <a:schemeClr val="tx2"/>
                </a:solidFill>
              </a:rPr>
              <a:t>Hærværk</a:t>
            </a:r>
          </a:p>
        </p:txBody>
      </p:sp>
      <p:sp>
        <p:nvSpPr>
          <p:cNvPr id="3" name="Pladsholder til indhold 2">
            <a:extLst>
              <a:ext uri="{FF2B5EF4-FFF2-40B4-BE49-F238E27FC236}">
                <a16:creationId xmlns:a16="http://schemas.microsoft.com/office/drawing/2014/main" id="{3BBB3B37-11C1-D933-7137-41E7FDD73133}"/>
              </a:ext>
            </a:extLst>
          </p:cNvPr>
          <p:cNvSpPr>
            <a:spLocks noGrp="1"/>
          </p:cNvSpPr>
          <p:nvPr>
            <p:ph idx="1"/>
          </p:nvPr>
        </p:nvSpPr>
        <p:spPr>
          <a:xfrm>
            <a:off x="5650173" y="804671"/>
            <a:ext cx="5743251" cy="5678015"/>
          </a:xfrm>
        </p:spPr>
        <p:txBody>
          <a:bodyPr anchor="ctr">
            <a:normAutofit/>
          </a:bodyPr>
          <a:lstStyle/>
          <a:p>
            <a:pPr marL="457200" indent="-457200">
              <a:buAutoNum type="arabicPeriod"/>
            </a:pPr>
            <a:r>
              <a:rPr lang="da-DK" sz="2000" dirty="0">
                <a:solidFill>
                  <a:schemeClr val="tx2"/>
                </a:solidFill>
                <a:effectLst/>
              </a:rPr>
              <a:t>Hvordan er stemningen i uddraget?</a:t>
            </a:r>
            <a:endParaRPr lang="da-DK" sz="2000" dirty="0">
              <a:solidFill>
                <a:schemeClr val="tx2"/>
              </a:solidFill>
            </a:endParaRPr>
          </a:p>
          <a:p>
            <a:pPr marL="457200" indent="-457200">
              <a:buAutoNum type="arabicPeriod"/>
            </a:pPr>
            <a:r>
              <a:rPr lang="da-DK" sz="2000" dirty="0">
                <a:solidFill>
                  <a:schemeClr val="tx2"/>
                </a:solidFill>
                <a:effectLst/>
              </a:rPr>
              <a:t>Hvilke lyde knyttes af fortælleren til København?</a:t>
            </a:r>
          </a:p>
          <a:p>
            <a:pPr marL="457200" indent="-457200">
              <a:buAutoNum type="arabicPeriod"/>
            </a:pPr>
            <a:r>
              <a:rPr lang="da-DK" sz="2000" dirty="0">
                <a:solidFill>
                  <a:schemeClr val="tx2"/>
                </a:solidFill>
                <a:effectLst/>
              </a:rPr>
              <a:t>Hvilke følelser knyttes af fortælleren til byen? </a:t>
            </a:r>
            <a:endParaRPr lang="da-DK" sz="2000" dirty="0">
              <a:solidFill>
                <a:schemeClr val="tx2"/>
              </a:solidFill>
            </a:endParaRPr>
          </a:p>
          <a:p>
            <a:pPr marL="457200" indent="-457200">
              <a:buAutoNum type="arabicPeriod"/>
            </a:pPr>
            <a:r>
              <a:rPr lang="da-DK" sz="2000" dirty="0">
                <a:solidFill>
                  <a:schemeClr val="tx2"/>
                </a:solidFill>
                <a:effectLst/>
              </a:rPr>
              <a:t>Hvilken fremstillingsform dominerer i uddraget? Diskuter i denne</a:t>
            </a:r>
            <a:br>
              <a:rPr lang="da-DK" sz="2000" dirty="0">
                <a:solidFill>
                  <a:schemeClr val="tx2"/>
                </a:solidFill>
                <a:effectLst/>
              </a:rPr>
            </a:br>
            <a:r>
              <a:rPr lang="da-DK" sz="2000" dirty="0">
                <a:solidFill>
                  <a:schemeClr val="tx2"/>
                </a:solidFill>
                <a:effectLst/>
              </a:rPr>
              <a:t>forbindelse, hvilken effekt det har, at der ikke optræder dialog i</a:t>
            </a:r>
            <a:br>
              <a:rPr lang="da-DK" sz="2000" dirty="0">
                <a:solidFill>
                  <a:schemeClr val="tx2"/>
                </a:solidFill>
                <a:effectLst/>
              </a:rPr>
            </a:br>
            <a:r>
              <a:rPr lang="da-DK" sz="2000" dirty="0">
                <a:solidFill>
                  <a:schemeClr val="tx2"/>
                </a:solidFill>
                <a:effectLst/>
              </a:rPr>
              <a:t>uddraget. </a:t>
            </a:r>
            <a:endParaRPr lang="da-DK" sz="2000" dirty="0">
              <a:solidFill>
                <a:schemeClr val="tx2"/>
              </a:solidFill>
            </a:endParaRPr>
          </a:p>
          <a:p>
            <a:pPr marL="0" indent="0">
              <a:buNone/>
            </a:pPr>
            <a:endParaRPr lang="da-DK" sz="2000" dirty="0">
              <a:solidFill>
                <a:schemeClr val="tx2"/>
              </a:solidFill>
              <a:effectLst/>
            </a:endParaRPr>
          </a:p>
          <a:p>
            <a:pPr marL="0" indent="0">
              <a:buNone/>
            </a:pPr>
            <a:endParaRPr lang="da-DK" sz="2000" dirty="0">
              <a:solidFill>
                <a:schemeClr val="tx2"/>
              </a:solidFill>
              <a:effectLst/>
            </a:endParaRPr>
          </a:p>
          <a:p>
            <a:pPr marL="0" indent="0">
              <a:buNone/>
            </a:pPr>
            <a:r>
              <a:rPr lang="da-DK" sz="2000" u="sng" dirty="0">
                <a:solidFill>
                  <a:schemeClr val="tx2"/>
                </a:solidFill>
                <a:effectLst/>
              </a:rPr>
              <a:t>Bonusopgave</a:t>
            </a:r>
            <a:r>
              <a:rPr lang="da-DK" sz="2000" dirty="0">
                <a:solidFill>
                  <a:schemeClr val="tx2"/>
                </a:solidFill>
                <a:effectLst/>
              </a:rPr>
              <a:t>: Overvej sammen to og to, hvilke lyde der </a:t>
            </a:r>
            <a:r>
              <a:rPr lang="da-DK" sz="2000" dirty="0" err="1">
                <a:solidFill>
                  <a:schemeClr val="tx2"/>
                </a:solidFill>
                <a:effectLst/>
              </a:rPr>
              <a:t>yille</a:t>
            </a:r>
            <a:r>
              <a:rPr lang="da-DK" sz="2000" dirty="0">
                <a:solidFill>
                  <a:schemeClr val="tx2"/>
                </a:solidFill>
                <a:effectLst/>
              </a:rPr>
              <a:t> passe godt til at give en fornemmelse af stemningen i digtet "Vent". I kan skrive lydene ned eller (hvis I har mod pa det) lave en kort lydmontage af forskellige lyde pa ca. 30 sekunder. </a:t>
            </a:r>
            <a:endParaRPr lang="da-DK" sz="2000" dirty="0">
              <a:solidFill>
                <a:schemeClr val="tx2"/>
              </a:solidFill>
            </a:endParaRPr>
          </a:p>
          <a:p>
            <a:pPr marL="0" indent="0">
              <a:buNone/>
            </a:pPr>
            <a:endParaRPr lang="da-DK" sz="1800" dirty="0">
              <a:solidFill>
                <a:schemeClr val="tx2"/>
              </a:solidFill>
            </a:endParaRPr>
          </a:p>
        </p:txBody>
      </p:sp>
    </p:spTree>
    <p:extLst>
      <p:ext uri="{BB962C8B-B14F-4D97-AF65-F5344CB8AC3E}">
        <p14:creationId xmlns:p14="http://schemas.microsoft.com/office/powerpoint/2010/main" val="394788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9D7693D-A22F-2FFA-0260-01A24BA52196}"/>
              </a:ext>
            </a:extLst>
          </p:cNvPr>
          <p:cNvSpPr>
            <a:spLocks noGrp="1"/>
          </p:cNvSpPr>
          <p:nvPr>
            <p:ph type="title"/>
          </p:nvPr>
        </p:nvSpPr>
        <p:spPr>
          <a:xfrm>
            <a:off x="761800" y="762001"/>
            <a:ext cx="5334197" cy="1708242"/>
          </a:xfrm>
        </p:spPr>
        <p:txBody>
          <a:bodyPr anchor="ctr">
            <a:normAutofit/>
          </a:bodyPr>
          <a:lstStyle/>
          <a:p>
            <a:r>
              <a:rPr lang="da-DK" sz="4000"/>
              <a:t>Tove Ditlevsen: </a:t>
            </a:r>
            <a:r>
              <a:rPr lang="da-DK" sz="4000" i="1"/>
              <a:t>Barndommens gade</a:t>
            </a:r>
            <a:r>
              <a:rPr lang="da-DK" sz="4000"/>
              <a:t>, </a:t>
            </a:r>
          </a:p>
        </p:txBody>
      </p:sp>
      <p:sp>
        <p:nvSpPr>
          <p:cNvPr id="3" name="Pladsholder til indhold 2">
            <a:extLst>
              <a:ext uri="{FF2B5EF4-FFF2-40B4-BE49-F238E27FC236}">
                <a16:creationId xmlns:a16="http://schemas.microsoft.com/office/drawing/2014/main" id="{4E54E12C-A50D-8410-FD35-9FF1CA6460B2}"/>
              </a:ext>
            </a:extLst>
          </p:cNvPr>
          <p:cNvSpPr>
            <a:spLocks noGrp="1"/>
          </p:cNvSpPr>
          <p:nvPr>
            <p:ph idx="1"/>
          </p:nvPr>
        </p:nvSpPr>
        <p:spPr>
          <a:xfrm>
            <a:off x="761800" y="2470244"/>
            <a:ext cx="5334197" cy="3769835"/>
          </a:xfrm>
        </p:spPr>
        <p:txBody>
          <a:bodyPr anchor="ctr">
            <a:normAutofit/>
          </a:bodyPr>
          <a:lstStyle/>
          <a:p>
            <a:pPr marL="514350" indent="-514350">
              <a:buAutoNum type="arabicPeriod"/>
            </a:pPr>
            <a:r>
              <a:rPr lang="da-DK" sz="2000" dirty="0"/>
              <a:t>Hvor er digtets placering? </a:t>
            </a:r>
          </a:p>
          <a:p>
            <a:pPr marL="514350" indent="-514350">
              <a:buAutoNum type="arabicPeriod"/>
            </a:pPr>
            <a:r>
              <a:rPr lang="da-DK" sz="2000" dirty="0"/>
              <a:t>Hvordan beskrives gaden (lokationen)?</a:t>
            </a:r>
          </a:p>
          <a:p>
            <a:pPr marL="514350" indent="-514350">
              <a:buAutoNum type="arabicPeriod"/>
            </a:pPr>
            <a:r>
              <a:rPr lang="da-DK" sz="2000" dirty="0"/>
              <a:t>Hvordan er digter-jegets relation til stedet? Hvem er det ‘du’ , der tales til? </a:t>
            </a:r>
          </a:p>
          <a:p>
            <a:pPr marL="514350" indent="-514350">
              <a:buAutoNum type="arabicPeriod"/>
            </a:pPr>
            <a:r>
              <a:rPr lang="da-DK" sz="2000" dirty="0"/>
              <a:t>Beskriv digtet form og sammenlign det med Søren Ulrik Thomsens digt </a:t>
            </a:r>
            <a:r>
              <a:rPr lang="da-DK" sz="2000" i="1" dirty="0"/>
              <a:t>Vent</a:t>
            </a:r>
            <a:r>
              <a:rPr lang="da-DK" sz="2000" dirty="0"/>
              <a:t>. Diskuter, hvilken betydning digtets form har for vores oplevelse </a:t>
            </a:r>
            <a:r>
              <a:rPr lang="da-DK" sz="2000"/>
              <a:t>af de steder, </a:t>
            </a:r>
            <a:r>
              <a:rPr lang="da-DK" sz="2000" dirty="0"/>
              <a:t>der beskrives i digtene.</a:t>
            </a:r>
          </a:p>
        </p:txBody>
      </p:sp>
      <p:pic>
        <p:nvPicPr>
          <p:cNvPr id="5122" name="Picture 2" descr="Barndommens gade | Det Danske Filminstitut">
            <a:extLst>
              <a:ext uri="{FF2B5EF4-FFF2-40B4-BE49-F238E27FC236}">
                <a16:creationId xmlns:a16="http://schemas.microsoft.com/office/drawing/2014/main" id="{FEFFE123-212F-6C21-D69F-D498109029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105" r="11965" b="2"/>
          <a:stretch/>
        </p:blipFill>
        <p:spPr bwMode="auto">
          <a:xfrm>
            <a:off x="6857797" y="-10886"/>
            <a:ext cx="5334204" cy="6868886"/>
          </a:xfrm>
          <a:prstGeom prst="rect">
            <a:avLst/>
          </a:prstGeom>
          <a:noFill/>
          <a:effectLst>
            <a:outerShdw blurRad="127000" dist="50800" dir="10800000" sx="99000" sy="99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537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Kun syv år gammel, men: Nørreport skal friskes op | Magasinet KBH">
            <a:extLst>
              <a:ext uri="{FF2B5EF4-FFF2-40B4-BE49-F238E27FC236}">
                <a16:creationId xmlns:a16="http://schemas.microsoft.com/office/drawing/2014/main" id="{1B5B89BF-1FDC-AB51-9D17-63AC2CA23FA0}"/>
              </a:ext>
            </a:extLst>
          </p:cNvPr>
          <p:cNvPicPr>
            <a:picLocks noChangeAspect="1" noChangeArrowheads="1"/>
          </p:cNvPicPr>
          <p:nvPr/>
        </p:nvPicPr>
        <p:blipFill rotWithShape="1">
          <a:blip r:embed="rId2">
            <a:alphaModFix amt="60000"/>
            <a:extLst>
              <a:ext uri="{28A0092B-C50C-407E-A947-70E740481C1C}">
                <a14:useLocalDpi xmlns:a14="http://schemas.microsoft.com/office/drawing/2010/main" val="0"/>
              </a:ext>
            </a:extLst>
          </a:blip>
          <a:srcRect t="16541" b="1103"/>
          <a:stretch/>
        </p:blipFill>
        <p:spPr bwMode="auto">
          <a:xfrm>
            <a:off x="180975" y="182880"/>
            <a:ext cx="11823637" cy="649978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838ED456-5D41-5B8A-0C25-696BF6F731B4}"/>
              </a:ext>
            </a:extLst>
          </p:cNvPr>
          <p:cNvSpPr>
            <a:spLocks noGrp="1"/>
          </p:cNvSpPr>
          <p:nvPr>
            <p:ph type="title"/>
          </p:nvPr>
        </p:nvSpPr>
        <p:spPr>
          <a:xfrm>
            <a:off x="838200" y="525195"/>
            <a:ext cx="10165218" cy="1075005"/>
          </a:xfrm>
        </p:spPr>
        <p:txBody>
          <a:bodyPr anchor="b">
            <a:normAutofit/>
          </a:bodyPr>
          <a:lstStyle/>
          <a:p>
            <a:r>
              <a:rPr lang="da-DK" sz="4000" dirty="0">
                <a:solidFill>
                  <a:srgbClr val="FFFFFF"/>
                </a:solidFill>
              </a:rPr>
              <a:t>Byen som parallelfortællinger </a:t>
            </a:r>
          </a:p>
        </p:txBody>
      </p:sp>
      <p:sp>
        <p:nvSpPr>
          <p:cNvPr id="3" name="Pladsholder til indhold 2">
            <a:extLst>
              <a:ext uri="{FF2B5EF4-FFF2-40B4-BE49-F238E27FC236}">
                <a16:creationId xmlns:a16="http://schemas.microsoft.com/office/drawing/2014/main" id="{0985FA68-A8F3-A606-E832-A2CBBC444B91}"/>
              </a:ext>
            </a:extLst>
          </p:cNvPr>
          <p:cNvSpPr>
            <a:spLocks noGrp="1"/>
          </p:cNvSpPr>
          <p:nvPr>
            <p:ph idx="1"/>
          </p:nvPr>
        </p:nvSpPr>
        <p:spPr>
          <a:xfrm>
            <a:off x="838199" y="2554941"/>
            <a:ext cx="10497671" cy="3777864"/>
          </a:xfrm>
        </p:spPr>
        <p:txBody>
          <a:bodyPr>
            <a:normAutofit fontScale="92500" lnSpcReduction="20000"/>
          </a:bodyPr>
          <a:lstStyle/>
          <a:p>
            <a:pPr marL="0" indent="0">
              <a:lnSpc>
                <a:spcPct val="150000"/>
              </a:lnSpc>
              <a:buNone/>
            </a:pPr>
            <a:r>
              <a:rPr lang="da-DK" sz="2000" dirty="0">
                <a:effectLst/>
              </a:rPr>
              <a:t>Storbyen kan opleves som vrimlende og fragmentarisk, men pa trods af dette anser mange mennesker storbyen som deres hjemstavn. Selvom det ikke altid opleves sådan, er menneskers liv på godt og ondt flettet sammen i den store by. </a:t>
            </a:r>
          </a:p>
          <a:p>
            <a:pPr marL="0" indent="0">
              <a:lnSpc>
                <a:spcPct val="150000"/>
              </a:lnSpc>
              <a:buNone/>
            </a:pPr>
            <a:r>
              <a:rPr lang="da-DK" sz="2000" dirty="0">
                <a:effectLst/>
              </a:rPr>
              <a:t>Det synes i hvert fald at være en pointe med novellen "Nørreport" fra novellesamlingen København (2004) af Katrine Marie Guldager. </a:t>
            </a:r>
          </a:p>
          <a:p>
            <a:pPr marL="0" indent="0">
              <a:lnSpc>
                <a:spcPct val="150000"/>
              </a:lnSpc>
              <a:buNone/>
            </a:pPr>
            <a:r>
              <a:rPr lang="da-DK" sz="2000" dirty="0">
                <a:effectLst/>
              </a:rPr>
              <a:t>Forfatteren Katrine Marie Guldager har udtalt, at byen har en "centrifugal kraft", dvs. at den kaster mennesker rundt mellem hinanden og maske væk fra hinanden. Læs novellen </a:t>
            </a:r>
            <a:r>
              <a:rPr lang="da-DK" sz="2000" i="1" dirty="0">
                <a:effectLst/>
              </a:rPr>
              <a:t>Nørreport</a:t>
            </a:r>
            <a:r>
              <a:rPr lang="da-DK" sz="2000" dirty="0">
                <a:effectLst/>
              </a:rPr>
              <a:t> i antologien, og overvej undervejs i læsningen, hvordan novellens personer krydser hinanden. Tænk også over, om personerne føler et tilhørsforhold til byen. </a:t>
            </a:r>
            <a:endParaRPr lang="da-DK" sz="2000" dirty="0"/>
          </a:p>
        </p:txBody>
      </p:sp>
    </p:spTree>
    <p:extLst>
      <p:ext uri="{BB962C8B-B14F-4D97-AF65-F5344CB8AC3E}">
        <p14:creationId xmlns:p14="http://schemas.microsoft.com/office/powerpoint/2010/main" val="1919741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D506ED-0E1D-8D57-F5DB-F5D47D91A20A}"/>
              </a:ext>
            </a:extLst>
          </p:cNvPr>
          <p:cNvSpPr>
            <a:spLocks noGrp="1"/>
          </p:cNvSpPr>
          <p:nvPr>
            <p:ph type="title"/>
          </p:nvPr>
        </p:nvSpPr>
        <p:spPr>
          <a:xfrm>
            <a:off x="3289859" y="609599"/>
            <a:ext cx="7019676" cy="1609715"/>
          </a:xfrm>
        </p:spPr>
        <p:txBody>
          <a:bodyPr anchor="b">
            <a:normAutofit/>
          </a:bodyPr>
          <a:lstStyle/>
          <a:p>
            <a:r>
              <a:rPr lang="da-DK" sz="3600" dirty="0">
                <a:solidFill>
                  <a:schemeClr val="tx2"/>
                </a:solidFill>
              </a:rPr>
              <a:t>Men… først skal du vide noget om teksters komposition</a:t>
            </a:r>
          </a:p>
        </p:txBody>
      </p:sp>
      <p:sp>
        <p:nvSpPr>
          <p:cNvPr id="27" name="Freeform: Shape 19">
            <a:extLst>
              <a:ext uri="{FF2B5EF4-FFF2-40B4-BE49-F238E27FC236}">
                <a16:creationId xmlns:a16="http://schemas.microsoft.com/office/drawing/2014/main" id="{21D97BE6-4F2A-B440-1071-A8A323D324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619896">
            <a:off x="660206" y="92880"/>
            <a:ext cx="1683874" cy="843439"/>
          </a:xfrm>
          <a:custGeom>
            <a:avLst/>
            <a:gdLst>
              <a:gd name="connsiteX0" fmla="*/ 331851 w 1773159"/>
              <a:gd name="connsiteY0" fmla="*/ 168087 h 888161"/>
              <a:gd name="connsiteX1" fmla="*/ 1061121 w 1773159"/>
              <a:gd name="connsiteY1" fmla="*/ 7781 h 888161"/>
              <a:gd name="connsiteX2" fmla="*/ 1450508 w 1773159"/>
              <a:gd name="connsiteY2" fmla="*/ 169638 h 888161"/>
              <a:gd name="connsiteX3" fmla="*/ 1729064 w 1773159"/>
              <a:gd name="connsiteY3" fmla="*/ 463520 h 888161"/>
              <a:gd name="connsiteX4" fmla="*/ 1764017 w 1773159"/>
              <a:gd name="connsiteY4" fmla="*/ 534629 h 888161"/>
              <a:gd name="connsiteX5" fmla="*/ 1773159 w 1773159"/>
              <a:gd name="connsiteY5" fmla="*/ 565860 h 888161"/>
              <a:gd name="connsiteX6" fmla="*/ 1372626 w 1773159"/>
              <a:gd name="connsiteY6" fmla="*/ 790507 h 888161"/>
              <a:gd name="connsiteX7" fmla="*/ 1371284 w 1773159"/>
              <a:gd name="connsiteY7" fmla="*/ 768421 h 888161"/>
              <a:gd name="connsiteX8" fmla="*/ 1310100 w 1773159"/>
              <a:gd name="connsiteY8" fmla="*/ 594374 h 888161"/>
              <a:gd name="connsiteX9" fmla="*/ 1003331 w 1773159"/>
              <a:gd name="connsiteY9" fmla="*/ 404270 h 888161"/>
              <a:gd name="connsiteX10" fmla="*/ 716202 w 1773159"/>
              <a:gd name="connsiteY10" fmla="*/ 435893 h 888161"/>
              <a:gd name="connsiteX11" fmla="*/ 474677 w 1773159"/>
              <a:gd name="connsiteY11" fmla="*/ 618825 h 888161"/>
              <a:gd name="connsiteX12" fmla="*/ 402961 w 1773159"/>
              <a:gd name="connsiteY12" fmla="*/ 863892 h 888161"/>
              <a:gd name="connsiteX13" fmla="*/ 0 w 1773159"/>
              <a:gd name="connsiteY13" fmla="*/ 886600 h 888161"/>
              <a:gd name="connsiteX14" fmla="*/ 26790 w 1773159"/>
              <a:gd name="connsiteY14" fmla="*/ 642750 h 888161"/>
              <a:gd name="connsiteX15" fmla="*/ 331851 w 1773159"/>
              <a:gd name="connsiteY15" fmla="*/ 168087 h 88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73159" h="888161">
                <a:moveTo>
                  <a:pt x="331851" y="168087"/>
                </a:moveTo>
                <a:cubicBezTo>
                  <a:pt x="538461" y="45254"/>
                  <a:pt x="770726" y="-24256"/>
                  <a:pt x="1061121" y="7781"/>
                </a:cubicBezTo>
                <a:cubicBezTo>
                  <a:pt x="1216744" y="10114"/>
                  <a:pt x="1339184" y="93681"/>
                  <a:pt x="1450508" y="169638"/>
                </a:cubicBezTo>
                <a:cubicBezTo>
                  <a:pt x="1561832" y="245594"/>
                  <a:pt x="1669245" y="361901"/>
                  <a:pt x="1729064" y="463520"/>
                </a:cubicBezTo>
                <a:cubicBezTo>
                  <a:pt x="1744018" y="488925"/>
                  <a:pt x="1755256" y="511984"/>
                  <a:pt x="1764017" y="534629"/>
                </a:cubicBezTo>
                <a:lnTo>
                  <a:pt x="1773159" y="565860"/>
                </a:lnTo>
                <a:lnTo>
                  <a:pt x="1372626" y="790507"/>
                </a:lnTo>
                <a:lnTo>
                  <a:pt x="1371284" y="768421"/>
                </a:lnTo>
                <a:cubicBezTo>
                  <a:pt x="1365900" y="713794"/>
                  <a:pt x="1348241" y="639179"/>
                  <a:pt x="1310100" y="594374"/>
                </a:cubicBezTo>
                <a:cubicBezTo>
                  <a:pt x="1249073" y="522685"/>
                  <a:pt x="1102314" y="430683"/>
                  <a:pt x="1003331" y="404270"/>
                </a:cubicBezTo>
                <a:cubicBezTo>
                  <a:pt x="904348" y="377856"/>
                  <a:pt x="804311" y="400134"/>
                  <a:pt x="716202" y="435893"/>
                </a:cubicBezTo>
                <a:cubicBezTo>
                  <a:pt x="628093" y="471652"/>
                  <a:pt x="526884" y="547492"/>
                  <a:pt x="474677" y="618825"/>
                </a:cubicBezTo>
                <a:cubicBezTo>
                  <a:pt x="422469" y="690158"/>
                  <a:pt x="431747" y="733610"/>
                  <a:pt x="402961" y="863892"/>
                </a:cubicBezTo>
                <a:cubicBezTo>
                  <a:pt x="272145" y="872835"/>
                  <a:pt x="38155" y="894063"/>
                  <a:pt x="0" y="886600"/>
                </a:cubicBezTo>
                <a:cubicBezTo>
                  <a:pt x="4030" y="794811"/>
                  <a:pt x="4785" y="790489"/>
                  <a:pt x="26790" y="642750"/>
                </a:cubicBezTo>
                <a:cubicBezTo>
                  <a:pt x="47889" y="545212"/>
                  <a:pt x="167623" y="275216"/>
                  <a:pt x="331851" y="168087"/>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31F7EC81-314C-BAEE-2457-1F002DEDD2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1794656" y="1695389"/>
            <a:ext cx="383909" cy="400252"/>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849475"/>
              <a:gd name="connsiteY0" fmla="*/ -4 h 4963943"/>
              <a:gd name="connsiteX1" fmla="*/ 4735908 w 4849475"/>
              <a:gd name="connsiteY1" fmla="*/ 1905902 h 4963943"/>
              <a:gd name="connsiteX2" fmla="*/ 4451030 w 4849475"/>
              <a:gd name="connsiteY2" fmla="*/ 3809083 h 4963943"/>
              <a:gd name="connsiteX3" fmla="*/ 3419865 w 4849475"/>
              <a:gd name="connsiteY3" fmla="*/ 4844851 h 4963943"/>
              <a:gd name="connsiteX4" fmla="*/ 1074535 w 4849475"/>
              <a:gd name="connsiteY4" fmla="*/ 4657232 h 4963943"/>
              <a:gd name="connsiteX5" fmla="*/ 33359 w 4849475"/>
              <a:gd name="connsiteY5" fmla="*/ 2995661 h 4963943"/>
              <a:gd name="connsiteX6" fmla="*/ 592137 w 4849475"/>
              <a:gd name="connsiteY6" fmla="*/ 805852 h 4963943"/>
              <a:gd name="connsiteX7" fmla="*/ 2649000 w 4849475"/>
              <a:gd name="connsiteY7" fmla="*/ -4 h 4963943"/>
              <a:gd name="connsiteX0" fmla="*/ 2649000 w 4750338"/>
              <a:gd name="connsiteY0" fmla="*/ -4 h 4963943"/>
              <a:gd name="connsiteX1" fmla="*/ 4615020 w 4750338"/>
              <a:gd name="connsiteY1" fmla="*/ 1658609 h 4963943"/>
              <a:gd name="connsiteX2" fmla="*/ 4451030 w 4750338"/>
              <a:gd name="connsiteY2" fmla="*/ 3809083 h 4963943"/>
              <a:gd name="connsiteX3" fmla="*/ 3419865 w 4750338"/>
              <a:gd name="connsiteY3" fmla="*/ 4844851 h 4963943"/>
              <a:gd name="connsiteX4" fmla="*/ 1074535 w 4750338"/>
              <a:gd name="connsiteY4" fmla="*/ 4657232 h 4963943"/>
              <a:gd name="connsiteX5" fmla="*/ 33359 w 4750338"/>
              <a:gd name="connsiteY5" fmla="*/ 2995661 h 4963943"/>
              <a:gd name="connsiteX6" fmla="*/ 592137 w 4750338"/>
              <a:gd name="connsiteY6" fmla="*/ 805852 h 4963943"/>
              <a:gd name="connsiteX7" fmla="*/ 2649000 w 4750338"/>
              <a:gd name="connsiteY7" fmla="*/ -4 h 4963943"/>
              <a:gd name="connsiteX0" fmla="*/ 2158871 w 4260209"/>
              <a:gd name="connsiteY0" fmla="*/ -4 h 5086984"/>
              <a:gd name="connsiteX1" fmla="*/ 4124891 w 4260209"/>
              <a:gd name="connsiteY1" fmla="*/ 1658609 h 5086984"/>
              <a:gd name="connsiteX2" fmla="*/ 3960901 w 4260209"/>
              <a:gd name="connsiteY2" fmla="*/ 3809083 h 5086984"/>
              <a:gd name="connsiteX3" fmla="*/ 2929736 w 4260209"/>
              <a:gd name="connsiteY3" fmla="*/ 4844851 h 5086984"/>
              <a:gd name="connsiteX4" fmla="*/ 584406 w 4260209"/>
              <a:gd name="connsiteY4" fmla="*/ 4657232 h 5086984"/>
              <a:gd name="connsiteX5" fmla="*/ 102008 w 4260209"/>
              <a:gd name="connsiteY5" fmla="*/ 805852 h 5086984"/>
              <a:gd name="connsiteX6" fmla="*/ 2158871 w 4260209"/>
              <a:gd name="connsiteY6" fmla="*/ -4 h 5086984"/>
              <a:gd name="connsiteX0" fmla="*/ 2341715 w 4443053"/>
              <a:gd name="connsiteY0" fmla="*/ -4 h 4937580"/>
              <a:gd name="connsiteX1" fmla="*/ 4307735 w 4443053"/>
              <a:gd name="connsiteY1" fmla="*/ 1658609 h 4937580"/>
              <a:gd name="connsiteX2" fmla="*/ 4143745 w 4443053"/>
              <a:gd name="connsiteY2" fmla="*/ 3809083 h 4937580"/>
              <a:gd name="connsiteX3" fmla="*/ 3112580 w 4443053"/>
              <a:gd name="connsiteY3" fmla="*/ 4844851 h 4937580"/>
              <a:gd name="connsiteX4" fmla="*/ 321924 w 4443053"/>
              <a:gd name="connsiteY4" fmla="*/ 4230304 h 4937580"/>
              <a:gd name="connsiteX5" fmla="*/ 284852 w 4443053"/>
              <a:gd name="connsiteY5" fmla="*/ 805852 h 4937580"/>
              <a:gd name="connsiteX6" fmla="*/ 2341715 w 4443053"/>
              <a:gd name="connsiteY6" fmla="*/ -4 h 4937580"/>
              <a:gd name="connsiteX0" fmla="*/ 2567003 w 4668341"/>
              <a:gd name="connsiteY0" fmla="*/ -4 h 4924017"/>
              <a:gd name="connsiteX1" fmla="*/ 4533023 w 4668341"/>
              <a:gd name="connsiteY1" fmla="*/ 1658609 h 4924017"/>
              <a:gd name="connsiteX2" fmla="*/ 4369033 w 4668341"/>
              <a:gd name="connsiteY2" fmla="*/ 3809083 h 4924017"/>
              <a:gd name="connsiteX3" fmla="*/ 3337868 w 4668341"/>
              <a:gd name="connsiteY3" fmla="*/ 4844851 h 4924017"/>
              <a:gd name="connsiteX4" fmla="*/ 547212 w 4668341"/>
              <a:gd name="connsiteY4" fmla="*/ 4230304 h 4924017"/>
              <a:gd name="connsiteX5" fmla="*/ 169043 w 4668341"/>
              <a:gd name="connsiteY5" fmla="*/ 1352706 h 4924017"/>
              <a:gd name="connsiteX6" fmla="*/ 2567003 w 4668341"/>
              <a:gd name="connsiteY6" fmla="*/ -4 h 492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8341" h="4924017">
                <a:moveTo>
                  <a:pt x="2567003" y="-4"/>
                </a:moveTo>
                <a:cubicBezTo>
                  <a:pt x="3257631" y="183338"/>
                  <a:pt x="4232685" y="1023761"/>
                  <a:pt x="4533023" y="1658609"/>
                </a:cubicBezTo>
                <a:cubicBezTo>
                  <a:pt x="4833361" y="2293457"/>
                  <a:pt x="4568226" y="3278043"/>
                  <a:pt x="4369033" y="3809083"/>
                </a:cubicBezTo>
                <a:cubicBezTo>
                  <a:pt x="4169841" y="4340123"/>
                  <a:pt x="3650694" y="4729882"/>
                  <a:pt x="3337868" y="4844851"/>
                </a:cubicBezTo>
                <a:cubicBezTo>
                  <a:pt x="2627022" y="5065916"/>
                  <a:pt x="1075350" y="4812328"/>
                  <a:pt x="547212" y="4230304"/>
                </a:cubicBezTo>
                <a:cubicBezTo>
                  <a:pt x="19074" y="3648280"/>
                  <a:pt x="-167589" y="2057757"/>
                  <a:pt x="169043" y="1352706"/>
                </a:cubicBezTo>
                <a:cubicBezTo>
                  <a:pt x="505675" y="647655"/>
                  <a:pt x="1914330" y="30744"/>
                  <a:pt x="2567003" y="-4"/>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3">
            <a:extLst>
              <a:ext uri="{FF2B5EF4-FFF2-40B4-BE49-F238E27FC236}">
                <a16:creationId xmlns:a16="http://schemas.microsoft.com/office/drawing/2014/main" id="{332631DA-E081-5FC1-2605-46027CDFE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355748" y="4615308"/>
            <a:ext cx="409502" cy="412308"/>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468508"/>
              <a:gd name="connsiteY0" fmla="*/ 326 h 4964273"/>
              <a:gd name="connsiteX1" fmla="*/ 3964140 w 4468508"/>
              <a:gd name="connsiteY1" fmla="*/ 591130 h 4964273"/>
              <a:gd name="connsiteX2" fmla="*/ 4451030 w 4468508"/>
              <a:gd name="connsiteY2" fmla="*/ 3809413 h 4964273"/>
              <a:gd name="connsiteX3" fmla="*/ 3419865 w 4468508"/>
              <a:gd name="connsiteY3" fmla="*/ 4845181 h 4964273"/>
              <a:gd name="connsiteX4" fmla="*/ 1074535 w 4468508"/>
              <a:gd name="connsiteY4" fmla="*/ 4657562 h 4964273"/>
              <a:gd name="connsiteX5" fmla="*/ 33359 w 4468508"/>
              <a:gd name="connsiteY5" fmla="*/ 2995991 h 4964273"/>
              <a:gd name="connsiteX6" fmla="*/ 592137 w 4468508"/>
              <a:gd name="connsiteY6" fmla="*/ 806182 h 4964273"/>
              <a:gd name="connsiteX7" fmla="*/ 2649000 w 4468508"/>
              <a:gd name="connsiteY7" fmla="*/ 326 h 4964273"/>
              <a:gd name="connsiteX0" fmla="*/ 2788684 w 4608192"/>
              <a:gd name="connsiteY0" fmla="*/ 326 h 4845177"/>
              <a:gd name="connsiteX1" fmla="*/ 4103824 w 4608192"/>
              <a:gd name="connsiteY1" fmla="*/ 591130 h 4845177"/>
              <a:gd name="connsiteX2" fmla="*/ 4590714 w 4608192"/>
              <a:gd name="connsiteY2" fmla="*/ 3809413 h 4845177"/>
              <a:gd name="connsiteX3" fmla="*/ 3559549 w 4608192"/>
              <a:gd name="connsiteY3" fmla="*/ 4845181 h 4845177"/>
              <a:gd name="connsiteX4" fmla="*/ 173043 w 4608192"/>
              <a:gd name="connsiteY4" fmla="*/ 2995991 h 4845177"/>
              <a:gd name="connsiteX5" fmla="*/ 731821 w 4608192"/>
              <a:gd name="connsiteY5" fmla="*/ 806182 h 4845177"/>
              <a:gd name="connsiteX6" fmla="*/ 2788684 w 4608192"/>
              <a:gd name="connsiteY6" fmla="*/ 326 h 4845177"/>
              <a:gd name="connsiteX0" fmla="*/ 2788684 w 4656382"/>
              <a:gd name="connsiteY0" fmla="*/ 326 h 4593408"/>
              <a:gd name="connsiteX1" fmla="*/ 4103824 w 4656382"/>
              <a:gd name="connsiteY1" fmla="*/ 591130 h 4593408"/>
              <a:gd name="connsiteX2" fmla="*/ 4590714 w 4656382"/>
              <a:gd name="connsiteY2" fmla="*/ 3809413 h 4593408"/>
              <a:gd name="connsiteX3" fmla="*/ 2737164 w 4656382"/>
              <a:gd name="connsiteY3" fmla="*/ 4593410 h 4593408"/>
              <a:gd name="connsiteX4" fmla="*/ 173043 w 4656382"/>
              <a:gd name="connsiteY4" fmla="*/ 2995991 h 4593408"/>
              <a:gd name="connsiteX5" fmla="*/ 731821 w 4656382"/>
              <a:gd name="connsiteY5" fmla="*/ 806182 h 4593408"/>
              <a:gd name="connsiteX6" fmla="*/ 2788684 w 4656382"/>
              <a:gd name="connsiteY6" fmla="*/ 326 h 4593408"/>
              <a:gd name="connsiteX0" fmla="*/ 2788684 w 4720632"/>
              <a:gd name="connsiteY0" fmla="*/ 326 h 4593408"/>
              <a:gd name="connsiteX1" fmla="*/ 4103824 w 4720632"/>
              <a:gd name="connsiteY1" fmla="*/ 591130 h 4593408"/>
              <a:gd name="connsiteX2" fmla="*/ 4661706 w 4720632"/>
              <a:gd name="connsiteY2" fmla="*/ 3597011 h 4593408"/>
              <a:gd name="connsiteX3" fmla="*/ 2737164 w 4720632"/>
              <a:gd name="connsiteY3" fmla="*/ 4593410 h 4593408"/>
              <a:gd name="connsiteX4" fmla="*/ 173043 w 4720632"/>
              <a:gd name="connsiteY4" fmla="*/ 2995991 h 4593408"/>
              <a:gd name="connsiteX5" fmla="*/ 731821 w 4720632"/>
              <a:gd name="connsiteY5" fmla="*/ 806182 h 4593408"/>
              <a:gd name="connsiteX6" fmla="*/ 2788684 w 4720632"/>
              <a:gd name="connsiteY6" fmla="*/ 326 h 4593408"/>
              <a:gd name="connsiteX0" fmla="*/ 2615637 w 4547585"/>
              <a:gd name="connsiteY0" fmla="*/ 326 h 4593408"/>
              <a:gd name="connsiteX1" fmla="*/ 3930777 w 4547585"/>
              <a:gd name="connsiteY1" fmla="*/ 591130 h 4593408"/>
              <a:gd name="connsiteX2" fmla="*/ 4488659 w 4547585"/>
              <a:gd name="connsiteY2" fmla="*/ 3597011 h 4593408"/>
              <a:gd name="connsiteX3" fmla="*/ 2564117 w 4547585"/>
              <a:gd name="connsiteY3" fmla="*/ 4593410 h 4593408"/>
              <a:gd name="connsiteX4" fmla="*/ -4 w 4547585"/>
              <a:gd name="connsiteY4" fmla="*/ 2995991 h 4593408"/>
              <a:gd name="connsiteX5" fmla="*/ 2615637 w 4547585"/>
              <a:gd name="connsiteY5" fmla="*/ 326 h 4593408"/>
              <a:gd name="connsiteX0" fmla="*/ 1599114 w 4547585"/>
              <a:gd name="connsiteY0" fmla="*/ 673 h 4392722"/>
              <a:gd name="connsiteX1" fmla="*/ 3930777 w 4547585"/>
              <a:gd name="connsiteY1" fmla="*/ 390444 h 4392722"/>
              <a:gd name="connsiteX2" fmla="*/ 4488659 w 4547585"/>
              <a:gd name="connsiteY2" fmla="*/ 3396325 h 4392722"/>
              <a:gd name="connsiteX3" fmla="*/ 2564117 w 4547585"/>
              <a:gd name="connsiteY3" fmla="*/ 4392724 h 4392722"/>
              <a:gd name="connsiteX4" fmla="*/ -4 w 4547585"/>
              <a:gd name="connsiteY4" fmla="*/ 2795305 h 4392722"/>
              <a:gd name="connsiteX5" fmla="*/ 1599114 w 4547585"/>
              <a:gd name="connsiteY5" fmla="*/ 673 h 4392722"/>
              <a:gd name="connsiteX0" fmla="*/ 1599114 w 4556102"/>
              <a:gd name="connsiteY0" fmla="*/ 673 h 4345138"/>
              <a:gd name="connsiteX1" fmla="*/ 3930777 w 4556102"/>
              <a:gd name="connsiteY1" fmla="*/ 390444 h 4345138"/>
              <a:gd name="connsiteX2" fmla="*/ 4488659 w 4556102"/>
              <a:gd name="connsiteY2" fmla="*/ 3396325 h 4345138"/>
              <a:gd name="connsiteX3" fmla="*/ 2425030 w 4556102"/>
              <a:gd name="connsiteY3" fmla="*/ 4345136 h 4345138"/>
              <a:gd name="connsiteX4" fmla="*/ -4 w 4556102"/>
              <a:gd name="connsiteY4" fmla="*/ 2795305 h 4345138"/>
              <a:gd name="connsiteX5" fmla="*/ 1599114 w 4556102"/>
              <a:gd name="connsiteY5" fmla="*/ 673 h 4345138"/>
              <a:gd name="connsiteX0" fmla="*/ 1308676 w 4265664"/>
              <a:gd name="connsiteY0" fmla="*/ 673 h 4345138"/>
              <a:gd name="connsiteX1" fmla="*/ 3640339 w 4265664"/>
              <a:gd name="connsiteY1" fmla="*/ 390444 h 4345138"/>
              <a:gd name="connsiteX2" fmla="*/ 4198221 w 4265664"/>
              <a:gd name="connsiteY2" fmla="*/ 3396325 h 4345138"/>
              <a:gd name="connsiteX3" fmla="*/ 2134592 w 4265664"/>
              <a:gd name="connsiteY3" fmla="*/ 4345136 h 4345138"/>
              <a:gd name="connsiteX4" fmla="*/ 2 w 4265664"/>
              <a:gd name="connsiteY4" fmla="*/ 2737868 h 4345138"/>
              <a:gd name="connsiteX5" fmla="*/ 1308676 w 4265664"/>
              <a:gd name="connsiteY5" fmla="*/ 673 h 4345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5664" h="4345138">
                <a:moveTo>
                  <a:pt x="1308676" y="673"/>
                </a:moveTo>
                <a:cubicBezTo>
                  <a:pt x="1850442" y="-12337"/>
                  <a:pt x="3307336" y="165670"/>
                  <a:pt x="3640339" y="390444"/>
                </a:cubicBezTo>
                <a:cubicBezTo>
                  <a:pt x="3940677" y="1025292"/>
                  <a:pt x="4449179" y="2737210"/>
                  <a:pt x="4198221" y="3396325"/>
                </a:cubicBezTo>
                <a:cubicBezTo>
                  <a:pt x="3947263" y="4055440"/>
                  <a:pt x="2447418" y="4230167"/>
                  <a:pt x="2134592" y="4345136"/>
                </a:cubicBezTo>
                <a:cubicBezTo>
                  <a:pt x="1398314" y="4209566"/>
                  <a:pt x="471290" y="3411035"/>
                  <a:pt x="2" y="2737868"/>
                </a:cubicBezTo>
                <a:cubicBezTo>
                  <a:pt x="8589" y="1972354"/>
                  <a:pt x="653546" y="401483"/>
                  <a:pt x="1308676" y="67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071B213-EC30-5E3F-D622-6D49E83093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204894" flipH="1" flipV="1">
            <a:off x="1271566" y="2653221"/>
            <a:ext cx="1221800" cy="1936199"/>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69659 w 1948993"/>
              <a:gd name="connsiteY0" fmla="*/ 708401 h 2986134"/>
              <a:gd name="connsiteX1" fmla="*/ 1407066 w 1948993"/>
              <a:gd name="connsiteY1" fmla="*/ 919813 h 2986134"/>
              <a:gd name="connsiteX2" fmla="*/ 1185863 w 1948993"/>
              <a:gd name="connsiteY2" fmla="*/ 1213129 h 2986134"/>
              <a:gd name="connsiteX3" fmla="*/ 904982 w 1948993"/>
              <a:gd name="connsiteY3" fmla="*/ 1450576 h 2986134"/>
              <a:gd name="connsiteX4" fmla="*/ 562721 w 1948993"/>
              <a:gd name="connsiteY4" fmla="*/ 1632245 h 2986134"/>
              <a:gd name="connsiteX5" fmla="*/ 733069 w 1948993"/>
              <a:gd name="connsiteY5" fmla="*/ 1653421 h 2986134"/>
              <a:gd name="connsiteX6" fmla="*/ 1270683 w 1948993"/>
              <a:gd name="connsiteY6" fmla="*/ 1655250 h 2986134"/>
              <a:gd name="connsiteX7" fmla="*/ 1670775 w 1948993"/>
              <a:gd name="connsiteY7" fmla="*/ 1749816 h 2986134"/>
              <a:gd name="connsiteX8" fmla="*/ 1928064 w 1948993"/>
              <a:gd name="connsiteY8" fmla="*/ 1866208 h 2986134"/>
              <a:gd name="connsiteX9" fmla="*/ 1901938 w 1948993"/>
              <a:gd name="connsiteY9" fmla="*/ 1943962 h 2986134"/>
              <a:gd name="connsiteX10" fmla="*/ 1648951 w 1948993"/>
              <a:gd name="connsiteY10" fmla="*/ 2106263 h 2986134"/>
              <a:gd name="connsiteX11" fmla="*/ 1248859 w 1948993"/>
              <a:gd name="connsiteY11" fmla="*/ 2208104 h 2986134"/>
              <a:gd name="connsiteX12" fmla="*/ 931544 w 1948993"/>
              <a:gd name="connsiteY12" fmla="*/ 2195250 h 2986134"/>
              <a:gd name="connsiteX13" fmla="*/ 574452 w 1948993"/>
              <a:gd name="connsiteY13" fmla="*/ 2089164 h 2986134"/>
              <a:gd name="connsiteX14" fmla="*/ 317658 w 1948993"/>
              <a:gd name="connsiteY14" fmla="*/ 1949541 h 2986134"/>
              <a:gd name="connsiteX15" fmla="*/ 287931 w 1948993"/>
              <a:gd name="connsiteY15" fmla="*/ 2002232 h 2986134"/>
              <a:gd name="connsiteX16" fmla="*/ 336893 w 1948993"/>
              <a:gd name="connsiteY16" fmla="*/ 2395326 h 2986134"/>
              <a:gd name="connsiteX17" fmla="*/ 422208 w 1948993"/>
              <a:gd name="connsiteY17" fmla="*/ 2772335 h 2986134"/>
              <a:gd name="connsiteX18" fmla="*/ 460992 w 1948993"/>
              <a:gd name="connsiteY18" fmla="*/ 2891702 h 2986134"/>
              <a:gd name="connsiteX19" fmla="*/ 242572 w 1948993"/>
              <a:gd name="connsiteY19" fmla="*/ 2986134 h 2986134"/>
              <a:gd name="connsiteX20" fmla="*/ 72767 w 1948993"/>
              <a:gd name="connsiteY20" fmla="*/ 2352917 h 2986134"/>
              <a:gd name="connsiteX21" fmla="*/ 142 w 1948993"/>
              <a:gd name="connsiteY21" fmla="*/ 1734338 h 2986134"/>
              <a:gd name="connsiteX22" fmla="*/ 101616 w 1948993"/>
              <a:gd name="connsiteY22" fmla="*/ 904785 h 2986134"/>
              <a:gd name="connsiteX23" fmla="*/ 274087 w 1948993"/>
              <a:gd name="connsiteY23" fmla="*/ 433148 h 2986134"/>
              <a:gd name="connsiteX24" fmla="*/ 439594 w 1948993"/>
              <a:gd name="connsiteY24" fmla="*/ 172515 h 2986134"/>
              <a:gd name="connsiteX25" fmla="*/ 608445 w 1948993"/>
              <a:gd name="connsiteY25" fmla="*/ 0 h 2986134"/>
              <a:gd name="connsiteX26" fmla="*/ 727667 w 1948993"/>
              <a:gd name="connsiteY26" fmla="*/ 332056 h 2986134"/>
              <a:gd name="connsiteX27" fmla="*/ 720553 w 1948993"/>
              <a:gd name="connsiteY27" fmla="*/ 678085 h 2986134"/>
              <a:gd name="connsiteX28" fmla="*/ 543451 w 1948993"/>
              <a:gd name="connsiteY28" fmla="*/ 1005788 h 2986134"/>
              <a:gd name="connsiteX29" fmla="*/ 545925 w 1948993"/>
              <a:gd name="connsiteY29" fmla="*/ 1049853 h 2986134"/>
              <a:gd name="connsiteX30" fmla="*/ 964663 w 1948993"/>
              <a:gd name="connsiteY30" fmla="*/ 813397 h 2986134"/>
              <a:gd name="connsiteX31" fmla="*/ 1457057 w 1948993"/>
              <a:gd name="connsiteY31" fmla="*/ 701311 h 2986134"/>
              <a:gd name="connsiteX32" fmla="*/ 1469659 w 1948993"/>
              <a:gd name="connsiteY32" fmla="*/ 708401 h 2986134"/>
              <a:gd name="connsiteX0" fmla="*/ 1478361 w 1957695"/>
              <a:gd name="connsiteY0" fmla="*/ 708401 h 2986134"/>
              <a:gd name="connsiteX1" fmla="*/ 1415768 w 1957695"/>
              <a:gd name="connsiteY1" fmla="*/ 919813 h 2986134"/>
              <a:gd name="connsiteX2" fmla="*/ 1194565 w 1957695"/>
              <a:gd name="connsiteY2" fmla="*/ 1213129 h 2986134"/>
              <a:gd name="connsiteX3" fmla="*/ 913684 w 1957695"/>
              <a:gd name="connsiteY3" fmla="*/ 1450576 h 2986134"/>
              <a:gd name="connsiteX4" fmla="*/ 571423 w 1957695"/>
              <a:gd name="connsiteY4" fmla="*/ 1632245 h 2986134"/>
              <a:gd name="connsiteX5" fmla="*/ 741771 w 1957695"/>
              <a:gd name="connsiteY5" fmla="*/ 1653421 h 2986134"/>
              <a:gd name="connsiteX6" fmla="*/ 1279385 w 1957695"/>
              <a:gd name="connsiteY6" fmla="*/ 1655250 h 2986134"/>
              <a:gd name="connsiteX7" fmla="*/ 1679477 w 1957695"/>
              <a:gd name="connsiteY7" fmla="*/ 1749816 h 2986134"/>
              <a:gd name="connsiteX8" fmla="*/ 1936766 w 1957695"/>
              <a:gd name="connsiteY8" fmla="*/ 1866208 h 2986134"/>
              <a:gd name="connsiteX9" fmla="*/ 1910640 w 1957695"/>
              <a:gd name="connsiteY9" fmla="*/ 1943962 h 2986134"/>
              <a:gd name="connsiteX10" fmla="*/ 1657653 w 1957695"/>
              <a:gd name="connsiteY10" fmla="*/ 2106263 h 2986134"/>
              <a:gd name="connsiteX11" fmla="*/ 1257561 w 1957695"/>
              <a:gd name="connsiteY11" fmla="*/ 2208104 h 2986134"/>
              <a:gd name="connsiteX12" fmla="*/ 940246 w 1957695"/>
              <a:gd name="connsiteY12" fmla="*/ 2195250 h 2986134"/>
              <a:gd name="connsiteX13" fmla="*/ 583154 w 1957695"/>
              <a:gd name="connsiteY13" fmla="*/ 2089164 h 2986134"/>
              <a:gd name="connsiteX14" fmla="*/ 326360 w 1957695"/>
              <a:gd name="connsiteY14" fmla="*/ 1949541 h 2986134"/>
              <a:gd name="connsiteX15" fmla="*/ 296633 w 1957695"/>
              <a:gd name="connsiteY15" fmla="*/ 2002232 h 2986134"/>
              <a:gd name="connsiteX16" fmla="*/ 345595 w 1957695"/>
              <a:gd name="connsiteY16" fmla="*/ 2395326 h 2986134"/>
              <a:gd name="connsiteX17" fmla="*/ 430910 w 1957695"/>
              <a:gd name="connsiteY17" fmla="*/ 2772335 h 2986134"/>
              <a:gd name="connsiteX18" fmla="*/ 469694 w 1957695"/>
              <a:gd name="connsiteY18" fmla="*/ 2891702 h 2986134"/>
              <a:gd name="connsiteX19" fmla="*/ 251274 w 1957695"/>
              <a:gd name="connsiteY19" fmla="*/ 2986134 h 2986134"/>
              <a:gd name="connsiteX20" fmla="*/ 81469 w 1957695"/>
              <a:gd name="connsiteY20" fmla="*/ 2352917 h 2986134"/>
              <a:gd name="connsiteX21" fmla="*/ 119 w 1957695"/>
              <a:gd name="connsiteY21" fmla="*/ 1728351 h 2986134"/>
              <a:gd name="connsiteX22" fmla="*/ 110318 w 1957695"/>
              <a:gd name="connsiteY22" fmla="*/ 904785 h 2986134"/>
              <a:gd name="connsiteX23" fmla="*/ 282789 w 1957695"/>
              <a:gd name="connsiteY23" fmla="*/ 433148 h 2986134"/>
              <a:gd name="connsiteX24" fmla="*/ 448296 w 1957695"/>
              <a:gd name="connsiteY24" fmla="*/ 172515 h 2986134"/>
              <a:gd name="connsiteX25" fmla="*/ 617147 w 1957695"/>
              <a:gd name="connsiteY25" fmla="*/ 0 h 2986134"/>
              <a:gd name="connsiteX26" fmla="*/ 736369 w 1957695"/>
              <a:gd name="connsiteY26" fmla="*/ 332056 h 2986134"/>
              <a:gd name="connsiteX27" fmla="*/ 729255 w 1957695"/>
              <a:gd name="connsiteY27" fmla="*/ 678085 h 2986134"/>
              <a:gd name="connsiteX28" fmla="*/ 552153 w 1957695"/>
              <a:gd name="connsiteY28" fmla="*/ 1005788 h 2986134"/>
              <a:gd name="connsiteX29" fmla="*/ 554627 w 1957695"/>
              <a:gd name="connsiteY29" fmla="*/ 1049853 h 2986134"/>
              <a:gd name="connsiteX30" fmla="*/ 973365 w 1957695"/>
              <a:gd name="connsiteY30" fmla="*/ 813397 h 2986134"/>
              <a:gd name="connsiteX31" fmla="*/ 1465759 w 1957695"/>
              <a:gd name="connsiteY31" fmla="*/ 701311 h 2986134"/>
              <a:gd name="connsiteX32" fmla="*/ 1478361 w 1957695"/>
              <a:gd name="connsiteY32" fmla="*/ 708401 h 2986134"/>
              <a:gd name="connsiteX0" fmla="*/ 1478428 w 1957762"/>
              <a:gd name="connsiteY0" fmla="*/ 708401 h 2986134"/>
              <a:gd name="connsiteX1" fmla="*/ 1415835 w 1957762"/>
              <a:gd name="connsiteY1" fmla="*/ 919813 h 2986134"/>
              <a:gd name="connsiteX2" fmla="*/ 1194632 w 1957762"/>
              <a:gd name="connsiteY2" fmla="*/ 1213129 h 2986134"/>
              <a:gd name="connsiteX3" fmla="*/ 913751 w 1957762"/>
              <a:gd name="connsiteY3" fmla="*/ 1450576 h 2986134"/>
              <a:gd name="connsiteX4" fmla="*/ 571490 w 1957762"/>
              <a:gd name="connsiteY4" fmla="*/ 1632245 h 2986134"/>
              <a:gd name="connsiteX5" fmla="*/ 741838 w 1957762"/>
              <a:gd name="connsiteY5" fmla="*/ 1653421 h 2986134"/>
              <a:gd name="connsiteX6" fmla="*/ 1279452 w 1957762"/>
              <a:gd name="connsiteY6" fmla="*/ 1655250 h 2986134"/>
              <a:gd name="connsiteX7" fmla="*/ 1679544 w 1957762"/>
              <a:gd name="connsiteY7" fmla="*/ 1749816 h 2986134"/>
              <a:gd name="connsiteX8" fmla="*/ 1936833 w 1957762"/>
              <a:gd name="connsiteY8" fmla="*/ 1866208 h 2986134"/>
              <a:gd name="connsiteX9" fmla="*/ 1910707 w 1957762"/>
              <a:gd name="connsiteY9" fmla="*/ 1943962 h 2986134"/>
              <a:gd name="connsiteX10" fmla="*/ 1657720 w 1957762"/>
              <a:gd name="connsiteY10" fmla="*/ 2106263 h 2986134"/>
              <a:gd name="connsiteX11" fmla="*/ 1257628 w 1957762"/>
              <a:gd name="connsiteY11" fmla="*/ 2208104 h 2986134"/>
              <a:gd name="connsiteX12" fmla="*/ 940313 w 1957762"/>
              <a:gd name="connsiteY12" fmla="*/ 2195250 h 2986134"/>
              <a:gd name="connsiteX13" fmla="*/ 583221 w 1957762"/>
              <a:gd name="connsiteY13" fmla="*/ 2089164 h 2986134"/>
              <a:gd name="connsiteX14" fmla="*/ 326427 w 1957762"/>
              <a:gd name="connsiteY14" fmla="*/ 1949541 h 2986134"/>
              <a:gd name="connsiteX15" fmla="*/ 296700 w 1957762"/>
              <a:gd name="connsiteY15" fmla="*/ 2002232 h 2986134"/>
              <a:gd name="connsiteX16" fmla="*/ 345662 w 1957762"/>
              <a:gd name="connsiteY16" fmla="*/ 2395326 h 2986134"/>
              <a:gd name="connsiteX17" fmla="*/ 430977 w 1957762"/>
              <a:gd name="connsiteY17" fmla="*/ 2772335 h 2986134"/>
              <a:gd name="connsiteX18" fmla="*/ 469761 w 1957762"/>
              <a:gd name="connsiteY18" fmla="*/ 2891702 h 2986134"/>
              <a:gd name="connsiteX19" fmla="*/ 251341 w 1957762"/>
              <a:gd name="connsiteY19" fmla="*/ 2986134 h 2986134"/>
              <a:gd name="connsiteX20" fmla="*/ 65336 w 1957762"/>
              <a:gd name="connsiteY20" fmla="*/ 2357104 h 2986134"/>
              <a:gd name="connsiteX21" fmla="*/ 186 w 1957762"/>
              <a:gd name="connsiteY21" fmla="*/ 1728351 h 2986134"/>
              <a:gd name="connsiteX22" fmla="*/ 110385 w 1957762"/>
              <a:gd name="connsiteY22" fmla="*/ 904785 h 2986134"/>
              <a:gd name="connsiteX23" fmla="*/ 282856 w 1957762"/>
              <a:gd name="connsiteY23" fmla="*/ 433148 h 2986134"/>
              <a:gd name="connsiteX24" fmla="*/ 448363 w 1957762"/>
              <a:gd name="connsiteY24" fmla="*/ 172515 h 2986134"/>
              <a:gd name="connsiteX25" fmla="*/ 617214 w 1957762"/>
              <a:gd name="connsiteY25" fmla="*/ 0 h 2986134"/>
              <a:gd name="connsiteX26" fmla="*/ 736436 w 1957762"/>
              <a:gd name="connsiteY26" fmla="*/ 332056 h 2986134"/>
              <a:gd name="connsiteX27" fmla="*/ 729322 w 1957762"/>
              <a:gd name="connsiteY27" fmla="*/ 678085 h 2986134"/>
              <a:gd name="connsiteX28" fmla="*/ 552220 w 1957762"/>
              <a:gd name="connsiteY28" fmla="*/ 1005788 h 2986134"/>
              <a:gd name="connsiteX29" fmla="*/ 554694 w 1957762"/>
              <a:gd name="connsiteY29" fmla="*/ 1049853 h 2986134"/>
              <a:gd name="connsiteX30" fmla="*/ 973432 w 1957762"/>
              <a:gd name="connsiteY30" fmla="*/ 813397 h 2986134"/>
              <a:gd name="connsiteX31" fmla="*/ 1465826 w 1957762"/>
              <a:gd name="connsiteY31" fmla="*/ 701311 h 2986134"/>
              <a:gd name="connsiteX32" fmla="*/ 1478428 w 1957762"/>
              <a:gd name="connsiteY32" fmla="*/ 708401 h 2986134"/>
              <a:gd name="connsiteX0" fmla="*/ 1478428 w 1957762"/>
              <a:gd name="connsiteY0" fmla="*/ 708401 h 2986134"/>
              <a:gd name="connsiteX1" fmla="*/ 1415835 w 1957762"/>
              <a:gd name="connsiteY1" fmla="*/ 919813 h 2986134"/>
              <a:gd name="connsiteX2" fmla="*/ 1194632 w 1957762"/>
              <a:gd name="connsiteY2" fmla="*/ 1213129 h 2986134"/>
              <a:gd name="connsiteX3" fmla="*/ 913751 w 1957762"/>
              <a:gd name="connsiteY3" fmla="*/ 1450576 h 2986134"/>
              <a:gd name="connsiteX4" fmla="*/ 571490 w 1957762"/>
              <a:gd name="connsiteY4" fmla="*/ 1632245 h 2986134"/>
              <a:gd name="connsiteX5" fmla="*/ 741838 w 1957762"/>
              <a:gd name="connsiteY5" fmla="*/ 1653421 h 2986134"/>
              <a:gd name="connsiteX6" fmla="*/ 1279452 w 1957762"/>
              <a:gd name="connsiteY6" fmla="*/ 1655250 h 2986134"/>
              <a:gd name="connsiteX7" fmla="*/ 1679544 w 1957762"/>
              <a:gd name="connsiteY7" fmla="*/ 1749816 h 2986134"/>
              <a:gd name="connsiteX8" fmla="*/ 1936833 w 1957762"/>
              <a:gd name="connsiteY8" fmla="*/ 1866208 h 2986134"/>
              <a:gd name="connsiteX9" fmla="*/ 1910707 w 1957762"/>
              <a:gd name="connsiteY9" fmla="*/ 1943962 h 2986134"/>
              <a:gd name="connsiteX10" fmla="*/ 1657720 w 1957762"/>
              <a:gd name="connsiteY10" fmla="*/ 2106263 h 2986134"/>
              <a:gd name="connsiteX11" fmla="*/ 1257628 w 1957762"/>
              <a:gd name="connsiteY11" fmla="*/ 2208104 h 2986134"/>
              <a:gd name="connsiteX12" fmla="*/ 940313 w 1957762"/>
              <a:gd name="connsiteY12" fmla="*/ 2195250 h 2986134"/>
              <a:gd name="connsiteX13" fmla="*/ 583221 w 1957762"/>
              <a:gd name="connsiteY13" fmla="*/ 2089164 h 2986134"/>
              <a:gd name="connsiteX14" fmla="*/ 326427 w 1957762"/>
              <a:gd name="connsiteY14" fmla="*/ 1949541 h 2986134"/>
              <a:gd name="connsiteX15" fmla="*/ 296700 w 1957762"/>
              <a:gd name="connsiteY15" fmla="*/ 2002232 h 2986134"/>
              <a:gd name="connsiteX16" fmla="*/ 345662 w 1957762"/>
              <a:gd name="connsiteY16" fmla="*/ 2395326 h 2986134"/>
              <a:gd name="connsiteX17" fmla="*/ 476134 w 1957762"/>
              <a:gd name="connsiteY17" fmla="*/ 2797888 h 2986134"/>
              <a:gd name="connsiteX18" fmla="*/ 469761 w 1957762"/>
              <a:gd name="connsiteY18" fmla="*/ 2891702 h 2986134"/>
              <a:gd name="connsiteX19" fmla="*/ 251341 w 1957762"/>
              <a:gd name="connsiteY19" fmla="*/ 2986134 h 2986134"/>
              <a:gd name="connsiteX20" fmla="*/ 65336 w 1957762"/>
              <a:gd name="connsiteY20" fmla="*/ 2357104 h 2986134"/>
              <a:gd name="connsiteX21" fmla="*/ 186 w 1957762"/>
              <a:gd name="connsiteY21" fmla="*/ 1728351 h 2986134"/>
              <a:gd name="connsiteX22" fmla="*/ 110385 w 1957762"/>
              <a:gd name="connsiteY22" fmla="*/ 904785 h 2986134"/>
              <a:gd name="connsiteX23" fmla="*/ 282856 w 1957762"/>
              <a:gd name="connsiteY23" fmla="*/ 433148 h 2986134"/>
              <a:gd name="connsiteX24" fmla="*/ 448363 w 1957762"/>
              <a:gd name="connsiteY24" fmla="*/ 172515 h 2986134"/>
              <a:gd name="connsiteX25" fmla="*/ 617214 w 1957762"/>
              <a:gd name="connsiteY25" fmla="*/ 0 h 2986134"/>
              <a:gd name="connsiteX26" fmla="*/ 736436 w 1957762"/>
              <a:gd name="connsiteY26" fmla="*/ 332056 h 2986134"/>
              <a:gd name="connsiteX27" fmla="*/ 729322 w 1957762"/>
              <a:gd name="connsiteY27" fmla="*/ 678085 h 2986134"/>
              <a:gd name="connsiteX28" fmla="*/ 552220 w 1957762"/>
              <a:gd name="connsiteY28" fmla="*/ 1005788 h 2986134"/>
              <a:gd name="connsiteX29" fmla="*/ 554694 w 1957762"/>
              <a:gd name="connsiteY29" fmla="*/ 1049853 h 2986134"/>
              <a:gd name="connsiteX30" fmla="*/ 973432 w 1957762"/>
              <a:gd name="connsiteY30" fmla="*/ 813397 h 2986134"/>
              <a:gd name="connsiteX31" fmla="*/ 1465826 w 1957762"/>
              <a:gd name="connsiteY31" fmla="*/ 701311 h 2986134"/>
              <a:gd name="connsiteX32" fmla="*/ 1478428 w 1957762"/>
              <a:gd name="connsiteY32" fmla="*/ 708401 h 2986134"/>
              <a:gd name="connsiteX0" fmla="*/ 1478428 w 1957762"/>
              <a:gd name="connsiteY0" fmla="*/ 708401 h 2986134"/>
              <a:gd name="connsiteX1" fmla="*/ 1415835 w 1957762"/>
              <a:gd name="connsiteY1" fmla="*/ 919813 h 2986134"/>
              <a:gd name="connsiteX2" fmla="*/ 1194632 w 1957762"/>
              <a:gd name="connsiteY2" fmla="*/ 1213129 h 2986134"/>
              <a:gd name="connsiteX3" fmla="*/ 913751 w 1957762"/>
              <a:gd name="connsiteY3" fmla="*/ 1450576 h 2986134"/>
              <a:gd name="connsiteX4" fmla="*/ 571490 w 1957762"/>
              <a:gd name="connsiteY4" fmla="*/ 1632245 h 2986134"/>
              <a:gd name="connsiteX5" fmla="*/ 741838 w 1957762"/>
              <a:gd name="connsiteY5" fmla="*/ 1653421 h 2986134"/>
              <a:gd name="connsiteX6" fmla="*/ 1279452 w 1957762"/>
              <a:gd name="connsiteY6" fmla="*/ 1655250 h 2986134"/>
              <a:gd name="connsiteX7" fmla="*/ 1679544 w 1957762"/>
              <a:gd name="connsiteY7" fmla="*/ 1749816 h 2986134"/>
              <a:gd name="connsiteX8" fmla="*/ 1936833 w 1957762"/>
              <a:gd name="connsiteY8" fmla="*/ 1866208 h 2986134"/>
              <a:gd name="connsiteX9" fmla="*/ 1910707 w 1957762"/>
              <a:gd name="connsiteY9" fmla="*/ 1943962 h 2986134"/>
              <a:gd name="connsiteX10" fmla="*/ 1657720 w 1957762"/>
              <a:gd name="connsiteY10" fmla="*/ 2106263 h 2986134"/>
              <a:gd name="connsiteX11" fmla="*/ 1257628 w 1957762"/>
              <a:gd name="connsiteY11" fmla="*/ 2208104 h 2986134"/>
              <a:gd name="connsiteX12" fmla="*/ 940313 w 1957762"/>
              <a:gd name="connsiteY12" fmla="*/ 2195250 h 2986134"/>
              <a:gd name="connsiteX13" fmla="*/ 583221 w 1957762"/>
              <a:gd name="connsiteY13" fmla="*/ 2089164 h 2986134"/>
              <a:gd name="connsiteX14" fmla="*/ 326427 w 1957762"/>
              <a:gd name="connsiteY14" fmla="*/ 1949541 h 2986134"/>
              <a:gd name="connsiteX15" fmla="*/ 296700 w 1957762"/>
              <a:gd name="connsiteY15" fmla="*/ 2002232 h 2986134"/>
              <a:gd name="connsiteX16" fmla="*/ 363154 w 1957762"/>
              <a:gd name="connsiteY16" fmla="*/ 2404366 h 2986134"/>
              <a:gd name="connsiteX17" fmla="*/ 476134 w 1957762"/>
              <a:gd name="connsiteY17" fmla="*/ 2797888 h 2986134"/>
              <a:gd name="connsiteX18" fmla="*/ 469761 w 1957762"/>
              <a:gd name="connsiteY18" fmla="*/ 2891702 h 2986134"/>
              <a:gd name="connsiteX19" fmla="*/ 251341 w 1957762"/>
              <a:gd name="connsiteY19" fmla="*/ 2986134 h 2986134"/>
              <a:gd name="connsiteX20" fmla="*/ 65336 w 1957762"/>
              <a:gd name="connsiteY20" fmla="*/ 2357104 h 2986134"/>
              <a:gd name="connsiteX21" fmla="*/ 186 w 1957762"/>
              <a:gd name="connsiteY21" fmla="*/ 1728351 h 2986134"/>
              <a:gd name="connsiteX22" fmla="*/ 110385 w 1957762"/>
              <a:gd name="connsiteY22" fmla="*/ 904785 h 2986134"/>
              <a:gd name="connsiteX23" fmla="*/ 282856 w 1957762"/>
              <a:gd name="connsiteY23" fmla="*/ 433148 h 2986134"/>
              <a:gd name="connsiteX24" fmla="*/ 448363 w 1957762"/>
              <a:gd name="connsiteY24" fmla="*/ 172515 h 2986134"/>
              <a:gd name="connsiteX25" fmla="*/ 617214 w 1957762"/>
              <a:gd name="connsiteY25" fmla="*/ 0 h 2986134"/>
              <a:gd name="connsiteX26" fmla="*/ 736436 w 1957762"/>
              <a:gd name="connsiteY26" fmla="*/ 332056 h 2986134"/>
              <a:gd name="connsiteX27" fmla="*/ 729322 w 1957762"/>
              <a:gd name="connsiteY27" fmla="*/ 678085 h 2986134"/>
              <a:gd name="connsiteX28" fmla="*/ 552220 w 1957762"/>
              <a:gd name="connsiteY28" fmla="*/ 1005788 h 2986134"/>
              <a:gd name="connsiteX29" fmla="*/ 554694 w 1957762"/>
              <a:gd name="connsiteY29" fmla="*/ 1049853 h 2986134"/>
              <a:gd name="connsiteX30" fmla="*/ 973432 w 1957762"/>
              <a:gd name="connsiteY30" fmla="*/ 813397 h 2986134"/>
              <a:gd name="connsiteX31" fmla="*/ 1465826 w 1957762"/>
              <a:gd name="connsiteY31" fmla="*/ 701311 h 2986134"/>
              <a:gd name="connsiteX32" fmla="*/ 1478428 w 1957762"/>
              <a:gd name="connsiteY32" fmla="*/ 708401 h 2986134"/>
              <a:gd name="connsiteX0" fmla="*/ 1478428 w 1957762"/>
              <a:gd name="connsiteY0" fmla="*/ 708401 h 2986134"/>
              <a:gd name="connsiteX1" fmla="*/ 1415835 w 1957762"/>
              <a:gd name="connsiteY1" fmla="*/ 919813 h 2986134"/>
              <a:gd name="connsiteX2" fmla="*/ 1194632 w 1957762"/>
              <a:gd name="connsiteY2" fmla="*/ 1213129 h 2986134"/>
              <a:gd name="connsiteX3" fmla="*/ 913751 w 1957762"/>
              <a:gd name="connsiteY3" fmla="*/ 1450576 h 2986134"/>
              <a:gd name="connsiteX4" fmla="*/ 571490 w 1957762"/>
              <a:gd name="connsiteY4" fmla="*/ 1632245 h 2986134"/>
              <a:gd name="connsiteX5" fmla="*/ 741838 w 1957762"/>
              <a:gd name="connsiteY5" fmla="*/ 1653421 h 2986134"/>
              <a:gd name="connsiteX6" fmla="*/ 1279452 w 1957762"/>
              <a:gd name="connsiteY6" fmla="*/ 1655250 h 2986134"/>
              <a:gd name="connsiteX7" fmla="*/ 1679544 w 1957762"/>
              <a:gd name="connsiteY7" fmla="*/ 1749816 h 2986134"/>
              <a:gd name="connsiteX8" fmla="*/ 1936833 w 1957762"/>
              <a:gd name="connsiteY8" fmla="*/ 1866208 h 2986134"/>
              <a:gd name="connsiteX9" fmla="*/ 1910707 w 1957762"/>
              <a:gd name="connsiteY9" fmla="*/ 1943962 h 2986134"/>
              <a:gd name="connsiteX10" fmla="*/ 1657720 w 1957762"/>
              <a:gd name="connsiteY10" fmla="*/ 2106263 h 2986134"/>
              <a:gd name="connsiteX11" fmla="*/ 1257628 w 1957762"/>
              <a:gd name="connsiteY11" fmla="*/ 2208104 h 2986134"/>
              <a:gd name="connsiteX12" fmla="*/ 940313 w 1957762"/>
              <a:gd name="connsiteY12" fmla="*/ 2195250 h 2986134"/>
              <a:gd name="connsiteX13" fmla="*/ 583221 w 1957762"/>
              <a:gd name="connsiteY13" fmla="*/ 2089164 h 2986134"/>
              <a:gd name="connsiteX14" fmla="*/ 326427 w 1957762"/>
              <a:gd name="connsiteY14" fmla="*/ 1949541 h 2986134"/>
              <a:gd name="connsiteX15" fmla="*/ 296700 w 1957762"/>
              <a:gd name="connsiteY15" fmla="*/ 2002232 h 2986134"/>
              <a:gd name="connsiteX16" fmla="*/ 363154 w 1957762"/>
              <a:gd name="connsiteY16" fmla="*/ 2404366 h 2986134"/>
              <a:gd name="connsiteX17" fmla="*/ 476134 w 1957762"/>
              <a:gd name="connsiteY17" fmla="*/ 2797888 h 2986134"/>
              <a:gd name="connsiteX18" fmla="*/ 469761 w 1957762"/>
              <a:gd name="connsiteY18" fmla="*/ 2891702 h 2986134"/>
              <a:gd name="connsiteX19" fmla="*/ 251341 w 1957762"/>
              <a:gd name="connsiteY19" fmla="*/ 2986134 h 2986134"/>
              <a:gd name="connsiteX20" fmla="*/ 65336 w 1957762"/>
              <a:gd name="connsiteY20" fmla="*/ 2357104 h 2986134"/>
              <a:gd name="connsiteX21" fmla="*/ 186 w 1957762"/>
              <a:gd name="connsiteY21" fmla="*/ 1728351 h 2986134"/>
              <a:gd name="connsiteX22" fmla="*/ 282856 w 1957762"/>
              <a:gd name="connsiteY22" fmla="*/ 433148 h 2986134"/>
              <a:gd name="connsiteX23" fmla="*/ 448363 w 1957762"/>
              <a:gd name="connsiteY23" fmla="*/ 172515 h 2986134"/>
              <a:gd name="connsiteX24" fmla="*/ 617214 w 1957762"/>
              <a:gd name="connsiteY24" fmla="*/ 0 h 2986134"/>
              <a:gd name="connsiteX25" fmla="*/ 736436 w 1957762"/>
              <a:gd name="connsiteY25" fmla="*/ 332056 h 2986134"/>
              <a:gd name="connsiteX26" fmla="*/ 729322 w 1957762"/>
              <a:gd name="connsiteY26" fmla="*/ 678085 h 2986134"/>
              <a:gd name="connsiteX27" fmla="*/ 552220 w 1957762"/>
              <a:gd name="connsiteY27" fmla="*/ 1005788 h 2986134"/>
              <a:gd name="connsiteX28" fmla="*/ 554694 w 1957762"/>
              <a:gd name="connsiteY28" fmla="*/ 1049853 h 2986134"/>
              <a:gd name="connsiteX29" fmla="*/ 973432 w 1957762"/>
              <a:gd name="connsiteY29" fmla="*/ 813397 h 2986134"/>
              <a:gd name="connsiteX30" fmla="*/ 1465826 w 1957762"/>
              <a:gd name="connsiteY30" fmla="*/ 701311 h 2986134"/>
              <a:gd name="connsiteX31" fmla="*/ 1478428 w 1957762"/>
              <a:gd name="connsiteY31" fmla="*/ 708401 h 2986134"/>
              <a:gd name="connsiteX0" fmla="*/ 1478428 w 1957762"/>
              <a:gd name="connsiteY0" fmla="*/ 708401 h 2986134"/>
              <a:gd name="connsiteX1" fmla="*/ 1415835 w 1957762"/>
              <a:gd name="connsiteY1" fmla="*/ 919813 h 2986134"/>
              <a:gd name="connsiteX2" fmla="*/ 1194632 w 1957762"/>
              <a:gd name="connsiteY2" fmla="*/ 1213129 h 2986134"/>
              <a:gd name="connsiteX3" fmla="*/ 913751 w 1957762"/>
              <a:gd name="connsiteY3" fmla="*/ 1450576 h 2986134"/>
              <a:gd name="connsiteX4" fmla="*/ 571490 w 1957762"/>
              <a:gd name="connsiteY4" fmla="*/ 1632245 h 2986134"/>
              <a:gd name="connsiteX5" fmla="*/ 741838 w 1957762"/>
              <a:gd name="connsiteY5" fmla="*/ 1653421 h 2986134"/>
              <a:gd name="connsiteX6" fmla="*/ 1279452 w 1957762"/>
              <a:gd name="connsiteY6" fmla="*/ 1655250 h 2986134"/>
              <a:gd name="connsiteX7" fmla="*/ 1679544 w 1957762"/>
              <a:gd name="connsiteY7" fmla="*/ 1749816 h 2986134"/>
              <a:gd name="connsiteX8" fmla="*/ 1936833 w 1957762"/>
              <a:gd name="connsiteY8" fmla="*/ 1866208 h 2986134"/>
              <a:gd name="connsiteX9" fmla="*/ 1910707 w 1957762"/>
              <a:gd name="connsiteY9" fmla="*/ 1943962 h 2986134"/>
              <a:gd name="connsiteX10" fmla="*/ 1657720 w 1957762"/>
              <a:gd name="connsiteY10" fmla="*/ 2106263 h 2986134"/>
              <a:gd name="connsiteX11" fmla="*/ 1257628 w 1957762"/>
              <a:gd name="connsiteY11" fmla="*/ 2208104 h 2986134"/>
              <a:gd name="connsiteX12" fmla="*/ 940313 w 1957762"/>
              <a:gd name="connsiteY12" fmla="*/ 2195250 h 2986134"/>
              <a:gd name="connsiteX13" fmla="*/ 583221 w 1957762"/>
              <a:gd name="connsiteY13" fmla="*/ 2089164 h 2986134"/>
              <a:gd name="connsiteX14" fmla="*/ 326427 w 1957762"/>
              <a:gd name="connsiteY14" fmla="*/ 1949541 h 2986134"/>
              <a:gd name="connsiteX15" fmla="*/ 296700 w 1957762"/>
              <a:gd name="connsiteY15" fmla="*/ 2002232 h 2986134"/>
              <a:gd name="connsiteX16" fmla="*/ 363154 w 1957762"/>
              <a:gd name="connsiteY16" fmla="*/ 2404366 h 2986134"/>
              <a:gd name="connsiteX17" fmla="*/ 476134 w 1957762"/>
              <a:gd name="connsiteY17" fmla="*/ 2797888 h 2986134"/>
              <a:gd name="connsiteX18" fmla="*/ 469761 w 1957762"/>
              <a:gd name="connsiteY18" fmla="*/ 2891702 h 2986134"/>
              <a:gd name="connsiteX19" fmla="*/ 251341 w 1957762"/>
              <a:gd name="connsiteY19" fmla="*/ 2986134 h 2986134"/>
              <a:gd name="connsiteX20" fmla="*/ 65336 w 1957762"/>
              <a:gd name="connsiteY20" fmla="*/ 2357104 h 2986134"/>
              <a:gd name="connsiteX21" fmla="*/ 186 w 1957762"/>
              <a:gd name="connsiteY21" fmla="*/ 1728351 h 2986134"/>
              <a:gd name="connsiteX22" fmla="*/ 206473 w 1957762"/>
              <a:gd name="connsiteY22" fmla="*/ 548072 h 2986134"/>
              <a:gd name="connsiteX23" fmla="*/ 448363 w 1957762"/>
              <a:gd name="connsiteY23" fmla="*/ 172515 h 2986134"/>
              <a:gd name="connsiteX24" fmla="*/ 617214 w 1957762"/>
              <a:gd name="connsiteY24" fmla="*/ 0 h 2986134"/>
              <a:gd name="connsiteX25" fmla="*/ 736436 w 1957762"/>
              <a:gd name="connsiteY25" fmla="*/ 332056 h 2986134"/>
              <a:gd name="connsiteX26" fmla="*/ 729322 w 1957762"/>
              <a:gd name="connsiteY26" fmla="*/ 678085 h 2986134"/>
              <a:gd name="connsiteX27" fmla="*/ 552220 w 1957762"/>
              <a:gd name="connsiteY27" fmla="*/ 1005788 h 2986134"/>
              <a:gd name="connsiteX28" fmla="*/ 554694 w 1957762"/>
              <a:gd name="connsiteY28" fmla="*/ 1049853 h 2986134"/>
              <a:gd name="connsiteX29" fmla="*/ 973432 w 1957762"/>
              <a:gd name="connsiteY29" fmla="*/ 813397 h 2986134"/>
              <a:gd name="connsiteX30" fmla="*/ 1465826 w 1957762"/>
              <a:gd name="connsiteY30" fmla="*/ 701311 h 2986134"/>
              <a:gd name="connsiteX31" fmla="*/ 1478428 w 1957762"/>
              <a:gd name="connsiteY31" fmla="*/ 708401 h 2986134"/>
              <a:gd name="connsiteX0" fmla="*/ 1478428 w 1957762"/>
              <a:gd name="connsiteY0" fmla="*/ 708401 h 2986134"/>
              <a:gd name="connsiteX1" fmla="*/ 1415835 w 1957762"/>
              <a:gd name="connsiteY1" fmla="*/ 919813 h 2986134"/>
              <a:gd name="connsiteX2" fmla="*/ 1194632 w 1957762"/>
              <a:gd name="connsiteY2" fmla="*/ 1213129 h 2986134"/>
              <a:gd name="connsiteX3" fmla="*/ 913751 w 1957762"/>
              <a:gd name="connsiteY3" fmla="*/ 1450576 h 2986134"/>
              <a:gd name="connsiteX4" fmla="*/ 571490 w 1957762"/>
              <a:gd name="connsiteY4" fmla="*/ 1632245 h 2986134"/>
              <a:gd name="connsiteX5" fmla="*/ 741838 w 1957762"/>
              <a:gd name="connsiteY5" fmla="*/ 1653421 h 2986134"/>
              <a:gd name="connsiteX6" fmla="*/ 1279452 w 1957762"/>
              <a:gd name="connsiteY6" fmla="*/ 1655250 h 2986134"/>
              <a:gd name="connsiteX7" fmla="*/ 1679544 w 1957762"/>
              <a:gd name="connsiteY7" fmla="*/ 1749816 h 2986134"/>
              <a:gd name="connsiteX8" fmla="*/ 1936833 w 1957762"/>
              <a:gd name="connsiteY8" fmla="*/ 1866208 h 2986134"/>
              <a:gd name="connsiteX9" fmla="*/ 1910707 w 1957762"/>
              <a:gd name="connsiteY9" fmla="*/ 1943962 h 2986134"/>
              <a:gd name="connsiteX10" fmla="*/ 1657720 w 1957762"/>
              <a:gd name="connsiteY10" fmla="*/ 2106263 h 2986134"/>
              <a:gd name="connsiteX11" fmla="*/ 1257628 w 1957762"/>
              <a:gd name="connsiteY11" fmla="*/ 2208104 h 2986134"/>
              <a:gd name="connsiteX12" fmla="*/ 940313 w 1957762"/>
              <a:gd name="connsiteY12" fmla="*/ 2195250 h 2986134"/>
              <a:gd name="connsiteX13" fmla="*/ 583221 w 1957762"/>
              <a:gd name="connsiteY13" fmla="*/ 2089164 h 2986134"/>
              <a:gd name="connsiteX14" fmla="*/ 326427 w 1957762"/>
              <a:gd name="connsiteY14" fmla="*/ 1949541 h 2986134"/>
              <a:gd name="connsiteX15" fmla="*/ 296700 w 1957762"/>
              <a:gd name="connsiteY15" fmla="*/ 2002232 h 2986134"/>
              <a:gd name="connsiteX16" fmla="*/ 363154 w 1957762"/>
              <a:gd name="connsiteY16" fmla="*/ 2404366 h 2986134"/>
              <a:gd name="connsiteX17" fmla="*/ 476134 w 1957762"/>
              <a:gd name="connsiteY17" fmla="*/ 2797888 h 2986134"/>
              <a:gd name="connsiteX18" fmla="*/ 469761 w 1957762"/>
              <a:gd name="connsiteY18" fmla="*/ 2891702 h 2986134"/>
              <a:gd name="connsiteX19" fmla="*/ 251341 w 1957762"/>
              <a:gd name="connsiteY19" fmla="*/ 2986134 h 2986134"/>
              <a:gd name="connsiteX20" fmla="*/ 65336 w 1957762"/>
              <a:gd name="connsiteY20" fmla="*/ 2357104 h 2986134"/>
              <a:gd name="connsiteX21" fmla="*/ 186 w 1957762"/>
              <a:gd name="connsiteY21" fmla="*/ 1728351 h 2986134"/>
              <a:gd name="connsiteX22" fmla="*/ 153686 w 1957762"/>
              <a:gd name="connsiteY22" fmla="*/ 654505 h 2986134"/>
              <a:gd name="connsiteX23" fmla="*/ 448363 w 1957762"/>
              <a:gd name="connsiteY23" fmla="*/ 172515 h 2986134"/>
              <a:gd name="connsiteX24" fmla="*/ 617214 w 1957762"/>
              <a:gd name="connsiteY24" fmla="*/ 0 h 2986134"/>
              <a:gd name="connsiteX25" fmla="*/ 736436 w 1957762"/>
              <a:gd name="connsiteY25" fmla="*/ 332056 h 2986134"/>
              <a:gd name="connsiteX26" fmla="*/ 729322 w 1957762"/>
              <a:gd name="connsiteY26" fmla="*/ 678085 h 2986134"/>
              <a:gd name="connsiteX27" fmla="*/ 552220 w 1957762"/>
              <a:gd name="connsiteY27" fmla="*/ 1005788 h 2986134"/>
              <a:gd name="connsiteX28" fmla="*/ 554694 w 1957762"/>
              <a:gd name="connsiteY28" fmla="*/ 1049853 h 2986134"/>
              <a:gd name="connsiteX29" fmla="*/ 973432 w 1957762"/>
              <a:gd name="connsiteY29" fmla="*/ 813397 h 2986134"/>
              <a:gd name="connsiteX30" fmla="*/ 1465826 w 1957762"/>
              <a:gd name="connsiteY30" fmla="*/ 701311 h 2986134"/>
              <a:gd name="connsiteX31" fmla="*/ 1478428 w 1957762"/>
              <a:gd name="connsiteY31" fmla="*/ 708401 h 2986134"/>
              <a:gd name="connsiteX0" fmla="*/ 1524533 w 2003867"/>
              <a:gd name="connsiteY0" fmla="*/ 708401 h 2986134"/>
              <a:gd name="connsiteX1" fmla="*/ 1461940 w 2003867"/>
              <a:gd name="connsiteY1" fmla="*/ 919813 h 2986134"/>
              <a:gd name="connsiteX2" fmla="*/ 1240737 w 2003867"/>
              <a:gd name="connsiteY2" fmla="*/ 1213129 h 2986134"/>
              <a:gd name="connsiteX3" fmla="*/ 959856 w 2003867"/>
              <a:gd name="connsiteY3" fmla="*/ 1450576 h 2986134"/>
              <a:gd name="connsiteX4" fmla="*/ 617595 w 2003867"/>
              <a:gd name="connsiteY4" fmla="*/ 1632245 h 2986134"/>
              <a:gd name="connsiteX5" fmla="*/ 787943 w 2003867"/>
              <a:gd name="connsiteY5" fmla="*/ 1653421 h 2986134"/>
              <a:gd name="connsiteX6" fmla="*/ 1325557 w 2003867"/>
              <a:gd name="connsiteY6" fmla="*/ 1655250 h 2986134"/>
              <a:gd name="connsiteX7" fmla="*/ 1725649 w 2003867"/>
              <a:gd name="connsiteY7" fmla="*/ 1749816 h 2986134"/>
              <a:gd name="connsiteX8" fmla="*/ 1982938 w 2003867"/>
              <a:gd name="connsiteY8" fmla="*/ 1866208 h 2986134"/>
              <a:gd name="connsiteX9" fmla="*/ 1956812 w 2003867"/>
              <a:gd name="connsiteY9" fmla="*/ 1943962 h 2986134"/>
              <a:gd name="connsiteX10" fmla="*/ 1703825 w 2003867"/>
              <a:gd name="connsiteY10" fmla="*/ 2106263 h 2986134"/>
              <a:gd name="connsiteX11" fmla="*/ 1303733 w 2003867"/>
              <a:gd name="connsiteY11" fmla="*/ 2208104 h 2986134"/>
              <a:gd name="connsiteX12" fmla="*/ 986418 w 2003867"/>
              <a:gd name="connsiteY12" fmla="*/ 2195250 h 2986134"/>
              <a:gd name="connsiteX13" fmla="*/ 629326 w 2003867"/>
              <a:gd name="connsiteY13" fmla="*/ 2089164 h 2986134"/>
              <a:gd name="connsiteX14" fmla="*/ 372532 w 2003867"/>
              <a:gd name="connsiteY14" fmla="*/ 1949541 h 2986134"/>
              <a:gd name="connsiteX15" fmla="*/ 342805 w 2003867"/>
              <a:gd name="connsiteY15" fmla="*/ 2002232 h 2986134"/>
              <a:gd name="connsiteX16" fmla="*/ 409259 w 2003867"/>
              <a:gd name="connsiteY16" fmla="*/ 2404366 h 2986134"/>
              <a:gd name="connsiteX17" fmla="*/ 522239 w 2003867"/>
              <a:gd name="connsiteY17" fmla="*/ 2797888 h 2986134"/>
              <a:gd name="connsiteX18" fmla="*/ 515866 w 2003867"/>
              <a:gd name="connsiteY18" fmla="*/ 2891702 h 2986134"/>
              <a:gd name="connsiteX19" fmla="*/ 297446 w 2003867"/>
              <a:gd name="connsiteY19" fmla="*/ 2986134 h 2986134"/>
              <a:gd name="connsiteX20" fmla="*/ 111441 w 2003867"/>
              <a:gd name="connsiteY20" fmla="*/ 2357104 h 2986134"/>
              <a:gd name="connsiteX21" fmla="*/ 79 w 2003867"/>
              <a:gd name="connsiteY21" fmla="*/ 1671964 h 2986134"/>
              <a:gd name="connsiteX22" fmla="*/ 199791 w 2003867"/>
              <a:gd name="connsiteY22" fmla="*/ 654505 h 2986134"/>
              <a:gd name="connsiteX23" fmla="*/ 494468 w 2003867"/>
              <a:gd name="connsiteY23" fmla="*/ 172515 h 2986134"/>
              <a:gd name="connsiteX24" fmla="*/ 663319 w 2003867"/>
              <a:gd name="connsiteY24" fmla="*/ 0 h 2986134"/>
              <a:gd name="connsiteX25" fmla="*/ 782541 w 2003867"/>
              <a:gd name="connsiteY25" fmla="*/ 332056 h 2986134"/>
              <a:gd name="connsiteX26" fmla="*/ 775427 w 2003867"/>
              <a:gd name="connsiteY26" fmla="*/ 678085 h 2986134"/>
              <a:gd name="connsiteX27" fmla="*/ 598325 w 2003867"/>
              <a:gd name="connsiteY27" fmla="*/ 1005788 h 2986134"/>
              <a:gd name="connsiteX28" fmla="*/ 600799 w 2003867"/>
              <a:gd name="connsiteY28" fmla="*/ 1049853 h 2986134"/>
              <a:gd name="connsiteX29" fmla="*/ 1019537 w 2003867"/>
              <a:gd name="connsiteY29" fmla="*/ 813397 h 2986134"/>
              <a:gd name="connsiteX30" fmla="*/ 1511931 w 2003867"/>
              <a:gd name="connsiteY30" fmla="*/ 701311 h 2986134"/>
              <a:gd name="connsiteX31" fmla="*/ 1524533 w 2003867"/>
              <a:gd name="connsiteY31" fmla="*/ 708401 h 2986134"/>
              <a:gd name="connsiteX0" fmla="*/ 1524533 w 2003867"/>
              <a:gd name="connsiteY0" fmla="*/ 708401 h 2986134"/>
              <a:gd name="connsiteX1" fmla="*/ 1461940 w 2003867"/>
              <a:gd name="connsiteY1" fmla="*/ 919813 h 2986134"/>
              <a:gd name="connsiteX2" fmla="*/ 1240737 w 2003867"/>
              <a:gd name="connsiteY2" fmla="*/ 1213129 h 2986134"/>
              <a:gd name="connsiteX3" fmla="*/ 959856 w 2003867"/>
              <a:gd name="connsiteY3" fmla="*/ 1450576 h 2986134"/>
              <a:gd name="connsiteX4" fmla="*/ 617595 w 2003867"/>
              <a:gd name="connsiteY4" fmla="*/ 1632245 h 2986134"/>
              <a:gd name="connsiteX5" fmla="*/ 787943 w 2003867"/>
              <a:gd name="connsiteY5" fmla="*/ 1653421 h 2986134"/>
              <a:gd name="connsiteX6" fmla="*/ 1325557 w 2003867"/>
              <a:gd name="connsiteY6" fmla="*/ 1655250 h 2986134"/>
              <a:gd name="connsiteX7" fmla="*/ 1725649 w 2003867"/>
              <a:gd name="connsiteY7" fmla="*/ 1749816 h 2986134"/>
              <a:gd name="connsiteX8" fmla="*/ 1982938 w 2003867"/>
              <a:gd name="connsiteY8" fmla="*/ 1866208 h 2986134"/>
              <a:gd name="connsiteX9" fmla="*/ 1956812 w 2003867"/>
              <a:gd name="connsiteY9" fmla="*/ 1943962 h 2986134"/>
              <a:gd name="connsiteX10" fmla="*/ 1703825 w 2003867"/>
              <a:gd name="connsiteY10" fmla="*/ 2106263 h 2986134"/>
              <a:gd name="connsiteX11" fmla="*/ 1303733 w 2003867"/>
              <a:gd name="connsiteY11" fmla="*/ 2208104 h 2986134"/>
              <a:gd name="connsiteX12" fmla="*/ 986418 w 2003867"/>
              <a:gd name="connsiteY12" fmla="*/ 2195250 h 2986134"/>
              <a:gd name="connsiteX13" fmla="*/ 629326 w 2003867"/>
              <a:gd name="connsiteY13" fmla="*/ 2089164 h 2986134"/>
              <a:gd name="connsiteX14" fmla="*/ 372532 w 2003867"/>
              <a:gd name="connsiteY14" fmla="*/ 1949541 h 2986134"/>
              <a:gd name="connsiteX15" fmla="*/ 342805 w 2003867"/>
              <a:gd name="connsiteY15" fmla="*/ 2002232 h 2986134"/>
              <a:gd name="connsiteX16" fmla="*/ 409259 w 2003867"/>
              <a:gd name="connsiteY16" fmla="*/ 2404366 h 2986134"/>
              <a:gd name="connsiteX17" fmla="*/ 522239 w 2003867"/>
              <a:gd name="connsiteY17" fmla="*/ 2797888 h 2986134"/>
              <a:gd name="connsiteX18" fmla="*/ 515866 w 2003867"/>
              <a:gd name="connsiteY18" fmla="*/ 2891702 h 2986134"/>
              <a:gd name="connsiteX19" fmla="*/ 297446 w 2003867"/>
              <a:gd name="connsiteY19" fmla="*/ 2986134 h 2986134"/>
              <a:gd name="connsiteX20" fmla="*/ 111441 w 2003867"/>
              <a:gd name="connsiteY20" fmla="*/ 2357104 h 2986134"/>
              <a:gd name="connsiteX21" fmla="*/ 79 w 2003867"/>
              <a:gd name="connsiteY21" fmla="*/ 1671964 h 2986134"/>
              <a:gd name="connsiteX22" fmla="*/ 199791 w 2003867"/>
              <a:gd name="connsiteY22" fmla="*/ 654505 h 2986134"/>
              <a:gd name="connsiteX23" fmla="*/ 494468 w 2003867"/>
              <a:gd name="connsiteY23" fmla="*/ 172515 h 2986134"/>
              <a:gd name="connsiteX24" fmla="*/ 663319 w 2003867"/>
              <a:gd name="connsiteY24" fmla="*/ 0 h 2986134"/>
              <a:gd name="connsiteX25" fmla="*/ 782541 w 2003867"/>
              <a:gd name="connsiteY25" fmla="*/ 332056 h 2986134"/>
              <a:gd name="connsiteX26" fmla="*/ 775427 w 2003867"/>
              <a:gd name="connsiteY26" fmla="*/ 678085 h 2986134"/>
              <a:gd name="connsiteX27" fmla="*/ 598325 w 2003867"/>
              <a:gd name="connsiteY27" fmla="*/ 1005788 h 2986134"/>
              <a:gd name="connsiteX28" fmla="*/ 600799 w 2003867"/>
              <a:gd name="connsiteY28" fmla="*/ 1049853 h 2986134"/>
              <a:gd name="connsiteX29" fmla="*/ 1019537 w 2003867"/>
              <a:gd name="connsiteY29" fmla="*/ 813397 h 2986134"/>
              <a:gd name="connsiteX30" fmla="*/ 1511931 w 2003867"/>
              <a:gd name="connsiteY30" fmla="*/ 701311 h 2986134"/>
              <a:gd name="connsiteX31" fmla="*/ 1524533 w 2003867"/>
              <a:gd name="connsiteY31" fmla="*/ 708401 h 2986134"/>
              <a:gd name="connsiteX0" fmla="*/ 1524533 w 2003867"/>
              <a:gd name="connsiteY0" fmla="*/ 708401 h 2986134"/>
              <a:gd name="connsiteX1" fmla="*/ 1461940 w 2003867"/>
              <a:gd name="connsiteY1" fmla="*/ 919813 h 2986134"/>
              <a:gd name="connsiteX2" fmla="*/ 1240737 w 2003867"/>
              <a:gd name="connsiteY2" fmla="*/ 1213129 h 2986134"/>
              <a:gd name="connsiteX3" fmla="*/ 959856 w 2003867"/>
              <a:gd name="connsiteY3" fmla="*/ 1450576 h 2986134"/>
              <a:gd name="connsiteX4" fmla="*/ 617595 w 2003867"/>
              <a:gd name="connsiteY4" fmla="*/ 1632245 h 2986134"/>
              <a:gd name="connsiteX5" fmla="*/ 787943 w 2003867"/>
              <a:gd name="connsiteY5" fmla="*/ 1653421 h 2986134"/>
              <a:gd name="connsiteX6" fmla="*/ 1325557 w 2003867"/>
              <a:gd name="connsiteY6" fmla="*/ 1655250 h 2986134"/>
              <a:gd name="connsiteX7" fmla="*/ 1725649 w 2003867"/>
              <a:gd name="connsiteY7" fmla="*/ 1749816 h 2986134"/>
              <a:gd name="connsiteX8" fmla="*/ 1982938 w 2003867"/>
              <a:gd name="connsiteY8" fmla="*/ 1866208 h 2986134"/>
              <a:gd name="connsiteX9" fmla="*/ 1956812 w 2003867"/>
              <a:gd name="connsiteY9" fmla="*/ 1943962 h 2986134"/>
              <a:gd name="connsiteX10" fmla="*/ 1703825 w 2003867"/>
              <a:gd name="connsiteY10" fmla="*/ 2106263 h 2986134"/>
              <a:gd name="connsiteX11" fmla="*/ 1303733 w 2003867"/>
              <a:gd name="connsiteY11" fmla="*/ 2208104 h 2986134"/>
              <a:gd name="connsiteX12" fmla="*/ 986418 w 2003867"/>
              <a:gd name="connsiteY12" fmla="*/ 2195250 h 2986134"/>
              <a:gd name="connsiteX13" fmla="*/ 629326 w 2003867"/>
              <a:gd name="connsiteY13" fmla="*/ 2089164 h 2986134"/>
              <a:gd name="connsiteX14" fmla="*/ 372532 w 2003867"/>
              <a:gd name="connsiteY14" fmla="*/ 1949541 h 2986134"/>
              <a:gd name="connsiteX15" fmla="*/ 342805 w 2003867"/>
              <a:gd name="connsiteY15" fmla="*/ 2002232 h 2986134"/>
              <a:gd name="connsiteX16" fmla="*/ 409259 w 2003867"/>
              <a:gd name="connsiteY16" fmla="*/ 2404366 h 2986134"/>
              <a:gd name="connsiteX17" fmla="*/ 522239 w 2003867"/>
              <a:gd name="connsiteY17" fmla="*/ 2797888 h 2986134"/>
              <a:gd name="connsiteX18" fmla="*/ 515866 w 2003867"/>
              <a:gd name="connsiteY18" fmla="*/ 2891702 h 2986134"/>
              <a:gd name="connsiteX19" fmla="*/ 297446 w 2003867"/>
              <a:gd name="connsiteY19" fmla="*/ 2986134 h 2986134"/>
              <a:gd name="connsiteX20" fmla="*/ 111441 w 2003867"/>
              <a:gd name="connsiteY20" fmla="*/ 2357104 h 2986134"/>
              <a:gd name="connsiteX21" fmla="*/ 79 w 2003867"/>
              <a:gd name="connsiteY21" fmla="*/ 1671964 h 2986134"/>
              <a:gd name="connsiteX22" fmla="*/ 199791 w 2003867"/>
              <a:gd name="connsiteY22" fmla="*/ 654505 h 2986134"/>
              <a:gd name="connsiteX23" fmla="*/ 494468 w 2003867"/>
              <a:gd name="connsiteY23" fmla="*/ 172515 h 2986134"/>
              <a:gd name="connsiteX24" fmla="*/ 663319 w 2003867"/>
              <a:gd name="connsiteY24" fmla="*/ 0 h 2986134"/>
              <a:gd name="connsiteX25" fmla="*/ 782541 w 2003867"/>
              <a:gd name="connsiteY25" fmla="*/ 332056 h 2986134"/>
              <a:gd name="connsiteX26" fmla="*/ 775427 w 2003867"/>
              <a:gd name="connsiteY26" fmla="*/ 678085 h 2986134"/>
              <a:gd name="connsiteX27" fmla="*/ 598325 w 2003867"/>
              <a:gd name="connsiteY27" fmla="*/ 1005788 h 2986134"/>
              <a:gd name="connsiteX28" fmla="*/ 600799 w 2003867"/>
              <a:gd name="connsiteY28" fmla="*/ 1049853 h 2986134"/>
              <a:gd name="connsiteX29" fmla="*/ 1019537 w 2003867"/>
              <a:gd name="connsiteY29" fmla="*/ 813397 h 2986134"/>
              <a:gd name="connsiteX30" fmla="*/ 1511931 w 2003867"/>
              <a:gd name="connsiteY30" fmla="*/ 701311 h 2986134"/>
              <a:gd name="connsiteX31" fmla="*/ 1524533 w 2003867"/>
              <a:gd name="connsiteY31" fmla="*/ 708401 h 2986134"/>
              <a:gd name="connsiteX0" fmla="*/ 1524533 w 2003867"/>
              <a:gd name="connsiteY0" fmla="*/ 708401 h 2986134"/>
              <a:gd name="connsiteX1" fmla="*/ 1461940 w 2003867"/>
              <a:gd name="connsiteY1" fmla="*/ 919813 h 2986134"/>
              <a:gd name="connsiteX2" fmla="*/ 1240737 w 2003867"/>
              <a:gd name="connsiteY2" fmla="*/ 1213129 h 2986134"/>
              <a:gd name="connsiteX3" fmla="*/ 959856 w 2003867"/>
              <a:gd name="connsiteY3" fmla="*/ 1450576 h 2986134"/>
              <a:gd name="connsiteX4" fmla="*/ 617595 w 2003867"/>
              <a:gd name="connsiteY4" fmla="*/ 1632245 h 2986134"/>
              <a:gd name="connsiteX5" fmla="*/ 787943 w 2003867"/>
              <a:gd name="connsiteY5" fmla="*/ 1653421 h 2986134"/>
              <a:gd name="connsiteX6" fmla="*/ 1325557 w 2003867"/>
              <a:gd name="connsiteY6" fmla="*/ 1655250 h 2986134"/>
              <a:gd name="connsiteX7" fmla="*/ 1725649 w 2003867"/>
              <a:gd name="connsiteY7" fmla="*/ 1749816 h 2986134"/>
              <a:gd name="connsiteX8" fmla="*/ 1982938 w 2003867"/>
              <a:gd name="connsiteY8" fmla="*/ 1866208 h 2986134"/>
              <a:gd name="connsiteX9" fmla="*/ 1956812 w 2003867"/>
              <a:gd name="connsiteY9" fmla="*/ 1943962 h 2986134"/>
              <a:gd name="connsiteX10" fmla="*/ 1703825 w 2003867"/>
              <a:gd name="connsiteY10" fmla="*/ 2106263 h 2986134"/>
              <a:gd name="connsiteX11" fmla="*/ 1303733 w 2003867"/>
              <a:gd name="connsiteY11" fmla="*/ 2208104 h 2986134"/>
              <a:gd name="connsiteX12" fmla="*/ 986418 w 2003867"/>
              <a:gd name="connsiteY12" fmla="*/ 2195250 h 2986134"/>
              <a:gd name="connsiteX13" fmla="*/ 629326 w 2003867"/>
              <a:gd name="connsiteY13" fmla="*/ 2089164 h 2986134"/>
              <a:gd name="connsiteX14" fmla="*/ 372532 w 2003867"/>
              <a:gd name="connsiteY14" fmla="*/ 1949541 h 2986134"/>
              <a:gd name="connsiteX15" fmla="*/ 342805 w 2003867"/>
              <a:gd name="connsiteY15" fmla="*/ 2002232 h 2986134"/>
              <a:gd name="connsiteX16" fmla="*/ 409259 w 2003867"/>
              <a:gd name="connsiteY16" fmla="*/ 2404366 h 2986134"/>
              <a:gd name="connsiteX17" fmla="*/ 522239 w 2003867"/>
              <a:gd name="connsiteY17" fmla="*/ 2797888 h 2986134"/>
              <a:gd name="connsiteX18" fmla="*/ 515866 w 2003867"/>
              <a:gd name="connsiteY18" fmla="*/ 2891702 h 2986134"/>
              <a:gd name="connsiteX19" fmla="*/ 297446 w 2003867"/>
              <a:gd name="connsiteY19" fmla="*/ 2986134 h 2986134"/>
              <a:gd name="connsiteX20" fmla="*/ 111441 w 2003867"/>
              <a:gd name="connsiteY20" fmla="*/ 2357104 h 2986134"/>
              <a:gd name="connsiteX21" fmla="*/ 79 w 2003867"/>
              <a:gd name="connsiteY21" fmla="*/ 1671964 h 2986134"/>
              <a:gd name="connsiteX22" fmla="*/ 199791 w 2003867"/>
              <a:gd name="connsiteY22" fmla="*/ 654505 h 2986134"/>
              <a:gd name="connsiteX23" fmla="*/ 494468 w 2003867"/>
              <a:gd name="connsiteY23" fmla="*/ 172515 h 2986134"/>
              <a:gd name="connsiteX24" fmla="*/ 663319 w 2003867"/>
              <a:gd name="connsiteY24" fmla="*/ 0 h 2986134"/>
              <a:gd name="connsiteX25" fmla="*/ 782541 w 2003867"/>
              <a:gd name="connsiteY25" fmla="*/ 332056 h 2986134"/>
              <a:gd name="connsiteX26" fmla="*/ 775427 w 2003867"/>
              <a:gd name="connsiteY26" fmla="*/ 678085 h 2986134"/>
              <a:gd name="connsiteX27" fmla="*/ 598325 w 2003867"/>
              <a:gd name="connsiteY27" fmla="*/ 1005788 h 2986134"/>
              <a:gd name="connsiteX28" fmla="*/ 600799 w 2003867"/>
              <a:gd name="connsiteY28" fmla="*/ 1049853 h 2986134"/>
              <a:gd name="connsiteX29" fmla="*/ 1019537 w 2003867"/>
              <a:gd name="connsiteY29" fmla="*/ 813397 h 2986134"/>
              <a:gd name="connsiteX30" fmla="*/ 1511931 w 2003867"/>
              <a:gd name="connsiteY30" fmla="*/ 701311 h 2986134"/>
              <a:gd name="connsiteX31" fmla="*/ 1524533 w 2003867"/>
              <a:gd name="connsiteY31" fmla="*/ 708401 h 2986134"/>
              <a:gd name="connsiteX0" fmla="*/ 1524533 w 2003867"/>
              <a:gd name="connsiteY0" fmla="*/ 708401 h 3028004"/>
              <a:gd name="connsiteX1" fmla="*/ 1461940 w 2003867"/>
              <a:gd name="connsiteY1" fmla="*/ 919813 h 3028004"/>
              <a:gd name="connsiteX2" fmla="*/ 1240737 w 2003867"/>
              <a:gd name="connsiteY2" fmla="*/ 1213129 h 3028004"/>
              <a:gd name="connsiteX3" fmla="*/ 959856 w 2003867"/>
              <a:gd name="connsiteY3" fmla="*/ 1450576 h 3028004"/>
              <a:gd name="connsiteX4" fmla="*/ 617595 w 2003867"/>
              <a:gd name="connsiteY4" fmla="*/ 1632245 h 3028004"/>
              <a:gd name="connsiteX5" fmla="*/ 787943 w 2003867"/>
              <a:gd name="connsiteY5" fmla="*/ 1653421 h 3028004"/>
              <a:gd name="connsiteX6" fmla="*/ 1325557 w 2003867"/>
              <a:gd name="connsiteY6" fmla="*/ 1655250 h 3028004"/>
              <a:gd name="connsiteX7" fmla="*/ 1725649 w 2003867"/>
              <a:gd name="connsiteY7" fmla="*/ 1749816 h 3028004"/>
              <a:gd name="connsiteX8" fmla="*/ 1982938 w 2003867"/>
              <a:gd name="connsiteY8" fmla="*/ 1866208 h 3028004"/>
              <a:gd name="connsiteX9" fmla="*/ 1956812 w 2003867"/>
              <a:gd name="connsiteY9" fmla="*/ 1943962 h 3028004"/>
              <a:gd name="connsiteX10" fmla="*/ 1703825 w 2003867"/>
              <a:gd name="connsiteY10" fmla="*/ 2106263 h 3028004"/>
              <a:gd name="connsiteX11" fmla="*/ 1303733 w 2003867"/>
              <a:gd name="connsiteY11" fmla="*/ 2208104 h 3028004"/>
              <a:gd name="connsiteX12" fmla="*/ 986418 w 2003867"/>
              <a:gd name="connsiteY12" fmla="*/ 2195250 h 3028004"/>
              <a:gd name="connsiteX13" fmla="*/ 629326 w 2003867"/>
              <a:gd name="connsiteY13" fmla="*/ 2089164 h 3028004"/>
              <a:gd name="connsiteX14" fmla="*/ 372532 w 2003867"/>
              <a:gd name="connsiteY14" fmla="*/ 1949541 h 3028004"/>
              <a:gd name="connsiteX15" fmla="*/ 342805 w 2003867"/>
              <a:gd name="connsiteY15" fmla="*/ 2002232 h 3028004"/>
              <a:gd name="connsiteX16" fmla="*/ 409259 w 2003867"/>
              <a:gd name="connsiteY16" fmla="*/ 2404366 h 3028004"/>
              <a:gd name="connsiteX17" fmla="*/ 522239 w 2003867"/>
              <a:gd name="connsiteY17" fmla="*/ 2797888 h 3028004"/>
              <a:gd name="connsiteX18" fmla="*/ 703741 w 2003867"/>
              <a:gd name="connsiteY18" fmla="*/ 3010749 h 3028004"/>
              <a:gd name="connsiteX19" fmla="*/ 297446 w 2003867"/>
              <a:gd name="connsiteY19" fmla="*/ 2986134 h 3028004"/>
              <a:gd name="connsiteX20" fmla="*/ 111441 w 2003867"/>
              <a:gd name="connsiteY20" fmla="*/ 2357104 h 3028004"/>
              <a:gd name="connsiteX21" fmla="*/ 79 w 2003867"/>
              <a:gd name="connsiteY21" fmla="*/ 1671964 h 3028004"/>
              <a:gd name="connsiteX22" fmla="*/ 199791 w 2003867"/>
              <a:gd name="connsiteY22" fmla="*/ 654505 h 3028004"/>
              <a:gd name="connsiteX23" fmla="*/ 494468 w 2003867"/>
              <a:gd name="connsiteY23" fmla="*/ 172515 h 3028004"/>
              <a:gd name="connsiteX24" fmla="*/ 663319 w 2003867"/>
              <a:gd name="connsiteY24" fmla="*/ 0 h 3028004"/>
              <a:gd name="connsiteX25" fmla="*/ 782541 w 2003867"/>
              <a:gd name="connsiteY25" fmla="*/ 332056 h 3028004"/>
              <a:gd name="connsiteX26" fmla="*/ 775427 w 2003867"/>
              <a:gd name="connsiteY26" fmla="*/ 678085 h 3028004"/>
              <a:gd name="connsiteX27" fmla="*/ 598325 w 2003867"/>
              <a:gd name="connsiteY27" fmla="*/ 1005788 h 3028004"/>
              <a:gd name="connsiteX28" fmla="*/ 600799 w 2003867"/>
              <a:gd name="connsiteY28" fmla="*/ 1049853 h 3028004"/>
              <a:gd name="connsiteX29" fmla="*/ 1019537 w 2003867"/>
              <a:gd name="connsiteY29" fmla="*/ 813397 h 3028004"/>
              <a:gd name="connsiteX30" fmla="*/ 1511931 w 2003867"/>
              <a:gd name="connsiteY30" fmla="*/ 701311 h 3028004"/>
              <a:gd name="connsiteX31" fmla="*/ 1524533 w 2003867"/>
              <a:gd name="connsiteY31" fmla="*/ 708401 h 3028004"/>
              <a:gd name="connsiteX0" fmla="*/ 1524533 w 2003867"/>
              <a:gd name="connsiteY0" fmla="*/ 708401 h 3028004"/>
              <a:gd name="connsiteX1" fmla="*/ 1461940 w 2003867"/>
              <a:gd name="connsiteY1" fmla="*/ 919813 h 3028004"/>
              <a:gd name="connsiteX2" fmla="*/ 1240737 w 2003867"/>
              <a:gd name="connsiteY2" fmla="*/ 1213129 h 3028004"/>
              <a:gd name="connsiteX3" fmla="*/ 959856 w 2003867"/>
              <a:gd name="connsiteY3" fmla="*/ 1450576 h 3028004"/>
              <a:gd name="connsiteX4" fmla="*/ 617595 w 2003867"/>
              <a:gd name="connsiteY4" fmla="*/ 1632245 h 3028004"/>
              <a:gd name="connsiteX5" fmla="*/ 787943 w 2003867"/>
              <a:gd name="connsiteY5" fmla="*/ 1653421 h 3028004"/>
              <a:gd name="connsiteX6" fmla="*/ 1325557 w 2003867"/>
              <a:gd name="connsiteY6" fmla="*/ 1655250 h 3028004"/>
              <a:gd name="connsiteX7" fmla="*/ 1725649 w 2003867"/>
              <a:gd name="connsiteY7" fmla="*/ 1749816 h 3028004"/>
              <a:gd name="connsiteX8" fmla="*/ 1982938 w 2003867"/>
              <a:gd name="connsiteY8" fmla="*/ 1866208 h 3028004"/>
              <a:gd name="connsiteX9" fmla="*/ 1956812 w 2003867"/>
              <a:gd name="connsiteY9" fmla="*/ 1943962 h 3028004"/>
              <a:gd name="connsiteX10" fmla="*/ 1703825 w 2003867"/>
              <a:gd name="connsiteY10" fmla="*/ 2106263 h 3028004"/>
              <a:gd name="connsiteX11" fmla="*/ 1303733 w 2003867"/>
              <a:gd name="connsiteY11" fmla="*/ 2208104 h 3028004"/>
              <a:gd name="connsiteX12" fmla="*/ 986418 w 2003867"/>
              <a:gd name="connsiteY12" fmla="*/ 2195250 h 3028004"/>
              <a:gd name="connsiteX13" fmla="*/ 629326 w 2003867"/>
              <a:gd name="connsiteY13" fmla="*/ 2089164 h 3028004"/>
              <a:gd name="connsiteX14" fmla="*/ 372532 w 2003867"/>
              <a:gd name="connsiteY14" fmla="*/ 1949541 h 3028004"/>
              <a:gd name="connsiteX15" fmla="*/ 342805 w 2003867"/>
              <a:gd name="connsiteY15" fmla="*/ 2002232 h 3028004"/>
              <a:gd name="connsiteX16" fmla="*/ 409259 w 2003867"/>
              <a:gd name="connsiteY16" fmla="*/ 2404366 h 3028004"/>
              <a:gd name="connsiteX17" fmla="*/ 588277 w 2003867"/>
              <a:gd name="connsiteY17" fmla="*/ 2840249 h 3028004"/>
              <a:gd name="connsiteX18" fmla="*/ 703741 w 2003867"/>
              <a:gd name="connsiteY18" fmla="*/ 3010749 h 3028004"/>
              <a:gd name="connsiteX19" fmla="*/ 297446 w 2003867"/>
              <a:gd name="connsiteY19" fmla="*/ 2986134 h 3028004"/>
              <a:gd name="connsiteX20" fmla="*/ 111441 w 2003867"/>
              <a:gd name="connsiteY20" fmla="*/ 2357104 h 3028004"/>
              <a:gd name="connsiteX21" fmla="*/ 79 w 2003867"/>
              <a:gd name="connsiteY21" fmla="*/ 1671964 h 3028004"/>
              <a:gd name="connsiteX22" fmla="*/ 199791 w 2003867"/>
              <a:gd name="connsiteY22" fmla="*/ 654505 h 3028004"/>
              <a:gd name="connsiteX23" fmla="*/ 494468 w 2003867"/>
              <a:gd name="connsiteY23" fmla="*/ 172515 h 3028004"/>
              <a:gd name="connsiteX24" fmla="*/ 663319 w 2003867"/>
              <a:gd name="connsiteY24" fmla="*/ 0 h 3028004"/>
              <a:gd name="connsiteX25" fmla="*/ 782541 w 2003867"/>
              <a:gd name="connsiteY25" fmla="*/ 332056 h 3028004"/>
              <a:gd name="connsiteX26" fmla="*/ 775427 w 2003867"/>
              <a:gd name="connsiteY26" fmla="*/ 678085 h 3028004"/>
              <a:gd name="connsiteX27" fmla="*/ 598325 w 2003867"/>
              <a:gd name="connsiteY27" fmla="*/ 1005788 h 3028004"/>
              <a:gd name="connsiteX28" fmla="*/ 600799 w 2003867"/>
              <a:gd name="connsiteY28" fmla="*/ 1049853 h 3028004"/>
              <a:gd name="connsiteX29" fmla="*/ 1019537 w 2003867"/>
              <a:gd name="connsiteY29" fmla="*/ 813397 h 3028004"/>
              <a:gd name="connsiteX30" fmla="*/ 1511931 w 2003867"/>
              <a:gd name="connsiteY30" fmla="*/ 701311 h 3028004"/>
              <a:gd name="connsiteX31" fmla="*/ 1524533 w 2003867"/>
              <a:gd name="connsiteY31" fmla="*/ 708401 h 3028004"/>
              <a:gd name="connsiteX0" fmla="*/ 1524533 w 2003867"/>
              <a:gd name="connsiteY0" fmla="*/ 708401 h 3028004"/>
              <a:gd name="connsiteX1" fmla="*/ 1461940 w 2003867"/>
              <a:gd name="connsiteY1" fmla="*/ 919813 h 3028004"/>
              <a:gd name="connsiteX2" fmla="*/ 1240737 w 2003867"/>
              <a:gd name="connsiteY2" fmla="*/ 1213129 h 3028004"/>
              <a:gd name="connsiteX3" fmla="*/ 959856 w 2003867"/>
              <a:gd name="connsiteY3" fmla="*/ 1450576 h 3028004"/>
              <a:gd name="connsiteX4" fmla="*/ 617595 w 2003867"/>
              <a:gd name="connsiteY4" fmla="*/ 1632245 h 3028004"/>
              <a:gd name="connsiteX5" fmla="*/ 787943 w 2003867"/>
              <a:gd name="connsiteY5" fmla="*/ 1653421 h 3028004"/>
              <a:gd name="connsiteX6" fmla="*/ 1325557 w 2003867"/>
              <a:gd name="connsiteY6" fmla="*/ 1655250 h 3028004"/>
              <a:gd name="connsiteX7" fmla="*/ 1725649 w 2003867"/>
              <a:gd name="connsiteY7" fmla="*/ 1749816 h 3028004"/>
              <a:gd name="connsiteX8" fmla="*/ 1982938 w 2003867"/>
              <a:gd name="connsiteY8" fmla="*/ 1866208 h 3028004"/>
              <a:gd name="connsiteX9" fmla="*/ 1956812 w 2003867"/>
              <a:gd name="connsiteY9" fmla="*/ 1943962 h 3028004"/>
              <a:gd name="connsiteX10" fmla="*/ 1703825 w 2003867"/>
              <a:gd name="connsiteY10" fmla="*/ 2106263 h 3028004"/>
              <a:gd name="connsiteX11" fmla="*/ 1303733 w 2003867"/>
              <a:gd name="connsiteY11" fmla="*/ 2208104 h 3028004"/>
              <a:gd name="connsiteX12" fmla="*/ 986418 w 2003867"/>
              <a:gd name="connsiteY12" fmla="*/ 2195250 h 3028004"/>
              <a:gd name="connsiteX13" fmla="*/ 629326 w 2003867"/>
              <a:gd name="connsiteY13" fmla="*/ 2089164 h 3028004"/>
              <a:gd name="connsiteX14" fmla="*/ 372532 w 2003867"/>
              <a:gd name="connsiteY14" fmla="*/ 1949541 h 3028004"/>
              <a:gd name="connsiteX15" fmla="*/ 342805 w 2003867"/>
              <a:gd name="connsiteY15" fmla="*/ 2002232 h 3028004"/>
              <a:gd name="connsiteX16" fmla="*/ 434962 w 2003867"/>
              <a:gd name="connsiteY16" fmla="*/ 2419807 h 3028004"/>
              <a:gd name="connsiteX17" fmla="*/ 588277 w 2003867"/>
              <a:gd name="connsiteY17" fmla="*/ 2840249 h 3028004"/>
              <a:gd name="connsiteX18" fmla="*/ 703741 w 2003867"/>
              <a:gd name="connsiteY18" fmla="*/ 3010749 h 3028004"/>
              <a:gd name="connsiteX19" fmla="*/ 297446 w 2003867"/>
              <a:gd name="connsiteY19" fmla="*/ 2986134 h 3028004"/>
              <a:gd name="connsiteX20" fmla="*/ 111441 w 2003867"/>
              <a:gd name="connsiteY20" fmla="*/ 2357104 h 3028004"/>
              <a:gd name="connsiteX21" fmla="*/ 79 w 2003867"/>
              <a:gd name="connsiteY21" fmla="*/ 1671964 h 3028004"/>
              <a:gd name="connsiteX22" fmla="*/ 199791 w 2003867"/>
              <a:gd name="connsiteY22" fmla="*/ 654505 h 3028004"/>
              <a:gd name="connsiteX23" fmla="*/ 494468 w 2003867"/>
              <a:gd name="connsiteY23" fmla="*/ 172515 h 3028004"/>
              <a:gd name="connsiteX24" fmla="*/ 663319 w 2003867"/>
              <a:gd name="connsiteY24" fmla="*/ 0 h 3028004"/>
              <a:gd name="connsiteX25" fmla="*/ 782541 w 2003867"/>
              <a:gd name="connsiteY25" fmla="*/ 332056 h 3028004"/>
              <a:gd name="connsiteX26" fmla="*/ 775427 w 2003867"/>
              <a:gd name="connsiteY26" fmla="*/ 678085 h 3028004"/>
              <a:gd name="connsiteX27" fmla="*/ 598325 w 2003867"/>
              <a:gd name="connsiteY27" fmla="*/ 1005788 h 3028004"/>
              <a:gd name="connsiteX28" fmla="*/ 600799 w 2003867"/>
              <a:gd name="connsiteY28" fmla="*/ 1049853 h 3028004"/>
              <a:gd name="connsiteX29" fmla="*/ 1019537 w 2003867"/>
              <a:gd name="connsiteY29" fmla="*/ 813397 h 3028004"/>
              <a:gd name="connsiteX30" fmla="*/ 1511931 w 2003867"/>
              <a:gd name="connsiteY30" fmla="*/ 701311 h 3028004"/>
              <a:gd name="connsiteX31" fmla="*/ 1524533 w 2003867"/>
              <a:gd name="connsiteY31" fmla="*/ 708401 h 3028004"/>
              <a:gd name="connsiteX0" fmla="*/ 1524553 w 2003887"/>
              <a:gd name="connsiteY0" fmla="*/ 708401 h 3079769"/>
              <a:gd name="connsiteX1" fmla="*/ 1461960 w 2003887"/>
              <a:gd name="connsiteY1" fmla="*/ 919813 h 3079769"/>
              <a:gd name="connsiteX2" fmla="*/ 1240757 w 2003887"/>
              <a:gd name="connsiteY2" fmla="*/ 1213129 h 3079769"/>
              <a:gd name="connsiteX3" fmla="*/ 959876 w 2003887"/>
              <a:gd name="connsiteY3" fmla="*/ 1450576 h 3079769"/>
              <a:gd name="connsiteX4" fmla="*/ 617615 w 2003887"/>
              <a:gd name="connsiteY4" fmla="*/ 1632245 h 3079769"/>
              <a:gd name="connsiteX5" fmla="*/ 787963 w 2003887"/>
              <a:gd name="connsiteY5" fmla="*/ 1653421 h 3079769"/>
              <a:gd name="connsiteX6" fmla="*/ 1325577 w 2003887"/>
              <a:gd name="connsiteY6" fmla="*/ 1655250 h 3079769"/>
              <a:gd name="connsiteX7" fmla="*/ 1725669 w 2003887"/>
              <a:gd name="connsiteY7" fmla="*/ 1749816 h 3079769"/>
              <a:gd name="connsiteX8" fmla="*/ 1982958 w 2003887"/>
              <a:gd name="connsiteY8" fmla="*/ 1866208 h 3079769"/>
              <a:gd name="connsiteX9" fmla="*/ 1956832 w 2003887"/>
              <a:gd name="connsiteY9" fmla="*/ 1943962 h 3079769"/>
              <a:gd name="connsiteX10" fmla="*/ 1703845 w 2003887"/>
              <a:gd name="connsiteY10" fmla="*/ 2106263 h 3079769"/>
              <a:gd name="connsiteX11" fmla="*/ 1303753 w 2003887"/>
              <a:gd name="connsiteY11" fmla="*/ 2208104 h 3079769"/>
              <a:gd name="connsiteX12" fmla="*/ 986438 w 2003887"/>
              <a:gd name="connsiteY12" fmla="*/ 2195250 h 3079769"/>
              <a:gd name="connsiteX13" fmla="*/ 629346 w 2003887"/>
              <a:gd name="connsiteY13" fmla="*/ 2089164 h 3079769"/>
              <a:gd name="connsiteX14" fmla="*/ 372552 w 2003887"/>
              <a:gd name="connsiteY14" fmla="*/ 1949541 h 3079769"/>
              <a:gd name="connsiteX15" fmla="*/ 342825 w 2003887"/>
              <a:gd name="connsiteY15" fmla="*/ 2002232 h 3079769"/>
              <a:gd name="connsiteX16" fmla="*/ 434982 w 2003887"/>
              <a:gd name="connsiteY16" fmla="*/ 2419807 h 3079769"/>
              <a:gd name="connsiteX17" fmla="*/ 588297 w 2003887"/>
              <a:gd name="connsiteY17" fmla="*/ 2840249 h 3079769"/>
              <a:gd name="connsiteX18" fmla="*/ 703761 w 2003887"/>
              <a:gd name="connsiteY18" fmla="*/ 3010749 h 3079769"/>
              <a:gd name="connsiteX19" fmla="*/ 377640 w 2003887"/>
              <a:gd name="connsiteY19" fmla="*/ 3079769 h 3079769"/>
              <a:gd name="connsiteX20" fmla="*/ 111461 w 2003887"/>
              <a:gd name="connsiteY20" fmla="*/ 2357104 h 3079769"/>
              <a:gd name="connsiteX21" fmla="*/ 99 w 2003887"/>
              <a:gd name="connsiteY21" fmla="*/ 1671964 h 3079769"/>
              <a:gd name="connsiteX22" fmla="*/ 199811 w 2003887"/>
              <a:gd name="connsiteY22" fmla="*/ 654505 h 3079769"/>
              <a:gd name="connsiteX23" fmla="*/ 494488 w 2003887"/>
              <a:gd name="connsiteY23" fmla="*/ 172515 h 3079769"/>
              <a:gd name="connsiteX24" fmla="*/ 663339 w 2003887"/>
              <a:gd name="connsiteY24" fmla="*/ 0 h 3079769"/>
              <a:gd name="connsiteX25" fmla="*/ 782561 w 2003887"/>
              <a:gd name="connsiteY25" fmla="*/ 332056 h 3079769"/>
              <a:gd name="connsiteX26" fmla="*/ 775447 w 2003887"/>
              <a:gd name="connsiteY26" fmla="*/ 678085 h 3079769"/>
              <a:gd name="connsiteX27" fmla="*/ 598345 w 2003887"/>
              <a:gd name="connsiteY27" fmla="*/ 1005788 h 3079769"/>
              <a:gd name="connsiteX28" fmla="*/ 600819 w 2003887"/>
              <a:gd name="connsiteY28" fmla="*/ 1049853 h 3079769"/>
              <a:gd name="connsiteX29" fmla="*/ 1019557 w 2003887"/>
              <a:gd name="connsiteY29" fmla="*/ 813397 h 3079769"/>
              <a:gd name="connsiteX30" fmla="*/ 1511951 w 2003887"/>
              <a:gd name="connsiteY30" fmla="*/ 701311 h 3079769"/>
              <a:gd name="connsiteX31" fmla="*/ 1524553 w 2003887"/>
              <a:gd name="connsiteY31" fmla="*/ 708401 h 3079769"/>
              <a:gd name="connsiteX0" fmla="*/ 1524553 w 2003887"/>
              <a:gd name="connsiteY0" fmla="*/ 708401 h 3079769"/>
              <a:gd name="connsiteX1" fmla="*/ 1461960 w 2003887"/>
              <a:gd name="connsiteY1" fmla="*/ 919813 h 3079769"/>
              <a:gd name="connsiteX2" fmla="*/ 1240757 w 2003887"/>
              <a:gd name="connsiteY2" fmla="*/ 1213129 h 3079769"/>
              <a:gd name="connsiteX3" fmla="*/ 959876 w 2003887"/>
              <a:gd name="connsiteY3" fmla="*/ 1450576 h 3079769"/>
              <a:gd name="connsiteX4" fmla="*/ 617615 w 2003887"/>
              <a:gd name="connsiteY4" fmla="*/ 1632245 h 3079769"/>
              <a:gd name="connsiteX5" fmla="*/ 787963 w 2003887"/>
              <a:gd name="connsiteY5" fmla="*/ 1653421 h 3079769"/>
              <a:gd name="connsiteX6" fmla="*/ 1325577 w 2003887"/>
              <a:gd name="connsiteY6" fmla="*/ 1655250 h 3079769"/>
              <a:gd name="connsiteX7" fmla="*/ 1725669 w 2003887"/>
              <a:gd name="connsiteY7" fmla="*/ 1749816 h 3079769"/>
              <a:gd name="connsiteX8" fmla="*/ 1982958 w 2003887"/>
              <a:gd name="connsiteY8" fmla="*/ 1866208 h 3079769"/>
              <a:gd name="connsiteX9" fmla="*/ 1956832 w 2003887"/>
              <a:gd name="connsiteY9" fmla="*/ 1943962 h 3079769"/>
              <a:gd name="connsiteX10" fmla="*/ 1703845 w 2003887"/>
              <a:gd name="connsiteY10" fmla="*/ 2106263 h 3079769"/>
              <a:gd name="connsiteX11" fmla="*/ 1303753 w 2003887"/>
              <a:gd name="connsiteY11" fmla="*/ 2208104 h 3079769"/>
              <a:gd name="connsiteX12" fmla="*/ 986438 w 2003887"/>
              <a:gd name="connsiteY12" fmla="*/ 2195250 h 3079769"/>
              <a:gd name="connsiteX13" fmla="*/ 629346 w 2003887"/>
              <a:gd name="connsiteY13" fmla="*/ 2089164 h 3079769"/>
              <a:gd name="connsiteX14" fmla="*/ 372552 w 2003887"/>
              <a:gd name="connsiteY14" fmla="*/ 1949541 h 3079769"/>
              <a:gd name="connsiteX15" fmla="*/ 342825 w 2003887"/>
              <a:gd name="connsiteY15" fmla="*/ 2002232 h 3079769"/>
              <a:gd name="connsiteX16" fmla="*/ 434982 w 2003887"/>
              <a:gd name="connsiteY16" fmla="*/ 2419807 h 3079769"/>
              <a:gd name="connsiteX17" fmla="*/ 588297 w 2003887"/>
              <a:gd name="connsiteY17" fmla="*/ 2840249 h 3079769"/>
              <a:gd name="connsiteX18" fmla="*/ 703761 w 2003887"/>
              <a:gd name="connsiteY18" fmla="*/ 3010749 h 3079769"/>
              <a:gd name="connsiteX19" fmla="*/ 377640 w 2003887"/>
              <a:gd name="connsiteY19" fmla="*/ 3079769 h 3079769"/>
              <a:gd name="connsiteX20" fmla="*/ 111461 w 2003887"/>
              <a:gd name="connsiteY20" fmla="*/ 2357104 h 3079769"/>
              <a:gd name="connsiteX21" fmla="*/ 99 w 2003887"/>
              <a:gd name="connsiteY21" fmla="*/ 1671964 h 3079769"/>
              <a:gd name="connsiteX22" fmla="*/ 199811 w 2003887"/>
              <a:gd name="connsiteY22" fmla="*/ 654505 h 3079769"/>
              <a:gd name="connsiteX23" fmla="*/ 494488 w 2003887"/>
              <a:gd name="connsiteY23" fmla="*/ 172515 h 3079769"/>
              <a:gd name="connsiteX24" fmla="*/ 663339 w 2003887"/>
              <a:gd name="connsiteY24" fmla="*/ 0 h 3079769"/>
              <a:gd name="connsiteX25" fmla="*/ 782561 w 2003887"/>
              <a:gd name="connsiteY25" fmla="*/ 332056 h 3079769"/>
              <a:gd name="connsiteX26" fmla="*/ 775447 w 2003887"/>
              <a:gd name="connsiteY26" fmla="*/ 678085 h 3079769"/>
              <a:gd name="connsiteX27" fmla="*/ 598345 w 2003887"/>
              <a:gd name="connsiteY27" fmla="*/ 1005788 h 3079769"/>
              <a:gd name="connsiteX28" fmla="*/ 600819 w 2003887"/>
              <a:gd name="connsiteY28" fmla="*/ 1049853 h 3079769"/>
              <a:gd name="connsiteX29" fmla="*/ 1019557 w 2003887"/>
              <a:gd name="connsiteY29" fmla="*/ 813397 h 3079769"/>
              <a:gd name="connsiteX30" fmla="*/ 1511951 w 2003887"/>
              <a:gd name="connsiteY30" fmla="*/ 701311 h 3079769"/>
              <a:gd name="connsiteX31" fmla="*/ 1524553 w 2003887"/>
              <a:gd name="connsiteY31" fmla="*/ 708401 h 3079769"/>
              <a:gd name="connsiteX0" fmla="*/ 1524553 w 2003887"/>
              <a:gd name="connsiteY0" fmla="*/ 708401 h 3079769"/>
              <a:gd name="connsiteX1" fmla="*/ 1461960 w 2003887"/>
              <a:gd name="connsiteY1" fmla="*/ 919813 h 3079769"/>
              <a:gd name="connsiteX2" fmla="*/ 1240757 w 2003887"/>
              <a:gd name="connsiteY2" fmla="*/ 1213129 h 3079769"/>
              <a:gd name="connsiteX3" fmla="*/ 959876 w 2003887"/>
              <a:gd name="connsiteY3" fmla="*/ 1450576 h 3079769"/>
              <a:gd name="connsiteX4" fmla="*/ 617615 w 2003887"/>
              <a:gd name="connsiteY4" fmla="*/ 1632245 h 3079769"/>
              <a:gd name="connsiteX5" fmla="*/ 787963 w 2003887"/>
              <a:gd name="connsiteY5" fmla="*/ 1653421 h 3079769"/>
              <a:gd name="connsiteX6" fmla="*/ 1325577 w 2003887"/>
              <a:gd name="connsiteY6" fmla="*/ 1655250 h 3079769"/>
              <a:gd name="connsiteX7" fmla="*/ 1725669 w 2003887"/>
              <a:gd name="connsiteY7" fmla="*/ 1749816 h 3079769"/>
              <a:gd name="connsiteX8" fmla="*/ 1982958 w 2003887"/>
              <a:gd name="connsiteY8" fmla="*/ 1866208 h 3079769"/>
              <a:gd name="connsiteX9" fmla="*/ 1956832 w 2003887"/>
              <a:gd name="connsiteY9" fmla="*/ 1943962 h 3079769"/>
              <a:gd name="connsiteX10" fmla="*/ 1703845 w 2003887"/>
              <a:gd name="connsiteY10" fmla="*/ 2106263 h 3079769"/>
              <a:gd name="connsiteX11" fmla="*/ 1303753 w 2003887"/>
              <a:gd name="connsiteY11" fmla="*/ 2208104 h 3079769"/>
              <a:gd name="connsiteX12" fmla="*/ 986438 w 2003887"/>
              <a:gd name="connsiteY12" fmla="*/ 2195250 h 3079769"/>
              <a:gd name="connsiteX13" fmla="*/ 629346 w 2003887"/>
              <a:gd name="connsiteY13" fmla="*/ 2089164 h 3079769"/>
              <a:gd name="connsiteX14" fmla="*/ 372552 w 2003887"/>
              <a:gd name="connsiteY14" fmla="*/ 1949541 h 3079769"/>
              <a:gd name="connsiteX15" fmla="*/ 342825 w 2003887"/>
              <a:gd name="connsiteY15" fmla="*/ 2002232 h 3079769"/>
              <a:gd name="connsiteX16" fmla="*/ 434982 w 2003887"/>
              <a:gd name="connsiteY16" fmla="*/ 2419807 h 3079769"/>
              <a:gd name="connsiteX17" fmla="*/ 631444 w 2003887"/>
              <a:gd name="connsiteY17" fmla="*/ 2857558 h 3079769"/>
              <a:gd name="connsiteX18" fmla="*/ 703761 w 2003887"/>
              <a:gd name="connsiteY18" fmla="*/ 3010749 h 3079769"/>
              <a:gd name="connsiteX19" fmla="*/ 377640 w 2003887"/>
              <a:gd name="connsiteY19" fmla="*/ 3079769 h 3079769"/>
              <a:gd name="connsiteX20" fmla="*/ 111461 w 2003887"/>
              <a:gd name="connsiteY20" fmla="*/ 2357104 h 3079769"/>
              <a:gd name="connsiteX21" fmla="*/ 99 w 2003887"/>
              <a:gd name="connsiteY21" fmla="*/ 1671964 h 3079769"/>
              <a:gd name="connsiteX22" fmla="*/ 199811 w 2003887"/>
              <a:gd name="connsiteY22" fmla="*/ 654505 h 3079769"/>
              <a:gd name="connsiteX23" fmla="*/ 494488 w 2003887"/>
              <a:gd name="connsiteY23" fmla="*/ 172515 h 3079769"/>
              <a:gd name="connsiteX24" fmla="*/ 663339 w 2003887"/>
              <a:gd name="connsiteY24" fmla="*/ 0 h 3079769"/>
              <a:gd name="connsiteX25" fmla="*/ 782561 w 2003887"/>
              <a:gd name="connsiteY25" fmla="*/ 332056 h 3079769"/>
              <a:gd name="connsiteX26" fmla="*/ 775447 w 2003887"/>
              <a:gd name="connsiteY26" fmla="*/ 678085 h 3079769"/>
              <a:gd name="connsiteX27" fmla="*/ 598345 w 2003887"/>
              <a:gd name="connsiteY27" fmla="*/ 1005788 h 3079769"/>
              <a:gd name="connsiteX28" fmla="*/ 600819 w 2003887"/>
              <a:gd name="connsiteY28" fmla="*/ 1049853 h 3079769"/>
              <a:gd name="connsiteX29" fmla="*/ 1019557 w 2003887"/>
              <a:gd name="connsiteY29" fmla="*/ 813397 h 3079769"/>
              <a:gd name="connsiteX30" fmla="*/ 1511951 w 2003887"/>
              <a:gd name="connsiteY30" fmla="*/ 701311 h 3079769"/>
              <a:gd name="connsiteX31" fmla="*/ 1524553 w 2003887"/>
              <a:gd name="connsiteY31" fmla="*/ 708401 h 3079769"/>
              <a:gd name="connsiteX0" fmla="*/ 1524553 w 2003887"/>
              <a:gd name="connsiteY0" fmla="*/ 708401 h 3079769"/>
              <a:gd name="connsiteX1" fmla="*/ 1461960 w 2003887"/>
              <a:gd name="connsiteY1" fmla="*/ 919813 h 3079769"/>
              <a:gd name="connsiteX2" fmla="*/ 1240757 w 2003887"/>
              <a:gd name="connsiteY2" fmla="*/ 1213129 h 3079769"/>
              <a:gd name="connsiteX3" fmla="*/ 959876 w 2003887"/>
              <a:gd name="connsiteY3" fmla="*/ 1450576 h 3079769"/>
              <a:gd name="connsiteX4" fmla="*/ 617615 w 2003887"/>
              <a:gd name="connsiteY4" fmla="*/ 1632245 h 3079769"/>
              <a:gd name="connsiteX5" fmla="*/ 787963 w 2003887"/>
              <a:gd name="connsiteY5" fmla="*/ 1653421 h 3079769"/>
              <a:gd name="connsiteX6" fmla="*/ 1325577 w 2003887"/>
              <a:gd name="connsiteY6" fmla="*/ 1655250 h 3079769"/>
              <a:gd name="connsiteX7" fmla="*/ 1725669 w 2003887"/>
              <a:gd name="connsiteY7" fmla="*/ 1749816 h 3079769"/>
              <a:gd name="connsiteX8" fmla="*/ 1982958 w 2003887"/>
              <a:gd name="connsiteY8" fmla="*/ 1866208 h 3079769"/>
              <a:gd name="connsiteX9" fmla="*/ 1956832 w 2003887"/>
              <a:gd name="connsiteY9" fmla="*/ 1943962 h 3079769"/>
              <a:gd name="connsiteX10" fmla="*/ 1703845 w 2003887"/>
              <a:gd name="connsiteY10" fmla="*/ 2106263 h 3079769"/>
              <a:gd name="connsiteX11" fmla="*/ 1303753 w 2003887"/>
              <a:gd name="connsiteY11" fmla="*/ 2208104 h 3079769"/>
              <a:gd name="connsiteX12" fmla="*/ 986438 w 2003887"/>
              <a:gd name="connsiteY12" fmla="*/ 2195250 h 3079769"/>
              <a:gd name="connsiteX13" fmla="*/ 629346 w 2003887"/>
              <a:gd name="connsiteY13" fmla="*/ 2089164 h 3079769"/>
              <a:gd name="connsiteX14" fmla="*/ 372552 w 2003887"/>
              <a:gd name="connsiteY14" fmla="*/ 1949541 h 3079769"/>
              <a:gd name="connsiteX15" fmla="*/ 342825 w 2003887"/>
              <a:gd name="connsiteY15" fmla="*/ 2002232 h 3079769"/>
              <a:gd name="connsiteX16" fmla="*/ 476036 w 2003887"/>
              <a:gd name="connsiteY16" fmla="*/ 2430747 h 3079769"/>
              <a:gd name="connsiteX17" fmla="*/ 631444 w 2003887"/>
              <a:gd name="connsiteY17" fmla="*/ 2857558 h 3079769"/>
              <a:gd name="connsiteX18" fmla="*/ 703761 w 2003887"/>
              <a:gd name="connsiteY18" fmla="*/ 3010749 h 3079769"/>
              <a:gd name="connsiteX19" fmla="*/ 377640 w 2003887"/>
              <a:gd name="connsiteY19" fmla="*/ 3079769 h 3079769"/>
              <a:gd name="connsiteX20" fmla="*/ 111461 w 2003887"/>
              <a:gd name="connsiteY20" fmla="*/ 2357104 h 3079769"/>
              <a:gd name="connsiteX21" fmla="*/ 99 w 2003887"/>
              <a:gd name="connsiteY21" fmla="*/ 1671964 h 3079769"/>
              <a:gd name="connsiteX22" fmla="*/ 199811 w 2003887"/>
              <a:gd name="connsiteY22" fmla="*/ 654505 h 3079769"/>
              <a:gd name="connsiteX23" fmla="*/ 494488 w 2003887"/>
              <a:gd name="connsiteY23" fmla="*/ 172515 h 3079769"/>
              <a:gd name="connsiteX24" fmla="*/ 663339 w 2003887"/>
              <a:gd name="connsiteY24" fmla="*/ 0 h 3079769"/>
              <a:gd name="connsiteX25" fmla="*/ 782561 w 2003887"/>
              <a:gd name="connsiteY25" fmla="*/ 332056 h 3079769"/>
              <a:gd name="connsiteX26" fmla="*/ 775447 w 2003887"/>
              <a:gd name="connsiteY26" fmla="*/ 678085 h 3079769"/>
              <a:gd name="connsiteX27" fmla="*/ 598345 w 2003887"/>
              <a:gd name="connsiteY27" fmla="*/ 1005788 h 3079769"/>
              <a:gd name="connsiteX28" fmla="*/ 600819 w 2003887"/>
              <a:gd name="connsiteY28" fmla="*/ 1049853 h 3079769"/>
              <a:gd name="connsiteX29" fmla="*/ 1019557 w 2003887"/>
              <a:gd name="connsiteY29" fmla="*/ 813397 h 3079769"/>
              <a:gd name="connsiteX30" fmla="*/ 1511951 w 2003887"/>
              <a:gd name="connsiteY30" fmla="*/ 701311 h 3079769"/>
              <a:gd name="connsiteX31" fmla="*/ 1524553 w 2003887"/>
              <a:gd name="connsiteY31" fmla="*/ 708401 h 3079769"/>
              <a:gd name="connsiteX0" fmla="*/ 1524553 w 2003887"/>
              <a:gd name="connsiteY0" fmla="*/ 708401 h 3079769"/>
              <a:gd name="connsiteX1" fmla="*/ 1461960 w 2003887"/>
              <a:gd name="connsiteY1" fmla="*/ 919813 h 3079769"/>
              <a:gd name="connsiteX2" fmla="*/ 1240757 w 2003887"/>
              <a:gd name="connsiteY2" fmla="*/ 1213129 h 3079769"/>
              <a:gd name="connsiteX3" fmla="*/ 959876 w 2003887"/>
              <a:gd name="connsiteY3" fmla="*/ 1450576 h 3079769"/>
              <a:gd name="connsiteX4" fmla="*/ 617615 w 2003887"/>
              <a:gd name="connsiteY4" fmla="*/ 1632245 h 3079769"/>
              <a:gd name="connsiteX5" fmla="*/ 787963 w 2003887"/>
              <a:gd name="connsiteY5" fmla="*/ 1653421 h 3079769"/>
              <a:gd name="connsiteX6" fmla="*/ 1325577 w 2003887"/>
              <a:gd name="connsiteY6" fmla="*/ 1655250 h 3079769"/>
              <a:gd name="connsiteX7" fmla="*/ 1725669 w 2003887"/>
              <a:gd name="connsiteY7" fmla="*/ 1749816 h 3079769"/>
              <a:gd name="connsiteX8" fmla="*/ 1982958 w 2003887"/>
              <a:gd name="connsiteY8" fmla="*/ 1866208 h 3079769"/>
              <a:gd name="connsiteX9" fmla="*/ 1956832 w 2003887"/>
              <a:gd name="connsiteY9" fmla="*/ 1943962 h 3079769"/>
              <a:gd name="connsiteX10" fmla="*/ 1703845 w 2003887"/>
              <a:gd name="connsiteY10" fmla="*/ 2106263 h 3079769"/>
              <a:gd name="connsiteX11" fmla="*/ 1303753 w 2003887"/>
              <a:gd name="connsiteY11" fmla="*/ 2208104 h 3079769"/>
              <a:gd name="connsiteX12" fmla="*/ 986438 w 2003887"/>
              <a:gd name="connsiteY12" fmla="*/ 2195250 h 3079769"/>
              <a:gd name="connsiteX13" fmla="*/ 629346 w 2003887"/>
              <a:gd name="connsiteY13" fmla="*/ 2089164 h 3079769"/>
              <a:gd name="connsiteX14" fmla="*/ 372552 w 2003887"/>
              <a:gd name="connsiteY14" fmla="*/ 1949541 h 3079769"/>
              <a:gd name="connsiteX15" fmla="*/ 342825 w 2003887"/>
              <a:gd name="connsiteY15" fmla="*/ 2002232 h 3079769"/>
              <a:gd name="connsiteX16" fmla="*/ 476036 w 2003887"/>
              <a:gd name="connsiteY16" fmla="*/ 2430747 h 3079769"/>
              <a:gd name="connsiteX17" fmla="*/ 680757 w 2003887"/>
              <a:gd name="connsiteY17" fmla="*/ 2882070 h 3079769"/>
              <a:gd name="connsiteX18" fmla="*/ 703761 w 2003887"/>
              <a:gd name="connsiteY18" fmla="*/ 3010749 h 3079769"/>
              <a:gd name="connsiteX19" fmla="*/ 377640 w 2003887"/>
              <a:gd name="connsiteY19" fmla="*/ 3079769 h 3079769"/>
              <a:gd name="connsiteX20" fmla="*/ 111461 w 2003887"/>
              <a:gd name="connsiteY20" fmla="*/ 2357104 h 3079769"/>
              <a:gd name="connsiteX21" fmla="*/ 99 w 2003887"/>
              <a:gd name="connsiteY21" fmla="*/ 1671964 h 3079769"/>
              <a:gd name="connsiteX22" fmla="*/ 199811 w 2003887"/>
              <a:gd name="connsiteY22" fmla="*/ 654505 h 3079769"/>
              <a:gd name="connsiteX23" fmla="*/ 494488 w 2003887"/>
              <a:gd name="connsiteY23" fmla="*/ 172515 h 3079769"/>
              <a:gd name="connsiteX24" fmla="*/ 663339 w 2003887"/>
              <a:gd name="connsiteY24" fmla="*/ 0 h 3079769"/>
              <a:gd name="connsiteX25" fmla="*/ 782561 w 2003887"/>
              <a:gd name="connsiteY25" fmla="*/ 332056 h 3079769"/>
              <a:gd name="connsiteX26" fmla="*/ 775447 w 2003887"/>
              <a:gd name="connsiteY26" fmla="*/ 678085 h 3079769"/>
              <a:gd name="connsiteX27" fmla="*/ 598345 w 2003887"/>
              <a:gd name="connsiteY27" fmla="*/ 1005788 h 3079769"/>
              <a:gd name="connsiteX28" fmla="*/ 600819 w 2003887"/>
              <a:gd name="connsiteY28" fmla="*/ 1049853 h 3079769"/>
              <a:gd name="connsiteX29" fmla="*/ 1019557 w 2003887"/>
              <a:gd name="connsiteY29" fmla="*/ 813397 h 3079769"/>
              <a:gd name="connsiteX30" fmla="*/ 1511951 w 2003887"/>
              <a:gd name="connsiteY30" fmla="*/ 701311 h 3079769"/>
              <a:gd name="connsiteX31" fmla="*/ 1524553 w 2003887"/>
              <a:gd name="connsiteY31" fmla="*/ 708401 h 3079769"/>
              <a:gd name="connsiteX0" fmla="*/ 1524553 w 2003887"/>
              <a:gd name="connsiteY0" fmla="*/ 708401 h 3079769"/>
              <a:gd name="connsiteX1" fmla="*/ 1461960 w 2003887"/>
              <a:gd name="connsiteY1" fmla="*/ 919813 h 3079769"/>
              <a:gd name="connsiteX2" fmla="*/ 1240757 w 2003887"/>
              <a:gd name="connsiteY2" fmla="*/ 1213129 h 3079769"/>
              <a:gd name="connsiteX3" fmla="*/ 959876 w 2003887"/>
              <a:gd name="connsiteY3" fmla="*/ 1450576 h 3079769"/>
              <a:gd name="connsiteX4" fmla="*/ 617615 w 2003887"/>
              <a:gd name="connsiteY4" fmla="*/ 1632245 h 3079769"/>
              <a:gd name="connsiteX5" fmla="*/ 787963 w 2003887"/>
              <a:gd name="connsiteY5" fmla="*/ 1653421 h 3079769"/>
              <a:gd name="connsiteX6" fmla="*/ 1325577 w 2003887"/>
              <a:gd name="connsiteY6" fmla="*/ 1655250 h 3079769"/>
              <a:gd name="connsiteX7" fmla="*/ 1725669 w 2003887"/>
              <a:gd name="connsiteY7" fmla="*/ 1749816 h 3079769"/>
              <a:gd name="connsiteX8" fmla="*/ 1982958 w 2003887"/>
              <a:gd name="connsiteY8" fmla="*/ 1866208 h 3079769"/>
              <a:gd name="connsiteX9" fmla="*/ 1956832 w 2003887"/>
              <a:gd name="connsiteY9" fmla="*/ 1943962 h 3079769"/>
              <a:gd name="connsiteX10" fmla="*/ 1703845 w 2003887"/>
              <a:gd name="connsiteY10" fmla="*/ 2106263 h 3079769"/>
              <a:gd name="connsiteX11" fmla="*/ 1303753 w 2003887"/>
              <a:gd name="connsiteY11" fmla="*/ 2208104 h 3079769"/>
              <a:gd name="connsiteX12" fmla="*/ 986438 w 2003887"/>
              <a:gd name="connsiteY12" fmla="*/ 2195250 h 3079769"/>
              <a:gd name="connsiteX13" fmla="*/ 629346 w 2003887"/>
              <a:gd name="connsiteY13" fmla="*/ 2089164 h 3079769"/>
              <a:gd name="connsiteX14" fmla="*/ 372552 w 2003887"/>
              <a:gd name="connsiteY14" fmla="*/ 1949541 h 3079769"/>
              <a:gd name="connsiteX15" fmla="*/ 342825 w 2003887"/>
              <a:gd name="connsiteY15" fmla="*/ 2002232 h 3079769"/>
              <a:gd name="connsiteX16" fmla="*/ 476036 w 2003887"/>
              <a:gd name="connsiteY16" fmla="*/ 2430747 h 3079769"/>
              <a:gd name="connsiteX17" fmla="*/ 680757 w 2003887"/>
              <a:gd name="connsiteY17" fmla="*/ 2882070 h 3079769"/>
              <a:gd name="connsiteX18" fmla="*/ 703761 w 2003887"/>
              <a:gd name="connsiteY18" fmla="*/ 3010749 h 3079769"/>
              <a:gd name="connsiteX19" fmla="*/ 377640 w 2003887"/>
              <a:gd name="connsiteY19" fmla="*/ 3079769 h 3079769"/>
              <a:gd name="connsiteX20" fmla="*/ 111461 w 2003887"/>
              <a:gd name="connsiteY20" fmla="*/ 2357104 h 3079769"/>
              <a:gd name="connsiteX21" fmla="*/ 99 w 2003887"/>
              <a:gd name="connsiteY21" fmla="*/ 1671964 h 3079769"/>
              <a:gd name="connsiteX22" fmla="*/ 199811 w 2003887"/>
              <a:gd name="connsiteY22" fmla="*/ 654505 h 3079769"/>
              <a:gd name="connsiteX23" fmla="*/ 494488 w 2003887"/>
              <a:gd name="connsiteY23" fmla="*/ 172515 h 3079769"/>
              <a:gd name="connsiteX24" fmla="*/ 663339 w 2003887"/>
              <a:gd name="connsiteY24" fmla="*/ 0 h 3079769"/>
              <a:gd name="connsiteX25" fmla="*/ 782561 w 2003887"/>
              <a:gd name="connsiteY25" fmla="*/ 332056 h 3079769"/>
              <a:gd name="connsiteX26" fmla="*/ 775447 w 2003887"/>
              <a:gd name="connsiteY26" fmla="*/ 678085 h 3079769"/>
              <a:gd name="connsiteX27" fmla="*/ 598345 w 2003887"/>
              <a:gd name="connsiteY27" fmla="*/ 1005788 h 3079769"/>
              <a:gd name="connsiteX28" fmla="*/ 600819 w 2003887"/>
              <a:gd name="connsiteY28" fmla="*/ 1049853 h 3079769"/>
              <a:gd name="connsiteX29" fmla="*/ 1019557 w 2003887"/>
              <a:gd name="connsiteY29" fmla="*/ 813397 h 3079769"/>
              <a:gd name="connsiteX30" fmla="*/ 1511951 w 2003887"/>
              <a:gd name="connsiteY30" fmla="*/ 701311 h 3079769"/>
              <a:gd name="connsiteX31" fmla="*/ 1524553 w 2003887"/>
              <a:gd name="connsiteY31" fmla="*/ 708401 h 3079769"/>
              <a:gd name="connsiteX0" fmla="*/ 1524645 w 2003979"/>
              <a:gd name="connsiteY0" fmla="*/ 708401 h 3079769"/>
              <a:gd name="connsiteX1" fmla="*/ 1462052 w 2003979"/>
              <a:gd name="connsiteY1" fmla="*/ 919813 h 3079769"/>
              <a:gd name="connsiteX2" fmla="*/ 1240849 w 2003979"/>
              <a:gd name="connsiteY2" fmla="*/ 1213129 h 3079769"/>
              <a:gd name="connsiteX3" fmla="*/ 959968 w 2003979"/>
              <a:gd name="connsiteY3" fmla="*/ 1450576 h 3079769"/>
              <a:gd name="connsiteX4" fmla="*/ 617707 w 2003979"/>
              <a:gd name="connsiteY4" fmla="*/ 1632245 h 3079769"/>
              <a:gd name="connsiteX5" fmla="*/ 788055 w 2003979"/>
              <a:gd name="connsiteY5" fmla="*/ 1653421 h 3079769"/>
              <a:gd name="connsiteX6" fmla="*/ 1325669 w 2003979"/>
              <a:gd name="connsiteY6" fmla="*/ 1655250 h 3079769"/>
              <a:gd name="connsiteX7" fmla="*/ 1725761 w 2003979"/>
              <a:gd name="connsiteY7" fmla="*/ 1749816 h 3079769"/>
              <a:gd name="connsiteX8" fmla="*/ 1983050 w 2003979"/>
              <a:gd name="connsiteY8" fmla="*/ 1866208 h 3079769"/>
              <a:gd name="connsiteX9" fmla="*/ 1956924 w 2003979"/>
              <a:gd name="connsiteY9" fmla="*/ 1943962 h 3079769"/>
              <a:gd name="connsiteX10" fmla="*/ 1703937 w 2003979"/>
              <a:gd name="connsiteY10" fmla="*/ 2106263 h 3079769"/>
              <a:gd name="connsiteX11" fmla="*/ 1303845 w 2003979"/>
              <a:gd name="connsiteY11" fmla="*/ 2208104 h 3079769"/>
              <a:gd name="connsiteX12" fmla="*/ 986530 w 2003979"/>
              <a:gd name="connsiteY12" fmla="*/ 2195250 h 3079769"/>
              <a:gd name="connsiteX13" fmla="*/ 629438 w 2003979"/>
              <a:gd name="connsiteY13" fmla="*/ 2089164 h 3079769"/>
              <a:gd name="connsiteX14" fmla="*/ 372644 w 2003979"/>
              <a:gd name="connsiteY14" fmla="*/ 1949541 h 3079769"/>
              <a:gd name="connsiteX15" fmla="*/ 342917 w 2003979"/>
              <a:gd name="connsiteY15" fmla="*/ 2002232 h 3079769"/>
              <a:gd name="connsiteX16" fmla="*/ 476128 w 2003979"/>
              <a:gd name="connsiteY16" fmla="*/ 2430747 h 3079769"/>
              <a:gd name="connsiteX17" fmla="*/ 680849 w 2003979"/>
              <a:gd name="connsiteY17" fmla="*/ 2882070 h 3079769"/>
              <a:gd name="connsiteX18" fmla="*/ 703853 w 2003979"/>
              <a:gd name="connsiteY18" fmla="*/ 3010749 h 3079769"/>
              <a:gd name="connsiteX19" fmla="*/ 377732 w 2003979"/>
              <a:gd name="connsiteY19" fmla="*/ 3079769 h 3079769"/>
              <a:gd name="connsiteX20" fmla="*/ 85218 w 2003979"/>
              <a:gd name="connsiteY20" fmla="*/ 2336442 h 3079769"/>
              <a:gd name="connsiteX21" fmla="*/ 191 w 2003979"/>
              <a:gd name="connsiteY21" fmla="*/ 1671964 h 3079769"/>
              <a:gd name="connsiteX22" fmla="*/ 199903 w 2003979"/>
              <a:gd name="connsiteY22" fmla="*/ 654505 h 3079769"/>
              <a:gd name="connsiteX23" fmla="*/ 494580 w 2003979"/>
              <a:gd name="connsiteY23" fmla="*/ 172515 h 3079769"/>
              <a:gd name="connsiteX24" fmla="*/ 663431 w 2003979"/>
              <a:gd name="connsiteY24" fmla="*/ 0 h 3079769"/>
              <a:gd name="connsiteX25" fmla="*/ 782653 w 2003979"/>
              <a:gd name="connsiteY25" fmla="*/ 332056 h 3079769"/>
              <a:gd name="connsiteX26" fmla="*/ 775539 w 2003979"/>
              <a:gd name="connsiteY26" fmla="*/ 678085 h 3079769"/>
              <a:gd name="connsiteX27" fmla="*/ 598437 w 2003979"/>
              <a:gd name="connsiteY27" fmla="*/ 1005788 h 3079769"/>
              <a:gd name="connsiteX28" fmla="*/ 600911 w 2003979"/>
              <a:gd name="connsiteY28" fmla="*/ 1049853 h 3079769"/>
              <a:gd name="connsiteX29" fmla="*/ 1019649 w 2003979"/>
              <a:gd name="connsiteY29" fmla="*/ 813397 h 3079769"/>
              <a:gd name="connsiteX30" fmla="*/ 1512043 w 2003979"/>
              <a:gd name="connsiteY30" fmla="*/ 701311 h 3079769"/>
              <a:gd name="connsiteX31" fmla="*/ 1524645 w 2003979"/>
              <a:gd name="connsiteY31" fmla="*/ 708401 h 3079769"/>
              <a:gd name="connsiteX0" fmla="*/ 1524646 w 2003980"/>
              <a:gd name="connsiteY0" fmla="*/ 708401 h 3106332"/>
              <a:gd name="connsiteX1" fmla="*/ 1462053 w 2003980"/>
              <a:gd name="connsiteY1" fmla="*/ 919813 h 3106332"/>
              <a:gd name="connsiteX2" fmla="*/ 1240850 w 2003980"/>
              <a:gd name="connsiteY2" fmla="*/ 1213129 h 3106332"/>
              <a:gd name="connsiteX3" fmla="*/ 959969 w 2003980"/>
              <a:gd name="connsiteY3" fmla="*/ 1450576 h 3106332"/>
              <a:gd name="connsiteX4" fmla="*/ 617708 w 2003980"/>
              <a:gd name="connsiteY4" fmla="*/ 1632245 h 3106332"/>
              <a:gd name="connsiteX5" fmla="*/ 788056 w 2003980"/>
              <a:gd name="connsiteY5" fmla="*/ 1653421 h 3106332"/>
              <a:gd name="connsiteX6" fmla="*/ 1325670 w 2003980"/>
              <a:gd name="connsiteY6" fmla="*/ 1655250 h 3106332"/>
              <a:gd name="connsiteX7" fmla="*/ 1725762 w 2003980"/>
              <a:gd name="connsiteY7" fmla="*/ 1749816 h 3106332"/>
              <a:gd name="connsiteX8" fmla="*/ 1983051 w 2003980"/>
              <a:gd name="connsiteY8" fmla="*/ 1866208 h 3106332"/>
              <a:gd name="connsiteX9" fmla="*/ 1956925 w 2003980"/>
              <a:gd name="connsiteY9" fmla="*/ 1943962 h 3106332"/>
              <a:gd name="connsiteX10" fmla="*/ 1703938 w 2003980"/>
              <a:gd name="connsiteY10" fmla="*/ 2106263 h 3106332"/>
              <a:gd name="connsiteX11" fmla="*/ 1303846 w 2003980"/>
              <a:gd name="connsiteY11" fmla="*/ 2208104 h 3106332"/>
              <a:gd name="connsiteX12" fmla="*/ 986531 w 2003980"/>
              <a:gd name="connsiteY12" fmla="*/ 2195250 h 3106332"/>
              <a:gd name="connsiteX13" fmla="*/ 629439 w 2003980"/>
              <a:gd name="connsiteY13" fmla="*/ 2089164 h 3106332"/>
              <a:gd name="connsiteX14" fmla="*/ 372645 w 2003980"/>
              <a:gd name="connsiteY14" fmla="*/ 1949541 h 3106332"/>
              <a:gd name="connsiteX15" fmla="*/ 342918 w 2003980"/>
              <a:gd name="connsiteY15" fmla="*/ 2002232 h 3106332"/>
              <a:gd name="connsiteX16" fmla="*/ 476129 w 2003980"/>
              <a:gd name="connsiteY16" fmla="*/ 2430747 h 3106332"/>
              <a:gd name="connsiteX17" fmla="*/ 680850 w 2003980"/>
              <a:gd name="connsiteY17" fmla="*/ 2882070 h 3106332"/>
              <a:gd name="connsiteX18" fmla="*/ 780401 w 2003980"/>
              <a:gd name="connsiteY18" fmla="*/ 3086564 h 3106332"/>
              <a:gd name="connsiteX19" fmla="*/ 377733 w 2003980"/>
              <a:gd name="connsiteY19" fmla="*/ 3079769 h 3106332"/>
              <a:gd name="connsiteX20" fmla="*/ 85219 w 2003980"/>
              <a:gd name="connsiteY20" fmla="*/ 2336442 h 3106332"/>
              <a:gd name="connsiteX21" fmla="*/ 192 w 2003980"/>
              <a:gd name="connsiteY21" fmla="*/ 1671964 h 3106332"/>
              <a:gd name="connsiteX22" fmla="*/ 199904 w 2003980"/>
              <a:gd name="connsiteY22" fmla="*/ 654505 h 3106332"/>
              <a:gd name="connsiteX23" fmla="*/ 494581 w 2003980"/>
              <a:gd name="connsiteY23" fmla="*/ 172515 h 3106332"/>
              <a:gd name="connsiteX24" fmla="*/ 663432 w 2003980"/>
              <a:gd name="connsiteY24" fmla="*/ 0 h 3106332"/>
              <a:gd name="connsiteX25" fmla="*/ 782654 w 2003980"/>
              <a:gd name="connsiteY25" fmla="*/ 332056 h 3106332"/>
              <a:gd name="connsiteX26" fmla="*/ 775540 w 2003980"/>
              <a:gd name="connsiteY26" fmla="*/ 678085 h 3106332"/>
              <a:gd name="connsiteX27" fmla="*/ 598438 w 2003980"/>
              <a:gd name="connsiteY27" fmla="*/ 1005788 h 3106332"/>
              <a:gd name="connsiteX28" fmla="*/ 600912 w 2003980"/>
              <a:gd name="connsiteY28" fmla="*/ 1049853 h 3106332"/>
              <a:gd name="connsiteX29" fmla="*/ 1019650 w 2003980"/>
              <a:gd name="connsiteY29" fmla="*/ 813397 h 3106332"/>
              <a:gd name="connsiteX30" fmla="*/ 1512044 w 2003980"/>
              <a:gd name="connsiteY30" fmla="*/ 701311 h 3106332"/>
              <a:gd name="connsiteX31" fmla="*/ 1524646 w 2003980"/>
              <a:gd name="connsiteY31" fmla="*/ 708401 h 3106332"/>
              <a:gd name="connsiteX0" fmla="*/ 1524684 w 2004018"/>
              <a:gd name="connsiteY0" fmla="*/ 708401 h 3175788"/>
              <a:gd name="connsiteX1" fmla="*/ 1462091 w 2004018"/>
              <a:gd name="connsiteY1" fmla="*/ 919813 h 3175788"/>
              <a:gd name="connsiteX2" fmla="*/ 1240888 w 2004018"/>
              <a:gd name="connsiteY2" fmla="*/ 1213129 h 3175788"/>
              <a:gd name="connsiteX3" fmla="*/ 960007 w 2004018"/>
              <a:gd name="connsiteY3" fmla="*/ 1450576 h 3175788"/>
              <a:gd name="connsiteX4" fmla="*/ 617746 w 2004018"/>
              <a:gd name="connsiteY4" fmla="*/ 1632245 h 3175788"/>
              <a:gd name="connsiteX5" fmla="*/ 788094 w 2004018"/>
              <a:gd name="connsiteY5" fmla="*/ 1653421 h 3175788"/>
              <a:gd name="connsiteX6" fmla="*/ 1325708 w 2004018"/>
              <a:gd name="connsiteY6" fmla="*/ 1655250 h 3175788"/>
              <a:gd name="connsiteX7" fmla="*/ 1725800 w 2004018"/>
              <a:gd name="connsiteY7" fmla="*/ 1749816 h 3175788"/>
              <a:gd name="connsiteX8" fmla="*/ 1983089 w 2004018"/>
              <a:gd name="connsiteY8" fmla="*/ 1866208 h 3175788"/>
              <a:gd name="connsiteX9" fmla="*/ 1956963 w 2004018"/>
              <a:gd name="connsiteY9" fmla="*/ 1943962 h 3175788"/>
              <a:gd name="connsiteX10" fmla="*/ 1703976 w 2004018"/>
              <a:gd name="connsiteY10" fmla="*/ 2106263 h 3175788"/>
              <a:gd name="connsiteX11" fmla="*/ 1303884 w 2004018"/>
              <a:gd name="connsiteY11" fmla="*/ 2208104 h 3175788"/>
              <a:gd name="connsiteX12" fmla="*/ 986569 w 2004018"/>
              <a:gd name="connsiteY12" fmla="*/ 2195250 h 3175788"/>
              <a:gd name="connsiteX13" fmla="*/ 629477 w 2004018"/>
              <a:gd name="connsiteY13" fmla="*/ 2089164 h 3175788"/>
              <a:gd name="connsiteX14" fmla="*/ 372683 w 2004018"/>
              <a:gd name="connsiteY14" fmla="*/ 1949541 h 3175788"/>
              <a:gd name="connsiteX15" fmla="*/ 342956 w 2004018"/>
              <a:gd name="connsiteY15" fmla="*/ 2002232 h 3175788"/>
              <a:gd name="connsiteX16" fmla="*/ 476167 w 2004018"/>
              <a:gd name="connsiteY16" fmla="*/ 2430747 h 3175788"/>
              <a:gd name="connsiteX17" fmla="*/ 680888 w 2004018"/>
              <a:gd name="connsiteY17" fmla="*/ 2882070 h 3175788"/>
              <a:gd name="connsiteX18" fmla="*/ 780439 w 2004018"/>
              <a:gd name="connsiteY18" fmla="*/ 3086564 h 3175788"/>
              <a:gd name="connsiteX19" fmla="*/ 407583 w 2004018"/>
              <a:gd name="connsiteY19" fmla="*/ 3175788 h 3175788"/>
              <a:gd name="connsiteX20" fmla="*/ 85257 w 2004018"/>
              <a:gd name="connsiteY20" fmla="*/ 2336442 h 3175788"/>
              <a:gd name="connsiteX21" fmla="*/ 230 w 2004018"/>
              <a:gd name="connsiteY21" fmla="*/ 1671964 h 3175788"/>
              <a:gd name="connsiteX22" fmla="*/ 199942 w 2004018"/>
              <a:gd name="connsiteY22" fmla="*/ 654505 h 3175788"/>
              <a:gd name="connsiteX23" fmla="*/ 494619 w 2004018"/>
              <a:gd name="connsiteY23" fmla="*/ 172515 h 3175788"/>
              <a:gd name="connsiteX24" fmla="*/ 663470 w 2004018"/>
              <a:gd name="connsiteY24" fmla="*/ 0 h 3175788"/>
              <a:gd name="connsiteX25" fmla="*/ 782692 w 2004018"/>
              <a:gd name="connsiteY25" fmla="*/ 332056 h 3175788"/>
              <a:gd name="connsiteX26" fmla="*/ 775578 w 2004018"/>
              <a:gd name="connsiteY26" fmla="*/ 678085 h 3175788"/>
              <a:gd name="connsiteX27" fmla="*/ 598476 w 2004018"/>
              <a:gd name="connsiteY27" fmla="*/ 1005788 h 3175788"/>
              <a:gd name="connsiteX28" fmla="*/ 600950 w 2004018"/>
              <a:gd name="connsiteY28" fmla="*/ 1049853 h 3175788"/>
              <a:gd name="connsiteX29" fmla="*/ 1019688 w 2004018"/>
              <a:gd name="connsiteY29" fmla="*/ 813397 h 3175788"/>
              <a:gd name="connsiteX30" fmla="*/ 1512082 w 2004018"/>
              <a:gd name="connsiteY30" fmla="*/ 701311 h 3175788"/>
              <a:gd name="connsiteX31" fmla="*/ 1524684 w 2004018"/>
              <a:gd name="connsiteY31" fmla="*/ 708401 h 317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04018" h="3175788">
                <a:moveTo>
                  <a:pt x="1524684" y="708401"/>
                </a:moveTo>
                <a:cubicBezTo>
                  <a:pt x="1544645" y="737061"/>
                  <a:pt x="1501640" y="845173"/>
                  <a:pt x="1462091" y="919813"/>
                </a:cubicBezTo>
                <a:cubicBezTo>
                  <a:pt x="1416892" y="1005116"/>
                  <a:pt x="1324569" y="1124669"/>
                  <a:pt x="1240888" y="1213129"/>
                </a:cubicBezTo>
                <a:cubicBezTo>
                  <a:pt x="1157208" y="1301590"/>
                  <a:pt x="1063864" y="1380723"/>
                  <a:pt x="960007" y="1450576"/>
                </a:cubicBezTo>
                <a:cubicBezTo>
                  <a:pt x="856150" y="1520429"/>
                  <a:pt x="627278" y="1620692"/>
                  <a:pt x="617746" y="1632245"/>
                </a:cubicBezTo>
                <a:cubicBezTo>
                  <a:pt x="608214" y="1643798"/>
                  <a:pt x="670100" y="1649587"/>
                  <a:pt x="788094" y="1653421"/>
                </a:cubicBezTo>
                <a:cubicBezTo>
                  <a:pt x="906088" y="1657255"/>
                  <a:pt x="1169424" y="1639184"/>
                  <a:pt x="1325708" y="1655250"/>
                </a:cubicBezTo>
                <a:cubicBezTo>
                  <a:pt x="1481992" y="1671316"/>
                  <a:pt x="1616236" y="1714658"/>
                  <a:pt x="1725800" y="1749816"/>
                </a:cubicBezTo>
                <a:cubicBezTo>
                  <a:pt x="1835363" y="1784976"/>
                  <a:pt x="1944562" y="1833850"/>
                  <a:pt x="1983089" y="1866208"/>
                </a:cubicBezTo>
                <a:cubicBezTo>
                  <a:pt x="2021616" y="1898565"/>
                  <a:pt x="2003481" y="1903952"/>
                  <a:pt x="1956963" y="1943962"/>
                </a:cubicBezTo>
                <a:cubicBezTo>
                  <a:pt x="1910444" y="1983971"/>
                  <a:pt x="1812823" y="2062239"/>
                  <a:pt x="1703976" y="2106263"/>
                </a:cubicBezTo>
                <a:cubicBezTo>
                  <a:pt x="1595130" y="2150286"/>
                  <a:pt x="1423452" y="2193274"/>
                  <a:pt x="1303884" y="2208104"/>
                </a:cubicBezTo>
                <a:cubicBezTo>
                  <a:pt x="1184315" y="2222935"/>
                  <a:pt x="1098969" y="2215074"/>
                  <a:pt x="986569" y="2195250"/>
                </a:cubicBezTo>
                <a:cubicBezTo>
                  <a:pt x="874168" y="2175427"/>
                  <a:pt x="731791" y="2130115"/>
                  <a:pt x="629477" y="2089164"/>
                </a:cubicBezTo>
                <a:cubicBezTo>
                  <a:pt x="527163" y="2048213"/>
                  <a:pt x="413658" y="1979284"/>
                  <a:pt x="372683" y="1949541"/>
                </a:cubicBezTo>
                <a:cubicBezTo>
                  <a:pt x="331708" y="1919799"/>
                  <a:pt x="325709" y="1922031"/>
                  <a:pt x="342956" y="2002232"/>
                </a:cubicBezTo>
                <a:cubicBezTo>
                  <a:pt x="360203" y="2082433"/>
                  <a:pt x="419845" y="2284107"/>
                  <a:pt x="476167" y="2430747"/>
                </a:cubicBezTo>
                <a:cubicBezTo>
                  <a:pt x="532489" y="2577387"/>
                  <a:pt x="622724" y="2796271"/>
                  <a:pt x="680888" y="2882070"/>
                </a:cubicBezTo>
                <a:cubicBezTo>
                  <a:pt x="688556" y="2924963"/>
                  <a:pt x="772771" y="3043671"/>
                  <a:pt x="780439" y="3086564"/>
                </a:cubicBezTo>
                <a:cubicBezTo>
                  <a:pt x="701172" y="3143757"/>
                  <a:pt x="483880" y="3152295"/>
                  <a:pt x="407583" y="3175788"/>
                </a:cubicBezTo>
                <a:cubicBezTo>
                  <a:pt x="283763" y="2930713"/>
                  <a:pt x="153149" y="2587079"/>
                  <a:pt x="85257" y="2336442"/>
                </a:cubicBezTo>
                <a:cubicBezTo>
                  <a:pt x="17365" y="2085805"/>
                  <a:pt x="-2431" y="1910877"/>
                  <a:pt x="230" y="1671964"/>
                </a:cubicBezTo>
                <a:cubicBezTo>
                  <a:pt x="10226" y="1339215"/>
                  <a:pt x="95593" y="899717"/>
                  <a:pt x="199942" y="654505"/>
                </a:cubicBezTo>
                <a:cubicBezTo>
                  <a:pt x="304291" y="409293"/>
                  <a:pt x="417364" y="281599"/>
                  <a:pt x="494619" y="172515"/>
                </a:cubicBezTo>
                <a:cubicBezTo>
                  <a:pt x="571874" y="63431"/>
                  <a:pt x="621798" y="26492"/>
                  <a:pt x="663470" y="0"/>
                </a:cubicBezTo>
                <a:cubicBezTo>
                  <a:pt x="730489" y="115352"/>
                  <a:pt x="758923" y="210065"/>
                  <a:pt x="782692" y="332056"/>
                </a:cubicBezTo>
                <a:cubicBezTo>
                  <a:pt x="801906" y="477891"/>
                  <a:pt x="802209" y="547748"/>
                  <a:pt x="775578" y="678085"/>
                </a:cubicBezTo>
                <a:cubicBezTo>
                  <a:pt x="748430" y="810951"/>
                  <a:pt x="627580" y="943826"/>
                  <a:pt x="598476" y="1005788"/>
                </a:cubicBezTo>
                <a:cubicBezTo>
                  <a:pt x="569371" y="1067749"/>
                  <a:pt x="530749" y="1081918"/>
                  <a:pt x="600950" y="1049853"/>
                </a:cubicBezTo>
                <a:cubicBezTo>
                  <a:pt x="671152" y="1017789"/>
                  <a:pt x="867832" y="871489"/>
                  <a:pt x="1019688" y="813397"/>
                </a:cubicBezTo>
                <a:cubicBezTo>
                  <a:pt x="1171542" y="755308"/>
                  <a:pt x="1467161" y="697135"/>
                  <a:pt x="1512082" y="701311"/>
                </a:cubicBezTo>
                <a:cubicBezTo>
                  <a:pt x="1517697" y="701833"/>
                  <a:pt x="1521834" y="704307"/>
                  <a:pt x="1524684" y="708401"/>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4E81A2FA-5C8F-ED20-4D8F-E645813C36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842612" flipH="1" flipV="1">
            <a:off x="-123082" y="1316897"/>
            <a:ext cx="1043978" cy="1328464"/>
          </a:xfrm>
          <a:custGeom>
            <a:avLst/>
            <a:gdLst>
              <a:gd name="connsiteX0" fmla="*/ 884648 w 1043978"/>
              <a:gd name="connsiteY0" fmla="*/ 0 h 1328464"/>
              <a:gd name="connsiteX1" fmla="*/ 1006749 w 1043978"/>
              <a:gd name="connsiteY1" fmla="*/ 544414 h 1328464"/>
              <a:gd name="connsiteX2" fmla="*/ 1043957 w 1043978"/>
              <a:gd name="connsiteY2" fmla="*/ 826694 h 1328464"/>
              <a:gd name="connsiteX3" fmla="*/ 908763 w 1043978"/>
              <a:gd name="connsiteY3" fmla="*/ 1171962 h 1328464"/>
              <a:gd name="connsiteX4" fmla="*/ 616775 w 1043978"/>
              <a:gd name="connsiteY4" fmla="*/ 1315454 h 1328464"/>
              <a:gd name="connsiteX5" fmla="*/ 162591 w 1043978"/>
              <a:gd name="connsiteY5" fmla="*/ 1272587 h 1328464"/>
              <a:gd name="connsiteX6" fmla="*/ 18913 w 1043978"/>
              <a:gd name="connsiteY6" fmla="*/ 1083478 h 1328464"/>
              <a:gd name="connsiteX7" fmla="*/ 0 w 1043978"/>
              <a:gd name="connsiteY7" fmla="*/ 1038794 h 1328464"/>
              <a:gd name="connsiteX8" fmla="*/ 165134 w 1043978"/>
              <a:gd name="connsiteY8" fmla="*/ 461247 h 1328464"/>
              <a:gd name="connsiteX9" fmla="*/ 233433 w 1043978"/>
              <a:gd name="connsiteY9" fmla="*/ 540523 h 1328464"/>
              <a:gd name="connsiteX10" fmla="*/ 510590 w 1043978"/>
              <a:gd name="connsiteY10" fmla="*/ 873154 h 13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978" h="1328464">
                <a:moveTo>
                  <a:pt x="884648" y="0"/>
                </a:moveTo>
                <a:cubicBezTo>
                  <a:pt x="934905" y="230440"/>
                  <a:pt x="982517" y="332004"/>
                  <a:pt x="1006749" y="544414"/>
                </a:cubicBezTo>
                <a:lnTo>
                  <a:pt x="1043957" y="826694"/>
                </a:lnTo>
                <a:cubicBezTo>
                  <a:pt x="1044894" y="1014698"/>
                  <a:pt x="1015958" y="1062395"/>
                  <a:pt x="908763" y="1171962"/>
                </a:cubicBezTo>
                <a:cubicBezTo>
                  <a:pt x="843725" y="1246258"/>
                  <a:pt x="741137" y="1298683"/>
                  <a:pt x="616775" y="1315454"/>
                </a:cubicBezTo>
                <a:cubicBezTo>
                  <a:pt x="492413" y="1332225"/>
                  <a:pt x="274781" y="1344975"/>
                  <a:pt x="162591" y="1272587"/>
                </a:cubicBezTo>
                <a:cubicBezTo>
                  <a:pt x="106496" y="1236393"/>
                  <a:pt x="57005" y="1161039"/>
                  <a:pt x="18913" y="1083478"/>
                </a:cubicBezTo>
                <a:lnTo>
                  <a:pt x="0" y="1038794"/>
                </a:lnTo>
                <a:lnTo>
                  <a:pt x="165134" y="461247"/>
                </a:lnTo>
                <a:lnTo>
                  <a:pt x="233433" y="540523"/>
                </a:lnTo>
                <a:cubicBezTo>
                  <a:pt x="331077" y="657403"/>
                  <a:pt x="427687" y="781077"/>
                  <a:pt x="510590" y="873154"/>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3E19ECCA-EE57-F5D3-40C4-2B4A9140B4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842612" flipH="1" flipV="1">
            <a:off x="-123081" y="1316898"/>
            <a:ext cx="1043978" cy="1328464"/>
          </a:xfrm>
          <a:custGeom>
            <a:avLst/>
            <a:gdLst>
              <a:gd name="connsiteX0" fmla="*/ 884648 w 1043978"/>
              <a:gd name="connsiteY0" fmla="*/ 0 h 1328464"/>
              <a:gd name="connsiteX1" fmla="*/ 1006749 w 1043978"/>
              <a:gd name="connsiteY1" fmla="*/ 544414 h 1328464"/>
              <a:gd name="connsiteX2" fmla="*/ 1043957 w 1043978"/>
              <a:gd name="connsiteY2" fmla="*/ 826694 h 1328464"/>
              <a:gd name="connsiteX3" fmla="*/ 908763 w 1043978"/>
              <a:gd name="connsiteY3" fmla="*/ 1171962 h 1328464"/>
              <a:gd name="connsiteX4" fmla="*/ 616775 w 1043978"/>
              <a:gd name="connsiteY4" fmla="*/ 1315454 h 1328464"/>
              <a:gd name="connsiteX5" fmla="*/ 162591 w 1043978"/>
              <a:gd name="connsiteY5" fmla="*/ 1272587 h 1328464"/>
              <a:gd name="connsiteX6" fmla="*/ 18913 w 1043978"/>
              <a:gd name="connsiteY6" fmla="*/ 1083478 h 1328464"/>
              <a:gd name="connsiteX7" fmla="*/ 0 w 1043978"/>
              <a:gd name="connsiteY7" fmla="*/ 1038794 h 1328464"/>
              <a:gd name="connsiteX8" fmla="*/ 165134 w 1043978"/>
              <a:gd name="connsiteY8" fmla="*/ 461247 h 1328464"/>
              <a:gd name="connsiteX9" fmla="*/ 233433 w 1043978"/>
              <a:gd name="connsiteY9" fmla="*/ 540523 h 1328464"/>
              <a:gd name="connsiteX10" fmla="*/ 510590 w 1043978"/>
              <a:gd name="connsiteY10" fmla="*/ 873154 h 13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978" h="1328464">
                <a:moveTo>
                  <a:pt x="884648" y="0"/>
                </a:moveTo>
                <a:cubicBezTo>
                  <a:pt x="934905" y="230440"/>
                  <a:pt x="982517" y="332004"/>
                  <a:pt x="1006749" y="544414"/>
                </a:cubicBezTo>
                <a:lnTo>
                  <a:pt x="1043957" y="826694"/>
                </a:lnTo>
                <a:cubicBezTo>
                  <a:pt x="1044894" y="1014698"/>
                  <a:pt x="1015958" y="1062395"/>
                  <a:pt x="908763" y="1171962"/>
                </a:cubicBezTo>
                <a:cubicBezTo>
                  <a:pt x="843725" y="1246258"/>
                  <a:pt x="741137" y="1298683"/>
                  <a:pt x="616775" y="1315454"/>
                </a:cubicBezTo>
                <a:cubicBezTo>
                  <a:pt x="492413" y="1332225"/>
                  <a:pt x="274781" y="1344975"/>
                  <a:pt x="162591" y="1272587"/>
                </a:cubicBezTo>
                <a:cubicBezTo>
                  <a:pt x="106496" y="1236393"/>
                  <a:pt x="57005" y="1161039"/>
                  <a:pt x="18913" y="1083478"/>
                </a:cubicBezTo>
                <a:lnTo>
                  <a:pt x="0" y="1038794"/>
                </a:lnTo>
                <a:lnTo>
                  <a:pt x="165134" y="461247"/>
                </a:lnTo>
                <a:lnTo>
                  <a:pt x="233433" y="540523"/>
                </a:lnTo>
                <a:cubicBezTo>
                  <a:pt x="331077" y="657403"/>
                  <a:pt x="427687" y="781077"/>
                  <a:pt x="510590" y="873154"/>
                </a:cubicBezTo>
                <a:close/>
              </a:path>
            </a:pathLst>
          </a:custGeom>
          <a:solidFill>
            <a:schemeClr val="accent4">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C0CD5EC-22A3-69C2-B7B9-37849BAA3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1800281" y="1699067"/>
            <a:ext cx="383909" cy="400252"/>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849475"/>
              <a:gd name="connsiteY0" fmla="*/ -4 h 4963943"/>
              <a:gd name="connsiteX1" fmla="*/ 4735908 w 4849475"/>
              <a:gd name="connsiteY1" fmla="*/ 1905902 h 4963943"/>
              <a:gd name="connsiteX2" fmla="*/ 4451030 w 4849475"/>
              <a:gd name="connsiteY2" fmla="*/ 3809083 h 4963943"/>
              <a:gd name="connsiteX3" fmla="*/ 3419865 w 4849475"/>
              <a:gd name="connsiteY3" fmla="*/ 4844851 h 4963943"/>
              <a:gd name="connsiteX4" fmla="*/ 1074535 w 4849475"/>
              <a:gd name="connsiteY4" fmla="*/ 4657232 h 4963943"/>
              <a:gd name="connsiteX5" fmla="*/ 33359 w 4849475"/>
              <a:gd name="connsiteY5" fmla="*/ 2995661 h 4963943"/>
              <a:gd name="connsiteX6" fmla="*/ 592137 w 4849475"/>
              <a:gd name="connsiteY6" fmla="*/ 805852 h 4963943"/>
              <a:gd name="connsiteX7" fmla="*/ 2649000 w 4849475"/>
              <a:gd name="connsiteY7" fmla="*/ -4 h 4963943"/>
              <a:gd name="connsiteX0" fmla="*/ 2649000 w 4750338"/>
              <a:gd name="connsiteY0" fmla="*/ -4 h 4963943"/>
              <a:gd name="connsiteX1" fmla="*/ 4615020 w 4750338"/>
              <a:gd name="connsiteY1" fmla="*/ 1658609 h 4963943"/>
              <a:gd name="connsiteX2" fmla="*/ 4451030 w 4750338"/>
              <a:gd name="connsiteY2" fmla="*/ 3809083 h 4963943"/>
              <a:gd name="connsiteX3" fmla="*/ 3419865 w 4750338"/>
              <a:gd name="connsiteY3" fmla="*/ 4844851 h 4963943"/>
              <a:gd name="connsiteX4" fmla="*/ 1074535 w 4750338"/>
              <a:gd name="connsiteY4" fmla="*/ 4657232 h 4963943"/>
              <a:gd name="connsiteX5" fmla="*/ 33359 w 4750338"/>
              <a:gd name="connsiteY5" fmla="*/ 2995661 h 4963943"/>
              <a:gd name="connsiteX6" fmla="*/ 592137 w 4750338"/>
              <a:gd name="connsiteY6" fmla="*/ 805852 h 4963943"/>
              <a:gd name="connsiteX7" fmla="*/ 2649000 w 4750338"/>
              <a:gd name="connsiteY7" fmla="*/ -4 h 4963943"/>
              <a:gd name="connsiteX0" fmla="*/ 2158871 w 4260209"/>
              <a:gd name="connsiteY0" fmla="*/ -4 h 5086984"/>
              <a:gd name="connsiteX1" fmla="*/ 4124891 w 4260209"/>
              <a:gd name="connsiteY1" fmla="*/ 1658609 h 5086984"/>
              <a:gd name="connsiteX2" fmla="*/ 3960901 w 4260209"/>
              <a:gd name="connsiteY2" fmla="*/ 3809083 h 5086984"/>
              <a:gd name="connsiteX3" fmla="*/ 2929736 w 4260209"/>
              <a:gd name="connsiteY3" fmla="*/ 4844851 h 5086984"/>
              <a:gd name="connsiteX4" fmla="*/ 584406 w 4260209"/>
              <a:gd name="connsiteY4" fmla="*/ 4657232 h 5086984"/>
              <a:gd name="connsiteX5" fmla="*/ 102008 w 4260209"/>
              <a:gd name="connsiteY5" fmla="*/ 805852 h 5086984"/>
              <a:gd name="connsiteX6" fmla="*/ 2158871 w 4260209"/>
              <a:gd name="connsiteY6" fmla="*/ -4 h 5086984"/>
              <a:gd name="connsiteX0" fmla="*/ 2341715 w 4443053"/>
              <a:gd name="connsiteY0" fmla="*/ -4 h 4937580"/>
              <a:gd name="connsiteX1" fmla="*/ 4307735 w 4443053"/>
              <a:gd name="connsiteY1" fmla="*/ 1658609 h 4937580"/>
              <a:gd name="connsiteX2" fmla="*/ 4143745 w 4443053"/>
              <a:gd name="connsiteY2" fmla="*/ 3809083 h 4937580"/>
              <a:gd name="connsiteX3" fmla="*/ 3112580 w 4443053"/>
              <a:gd name="connsiteY3" fmla="*/ 4844851 h 4937580"/>
              <a:gd name="connsiteX4" fmla="*/ 321924 w 4443053"/>
              <a:gd name="connsiteY4" fmla="*/ 4230304 h 4937580"/>
              <a:gd name="connsiteX5" fmla="*/ 284852 w 4443053"/>
              <a:gd name="connsiteY5" fmla="*/ 805852 h 4937580"/>
              <a:gd name="connsiteX6" fmla="*/ 2341715 w 4443053"/>
              <a:gd name="connsiteY6" fmla="*/ -4 h 4937580"/>
              <a:gd name="connsiteX0" fmla="*/ 2567003 w 4668341"/>
              <a:gd name="connsiteY0" fmla="*/ -4 h 4924017"/>
              <a:gd name="connsiteX1" fmla="*/ 4533023 w 4668341"/>
              <a:gd name="connsiteY1" fmla="*/ 1658609 h 4924017"/>
              <a:gd name="connsiteX2" fmla="*/ 4369033 w 4668341"/>
              <a:gd name="connsiteY2" fmla="*/ 3809083 h 4924017"/>
              <a:gd name="connsiteX3" fmla="*/ 3337868 w 4668341"/>
              <a:gd name="connsiteY3" fmla="*/ 4844851 h 4924017"/>
              <a:gd name="connsiteX4" fmla="*/ 547212 w 4668341"/>
              <a:gd name="connsiteY4" fmla="*/ 4230304 h 4924017"/>
              <a:gd name="connsiteX5" fmla="*/ 169043 w 4668341"/>
              <a:gd name="connsiteY5" fmla="*/ 1352706 h 4924017"/>
              <a:gd name="connsiteX6" fmla="*/ 2567003 w 4668341"/>
              <a:gd name="connsiteY6" fmla="*/ -4 h 492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8341" h="4924017">
                <a:moveTo>
                  <a:pt x="2567003" y="-4"/>
                </a:moveTo>
                <a:cubicBezTo>
                  <a:pt x="3257631" y="183338"/>
                  <a:pt x="4232685" y="1023761"/>
                  <a:pt x="4533023" y="1658609"/>
                </a:cubicBezTo>
                <a:cubicBezTo>
                  <a:pt x="4833361" y="2293457"/>
                  <a:pt x="4568226" y="3278043"/>
                  <a:pt x="4369033" y="3809083"/>
                </a:cubicBezTo>
                <a:cubicBezTo>
                  <a:pt x="4169841" y="4340123"/>
                  <a:pt x="3650694" y="4729882"/>
                  <a:pt x="3337868" y="4844851"/>
                </a:cubicBezTo>
                <a:cubicBezTo>
                  <a:pt x="2627022" y="5065916"/>
                  <a:pt x="1075350" y="4812328"/>
                  <a:pt x="547212" y="4230304"/>
                </a:cubicBezTo>
                <a:cubicBezTo>
                  <a:pt x="19074" y="3648280"/>
                  <a:pt x="-167589" y="2057757"/>
                  <a:pt x="169043" y="1352706"/>
                </a:cubicBezTo>
                <a:cubicBezTo>
                  <a:pt x="505675" y="647655"/>
                  <a:pt x="1914330" y="30744"/>
                  <a:pt x="2567003" y="-4"/>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F0F897F3-9ED0-A1AB-7376-6B1EB1F14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660612">
            <a:off x="-5917" y="6060826"/>
            <a:ext cx="1496805" cy="528949"/>
          </a:xfrm>
          <a:custGeom>
            <a:avLst/>
            <a:gdLst>
              <a:gd name="connsiteX0" fmla="*/ 1448558 w 1496805"/>
              <a:gd name="connsiteY0" fmla="*/ 523467 h 528949"/>
              <a:gd name="connsiteX1" fmla="*/ 1442273 w 1496805"/>
              <a:gd name="connsiteY1" fmla="*/ 528799 h 528949"/>
              <a:gd name="connsiteX2" fmla="*/ 6232 w 1496805"/>
              <a:gd name="connsiteY2" fmla="*/ 296291 h 528949"/>
              <a:gd name="connsiteX3" fmla="*/ 0 w 1496805"/>
              <a:gd name="connsiteY3" fmla="*/ 295127 h 528949"/>
              <a:gd name="connsiteX4" fmla="*/ 268763 w 1496805"/>
              <a:gd name="connsiteY4" fmla="*/ 0 h 528949"/>
              <a:gd name="connsiteX5" fmla="*/ 319662 w 1496805"/>
              <a:gd name="connsiteY5" fmla="*/ 13498 h 528949"/>
              <a:gd name="connsiteX6" fmla="*/ 1496805 w 1496805"/>
              <a:gd name="connsiteY6" fmla="*/ 328120 h 528949"/>
              <a:gd name="connsiteX7" fmla="*/ 1448558 w 1496805"/>
              <a:gd name="connsiteY7" fmla="*/ 523467 h 52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6805" h="528949">
                <a:moveTo>
                  <a:pt x="1448558" y="523467"/>
                </a:moveTo>
                <a:cubicBezTo>
                  <a:pt x="1446192" y="527558"/>
                  <a:pt x="1444063" y="529532"/>
                  <a:pt x="1442273" y="528799"/>
                </a:cubicBezTo>
                <a:cubicBezTo>
                  <a:pt x="1200779" y="522221"/>
                  <a:pt x="320682" y="355241"/>
                  <a:pt x="6232" y="296291"/>
                </a:cubicBezTo>
                <a:lnTo>
                  <a:pt x="0" y="295127"/>
                </a:lnTo>
                <a:lnTo>
                  <a:pt x="268763" y="0"/>
                </a:lnTo>
                <a:lnTo>
                  <a:pt x="319662" y="13498"/>
                </a:lnTo>
                <a:cubicBezTo>
                  <a:pt x="753766" y="127892"/>
                  <a:pt x="1459069" y="304167"/>
                  <a:pt x="1496805" y="328120"/>
                </a:cubicBezTo>
                <a:cubicBezTo>
                  <a:pt x="1493203" y="362415"/>
                  <a:pt x="1465113" y="494827"/>
                  <a:pt x="1448558" y="523467"/>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6A650011-12EE-D7C1-F98E-ED1FB67B22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673231">
            <a:off x="1466541" y="4896076"/>
            <a:ext cx="920487" cy="1563561"/>
            <a:chOff x="1567145" y="4819968"/>
            <a:chExt cx="920487" cy="1563561"/>
          </a:xfrm>
        </p:grpSpPr>
        <p:sp>
          <p:nvSpPr>
            <p:cNvPr id="37" name="Freeform: Shape 36">
              <a:extLst>
                <a:ext uri="{FF2B5EF4-FFF2-40B4-BE49-F238E27FC236}">
                  <a16:creationId xmlns:a16="http://schemas.microsoft.com/office/drawing/2014/main" id="{D44D8CD1-2114-A426-E0A3-B8A7043F67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7325970">
              <a:off x="1245608" y="5141505"/>
              <a:ext cx="1563560" cy="920486"/>
            </a:xfrm>
            <a:custGeom>
              <a:avLst/>
              <a:gdLst>
                <a:gd name="connsiteX0" fmla="*/ 9881 w 1739875"/>
                <a:gd name="connsiteY0" fmla="*/ 509263 h 754659"/>
                <a:gd name="connsiteX1" fmla="*/ 497935 w 1739875"/>
                <a:gd name="connsiteY1" fmla="*/ 71697 h 754659"/>
                <a:gd name="connsiteX2" fmla="*/ 1120625 w 1739875"/>
                <a:gd name="connsiteY2" fmla="*/ 43648 h 754659"/>
                <a:gd name="connsiteX3" fmla="*/ 1608679 w 1739875"/>
                <a:gd name="connsiteY3" fmla="*/ 503653 h 754659"/>
                <a:gd name="connsiteX4" fmla="*/ 1737705 w 1739875"/>
                <a:gd name="connsiteY4" fmla="*/ 744875 h 754659"/>
                <a:gd name="connsiteX5" fmla="*/ 1535751 w 1739875"/>
                <a:gd name="connsiteY5" fmla="*/ 711216 h 754659"/>
                <a:gd name="connsiteX6" fmla="*/ 284762 w 1739875"/>
                <a:gd name="connsiteY6" fmla="*/ 559751 h 754659"/>
                <a:gd name="connsiteX7" fmla="*/ 9881 w 1739875"/>
                <a:gd name="connsiteY7" fmla="*/ 509263 h 754659"/>
                <a:gd name="connsiteX0" fmla="*/ 9881 w 1745871"/>
                <a:gd name="connsiteY0" fmla="*/ 509263 h 755689"/>
                <a:gd name="connsiteX1" fmla="*/ 497935 w 1745871"/>
                <a:gd name="connsiteY1" fmla="*/ 71697 h 755689"/>
                <a:gd name="connsiteX2" fmla="*/ 1120625 w 1745871"/>
                <a:gd name="connsiteY2" fmla="*/ 43648 h 755689"/>
                <a:gd name="connsiteX3" fmla="*/ 1608679 w 1745871"/>
                <a:gd name="connsiteY3" fmla="*/ 503653 h 755689"/>
                <a:gd name="connsiteX4" fmla="*/ 1737705 w 1745871"/>
                <a:gd name="connsiteY4" fmla="*/ 744875 h 755689"/>
                <a:gd name="connsiteX5" fmla="*/ 1426819 w 1745871"/>
                <a:gd name="connsiteY5" fmla="*/ 716950 h 755689"/>
                <a:gd name="connsiteX6" fmla="*/ 284762 w 1745871"/>
                <a:gd name="connsiteY6" fmla="*/ 559751 h 755689"/>
                <a:gd name="connsiteX7" fmla="*/ 9881 w 1745871"/>
                <a:gd name="connsiteY7" fmla="*/ 509263 h 755689"/>
                <a:gd name="connsiteX0" fmla="*/ 9881 w 1864671"/>
                <a:gd name="connsiteY0" fmla="*/ 509263 h 855937"/>
                <a:gd name="connsiteX1" fmla="*/ 497935 w 1864671"/>
                <a:gd name="connsiteY1" fmla="*/ 71697 h 855937"/>
                <a:gd name="connsiteX2" fmla="*/ 1120625 w 1864671"/>
                <a:gd name="connsiteY2" fmla="*/ 43648 h 855937"/>
                <a:gd name="connsiteX3" fmla="*/ 1608679 w 1864671"/>
                <a:gd name="connsiteY3" fmla="*/ 503653 h 855937"/>
                <a:gd name="connsiteX4" fmla="*/ 1860911 w 1864671"/>
                <a:gd name="connsiteY4" fmla="*/ 851040 h 855937"/>
                <a:gd name="connsiteX5" fmla="*/ 1426819 w 1864671"/>
                <a:gd name="connsiteY5" fmla="*/ 716950 h 855937"/>
                <a:gd name="connsiteX6" fmla="*/ 284762 w 1864671"/>
                <a:gd name="connsiteY6" fmla="*/ 559751 h 855937"/>
                <a:gd name="connsiteX7" fmla="*/ 9881 w 1864671"/>
                <a:gd name="connsiteY7" fmla="*/ 509263 h 855937"/>
                <a:gd name="connsiteX0" fmla="*/ 9881 w 1876754"/>
                <a:gd name="connsiteY0" fmla="*/ 501512 h 853026"/>
                <a:gd name="connsiteX1" fmla="*/ 497935 w 1876754"/>
                <a:gd name="connsiteY1" fmla="*/ 63946 h 853026"/>
                <a:gd name="connsiteX2" fmla="*/ 1120625 w 1876754"/>
                <a:gd name="connsiteY2" fmla="*/ 35897 h 853026"/>
                <a:gd name="connsiteX3" fmla="*/ 1718468 w 1876754"/>
                <a:gd name="connsiteY3" fmla="*/ 385272 h 853026"/>
                <a:gd name="connsiteX4" fmla="*/ 1860911 w 1876754"/>
                <a:gd name="connsiteY4" fmla="*/ 843289 h 853026"/>
                <a:gd name="connsiteX5" fmla="*/ 1426819 w 1876754"/>
                <a:gd name="connsiteY5" fmla="*/ 709199 h 853026"/>
                <a:gd name="connsiteX6" fmla="*/ 284762 w 1876754"/>
                <a:gd name="connsiteY6" fmla="*/ 552000 h 853026"/>
                <a:gd name="connsiteX7" fmla="*/ 9881 w 1876754"/>
                <a:gd name="connsiteY7" fmla="*/ 501512 h 853026"/>
                <a:gd name="connsiteX0" fmla="*/ 9881 w 1874221"/>
                <a:gd name="connsiteY0" fmla="*/ 623010 h 974525"/>
                <a:gd name="connsiteX1" fmla="*/ 497935 w 1874221"/>
                <a:gd name="connsiteY1" fmla="*/ 185444 h 974525"/>
                <a:gd name="connsiteX2" fmla="*/ 1272410 w 1874221"/>
                <a:gd name="connsiteY2" fmla="*/ 12874 h 974525"/>
                <a:gd name="connsiteX3" fmla="*/ 1718468 w 1874221"/>
                <a:gd name="connsiteY3" fmla="*/ 506770 h 974525"/>
                <a:gd name="connsiteX4" fmla="*/ 1860911 w 1874221"/>
                <a:gd name="connsiteY4" fmla="*/ 964787 h 974525"/>
                <a:gd name="connsiteX5" fmla="*/ 1426819 w 1874221"/>
                <a:gd name="connsiteY5" fmla="*/ 830697 h 974525"/>
                <a:gd name="connsiteX6" fmla="*/ 284762 w 1874221"/>
                <a:gd name="connsiteY6" fmla="*/ 673498 h 974525"/>
                <a:gd name="connsiteX7" fmla="*/ 9881 w 1874221"/>
                <a:gd name="connsiteY7" fmla="*/ 623010 h 974525"/>
                <a:gd name="connsiteX0" fmla="*/ 4712 w 1869052"/>
                <a:gd name="connsiteY0" fmla="*/ 633304 h 984819"/>
                <a:gd name="connsiteX1" fmla="*/ 402385 w 1869052"/>
                <a:gd name="connsiteY1" fmla="*/ 137323 h 984819"/>
                <a:gd name="connsiteX2" fmla="*/ 1267241 w 1869052"/>
                <a:gd name="connsiteY2" fmla="*/ 23168 h 984819"/>
                <a:gd name="connsiteX3" fmla="*/ 1713299 w 1869052"/>
                <a:gd name="connsiteY3" fmla="*/ 517064 h 984819"/>
                <a:gd name="connsiteX4" fmla="*/ 1855742 w 1869052"/>
                <a:gd name="connsiteY4" fmla="*/ 975081 h 984819"/>
                <a:gd name="connsiteX5" fmla="*/ 1421650 w 1869052"/>
                <a:gd name="connsiteY5" fmla="*/ 840991 h 984819"/>
                <a:gd name="connsiteX6" fmla="*/ 279593 w 1869052"/>
                <a:gd name="connsiteY6" fmla="*/ 683792 h 984819"/>
                <a:gd name="connsiteX7" fmla="*/ 4712 w 1869052"/>
                <a:gd name="connsiteY7" fmla="*/ 633304 h 984819"/>
                <a:gd name="connsiteX0" fmla="*/ 4712 w 1870440"/>
                <a:gd name="connsiteY0" fmla="*/ 633304 h 991310"/>
                <a:gd name="connsiteX1" fmla="*/ 402385 w 1870440"/>
                <a:gd name="connsiteY1" fmla="*/ 137323 h 991310"/>
                <a:gd name="connsiteX2" fmla="*/ 1267241 w 1870440"/>
                <a:gd name="connsiteY2" fmla="*/ 23168 h 991310"/>
                <a:gd name="connsiteX3" fmla="*/ 1713299 w 1870440"/>
                <a:gd name="connsiteY3" fmla="*/ 517064 h 991310"/>
                <a:gd name="connsiteX4" fmla="*/ 1855742 w 1870440"/>
                <a:gd name="connsiteY4" fmla="*/ 975081 h 991310"/>
                <a:gd name="connsiteX5" fmla="*/ 1399477 w 1870440"/>
                <a:gd name="connsiteY5" fmla="*/ 896414 h 991310"/>
                <a:gd name="connsiteX6" fmla="*/ 279593 w 1870440"/>
                <a:gd name="connsiteY6" fmla="*/ 683792 h 991310"/>
                <a:gd name="connsiteX7" fmla="*/ 4712 w 1870440"/>
                <a:gd name="connsiteY7" fmla="*/ 633304 h 991310"/>
                <a:gd name="connsiteX0" fmla="*/ 44 w 1865772"/>
                <a:gd name="connsiteY0" fmla="*/ 633304 h 991310"/>
                <a:gd name="connsiteX1" fmla="*/ 397717 w 1865772"/>
                <a:gd name="connsiteY1" fmla="*/ 137323 h 991310"/>
                <a:gd name="connsiteX2" fmla="*/ 1262573 w 1865772"/>
                <a:gd name="connsiteY2" fmla="*/ 23168 h 991310"/>
                <a:gd name="connsiteX3" fmla="*/ 1708631 w 1865772"/>
                <a:gd name="connsiteY3" fmla="*/ 517064 h 991310"/>
                <a:gd name="connsiteX4" fmla="*/ 1851074 w 1865772"/>
                <a:gd name="connsiteY4" fmla="*/ 975081 h 991310"/>
                <a:gd name="connsiteX5" fmla="*/ 1394809 w 1865772"/>
                <a:gd name="connsiteY5" fmla="*/ 896414 h 991310"/>
                <a:gd name="connsiteX6" fmla="*/ 417748 w 1865772"/>
                <a:gd name="connsiteY6" fmla="*/ 716201 h 991310"/>
                <a:gd name="connsiteX7" fmla="*/ 44 w 1865772"/>
                <a:gd name="connsiteY7" fmla="*/ 633304 h 991310"/>
                <a:gd name="connsiteX0" fmla="*/ 44 w 1865772"/>
                <a:gd name="connsiteY0" fmla="*/ 633304 h 991310"/>
                <a:gd name="connsiteX1" fmla="*/ 397717 w 1865772"/>
                <a:gd name="connsiteY1" fmla="*/ 137323 h 991310"/>
                <a:gd name="connsiteX2" fmla="*/ 1262573 w 1865772"/>
                <a:gd name="connsiteY2" fmla="*/ 23168 h 991310"/>
                <a:gd name="connsiteX3" fmla="*/ 1708631 w 1865772"/>
                <a:gd name="connsiteY3" fmla="*/ 517064 h 991310"/>
                <a:gd name="connsiteX4" fmla="*/ 1851074 w 1865772"/>
                <a:gd name="connsiteY4" fmla="*/ 975081 h 991310"/>
                <a:gd name="connsiteX5" fmla="*/ 1394809 w 1865772"/>
                <a:gd name="connsiteY5" fmla="*/ 896414 h 991310"/>
                <a:gd name="connsiteX6" fmla="*/ 417748 w 1865772"/>
                <a:gd name="connsiteY6" fmla="*/ 716201 h 991310"/>
                <a:gd name="connsiteX7" fmla="*/ 44 w 1865772"/>
                <a:gd name="connsiteY7" fmla="*/ 633304 h 991310"/>
                <a:gd name="connsiteX0" fmla="*/ 46 w 1853519"/>
                <a:gd name="connsiteY0" fmla="*/ 578483 h 990076"/>
                <a:gd name="connsiteX1" fmla="*/ 385464 w 1853519"/>
                <a:gd name="connsiteY1" fmla="*/ 136089 h 990076"/>
                <a:gd name="connsiteX2" fmla="*/ 1250320 w 1853519"/>
                <a:gd name="connsiteY2" fmla="*/ 21934 h 990076"/>
                <a:gd name="connsiteX3" fmla="*/ 1696378 w 1853519"/>
                <a:gd name="connsiteY3" fmla="*/ 515830 h 990076"/>
                <a:gd name="connsiteX4" fmla="*/ 1838821 w 1853519"/>
                <a:gd name="connsiteY4" fmla="*/ 973847 h 990076"/>
                <a:gd name="connsiteX5" fmla="*/ 1382556 w 1853519"/>
                <a:gd name="connsiteY5" fmla="*/ 895180 h 990076"/>
                <a:gd name="connsiteX6" fmla="*/ 405495 w 1853519"/>
                <a:gd name="connsiteY6" fmla="*/ 714967 h 990076"/>
                <a:gd name="connsiteX7" fmla="*/ 46 w 1853519"/>
                <a:gd name="connsiteY7" fmla="*/ 578483 h 990076"/>
                <a:gd name="connsiteX0" fmla="*/ 34142 w 1887615"/>
                <a:gd name="connsiteY0" fmla="*/ 578483 h 990076"/>
                <a:gd name="connsiteX1" fmla="*/ 419560 w 1887615"/>
                <a:gd name="connsiteY1" fmla="*/ 136089 h 990076"/>
                <a:gd name="connsiteX2" fmla="*/ 1284416 w 1887615"/>
                <a:gd name="connsiteY2" fmla="*/ 21934 h 990076"/>
                <a:gd name="connsiteX3" fmla="*/ 1730474 w 1887615"/>
                <a:gd name="connsiteY3" fmla="*/ 515830 h 990076"/>
                <a:gd name="connsiteX4" fmla="*/ 1872917 w 1887615"/>
                <a:gd name="connsiteY4" fmla="*/ 973847 h 990076"/>
                <a:gd name="connsiteX5" fmla="*/ 1416652 w 1887615"/>
                <a:gd name="connsiteY5" fmla="*/ 895180 h 990076"/>
                <a:gd name="connsiteX6" fmla="*/ 439591 w 1887615"/>
                <a:gd name="connsiteY6" fmla="*/ 714967 h 990076"/>
                <a:gd name="connsiteX7" fmla="*/ 64968 w 1887615"/>
                <a:gd name="connsiteY7" fmla="*/ 666714 h 990076"/>
                <a:gd name="connsiteX8" fmla="*/ 34142 w 1887615"/>
                <a:gd name="connsiteY8" fmla="*/ 578483 h 990076"/>
                <a:gd name="connsiteX0" fmla="*/ 34142 w 1887615"/>
                <a:gd name="connsiteY0" fmla="*/ 578483 h 990076"/>
                <a:gd name="connsiteX1" fmla="*/ 419560 w 1887615"/>
                <a:gd name="connsiteY1" fmla="*/ 136089 h 990076"/>
                <a:gd name="connsiteX2" fmla="*/ 1284416 w 1887615"/>
                <a:gd name="connsiteY2" fmla="*/ 21934 h 990076"/>
                <a:gd name="connsiteX3" fmla="*/ 1730474 w 1887615"/>
                <a:gd name="connsiteY3" fmla="*/ 515830 h 990076"/>
                <a:gd name="connsiteX4" fmla="*/ 1872917 w 1887615"/>
                <a:gd name="connsiteY4" fmla="*/ 973847 h 990076"/>
                <a:gd name="connsiteX5" fmla="*/ 1416652 w 1887615"/>
                <a:gd name="connsiteY5" fmla="*/ 895180 h 990076"/>
                <a:gd name="connsiteX6" fmla="*/ 439756 w 1887615"/>
                <a:gd name="connsiteY6" fmla="*/ 726636 h 990076"/>
                <a:gd name="connsiteX7" fmla="*/ 64968 w 1887615"/>
                <a:gd name="connsiteY7" fmla="*/ 666714 h 990076"/>
                <a:gd name="connsiteX8" fmla="*/ 34142 w 1887615"/>
                <a:gd name="connsiteY8" fmla="*/ 578483 h 990076"/>
                <a:gd name="connsiteX0" fmla="*/ 34142 w 1887615"/>
                <a:gd name="connsiteY0" fmla="*/ 578483 h 990076"/>
                <a:gd name="connsiteX1" fmla="*/ 419560 w 1887615"/>
                <a:gd name="connsiteY1" fmla="*/ 136089 h 990076"/>
                <a:gd name="connsiteX2" fmla="*/ 1284416 w 1887615"/>
                <a:gd name="connsiteY2" fmla="*/ 21934 h 990076"/>
                <a:gd name="connsiteX3" fmla="*/ 1730474 w 1887615"/>
                <a:gd name="connsiteY3" fmla="*/ 515830 h 990076"/>
                <a:gd name="connsiteX4" fmla="*/ 1872917 w 1887615"/>
                <a:gd name="connsiteY4" fmla="*/ 973847 h 990076"/>
                <a:gd name="connsiteX5" fmla="*/ 1416652 w 1887615"/>
                <a:gd name="connsiteY5" fmla="*/ 895180 h 990076"/>
                <a:gd name="connsiteX6" fmla="*/ 439756 w 1887615"/>
                <a:gd name="connsiteY6" fmla="*/ 726636 h 990076"/>
                <a:gd name="connsiteX7" fmla="*/ 64968 w 1887615"/>
                <a:gd name="connsiteY7" fmla="*/ 666714 h 990076"/>
                <a:gd name="connsiteX8" fmla="*/ 34142 w 1887615"/>
                <a:gd name="connsiteY8" fmla="*/ 578483 h 990076"/>
                <a:gd name="connsiteX0" fmla="*/ 34142 w 1893656"/>
                <a:gd name="connsiteY0" fmla="*/ 578887 h 990125"/>
                <a:gd name="connsiteX1" fmla="*/ 419560 w 1893656"/>
                <a:gd name="connsiteY1" fmla="*/ 136493 h 990125"/>
                <a:gd name="connsiteX2" fmla="*/ 1284416 w 1893656"/>
                <a:gd name="connsiteY2" fmla="*/ 22338 h 990125"/>
                <a:gd name="connsiteX3" fmla="*/ 1761977 w 1893656"/>
                <a:gd name="connsiteY3" fmla="*/ 522071 h 990125"/>
                <a:gd name="connsiteX4" fmla="*/ 1872917 w 1893656"/>
                <a:gd name="connsiteY4" fmla="*/ 974251 h 990125"/>
                <a:gd name="connsiteX5" fmla="*/ 1416652 w 1893656"/>
                <a:gd name="connsiteY5" fmla="*/ 895584 h 990125"/>
                <a:gd name="connsiteX6" fmla="*/ 439756 w 1893656"/>
                <a:gd name="connsiteY6" fmla="*/ 727040 h 990125"/>
                <a:gd name="connsiteX7" fmla="*/ 64968 w 1893656"/>
                <a:gd name="connsiteY7" fmla="*/ 667118 h 990125"/>
                <a:gd name="connsiteX8" fmla="*/ 34142 w 1893656"/>
                <a:gd name="connsiteY8" fmla="*/ 578887 h 990125"/>
                <a:gd name="connsiteX0" fmla="*/ 34142 w 1890318"/>
                <a:gd name="connsiteY0" fmla="*/ 578887 h 990125"/>
                <a:gd name="connsiteX1" fmla="*/ 419560 w 1890318"/>
                <a:gd name="connsiteY1" fmla="*/ 136493 h 990125"/>
                <a:gd name="connsiteX2" fmla="*/ 1284416 w 1890318"/>
                <a:gd name="connsiteY2" fmla="*/ 22338 h 990125"/>
                <a:gd name="connsiteX3" fmla="*/ 1761977 w 1890318"/>
                <a:gd name="connsiteY3" fmla="*/ 522071 h 990125"/>
                <a:gd name="connsiteX4" fmla="*/ 1872917 w 1890318"/>
                <a:gd name="connsiteY4" fmla="*/ 974251 h 990125"/>
                <a:gd name="connsiteX5" fmla="*/ 1416652 w 1890318"/>
                <a:gd name="connsiteY5" fmla="*/ 895584 h 990125"/>
                <a:gd name="connsiteX6" fmla="*/ 439756 w 1890318"/>
                <a:gd name="connsiteY6" fmla="*/ 727040 h 990125"/>
                <a:gd name="connsiteX7" fmla="*/ 64968 w 1890318"/>
                <a:gd name="connsiteY7" fmla="*/ 667118 h 990125"/>
                <a:gd name="connsiteX8" fmla="*/ 34142 w 1890318"/>
                <a:gd name="connsiteY8" fmla="*/ 578887 h 990125"/>
                <a:gd name="connsiteX0" fmla="*/ 34142 w 1874108"/>
                <a:gd name="connsiteY0" fmla="*/ 578887 h 987469"/>
                <a:gd name="connsiteX1" fmla="*/ 419560 w 1874108"/>
                <a:gd name="connsiteY1" fmla="*/ 136493 h 987469"/>
                <a:gd name="connsiteX2" fmla="*/ 1284416 w 1874108"/>
                <a:gd name="connsiteY2" fmla="*/ 22338 h 987469"/>
                <a:gd name="connsiteX3" fmla="*/ 1761977 w 1874108"/>
                <a:gd name="connsiteY3" fmla="*/ 522071 h 987469"/>
                <a:gd name="connsiteX4" fmla="*/ 1872917 w 1874108"/>
                <a:gd name="connsiteY4" fmla="*/ 974251 h 987469"/>
                <a:gd name="connsiteX5" fmla="*/ 1416652 w 1874108"/>
                <a:gd name="connsiteY5" fmla="*/ 895584 h 987469"/>
                <a:gd name="connsiteX6" fmla="*/ 439756 w 1874108"/>
                <a:gd name="connsiteY6" fmla="*/ 727040 h 987469"/>
                <a:gd name="connsiteX7" fmla="*/ 64968 w 1874108"/>
                <a:gd name="connsiteY7" fmla="*/ 667118 h 987469"/>
                <a:gd name="connsiteX8" fmla="*/ 34142 w 1874108"/>
                <a:gd name="connsiteY8" fmla="*/ 578887 h 987469"/>
                <a:gd name="connsiteX0" fmla="*/ 34142 w 1874269"/>
                <a:gd name="connsiteY0" fmla="*/ 578887 h 980571"/>
                <a:gd name="connsiteX1" fmla="*/ 419560 w 1874269"/>
                <a:gd name="connsiteY1" fmla="*/ 136493 h 980571"/>
                <a:gd name="connsiteX2" fmla="*/ 1284416 w 1874269"/>
                <a:gd name="connsiteY2" fmla="*/ 22338 h 980571"/>
                <a:gd name="connsiteX3" fmla="*/ 1761977 w 1874269"/>
                <a:gd name="connsiteY3" fmla="*/ 522071 h 980571"/>
                <a:gd name="connsiteX4" fmla="*/ 1872917 w 1874269"/>
                <a:gd name="connsiteY4" fmla="*/ 974251 h 980571"/>
                <a:gd name="connsiteX5" fmla="*/ 1416652 w 1874269"/>
                <a:gd name="connsiteY5" fmla="*/ 895584 h 980571"/>
                <a:gd name="connsiteX6" fmla="*/ 439756 w 1874269"/>
                <a:gd name="connsiteY6" fmla="*/ 727040 h 980571"/>
                <a:gd name="connsiteX7" fmla="*/ 64968 w 1874269"/>
                <a:gd name="connsiteY7" fmla="*/ 667118 h 980571"/>
                <a:gd name="connsiteX8" fmla="*/ 34142 w 1874269"/>
                <a:gd name="connsiteY8" fmla="*/ 578887 h 980571"/>
                <a:gd name="connsiteX0" fmla="*/ 34142 w 1888716"/>
                <a:gd name="connsiteY0" fmla="*/ 578887 h 993099"/>
                <a:gd name="connsiteX1" fmla="*/ 419560 w 1888716"/>
                <a:gd name="connsiteY1" fmla="*/ 136493 h 993099"/>
                <a:gd name="connsiteX2" fmla="*/ 1284416 w 1888716"/>
                <a:gd name="connsiteY2" fmla="*/ 22338 h 993099"/>
                <a:gd name="connsiteX3" fmla="*/ 1761977 w 1888716"/>
                <a:gd name="connsiteY3" fmla="*/ 522071 h 993099"/>
                <a:gd name="connsiteX4" fmla="*/ 1872917 w 1888716"/>
                <a:gd name="connsiteY4" fmla="*/ 974251 h 993099"/>
                <a:gd name="connsiteX5" fmla="*/ 1441154 w 1888716"/>
                <a:gd name="connsiteY5" fmla="*/ 914086 h 993099"/>
                <a:gd name="connsiteX6" fmla="*/ 439756 w 1888716"/>
                <a:gd name="connsiteY6" fmla="*/ 727040 h 993099"/>
                <a:gd name="connsiteX7" fmla="*/ 64968 w 1888716"/>
                <a:gd name="connsiteY7" fmla="*/ 667118 h 993099"/>
                <a:gd name="connsiteX8" fmla="*/ 34142 w 1888716"/>
                <a:gd name="connsiteY8" fmla="*/ 578887 h 993099"/>
                <a:gd name="connsiteX0" fmla="*/ 34142 w 1910942"/>
                <a:gd name="connsiteY0" fmla="*/ 578887 h 974312"/>
                <a:gd name="connsiteX1" fmla="*/ 419560 w 1910942"/>
                <a:gd name="connsiteY1" fmla="*/ 136493 h 974312"/>
                <a:gd name="connsiteX2" fmla="*/ 1284416 w 1910942"/>
                <a:gd name="connsiteY2" fmla="*/ 22338 h 974312"/>
                <a:gd name="connsiteX3" fmla="*/ 1761977 w 1910942"/>
                <a:gd name="connsiteY3" fmla="*/ 522071 h 974312"/>
                <a:gd name="connsiteX4" fmla="*/ 1876694 w 1910942"/>
                <a:gd name="connsiteY4" fmla="*/ 900322 h 974312"/>
                <a:gd name="connsiteX5" fmla="*/ 1872917 w 1910942"/>
                <a:gd name="connsiteY5" fmla="*/ 974251 h 974312"/>
                <a:gd name="connsiteX6" fmla="*/ 1441154 w 1910942"/>
                <a:gd name="connsiteY6" fmla="*/ 914086 h 974312"/>
                <a:gd name="connsiteX7" fmla="*/ 439756 w 1910942"/>
                <a:gd name="connsiteY7" fmla="*/ 727040 h 974312"/>
                <a:gd name="connsiteX8" fmla="*/ 64968 w 1910942"/>
                <a:gd name="connsiteY8" fmla="*/ 667118 h 974312"/>
                <a:gd name="connsiteX9" fmla="*/ 34142 w 1910942"/>
                <a:gd name="connsiteY9" fmla="*/ 578887 h 974312"/>
                <a:gd name="connsiteX0" fmla="*/ 34142 w 1899488"/>
                <a:gd name="connsiteY0" fmla="*/ 578887 h 989383"/>
                <a:gd name="connsiteX1" fmla="*/ 419560 w 1899488"/>
                <a:gd name="connsiteY1" fmla="*/ 136493 h 989383"/>
                <a:gd name="connsiteX2" fmla="*/ 1284416 w 1899488"/>
                <a:gd name="connsiteY2" fmla="*/ 22338 h 989383"/>
                <a:gd name="connsiteX3" fmla="*/ 1761977 w 1899488"/>
                <a:gd name="connsiteY3" fmla="*/ 522071 h 989383"/>
                <a:gd name="connsiteX4" fmla="*/ 1876694 w 1899488"/>
                <a:gd name="connsiteY4" fmla="*/ 900322 h 989383"/>
                <a:gd name="connsiteX5" fmla="*/ 1853831 w 1899488"/>
                <a:gd name="connsiteY5" fmla="*/ 989334 h 989383"/>
                <a:gd name="connsiteX6" fmla="*/ 1441154 w 1899488"/>
                <a:gd name="connsiteY6" fmla="*/ 914086 h 989383"/>
                <a:gd name="connsiteX7" fmla="*/ 439756 w 1899488"/>
                <a:gd name="connsiteY7" fmla="*/ 727040 h 989383"/>
                <a:gd name="connsiteX8" fmla="*/ 64968 w 1899488"/>
                <a:gd name="connsiteY8" fmla="*/ 667118 h 989383"/>
                <a:gd name="connsiteX9" fmla="*/ 34142 w 1899488"/>
                <a:gd name="connsiteY9" fmla="*/ 578887 h 989383"/>
                <a:gd name="connsiteX0" fmla="*/ 34142 w 1890632"/>
                <a:gd name="connsiteY0" fmla="*/ 578887 h 993703"/>
                <a:gd name="connsiteX1" fmla="*/ 419560 w 1890632"/>
                <a:gd name="connsiteY1" fmla="*/ 136493 h 993703"/>
                <a:gd name="connsiteX2" fmla="*/ 1284416 w 1890632"/>
                <a:gd name="connsiteY2" fmla="*/ 22338 h 993703"/>
                <a:gd name="connsiteX3" fmla="*/ 1761977 w 1890632"/>
                <a:gd name="connsiteY3" fmla="*/ 522071 h 993703"/>
                <a:gd name="connsiteX4" fmla="*/ 1876694 w 1890632"/>
                <a:gd name="connsiteY4" fmla="*/ 900322 h 993703"/>
                <a:gd name="connsiteX5" fmla="*/ 1853831 w 1890632"/>
                <a:gd name="connsiteY5" fmla="*/ 989334 h 993703"/>
                <a:gd name="connsiteX6" fmla="*/ 1441154 w 1890632"/>
                <a:gd name="connsiteY6" fmla="*/ 914086 h 993703"/>
                <a:gd name="connsiteX7" fmla="*/ 439756 w 1890632"/>
                <a:gd name="connsiteY7" fmla="*/ 727040 h 993703"/>
                <a:gd name="connsiteX8" fmla="*/ 64968 w 1890632"/>
                <a:gd name="connsiteY8" fmla="*/ 667118 h 993703"/>
                <a:gd name="connsiteX9" fmla="*/ 34142 w 1890632"/>
                <a:gd name="connsiteY9" fmla="*/ 578887 h 993703"/>
                <a:gd name="connsiteX0" fmla="*/ 34142 w 1890632"/>
                <a:gd name="connsiteY0" fmla="*/ 578887 h 993703"/>
                <a:gd name="connsiteX1" fmla="*/ 419560 w 1890632"/>
                <a:gd name="connsiteY1" fmla="*/ 136493 h 993703"/>
                <a:gd name="connsiteX2" fmla="*/ 1284416 w 1890632"/>
                <a:gd name="connsiteY2" fmla="*/ 22338 h 993703"/>
                <a:gd name="connsiteX3" fmla="*/ 1761977 w 1890632"/>
                <a:gd name="connsiteY3" fmla="*/ 522071 h 993703"/>
                <a:gd name="connsiteX4" fmla="*/ 1876694 w 1890632"/>
                <a:gd name="connsiteY4" fmla="*/ 900322 h 993703"/>
                <a:gd name="connsiteX5" fmla="*/ 1853831 w 1890632"/>
                <a:gd name="connsiteY5" fmla="*/ 989334 h 993703"/>
                <a:gd name="connsiteX6" fmla="*/ 1441154 w 1890632"/>
                <a:gd name="connsiteY6" fmla="*/ 914086 h 993703"/>
                <a:gd name="connsiteX7" fmla="*/ 439756 w 1890632"/>
                <a:gd name="connsiteY7" fmla="*/ 727040 h 993703"/>
                <a:gd name="connsiteX8" fmla="*/ 64968 w 1890632"/>
                <a:gd name="connsiteY8" fmla="*/ 667118 h 993703"/>
                <a:gd name="connsiteX9" fmla="*/ 34142 w 1890632"/>
                <a:gd name="connsiteY9" fmla="*/ 578887 h 993703"/>
                <a:gd name="connsiteX0" fmla="*/ 15545 w 1872035"/>
                <a:gd name="connsiteY0" fmla="*/ 578887 h 993703"/>
                <a:gd name="connsiteX1" fmla="*/ 400963 w 1872035"/>
                <a:gd name="connsiteY1" fmla="*/ 136493 h 993703"/>
                <a:gd name="connsiteX2" fmla="*/ 1265819 w 1872035"/>
                <a:gd name="connsiteY2" fmla="*/ 22338 h 993703"/>
                <a:gd name="connsiteX3" fmla="*/ 1743380 w 1872035"/>
                <a:gd name="connsiteY3" fmla="*/ 522071 h 993703"/>
                <a:gd name="connsiteX4" fmla="*/ 1858097 w 1872035"/>
                <a:gd name="connsiteY4" fmla="*/ 900322 h 993703"/>
                <a:gd name="connsiteX5" fmla="*/ 1835234 w 1872035"/>
                <a:gd name="connsiteY5" fmla="*/ 989334 h 993703"/>
                <a:gd name="connsiteX6" fmla="*/ 1422557 w 1872035"/>
                <a:gd name="connsiteY6" fmla="*/ 914086 h 993703"/>
                <a:gd name="connsiteX7" fmla="*/ 421159 w 1872035"/>
                <a:gd name="connsiteY7" fmla="*/ 727040 h 993703"/>
                <a:gd name="connsiteX8" fmla="*/ 109376 w 1872035"/>
                <a:gd name="connsiteY8" fmla="*/ 678789 h 993703"/>
                <a:gd name="connsiteX9" fmla="*/ 15545 w 1872035"/>
                <a:gd name="connsiteY9" fmla="*/ 578887 h 993703"/>
                <a:gd name="connsiteX0" fmla="*/ 21358 w 1843514"/>
                <a:gd name="connsiteY0" fmla="*/ 594911 h 994056"/>
                <a:gd name="connsiteX1" fmla="*/ 372442 w 1843514"/>
                <a:gd name="connsiteY1" fmla="*/ 136846 h 994056"/>
                <a:gd name="connsiteX2" fmla="*/ 1237298 w 1843514"/>
                <a:gd name="connsiteY2" fmla="*/ 22691 h 994056"/>
                <a:gd name="connsiteX3" fmla="*/ 1714859 w 1843514"/>
                <a:gd name="connsiteY3" fmla="*/ 522424 h 994056"/>
                <a:gd name="connsiteX4" fmla="*/ 1829576 w 1843514"/>
                <a:gd name="connsiteY4" fmla="*/ 900675 h 994056"/>
                <a:gd name="connsiteX5" fmla="*/ 1806713 w 1843514"/>
                <a:gd name="connsiteY5" fmla="*/ 989687 h 994056"/>
                <a:gd name="connsiteX6" fmla="*/ 1394036 w 1843514"/>
                <a:gd name="connsiteY6" fmla="*/ 914439 h 994056"/>
                <a:gd name="connsiteX7" fmla="*/ 392638 w 1843514"/>
                <a:gd name="connsiteY7" fmla="*/ 727393 h 994056"/>
                <a:gd name="connsiteX8" fmla="*/ 80855 w 1843514"/>
                <a:gd name="connsiteY8" fmla="*/ 679142 h 994056"/>
                <a:gd name="connsiteX9" fmla="*/ 21358 w 1843514"/>
                <a:gd name="connsiteY9" fmla="*/ 594911 h 994056"/>
                <a:gd name="connsiteX0" fmla="*/ 21358 w 1843514"/>
                <a:gd name="connsiteY0" fmla="*/ 597202 h 996347"/>
                <a:gd name="connsiteX1" fmla="*/ 372442 w 1843514"/>
                <a:gd name="connsiteY1" fmla="*/ 139137 h 996347"/>
                <a:gd name="connsiteX2" fmla="*/ 1237298 w 1843514"/>
                <a:gd name="connsiteY2" fmla="*/ 24982 h 996347"/>
                <a:gd name="connsiteX3" fmla="*/ 1714859 w 1843514"/>
                <a:gd name="connsiteY3" fmla="*/ 524715 h 996347"/>
                <a:gd name="connsiteX4" fmla="*/ 1829576 w 1843514"/>
                <a:gd name="connsiteY4" fmla="*/ 902966 h 996347"/>
                <a:gd name="connsiteX5" fmla="*/ 1806713 w 1843514"/>
                <a:gd name="connsiteY5" fmla="*/ 991978 h 996347"/>
                <a:gd name="connsiteX6" fmla="*/ 1394036 w 1843514"/>
                <a:gd name="connsiteY6" fmla="*/ 916730 h 996347"/>
                <a:gd name="connsiteX7" fmla="*/ 392638 w 1843514"/>
                <a:gd name="connsiteY7" fmla="*/ 729684 h 996347"/>
                <a:gd name="connsiteX8" fmla="*/ 80855 w 1843514"/>
                <a:gd name="connsiteY8" fmla="*/ 681433 h 996347"/>
                <a:gd name="connsiteX9" fmla="*/ 21358 w 1843514"/>
                <a:gd name="connsiteY9" fmla="*/ 597202 h 996347"/>
                <a:gd name="connsiteX0" fmla="*/ 21358 w 1843514"/>
                <a:gd name="connsiteY0" fmla="*/ 597202 h 996347"/>
                <a:gd name="connsiteX1" fmla="*/ 372442 w 1843514"/>
                <a:gd name="connsiteY1" fmla="*/ 139137 h 996347"/>
                <a:gd name="connsiteX2" fmla="*/ 1237298 w 1843514"/>
                <a:gd name="connsiteY2" fmla="*/ 24982 h 996347"/>
                <a:gd name="connsiteX3" fmla="*/ 1714859 w 1843514"/>
                <a:gd name="connsiteY3" fmla="*/ 524715 h 996347"/>
                <a:gd name="connsiteX4" fmla="*/ 1829576 w 1843514"/>
                <a:gd name="connsiteY4" fmla="*/ 902966 h 996347"/>
                <a:gd name="connsiteX5" fmla="*/ 1806713 w 1843514"/>
                <a:gd name="connsiteY5" fmla="*/ 991978 h 996347"/>
                <a:gd name="connsiteX6" fmla="*/ 1394036 w 1843514"/>
                <a:gd name="connsiteY6" fmla="*/ 916730 h 996347"/>
                <a:gd name="connsiteX7" fmla="*/ 392638 w 1843514"/>
                <a:gd name="connsiteY7" fmla="*/ 729684 h 996347"/>
                <a:gd name="connsiteX8" fmla="*/ 80855 w 1843514"/>
                <a:gd name="connsiteY8" fmla="*/ 681433 h 996347"/>
                <a:gd name="connsiteX9" fmla="*/ 21358 w 1843514"/>
                <a:gd name="connsiteY9" fmla="*/ 597202 h 996347"/>
                <a:gd name="connsiteX0" fmla="*/ 9840 w 1948135"/>
                <a:gd name="connsiteY0" fmla="*/ 573511 h 993588"/>
                <a:gd name="connsiteX1" fmla="*/ 477063 w 1948135"/>
                <a:gd name="connsiteY1" fmla="*/ 136378 h 993588"/>
                <a:gd name="connsiteX2" fmla="*/ 1341919 w 1948135"/>
                <a:gd name="connsiteY2" fmla="*/ 22223 h 993588"/>
                <a:gd name="connsiteX3" fmla="*/ 1819480 w 1948135"/>
                <a:gd name="connsiteY3" fmla="*/ 521956 h 993588"/>
                <a:gd name="connsiteX4" fmla="*/ 1934197 w 1948135"/>
                <a:gd name="connsiteY4" fmla="*/ 900207 h 993588"/>
                <a:gd name="connsiteX5" fmla="*/ 1911334 w 1948135"/>
                <a:gd name="connsiteY5" fmla="*/ 989219 h 993588"/>
                <a:gd name="connsiteX6" fmla="*/ 1498657 w 1948135"/>
                <a:gd name="connsiteY6" fmla="*/ 913971 h 993588"/>
                <a:gd name="connsiteX7" fmla="*/ 497259 w 1948135"/>
                <a:gd name="connsiteY7" fmla="*/ 726925 h 993588"/>
                <a:gd name="connsiteX8" fmla="*/ 185476 w 1948135"/>
                <a:gd name="connsiteY8" fmla="*/ 678674 h 993588"/>
                <a:gd name="connsiteX9" fmla="*/ 9840 w 1948135"/>
                <a:gd name="connsiteY9" fmla="*/ 573511 h 993588"/>
                <a:gd name="connsiteX0" fmla="*/ 45764 w 1984059"/>
                <a:gd name="connsiteY0" fmla="*/ 573511 h 993588"/>
                <a:gd name="connsiteX1" fmla="*/ 512987 w 1984059"/>
                <a:gd name="connsiteY1" fmla="*/ 136378 h 993588"/>
                <a:gd name="connsiteX2" fmla="*/ 1377843 w 1984059"/>
                <a:gd name="connsiteY2" fmla="*/ 22223 h 993588"/>
                <a:gd name="connsiteX3" fmla="*/ 1855404 w 1984059"/>
                <a:gd name="connsiteY3" fmla="*/ 521956 h 993588"/>
                <a:gd name="connsiteX4" fmla="*/ 1970121 w 1984059"/>
                <a:gd name="connsiteY4" fmla="*/ 900207 h 993588"/>
                <a:gd name="connsiteX5" fmla="*/ 1947258 w 1984059"/>
                <a:gd name="connsiteY5" fmla="*/ 989219 h 993588"/>
                <a:gd name="connsiteX6" fmla="*/ 1534581 w 1984059"/>
                <a:gd name="connsiteY6" fmla="*/ 913971 h 993588"/>
                <a:gd name="connsiteX7" fmla="*/ 533183 w 1984059"/>
                <a:gd name="connsiteY7" fmla="*/ 726925 h 993588"/>
                <a:gd name="connsiteX8" fmla="*/ 72744 w 1984059"/>
                <a:gd name="connsiteY8" fmla="*/ 645571 h 993588"/>
                <a:gd name="connsiteX9" fmla="*/ 45764 w 1984059"/>
                <a:gd name="connsiteY9" fmla="*/ 573511 h 993588"/>
                <a:gd name="connsiteX0" fmla="*/ 45764 w 1984059"/>
                <a:gd name="connsiteY0" fmla="*/ 534317 h 954394"/>
                <a:gd name="connsiteX1" fmla="*/ 512987 w 1984059"/>
                <a:gd name="connsiteY1" fmla="*/ 97184 h 954394"/>
                <a:gd name="connsiteX2" fmla="*/ 1338355 w 1984059"/>
                <a:gd name="connsiteY2" fmla="*/ 29812 h 954394"/>
                <a:gd name="connsiteX3" fmla="*/ 1855404 w 1984059"/>
                <a:gd name="connsiteY3" fmla="*/ 482762 h 954394"/>
                <a:gd name="connsiteX4" fmla="*/ 1970121 w 1984059"/>
                <a:gd name="connsiteY4" fmla="*/ 861013 h 954394"/>
                <a:gd name="connsiteX5" fmla="*/ 1947258 w 1984059"/>
                <a:gd name="connsiteY5" fmla="*/ 950025 h 954394"/>
                <a:gd name="connsiteX6" fmla="*/ 1534581 w 1984059"/>
                <a:gd name="connsiteY6" fmla="*/ 874777 h 954394"/>
                <a:gd name="connsiteX7" fmla="*/ 533183 w 1984059"/>
                <a:gd name="connsiteY7" fmla="*/ 687731 h 954394"/>
                <a:gd name="connsiteX8" fmla="*/ 72744 w 1984059"/>
                <a:gd name="connsiteY8" fmla="*/ 606377 h 954394"/>
                <a:gd name="connsiteX9" fmla="*/ 45764 w 1984059"/>
                <a:gd name="connsiteY9" fmla="*/ 534317 h 954394"/>
                <a:gd name="connsiteX0" fmla="*/ 45764 w 1984059"/>
                <a:gd name="connsiteY0" fmla="*/ 534317 h 954394"/>
                <a:gd name="connsiteX1" fmla="*/ 512987 w 1984059"/>
                <a:gd name="connsiteY1" fmla="*/ 97184 h 954394"/>
                <a:gd name="connsiteX2" fmla="*/ 1338355 w 1984059"/>
                <a:gd name="connsiteY2" fmla="*/ 29812 h 954394"/>
                <a:gd name="connsiteX3" fmla="*/ 1855404 w 1984059"/>
                <a:gd name="connsiteY3" fmla="*/ 482762 h 954394"/>
                <a:gd name="connsiteX4" fmla="*/ 1970121 w 1984059"/>
                <a:gd name="connsiteY4" fmla="*/ 861013 h 954394"/>
                <a:gd name="connsiteX5" fmla="*/ 1947258 w 1984059"/>
                <a:gd name="connsiteY5" fmla="*/ 950025 h 954394"/>
                <a:gd name="connsiteX6" fmla="*/ 1534581 w 1984059"/>
                <a:gd name="connsiteY6" fmla="*/ 874777 h 954394"/>
                <a:gd name="connsiteX7" fmla="*/ 533183 w 1984059"/>
                <a:gd name="connsiteY7" fmla="*/ 687731 h 954394"/>
                <a:gd name="connsiteX8" fmla="*/ 72744 w 1984059"/>
                <a:gd name="connsiteY8" fmla="*/ 606377 h 954394"/>
                <a:gd name="connsiteX9" fmla="*/ 45764 w 1984059"/>
                <a:gd name="connsiteY9" fmla="*/ 534317 h 954394"/>
                <a:gd name="connsiteX0" fmla="*/ 45764 w 2006048"/>
                <a:gd name="connsiteY0" fmla="*/ 534317 h 965213"/>
                <a:gd name="connsiteX1" fmla="*/ 512987 w 2006048"/>
                <a:gd name="connsiteY1" fmla="*/ 97184 h 965213"/>
                <a:gd name="connsiteX2" fmla="*/ 1338355 w 2006048"/>
                <a:gd name="connsiteY2" fmla="*/ 29812 h 965213"/>
                <a:gd name="connsiteX3" fmla="*/ 1855404 w 2006048"/>
                <a:gd name="connsiteY3" fmla="*/ 482762 h 965213"/>
                <a:gd name="connsiteX4" fmla="*/ 1991773 w 2006048"/>
                <a:gd name="connsiteY4" fmla="*/ 918378 h 965213"/>
                <a:gd name="connsiteX5" fmla="*/ 1947258 w 2006048"/>
                <a:gd name="connsiteY5" fmla="*/ 950025 h 965213"/>
                <a:gd name="connsiteX6" fmla="*/ 1534581 w 2006048"/>
                <a:gd name="connsiteY6" fmla="*/ 874777 h 965213"/>
                <a:gd name="connsiteX7" fmla="*/ 533183 w 2006048"/>
                <a:gd name="connsiteY7" fmla="*/ 687731 h 965213"/>
                <a:gd name="connsiteX8" fmla="*/ 72744 w 2006048"/>
                <a:gd name="connsiteY8" fmla="*/ 606377 h 965213"/>
                <a:gd name="connsiteX9" fmla="*/ 45764 w 2006048"/>
                <a:gd name="connsiteY9" fmla="*/ 534317 h 965213"/>
                <a:gd name="connsiteX0" fmla="*/ 45764 w 2000586"/>
                <a:gd name="connsiteY0" fmla="*/ 534317 h 953030"/>
                <a:gd name="connsiteX1" fmla="*/ 512987 w 2000586"/>
                <a:gd name="connsiteY1" fmla="*/ 97184 h 953030"/>
                <a:gd name="connsiteX2" fmla="*/ 1338355 w 2000586"/>
                <a:gd name="connsiteY2" fmla="*/ 29812 h 953030"/>
                <a:gd name="connsiteX3" fmla="*/ 1855404 w 2000586"/>
                <a:gd name="connsiteY3" fmla="*/ 482762 h 953030"/>
                <a:gd name="connsiteX4" fmla="*/ 1991773 w 2000586"/>
                <a:gd name="connsiteY4" fmla="*/ 918378 h 953030"/>
                <a:gd name="connsiteX5" fmla="*/ 1947258 w 2000586"/>
                <a:gd name="connsiteY5" fmla="*/ 950025 h 953030"/>
                <a:gd name="connsiteX6" fmla="*/ 1534581 w 2000586"/>
                <a:gd name="connsiteY6" fmla="*/ 874777 h 953030"/>
                <a:gd name="connsiteX7" fmla="*/ 533183 w 2000586"/>
                <a:gd name="connsiteY7" fmla="*/ 687731 h 953030"/>
                <a:gd name="connsiteX8" fmla="*/ 72744 w 2000586"/>
                <a:gd name="connsiteY8" fmla="*/ 606377 h 953030"/>
                <a:gd name="connsiteX9" fmla="*/ 45764 w 2000586"/>
                <a:gd name="connsiteY9" fmla="*/ 534317 h 953030"/>
                <a:gd name="connsiteX0" fmla="*/ 45764 w 2000586"/>
                <a:gd name="connsiteY0" fmla="*/ 539083 h 957796"/>
                <a:gd name="connsiteX1" fmla="*/ 512987 w 2000586"/>
                <a:gd name="connsiteY1" fmla="*/ 101950 h 957796"/>
                <a:gd name="connsiteX2" fmla="*/ 1302659 w 2000586"/>
                <a:gd name="connsiteY2" fmla="*/ 28602 h 957796"/>
                <a:gd name="connsiteX3" fmla="*/ 1855404 w 2000586"/>
                <a:gd name="connsiteY3" fmla="*/ 487528 h 957796"/>
                <a:gd name="connsiteX4" fmla="*/ 1991773 w 2000586"/>
                <a:gd name="connsiteY4" fmla="*/ 923144 h 957796"/>
                <a:gd name="connsiteX5" fmla="*/ 1947258 w 2000586"/>
                <a:gd name="connsiteY5" fmla="*/ 954791 h 957796"/>
                <a:gd name="connsiteX6" fmla="*/ 1534581 w 2000586"/>
                <a:gd name="connsiteY6" fmla="*/ 879543 h 957796"/>
                <a:gd name="connsiteX7" fmla="*/ 533183 w 2000586"/>
                <a:gd name="connsiteY7" fmla="*/ 692497 h 957796"/>
                <a:gd name="connsiteX8" fmla="*/ 72744 w 2000586"/>
                <a:gd name="connsiteY8" fmla="*/ 611143 h 957796"/>
                <a:gd name="connsiteX9" fmla="*/ 45764 w 2000586"/>
                <a:gd name="connsiteY9" fmla="*/ 539083 h 957796"/>
                <a:gd name="connsiteX0" fmla="*/ 45764 w 2006017"/>
                <a:gd name="connsiteY0" fmla="*/ 538435 h 970879"/>
                <a:gd name="connsiteX1" fmla="*/ 512987 w 2006017"/>
                <a:gd name="connsiteY1" fmla="*/ 101302 h 970879"/>
                <a:gd name="connsiteX2" fmla="*/ 1302659 w 2006017"/>
                <a:gd name="connsiteY2" fmla="*/ 27954 h 970879"/>
                <a:gd name="connsiteX3" fmla="*/ 1836757 w 2006017"/>
                <a:gd name="connsiteY3" fmla="*/ 478081 h 970879"/>
                <a:gd name="connsiteX4" fmla="*/ 1991773 w 2006017"/>
                <a:gd name="connsiteY4" fmla="*/ 922496 h 970879"/>
                <a:gd name="connsiteX5" fmla="*/ 1947258 w 2006017"/>
                <a:gd name="connsiteY5" fmla="*/ 954143 h 970879"/>
                <a:gd name="connsiteX6" fmla="*/ 1534581 w 2006017"/>
                <a:gd name="connsiteY6" fmla="*/ 878895 h 970879"/>
                <a:gd name="connsiteX7" fmla="*/ 533183 w 2006017"/>
                <a:gd name="connsiteY7" fmla="*/ 691849 h 970879"/>
                <a:gd name="connsiteX8" fmla="*/ 72744 w 2006017"/>
                <a:gd name="connsiteY8" fmla="*/ 610495 h 970879"/>
                <a:gd name="connsiteX9" fmla="*/ 45764 w 2006017"/>
                <a:gd name="connsiteY9" fmla="*/ 538435 h 970879"/>
                <a:gd name="connsiteX0" fmla="*/ 45764 w 2001312"/>
                <a:gd name="connsiteY0" fmla="*/ 538435 h 968966"/>
                <a:gd name="connsiteX1" fmla="*/ 512987 w 2001312"/>
                <a:gd name="connsiteY1" fmla="*/ 101302 h 968966"/>
                <a:gd name="connsiteX2" fmla="*/ 1302659 w 2001312"/>
                <a:gd name="connsiteY2" fmla="*/ 27954 h 968966"/>
                <a:gd name="connsiteX3" fmla="*/ 1836757 w 2001312"/>
                <a:gd name="connsiteY3" fmla="*/ 478081 h 968966"/>
                <a:gd name="connsiteX4" fmla="*/ 1991773 w 2001312"/>
                <a:gd name="connsiteY4" fmla="*/ 922496 h 968966"/>
                <a:gd name="connsiteX5" fmla="*/ 1947258 w 2001312"/>
                <a:gd name="connsiteY5" fmla="*/ 954143 h 968966"/>
                <a:gd name="connsiteX6" fmla="*/ 1534581 w 2001312"/>
                <a:gd name="connsiteY6" fmla="*/ 878895 h 968966"/>
                <a:gd name="connsiteX7" fmla="*/ 533183 w 2001312"/>
                <a:gd name="connsiteY7" fmla="*/ 691849 h 968966"/>
                <a:gd name="connsiteX8" fmla="*/ 72744 w 2001312"/>
                <a:gd name="connsiteY8" fmla="*/ 610495 h 968966"/>
                <a:gd name="connsiteX9" fmla="*/ 45764 w 2001312"/>
                <a:gd name="connsiteY9" fmla="*/ 538435 h 968966"/>
                <a:gd name="connsiteX0" fmla="*/ 45764 w 1997670"/>
                <a:gd name="connsiteY0" fmla="*/ 538435 h 954720"/>
                <a:gd name="connsiteX1" fmla="*/ 512987 w 1997670"/>
                <a:gd name="connsiteY1" fmla="*/ 101302 h 954720"/>
                <a:gd name="connsiteX2" fmla="*/ 1302659 w 1997670"/>
                <a:gd name="connsiteY2" fmla="*/ 27954 h 954720"/>
                <a:gd name="connsiteX3" fmla="*/ 1836757 w 1997670"/>
                <a:gd name="connsiteY3" fmla="*/ 478081 h 954720"/>
                <a:gd name="connsiteX4" fmla="*/ 1991773 w 1997670"/>
                <a:gd name="connsiteY4" fmla="*/ 922496 h 954720"/>
                <a:gd name="connsiteX5" fmla="*/ 1947258 w 1997670"/>
                <a:gd name="connsiteY5" fmla="*/ 954143 h 954720"/>
                <a:gd name="connsiteX6" fmla="*/ 1534581 w 1997670"/>
                <a:gd name="connsiteY6" fmla="*/ 878895 h 954720"/>
                <a:gd name="connsiteX7" fmla="*/ 533183 w 1997670"/>
                <a:gd name="connsiteY7" fmla="*/ 691849 h 954720"/>
                <a:gd name="connsiteX8" fmla="*/ 72744 w 1997670"/>
                <a:gd name="connsiteY8" fmla="*/ 610495 h 954720"/>
                <a:gd name="connsiteX9" fmla="*/ 45764 w 1997670"/>
                <a:gd name="connsiteY9" fmla="*/ 538435 h 954720"/>
                <a:gd name="connsiteX0" fmla="*/ 44343 w 1996249"/>
                <a:gd name="connsiteY0" fmla="*/ 538435 h 954720"/>
                <a:gd name="connsiteX1" fmla="*/ 511566 w 1996249"/>
                <a:gd name="connsiteY1" fmla="*/ 101302 h 954720"/>
                <a:gd name="connsiteX2" fmla="*/ 1301238 w 1996249"/>
                <a:gd name="connsiteY2" fmla="*/ 27954 h 954720"/>
                <a:gd name="connsiteX3" fmla="*/ 1835336 w 1996249"/>
                <a:gd name="connsiteY3" fmla="*/ 478081 h 954720"/>
                <a:gd name="connsiteX4" fmla="*/ 1990352 w 1996249"/>
                <a:gd name="connsiteY4" fmla="*/ 922496 h 954720"/>
                <a:gd name="connsiteX5" fmla="*/ 1945837 w 1996249"/>
                <a:gd name="connsiteY5" fmla="*/ 954143 h 954720"/>
                <a:gd name="connsiteX6" fmla="*/ 1533160 w 1996249"/>
                <a:gd name="connsiteY6" fmla="*/ 878895 h 954720"/>
                <a:gd name="connsiteX7" fmla="*/ 531762 w 1996249"/>
                <a:gd name="connsiteY7" fmla="*/ 691849 h 954720"/>
                <a:gd name="connsiteX8" fmla="*/ 71323 w 1996249"/>
                <a:gd name="connsiteY8" fmla="*/ 610495 h 954720"/>
                <a:gd name="connsiteX9" fmla="*/ 44343 w 1996249"/>
                <a:gd name="connsiteY9" fmla="*/ 538435 h 954720"/>
                <a:gd name="connsiteX0" fmla="*/ 38388 w 1990294"/>
                <a:gd name="connsiteY0" fmla="*/ 538435 h 954720"/>
                <a:gd name="connsiteX1" fmla="*/ 505611 w 1990294"/>
                <a:gd name="connsiteY1" fmla="*/ 101302 h 954720"/>
                <a:gd name="connsiteX2" fmla="*/ 1295283 w 1990294"/>
                <a:gd name="connsiteY2" fmla="*/ 27954 h 954720"/>
                <a:gd name="connsiteX3" fmla="*/ 1829381 w 1990294"/>
                <a:gd name="connsiteY3" fmla="*/ 478081 h 954720"/>
                <a:gd name="connsiteX4" fmla="*/ 1984397 w 1990294"/>
                <a:gd name="connsiteY4" fmla="*/ 922496 h 954720"/>
                <a:gd name="connsiteX5" fmla="*/ 1939882 w 1990294"/>
                <a:gd name="connsiteY5" fmla="*/ 954143 h 954720"/>
                <a:gd name="connsiteX6" fmla="*/ 1527205 w 1990294"/>
                <a:gd name="connsiteY6" fmla="*/ 878895 h 954720"/>
                <a:gd name="connsiteX7" fmla="*/ 525807 w 1990294"/>
                <a:gd name="connsiteY7" fmla="*/ 691849 h 954720"/>
                <a:gd name="connsiteX8" fmla="*/ 65368 w 1990294"/>
                <a:gd name="connsiteY8" fmla="*/ 610495 h 954720"/>
                <a:gd name="connsiteX9" fmla="*/ 38388 w 1990294"/>
                <a:gd name="connsiteY9" fmla="*/ 538435 h 954720"/>
                <a:gd name="connsiteX0" fmla="*/ 33188 w 1985094"/>
                <a:gd name="connsiteY0" fmla="*/ 538435 h 954720"/>
                <a:gd name="connsiteX1" fmla="*/ 500411 w 1985094"/>
                <a:gd name="connsiteY1" fmla="*/ 101302 h 954720"/>
                <a:gd name="connsiteX2" fmla="*/ 1290083 w 1985094"/>
                <a:gd name="connsiteY2" fmla="*/ 27954 h 954720"/>
                <a:gd name="connsiteX3" fmla="*/ 1824181 w 1985094"/>
                <a:gd name="connsiteY3" fmla="*/ 478081 h 954720"/>
                <a:gd name="connsiteX4" fmla="*/ 1979197 w 1985094"/>
                <a:gd name="connsiteY4" fmla="*/ 922496 h 954720"/>
                <a:gd name="connsiteX5" fmla="*/ 1934682 w 1985094"/>
                <a:gd name="connsiteY5" fmla="*/ 954143 h 954720"/>
                <a:gd name="connsiteX6" fmla="*/ 1522005 w 1985094"/>
                <a:gd name="connsiteY6" fmla="*/ 878895 h 954720"/>
                <a:gd name="connsiteX7" fmla="*/ 520607 w 1985094"/>
                <a:gd name="connsiteY7" fmla="*/ 691849 h 954720"/>
                <a:gd name="connsiteX8" fmla="*/ 60168 w 1985094"/>
                <a:gd name="connsiteY8" fmla="*/ 610495 h 954720"/>
                <a:gd name="connsiteX9" fmla="*/ 33188 w 1985094"/>
                <a:gd name="connsiteY9" fmla="*/ 538435 h 9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5094" h="954720">
                  <a:moveTo>
                    <a:pt x="33188" y="538435"/>
                  </a:moveTo>
                  <a:cubicBezTo>
                    <a:pt x="88814" y="464808"/>
                    <a:pt x="290929" y="186382"/>
                    <a:pt x="500411" y="101302"/>
                  </a:cubicBezTo>
                  <a:cubicBezTo>
                    <a:pt x="709894" y="16222"/>
                    <a:pt x="1069455" y="-34842"/>
                    <a:pt x="1290083" y="27954"/>
                  </a:cubicBezTo>
                  <a:cubicBezTo>
                    <a:pt x="1510711" y="90750"/>
                    <a:pt x="1709329" y="328991"/>
                    <a:pt x="1824181" y="478081"/>
                  </a:cubicBezTo>
                  <a:cubicBezTo>
                    <a:pt x="1939033" y="627171"/>
                    <a:pt x="1968978" y="889429"/>
                    <a:pt x="1979197" y="922496"/>
                  </a:cubicBezTo>
                  <a:cubicBezTo>
                    <a:pt x="1989416" y="955563"/>
                    <a:pt x="1992690" y="955931"/>
                    <a:pt x="1934682" y="954143"/>
                  </a:cubicBezTo>
                  <a:cubicBezTo>
                    <a:pt x="1876674" y="952355"/>
                    <a:pt x="1522005" y="878895"/>
                    <a:pt x="1522005" y="878895"/>
                  </a:cubicBezTo>
                  <a:lnTo>
                    <a:pt x="520607" y="691849"/>
                  </a:lnTo>
                  <a:cubicBezTo>
                    <a:pt x="296090" y="649646"/>
                    <a:pt x="124891" y="627844"/>
                    <a:pt x="60168" y="610495"/>
                  </a:cubicBezTo>
                  <a:cubicBezTo>
                    <a:pt x="-4555" y="593146"/>
                    <a:pt x="-22438" y="612062"/>
                    <a:pt x="33188" y="538435"/>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2DABA67-6DFE-0C29-1BE0-521A08D8AE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7325970">
              <a:off x="1245609" y="5141506"/>
              <a:ext cx="1563560" cy="920486"/>
            </a:xfrm>
            <a:custGeom>
              <a:avLst/>
              <a:gdLst>
                <a:gd name="connsiteX0" fmla="*/ 9881 w 1739875"/>
                <a:gd name="connsiteY0" fmla="*/ 509263 h 754659"/>
                <a:gd name="connsiteX1" fmla="*/ 497935 w 1739875"/>
                <a:gd name="connsiteY1" fmla="*/ 71697 h 754659"/>
                <a:gd name="connsiteX2" fmla="*/ 1120625 w 1739875"/>
                <a:gd name="connsiteY2" fmla="*/ 43648 h 754659"/>
                <a:gd name="connsiteX3" fmla="*/ 1608679 w 1739875"/>
                <a:gd name="connsiteY3" fmla="*/ 503653 h 754659"/>
                <a:gd name="connsiteX4" fmla="*/ 1737705 w 1739875"/>
                <a:gd name="connsiteY4" fmla="*/ 744875 h 754659"/>
                <a:gd name="connsiteX5" fmla="*/ 1535751 w 1739875"/>
                <a:gd name="connsiteY5" fmla="*/ 711216 h 754659"/>
                <a:gd name="connsiteX6" fmla="*/ 284762 w 1739875"/>
                <a:gd name="connsiteY6" fmla="*/ 559751 h 754659"/>
                <a:gd name="connsiteX7" fmla="*/ 9881 w 1739875"/>
                <a:gd name="connsiteY7" fmla="*/ 509263 h 754659"/>
                <a:gd name="connsiteX0" fmla="*/ 9881 w 1745871"/>
                <a:gd name="connsiteY0" fmla="*/ 509263 h 755689"/>
                <a:gd name="connsiteX1" fmla="*/ 497935 w 1745871"/>
                <a:gd name="connsiteY1" fmla="*/ 71697 h 755689"/>
                <a:gd name="connsiteX2" fmla="*/ 1120625 w 1745871"/>
                <a:gd name="connsiteY2" fmla="*/ 43648 h 755689"/>
                <a:gd name="connsiteX3" fmla="*/ 1608679 w 1745871"/>
                <a:gd name="connsiteY3" fmla="*/ 503653 h 755689"/>
                <a:gd name="connsiteX4" fmla="*/ 1737705 w 1745871"/>
                <a:gd name="connsiteY4" fmla="*/ 744875 h 755689"/>
                <a:gd name="connsiteX5" fmla="*/ 1426819 w 1745871"/>
                <a:gd name="connsiteY5" fmla="*/ 716950 h 755689"/>
                <a:gd name="connsiteX6" fmla="*/ 284762 w 1745871"/>
                <a:gd name="connsiteY6" fmla="*/ 559751 h 755689"/>
                <a:gd name="connsiteX7" fmla="*/ 9881 w 1745871"/>
                <a:gd name="connsiteY7" fmla="*/ 509263 h 755689"/>
                <a:gd name="connsiteX0" fmla="*/ 9881 w 1864671"/>
                <a:gd name="connsiteY0" fmla="*/ 509263 h 855937"/>
                <a:gd name="connsiteX1" fmla="*/ 497935 w 1864671"/>
                <a:gd name="connsiteY1" fmla="*/ 71697 h 855937"/>
                <a:gd name="connsiteX2" fmla="*/ 1120625 w 1864671"/>
                <a:gd name="connsiteY2" fmla="*/ 43648 h 855937"/>
                <a:gd name="connsiteX3" fmla="*/ 1608679 w 1864671"/>
                <a:gd name="connsiteY3" fmla="*/ 503653 h 855937"/>
                <a:gd name="connsiteX4" fmla="*/ 1860911 w 1864671"/>
                <a:gd name="connsiteY4" fmla="*/ 851040 h 855937"/>
                <a:gd name="connsiteX5" fmla="*/ 1426819 w 1864671"/>
                <a:gd name="connsiteY5" fmla="*/ 716950 h 855937"/>
                <a:gd name="connsiteX6" fmla="*/ 284762 w 1864671"/>
                <a:gd name="connsiteY6" fmla="*/ 559751 h 855937"/>
                <a:gd name="connsiteX7" fmla="*/ 9881 w 1864671"/>
                <a:gd name="connsiteY7" fmla="*/ 509263 h 855937"/>
                <a:gd name="connsiteX0" fmla="*/ 9881 w 1876754"/>
                <a:gd name="connsiteY0" fmla="*/ 501512 h 853026"/>
                <a:gd name="connsiteX1" fmla="*/ 497935 w 1876754"/>
                <a:gd name="connsiteY1" fmla="*/ 63946 h 853026"/>
                <a:gd name="connsiteX2" fmla="*/ 1120625 w 1876754"/>
                <a:gd name="connsiteY2" fmla="*/ 35897 h 853026"/>
                <a:gd name="connsiteX3" fmla="*/ 1718468 w 1876754"/>
                <a:gd name="connsiteY3" fmla="*/ 385272 h 853026"/>
                <a:gd name="connsiteX4" fmla="*/ 1860911 w 1876754"/>
                <a:gd name="connsiteY4" fmla="*/ 843289 h 853026"/>
                <a:gd name="connsiteX5" fmla="*/ 1426819 w 1876754"/>
                <a:gd name="connsiteY5" fmla="*/ 709199 h 853026"/>
                <a:gd name="connsiteX6" fmla="*/ 284762 w 1876754"/>
                <a:gd name="connsiteY6" fmla="*/ 552000 h 853026"/>
                <a:gd name="connsiteX7" fmla="*/ 9881 w 1876754"/>
                <a:gd name="connsiteY7" fmla="*/ 501512 h 853026"/>
                <a:gd name="connsiteX0" fmla="*/ 9881 w 1874221"/>
                <a:gd name="connsiteY0" fmla="*/ 623010 h 974525"/>
                <a:gd name="connsiteX1" fmla="*/ 497935 w 1874221"/>
                <a:gd name="connsiteY1" fmla="*/ 185444 h 974525"/>
                <a:gd name="connsiteX2" fmla="*/ 1272410 w 1874221"/>
                <a:gd name="connsiteY2" fmla="*/ 12874 h 974525"/>
                <a:gd name="connsiteX3" fmla="*/ 1718468 w 1874221"/>
                <a:gd name="connsiteY3" fmla="*/ 506770 h 974525"/>
                <a:gd name="connsiteX4" fmla="*/ 1860911 w 1874221"/>
                <a:gd name="connsiteY4" fmla="*/ 964787 h 974525"/>
                <a:gd name="connsiteX5" fmla="*/ 1426819 w 1874221"/>
                <a:gd name="connsiteY5" fmla="*/ 830697 h 974525"/>
                <a:gd name="connsiteX6" fmla="*/ 284762 w 1874221"/>
                <a:gd name="connsiteY6" fmla="*/ 673498 h 974525"/>
                <a:gd name="connsiteX7" fmla="*/ 9881 w 1874221"/>
                <a:gd name="connsiteY7" fmla="*/ 623010 h 974525"/>
                <a:gd name="connsiteX0" fmla="*/ 4712 w 1869052"/>
                <a:gd name="connsiteY0" fmla="*/ 633304 h 984819"/>
                <a:gd name="connsiteX1" fmla="*/ 402385 w 1869052"/>
                <a:gd name="connsiteY1" fmla="*/ 137323 h 984819"/>
                <a:gd name="connsiteX2" fmla="*/ 1267241 w 1869052"/>
                <a:gd name="connsiteY2" fmla="*/ 23168 h 984819"/>
                <a:gd name="connsiteX3" fmla="*/ 1713299 w 1869052"/>
                <a:gd name="connsiteY3" fmla="*/ 517064 h 984819"/>
                <a:gd name="connsiteX4" fmla="*/ 1855742 w 1869052"/>
                <a:gd name="connsiteY4" fmla="*/ 975081 h 984819"/>
                <a:gd name="connsiteX5" fmla="*/ 1421650 w 1869052"/>
                <a:gd name="connsiteY5" fmla="*/ 840991 h 984819"/>
                <a:gd name="connsiteX6" fmla="*/ 279593 w 1869052"/>
                <a:gd name="connsiteY6" fmla="*/ 683792 h 984819"/>
                <a:gd name="connsiteX7" fmla="*/ 4712 w 1869052"/>
                <a:gd name="connsiteY7" fmla="*/ 633304 h 984819"/>
                <a:gd name="connsiteX0" fmla="*/ 4712 w 1870440"/>
                <a:gd name="connsiteY0" fmla="*/ 633304 h 991310"/>
                <a:gd name="connsiteX1" fmla="*/ 402385 w 1870440"/>
                <a:gd name="connsiteY1" fmla="*/ 137323 h 991310"/>
                <a:gd name="connsiteX2" fmla="*/ 1267241 w 1870440"/>
                <a:gd name="connsiteY2" fmla="*/ 23168 h 991310"/>
                <a:gd name="connsiteX3" fmla="*/ 1713299 w 1870440"/>
                <a:gd name="connsiteY3" fmla="*/ 517064 h 991310"/>
                <a:gd name="connsiteX4" fmla="*/ 1855742 w 1870440"/>
                <a:gd name="connsiteY4" fmla="*/ 975081 h 991310"/>
                <a:gd name="connsiteX5" fmla="*/ 1399477 w 1870440"/>
                <a:gd name="connsiteY5" fmla="*/ 896414 h 991310"/>
                <a:gd name="connsiteX6" fmla="*/ 279593 w 1870440"/>
                <a:gd name="connsiteY6" fmla="*/ 683792 h 991310"/>
                <a:gd name="connsiteX7" fmla="*/ 4712 w 1870440"/>
                <a:gd name="connsiteY7" fmla="*/ 633304 h 991310"/>
                <a:gd name="connsiteX0" fmla="*/ 44 w 1865772"/>
                <a:gd name="connsiteY0" fmla="*/ 633304 h 991310"/>
                <a:gd name="connsiteX1" fmla="*/ 397717 w 1865772"/>
                <a:gd name="connsiteY1" fmla="*/ 137323 h 991310"/>
                <a:gd name="connsiteX2" fmla="*/ 1262573 w 1865772"/>
                <a:gd name="connsiteY2" fmla="*/ 23168 h 991310"/>
                <a:gd name="connsiteX3" fmla="*/ 1708631 w 1865772"/>
                <a:gd name="connsiteY3" fmla="*/ 517064 h 991310"/>
                <a:gd name="connsiteX4" fmla="*/ 1851074 w 1865772"/>
                <a:gd name="connsiteY4" fmla="*/ 975081 h 991310"/>
                <a:gd name="connsiteX5" fmla="*/ 1394809 w 1865772"/>
                <a:gd name="connsiteY5" fmla="*/ 896414 h 991310"/>
                <a:gd name="connsiteX6" fmla="*/ 417748 w 1865772"/>
                <a:gd name="connsiteY6" fmla="*/ 716201 h 991310"/>
                <a:gd name="connsiteX7" fmla="*/ 44 w 1865772"/>
                <a:gd name="connsiteY7" fmla="*/ 633304 h 991310"/>
                <a:gd name="connsiteX0" fmla="*/ 44 w 1865772"/>
                <a:gd name="connsiteY0" fmla="*/ 633304 h 991310"/>
                <a:gd name="connsiteX1" fmla="*/ 397717 w 1865772"/>
                <a:gd name="connsiteY1" fmla="*/ 137323 h 991310"/>
                <a:gd name="connsiteX2" fmla="*/ 1262573 w 1865772"/>
                <a:gd name="connsiteY2" fmla="*/ 23168 h 991310"/>
                <a:gd name="connsiteX3" fmla="*/ 1708631 w 1865772"/>
                <a:gd name="connsiteY3" fmla="*/ 517064 h 991310"/>
                <a:gd name="connsiteX4" fmla="*/ 1851074 w 1865772"/>
                <a:gd name="connsiteY4" fmla="*/ 975081 h 991310"/>
                <a:gd name="connsiteX5" fmla="*/ 1394809 w 1865772"/>
                <a:gd name="connsiteY5" fmla="*/ 896414 h 991310"/>
                <a:gd name="connsiteX6" fmla="*/ 417748 w 1865772"/>
                <a:gd name="connsiteY6" fmla="*/ 716201 h 991310"/>
                <a:gd name="connsiteX7" fmla="*/ 44 w 1865772"/>
                <a:gd name="connsiteY7" fmla="*/ 633304 h 991310"/>
                <a:gd name="connsiteX0" fmla="*/ 46 w 1853519"/>
                <a:gd name="connsiteY0" fmla="*/ 578483 h 990076"/>
                <a:gd name="connsiteX1" fmla="*/ 385464 w 1853519"/>
                <a:gd name="connsiteY1" fmla="*/ 136089 h 990076"/>
                <a:gd name="connsiteX2" fmla="*/ 1250320 w 1853519"/>
                <a:gd name="connsiteY2" fmla="*/ 21934 h 990076"/>
                <a:gd name="connsiteX3" fmla="*/ 1696378 w 1853519"/>
                <a:gd name="connsiteY3" fmla="*/ 515830 h 990076"/>
                <a:gd name="connsiteX4" fmla="*/ 1838821 w 1853519"/>
                <a:gd name="connsiteY4" fmla="*/ 973847 h 990076"/>
                <a:gd name="connsiteX5" fmla="*/ 1382556 w 1853519"/>
                <a:gd name="connsiteY5" fmla="*/ 895180 h 990076"/>
                <a:gd name="connsiteX6" fmla="*/ 405495 w 1853519"/>
                <a:gd name="connsiteY6" fmla="*/ 714967 h 990076"/>
                <a:gd name="connsiteX7" fmla="*/ 46 w 1853519"/>
                <a:gd name="connsiteY7" fmla="*/ 578483 h 990076"/>
                <a:gd name="connsiteX0" fmla="*/ 34142 w 1887615"/>
                <a:gd name="connsiteY0" fmla="*/ 578483 h 990076"/>
                <a:gd name="connsiteX1" fmla="*/ 419560 w 1887615"/>
                <a:gd name="connsiteY1" fmla="*/ 136089 h 990076"/>
                <a:gd name="connsiteX2" fmla="*/ 1284416 w 1887615"/>
                <a:gd name="connsiteY2" fmla="*/ 21934 h 990076"/>
                <a:gd name="connsiteX3" fmla="*/ 1730474 w 1887615"/>
                <a:gd name="connsiteY3" fmla="*/ 515830 h 990076"/>
                <a:gd name="connsiteX4" fmla="*/ 1872917 w 1887615"/>
                <a:gd name="connsiteY4" fmla="*/ 973847 h 990076"/>
                <a:gd name="connsiteX5" fmla="*/ 1416652 w 1887615"/>
                <a:gd name="connsiteY5" fmla="*/ 895180 h 990076"/>
                <a:gd name="connsiteX6" fmla="*/ 439591 w 1887615"/>
                <a:gd name="connsiteY6" fmla="*/ 714967 h 990076"/>
                <a:gd name="connsiteX7" fmla="*/ 64968 w 1887615"/>
                <a:gd name="connsiteY7" fmla="*/ 666714 h 990076"/>
                <a:gd name="connsiteX8" fmla="*/ 34142 w 1887615"/>
                <a:gd name="connsiteY8" fmla="*/ 578483 h 990076"/>
                <a:gd name="connsiteX0" fmla="*/ 34142 w 1887615"/>
                <a:gd name="connsiteY0" fmla="*/ 578483 h 990076"/>
                <a:gd name="connsiteX1" fmla="*/ 419560 w 1887615"/>
                <a:gd name="connsiteY1" fmla="*/ 136089 h 990076"/>
                <a:gd name="connsiteX2" fmla="*/ 1284416 w 1887615"/>
                <a:gd name="connsiteY2" fmla="*/ 21934 h 990076"/>
                <a:gd name="connsiteX3" fmla="*/ 1730474 w 1887615"/>
                <a:gd name="connsiteY3" fmla="*/ 515830 h 990076"/>
                <a:gd name="connsiteX4" fmla="*/ 1872917 w 1887615"/>
                <a:gd name="connsiteY4" fmla="*/ 973847 h 990076"/>
                <a:gd name="connsiteX5" fmla="*/ 1416652 w 1887615"/>
                <a:gd name="connsiteY5" fmla="*/ 895180 h 990076"/>
                <a:gd name="connsiteX6" fmla="*/ 439756 w 1887615"/>
                <a:gd name="connsiteY6" fmla="*/ 726636 h 990076"/>
                <a:gd name="connsiteX7" fmla="*/ 64968 w 1887615"/>
                <a:gd name="connsiteY7" fmla="*/ 666714 h 990076"/>
                <a:gd name="connsiteX8" fmla="*/ 34142 w 1887615"/>
                <a:gd name="connsiteY8" fmla="*/ 578483 h 990076"/>
                <a:gd name="connsiteX0" fmla="*/ 34142 w 1887615"/>
                <a:gd name="connsiteY0" fmla="*/ 578483 h 990076"/>
                <a:gd name="connsiteX1" fmla="*/ 419560 w 1887615"/>
                <a:gd name="connsiteY1" fmla="*/ 136089 h 990076"/>
                <a:gd name="connsiteX2" fmla="*/ 1284416 w 1887615"/>
                <a:gd name="connsiteY2" fmla="*/ 21934 h 990076"/>
                <a:gd name="connsiteX3" fmla="*/ 1730474 w 1887615"/>
                <a:gd name="connsiteY3" fmla="*/ 515830 h 990076"/>
                <a:gd name="connsiteX4" fmla="*/ 1872917 w 1887615"/>
                <a:gd name="connsiteY4" fmla="*/ 973847 h 990076"/>
                <a:gd name="connsiteX5" fmla="*/ 1416652 w 1887615"/>
                <a:gd name="connsiteY5" fmla="*/ 895180 h 990076"/>
                <a:gd name="connsiteX6" fmla="*/ 439756 w 1887615"/>
                <a:gd name="connsiteY6" fmla="*/ 726636 h 990076"/>
                <a:gd name="connsiteX7" fmla="*/ 64968 w 1887615"/>
                <a:gd name="connsiteY7" fmla="*/ 666714 h 990076"/>
                <a:gd name="connsiteX8" fmla="*/ 34142 w 1887615"/>
                <a:gd name="connsiteY8" fmla="*/ 578483 h 990076"/>
                <a:gd name="connsiteX0" fmla="*/ 34142 w 1893656"/>
                <a:gd name="connsiteY0" fmla="*/ 578887 h 990125"/>
                <a:gd name="connsiteX1" fmla="*/ 419560 w 1893656"/>
                <a:gd name="connsiteY1" fmla="*/ 136493 h 990125"/>
                <a:gd name="connsiteX2" fmla="*/ 1284416 w 1893656"/>
                <a:gd name="connsiteY2" fmla="*/ 22338 h 990125"/>
                <a:gd name="connsiteX3" fmla="*/ 1761977 w 1893656"/>
                <a:gd name="connsiteY3" fmla="*/ 522071 h 990125"/>
                <a:gd name="connsiteX4" fmla="*/ 1872917 w 1893656"/>
                <a:gd name="connsiteY4" fmla="*/ 974251 h 990125"/>
                <a:gd name="connsiteX5" fmla="*/ 1416652 w 1893656"/>
                <a:gd name="connsiteY5" fmla="*/ 895584 h 990125"/>
                <a:gd name="connsiteX6" fmla="*/ 439756 w 1893656"/>
                <a:gd name="connsiteY6" fmla="*/ 727040 h 990125"/>
                <a:gd name="connsiteX7" fmla="*/ 64968 w 1893656"/>
                <a:gd name="connsiteY7" fmla="*/ 667118 h 990125"/>
                <a:gd name="connsiteX8" fmla="*/ 34142 w 1893656"/>
                <a:gd name="connsiteY8" fmla="*/ 578887 h 990125"/>
                <a:gd name="connsiteX0" fmla="*/ 34142 w 1890318"/>
                <a:gd name="connsiteY0" fmla="*/ 578887 h 990125"/>
                <a:gd name="connsiteX1" fmla="*/ 419560 w 1890318"/>
                <a:gd name="connsiteY1" fmla="*/ 136493 h 990125"/>
                <a:gd name="connsiteX2" fmla="*/ 1284416 w 1890318"/>
                <a:gd name="connsiteY2" fmla="*/ 22338 h 990125"/>
                <a:gd name="connsiteX3" fmla="*/ 1761977 w 1890318"/>
                <a:gd name="connsiteY3" fmla="*/ 522071 h 990125"/>
                <a:gd name="connsiteX4" fmla="*/ 1872917 w 1890318"/>
                <a:gd name="connsiteY4" fmla="*/ 974251 h 990125"/>
                <a:gd name="connsiteX5" fmla="*/ 1416652 w 1890318"/>
                <a:gd name="connsiteY5" fmla="*/ 895584 h 990125"/>
                <a:gd name="connsiteX6" fmla="*/ 439756 w 1890318"/>
                <a:gd name="connsiteY6" fmla="*/ 727040 h 990125"/>
                <a:gd name="connsiteX7" fmla="*/ 64968 w 1890318"/>
                <a:gd name="connsiteY7" fmla="*/ 667118 h 990125"/>
                <a:gd name="connsiteX8" fmla="*/ 34142 w 1890318"/>
                <a:gd name="connsiteY8" fmla="*/ 578887 h 990125"/>
                <a:gd name="connsiteX0" fmla="*/ 34142 w 1874108"/>
                <a:gd name="connsiteY0" fmla="*/ 578887 h 987469"/>
                <a:gd name="connsiteX1" fmla="*/ 419560 w 1874108"/>
                <a:gd name="connsiteY1" fmla="*/ 136493 h 987469"/>
                <a:gd name="connsiteX2" fmla="*/ 1284416 w 1874108"/>
                <a:gd name="connsiteY2" fmla="*/ 22338 h 987469"/>
                <a:gd name="connsiteX3" fmla="*/ 1761977 w 1874108"/>
                <a:gd name="connsiteY3" fmla="*/ 522071 h 987469"/>
                <a:gd name="connsiteX4" fmla="*/ 1872917 w 1874108"/>
                <a:gd name="connsiteY4" fmla="*/ 974251 h 987469"/>
                <a:gd name="connsiteX5" fmla="*/ 1416652 w 1874108"/>
                <a:gd name="connsiteY5" fmla="*/ 895584 h 987469"/>
                <a:gd name="connsiteX6" fmla="*/ 439756 w 1874108"/>
                <a:gd name="connsiteY6" fmla="*/ 727040 h 987469"/>
                <a:gd name="connsiteX7" fmla="*/ 64968 w 1874108"/>
                <a:gd name="connsiteY7" fmla="*/ 667118 h 987469"/>
                <a:gd name="connsiteX8" fmla="*/ 34142 w 1874108"/>
                <a:gd name="connsiteY8" fmla="*/ 578887 h 987469"/>
                <a:gd name="connsiteX0" fmla="*/ 34142 w 1874269"/>
                <a:gd name="connsiteY0" fmla="*/ 578887 h 980571"/>
                <a:gd name="connsiteX1" fmla="*/ 419560 w 1874269"/>
                <a:gd name="connsiteY1" fmla="*/ 136493 h 980571"/>
                <a:gd name="connsiteX2" fmla="*/ 1284416 w 1874269"/>
                <a:gd name="connsiteY2" fmla="*/ 22338 h 980571"/>
                <a:gd name="connsiteX3" fmla="*/ 1761977 w 1874269"/>
                <a:gd name="connsiteY3" fmla="*/ 522071 h 980571"/>
                <a:gd name="connsiteX4" fmla="*/ 1872917 w 1874269"/>
                <a:gd name="connsiteY4" fmla="*/ 974251 h 980571"/>
                <a:gd name="connsiteX5" fmla="*/ 1416652 w 1874269"/>
                <a:gd name="connsiteY5" fmla="*/ 895584 h 980571"/>
                <a:gd name="connsiteX6" fmla="*/ 439756 w 1874269"/>
                <a:gd name="connsiteY6" fmla="*/ 727040 h 980571"/>
                <a:gd name="connsiteX7" fmla="*/ 64968 w 1874269"/>
                <a:gd name="connsiteY7" fmla="*/ 667118 h 980571"/>
                <a:gd name="connsiteX8" fmla="*/ 34142 w 1874269"/>
                <a:gd name="connsiteY8" fmla="*/ 578887 h 980571"/>
                <a:gd name="connsiteX0" fmla="*/ 34142 w 1888716"/>
                <a:gd name="connsiteY0" fmla="*/ 578887 h 993099"/>
                <a:gd name="connsiteX1" fmla="*/ 419560 w 1888716"/>
                <a:gd name="connsiteY1" fmla="*/ 136493 h 993099"/>
                <a:gd name="connsiteX2" fmla="*/ 1284416 w 1888716"/>
                <a:gd name="connsiteY2" fmla="*/ 22338 h 993099"/>
                <a:gd name="connsiteX3" fmla="*/ 1761977 w 1888716"/>
                <a:gd name="connsiteY3" fmla="*/ 522071 h 993099"/>
                <a:gd name="connsiteX4" fmla="*/ 1872917 w 1888716"/>
                <a:gd name="connsiteY4" fmla="*/ 974251 h 993099"/>
                <a:gd name="connsiteX5" fmla="*/ 1441154 w 1888716"/>
                <a:gd name="connsiteY5" fmla="*/ 914086 h 993099"/>
                <a:gd name="connsiteX6" fmla="*/ 439756 w 1888716"/>
                <a:gd name="connsiteY6" fmla="*/ 727040 h 993099"/>
                <a:gd name="connsiteX7" fmla="*/ 64968 w 1888716"/>
                <a:gd name="connsiteY7" fmla="*/ 667118 h 993099"/>
                <a:gd name="connsiteX8" fmla="*/ 34142 w 1888716"/>
                <a:gd name="connsiteY8" fmla="*/ 578887 h 993099"/>
                <a:gd name="connsiteX0" fmla="*/ 34142 w 1910942"/>
                <a:gd name="connsiteY0" fmla="*/ 578887 h 974312"/>
                <a:gd name="connsiteX1" fmla="*/ 419560 w 1910942"/>
                <a:gd name="connsiteY1" fmla="*/ 136493 h 974312"/>
                <a:gd name="connsiteX2" fmla="*/ 1284416 w 1910942"/>
                <a:gd name="connsiteY2" fmla="*/ 22338 h 974312"/>
                <a:gd name="connsiteX3" fmla="*/ 1761977 w 1910942"/>
                <a:gd name="connsiteY3" fmla="*/ 522071 h 974312"/>
                <a:gd name="connsiteX4" fmla="*/ 1876694 w 1910942"/>
                <a:gd name="connsiteY4" fmla="*/ 900322 h 974312"/>
                <a:gd name="connsiteX5" fmla="*/ 1872917 w 1910942"/>
                <a:gd name="connsiteY5" fmla="*/ 974251 h 974312"/>
                <a:gd name="connsiteX6" fmla="*/ 1441154 w 1910942"/>
                <a:gd name="connsiteY6" fmla="*/ 914086 h 974312"/>
                <a:gd name="connsiteX7" fmla="*/ 439756 w 1910942"/>
                <a:gd name="connsiteY7" fmla="*/ 727040 h 974312"/>
                <a:gd name="connsiteX8" fmla="*/ 64968 w 1910942"/>
                <a:gd name="connsiteY8" fmla="*/ 667118 h 974312"/>
                <a:gd name="connsiteX9" fmla="*/ 34142 w 1910942"/>
                <a:gd name="connsiteY9" fmla="*/ 578887 h 974312"/>
                <a:gd name="connsiteX0" fmla="*/ 34142 w 1899488"/>
                <a:gd name="connsiteY0" fmla="*/ 578887 h 989383"/>
                <a:gd name="connsiteX1" fmla="*/ 419560 w 1899488"/>
                <a:gd name="connsiteY1" fmla="*/ 136493 h 989383"/>
                <a:gd name="connsiteX2" fmla="*/ 1284416 w 1899488"/>
                <a:gd name="connsiteY2" fmla="*/ 22338 h 989383"/>
                <a:gd name="connsiteX3" fmla="*/ 1761977 w 1899488"/>
                <a:gd name="connsiteY3" fmla="*/ 522071 h 989383"/>
                <a:gd name="connsiteX4" fmla="*/ 1876694 w 1899488"/>
                <a:gd name="connsiteY4" fmla="*/ 900322 h 989383"/>
                <a:gd name="connsiteX5" fmla="*/ 1853831 w 1899488"/>
                <a:gd name="connsiteY5" fmla="*/ 989334 h 989383"/>
                <a:gd name="connsiteX6" fmla="*/ 1441154 w 1899488"/>
                <a:gd name="connsiteY6" fmla="*/ 914086 h 989383"/>
                <a:gd name="connsiteX7" fmla="*/ 439756 w 1899488"/>
                <a:gd name="connsiteY7" fmla="*/ 727040 h 989383"/>
                <a:gd name="connsiteX8" fmla="*/ 64968 w 1899488"/>
                <a:gd name="connsiteY8" fmla="*/ 667118 h 989383"/>
                <a:gd name="connsiteX9" fmla="*/ 34142 w 1899488"/>
                <a:gd name="connsiteY9" fmla="*/ 578887 h 989383"/>
                <a:gd name="connsiteX0" fmla="*/ 34142 w 1890632"/>
                <a:gd name="connsiteY0" fmla="*/ 578887 h 993703"/>
                <a:gd name="connsiteX1" fmla="*/ 419560 w 1890632"/>
                <a:gd name="connsiteY1" fmla="*/ 136493 h 993703"/>
                <a:gd name="connsiteX2" fmla="*/ 1284416 w 1890632"/>
                <a:gd name="connsiteY2" fmla="*/ 22338 h 993703"/>
                <a:gd name="connsiteX3" fmla="*/ 1761977 w 1890632"/>
                <a:gd name="connsiteY3" fmla="*/ 522071 h 993703"/>
                <a:gd name="connsiteX4" fmla="*/ 1876694 w 1890632"/>
                <a:gd name="connsiteY4" fmla="*/ 900322 h 993703"/>
                <a:gd name="connsiteX5" fmla="*/ 1853831 w 1890632"/>
                <a:gd name="connsiteY5" fmla="*/ 989334 h 993703"/>
                <a:gd name="connsiteX6" fmla="*/ 1441154 w 1890632"/>
                <a:gd name="connsiteY6" fmla="*/ 914086 h 993703"/>
                <a:gd name="connsiteX7" fmla="*/ 439756 w 1890632"/>
                <a:gd name="connsiteY7" fmla="*/ 727040 h 993703"/>
                <a:gd name="connsiteX8" fmla="*/ 64968 w 1890632"/>
                <a:gd name="connsiteY8" fmla="*/ 667118 h 993703"/>
                <a:gd name="connsiteX9" fmla="*/ 34142 w 1890632"/>
                <a:gd name="connsiteY9" fmla="*/ 578887 h 993703"/>
                <a:gd name="connsiteX0" fmla="*/ 34142 w 1890632"/>
                <a:gd name="connsiteY0" fmla="*/ 578887 h 993703"/>
                <a:gd name="connsiteX1" fmla="*/ 419560 w 1890632"/>
                <a:gd name="connsiteY1" fmla="*/ 136493 h 993703"/>
                <a:gd name="connsiteX2" fmla="*/ 1284416 w 1890632"/>
                <a:gd name="connsiteY2" fmla="*/ 22338 h 993703"/>
                <a:gd name="connsiteX3" fmla="*/ 1761977 w 1890632"/>
                <a:gd name="connsiteY3" fmla="*/ 522071 h 993703"/>
                <a:gd name="connsiteX4" fmla="*/ 1876694 w 1890632"/>
                <a:gd name="connsiteY4" fmla="*/ 900322 h 993703"/>
                <a:gd name="connsiteX5" fmla="*/ 1853831 w 1890632"/>
                <a:gd name="connsiteY5" fmla="*/ 989334 h 993703"/>
                <a:gd name="connsiteX6" fmla="*/ 1441154 w 1890632"/>
                <a:gd name="connsiteY6" fmla="*/ 914086 h 993703"/>
                <a:gd name="connsiteX7" fmla="*/ 439756 w 1890632"/>
                <a:gd name="connsiteY7" fmla="*/ 727040 h 993703"/>
                <a:gd name="connsiteX8" fmla="*/ 64968 w 1890632"/>
                <a:gd name="connsiteY8" fmla="*/ 667118 h 993703"/>
                <a:gd name="connsiteX9" fmla="*/ 34142 w 1890632"/>
                <a:gd name="connsiteY9" fmla="*/ 578887 h 993703"/>
                <a:gd name="connsiteX0" fmla="*/ 15545 w 1872035"/>
                <a:gd name="connsiteY0" fmla="*/ 578887 h 993703"/>
                <a:gd name="connsiteX1" fmla="*/ 400963 w 1872035"/>
                <a:gd name="connsiteY1" fmla="*/ 136493 h 993703"/>
                <a:gd name="connsiteX2" fmla="*/ 1265819 w 1872035"/>
                <a:gd name="connsiteY2" fmla="*/ 22338 h 993703"/>
                <a:gd name="connsiteX3" fmla="*/ 1743380 w 1872035"/>
                <a:gd name="connsiteY3" fmla="*/ 522071 h 993703"/>
                <a:gd name="connsiteX4" fmla="*/ 1858097 w 1872035"/>
                <a:gd name="connsiteY4" fmla="*/ 900322 h 993703"/>
                <a:gd name="connsiteX5" fmla="*/ 1835234 w 1872035"/>
                <a:gd name="connsiteY5" fmla="*/ 989334 h 993703"/>
                <a:gd name="connsiteX6" fmla="*/ 1422557 w 1872035"/>
                <a:gd name="connsiteY6" fmla="*/ 914086 h 993703"/>
                <a:gd name="connsiteX7" fmla="*/ 421159 w 1872035"/>
                <a:gd name="connsiteY7" fmla="*/ 727040 h 993703"/>
                <a:gd name="connsiteX8" fmla="*/ 109376 w 1872035"/>
                <a:gd name="connsiteY8" fmla="*/ 678789 h 993703"/>
                <a:gd name="connsiteX9" fmla="*/ 15545 w 1872035"/>
                <a:gd name="connsiteY9" fmla="*/ 578887 h 993703"/>
                <a:gd name="connsiteX0" fmla="*/ 21358 w 1843514"/>
                <a:gd name="connsiteY0" fmla="*/ 594911 h 994056"/>
                <a:gd name="connsiteX1" fmla="*/ 372442 w 1843514"/>
                <a:gd name="connsiteY1" fmla="*/ 136846 h 994056"/>
                <a:gd name="connsiteX2" fmla="*/ 1237298 w 1843514"/>
                <a:gd name="connsiteY2" fmla="*/ 22691 h 994056"/>
                <a:gd name="connsiteX3" fmla="*/ 1714859 w 1843514"/>
                <a:gd name="connsiteY3" fmla="*/ 522424 h 994056"/>
                <a:gd name="connsiteX4" fmla="*/ 1829576 w 1843514"/>
                <a:gd name="connsiteY4" fmla="*/ 900675 h 994056"/>
                <a:gd name="connsiteX5" fmla="*/ 1806713 w 1843514"/>
                <a:gd name="connsiteY5" fmla="*/ 989687 h 994056"/>
                <a:gd name="connsiteX6" fmla="*/ 1394036 w 1843514"/>
                <a:gd name="connsiteY6" fmla="*/ 914439 h 994056"/>
                <a:gd name="connsiteX7" fmla="*/ 392638 w 1843514"/>
                <a:gd name="connsiteY7" fmla="*/ 727393 h 994056"/>
                <a:gd name="connsiteX8" fmla="*/ 80855 w 1843514"/>
                <a:gd name="connsiteY8" fmla="*/ 679142 h 994056"/>
                <a:gd name="connsiteX9" fmla="*/ 21358 w 1843514"/>
                <a:gd name="connsiteY9" fmla="*/ 594911 h 994056"/>
                <a:gd name="connsiteX0" fmla="*/ 21358 w 1843514"/>
                <a:gd name="connsiteY0" fmla="*/ 597202 h 996347"/>
                <a:gd name="connsiteX1" fmla="*/ 372442 w 1843514"/>
                <a:gd name="connsiteY1" fmla="*/ 139137 h 996347"/>
                <a:gd name="connsiteX2" fmla="*/ 1237298 w 1843514"/>
                <a:gd name="connsiteY2" fmla="*/ 24982 h 996347"/>
                <a:gd name="connsiteX3" fmla="*/ 1714859 w 1843514"/>
                <a:gd name="connsiteY3" fmla="*/ 524715 h 996347"/>
                <a:gd name="connsiteX4" fmla="*/ 1829576 w 1843514"/>
                <a:gd name="connsiteY4" fmla="*/ 902966 h 996347"/>
                <a:gd name="connsiteX5" fmla="*/ 1806713 w 1843514"/>
                <a:gd name="connsiteY5" fmla="*/ 991978 h 996347"/>
                <a:gd name="connsiteX6" fmla="*/ 1394036 w 1843514"/>
                <a:gd name="connsiteY6" fmla="*/ 916730 h 996347"/>
                <a:gd name="connsiteX7" fmla="*/ 392638 w 1843514"/>
                <a:gd name="connsiteY7" fmla="*/ 729684 h 996347"/>
                <a:gd name="connsiteX8" fmla="*/ 80855 w 1843514"/>
                <a:gd name="connsiteY8" fmla="*/ 681433 h 996347"/>
                <a:gd name="connsiteX9" fmla="*/ 21358 w 1843514"/>
                <a:gd name="connsiteY9" fmla="*/ 597202 h 996347"/>
                <a:gd name="connsiteX0" fmla="*/ 21358 w 1843514"/>
                <a:gd name="connsiteY0" fmla="*/ 597202 h 996347"/>
                <a:gd name="connsiteX1" fmla="*/ 372442 w 1843514"/>
                <a:gd name="connsiteY1" fmla="*/ 139137 h 996347"/>
                <a:gd name="connsiteX2" fmla="*/ 1237298 w 1843514"/>
                <a:gd name="connsiteY2" fmla="*/ 24982 h 996347"/>
                <a:gd name="connsiteX3" fmla="*/ 1714859 w 1843514"/>
                <a:gd name="connsiteY3" fmla="*/ 524715 h 996347"/>
                <a:gd name="connsiteX4" fmla="*/ 1829576 w 1843514"/>
                <a:gd name="connsiteY4" fmla="*/ 902966 h 996347"/>
                <a:gd name="connsiteX5" fmla="*/ 1806713 w 1843514"/>
                <a:gd name="connsiteY5" fmla="*/ 991978 h 996347"/>
                <a:gd name="connsiteX6" fmla="*/ 1394036 w 1843514"/>
                <a:gd name="connsiteY6" fmla="*/ 916730 h 996347"/>
                <a:gd name="connsiteX7" fmla="*/ 392638 w 1843514"/>
                <a:gd name="connsiteY7" fmla="*/ 729684 h 996347"/>
                <a:gd name="connsiteX8" fmla="*/ 80855 w 1843514"/>
                <a:gd name="connsiteY8" fmla="*/ 681433 h 996347"/>
                <a:gd name="connsiteX9" fmla="*/ 21358 w 1843514"/>
                <a:gd name="connsiteY9" fmla="*/ 597202 h 996347"/>
                <a:gd name="connsiteX0" fmla="*/ 9840 w 1948135"/>
                <a:gd name="connsiteY0" fmla="*/ 573511 h 993588"/>
                <a:gd name="connsiteX1" fmla="*/ 477063 w 1948135"/>
                <a:gd name="connsiteY1" fmla="*/ 136378 h 993588"/>
                <a:gd name="connsiteX2" fmla="*/ 1341919 w 1948135"/>
                <a:gd name="connsiteY2" fmla="*/ 22223 h 993588"/>
                <a:gd name="connsiteX3" fmla="*/ 1819480 w 1948135"/>
                <a:gd name="connsiteY3" fmla="*/ 521956 h 993588"/>
                <a:gd name="connsiteX4" fmla="*/ 1934197 w 1948135"/>
                <a:gd name="connsiteY4" fmla="*/ 900207 h 993588"/>
                <a:gd name="connsiteX5" fmla="*/ 1911334 w 1948135"/>
                <a:gd name="connsiteY5" fmla="*/ 989219 h 993588"/>
                <a:gd name="connsiteX6" fmla="*/ 1498657 w 1948135"/>
                <a:gd name="connsiteY6" fmla="*/ 913971 h 993588"/>
                <a:gd name="connsiteX7" fmla="*/ 497259 w 1948135"/>
                <a:gd name="connsiteY7" fmla="*/ 726925 h 993588"/>
                <a:gd name="connsiteX8" fmla="*/ 185476 w 1948135"/>
                <a:gd name="connsiteY8" fmla="*/ 678674 h 993588"/>
                <a:gd name="connsiteX9" fmla="*/ 9840 w 1948135"/>
                <a:gd name="connsiteY9" fmla="*/ 573511 h 993588"/>
                <a:gd name="connsiteX0" fmla="*/ 45764 w 1984059"/>
                <a:gd name="connsiteY0" fmla="*/ 573511 h 993588"/>
                <a:gd name="connsiteX1" fmla="*/ 512987 w 1984059"/>
                <a:gd name="connsiteY1" fmla="*/ 136378 h 993588"/>
                <a:gd name="connsiteX2" fmla="*/ 1377843 w 1984059"/>
                <a:gd name="connsiteY2" fmla="*/ 22223 h 993588"/>
                <a:gd name="connsiteX3" fmla="*/ 1855404 w 1984059"/>
                <a:gd name="connsiteY3" fmla="*/ 521956 h 993588"/>
                <a:gd name="connsiteX4" fmla="*/ 1970121 w 1984059"/>
                <a:gd name="connsiteY4" fmla="*/ 900207 h 993588"/>
                <a:gd name="connsiteX5" fmla="*/ 1947258 w 1984059"/>
                <a:gd name="connsiteY5" fmla="*/ 989219 h 993588"/>
                <a:gd name="connsiteX6" fmla="*/ 1534581 w 1984059"/>
                <a:gd name="connsiteY6" fmla="*/ 913971 h 993588"/>
                <a:gd name="connsiteX7" fmla="*/ 533183 w 1984059"/>
                <a:gd name="connsiteY7" fmla="*/ 726925 h 993588"/>
                <a:gd name="connsiteX8" fmla="*/ 72744 w 1984059"/>
                <a:gd name="connsiteY8" fmla="*/ 645571 h 993588"/>
                <a:gd name="connsiteX9" fmla="*/ 45764 w 1984059"/>
                <a:gd name="connsiteY9" fmla="*/ 573511 h 993588"/>
                <a:gd name="connsiteX0" fmla="*/ 45764 w 1984059"/>
                <a:gd name="connsiteY0" fmla="*/ 534317 h 954394"/>
                <a:gd name="connsiteX1" fmla="*/ 512987 w 1984059"/>
                <a:gd name="connsiteY1" fmla="*/ 97184 h 954394"/>
                <a:gd name="connsiteX2" fmla="*/ 1338355 w 1984059"/>
                <a:gd name="connsiteY2" fmla="*/ 29812 h 954394"/>
                <a:gd name="connsiteX3" fmla="*/ 1855404 w 1984059"/>
                <a:gd name="connsiteY3" fmla="*/ 482762 h 954394"/>
                <a:gd name="connsiteX4" fmla="*/ 1970121 w 1984059"/>
                <a:gd name="connsiteY4" fmla="*/ 861013 h 954394"/>
                <a:gd name="connsiteX5" fmla="*/ 1947258 w 1984059"/>
                <a:gd name="connsiteY5" fmla="*/ 950025 h 954394"/>
                <a:gd name="connsiteX6" fmla="*/ 1534581 w 1984059"/>
                <a:gd name="connsiteY6" fmla="*/ 874777 h 954394"/>
                <a:gd name="connsiteX7" fmla="*/ 533183 w 1984059"/>
                <a:gd name="connsiteY7" fmla="*/ 687731 h 954394"/>
                <a:gd name="connsiteX8" fmla="*/ 72744 w 1984059"/>
                <a:gd name="connsiteY8" fmla="*/ 606377 h 954394"/>
                <a:gd name="connsiteX9" fmla="*/ 45764 w 1984059"/>
                <a:gd name="connsiteY9" fmla="*/ 534317 h 954394"/>
                <a:gd name="connsiteX0" fmla="*/ 45764 w 1984059"/>
                <a:gd name="connsiteY0" fmla="*/ 534317 h 954394"/>
                <a:gd name="connsiteX1" fmla="*/ 512987 w 1984059"/>
                <a:gd name="connsiteY1" fmla="*/ 97184 h 954394"/>
                <a:gd name="connsiteX2" fmla="*/ 1338355 w 1984059"/>
                <a:gd name="connsiteY2" fmla="*/ 29812 h 954394"/>
                <a:gd name="connsiteX3" fmla="*/ 1855404 w 1984059"/>
                <a:gd name="connsiteY3" fmla="*/ 482762 h 954394"/>
                <a:gd name="connsiteX4" fmla="*/ 1970121 w 1984059"/>
                <a:gd name="connsiteY4" fmla="*/ 861013 h 954394"/>
                <a:gd name="connsiteX5" fmla="*/ 1947258 w 1984059"/>
                <a:gd name="connsiteY5" fmla="*/ 950025 h 954394"/>
                <a:gd name="connsiteX6" fmla="*/ 1534581 w 1984059"/>
                <a:gd name="connsiteY6" fmla="*/ 874777 h 954394"/>
                <a:gd name="connsiteX7" fmla="*/ 533183 w 1984059"/>
                <a:gd name="connsiteY7" fmla="*/ 687731 h 954394"/>
                <a:gd name="connsiteX8" fmla="*/ 72744 w 1984059"/>
                <a:gd name="connsiteY8" fmla="*/ 606377 h 954394"/>
                <a:gd name="connsiteX9" fmla="*/ 45764 w 1984059"/>
                <a:gd name="connsiteY9" fmla="*/ 534317 h 954394"/>
                <a:gd name="connsiteX0" fmla="*/ 45764 w 2006048"/>
                <a:gd name="connsiteY0" fmla="*/ 534317 h 965213"/>
                <a:gd name="connsiteX1" fmla="*/ 512987 w 2006048"/>
                <a:gd name="connsiteY1" fmla="*/ 97184 h 965213"/>
                <a:gd name="connsiteX2" fmla="*/ 1338355 w 2006048"/>
                <a:gd name="connsiteY2" fmla="*/ 29812 h 965213"/>
                <a:gd name="connsiteX3" fmla="*/ 1855404 w 2006048"/>
                <a:gd name="connsiteY3" fmla="*/ 482762 h 965213"/>
                <a:gd name="connsiteX4" fmla="*/ 1991773 w 2006048"/>
                <a:gd name="connsiteY4" fmla="*/ 918378 h 965213"/>
                <a:gd name="connsiteX5" fmla="*/ 1947258 w 2006048"/>
                <a:gd name="connsiteY5" fmla="*/ 950025 h 965213"/>
                <a:gd name="connsiteX6" fmla="*/ 1534581 w 2006048"/>
                <a:gd name="connsiteY6" fmla="*/ 874777 h 965213"/>
                <a:gd name="connsiteX7" fmla="*/ 533183 w 2006048"/>
                <a:gd name="connsiteY7" fmla="*/ 687731 h 965213"/>
                <a:gd name="connsiteX8" fmla="*/ 72744 w 2006048"/>
                <a:gd name="connsiteY8" fmla="*/ 606377 h 965213"/>
                <a:gd name="connsiteX9" fmla="*/ 45764 w 2006048"/>
                <a:gd name="connsiteY9" fmla="*/ 534317 h 965213"/>
                <a:gd name="connsiteX0" fmla="*/ 45764 w 2000586"/>
                <a:gd name="connsiteY0" fmla="*/ 534317 h 953030"/>
                <a:gd name="connsiteX1" fmla="*/ 512987 w 2000586"/>
                <a:gd name="connsiteY1" fmla="*/ 97184 h 953030"/>
                <a:gd name="connsiteX2" fmla="*/ 1338355 w 2000586"/>
                <a:gd name="connsiteY2" fmla="*/ 29812 h 953030"/>
                <a:gd name="connsiteX3" fmla="*/ 1855404 w 2000586"/>
                <a:gd name="connsiteY3" fmla="*/ 482762 h 953030"/>
                <a:gd name="connsiteX4" fmla="*/ 1991773 w 2000586"/>
                <a:gd name="connsiteY4" fmla="*/ 918378 h 953030"/>
                <a:gd name="connsiteX5" fmla="*/ 1947258 w 2000586"/>
                <a:gd name="connsiteY5" fmla="*/ 950025 h 953030"/>
                <a:gd name="connsiteX6" fmla="*/ 1534581 w 2000586"/>
                <a:gd name="connsiteY6" fmla="*/ 874777 h 953030"/>
                <a:gd name="connsiteX7" fmla="*/ 533183 w 2000586"/>
                <a:gd name="connsiteY7" fmla="*/ 687731 h 953030"/>
                <a:gd name="connsiteX8" fmla="*/ 72744 w 2000586"/>
                <a:gd name="connsiteY8" fmla="*/ 606377 h 953030"/>
                <a:gd name="connsiteX9" fmla="*/ 45764 w 2000586"/>
                <a:gd name="connsiteY9" fmla="*/ 534317 h 953030"/>
                <a:gd name="connsiteX0" fmla="*/ 45764 w 2000586"/>
                <a:gd name="connsiteY0" fmla="*/ 539083 h 957796"/>
                <a:gd name="connsiteX1" fmla="*/ 512987 w 2000586"/>
                <a:gd name="connsiteY1" fmla="*/ 101950 h 957796"/>
                <a:gd name="connsiteX2" fmla="*/ 1302659 w 2000586"/>
                <a:gd name="connsiteY2" fmla="*/ 28602 h 957796"/>
                <a:gd name="connsiteX3" fmla="*/ 1855404 w 2000586"/>
                <a:gd name="connsiteY3" fmla="*/ 487528 h 957796"/>
                <a:gd name="connsiteX4" fmla="*/ 1991773 w 2000586"/>
                <a:gd name="connsiteY4" fmla="*/ 923144 h 957796"/>
                <a:gd name="connsiteX5" fmla="*/ 1947258 w 2000586"/>
                <a:gd name="connsiteY5" fmla="*/ 954791 h 957796"/>
                <a:gd name="connsiteX6" fmla="*/ 1534581 w 2000586"/>
                <a:gd name="connsiteY6" fmla="*/ 879543 h 957796"/>
                <a:gd name="connsiteX7" fmla="*/ 533183 w 2000586"/>
                <a:gd name="connsiteY7" fmla="*/ 692497 h 957796"/>
                <a:gd name="connsiteX8" fmla="*/ 72744 w 2000586"/>
                <a:gd name="connsiteY8" fmla="*/ 611143 h 957796"/>
                <a:gd name="connsiteX9" fmla="*/ 45764 w 2000586"/>
                <a:gd name="connsiteY9" fmla="*/ 539083 h 957796"/>
                <a:gd name="connsiteX0" fmla="*/ 45764 w 2006017"/>
                <a:gd name="connsiteY0" fmla="*/ 538435 h 970879"/>
                <a:gd name="connsiteX1" fmla="*/ 512987 w 2006017"/>
                <a:gd name="connsiteY1" fmla="*/ 101302 h 970879"/>
                <a:gd name="connsiteX2" fmla="*/ 1302659 w 2006017"/>
                <a:gd name="connsiteY2" fmla="*/ 27954 h 970879"/>
                <a:gd name="connsiteX3" fmla="*/ 1836757 w 2006017"/>
                <a:gd name="connsiteY3" fmla="*/ 478081 h 970879"/>
                <a:gd name="connsiteX4" fmla="*/ 1991773 w 2006017"/>
                <a:gd name="connsiteY4" fmla="*/ 922496 h 970879"/>
                <a:gd name="connsiteX5" fmla="*/ 1947258 w 2006017"/>
                <a:gd name="connsiteY5" fmla="*/ 954143 h 970879"/>
                <a:gd name="connsiteX6" fmla="*/ 1534581 w 2006017"/>
                <a:gd name="connsiteY6" fmla="*/ 878895 h 970879"/>
                <a:gd name="connsiteX7" fmla="*/ 533183 w 2006017"/>
                <a:gd name="connsiteY7" fmla="*/ 691849 h 970879"/>
                <a:gd name="connsiteX8" fmla="*/ 72744 w 2006017"/>
                <a:gd name="connsiteY8" fmla="*/ 610495 h 970879"/>
                <a:gd name="connsiteX9" fmla="*/ 45764 w 2006017"/>
                <a:gd name="connsiteY9" fmla="*/ 538435 h 970879"/>
                <a:gd name="connsiteX0" fmla="*/ 45764 w 2001312"/>
                <a:gd name="connsiteY0" fmla="*/ 538435 h 968966"/>
                <a:gd name="connsiteX1" fmla="*/ 512987 w 2001312"/>
                <a:gd name="connsiteY1" fmla="*/ 101302 h 968966"/>
                <a:gd name="connsiteX2" fmla="*/ 1302659 w 2001312"/>
                <a:gd name="connsiteY2" fmla="*/ 27954 h 968966"/>
                <a:gd name="connsiteX3" fmla="*/ 1836757 w 2001312"/>
                <a:gd name="connsiteY3" fmla="*/ 478081 h 968966"/>
                <a:gd name="connsiteX4" fmla="*/ 1991773 w 2001312"/>
                <a:gd name="connsiteY4" fmla="*/ 922496 h 968966"/>
                <a:gd name="connsiteX5" fmla="*/ 1947258 w 2001312"/>
                <a:gd name="connsiteY5" fmla="*/ 954143 h 968966"/>
                <a:gd name="connsiteX6" fmla="*/ 1534581 w 2001312"/>
                <a:gd name="connsiteY6" fmla="*/ 878895 h 968966"/>
                <a:gd name="connsiteX7" fmla="*/ 533183 w 2001312"/>
                <a:gd name="connsiteY7" fmla="*/ 691849 h 968966"/>
                <a:gd name="connsiteX8" fmla="*/ 72744 w 2001312"/>
                <a:gd name="connsiteY8" fmla="*/ 610495 h 968966"/>
                <a:gd name="connsiteX9" fmla="*/ 45764 w 2001312"/>
                <a:gd name="connsiteY9" fmla="*/ 538435 h 968966"/>
                <a:gd name="connsiteX0" fmla="*/ 45764 w 1997670"/>
                <a:gd name="connsiteY0" fmla="*/ 538435 h 954720"/>
                <a:gd name="connsiteX1" fmla="*/ 512987 w 1997670"/>
                <a:gd name="connsiteY1" fmla="*/ 101302 h 954720"/>
                <a:gd name="connsiteX2" fmla="*/ 1302659 w 1997670"/>
                <a:gd name="connsiteY2" fmla="*/ 27954 h 954720"/>
                <a:gd name="connsiteX3" fmla="*/ 1836757 w 1997670"/>
                <a:gd name="connsiteY3" fmla="*/ 478081 h 954720"/>
                <a:gd name="connsiteX4" fmla="*/ 1991773 w 1997670"/>
                <a:gd name="connsiteY4" fmla="*/ 922496 h 954720"/>
                <a:gd name="connsiteX5" fmla="*/ 1947258 w 1997670"/>
                <a:gd name="connsiteY5" fmla="*/ 954143 h 954720"/>
                <a:gd name="connsiteX6" fmla="*/ 1534581 w 1997670"/>
                <a:gd name="connsiteY6" fmla="*/ 878895 h 954720"/>
                <a:gd name="connsiteX7" fmla="*/ 533183 w 1997670"/>
                <a:gd name="connsiteY7" fmla="*/ 691849 h 954720"/>
                <a:gd name="connsiteX8" fmla="*/ 72744 w 1997670"/>
                <a:gd name="connsiteY8" fmla="*/ 610495 h 954720"/>
                <a:gd name="connsiteX9" fmla="*/ 45764 w 1997670"/>
                <a:gd name="connsiteY9" fmla="*/ 538435 h 954720"/>
                <a:gd name="connsiteX0" fmla="*/ 44343 w 1996249"/>
                <a:gd name="connsiteY0" fmla="*/ 538435 h 954720"/>
                <a:gd name="connsiteX1" fmla="*/ 511566 w 1996249"/>
                <a:gd name="connsiteY1" fmla="*/ 101302 h 954720"/>
                <a:gd name="connsiteX2" fmla="*/ 1301238 w 1996249"/>
                <a:gd name="connsiteY2" fmla="*/ 27954 h 954720"/>
                <a:gd name="connsiteX3" fmla="*/ 1835336 w 1996249"/>
                <a:gd name="connsiteY3" fmla="*/ 478081 h 954720"/>
                <a:gd name="connsiteX4" fmla="*/ 1990352 w 1996249"/>
                <a:gd name="connsiteY4" fmla="*/ 922496 h 954720"/>
                <a:gd name="connsiteX5" fmla="*/ 1945837 w 1996249"/>
                <a:gd name="connsiteY5" fmla="*/ 954143 h 954720"/>
                <a:gd name="connsiteX6" fmla="*/ 1533160 w 1996249"/>
                <a:gd name="connsiteY6" fmla="*/ 878895 h 954720"/>
                <a:gd name="connsiteX7" fmla="*/ 531762 w 1996249"/>
                <a:gd name="connsiteY7" fmla="*/ 691849 h 954720"/>
                <a:gd name="connsiteX8" fmla="*/ 71323 w 1996249"/>
                <a:gd name="connsiteY8" fmla="*/ 610495 h 954720"/>
                <a:gd name="connsiteX9" fmla="*/ 44343 w 1996249"/>
                <a:gd name="connsiteY9" fmla="*/ 538435 h 954720"/>
                <a:gd name="connsiteX0" fmla="*/ 38388 w 1990294"/>
                <a:gd name="connsiteY0" fmla="*/ 538435 h 954720"/>
                <a:gd name="connsiteX1" fmla="*/ 505611 w 1990294"/>
                <a:gd name="connsiteY1" fmla="*/ 101302 h 954720"/>
                <a:gd name="connsiteX2" fmla="*/ 1295283 w 1990294"/>
                <a:gd name="connsiteY2" fmla="*/ 27954 h 954720"/>
                <a:gd name="connsiteX3" fmla="*/ 1829381 w 1990294"/>
                <a:gd name="connsiteY3" fmla="*/ 478081 h 954720"/>
                <a:gd name="connsiteX4" fmla="*/ 1984397 w 1990294"/>
                <a:gd name="connsiteY4" fmla="*/ 922496 h 954720"/>
                <a:gd name="connsiteX5" fmla="*/ 1939882 w 1990294"/>
                <a:gd name="connsiteY5" fmla="*/ 954143 h 954720"/>
                <a:gd name="connsiteX6" fmla="*/ 1527205 w 1990294"/>
                <a:gd name="connsiteY6" fmla="*/ 878895 h 954720"/>
                <a:gd name="connsiteX7" fmla="*/ 525807 w 1990294"/>
                <a:gd name="connsiteY7" fmla="*/ 691849 h 954720"/>
                <a:gd name="connsiteX8" fmla="*/ 65368 w 1990294"/>
                <a:gd name="connsiteY8" fmla="*/ 610495 h 954720"/>
                <a:gd name="connsiteX9" fmla="*/ 38388 w 1990294"/>
                <a:gd name="connsiteY9" fmla="*/ 538435 h 954720"/>
                <a:gd name="connsiteX0" fmla="*/ 33188 w 1985094"/>
                <a:gd name="connsiteY0" fmla="*/ 538435 h 954720"/>
                <a:gd name="connsiteX1" fmla="*/ 500411 w 1985094"/>
                <a:gd name="connsiteY1" fmla="*/ 101302 h 954720"/>
                <a:gd name="connsiteX2" fmla="*/ 1290083 w 1985094"/>
                <a:gd name="connsiteY2" fmla="*/ 27954 h 954720"/>
                <a:gd name="connsiteX3" fmla="*/ 1824181 w 1985094"/>
                <a:gd name="connsiteY3" fmla="*/ 478081 h 954720"/>
                <a:gd name="connsiteX4" fmla="*/ 1979197 w 1985094"/>
                <a:gd name="connsiteY4" fmla="*/ 922496 h 954720"/>
                <a:gd name="connsiteX5" fmla="*/ 1934682 w 1985094"/>
                <a:gd name="connsiteY5" fmla="*/ 954143 h 954720"/>
                <a:gd name="connsiteX6" fmla="*/ 1522005 w 1985094"/>
                <a:gd name="connsiteY6" fmla="*/ 878895 h 954720"/>
                <a:gd name="connsiteX7" fmla="*/ 520607 w 1985094"/>
                <a:gd name="connsiteY7" fmla="*/ 691849 h 954720"/>
                <a:gd name="connsiteX8" fmla="*/ 60168 w 1985094"/>
                <a:gd name="connsiteY8" fmla="*/ 610495 h 954720"/>
                <a:gd name="connsiteX9" fmla="*/ 33188 w 1985094"/>
                <a:gd name="connsiteY9" fmla="*/ 538435 h 9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5094" h="954720">
                  <a:moveTo>
                    <a:pt x="33188" y="538435"/>
                  </a:moveTo>
                  <a:cubicBezTo>
                    <a:pt x="88814" y="464808"/>
                    <a:pt x="290929" y="186382"/>
                    <a:pt x="500411" y="101302"/>
                  </a:cubicBezTo>
                  <a:cubicBezTo>
                    <a:pt x="709894" y="16222"/>
                    <a:pt x="1069455" y="-34842"/>
                    <a:pt x="1290083" y="27954"/>
                  </a:cubicBezTo>
                  <a:cubicBezTo>
                    <a:pt x="1510711" y="90750"/>
                    <a:pt x="1709329" y="328991"/>
                    <a:pt x="1824181" y="478081"/>
                  </a:cubicBezTo>
                  <a:cubicBezTo>
                    <a:pt x="1939033" y="627171"/>
                    <a:pt x="1968978" y="889429"/>
                    <a:pt x="1979197" y="922496"/>
                  </a:cubicBezTo>
                  <a:cubicBezTo>
                    <a:pt x="1989416" y="955563"/>
                    <a:pt x="1992690" y="955931"/>
                    <a:pt x="1934682" y="954143"/>
                  </a:cubicBezTo>
                  <a:cubicBezTo>
                    <a:pt x="1876674" y="952355"/>
                    <a:pt x="1522005" y="878895"/>
                    <a:pt x="1522005" y="878895"/>
                  </a:cubicBezTo>
                  <a:lnTo>
                    <a:pt x="520607" y="691849"/>
                  </a:lnTo>
                  <a:cubicBezTo>
                    <a:pt x="296090" y="649646"/>
                    <a:pt x="124891" y="627844"/>
                    <a:pt x="60168" y="610495"/>
                  </a:cubicBezTo>
                  <a:cubicBezTo>
                    <a:pt x="-4555" y="593146"/>
                    <a:pt x="-22438" y="612062"/>
                    <a:pt x="33188" y="538435"/>
                  </a:cubicBezTo>
                  <a:close/>
                </a:path>
              </a:pathLst>
            </a:custGeom>
            <a:solidFill>
              <a:schemeClr val="accent4">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CCE7A0D0-5A82-2EAC-4FA9-07D603877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660612">
            <a:off x="-5917" y="6060826"/>
            <a:ext cx="1496805" cy="528949"/>
          </a:xfrm>
          <a:custGeom>
            <a:avLst/>
            <a:gdLst>
              <a:gd name="connsiteX0" fmla="*/ 1448558 w 1496805"/>
              <a:gd name="connsiteY0" fmla="*/ 523467 h 528949"/>
              <a:gd name="connsiteX1" fmla="*/ 1442273 w 1496805"/>
              <a:gd name="connsiteY1" fmla="*/ 528799 h 528949"/>
              <a:gd name="connsiteX2" fmla="*/ 6232 w 1496805"/>
              <a:gd name="connsiteY2" fmla="*/ 296291 h 528949"/>
              <a:gd name="connsiteX3" fmla="*/ 0 w 1496805"/>
              <a:gd name="connsiteY3" fmla="*/ 295127 h 528949"/>
              <a:gd name="connsiteX4" fmla="*/ 268763 w 1496805"/>
              <a:gd name="connsiteY4" fmla="*/ 0 h 528949"/>
              <a:gd name="connsiteX5" fmla="*/ 319662 w 1496805"/>
              <a:gd name="connsiteY5" fmla="*/ 13498 h 528949"/>
              <a:gd name="connsiteX6" fmla="*/ 1496805 w 1496805"/>
              <a:gd name="connsiteY6" fmla="*/ 328120 h 528949"/>
              <a:gd name="connsiteX7" fmla="*/ 1448558 w 1496805"/>
              <a:gd name="connsiteY7" fmla="*/ 523467 h 52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6805" h="528949">
                <a:moveTo>
                  <a:pt x="1448558" y="523467"/>
                </a:moveTo>
                <a:cubicBezTo>
                  <a:pt x="1446192" y="527558"/>
                  <a:pt x="1444063" y="529532"/>
                  <a:pt x="1442273" y="528799"/>
                </a:cubicBezTo>
                <a:cubicBezTo>
                  <a:pt x="1200779" y="522221"/>
                  <a:pt x="320682" y="355241"/>
                  <a:pt x="6232" y="296291"/>
                </a:cubicBezTo>
                <a:lnTo>
                  <a:pt x="0" y="295127"/>
                </a:lnTo>
                <a:lnTo>
                  <a:pt x="268763" y="0"/>
                </a:lnTo>
                <a:lnTo>
                  <a:pt x="319662" y="13498"/>
                </a:lnTo>
                <a:cubicBezTo>
                  <a:pt x="753766" y="127892"/>
                  <a:pt x="1459069" y="304167"/>
                  <a:pt x="1496805" y="328120"/>
                </a:cubicBezTo>
                <a:cubicBezTo>
                  <a:pt x="1493203" y="362415"/>
                  <a:pt x="1465113" y="494827"/>
                  <a:pt x="1448558" y="523467"/>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Pladsholder til indhold 2">
            <a:extLst>
              <a:ext uri="{FF2B5EF4-FFF2-40B4-BE49-F238E27FC236}">
                <a16:creationId xmlns:a16="http://schemas.microsoft.com/office/drawing/2014/main" id="{1AFBD399-413C-EF61-7759-B72CB3859A46}"/>
              </a:ext>
            </a:extLst>
          </p:cNvPr>
          <p:cNvSpPr>
            <a:spLocks noGrp="1"/>
          </p:cNvSpPr>
          <p:nvPr>
            <p:ph idx="1"/>
          </p:nvPr>
        </p:nvSpPr>
        <p:spPr>
          <a:xfrm>
            <a:off x="3290135" y="2562583"/>
            <a:ext cx="8301230" cy="4022435"/>
          </a:xfrm>
        </p:spPr>
        <p:txBody>
          <a:bodyPr>
            <a:normAutofit fontScale="92500"/>
          </a:bodyPr>
          <a:lstStyle/>
          <a:p>
            <a:pPr marL="0" indent="0">
              <a:buNone/>
            </a:pPr>
            <a:r>
              <a:rPr lang="da-DK" sz="1600" dirty="0">
                <a:solidFill>
                  <a:schemeClr val="tx2"/>
                </a:solidFill>
              </a:rPr>
              <a:t>Tekster er – som musik – komponeret, og det er vigtigt at gøre sig klart, hvilken en komposition en tekst har, dvs. Hvordan den er opbygget.</a:t>
            </a:r>
          </a:p>
          <a:p>
            <a:pPr marL="0" indent="0">
              <a:buNone/>
            </a:pPr>
            <a:endParaRPr lang="da-DK" sz="1600" dirty="0">
              <a:solidFill>
                <a:schemeClr val="tx2"/>
              </a:solidFill>
            </a:endParaRPr>
          </a:p>
          <a:p>
            <a:pPr marL="514350" indent="-514350">
              <a:buAutoNum type="arabicPeriod"/>
            </a:pPr>
            <a:r>
              <a:rPr lang="da-DK" sz="1600" b="1" dirty="0">
                <a:solidFill>
                  <a:schemeClr val="tx2"/>
                </a:solidFill>
              </a:rPr>
              <a:t>Tredelt komposition, </a:t>
            </a:r>
            <a:r>
              <a:rPr lang="da-DK" sz="1600" dirty="0">
                <a:solidFill>
                  <a:schemeClr val="tx2"/>
                </a:solidFill>
              </a:rPr>
              <a:t>start – midte – slutning, fx hjem-ude-hjem eller kosmos-kaos-kosmos (ofte kombineret med en lukket slutning).</a:t>
            </a:r>
          </a:p>
          <a:p>
            <a:pPr marL="514350" indent="-514350">
              <a:buAutoNum type="arabicPeriod"/>
            </a:pPr>
            <a:r>
              <a:rPr lang="da-DK" sz="1600" b="1" dirty="0">
                <a:solidFill>
                  <a:schemeClr val="tx2"/>
                </a:solidFill>
              </a:rPr>
              <a:t>In medias res</a:t>
            </a:r>
            <a:r>
              <a:rPr lang="da-DK" sz="1600" dirty="0">
                <a:solidFill>
                  <a:schemeClr val="tx2"/>
                </a:solidFill>
              </a:rPr>
              <a:t>, når teksten starter midt i begivenhederne (er ofte kombineret med en åben slutning).</a:t>
            </a:r>
          </a:p>
          <a:p>
            <a:pPr marL="514350" indent="-514350">
              <a:buAutoNum type="arabicPeriod"/>
            </a:pPr>
            <a:r>
              <a:rPr lang="da-DK" sz="1600" b="1" dirty="0">
                <a:solidFill>
                  <a:schemeClr val="tx2"/>
                </a:solidFill>
              </a:rPr>
              <a:t>Kronologisk komposition</a:t>
            </a:r>
            <a:r>
              <a:rPr lang="da-DK" sz="1600" dirty="0">
                <a:solidFill>
                  <a:schemeClr val="tx2"/>
                </a:solidFill>
              </a:rPr>
              <a:t>, fremadskridende handling (kan bryders af </a:t>
            </a:r>
            <a:r>
              <a:rPr lang="da-DK" sz="1600" i="1" dirty="0">
                <a:solidFill>
                  <a:schemeClr val="tx2"/>
                </a:solidFill>
              </a:rPr>
              <a:t>flashback</a:t>
            </a:r>
            <a:r>
              <a:rPr lang="da-DK" sz="1600" dirty="0">
                <a:solidFill>
                  <a:schemeClr val="tx2"/>
                </a:solidFill>
              </a:rPr>
              <a:t> og </a:t>
            </a:r>
            <a:r>
              <a:rPr lang="da-DK" sz="1600" i="1" dirty="0">
                <a:solidFill>
                  <a:schemeClr val="tx2"/>
                </a:solidFill>
              </a:rPr>
              <a:t>flashforward</a:t>
            </a:r>
            <a:r>
              <a:rPr lang="da-DK" sz="1600" dirty="0">
                <a:solidFill>
                  <a:schemeClr val="tx2"/>
                </a:solidFill>
              </a:rPr>
              <a:t>)</a:t>
            </a:r>
          </a:p>
          <a:p>
            <a:pPr marL="514350" indent="-514350">
              <a:buAutoNum type="arabicPeriod"/>
            </a:pPr>
            <a:r>
              <a:rPr lang="da-DK" sz="1600" b="1" dirty="0">
                <a:solidFill>
                  <a:schemeClr val="tx2"/>
                </a:solidFill>
              </a:rPr>
              <a:t>Parallelkomposition</a:t>
            </a:r>
            <a:r>
              <a:rPr lang="da-DK" sz="1600" dirty="0">
                <a:solidFill>
                  <a:schemeClr val="tx2"/>
                </a:solidFill>
              </a:rPr>
              <a:t>, man følger forskellige personer på forskellige steder, evt. også tidsforskydninger.</a:t>
            </a:r>
          </a:p>
          <a:p>
            <a:pPr marL="514350" indent="-514350">
              <a:buAutoNum type="arabicPeriod"/>
            </a:pPr>
            <a:r>
              <a:rPr lang="da-DK" sz="1600" b="1" dirty="0">
                <a:solidFill>
                  <a:schemeClr val="tx2"/>
                </a:solidFill>
              </a:rPr>
              <a:t>Cirkelkomposition</a:t>
            </a:r>
            <a:r>
              <a:rPr lang="da-DK" sz="1600" dirty="0">
                <a:solidFill>
                  <a:schemeClr val="tx2"/>
                </a:solidFill>
              </a:rPr>
              <a:t>, teksten ender hvor den starter.</a:t>
            </a:r>
          </a:p>
          <a:p>
            <a:pPr marL="514350" indent="-514350">
              <a:buAutoNum type="arabicPeriod"/>
            </a:pPr>
            <a:r>
              <a:rPr lang="da-DK" sz="1600" b="1" dirty="0">
                <a:solidFill>
                  <a:schemeClr val="tx2"/>
                </a:solidFill>
              </a:rPr>
              <a:t>Rammekomposition</a:t>
            </a:r>
            <a:r>
              <a:rPr lang="da-DK" sz="1600" dirty="0">
                <a:solidFill>
                  <a:schemeClr val="tx2"/>
                </a:solidFill>
              </a:rPr>
              <a:t>, fortællinger i fortællingen. </a:t>
            </a:r>
          </a:p>
          <a:p>
            <a:pPr marL="514350" indent="-514350">
              <a:buAutoNum type="arabicPeriod"/>
            </a:pPr>
            <a:r>
              <a:rPr lang="da-DK" sz="1600" b="1" dirty="0">
                <a:solidFill>
                  <a:schemeClr val="tx2"/>
                </a:solidFill>
              </a:rPr>
              <a:t>Hypertekstkomposition</a:t>
            </a:r>
            <a:r>
              <a:rPr lang="da-DK" sz="1600" dirty="0">
                <a:solidFill>
                  <a:schemeClr val="tx2"/>
                </a:solidFill>
              </a:rPr>
              <a:t>, ingen fast rækkefølge, ofte eksperimenter med nyere medier og deres tid og rum.</a:t>
            </a:r>
          </a:p>
          <a:p>
            <a:pPr marL="514350" indent="-514350">
              <a:buAutoNum type="arabicPeriod"/>
            </a:pPr>
            <a:endParaRPr lang="da-DK" sz="1600" dirty="0">
              <a:solidFill>
                <a:schemeClr val="tx2"/>
              </a:solidFill>
            </a:endParaRPr>
          </a:p>
          <a:p>
            <a:pPr marL="514350" indent="-514350">
              <a:buAutoNum type="arabicPeriod"/>
            </a:pPr>
            <a:endParaRPr lang="da-DK" sz="1600" dirty="0">
              <a:solidFill>
                <a:schemeClr val="tx2"/>
              </a:solidFill>
            </a:endParaRPr>
          </a:p>
          <a:p>
            <a:pPr marL="514350" indent="-514350">
              <a:buAutoNum type="arabicPeriod"/>
            </a:pPr>
            <a:endParaRPr lang="da-DK" sz="1600" dirty="0">
              <a:solidFill>
                <a:schemeClr val="tx2"/>
              </a:solidFill>
            </a:endParaRPr>
          </a:p>
          <a:p>
            <a:pPr marL="514350" indent="-514350">
              <a:buAutoNum type="arabicPeriod"/>
            </a:pPr>
            <a:endParaRPr lang="da-DK" sz="1600" dirty="0">
              <a:solidFill>
                <a:schemeClr val="tx2"/>
              </a:solidFill>
            </a:endParaRPr>
          </a:p>
        </p:txBody>
      </p:sp>
    </p:spTree>
    <p:extLst>
      <p:ext uri="{BB962C8B-B14F-4D97-AF65-F5344CB8AC3E}">
        <p14:creationId xmlns:p14="http://schemas.microsoft.com/office/powerpoint/2010/main" val="2984431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Kun syv år gammel, men: Nørreport skal friskes op | Magasinet KBH">
            <a:extLst>
              <a:ext uri="{FF2B5EF4-FFF2-40B4-BE49-F238E27FC236}">
                <a16:creationId xmlns:a16="http://schemas.microsoft.com/office/drawing/2014/main" id="{1B5B89BF-1FDC-AB51-9D17-63AC2CA23FA0}"/>
              </a:ext>
            </a:extLst>
          </p:cNvPr>
          <p:cNvPicPr>
            <a:picLocks noChangeAspect="1" noChangeArrowheads="1"/>
          </p:cNvPicPr>
          <p:nvPr/>
        </p:nvPicPr>
        <p:blipFill rotWithShape="1">
          <a:blip r:embed="rId2">
            <a:alphaModFix amt="60000"/>
            <a:extLst>
              <a:ext uri="{28A0092B-C50C-407E-A947-70E740481C1C}">
                <a14:useLocalDpi xmlns:a14="http://schemas.microsoft.com/office/drawing/2010/main" val="0"/>
              </a:ext>
            </a:extLst>
          </a:blip>
          <a:srcRect t="16541" b="1103"/>
          <a:stretch/>
        </p:blipFill>
        <p:spPr bwMode="auto">
          <a:xfrm>
            <a:off x="180975" y="182880"/>
            <a:ext cx="11823637" cy="649978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838ED456-5D41-5B8A-0C25-696BF6F731B4}"/>
              </a:ext>
            </a:extLst>
          </p:cNvPr>
          <p:cNvSpPr>
            <a:spLocks noGrp="1"/>
          </p:cNvSpPr>
          <p:nvPr>
            <p:ph type="title"/>
          </p:nvPr>
        </p:nvSpPr>
        <p:spPr>
          <a:xfrm>
            <a:off x="838200" y="525195"/>
            <a:ext cx="10165218" cy="1075005"/>
          </a:xfrm>
        </p:spPr>
        <p:txBody>
          <a:bodyPr anchor="b">
            <a:normAutofit/>
          </a:bodyPr>
          <a:lstStyle/>
          <a:p>
            <a:r>
              <a:rPr lang="da-DK" sz="2800" dirty="0"/>
              <a:t>Katrine Marie Guldager: </a:t>
            </a:r>
            <a:r>
              <a:rPr lang="da-DK" sz="2800" i="1" dirty="0">
                <a:effectLst/>
              </a:rPr>
              <a:t>Nørreport</a:t>
            </a:r>
            <a:r>
              <a:rPr lang="da-DK" sz="2800" dirty="0">
                <a:effectLst/>
              </a:rPr>
              <a:t>, 2004</a:t>
            </a:r>
            <a:endParaRPr lang="da-DK" sz="2800" dirty="0">
              <a:solidFill>
                <a:srgbClr val="FFFFFF"/>
              </a:solidFill>
            </a:endParaRPr>
          </a:p>
        </p:txBody>
      </p:sp>
      <p:sp>
        <p:nvSpPr>
          <p:cNvPr id="3" name="Pladsholder til indhold 2">
            <a:extLst>
              <a:ext uri="{FF2B5EF4-FFF2-40B4-BE49-F238E27FC236}">
                <a16:creationId xmlns:a16="http://schemas.microsoft.com/office/drawing/2014/main" id="{0985FA68-A8F3-A606-E832-A2CBBC444B91}"/>
              </a:ext>
            </a:extLst>
          </p:cNvPr>
          <p:cNvSpPr>
            <a:spLocks noGrp="1"/>
          </p:cNvSpPr>
          <p:nvPr>
            <p:ph idx="1"/>
          </p:nvPr>
        </p:nvSpPr>
        <p:spPr>
          <a:xfrm>
            <a:off x="838200" y="3429001"/>
            <a:ext cx="10165218" cy="2685758"/>
          </a:xfrm>
        </p:spPr>
        <p:txBody>
          <a:bodyPr>
            <a:normAutofit/>
          </a:bodyPr>
          <a:lstStyle/>
          <a:p>
            <a:pPr marL="342900" indent="-342900">
              <a:buAutoNum type="arabicPeriod"/>
            </a:pPr>
            <a:r>
              <a:rPr lang="da-DK" sz="1800" dirty="0">
                <a:effectLst/>
              </a:rPr>
              <a:t>Lav en tegning, som illustrerer novellens personer, og hvordan deres veje krydser hinanden.</a:t>
            </a:r>
          </a:p>
          <a:p>
            <a:pPr marL="342900" indent="-342900">
              <a:buAutoNum type="arabicPeriod"/>
            </a:pPr>
            <a:r>
              <a:rPr lang="da-DK" sz="1800" dirty="0">
                <a:effectLst/>
              </a:rPr>
              <a:t>Brug denne tegning til at argumentere for novellens komposition. Brug begreber fra boksen om komposition. </a:t>
            </a:r>
            <a:endParaRPr lang="da-DK" sz="1800" dirty="0"/>
          </a:p>
          <a:p>
            <a:pPr marL="342900" indent="-342900">
              <a:buAutoNum type="arabicPeriod"/>
            </a:pPr>
            <a:r>
              <a:rPr lang="da-DK" sz="1800" dirty="0">
                <a:effectLst/>
              </a:rPr>
              <a:t>Hvilken fortæller har novellen? </a:t>
            </a:r>
            <a:endParaRPr lang="da-DK" sz="1800" dirty="0"/>
          </a:p>
          <a:p>
            <a:pPr marL="342900" indent="-342900">
              <a:buAutoNum type="arabicPeriod"/>
            </a:pPr>
            <a:r>
              <a:rPr lang="da-DK" sz="1800" dirty="0">
                <a:effectLst/>
              </a:rPr>
              <a:t>Hvilket indtryk far man af menneskene, som krydser Nørreport? Er de frie, hektiske, livsglade, anonyme, fremmedgjorte...? </a:t>
            </a:r>
            <a:endParaRPr lang="da-DK" sz="1800" dirty="0"/>
          </a:p>
          <a:p>
            <a:pPr marL="342900" indent="-342900">
              <a:buAutoNum type="arabicPeriod"/>
            </a:pPr>
            <a:r>
              <a:rPr lang="da-DK" sz="1800" dirty="0">
                <a:effectLst/>
              </a:rPr>
              <a:t>I hvor høj grad opleves byen som en hjemstavn for de mennesker, vi</a:t>
            </a:r>
            <a:r>
              <a:rPr lang="da-DK" sz="1800" dirty="0"/>
              <a:t> </a:t>
            </a:r>
            <a:r>
              <a:rPr lang="da-DK" sz="1800" dirty="0">
                <a:effectLst/>
              </a:rPr>
              <a:t>møder i novellen? Hvordan er deres relation til stedet? </a:t>
            </a:r>
            <a:endParaRPr lang="da-DK" sz="1800" dirty="0"/>
          </a:p>
          <a:p>
            <a:pPr marL="0" indent="0">
              <a:buNone/>
            </a:pPr>
            <a:endParaRPr lang="da-DK" sz="1800" dirty="0">
              <a:solidFill>
                <a:srgbClr val="FFFFFF"/>
              </a:solidFill>
            </a:endParaRPr>
          </a:p>
        </p:txBody>
      </p:sp>
    </p:spTree>
    <p:extLst>
      <p:ext uri="{BB962C8B-B14F-4D97-AF65-F5344CB8AC3E}">
        <p14:creationId xmlns:p14="http://schemas.microsoft.com/office/powerpoint/2010/main" val="1941024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F797CB-377E-CB5A-71F9-23F057FC584D}"/>
              </a:ext>
            </a:extLst>
          </p:cNvPr>
          <p:cNvSpPr>
            <a:spLocks noGrp="1"/>
          </p:cNvSpPr>
          <p:nvPr>
            <p:ph type="title"/>
          </p:nvPr>
        </p:nvSpPr>
        <p:spPr>
          <a:xfrm>
            <a:off x="4553733" y="548464"/>
            <a:ext cx="6798541" cy="1675623"/>
          </a:xfrm>
        </p:spPr>
        <p:txBody>
          <a:bodyPr anchor="b">
            <a:normAutofit/>
          </a:bodyPr>
          <a:lstStyle/>
          <a:p>
            <a:r>
              <a:rPr lang="da-DK" sz="4000" dirty="0"/>
              <a:t>Et sted i litteraturen er:</a:t>
            </a:r>
          </a:p>
        </p:txBody>
      </p:sp>
      <p:sp>
        <p:nvSpPr>
          <p:cNvPr id="3" name="Pladsholder til indhold 2">
            <a:extLst>
              <a:ext uri="{FF2B5EF4-FFF2-40B4-BE49-F238E27FC236}">
                <a16:creationId xmlns:a16="http://schemas.microsoft.com/office/drawing/2014/main" id="{B7EC218A-2CDB-1B17-E089-436578E29E4F}"/>
              </a:ext>
            </a:extLst>
          </p:cNvPr>
          <p:cNvSpPr>
            <a:spLocks noGrp="1"/>
          </p:cNvSpPr>
          <p:nvPr>
            <p:ph idx="1"/>
          </p:nvPr>
        </p:nvSpPr>
        <p:spPr>
          <a:xfrm>
            <a:off x="4553734" y="2409830"/>
            <a:ext cx="6798539" cy="3705217"/>
          </a:xfrm>
        </p:spPr>
        <p:txBody>
          <a:bodyPr>
            <a:normAutofit/>
          </a:bodyPr>
          <a:lstStyle/>
          <a:p>
            <a:pPr marL="342900" indent="-342900">
              <a:buAutoNum type="arabicPeriod"/>
            </a:pPr>
            <a:r>
              <a:rPr lang="da-DK" sz="1700" dirty="0">
                <a:effectLst/>
              </a:rPr>
              <a:t>En </a:t>
            </a:r>
            <a:r>
              <a:rPr lang="da-DK" sz="1700" b="1" dirty="0">
                <a:effectLst/>
              </a:rPr>
              <a:t>placering</a:t>
            </a:r>
            <a:r>
              <a:rPr lang="da-DK" sz="1700" dirty="0">
                <a:effectLst/>
              </a:rPr>
              <a:t> - en geografisk beliggenhed, som man kan udpege på et kort, og som måske har et navn. Placeringen besvarer spørgsmålet 'hvor?’ </a:t>
            </a:r>
            <a:endParaRPr lang="da-DK" sz="1700" dirty="0"/>
          </a:p>
          <a:p>
            <a:pPr marL="342900" indent="-342900">
              <a:buAutoNum type="arabicPeriod"/>
            </a:pPr>
            <a:r>
              <a:rPr lang="da-DK" sz="1700" dirty="0">
                <a:effectLst/>
              </a:rPr>
              <a:t>En fysisk udformning af en </a:t>
            </a:r>
            <a:r>
              <a:rPr lang="da-DK" sz="1700" b="1" dirty="0">
                <a:effectLst/>
              </a:rPr>
              <a:t>lokalitet</a:t>
            </a:r>
            <a:r>
              <a:rPr lang="da-DK" sz="1700" dirty="0">
                <a:effectLst/>
              </a:rPr>
              <a:t>. Det er de huse, veje, fortove, træer og buske, skulpturer, buske osv., der udgør fx et bytorv. Her kan man undersøge, hvordan stedet beskrives. I en tekst bruges ofte konkrete substantiver I kombination med adjektiver og sanser (syns-, høre-, lugte- og følesansen), som bringer laserens billeddannelse på vej.</a:t>
            </a:r>
          </a:p>
          <a:p>
            <a:pPr marL="342900" indent="-342900">
              <a:buAutoNum type="arabicPeriod"/>
            </a:pPr>
            <a:r>
              <a:rPr lang="da-DK" sz="1700" dirty="0">
                <a:effectLst/>
              </a:rPr>
              <a:t>En </a:t>
            </a:r>
            <a:r>
              <a:rPr lang="da-DK" sz="1700" b="1" dirty="0">
                <a:effectLst/>
              </a:rPr>
              <a:t>relation</a:t>
            </a:r>
            <a:r>
              <a:rPr lang="da-DK" sz="1700" dirty="0">
                <a:effectLst/>
              </a:rPr>
              <a:t> til stedet, som er stærkt subjektiv, da der er tale om en personlig og følelsesmæssig forbindelse, som man får til et sted gennem erfaringer, sansninger og erindringer. Dette kan pa baggrund af en analyse af teksten formuleres med et et abstrakt substantiv, fx sorg, melankoli, glæde. </a:t>
            </a:r>
            <a:endParaRPr lang="da-DK" sz="1700" dirty="0"/>
          </a:p>
          <a:p>
            <a:pPr marL="0" indent="0">
              <a:buNone/>
            </a:pPr>
            <a:endParaRPr lang="da-DK" sz="1700" dirty="0"/>
          </a:p>
        </p:txBody>
      </p:sp>
      <p:pic>
        <p:nvPicPr>
          <p:cNvPr id="5" name="Picture 4" descr="Nærbillede af pushpins på ruteplan">
            <a:extLst>
              <a:ext uri="{FF2B5EF4-FFF2-40B4-BE49-F238E27FC236}">
                <a16:creationId xmlns:a16="http://schemas.microsoft.com/office/drawing/2014/main" id="{3AE074A0-1CFC-F325-E883-5902BAFD6E1E}"/>
              </a:ext>
            </a:extLst>
          </p:cNvPr>
          <p:cNvPicPr>
            <a:picLocks noChangeAspect="1"/>
          </p:cNvPicPr>
          <p:nvPr/>
        </p:nvPicPr>
        <p:blipFill rotWithShape="1">
          <a:blip r:embed="rId2"/>
          <a:srcRect l="17214" r="42094"/>
          <a:stretch/>
        </p:blipFill>
        <p:spPr>
          <a:xfrm>
            <a:off x="1" y="10"/>
            <a:ext cx="4196496" cy="6857990"/>
          </a:xfrm>
          <a:prstGeom prst="rect">
            <a:avLst/>
          </a:prstGeom>
          <a:effectLst/>
        </p:spPr>
      </p:pic>
    </p:spTree>
    <p:extLst>
      <p:ext uri="{BB962C8B-B14F-4D97-AF65-F5344CB8AC3E}">
        <p14:creationId xmlns:p14="http://schemas.microsoft.com/office/powerpoint/2010/main" val="3635880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4">
            <a:extLst>
              <a:ext uri="{FF2B5EF4-FFF2-40B4-BE49-F238E27FC236}">
                <a16:creationId xmlns:a16="http://schemas.microsoft.com/office/drawing/2014/main" id="{AB95B9C4-D880-7A7F-E1A2-0525F779AF30}"/>
              </a:ext>
            </a:extLst>
          </p:cNvPr>
          <p:cNvSpPr>
            <a:spLocks noGrp="1"/>
          </p:cNvSpPr>
          <p:nvPr>
            <p:ph type="title"/>
          </p:nvPr>
        </p:nvSpPr>
        <p:spPr>
          <a:xfrm>
            <a:off x="630936" y="639520"/>
            <a:ext cx="3429000" cy="1719072"/>
          </a:xfrm>
        </p:spPr>
        <p:txBody>
          <a:bodyPr anchor="b">
            <a:normAutofit/>
          </a:bodyPr>
          <a:lstStyle/>
          <a:p>
            <a:r>
              <a:rPr lang="da-DK" sz="5400" dirty="0"/>
              <a:t>Land og by</a:t>
            </a:r>
          </a:p>
        </p:txBody>
      </p:sp>
      <p:sp>
        <p:nvSpPr>
          <p:cNvPr id="16"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3687CC20-5F85-0B39-80F5-49C379887D28}"/>
              </a:ext>
            </a:extLst>
          </p:cNvPr>
          <p:cNvSpPr>
            <a:spLocks noGrp="1"/>
          </p:cNvSpPr>
          <p:nvPr>
            <p:ph idx="1"/>
          </p:nvPr>
        </p:nvSpPr>
        <p:spPr>
          <a:xfrm>
            <a:off x="630936" y="2807208"/>
            <a:ext cx="3429000" cy="3410712"/>
          </a:xfrm>
        </p:spPr>
        <p:txBody>
          <a:bodyPr anchor="t">
            <a:normAutofit lnSpcReduction="10000"/>
          </a:bodyPr>
          <a:lstStyle/>
          <a:p>
            <a:pPr marL="0" indent="0">
              <a:lnSpc>
                <a:spcPct val="100000"/>
              </a:lnSpc>
              <a:buNone/>
            </a:pPr>
            <a:br>
              <a:rPr lang="en-US" sz="2200" b="1" kern="1200" dirty="0">
                <a:ea typeface="+mj-ea"/>
                <a:cs typeface="+mj-cs"/>
              </a:rPr>
            </a:br>
            <a:br>
              <a:rPr lang="en-US" sz="2200" kern="1200" dirty="0">
                <a:ea typeface="+mj-ea"/>
                <a:cs typeface="+mj-cs"/>
              </a:rPr>
            </a:br>
            <a:r>
              <a:rPr lang="en-US" sz="2200" b="0" i="0" kern="1200" dirty="0">
                <a:effectLst/>
                <a:ea typeface="+mj-ea"/>
                <a:cs typeface="+mj-cs"/>
              </a:rPr>
              <a:t>Dan </a:t>
            </a:r>
            <a:r>
              <a:rPr lang="en-US" sz="2200" b="0" i="0" kern="1200" dirty="0" err="1">
                <a:effectLst/>
                <a:ea typeface="+mj-ea"/>
                <a:cs typeface="+mj-cs"/>
              </a:rPr>
              <a:t>Ringgaard</a:t>
            </a:r>
            <a:r>
              <a:rPr lang="en-US" sz="2200" b="0" i="0" kern="1200" dirty="0">
                <a:effectLst/>
                <a:ea typeface="+mj-ea"/>
                <a:cs typeface="+mj-cs"/>
              </a:rPr>
              <a:t> taler om </a:t>
            </a:r>
            <a:r>
              <a:rPr lang="en-US" sz="2200" b="0" i="0" kern="1200" dirty="0" err="1">
                <a:effectLst/>
                <a:ea typeface="+mj-ea"/>
                <a:cs typeface="+mj-cs"/>
              </a:rPr>
              <a:t>modsætningen</a:t>
            </a:r>
            <a:r>
              <a:rPr lang="en-US" sz="2200" b="0" i="0" kern="1200" dirty="0">
                <a:effectLst/>
                <a:ea typeface="+mj-ea"/>
                <a:cs typeface="+mj-cs"/>
              </a:rPr>
              <a:t> </a:t>
            </a:r>
            <a:r>
              <a:rPr lang="en-US" sz="2200" b="0" i="0" kern="1200" dirty="0" err="1">
                <a:effectLst/>
                <a:ea typeface="+mj-ea"/>
                <a:cs typeface="+mj-cs"/>
              </a:rPr>
              <a:t>mellem</a:t>
            </a:r>
            <a:r>
              <a:rPr lang="en-US" sz="2200" b="0" i="0" kern="1200" dirty="0">
                <a:effectLst/>
                <a:ea typeface="+mj-ea"/>
                <a:cs typeface="+mj-cs"/>
              </a:rPr>
              <a:t> </a:t>
            </a:r>
            <a:r>
              <a:rPr lang="en-US" sz="2200" b="0" i="0" kern="1200" dirty="0" err="1">
                <a:effectLst/>
                <a:ea typeface="+mj-ea"/>
                <a:cs typeface="+mj-cs"/>
              </a:rPr>
              <a:t>provins</a:t>
            </a:r>
            <a:r>
              <a:rPr lang="en-US" sz="2200" b="0" i="0" kern="1200" dirty="0">
                <a:effectLst/>
                <a:ea typeface="+mj-ea"/>
                <a:cs typeface="+mj-cs"/>
              </a:rPr>
              <a:t> </a:t>
            </a:r>
            <a:r>
              <a:rPr lang="en-US" sz="2200" b="0" i="0" kern="1200" dirty="0" err="1">
                <a:effectLst/>
                <a:ea typeface="+mj-ea"/>
                <a:cs typeface="+mj-cs"/>
              </a:rPr>
              <a:t>og</a:t>
            </a:r>
            <a:r>
              <a:rPr lang="en-US" sz="2200" b="0" i="0" kern="1200" dirty="0">
                <a:effectLst/>
                <a:ea typeface="+mj-ea"/>
                <a:cs typeface="+mj-cs"/>
              </a:rPr>
              <a:t> </a:t>
            </a:r>
            <a:r>
              <a:rPr lang="en-US" sz="2200" b="0" i="0" kern="1200" dirty="0" err="1">
                <a:effectLst/>
                <a:ea typeface="+mj-ea"/>
                <a:cs typeface="+mj-cs"/>
              </a:rPr>
              <a:t>metropol</a:t>
            </a:r>
            <a:r>
              <a:rPr lang="en-US" sz="2200" b="0" i="0" kern="1200" dirty="0">
                <a:effectLst/>
                <a:ea typeface="+mj-ea"/>
                <a:cs typeface="+mj-cs"/>
              </a:rPr>
              <a:t> </a:t>
            </a:r>
            <a:r>
              <a:rPr lang="en-US" sz="2200" b="0" i="0" kern="1200" dirty="0" err="1">
                <a:effectLst/>
                <a:ea typeface="+mj-ea"/>
                <a:cs typeface="+mj-cs"/>
              </a:rPr>
              <a:t>i</a:t>
            </a:r>
            <a:r>
              <a:rPr lang="en-US" sz="2200" b="0" i="0" kern="1200" dirty="0">
                <a:effectLst/>
                <a:ea typeface="+mj-ea"/>
                <a:cs typeface="+mj-cs"/>
              </a:rPr>
              <a:t> </a:t>
            </a:r>
            <a:r>
              <a:rPr lang="en-US" sz="2200" b="0" i="0" kern="1200" dirty="0" err="1">
                <a:effectLst/>
                <a:ea typeface="+mj-ea"/>
                <a:cs typeface="+mj-cs"/>
              </a:rPr>
              <a:t>dansk</a:t>
            </a:r>
            <a:r>
              <a:rPr lang="en-US" sz="2200" b="0" i="0" kern="1200" dirty="0">
                <a:effectLst/>
                <a:ea typeface="+mj-ea"/>
                <a:cs typeface="+mj-cs"/>
              </a:rPr>
              <a:t> </a:t>
            </a:r>
            <a:r>
              <a:rPr lang="en-US" sz="2200" b="0" i="0" kern="1200" dirty="0" err="1">
                <a:effectLst/>
                <a:ea typeface="+mj-ea"/>
                <a:cs typeface="+mj-cs"/>
              </a:rPr>
              <a:t>romankkunst</a:t>
            </a:r>
            <a:r>
              <a:rPr lang="en-US" sz="2200" b="0" i="0" kern="1200" dirty="0">
                <a:effectLst/>
                <a:ea typeface="+mj-ea"/>
                <a:cs typeface="+mj-cs"/>
              </a:rPr>
              <a:t>. Men </a:t>
            </a:r>
            <a:r>
              <a:rPr lang="en-US" sz="2200" b="0" i="0" kern="1200" dirty="0" err="1">
                <a:effectLst/>
                <a:ea typeface="+mj-ea"/>
                <a:cs typeface="+mj-cs"/>
              </a:rPr>
              <a:t>findes</a:t>
            </a:r>
            <a:r>
              <a:rPr lang="en-US" sz="2200" b="0" i="0" kern="1200" dirty="0">
                <a:effectLst/>
                <a:ea typeface="+mj-ea"/>
                <a:cs typeface="+mj-cs"/>
              </a:rPr>
              <a:t> </a:t>
            </a:r>
            <a:r>
              <a:rPr lang="en-US" sz="2200" b="0" i="0" kern="1200" dirty="0" err="1">
                <a:effectLst/>
                <a:ea typeface="+mj-ea"/>
                <a:cs typeface="+mj-cs"/>
              </a:rPr>
              <a:t>provinsen</a:t>
            </a:r>
            <a:r>
              <a:rPr lang="en-US" sz="2200" b="0" i="0" kern="1200" dirty="0">
                <a:effectLst/>
                <a:ea typeface="+mj-ea"/>
                <a:cs typeface="+mj-cs"/>
              </a:rPr>
              <a:t> </a:t>
            </a:r>
            <a:r>
              <a:rPr lang="en-US" sz="2200" b="0" i="0" kern="1200" dirty="0" err="1">
                <a:effectLst/>
                <a:ea typeface="+mj-ea"/>
                <a:cs typeface="+mj-cs"/>
              </a:rPr>
              <a:t>længere</a:t>
            </a:r>
            <a:r>
              <a:rPr lang="en-US" sz="2200" b="0" i="0" kern="1200" dirty="0">
                <a:effectLst/>
                <a:ea typeface="+mj-ea"/>
                <a:cs typeface="+mj-cs"/>
              </a:rPr>
              <a:t>? Eller er den </a:t>
            </a:r>
            <a:r>
              <a:rPr lang="en-US" sz="2200" b="0" i="0" kern="1200" dirty="0" err="1">
                <a:effectLst/>
                <a:ea typeface="+mj-ea"/>
                <a:cs typeface="+mj-cs"/>
              </a:rPr>
              <a:t>blevet</a:t>
            </a:r>
            <a:r>
              <a:rPr lang="en-US" sz="2200" b="0" i="0" kern="1200" dirty="0">
                <a:effectLst/>
                <a:ea typeface="+mj-ea"/>
                <a:cs typeface="+mj-cs"/>
              </a:rPr>
              <a:t> </a:t>
            </a:r>
            <a:r>
              <a:rPr lang="en-US" sz="2200" b="0" i="0" kern="1200" dirty="0" err="1">
                <a:effectLst/>
                <a:ea typeface="+mj-ea"/>
                <a:cs typeface="+mj-cs"/>
              </a:rPr>
              <a:t>udkant</a:t>
            </a:r>
            <a:r>
              <a:rPr lang="en-US" sz="2200" b="0" i="0" kern="1200" dirty="0">
                <a:effectLst/>
                <a:ea typeface="+mj-ea"/>
                <a:cs typeface="+mj-cs"/>
              </a:rPr>
              <a:t>?</a:t>
            </a:r>
            <a:r>
              <a:rPr lang="en-US" sz="2200" b="1" kern="1200" dirty="0">
                <a:ea typeface="+mj-ea"/>
                <a:cs typeface="+mj-cs"/>
              </a:rPr>
              <a:t> </a:t>
            </a:r>
            <a:br>
              <a:rPr lang="en-US" sz="2200" b="1" kern="1200" dirty="0">
                <a:ea typeface="+mj-ea"/>
                <a:cs typeface="+mj-cs"/>
              </a:rPr>
            </a:br>
            <a:br>
              <a:rPr lang="en-US" sz="2200" kern="1200" dirty="0">
                <a:ea typeface="+mj-ea"/>
                <a:cs typeface="+mj-cs"/>
              </a:rPr>
            </a:br>
            <a:endParaRPr lang="en-US" sz="2200" dirty="0"/>
          </a:p>
        </p:txBody>
      </p:sp>
      <p:pic>
        <p:nvPicPr>
          <p:cNvPr id="4" name="Onlinemedier 3" descr="Provins og København">
            <a:hlinkClick r:id="" action="ppaction://media"/>
            <a:extLst>
              <a:ext uri="{FF2B5EF4-FFF2-40B4-BE49-F238E27FC236}">
                <a16:creationId xmlns:a16="http://schemas.microsoft.com/office/drawing/2014/main" id="{579D2EEA-CF4A-4CDB-6384-9E8E0E10AF3E}"/>
              </a:ext>
            </a:extLst>
          </p:cNvPr>
          <p:cNvPicPr>
            <a:picLocks noRot="1" noChangeAspect="1"/>
          </p:cNvPicPr>
          <p:nvPr>
            <a:videoFile r:link="rId1"/>
          </p:nvPr>
        </p:nvPicPr>
        <p:blipFill>
          <a:blip r:embed="rId3"/>
          <a:stretch>
            <a:fillRect/>
          </a:stretch>
        </p:blipFill>
        <p:spPr>
          <a:xfrm>
            <a:off x="4654296" y="1478699"/>
            <a:ext cx="6903720" cy="3900601"/>
          </a:xfrm>
          <a:prstGeom prst="rect">
            <a:avLst/>
          </a:prstGeom>
        </p:spPr>
      </p:pic>
    </p:spTree>
    <p:extLst>
      <p:ext uri="{BB962C8B-B14F-4D97-AF65-F5344CB8AC3E}">
        <p14:creationId xmlns:p14="http://schemas.microsoft.com/office/powerpoint/2010/main" val="67905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94A7500-93EB-5263-1EF7-CB4FB2B3141F}"/>
              </a:ext>
            </a:extLst>
          </p:cNvPr>
          <p:cNvSpPr>
            <a:spLocks noGrp="1"/>
          </p:cNvSpPr>
          <p:nvPr>
            <p:ph type="title"/>
          </p:nvPr>
        </p:nvSpPr>
        <p:spPr>
          <a:xfrm>
            <a:off x="6739128" y="638089"/>
            <a:ext cx="4818888" cy="1476801"/>
          </a:xfrm>
        </p:spPr>
        <p:txBody>
          <a:bodyPr anchor="b">
            <a:normAutofit fontScale="90000"/>
          </a:bodyPr>
          <a:lstStyle/>
          <a:p>
            <a:r>
              <a:rPr lang="da-DK" sz="4600" dirty="0"/>
              <a:t>Om steder og analyse – hvordan gør man?</a:t>
            </a:r>
          </a:p>
        </p:txBody>
      </p:sp>
      <p:pic>
        <p:nvPicPr>
          <p:cNvPr id="4" name="Onlinemedier 3" descr="Analyse">
            <a:hlinkClick r:id="" action="ppaction://media"/>
            <a:extLst>
              <a:ext uri="{FF2B5EF4-FFF2-40B4-BE49-F238E27FC236}">
                <a16:creationId xmlns:a16="http://schemas.microsoft.com/office/drawing/2014/main" id="{06448E1E-29A2-F7E7-64D8-F3746857C74B}"/>
              </a:ext>
            </a:extLst>
          </p:cNvPr>
          <p:cNvPicPr>
            <a:picLocks noRot="1" noChangeAspect="1"/>
          </p:cNvPicPr>
          <p:nvPr>
            <a:videoFile r:link="rId1"/>
          </p:nvPr>
        </p:nvPicPr>
        <p:blipFill>
          <a:blip r:embed="rId3"/>
          <a:stretch>
            <a:fillRect/>
          </a:stretch>
        </p:blipFill>
        <p:spPr>
          <a:xfrm>
            <a:off x="630936" y="1886842"/>
            <a:ext cx="5458968" cy="3084316"/>
          </a:xfrm>
          <a:prstGeom prst="rect">
            <a:avLst/>
          </a:prstGeom>
        </p:spPr>
      </p:pic>
      <p:sp>
        <p:nvSpPr>
          <p:cNvPr id="20"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EB1C65D2-6850-597A-64FB-C34840B85E4E}"/>
              </a:ext>
            </a:extLst>
          </p:cNvPr>
          <p:cNvSpPr>
            <a:spLocks noGrp="1"/>
          </p:cNvSpPr>
          <p:nvPr>
            <p:ph idx="1"/>
          </p:nvPr>
        </p:nvSpPr>
        <p:spPr>
          <a:xfrm>
            <a:off x="6739128" y="2664886"/>
            <a:ext cx="4818888" cy="3550789"/>
          </a:xfrm>
        </p:spPr>
        <p:txBody>
          <a:bodyPr anchor="t">
            <a:normAutofit/>
          </a:bodyPr>
          <a:lstStyle/>
          <a:p>
            <a:pPr marL="0" indent="0">
              <a:buNone/>
            </a:pPr>
            <a:r>
              <a:rPr lang="da-DK" sz="2000" b="0" i="0" dirty="0">
                <a:effectLst/>
              </a:rPr>
              <a:t>Ofte er stedet eller stederne ikke så vigtige i den litterære analyse af teksterne. Men hvis man trækker stedet frem som egentlig genstand for analysen, hvad så?</a:t>
            </a:r>
            <a:br>
              <a:rPr lang="da-DK" sz="2000" dirty="0"/>
            </a:br>
            <a:endParaRPr lang="da-DK" sz="2000" dirty="0"/>
          </a:p>
          <a:p>
            <a:pPr marL="0" indent="0">
              <a:buNone/>
            </a:pPr>
            <a:r>
              <a:rPr lang="da-DK" sz="2000" b="0" i="0" dirty="0">
                <a:effectLst/>
              </a:rPr>
              <a:t>Dan Ringgaard taler om, hvordan man i analysen kan arbejde med stedernes betydning, hvad der sker mellem omgivelser og personer og hvordan det skaber dynamik. Her forklarer han forskellige metodiske tilgange til analyse af stederne i litteraturen.</a:t>
            </a:r>
            <a:endParaRPr lang="en-US" sz="2000" dirty="0"/>
          </a:p>
        </p:txBody>
      </p:sp>
    </p:spTree>
    <p:extLst>
      <p:ext uri="{BB962C8B-B14F-4D97-AF65-F5344CB8AC3E}">
        <p14:creationId xmlns:p14="http://schemas.microsoft.com/office/powerpoint/2010/main" val="377035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2F65EB-EE5C-2C01-1301-A73064CAB786}"/>
              </a:ext>
            </a:extLst>
          </p:cNvPr>
          <p:cNvSpPr>
            <a:spLocks noGrp="1"/>
          </p:cNvSpPr>
          <p:nvPr>
            <p:ph type="title"/>
          </p:nvPr>
        </p:nvSpPr>
        <p:spPr/>
        <p:txBody>
          <a:bodyPr/>
          <a:lstStyle/>
          <a:p>
            <a:r>
              <a:rPr lang="da-DK" dirty="0"/>
              <a:t>Analyse med fokus på stedet</a:t>
            </a:r>
          </a:p>
        </p:txBody>
      </p:sp>
      <p:sp>
        <p:nvSpPr>
          <p:cNvPr id="3" name="Pladsholder til indhold 2">
            <a:extLst>
              <a:ext uri="{FF2B5EF4-FFF2-40B4-BE49-F238E27FC236}">
                <a16:creationId xmlns:a16="http://schemas.microsoft.com/office/drawing/2014/main" id="{F671E038-22E7-2ABD-91D1-396DE27934B1}"/>
              </a:ext>
            </a:extLst>
          </p:cNvPr>
          <p:cNvSpPr>
            <a:spLocks noGrp="1"/>
          </p:cNvSpPr>
          <p:nvPr>
            <p:ph idx="1"/>
          </p:nvPr>
        </p:nvSpPr>
        <p:spPr/>
        <p:txBody>
          <a:bodyPr>
            <a:normAutofit/>
          </a:bodyPr>
          <a:lstStyle/>
          <a:p>
            <a:r>
              <a:rPr lang="da-DK" sz="2000" kern="100" dirty="0">
                <a:latin typeface="Calibri" panose="020F0502020204030204" pitchFamily="34" charset="0"/>
                <a:ea typeface="Calibri" panose="020F0502020204030204" pitchFamily="34" charset="0"/>
                <a:cs typeface="Times New Roman" panose="02020603050405020304" pitchFamily="18" charset="0"/>
              </a:rPr>
              <a:t>F</a:t>
            </a:r>
            <a:r>
              <a:rPr lang="da-DK" sz="2000" kern="100" dirty="0">
                <a:effectLst/>
                <a:latin typeface="Calibri" panose="020F0502020204030204" pitchFamily="34" charset="0"/>
                <a:ea typeface="Calibri" panose="020F0502020204030204" pitchFamily="34" charset="0"/>
                <a:cs typeface="Times New Roman" panose="02020603050405020304" pitchFamily="18" charset="0"/>
              </a:rPr>
              <a:t>okus på forholdet eller udviklingen mellem stedet og mennesket. </a:t>
            </a:r>
          </a:p>
          <a:p>
            <a:r>
              <a:rPr lang="da-DK" sz="2000" kern="100" dirty="0">
                <a:effectLst/>
                <a:latin typeface="Calibri" panose="020F0502020204030204" pitchFamily="34" charset="0"/>
                <a:ea typeface="Calibri" panose="020F0502020204030204" pitchFamily="34" charset="0"/>
                <a:cs typeface="Times New Roman" panose="02020603050405020304" pitchFamily="18" charset="0"/>
              </a:rPr>
              <a:t>Vi ser på koblingen mellem mennesket og de fysiske omgivelse (fænomenologisk tilgang når man undersøger  den kropslige oplevelse personerne har)</a:t>
            </a:r>
          </a:p>
          <a:p>
            <a:r>
              <a:rPr lang="da-DK" sz="2000" kern="100" dirty="0">
                <a:effectLst/>
                <a:latin typeface="Calibri" panose="020F0502020204030204" pitchFamily="34" charset="0"/>
                <a:ea typeface="Calibri" panose="020F0502020204030204" pitchFamily="34" charset="0"/>
                <a:cs typeface="Times New Roman" panose="02020603050405020304" pitchFamily="18" charset="0"/>
              </a:rPr>
              <a:t>Hvordan bliver stedet skabt? </a:t>
            </a:r>
            <a:r>
              <a:rPr lang="da-DK" sz="2000" kern="100" dirty="0">
                <a:latin typeface="Calibri" panose="020F0502020204030204" pitchFamily="34" charset="0"/>
                <a:ea typeface="Calibri" panose="020F0502020204030204" pitchFamily="34" charset="0"/>
                <a:cs typeface="Times New Roman" panose="02020603050405020304" pitchFamily="18" charset="0"/>
              </a:rPr>
              <a:t>F</a:t>
            </a:r>
            <a:r>
              <a:rPr lang="da-DK" sz="2000" kern="100" dirty="0">
                <a:effectLst/>
                <a:latin typeface="Calibri" panose="020F0502020204030204" pitchFamily="34" charset="0"/>
                <a:ea typeface="Calibri" panose="020F0502020204030204" pitchFamily="34" charset="0"/>
                <a:cs typeface="Times New Roman" panose="02020603050405020304" pitchFamily="18" charset="0"/>
              </a:rPr>
              <a:t>x via beskrivelse, gennem replikker, eller er der tale om et mere abstrakt sprogligt rum? </a:t>
            </a:r>
          </a:p>
          <a:p>
            <a:r>
              <a:rPr lang="da-DK" sz="2000" kern="100" dirty="0">
                <a:effectLst/>
                <a:latin typeface="Calibri" panose="020F0502020204030204" pitchFamily="34" charset="0"/>
                <a:ea typeface="Calibri" panose="020F0502020204030204" pitchFamily="34" charset="0"/>
                <a:cs typeface="Times New Roman" panose="02020603050405020304" pitchFamily="18" charset="0"/>
              </a:rPr>
              <a:t>Man kan undersøge, om stedet findes i virkeligheden.</a:t>
            </a:r>
          </a:p>
          <a:p>
            <a:r>
              <a:rPr lang="da-DK" sz="2000" kern="100" dirty="0">
                <a:effectLst/>
                <a:latin typeface="Calibri" panose="020F0502020204030204" pitchFamily="34" charset="0"/>
                <a:ea typeface="Calibri" panose="020F0502020204030204" pitchFamily="34" charset="0"/>
                <a:cs typeface="Times New Roman" panose="02020603050405020304" pitchFamily="18" charset="0"/>
              </a:rPr>
              <a:t>Man kan kigge på den fysiske udformning af lokaliteten. Fx konkrete ting der beskriver/sætter rammen for ’stedet’, samt ved brug af sanser.</a:t>
            </a:r>
          </a:p>
          <a:p>
            <a:r>
              <a:rPr lang="da-DK" sz="2000" kern="100" dirty="0">
                <a:effectLst/>
                <a:latin typeface="Calibri" panose="020F0502020204030204" pitchFamily="34" charset="0"/>
                <a:ea typeface="Calibri" panose="020F0502020204030204" pitchFamily="34" charset="0"/>
                <a:cs typeface="Times New Roman" panose="02020603050405020304" pitchFamily="18" charset="0"/>
              </a:rPr>
              <a:t>Vi kan kigge på om der er en relation til stedet. Er der en stærk personlig og eller følelsesmæssig forbindelse, som vi bliver givet til stedet gennem fx erfaringer, sansninger og erindringer.</a:t>
            </a:r>
          </a:p>
          <a:p>
            <a:endParaRPr lang="da-DK" sz="3200" dirty="0"/>
          </a:p>
        </p:txBody>
      </p:sp>
    </p:spTree>
    <p:extLst>
      <p:ext uri="{BB962C8B-B14F-4D97-AF65-F5344CB8AC3E}">
        <p14:creationId xmlns:p14="http://schemas.microsoft.com/office/powerpoint/2010/main" val="2325962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979CC88-40E1-A234-00CA-7198427539CB}"/>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kern="1200">
                <a:solidFill>
                  <a:srgbClr val="FFFFFF"/>
                </a:solidFill>
                <a:latin typeface="+mj-lt"/>
                <a:ea typeface="+mj-ea"/>
                <a:cs typeface="+mj-cs"/>
              </a:rPr>
              <a:t>H.C. Andersen: </a:t>
            </a:r>
            <a:r>
              <a:rPr lang="en-US" sz="3300" i="1" kern="1200">
                <a:solidFill>
                  <a:srgbClr val="FFFFFF"/>
                </a:solidFill>
                <a:latin typeface="+mj-lt"/>
                <a:ea typeface="+mj-ea"/>
                <a:cs typeface="+mj-cs"/>
              </a:rPr>
              <a:t>Danmark mit fædreland</a:t>
            </a:r>
            <a:r>
              <a:rPr lang="en-US" sz="3300" kern="1200">
                <a:solidFill>
                  <a:srgbClr val="FFFFFF"/>
                </a:solidFill>
                <a:latin typeface="+mj-lt"/>
                <a:ea typeface="+mj-ea"/>
                <a:cs typeface="+mj-cs"/>
              </a:rPr>
              <a:t>, 1850</a:t>
            </a:r>
          </a:p>
        </p:txBody>
      </p:sp>
      <p:pic>
        <p:nvPicPr>
          <p:cNvPr id="4" name="Pladsholder til indhold 3" descr="Et billede, der indeholder tekst, Font/skrifttype, skærmbillede, dokument&#10;&#10;Automatisk genereret beskrivelse">
            <a:extLst>
              <a:ext uri="{FF2B5EF4-FFF2-40B4-BE49-F238E27FC236}">
                <a16:creationId xmlns:a16="http://schemas.microsoft.com/office/drawing/2014/main" id="{EDEEFACC-9F30-423C-24FA-6370B8EA60DD}"/>
              </a:ext>
            </a:extLst>
          </p:cNvPr>
          <p:cNvPicPr>
            <a:picLocks noGrp="1" noChangeAspect="1"/>
          </p:cNvPicPr>
          <p:nvPr>
            <p:ph idx="1"/>
          </p:nvPr>
        </p:nvPicPr>
        <p:blipFill>
          <a:blip r:embed="rId2"/>
          <a:stretch>
            <a:fillRect/>
          </a:stretch>
        </p:blipFill>
        <p:spPr>
          <a:xfrm>
            <a:off x="4777316" y="749460"/>
            <a:ext cx="6780700" cy="5356751"/>
          </a:xfrm>
          <a:prstGeom prst="rect">
            <a:avLst/>
          </a:prstGeom>
        </p:spPr>
      </p:pic>
    </p:spTree>
    <p:extLst>
      <p:ext uri="{BB962C8B-B14F-4D97-AF65-F5344CB8AC3E}">
        <p14:creationId xmlns:p14="http://schemas.microsoft.com/office/powerpoint/2010/main" val="8789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166904B-B3E6-E6C2-9D64-FD7E58203B0A}"/>
              </a:ext>
            </a:extLst>
          </p:cNvPr>
          <p:cNvSpPr>
            <a:spLocks noGrp="1"/>
          </p:cNvSpPr>
          <p:nvPr>
            <p:ph type="title"/>
          </p:nvPr>
        </p:nvSpPr>
        <p:spPr>
          <a:xfrm>
            <a:off x="1028700" y="1967266"/>
            <a:ext cx="2628900" cy="2547257"/>
          </a:xfrm>
          <a:noFill/>
        </p:spPr>
        <p:txBody>
          <a:bodyPr vert="horz" lIns="91440" tIns="45720" rIns="91440" bIns="45720" rtlCol="0" anchor="ctr">
            <a:noAutofit/>
          </a:bodyPr>
          <a:lstStyle/>
          <a:p>
            <a:pPr algn="ctr"/>
            <a:r>
              <a:rPr lang="en-US" sz="2400" kern="1200" dirty="0">
                <a:solidFill>
                  <a:srgbClr val="FFFFFF"/>
                </a:solidFill>
                <a:latin typeface="+mj-lt"/>
                <a:ea typeface="+mj-ea"/>
                <a:cs typeface="+mj-cs"/>
              </a:rPr>
              <a:t>Amalie </a:t>
            </a:r>
            <a:r>
              <a:rPr lang="en-US" sz="2400" kern="1200" dirty="0" err="1">
                <a:solidFill>
                  <a:srgbClr val="FFFFFF"/>
                </a:solidFill>
                <a:latin typeface="+mj-lt"/>
                <a:ea typeface="+mj-ea"/>
                <a:cs typeface="+mj-cs"/>
              </a:rPr>
              <a:t>Laulund</a:t>
            </a:r>
            <a:r>
              <a:rPr lang="en-US" sz="2400" kern="1200" dirty="0">
                <a:solidFill>
                  <a:srgbClr val="FFFFFF"/>
                </a:solidFill>
                <a:latin typeface="+mj-lt"/>
                <a:ea typeface="+mj-ea"/>
                <a:cs typeface="+mj-cs"/>
              </a:rPr>
              <a:t> </a:t>
            </a:r>
            <a:r>
              <a:rPr lang="en-US" sz="2400" kern="1200" dirty="0" err="1">
                <a:solidFill>
                  <a:srgbClr val="FFFFFF"/>
                </a:solidFill>
                <a:latin typeface="+mj-lt"/>
                <a:ea typeface="+mj-ea"/>
                <a:cs typeface="+mj-cs"/>
              </a:rPr>
              <a:t>Trudsøe</a:t>
            </a:r>
            <a:r>
              <a:rPr lang="en-US" sz="2400" kern="1200" dirty="0">
                <a:solidFill>
                  <a:srgbClr val="FFFFFF"/>
                </a:solidFill>
                <a:latin typeface="+mj-lt"/>
                <a:ea typeface="+mj-ea"/>
                <a:cs typeface="+mj-cs"/>
              </a:rPr>
              <a:t>:”</a:t>
            </a:r>
            <a:r>
              <a:rPr lang="en-US" sz="2400" kern="1200" dirty="0" err="1">
                <a:solidFill>
                  <a:srgbClr val="FFFFFF"/>
                </a:solidFill>
                <a:latin typeface="+mj-lt"/>
                <a:ea typeface="+mj-ea"/>
                <a:cs typeface="+mj-cs"/>
              </a:rPr>
              <a:t>Gammel</a:t>
            </a:r>
            <a:r>
              <a:rPr lang="en-US" sz="2400" kern="1200" dirty="0">
                <a:solidFill>
                  <a:srgbClr val="FFFFFF"/>
                </a:solidFill>
                <a:latin typeface="+mj-lt"/>
                <a:ea typeface="+mj-ea"/>
                <a:cs typeface="+mj-cs"/>
              </a:rPr>
              <a:t> </a:t>
            </a:r>
            <a:r>
              <a:rPr lang="en-US" sz="2400" kern="1200" dirty="0" err="1">
                <a:solidFill>
                  <a:srgbClr val="FFFFFF"/>
                </a:solidFill>
                <a:latin typeface="+mj-lt"/>
                <a:ea typeface="+mj-ea"/>
                <a:cs typeface="+mj-cs"/>
              </a:rPr>
              <a:t>Kongevej</a:t>
            </a:r>
            <a:r>
              <a:rPr lang="en-US" sz="2400" kern="1200" dirty="0">
                <a:solidFill>
                  <a:srgbClr val="FFFFFF"/>
                </a:solidFill>
                <a:latin typeface="+mj-lt"/>
                <a:ea typeface="+mj-ea"/>
                <a:cs typeface="+mj-cs"/>
              </a:rPr>
              <a:t>” </a:t>
            </a:r>
            <a:r>
              <a:rPr lang="en-US" sz="2400" kern="1200" dirty="0" err="1">
                <a:solidFill>
                  <a:srgbClr val="FFFFFF"/>
                </a:solidFill>
                <a:latin typeface="+mj-lt"/>
                <a:ea typeface="+mj-ea"/>
                <a:cs typeface="+mj-cs"/>
              </a:rPr>
              <a:t>fra</a:t>
            </a:r>
            <a:r>
              <a:rPr lang="en-US" sz="2400" kern="1200" dirty="0">
                <a:solidFill>
                  <a:srgbClr val="FFFFFF"/>
                </a:solidFill>
                <a:latin typeface="+mj-lt"/>
                <a:ea typeface="+mj-ea"/>
                <a:cs typeface="+mj-cs"/>
              </a:rPr>
              <a:t>  </a:t>
            </a:r>
            <a:r>
              <a:rPr lang="en-US" sz="2400" i="1" kern="1200" dirty="0" err="1">
                <a:solidFill>
                  <a:srgbClr val="FFFFFF"/>
                </a:solidFill>
                <a:latin typeface="+mj-lt"/>
                <a:ea typeface="+mj-ea"/>
                <a:cs typeface="+mj-cs"/>
              </a:rPr>
              <a:t>Koordinater</a:t>
            </a:r>
            <a:r>
              <a:rPr lang="en-US" sz="2400" kern="1200" dirty="0">
                <a:solidFill>
                  <a:srgbClr val="FFFFFF"/>
                </a:solidFill>
                <a:latin typeface="+mj-lt"/>
                <a:ea typeface="+mj-ea"/>
                <a:cs typeface="+mj-cs"/>
              </a:rPr>
              <a:t>, 2013</a:t>
            </a:r>
          </a:p>
        </p:txBody>
      </p:sp>
      <p:pic>
        <p:nvPicPr>
          <p:cNvPr id="7" name="Billede 6" descr="Et billede, der indeholder tekst, Font/skrifttype, papir, brev&#10;&#10;Automatisk genereret beskrivelse">
            <a:extLst>
              <a:ext uri="{FF2B5EF4-FFF2-40B4-BE49-F238E27FC236}">
                <a16:creationId xmlns:a16="http://schemas.microsoft.com/office/drawing/2014/main" id="{0E3CCEBC-8473-8F20-239B-EF6DE6159F54}"/>
              </a:ext>
            </a:extLst>
          </p:cNvPr>
          <p:cNvPicPr>
            <a:picLocks noChangeAspect="1"/>
          </p:cNvPicPr>
          <p:nvPr/>
        </p:nvPicPr>
        <p:blipFill>
          <a:blip r:embed="rId2"/>
          <a:stretch>
            <a:fillRect/>
          </a:stretch>
        </p:blipFill>
        <p:spPr>
          <a:xfrm>
            <a:off x="4777316" y="1419054"/>
            <a:ext cx="6780700" cy="4017563"/>
          </a:xfrm>
          <a:prstGeom prst="rect">
            <a:avLst/>
          </a:prstGeom>
        </p:spPr>
      </p:pic>
    </p:spTree>
    <p:extLst>
      <p:ext uri="{BB962C8B-B14F-4D97-AF65-F5344CB8AC3E}">
        <p14:creationId xmlns:p14="http://schemas.microsoft.com/office/powerpoint/2010/main" val="3886502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946BC1F-5839-91EE-29C5-6B466B5DEE5B}"/>
              </a:ext>
            </a:extLst>
          </p:cNvPr>
          <p:cNvSpPr>
            <a:spLocks noGrp="1"/>
          </p:cNvSpPr>
          <p:nvPr>
            <p:ph type="title"/>
          </p:nvPr>
        </p:nvSpPr>
        <p:spPr>
          <a:xfrm>
            <a:off x="592931" y="198781"/>
            <a:ext cx="5883966" cy="1708242"/>
          </a:xfrm>
        </p:spPr>
        <p:txBody>
          <a:bodyPr anchor="ctr">
            <a:normAutofit/>
          </a:bodyPr>
          <a:lstStyle/>
          <a:p>
            <a:r>
              <a:rPr lang="da-DK" sz="4000" dirty="0"/>
              <a:t>Skriveøvelse: Mit eget sted</a:t>
            </a:r>
          </a:p>
        </p:txBody>
      </p:sp>
      <p:sp>
        <p:nvSpPr>
          <p:cNvPr id="3" name="Pladsholder til indhold 2">
            <a:extLst>
              <a:ext uri="{FF2B5EF4-FFF2-40B4-BE49-F238E27FC236}">
                <a16:creationId xmlns:a16="http://schemas.microsoft.com/office/drawing/2014/main" id="{E6E57B91-43FA-08F4-8608-2E524619AB6D}"/>
              </a:ext>
            </a:extLst>
          </p:cNvPr>
          <p:cNvSpPr>
            <a:spLocks noGrp="1"/>
          </p:cNvSpPr>
          <p:nvPr>
            <p:ph idx="1"/>
          </p:nvPr>
        </p:nvSpPr>
        <p:spPr>
          <a:xfrm>
            <a:off x="592931" y="1464365"/>
            <a:ext cx="6264864" cy="5393635"/>
          </a:xfrm>
        </p:spPr>
        <p:txBody>
          <a:bodyPr anchor="ctr">
            <a:normAutofit fontScale="62500" lnSpcReduction="20000"/>
          </a:bodyPr>
          <a:lstStyle/>
          <a:p>
            <a:pPr marL="0" indent="0">
              <a:lnSpc>
                <a:spcPct val="120000"/>
              </a:lnSpc>
              <a:buNone/>
            </a:pPr>
            <a:r>
              <a:rPr lang="da-DK" sz="2000" dirty="0"/>
              <a:t>Tag udgangspunkt i et helt konkret sted fra din hjemstavn. Brug evt. det billede, du har med. Skriv om dette sted ud fra samme sproglige skabelon som Amalie Laulund </a:t>
            </a:r>
            <a:r>
              <a:rPr lang="da-DK" sz="2000" dirty="0" err="1"/>
              <a:t>Trudsøe</a:t>
            </a:r>
            <a:r>
              <a:rPr lang="da-DK" sz="2000" dirty="0"/>
              <a:t>:</a:t>
            </a:r>
          </a:p>
          <a:p>
            <a:pPr marL="0" indent="0">
              <a:lnSpc>
                <a:spcPct val="120000"/>
              </a:lnSpc>
              <a:buNone/>
            </a:pPr>
            <a:endParaRPr lang="da-DK" sz="2000" dirty="0"/>
          </a:p>
          <a:p>
            <a:pPr marL="0" indent="0">
              <a:lnSpc>
                <a:spcPct val="120000"/>
              </a:lnSpc>
              <a:buNone/>
            </a:pPr>
            <a:r>
              <a:rPr lang="da-DK" sz="2000" i="1" dirty="0"/>
              <a:t>	Her træder… ind i verden</a:t>
            </a:r>
          </a:p>
          <a:p>
            <a:pPr marL="0" indent="0">
              <a:lnSpc>
                <a:spcPct val="120000"/>
              </a:lnSpc>
              <a:buNone/>
            </a:pPr>
            <a:r>
              <a:rPr lang="da-DK" sz="2000" i="1" dirty="0"/>
              <a:t>	For første gang…</a:t>
            </a:r>
          </a:p>
          <a:p>
            <a:pPr marL="0" indent="0">
              <a:lnSpc>
                <a:spcPct val="120000"/>
              </a:lnSpc>
              <a:buNone/>
            </a:pPr>
            <a:r>
              <a:rPr lang="da-DK" sz="2000" i="1" dirty="0"/>
              <a:t>	Så…</a:t>
            </a:r>
          </a:p>
          <a:p>
            <a:pPr marL="0" indent="0">
              <a:lnSpc>
                <a:spcPct val="120000"/>
              </a:lnSpc>
              <a:buNone/>
            </a:pPr>
            <a:r>
              <a:rPr lang="da-DK" sz="2000" i="1" dirty="0"/>
              <a:t>	Efterfølgende virker det…</a:t>
            </a:r>
          </a:p>
          <a:p>
            <a:pPr marL="0" indent="0">
              <a:lnSpc>
                <a:spcPct val="120000"/>
              </a:lnSpc>
              <a:buNone/>
            </a:pPr>
            <a:r>
              <a:rPr lang="da-DK" sz="2000" i="1" dirty="0"/>
              <a:t>	Jeg…</a:t>
            </a:r>
          </a:p>
          <a:p>
            <a:pPr>
              <a:lnSpc>
                <a:spcPct val="120000"/>
              </a:lnSpc>
            </a:pPr>
            <a:endParaRPr lang="da-DK" sz="2000" dirty="0"/>
          </a:p>
          <a:p>
            <a:pPr marL="0" indent="0">
              <a:lnSpc>
                <a:spcPct val="120000"/>
              </a:lnSpc>
              <a:buNone/>
            </a:pPr>
            <a:r>
              <a:rPr lang="da-DK" sz="2000" dirty="0"/>
              <a:t>Læs jeres tekster op for hinanden i mindre grupper. Fortæl, hvad I synes, fungerer godt. Læs evt. også et brudstykke af den litteratur, I har fundet, fra jeres hjemegn op og sammenlign de to tekster.</a:t>
            </a:r>
          </a:p>
          <a:p>
            <a:pPr>
              <a:lnSpc>
                <a:spcPct val="120000"/>
              </a:lnSpc>
            </a:pPr>
            <a:endParaRPr lang="da-DK" sz="2000" dirty="0"/>
          </a:p>
          <a:p>
            <a:pPr marL="0" indent="0">
              <a:lnSpc>
                <a:spcPct val="120000"/>
              </a:lnSpc>
              <a:buNone/>
            </a:pPr>
            <a:r>
              <a:rPr lang="da-DK" sz="2000" dirty="0"/>
              <a:t>Find eksempler på billedsprog:</a:t>
            </a:r>
          </a:p>
          <a:p>
            <a:pPr lvl="1">
              <a:lnSpc>
                <a:spcPct val="120000"/>
              </a:lnSpc>
            </a:pPr>
            <a:r>
              <a:rPr lang="da-DK" sz="1600" dirty="0"/>
              <a:t>Metaforer</a:t>
            </a:r>
          </a:p>
          <a:p>
            <a:pPr lvl="1">
              <a:lnSpc>
                <a:spcPct val="120000"/>
              </a:lnSpc>
            </a:pPr>
            <a:r>
              <a:rPr lang="da-DK" sz="1600" dirty="0"/>
              <a:t>Sammenligninger</a:t>
            </a:r>
          </a:p>
          <a:p>
            <a:pPr lvl="1">
              <a:lnSpc>
                <a:spcPct val="120000"/>
              </a:lnSpc>
            </a:pPr>
            <a:r>
              <a:rPr lang="da-DK" sz="1600" dirty="0"/>
              <a:t>Besjælinger</a:t>
            </a:r>
          </a:p>
          <a:p>
            <a:pPr lvl="1">
              <a:lnSpc>
                <a:spcPct val="120000"/>
              </a:lnSpc>
            </a:pPr>
            <a:r>
              <a:rPr lang="da-DK" sz="1600" dirty="0"/>
              <a:t>Personificering</a:t>
            </a:r>
          </a:p>
        </p:txBody>
      </p:sp>
      <p:pic>
        <p:nvPicPr>
          <p:cNvPr id="5" name="Picture 4" descr="Sti snor sig gennem en græsklædt mark">
            <a:extLst>
              <a:ext uri="{FF2B5EF4-FFF2-40B4-BE49-F238E27FC236}">
                <a16:creationId xmlns:a16="http://schemas.microsoft.com/office/drawing/2014/main" id="{F84BA368-BE4E-1C06-5C09-2F218E0F92D4}"/>
              </a:ext>
            </a:extLst>
          </p:cNvPr>
          <p:cNvPicPr>
            <a:picLocks noChangeAspect="1"/>
          </p:cNvPicPr>
          <p:nvPr/>
        </p:nvPicPr>
        <p:blipFill rotWithShape="1">
          <a:blip r:embed="rId2"/>
          <a:srcRect l="30590" r="17573"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242912311"/>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3E4F19A7-A959-40BB-972C-4880BAF8EB0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3429</TotalTime>
  <Words>2309</Words>
  <Application>Microsoft Macintosh PowerPoint</Application>
  <PresentationFormat>Widescreen</PresentationFormat>
  <Paragraphs>145</Paragraphs>
  <Slides>24</Slides>
  <Notes>1</Notes>
  <HiddenSlides>0</HiddenSlides>
  <MMClips>3</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24</vt:i4>
      </vt:variant>
    </vt:vector>
  </HeadingPairs>
  <TitlesOfParts>
    <vt:vector size="28" baseType="lpstr">
      <vt:lpstr>Arial</vt:lpstr>
      <vt:lpstr>Calibri</vt:lpstr>
      <vt:lpstr>Calibri Light</vt:lpstr>
      <vt:lpstr>Office-tema</vt:lpstr>
      <vt:lpstr>Hjemstavn</vt:lpstr>
      <vt:lpstr>Sted og litteratur</vt:lpstr>
      <vt:lpstr>Et sted i litteraturen er:</vt:lpstr>
      <vt:lpstr>Land og by</vt:lpstr>
      <vt:lpstr>Om steder og analyse – hvordan gør man?</vt:lpstr>
      <vt:lpstr>Analyse med fokus på stedet</vt:lpstr>
      <vt:lpstr>H.C. Andersen: Danmark mit fædreland, 1850</vt:lpstr>
      <vt:lpstr>Amalie Laulund Trudsøe:”Gammel Kongevej” fra  Koordinater, 2013</vt:lpstr>
      <vt:lpstr>Skriveøvelse: Mit eget sted</vt:lpstr>
      <vt:lpstr>Den svære hjemstavn</vt:lpstr>
      <vt:lpstr>Fremstillingsformer </vt:lpstr>
      <vt:lpstr>Erling Jepsen: Hjertets dannelse, 2015</vt:lpstr>
      <vt:lpstr>Marginale Monumenter</vt:lpstr>
      <vt:lpstr>PowerPoint-præsentation</vt:lpstr>
      <vt:lpstr>Hjemstavn i reklamer</vt:lpstr>
      <vt:lpstr>Hjemstavnen i storbyen</vt:lpstr>
      <vt:lpstr>Søren Ulrik Thomsen: Vent, 1981</vt:lpstr>
      <vt:lpstr>Søren Ulrik Thomsen: Vent, 1981</vt:lpstr>
      <vt:lpstr>Tom Kristensen: Hærværk, 1930</vt:lpstr>
      <vt:lpstr>Arbejdsspørgsmål til Hærværk</vt:lpstr>
      <vt:lpstr>Tove Ditlevsen: Barndommens gade, </vt:lpstr>
      <vt:lpstr>Byen som parallelfortællinger </vt:lpstr>
      <vt:lpstr>Men… først skal du vide noget om teksters komposition</vt:lpstr>
      <vt:lpstr>Katrine Marie Guldager: Nørreport, 2004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Hjemstavn</dc:title>
  <dc:creator>Ditte Bang Skovgård-Hansen</dc:creator>
  <cp:lastModifiedBy>Ditte Bang Skovgård-Hansen</cp:lastModifiedBy>
  <cp:revision>21</cp:revision>
  <dcterms:created xsi:type="dcterms:W3CDTF">2023-10-30T13:17:01Z</dcterms:created>
  <dcterms:modified xsi:type="dcterms:W3CDTF">2023-11-16T08:29:02Z</dcterms:modified>
</cp:coreProperties>
</file>