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1"/>
  </p:sldMasterIdLst>
  <p:sldIdLst>
    <p:sldId id="256" r:id="rId2"/>
    <p:sldId id="260" r:id="rId3"/>
    <p:sldId id="264" r:id="rId4"/>
    <p:sldId id="258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December 14,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26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December 14,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3117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December 14,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30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December 14,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2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December 14,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9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December 14, 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31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December 14,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81968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December 14,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6419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December 14,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0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December 14,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December 14,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December 14, 2023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‹nr.›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32971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51" r:id="rId7"/>
    <p:sldLayoutId id="2147483752" r:id="rId8"/>
    <p:sldLayoutId id="2147483753" r:id="rId9"/>
    <p:sldLayoutId id="2147483754" r:id="rId10"/>
    <p:sldLayoutId id="2147483761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GKHvS7ukMU" TargetMode="External"/><Relationship Id="rId7" Type="http://schemas.openxmlformats.org/officeDocument/2006/relationships/hyperlink" Target="https://www.youtube.com/watch?v=GZ5bFUfwW80" TargetMode="External"/><Relationship Id="rId2" Type="http://schemas.openxmlformats.org/officeDocument/2006/relationships/hyperlink" Target="https://www.dr.dk/nyheder/kultur/klassisk/svend-eriks-julesang-fik-taarerne-frem-i-hele-danmark-nu-kan-du-hoere-d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I5qJEKkTwlE" TargetMode="External"/><Relationship Id="rId5" Type="http://schemas.openxmlformats.org/officeDocument/2006/relationships/hyperlink" Target="https://www.youtube.com/watch?v=eUCIzWGUyLY" TargetMode="External"/><Relationship Id="rId4" Type="http://schemas.openxmlformats.org/officeDocument/2006/relationships/hyperlink" Target="https://www.youtube.com/watch?v=FuyKWtF5aqU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3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Jul i Nyvang - Oplevelsecenter Nyvang">
            <a:extLst>
              <a:ext uri="{FF2B5EF4-FFF2-40B4-BE49-F238E27FC236}">
                <a16:creationId xmlns:a16="http://schemas.microsoft.com/office/drawing/2014/main" id="{B2C108B2-6D29-FF3F-44CA-E18BCED2E7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4" b="1"/>
          <a:stretch/>
        </p:blipFill>
        <p:spPr bwMode="auto">
          <a:xfrm>
            <a:off x="20" y="10"/>
            <a:ext cx="12191979" cy="685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25">
            <a:extLst>
              <a:ext uri="{FF2B5EF4-FFF2-40B4-BE49-F238E27FC236}">
                <a16:creationId xmlns:a16="http://schemas.microsoft.com/office/drawing/2014/main" id="{C792EE87-4150-454F-8312-283882EFB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9932"/>
            <a:ext cx="12191999" cy="4934490"/>
          </a:xfrm>
          <a:prstGeom prst="rect">
            <a:avLst/>
          </a:prstGeom>
          <a:gradFill flip="none" rotWithShape="1">
            <a:gsLst>
              <a:gs pos="50000">
                <a:srgbClr val="000000">
                  <a:alpha val="40784"/>
                </a:srgbClr>
              </a:gs>
              <a:gs pos="80000">
                <a:srgbClr val="000000">
                  <a:alpha val="28000"/>
                </a:srgbClr>
              </a:gs>
              <a:gs pos="0">
                <a:srgbClr val="000000">
                  <a:alpha val="0"/>
                </a:srgbClr>
              </a:gs>
              <a:gs pos="20000">
                <a:srgbClr val="000000">
                  <a:alpha val="2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3B5BD2D-2024-1C69-DC69-F9FA195E65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7040" y="1122362"/>
            <a:ext cx="8376514" cy="2494295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julen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9DE654F-B454-C7D8-7D4C-49323F87D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9803" y="3772789"/>
            <a:ext cx="6141493" cy="1215470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Som tema i litteraturen</a:t>
            </a:r>
          </a:p>
        </p:txBody>
      </p:sp>
      <p:sp useBgFill="1">
        <p:nvSpPr>
          <p:cNvPr id="28" name="Freeform: Shape 27">
            <a:extLst>
              <a:ext uri="{FF2B5EF4-FFF2-40B4-BE49-F238E27FC236}">
                <a16:creationId xmlns:a16="http://schemas.microsoft.com/office/drawing/2014/main" id="{EA21D066-7EC1-44B4-8CF9-85511FDFC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-1"/>
            <a:ext cx="7890120" cy="735601"/>
          </a:xfrm>
          <a:custGeom>
            <a:avLst/>
            <a:gdLst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906706 w 10678681"/>
              <a:gd name="connsiteY64" fmla="*/ 1027961 h 1357700"/>
              <a:gd name="connsiteX65" fmla="*/ 6698313 w 10678681"/>
              <a:gd name="connsiteY65" fmla="*/ 1063249 h 1357700"/>
              <a:gd name="connsiteX66" fmla="*/ 6505317 w 10678681"/>
              <a:gd name="connsiteY66" fmla="*/ 1011686 h 1357700"/>
              <a:gd name="connsiteX67" fmla="*/ 6392549 w 10678681"/>
              <a:gd name="connsiteY67" fmla="*/ 1032948 h 1357700"/>
              <a:gd name="connsiteX68" fmla="*/ 6361470 w 10678681"/>
              <a:gd name="connsiteY68" fmla="*/ 108057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906706 w 10678681"/>
              <a:gd name="connsiteY64" fmla="*/ 1027961 h 1357700"/>
              <a:gd name="connsiteX65" fmla="*/ 6698313 w 10678681"/>
              <a:gd name="connsiteY65" fmla="*/ 1063249 h 1357700"/>
              <a:gd name="connsiteX66" fmla="*/ 6505317 w 10678681"/>
              <a:gd name="connsiteY66" fmla="*/ 1011686 h 1357700"/>
              <a:gd name="connsiteX67" fmla="*/ 6392549 w 10678681"/>
              <a:gd name="connsiteY67" fmla="*/ 1032948 h 1357700"/>
              <a:gd name="connsiteX68" fmla="*/ 6361470 w 10678681"/>
              <a:gd name="connsiteY68" fmla="*/ 108057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05317 w 10678681"/>
              <a:gd name="connsiteY66" fmla="*/ 1011686 h 1357700"/>
              <a:gd name="connsiteX67" fmla="*/ 6392549 w 10678681"/>
              <a:gd name="connsiteY67" fmla="*/ 1032948 h 1357700"/>
              <a:gd name="connsiteX68" fmla="*/ 6361470 w 10678681"/>
              <a:gd name="connsiteY68" fmla="*/ 108057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392549 w 10678681"/>
              <a:gd name="connsiteY67" fmla="*/ 1032948 h 1357700"/>
              <a:gd name="connsiteX68" fmla="*/ 6361470 w 10678681"/>
              <a:gd name="connsiteY68" fmla="*/ 108057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392549 w 10678681"/>
              <a:gd name="connsiteY67" fmla="*/ 1032948 h 1357700"/>
              <a:gd name="connsiteX68" fmla="*/ 6327795 w 10678681"/>
              <a:gd name="connsiteY68" fmla="*/ 108814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537768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905913 w 10678681"/>
              <a:gd name="connsiteY86" fmla="*/ 1224477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278026 w 10678681"/>
              <a:gd name="connsiteY103" fmla="*/ 1259803 h 1357700"/>
              <a:gd name="connsiteX104" fmla="*/ 4188995 w 10678681"/>
              <a:gd name="connsiteY104" fmla="*/ 1296718 h 1357700"/>
              <a:gd name="connsiteX105" fmla="*/ 4181483 w 10678681"/>
              <a:gd name="connsiteY105" fmla="*/ 1287686 h 1357700"/>
              <a:gd name="connsiteX106" fmla="*/ 4120739 w 10678681"/>
              <a:gd name="connsiteY106" fmla="*/ 1288549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605119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905913 w 10678681"/>
              <a:gd name="connsiteY86" fmla="*/ 1224477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278026 w 10678681"/>
              <a:gd name="connsiteY103" fmla="*/ 1259803 h 1357700"/>
              <a:gd name="connsiteX104" fmla="*/ 4188995 w 10678681"/>
              <a:gd name="connsiteY104" fmla="*/ 1296718 h 1357700"/>
              <a:gd name="connsiteX105" fmla="*/ 4181483 w 10678681"/>
              <a:gd name="connsiteY105" fmla="*/ 1287686 h 1357700"/>
              <a:gd name="connsiteX106" fmla="*/ 4120739 w 10678681"/>
              <a:gd name="connsiteY106" fmla="*/ 1288549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605119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894688 w 10678681"/>
              <a:gd name="connsiteY86" fmla="*/ 1247184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278026 w 10678681"/>
              <a:gd name="connsiteY103" fmla="*/ 1259803 h 1357700"/>
              <a:gd name="connsiteX104" fmla="*/ 4188995 w 10678681"/>
              <a:gd name="connsiteY104" fmla="*/ 1296718 h 1357700"/>
              <a:gd name="connsiteX105" fmla="*/ 4181483 w 10678681"/>
              <a:gd name="connsiteY105" fmla="*/ 1287686 h 1357700"/>
              <a:gd name="connsiteX106" fmla="*/ 4120739 w 10678681"/>
              <a:gd name="connsiteY106" fmla="*/ 1288549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605119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894688 w 10678681"/>
              <a:gd name="connsiteY86" fmla="*/ 1247184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306088 w 10678681"/>
              <a:gd name="connsiteY103" fmla="*/ 1282512 h 1357700"/>
              <a:gd name="connsiteX104" fmla="*/ 4188995 w 10678681"/>
              <a:gd name="connsiteY104" fmla="*/ 1296718 h 1357700"/>
              <a:gd name="connsiteX105" fmla="*/ 4181483 w 10678681"/>
              <a:gd name="connsiteY105" fmla="*/ 1287686 h 1357700"/>
              <a:gd name="connsiteX106" fmla="*/ 4120739 w 10678681"/>
              <a:gd name="connsiteY106" fmla="*/ 1288549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605119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894688 w 10678681"/>
              <a:gd name="connsiteY86" fmla="*/ 1247184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306088 w 10678681"/>
              <a:gd name="connsiteY103" fmla="*/ 1282512 h 1357700"/>
              <a:gd name="connsiteX104" fmla="*/ 4188995 w 10678681"/>
              <a:gd name="connsiteY104" fmla="*/ 1296718 h 1357700"/>
              <a:gd name="connsiteX105" fmla="*/ 4181483 w 10678681"/>
              <a:gd name="connsiteY105" fmla="*/ 1287686 h 1357700"/>
              <a:gd name="connsiteX106" fmla="*/ 4064614 w 10678681"/>
              <a:gd name="connsiteY106" fmla="*/ 1296118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605119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894688 w 10678681"/>
              <a:gd name="connsiteY86" fmla="*/ 1247184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306088 w 10678681"/>
              <a:gd name="connsiteY103" fmla="*/ 1282512 h 1357700"/>
              <a:gd name="connsiteX104" fmla="*/ 4188995 w 10678681"/>
              <a:gd name="connsiteY104" fmla="*/ 1296718 h 1357700"/>
              <a:gd name="connsiteX105" fmla="*/ 4136582 w 10678681"/>
              <a:gd name="connsiteY105" fmla="*/ 1287687 h 1357700"/>
              <a:gd name="connsiteX106" fmla="*/ 4064614 w 10678681"/>
              <a:gd name="connsiteY106" fmla="*/ 1296118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437450 w 10678681"/>
              <a:gd name="connsiteY66" fmla="*/ 1101075 h 1357700"/>
              <a:gd name="connsiteX67" fmla="*/ 6327795 w 10678681"/>
              <a:gd name="connsiteY67" fmla="*/ 1088142 h 1357700"/>
              <a:gd name="connsiteX68" fmla="*/ 6136549 w 10678681"/>
              <a:gd name="connsiteY68" fmla="*/ 1100268 h 1357700"/>
              <a:gd name="connsiteX69" fmla="*/ 6004655 w 10678681"/>
              <a:gd name="connsiteY69" fmla="*/ 1114946 h 1357700"/>
              <a:gd name="connsiteX70" fmla="*/ 5936643 w 10678681"/>
              <a:gd name="connsiteY70" fmla="*/ 1095428 h 1357700"/>
              <a:gd name="connsiteX71" fmla="*/ 5912484 w 10678681"/>
              <a:gd name="connsiteY71" fmla="*/ 1112624 h 1357700"/>
              <a:gd name="connsiteX72" fmla="*/ 5908387 w 10678681"/>
              <a:gd name="connsiteY72" fmla="*/ 1116018 h 1357700"/>
              <a:gd name="connsiteX73" fmla="*/ 5890495 w 10678681"/>
              <a:gd name="connsiteY73" fmla="*/ 1120268 h 1357700"/>
              <a:gd name="connsiteX74" fmla="*/ 5887318 w 10678681"/>
              <a:gd name="connsiteY74" fmla="*/ 1133134 h 1357700"/>
              <a:gd name="connsiteX75" fmla="*/ 5861726 w 10678681"/>
              <a:gd name="connsiteY75" fmla="*/ 1147891 h 1357700"/>
              <a:gd name="connsiteX76" fmla="*/ 5805823 w 10678681"/>
              <a:gd name="connsiteY76" fmla="*/ 1152457 h 1357700"/>
              <a:gd name="connsiteX77" fmla="*/ 5689841 w 10678681"/>
              <a:gd name="connsiteY77" fmla="*/ 1176232 h 1357700"/>
              <a:gd name="connsiteX78" fmla="*/ 5605119 w 10678681"/>
              <a:gd name="connsiteY78" fmla="*/ 1190202 h 1357700"/>
              <a:gd name="connsiteX79" fmla="*/ 5488513 w 10678681"/>
              <a:gd name="connsiteY79" fmla="*/ 1205367 h 1357700"/>
              <a:gd name="connsiteX80" fmla="*/ 5402905 w 10678681"/>
              <a:gd name="connsiteY80" fmla="*/ 1241191 h 1357700"/>
              <a:gd name="connsiteX81" fmla="*/ 5285593 w 10678681"/>
              <a:gd name="connsiteY81" fmla="*/ 1273569 h 1357700"/>
              <a:gd name="connsiteX82" fmla="*/ 5192893 w 10678681"/>
              <a:gd name="connsiteY82" fmla="*/ 1247188 h 1357700"/>
              <a:gd name="connsiteX83" fmla="*/ 5186475 w 10678681"/>
              <a:gd name="connsiteY83" fmla="*/ 1257028 h 1357700"/>
              <a:gd name="connsiteX84" fmla="*/ 5126038 w 10678681"/>
              <a:gd name="connsiteY84" fmla="*/ 1263189 h 1357700"/>
              <a:gd name="connsiteX85" fmla="*/ 4894688 w 10678681"/>
              <a:gd name="connsiteY85" fmla="*/ 1247184 h 1357700"/>
              <a:gd name="connsiteX86" fmla="*/ 4788036 w 10678681"/>
              <a:gd name="connsiteY86" fmla="*/ 1238182 h 1357700"/>
              <a:gd name="connsiteX87" fmla="*/ 4747555 w 10678681"/>
              <a:gd name="connsiteY87" fmla="*/ 1252768 h 1357700"/>
              <a:gd name="connsiteX88" fmla="*/ 4679644 w 10678681"/>
              <a:gd name="connsiteY88" fmla="*/ 1276603 h 1357700"/>
              <a:gd name="connsiteX89" fmla="*/ 4632222 w 10678681"/>
              <a:gd name="connsiteY89" fmla="*/ 1318360 h 1357700"/>
              <a:gd name="connsiteX90" fmla="*/ 4617358 w 10678681"/>
              <a:gd name="connsiteY90" fmla="*/ 1327690 h 1357700"/>
              <a:gd name="connsiteX91" fmla="*/ 4589102 w 10678681"/>
              <a:gd name="connsiteY91" fmla="*/ 1321223 h 1357700"/>
              <a:gd name="connsiteX92" fmla="*/ 4578184 w 10678681"/>
              <a:gd name="connsiteY92" fmla="*/ 1326745 h 1357700"/>
              <a:gd name="connsiteX93" fmla="*/ 4574270 w 10678681"/>
              <a:gd name="connsiteY93" fmla="*/ 1325878 h 1357700"/>
              <a:gd name="connsiteX94" fmla="*/ 4564919 w 10678681"/>
              <a:gd name="connsiteY94" fmla="*/ 1325507 h 1357700"/>
              <a:gd name="connsiteX95" fmla="*/ 4566586 w 10678681"/>
              <a:gd name="connsiteY95" fmla="*/ 1316963 h 1357700"/>
              <a:gd name="connsiteX96" fmla="*/ 4556303 w 10678681"/>
              <a:gd name="connsiteY96" fmla="*/ 1300262 h 1357700"/>
              <a:gd name="connsiteX97" fmla="*/ 4502358 w 10678681"/>
              <a:gd name="connsiteY97" fmla="*/ 1302558 h 1357700"/>
              <a:gd name="connsiteX98" fmla="*/ 4498919 w 10678681"/>
              <a:gd name="connsiteY98" fmla="*/ 1312115 h 1357700"/>
              <a:gd name="connsiteX99" fmla="*/ 4492075 w 10678681"/>
              <a:gd name="connsiteY99" fmla="*/ 1313357 h 1357700"/>
              <a:gd name="connsiteX100" fmla="*/ 4487466 w 10678681"/>
              <a:gd name="connsiteY100" fmla="*/ 1304102 h 1357700"/>
              <a:gd name="connsiteX101" fmla="*/ 4398292 w 10678681"/>
              <a:gd name="connsiteY101" fmla="*/ 1278410 h 1357700"/>
              <a:gd name="connsiteX102" fmla="*/ 4306088 w 10678681"/>
              <a:gd name="connsiteY102" fmla="*/ 1282512 h 1357700"/>
              <a:gd name="connsiteX103" fmla="*/ 4188995 w 10678681"/>
              <a:gd name="connsiteY103" fmla="*/ 1296718 h 1357700"/>
              <a:gd name="connsiteX104" fmla="*/ 4136582 w 10678681"/>
              <a:gd name="connsiteY104" fmla="*/ 1287687 h 1357700"/>
              <a:gd name="connsiteX105" fmla="*/ 4064614 w 10678681"/>
              <a:gd name="connsiteY105" fmla="*/ 1296118 h 1357700"/>
              <a:gd name="connsiteX106" fmla="*/ 3906561 w 10678681"/>
              <a:gd name="connsiteY106" fmla="*/ 1352435 h 1357700"/>
              <a:gd name="connsiteX107" fmla="*/ 3787890 w 10678681"/>
              <a:gd name="connsiteY107" fmla="*/ 1352442 h 1357700"/>
              <a:gd name="connsiteX108" fmla="*/ 3745993 w 10678681"/>
              <a:gd name="connsiteY108" fmla="*/ 1342630 h 1357700"/>
              <a:gd name="connsiteX109" fmla="*/ 3675785 w 10678681"/>
              <a:gd name="connsiteY109" fmla="*/ 1326802 h 1357700"/>
              <a:gd name="connsiteX110" fmla="*/ 3623856 w 10678681"/>
              <a:gd name="connsiteY110" fmla="*/ 1290804 h 1357700"/>
              <a:gd name="connsiteX111" fmla="*/ 3564933 w 10678681"/>
              <a:gd name="connsiteY111" fmla="*/ 1287147 h 1357700"/>
              <a:gd name="connsiteX112" fmla="*/ 3550537 w 10678681"/>
              <a:gd name="connsiteY112" fmla="*/ 1317552 h 1357700"/>
              <a:gd name="connsiteX113" fmla="*/ 3487736 w 10678681"/>
              <a:gd name="connsiteY113" fmla="*/ 1303493 h 1357700"/>
              <a:gd name="connsiteX114" fmla="*/ 3392548 w 10678681"/>
              <a:gd name="connsiteY114" fmla="*/ 1278741 h 1357700"/>
              <a:gd name="connsiteX115" fmla="*/ 3337466 w 10678681"/>
              <a:gd name="connsiteY115" fmla="*/ 1272537 h 1357700"/>
              <a:gd name="connsiteX116" fmla="*/ 3187206 w 10678681"/>
              <a:gd name="connsiteY116" fmla="*/ 1246821 h 1357700"/>
              <a:gd name="connsiteX117" fmla="*/ 3036856 w 10678681"/>
              <a:gd name="connsiteY117" fmla="*/ 1214383 h 1357700"/>
              <a:gd name="connsiteX118" fmla="*/ 2948654 w 10678681"/>
              <a:gd name="connsiteY118" fmla="*/ 1157455 h 1357700"/>
              <a:gd name="connsiteX119" fmla="*/ 2824973 w 10678681"/>
              <a:gd name="connsiteY119" fmla="*/ 1134864 h 1357700"/>
              <a:gd name="connsiteX120" fmla="*/ 2804398 w 10678681"/>
              <a:gd name="connsiteY120" fmla="*/ 1125556 h 1357700"/>
              <a:gd name="connsiteX121" fmla="*/ 2775396 w 10678681"/>
              <a:gd name="connsiteY121" fmla="*/ 1130148 h 1357700"/>
              <a:gd name="connsiteX122" fmla="*/ 2659096 w 10678681"/>
              <a:gd name="connsiteY122" fmla="*/ 1150294 h 1357700"/>
              <a:gd name="connsiteX123" fmla="*/ 2567088 w 10678681"/>
              <a:gd name="connsiteY123" fmla="*/ 1181781 h 1357700"/>
              <a:gd name="connsiteX124" fmla="*/ 2454501 w 10678681"/>
              <a:gd name="connsiteY124" fmla="*/ 1155455 h 1357700"/>
              <a:gd name="connsiteX125" fmla="*/ 2385161 w 10678681"/>
              <a:gd name="connsiteY125" fmla="*/ 1161312 h 1357700"/>
              <a:gd name="connsiteX126" fmla="*/ 2270528 w 10678681"/>
              <a:gd name="connsiteY126" fmla="*/ 1204338 h 1357700"/>
              <a:gd name="connsiteX127" fmla="*/ 2121820 w 10678681"/>
              <a:gd name="connsiteY127" fmla="*/ 1187078 h 1357700"/>
              <a:gd name="connsiteX128" fmla="*/ 2092716 w 10678681"/>
              <a:gd name="connsiteY128" fmla="*/ 1139224 h 1357700"/>
              <a:gd name="connsiteX129" fmla="*/ 2052449 w 10678681"/>
              <a:gd name="connsiteY129" fmla="*/ 1109687 h 1357700"/>
              <a:gd name="connsiteX130" fmla="*/ 2032607 w 10678681"/>
              <a:gd name="connsiteY130" fmla="*/ 1175477 h 1357700"/>
              <a:gd name="connsiteX131" fmla="*/ 1901837 w 10678681"/>
              <a:gd name="connsiteY131" fmla="*/ 1221762 h 1357700"/>
              <a:gd name="connsiteX132" fmla="*/ 1836762 w 10678681"/>
              <a:gd name="connsiteY132" fmla="*/ 1237387 h 1357700"/>
              <a:gd name="connsiteX133" fmla="*/ 1735877 w 10678681"/>
              <a:gd name="connsiteY133" fmla="*/ 1246527 h 1357700"/>
              <a:gd name="connsiteX134" fmla="*/ 1705069 w 10678681"/>
              <a:gd name="connsiteY134" fmla="*/ 1251989 h 1357700"/>
              <a:gd name="connsiteX135" fmla="*/ 1397689 w 10678681"/>
              <a:gd name="connsiteY135" fmla="*/ 1336144 h 1357700"/>
              <a:gd name="connsiteX136" fmla="*/ 1220734 w 10678681"/>
              <a:gd name="connsiteY136" fmla="*/ 1257811 h 1357700"/>
              <a:gd name="connsiteX137" fmla="*/ 1021737 w 10678681"/>
              <a:gd name="connsiteY137" fmla="*/ 1238739 h 1357700"/>
              <a:gd name="connsiteX138" fmla="*/ 959820 w 10678681"/>
              <a:gd name="connsiteY138" fmla="*/ 1275863 h 1357700"/>
              <a:gd name="connsiteX139" fmla="*/ 929137 w 10678681"/>
              <a:gd name="connsiteY139" fmla="*/ 1273957 h 1357700"/>
              <a:gd name="connsiteX140" fmla="*/ 878849 w 10678681"/>
              <a:gd name="connsiteY140" fmla="*/ 1266740 h 1357700"/>
              <a:gd name="connsiteX141" fmla="*/ 800667 w 10678681"/>
              <a:gd name="connsiteY141" fmla="*/ 1282041 h 1357700"/>
              <a:gd name="connsiteX142" fmla="*/ 644906 w 10678681"/>
              <a:gd name="connsiteY142" fmla="*/ 1273685 h 1357700"/>
              <a:gd name="connsiteX143" fmla="*/ 379869 w 10678681"/>
              <a:gd name="connsiteY143" fmla="*/ 1339165 h 1357700"/>
              <a:gd name="connsiteX144" fmla="*/ 137696 w 10678681"/>
              <a:gd name="connsiteY144" fmla="*/ 1319217 h 1357700"/>
              <a:gd name="connsiteX145" fmla="*/ 54250 w 10678681"/>
              <a:gd name="connsiteY145" fmla="*/ 1315838 h 1357700"/>
              <a:gd name="connsiteX146" fmla="*/ 28042 w 10678681"/>
              <a:gd name="connsiteY146" fmla="*/ 1297822 h 1357700"/>
              <a:gd name="connsiteX147" fmla="*/ 0 w 10678681"/>
              <a:gd name="connsiteY147" fmla="*/ 1294612 h 1357700"/>
              <a:gd name="connsiteX148" fmla="*/ 0 w 10678681"/>
              <a:gd name="connsiteY148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64639 w 10678681"/>
              <a:gd name="connsiteY65" fmla="*/ 1017831 h 1357700"/>
              <a:gd name="connsiteX66" fmla="*/ 6437450 w 10678681"/>
              <a:gd name="connsiteY66" fmla="*/ 1101075 h 1357700"/>
              <a:gd name="connsiteX67" fmla="*/ 6327795 w 10678681"/>
              <a:gd name="connsiteY67" fmla="*/ 1088142 h 1357700"/>
              <a:gd name="connsiteX68" fmla="*/ 6136549 w 10678681"/>
              <a:gd name="connsiteY68" fmla="*/ 1100268 h 1357700"/>
              <a:gd name="connsiteX69" fmla="*/ 6004655 w 10678681"/>
              <a:gd name="connsiteY69" fmla="*/ 1114946 h 1357700"/>
              <a:gd name="connsiteX70" fmla="*/ 5936643 w 10678681"/>
              <a:gd name="connsiteY70" fmla="*/ 1095428 h 1357700"/>
              <a:gd name="connsiteX71" fmla="*/ 5912484 w 10678681"/>
              <a:gd name="connsiteY71" fmla="*/ 1112624 h 1357700"/>
              <a:gd name="connsiteX72" fmla="*/ 5908387 w 10678681"/>
              <a:gd name="connsiteY72" fmla="*/ 1116018 h 1357700"/>
              <a:gd name="connsiteX73" fmla="*/ 5890495 w 10678681"/>
              <a:gd name="connsiteY73" fmla="*/ 1120268 h 1357700"/>
              <a:gd name="connsiteX74" fmla="*/ 5887318 w 10678681"/>
              <a:gd name="connsiteY74" fmla="*/ 1133134 h 1357700"/>
              <a:gd name="connsiteX75" fmla="*/ 5861726 w 10678681"/>
              <a:gd name="connsiteY75" fmla="*/ 1147891 h 1357700"/>
              <a:gd name="connsiteX76" fmla="*/ 5805823 w 10678681"/>
              <a:gd name="connsiteY76" fmla="*/ 1152457 h 1357700"/>
              <a:gd name="connsiteX77" fmla="*/ 5689841 w 10678681"/>
              <a:gd name="connsiteY77" fmla="*/ 1176232 h 1357700"/>
              <a:gd name="connsiteX78" fmla="*/ 5605119 w 10678681"/>
              <a:gd name="connsiteY78" fmla="*/ 1190202 h 1357700"/>
              <a:gd name="connsiteX79" fmla="*/ 5488513 w 10678681"/>
              <a:gd name="connsiteY79" fmla="*/ 1205367 h 1357700"/>
              <a:gd name="connsiteX80" fmla="*/ 5402905 w 10678681"/>
              <a:gd name="connsiteY80" fmla="*/ 1241191 h 1357700"/>
              <a:gd name="connsiteX81" fmla="*/ 5285593 w 10678681"/>
              <a:gd name="connsiteY81" fmla="*/ 1273569 h 1357700"/>
              <a:gd name="connsiteX82" fmla="*/ 5192893 w 10678681"/>
              <a:gd name="connsiteY82" fmla="*/ 1247188 h 1357700"/>
              <a:gd name="connsiteX83" fmla="*/ 5186475 w 10678681"/>
              <a:gd name="connsiteY83" fmla="*/ 1257028 h 1357700"/>
              <a:gd name="connsiteX84" fmla="*/ 5126038 w 10678681"/>
              <a:gd name="connsiteY84" fmla="*/ 1263189 h 1357700"/>
              <a:gd name="connsiteX85" fmla="*/ 4894688 w 10678681"/>
              <a:gd name="connsiteY85" fmla="*/ 1247184 h 1357700"/>
              <a:gd name="connsiteX86" fmla="*/ 4788036 w 10678681"/>
              <a:gd name="connsiteY86" fmla="*/ 1238182 h 1357700"/>
              <a:gd name="connsiteX87" fmla="*/ 4747555 w 10678681"/>
              <a:gd name="connsiteY87" fmla="*/ 1252768 h 1357700"/>
              <a:gd name="connsiteX88" fmla="*/ 4679644 w 10678681"/>
              <a:gd name="connsiteY88" fmla="*/ 1276603 h 1357700"/>
              <a:gd name="connsiteX89" fmla="*/ 4632222 w 10678681"/>
              <a:gd name="connsiteY89" fmla="*/ 1318360 h 1357700"/>
              <a:gd name="connsiteX90" fmla="*/ 4617358 w 10678681"/>
              <a:gd name="connsiteY90" fmla="*/ 1327690 h 1357700"/>
              <a:gd name="connsiteX91" fmla="*/ 4589102 w 10678681"/>
              <a:gd name="connsiteY91" fmla="*/ 1321223 h 1357700"/>
              <a:gd name="connsiteX92" fmla="*/ 4578184 w 10678681"/>
              <a:gd name="connsiteY92" fmla="*/ 1326745 h 1357700"/>
              <a:gd name="connsiteX93" fmla="*/ 4574270 w 10678681"/>
              <a:gd name="connsiteY93" fmla="*/ 1325878 h 1357700"/>
              <a:gd name="connsiteX94" fmla="*/ 4564919 w 10678681"/>
              <a:gd name="connsiteY94" fmla="*/ 1325507 h 1357700"/>
              <a:gd name="connsiteX95" fmla="*/ 4566586 w 10678681"/>
              <a:gd name="connsiteY95" fmla="*/ 1316963 h 1357700"/>
              <a:gd name="connsiteX96" fmla="*/ 4556303 w 10678681"/>
              <a:gd name="connsiteY96" fmla="*/ 1300262 h 1357700"/>
              <a:gd name="connsiteX97" fmla="*/ 4502358 w 10678681"/>
              <a:gd name="connsiteY97" fmla="*/ 1302558 h 1357700"/>
              <a:gd name="connsiteX98" fmla="*/ 4498919 w 10678681"/>
              <a:gd name="connsiteY98" fmla="*/ 1312115 h 1357700"/>
              <a:gd name="connsiteX99" fmla="*/ 4492075 w 10678681"/>
              <a:gd name="connsiteY99" fmla="*/ 1313357 h 1357700"/>
              <a:gd name="connsiteX100" fmla="*/ 4487466 w 10678681"/>
              <a:gd name="connsiteY100" fmla="*/ 1304102 h 1357700"/>
              <a:gd name="connsiteX101" fmla="*/ 4398292 w 10678681"/>
              <a:gd name="connsiteY101" fmla="*/ 1278410 h 1357700"/>
              <a:gd name="connsiteX102" fmla="*/ 4306088 w 10678681"/>
              <a:gd name="connsiteY102" fmla="*/ 1282512 h 1357700"/>
              <a:gd name="connsiteX103" fmla="*/ 4188995 w 10678681"/>
              <a:gd name="connsiteY103" fmla="*/ 1296718 h 1357700"/>
              <a:gd name="connsiteX104" fmla="*/ 4136582 w 10678681"/>
              <a:gd name="connsiteY104" fmla="*/ 1287687 h 1357700"/>
              <a:gd name="connsiteX105" fmla="*/ 4064614 w 10678681"/>
              <a:gd name="connsiteY105" fmla="*/ 1296118 h 1357700"/>
              <a:gd name="connsiteX106" fmla="*/ 3906561 w 10678681"/>
              <a:gd name="connsiteY106" fmla="*/ 1352435 h 1357700"/>
              <a:gd name="connsiteX107" fmla="*/ 3787890 w 10678681"/>
              <a:gd name="connsiteY107" fmla="*/ 1352442 h 1357700"/>
              <a:gd name="connsiteX108" fmla="*/ 3745993 w 10678681"/>
              <a:gd name="connsiteY108" fmla="*/ 1342630 h 1357700"/>
              <a:gd name="connsiteX109" fmla="*/ 3675785 w 10678681"/>
              <a:gd name="connsiteY109" fmla="*/ 1326802 h 1357700"/>
              <a:gd name="connsiteX110" fmla="*/ 3623856 w 10678681"/>
              <a:gd name="connsiteY110" fmla="*/ 1290804 h 1357700"/>
              <a:gd name="connsiteX111" fmla="*/ 3564933 w 10678681"/>
              <a:gd name="connsiteY111" fmla="*/ 1287147 h 1357700"/>
              <a:gd name="connsiteX112" fmla="*/ 3550537 w 10678681"/>
              <a:gd name="connsiteY112" fmla="*/ 1317552 h 1357700"/>
              <a:gd name="connsiteX113" fmla="*/ 3487736 w 10678681"/>
              <a:gd name="connsiteY113" fmla="*/ 1303493 h 1357700"/>
              <a:gd name="connsiteX114" fmla="*/ 3392548 w 10678681"/>
              <a:gd name="connsiteY114" fmla="*/ 1278741 h 1357700"/>
              <a:gd name="connsiteX115" fmla="*/ 3337466 w 10678681"/>
              <a:gd name="connsiteY115" fmla="*/ 1272537 h 1357700"/>
              <a:gd name="connsiteX116" fmla="*/ 3187206 w 10678681"/>
              <a:gd name="connsiteY116" fmla="*/ 1246821 h 1357700"/>
              <a:gd name="connsiteX117" fmla="*/ 3036856 w 10678681"/>
              <a:gd name="connsiteY117" fmla="*/ 1214383 h 1357700"/>
              <a:gd name="connsiteX118" fmla="*/ 2948654 w 10678681"/>
              <a:gd name="connsiteY118" fmla="*/ 1157455 h 1357700"/>
              <a:gd name="connsiteX119" fmla="*/ 2824973 w 10678681"/>
              <a:gd name="connsiteY119" fmla="*/ 1134864 h 1357700"/>
              <a:gd name="connsiteX120" fmla="*/ 2804398 w 10678681"/>
              <a:gd name="connsiteY120" fmla="*/ 1125556 h 1357700"/>
              <a:gd name="connsiteX121" fmla="*/ 2775396 w 10678681"/>
              <a:gd name="connsiteY121" fmla="*/ 1130148 h 1357700"/>
              <a:gd name="connsiteX122" fmla="*/ 2659096 w 10678681"/>
              <a:gd name="connsiteY122" fmla="*/ 1150294 h 1357700"/>
              <a:gd name="connsiteX123" fmla="*/ 2567088 w 10678681"/>
              <a:gd name="connsiteY123" fmla="*/ 1181781 h 1357700"/>
              <a:gd name="connsiteX124" fmla="*/ 2454501 w 10678681"/>
              <a:gd name="connsiteY124" fmla="*/ 1155455 h 1357700"/>
              <a:gd name="connsiteX125" fmla="*/ 2385161 w 10678681"/>
              <a:gd name="connsiteY125" fmla="*/ 1161312 h 1357700"/>
              <a:gd name="connsiteX126" fmla="*/ 2270528 w 10678681"/>
              <a:gd name="connsiteY126" fmla="*/ 1204338 h 1357700"/>
              <a:gd name="connsiteX127" fmla="*/ 2121820 w 10678681"/>
              <a:gd name="connsiteY127" fmla="*/ 1187078 h 1357700"/>
              <a:gd name="connsiteX128" fmla="*/ 2092716 w 10678681"/>
              <a:gd name="connsiteY128" fmla="*/ 1139224 h 1357700"/>
              <a:gd name="connsiteX129" fmla="*/ 2052449 w 10678681"/>
              <a:gd name="connsiteY129" fmla="*/ 1109687 h 1357700"/>
              <a:gd name="connsiteX130" fmla="*/ 2032607 w 10678681"/>
              <a:gd name="connsiteY130" fmla="*/ 1175477 h 1357700"/>
              <a:gd name="connsiteX131" fmla="*/ 1901837 w 10678681"/>
              <a:gd name="connsiteY131" fmla="*/ 1221762 h 1357700"/>
              <a:gd name="connsiteX132" fmla="*/ 1836762 w 10678681"/>
              <a:gd name="connsiteY132" fmla="*/ 1237387 h 1357700"/>
              <a:gd name="connsiteX133" fmla="*/ 1735877 w 10678681"/>
              <a:gd name="connsiteY133" fmla="*/ 1246527 h 1357700"/>
              <a:gd name="connsiteX134" fmla="*/ 1705069 w 10678681"/>
              <a:gd name="connsiteY134" fmla="*/ 1251989 h 1357700"/>
              <a:gd name="connsiteX135" fmla="*/ 1397689 w 10678681"/>
              <a:gd name="connsiteY135" fmla="*/ 1336144 h 1357700"/>
              <a:gd name="connsiteX136" fmla="*/ 1220734 w 10678681"/>
              <a:gd name="connsiteY136" fmla="*/ 1257811 h 1357700"/>
              <a:gd name="connsiteX137" fmla="*/ 1021737 w 10678681"/>
              <a:gd name="connsiteY137" fmla="*/ 1238739 h 1357700"/>
              <a:gd name="connsiteX138" fmla="*/ 959820 w 10678681"/>
              <a:gd name="connsiteY138" fmla="*/ 1275863 h 1357700"/>
              <a:gd name="connsiteX139" fmla="*/ 929137 w 10678681"/>
              <a:gd name="connsiteY139" fmla="*/ 1273957 h 1357700"/>
              <a:gd name="connsiteX140" fmla="*/ 878849 w 10678681"/>
              <a:gd name="connsiteY140" fmla="*/ 1266740 h 1357700"/>
              <a:gd name="connsiteX141" fmla="*/ 800667 w 10678681"/>
              <a:gd name="connsiteY141" fmla="*/ 1282041 h 1357700"/>
              <a:gd name="connsiteX142" fmla="*/ 644906 w 10678681"/>
              <a:gd name="connsiteY142" fmla="*/ 1273685 h 1357700"/>
              <a:gd name="connsiteX143" fmla="*/ 379869 w 10678681"/>
              <a:gd name="connsiteY143" fmla="*/ 1339165 h 1357700"/>
              <a:gd name="connsiteX144" fmla="*/ 137696 w 10678681"/>
              <a:gd name="connsiteY144" fmla="*/ 1319217 h 1357700"/>
              <a:gd name="connsiteX145" fmla="*/ 54250 w 10678681"/>
              <a:gd name="connsiteY145" fmla="*/ 1315838 h 1357700"/>
              <a:gd name="connsiteX146" fmla="*/ 28042 w 10678681"/>
              <a:gd name="connsiteY146" fmla="*/ 1297822 h 1357700"/>
              <a:gd name="connsiteX147" fmla="*/ 0 w 10678681"/>
              <a:gd name="connsiteY147" fmla="*/ 1294612 h 1357700"/>
              <a:gd name="connsiteX148" fmla="*/ 0 w 10678681"/>
              <a:gd name="connsiteY148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64639 w 10678681"/>
              <a:gd name="connsiteY65" fmla="*/ 1017831 h 1357700"/>
              <a:gd name="connsiteX66" fmla="*/ 6437450 w 10678681"/>
              <a:gd name="connsiteY66" fmla="*/ 1101075 h 1357700"/>
              <a:gd name="connsiteX67" fmla="*/ 6327795 w 10678681"/>
              <a:gd name="connsiteY67" fmla="*/ 1088142 h 1357700"/>
              <a:gd name="connsiteX68" fmla="*/ 6136549 w 10678681"/>
              <a:gd name="connsiteY68" fmla="*/ 1100268 h 1357700"/>
              <a:gd name="connsiteX69" fmla="*/ 6004655 w 10678681"/>
              <a:gd name="connsiteY69" fmla="*/ 1114946 h 1357700"/>
              <a:gd name="connsiteX70" fmla="*/ 5936643 w 10678681"/>
              <a:gd name="connsiteY70" fmla="*/ 1095428 h 1357700"/>
              <a:gd name="connsiteX71" fmla="*/ 5912484 w 10678681"/>
              <a:gd name="connsiteY71" fmla="*/ 1112624 h 1357700"/>
              <a:gd name="connsiteX72" fmla="*/ 5908387 w 10678681"/>
              <a:gd name="connsiteY72" fmla="*/ 1116018 h 1357700"/>
              <a:gd name="connsiteX73" fmla="*/ 5890495 w 10678681"/>
              <a:gd name="connsiteY73" fmla="*/ 1120268 h 1357700"/>
              <a:gd name="connsiteX74" fmla="*/ 5887318 w 10678681"/>
              <a:gd name="connsiteY74" fmla="*/ 1133134 h 1357700"/>
              <a:gd name="connsiteX75" fmla="*/ 5861726 w 10678681"/>
              <a:gd name="connsiteY75" fmla="*/ 1147891 h 1357700"/>
              <a:gd name="connsiteX76" fmla="*/ 5805823 w 10678681"/>
              <a:gd name="connsiteY76" fmla="*/ 1152457 h 1357700"/>
              <a:gd name="connsiteX77" fmla="*/ 5689841 w 10678681"/>
              <a:gd name="connsiteY77" fmla="*/ 1176232 h 1357700"/>
              <a:gd name="connsiteX78" fmla="*/ 5605119 w 10678681"/>
              <a:gd name="connsiteY78" fmla="*/ 1190202 h 1357700"/>
              <a:gd name="connsiteX79" fmla="*/ 5488513 w 10678681"/>
              <a:gd name="connsiteY79" fmla="*/ 1205367 h 1357700"/>
              <a:gd name="connsiteX80" fmla="*/ 5402905 w 10678681"/>
              <a:gd name="connsiteY80" fmla="*/ 1241191 h 1357700"/>
              <a:gd name="connsiteX81" fmla="*/ 5285593 w 10678681"/>
              <a:gd name="connsiteY81" fmla="*/ 1273569 h 1357700"/>
              <a:gd name="connsiteX82" fmla="*/ 5192893 w 10678681"/>
              <a:gd name="connsiteY82" fmla="*/ 1247188 h 1357700"/>
              <a:gd name="connsiteX83" fmla="*/ 5186475 w 10678681"/>
              <a:gd name="connsiteY83" fmla="*/ 1257028 h 1357700"/>
              <a:gd name="connsiteX84" fmla="*/ 5126038 w 10678681"/>
              <a:gd name="connsiteY84" fmla="*/ 1263189 h 1357700"/>
              <a:gd name="connsiteX85" fmla="*/ 4894688 w 10678681"/>
              <a:gd name="connsiteY85" fmla="*/ 1247184 h 1357700"/>
              <a:gd name="connsiteX86" fmla="*/ 4788036 w 10678681"/>
              <a:gd name="connsiteY86" fmla="*/ 1238182 h 1357700"/>
              <a:gd name="connsiteX87" fmla="*/ 4747555 w 10678681"/>
              <a:gd name="connsiteY87" fmla="*/ 1252768 h 1357700"/>
              <a:gd name="connsiteX88" fmla="*/ 4679644 w 10678681"/>
              <a:gd name="connsiteY88" fmla="*/ 1276603 h 1357700"/>
              <a:gd name="connsiteX89" fmla="*/ 4632222 w 10678681"/>
              <a:gd name="connsiteY89" fmla="*/ 1318360 h 1357700"/>
              <a:gd name="connsiteX90" fmla="*/ 4617358 w 10678681"/>
              <a:gd name="connsiteY90" fmla="*/ 1327690 h 1357700"/>
              <a:gd name="connsiteX91" fmla="*/ 4589102 w 10678681"/>
              <a:gd name="connsiteY91" fmla="*/ 1321223 h 1357700"/>
              <a:gd name="connsiteX92" fmla="*/ 4578184 w 10678681"/>
              <a:gd name="connsiteY92" fmla="*/ 1326745 h 1357700"/>
              <a:gd name="connsiteX93" fmla="*/ 4574270 w 10678681"/>
              <a:gd name="connsiteY93" fmla="*/ 1325878 h 1357700"/>
              <a:gd name="connsiteX94" fmla="*/ 4564919 w 10678681"/>
              <a:gd name="connsiteY94" fmla="*/ 1325507 h 1357700"/>
              <a:gd name="connsiteX95" fmla="*/ 4566586 w 10678681"/>
              <a:gd name="connsiteY95" fmla="*/ 1316963 h 1357700"/>
              <a:gd name="connsiteX96" fmla="*/ 4556303 w 10678681"/>
              <a:gd name="connsiteY96" fmla="*/ 1300262 h 1357700"/>
              <a:gd name="connsiteX97" fmla="*/ 4502358 w 10678681"/>
              <a:gd name="connsiteY97" fmla="*/ 1302558 h 1357700"/>
              <a:gd name="connsiteX98" fmla="*/ 4498919 w 10678681"/>
              <a:gd name="connsiteY98" fmla="*/ 1312115 h 1357700"/>
              <a:gd name="connsiteX99" fmla="*/ 4492075 w 10678681"/>
              <a:gd name="connsiteY99" fmla="*/ 1313357 h 1357700"/>
              <a:gd name="connsiteX100" fmla="*/ 4487466 w 10678681"/>
              <a:gd name="connsiteY100" fmla="*/ 1304102 h 1357700"/>
              <a:gd name="connsiteX101" fmla="*/ 4398292 w 10678681"/>
              <a:gd name="connsiteY101" fmla="*/ 1278410 h 1357700"/>
              <a:gd name="connsiteX102" fmla="*/ 4306088 w 10678681"/>
              <a:gd name="connsiteY102" fmla="*/ 1282512 h 1357700"/>
              <a:gd name="connsiteX103" fmla="*/ 4188995 w 10678681"/>
              <a:gd name="connsiteY103" fmla="*/ 1296718 h 1357700"/>
              <a:gd name="connsiteX104" fmla="*/ 4136582 w 10678681"/>
              <a:gd name="connsiteY104" fmla="*/ 1287687 h 1357700"/>
              <a:gd name="connsiteX105" fmla="*/ 4064614 w 10678681"/>
              <a:gd name="connsiteY105" fmla="*/ 1296118 h 1357700"/>
              <a:gd name="connsiteX106" fmla="*/ 3906561 w 10678681"/>
              <a:gd name="connsiteY106" fmla="*/ 1352435 h 1357700"/>
              <a:gd name="connsiteX107" fmla="*/ 3787890 w 10678681"/>
              <a:gd name="connsiteY107" fmla="*/ 1352442 h 1357700"/>
              <a:gd name="connsiteX108" fmla="*/ 3745993 w 10678681"/>
              <a:gd name="connsiteY108" fmla="*/ 1342630 h 1357700"/>
              <a:gd name="connsiteX109" fmla="*/ 3675785 w 10678681"/>
              <a:gd name="connsiteY109" fmla="*/ 1326802 h 1357700"/>
              <a:gd name="connsiteX110" fmla="*/ 3623856 w 10678681"/>
              <a:gd name="connsiteY110" fmla="*/ 1290804 h 1357700"/>
              <a:gd name="connsiteX111" fmla="*/ 3564933 w 10678681"/>
              <a:gd name="connsiteY111" fmla="*/ 1287147 h 1357700"/>
              <a:gd name="connsiteX112" fmla="*/ 3550537 w 10678681"/>
              <a:gd name="connsiteY112" fmla="*/ 1317552 h 1357700"/>
              <a:gd name="connsiteX113" fmla="*/ 3487736 w 10678681"/>
              <a:gd name="connsiteY113" fmla="*/ 1303493 h 1357700"/>
              <a:gd name="connsiteX114" fmla="*/ 3392548 w 10678681"/>
              <a:gd name="connsiteY114" fmla="*/ 1278741 h 1357700"/>
              <a:gd name="connsiteX115" fmla="*/ 3337466 w 10678681"/>
              <a:gd name="connsiteY115" fmla="*/ 1272537 h 1357700"/>
              <a:gd name="connsiteX116" fmla="*/ 3187206 w 10678681"/>
              <a:gd name="connsiteY116" fmla="*/ 1246821 h 1357700"/>
              <a:gd name="connsiteX117" fmla="*/ 3036856 w 10678681"/>
              <a:gd name="connsiteY117" fmla="*/ 1214383 h 1357700"/>
              <a:gd name="connsiteX118" fmla="*/ 2948654 w 10678681"/>
              <a:gd name="connsiteY118" fmla="*/ 1157455 h 1357700"/>
              <a:gd name="connsiteX119" fmla="*/ 2824973 w 10678681"/>
              <a:gd name="connsiteY119" fmla="*/ 1134864 h 1357700"/>
              <a:gd name="connsiteX120" fmla="*/ 2804398 w 10678681"/>
              <a:gd name="connsiteY120" fmla="*/ 1125556 h 1357700"/>
              <a:gd name="connsiteX121" fmla="*/ 2775396 w 10678681"/>
              <a:gd name="connsiteY121" fmla="*/ 1130148 h 1357700"/>
              <a:gd name="connsiteX122" fmla="*/ 2659096 w 10678681"/>
              <a:gd name="connsiteY122" fmla="*/ 1150294 h 1357700"/>
              <a:gd name="connsiteX123" fmla="*/ 2567088 w 10678681"/>
              <a:gd name="connsiteY123" fmla="*/ 1181781 h 1357700"/>
              <a:gd name="connsiteX124" fmla="*/ 2454501 w 10678681"/>
              <a:gd name="connsiteY124" fmla="*/ 1155455 h 1357700"/>
              <a:gd name="connsiteX125" fmla="*/ 2385161 w 10678681"/>
              <a:gd name="connsiteY125" fmla="*/ 1161312 h 1357700"/>
              <a:gd name="connsiteX126" fmla="*/ 2270528 w 10678681"/>
              <a:gd name="connsiteY126" fmla="*/ 1204338 h 1357700"/>
              <a:gd name="connsiteX127" fmla="*/ 2121820 w 10678681"/>
              <a:gd name="connsiteY127" fmla="*/ 1187078 h 1357700"/>
              <a:gd name="connsiteX128" fmla="*/ 2092716 w 10678681"/>
              <a:gd name="connsiteY128" fmla="*/ 1139224 h 1357700"/>
              <a:gd name="connsiteX129" fmla="*/ 2052449 w 10678681"/>
              <a:gd name="connsiteY129" fmla="*/ 1109687 h 1357700"/>
              <a:gd name="connsiteX130" fmla="*/ 2032607 w 10678681"/>
              <a:gd name="connsiteY130" fmla="*/ 1175477 h 1357700"/>
              <a:gd name="connsiteX131" fmla="*/ 1901837 w 10678681"/>
              <a:gd name="connsiteY131" fmla="*/ 1221762 h 1357700"/>
              <a:gd name="connsiteX132" fmla="*/ 1836762 w 10678681"/>
              <a:gd name="connsiteY132" fmla="*/ 1237387 h 1357700"/>
              <a:gd name="connsiteX133" fmla="*/ 1735877 w 10678681"/>
              <a:gd name="connsiteY133" fmla="*/ 1246527 h 1357700"/>
              <a:gd name="connsiteX134" fmla="*/ 1705069 w 10678681"/>
              <a:gd name="connsiteY134" fmla="*/ 1251989 h 1357700"/>
              <a:gd name="connsiteX135" fmla="*/ 1397689 w 10678681"/>
              <a:gd name="connsiteY135" fmla="*/ 1336144 h 1357700"/>
              <a:gd name="connsiteX136" fmla="*/ 1220734 w 10678681"/>
              <a:gd name="connsiteY136" fmla="*/ 1257811 h 1357700"/>
              <a:gd name="connsiteX137" fmla="*/ 1021737 w 10678681"/>
              <a:gd name="connsiteY137" fmla="*/ 1238739 h 1357700"/>
              <a:gd name="connsiteX138" fmla="*/ 959820 w 10678681"/>
              <a:gd name="connsiteY138" fmla="*/ 1275863 h 1357700"/>
              <a:gd name="connsiteX139" fmla="*/ 929137 w 10678681"/>
              <a:gd name="connsiteY139" fmla="*/ 1273957 h 1357700"/>
              <a:gd name="connsiteX140" fmla="*/ 878849 w 10678681"/>
              <a:gd name="connsiteY140" fmla="*/ 1266740 h 1357700"/>
              <a:gd name="connsiteX141" fmla="*/ 800667 w 10678681"/>
              <a:gd name="connsiteY141" fmla="*/ 1282041 h 1357700"/>
              <a:gd name="connsiteX142" fmla="*/ 644906 w 10678681"/>
              <a:gd name="connsiteY142" fmla="*/ 1273685 h 1357700"/>
              <a:gd name="connsiteX143" fmla="*/ 379869 w 10678681"/>
              <a:gd name="connsiteY143" fmla="*/ 1339165 h 1357700"/>
              <a:gd name="connsiteX144" fmla="*/ 137696 w 10678681"/>
              <a:gd name="connsiteY144" fmla="*/ 1319217 h 1357700"/>
              <a:gd name="connsiteX145" fmla="*/ 54250 w 10678681"/>
              <a:gd name="connsiteY145" fmla="*/ 1315838 h 1357700"/>
              <a:gd name="connsiteX146" fmla="*/ 28042 w 10678681"/>
              <a:gd name="connsiteY146" fmla="*/ 1297822 h 1357700"/>
              <a:gd name="connsiteX147" fmla="*/ 0 w 10678681"/>
              <a:gd name="connsiteY147" fmla="*/ 1294612 h 1357700"/>
              <a:gd name="connsiteX148" fmla="*/ 0 w 10678681"/>
              <a:gd name="connsiteY148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87090 w 10678681"/>
              <a:gd name="connsiteY65" fmla="*/ 1063250 h 1357700"/>
              <a:gd name="connsiteX66" fmla="*/ 6437450 w 10678681"/>
              <a:gd name="connsiteY66" fmla="*/ 1101075 h 1357700"/>
              <a:gd name="connsiteX67" fmla="*/ 6327795 w 10678681"/>
              <a:gd name="connsiteY67" fmla="*/ 1088142 h 1357700"/>
              <a:gd name="connsiteX68" fmla="*/ 6136549 w 10678681"/>
              <a:gd name="connsiteY68" fmla="*/ 1100268 h 1357700"/>
              <a:gd name="connsiteX69" fmla="*/ 6004655 w 10678681"/>
              <a:gd name="connsiteY69" fmla="*/ 1114946 h 1357700"/>
              <a:gd name="connsiteX70" fmla="*/ 5936643 w 10678681"/>
              <a:gd name="connsiteY70" fmla="*/ 1095428 h 1357700"/>
              <a:gd name="connsiteX71" fmla="*/ 5912484 w 10678681"/>
              <a:gd name="connsiteY71" fmla="*/ 1112624 h 1357700"/>
              <a:gd name="connsiteX72" fmla="*/ 5908387 w 10678681"/>
              <a:gd name="connsiteY72" fmla="*/ 1116018 h 1357700"/>
              <a:gd name="connsiteX73" fmla="*/ 5890495 w 10678681"/>
              <a:gd name="connsiteY73" fmla="*/ 1120268 h 1357700"/>
              <a:gd name="connsiteX74" fmla="*/ 5887318 w 10678681"/>
              <a:gd name="connsiteY74" fmla="*/ 1133134 h 1357700"/>
              <a:gd name="connsiteX75" fmla="*/ 5861726 w 10678681"/>
              <a:gd name="connsiteY75" fmla="*/ 1147891 h 1357700"/>
              <a:gd name="connsiteX76" fmla="*/ 5805823 w 10678681"/>
              <a:gd name="connsiteY76" fmla="*/ 1152457 h 1357700"/>
              <a:gd name="connsiteX77" fmla="*/ 5689841 w 10678681"/>
              <a:gd name="connsiteY77" fmla="*/ 1176232 h 1357700"/>
              <a:gd name="connsiteX78" fmla="*/ 5605119 w 10678681"/>
              <a:gd name="connsiteY78" fmla="*/ 1190202 h 1357700"/>
              <a:gd name="connsiteX79" fmla="*/ 5488513 w 10678681"/>
              <a:gd name="connsiteY79" fmla="*/ 1205367 h 1357700"/>
              <a:gd name="connsiteX80" fmla="*/ 5402905 w 10678681"/>
              <a:gd name="connsiteY80" fmla="*/ 1241191 h 1357700"/>
              <a:gd name="connsiteX81" fmla="*/ 5285593 w 10678681"/>
              <a:gd name="connsiteY81" fmla="*/ 1273569 h 1357700"/>
              <a:gd name="connsiteX82" fmla="*/ 5192893 w 10678681"/>
              <a:gd name="connsiteY82" fmla="*/ 1247188 h 1357700"/>
              <a:gd name="connsiteX83" fmla="*/ 5186475 w 10678681"/>
              <a:gd name="connsiteY83" fmla="*/ 1257028 h 1357700"/>
              <a:gd name="connsiteX84" fmla="*/ 5126038 w 10678681"/>
              <a:gd name="connsiteY84" fmla="*/ 1263189 h 1357700"/>
              <a:gd name="connsiteX85" fmla="*/ 4894688 w 10678681"/>
              <a:gd name="connsiteY85" fmla="*/ 1247184 h 1357700"/>
              <a:gd name="connsiteX86" fmla="*/ 4788036 w 10678681"/>
              <a:gd name="connsiteY86" fmla="*/ 1238182 h 1357700"/>
              <a:gd name="connsiteX87" fmla="*/ 4747555 w 10678681"/>
              <a:gd name="connsiteY87" fmla="*/ 1252768 h 1357700"/>
              <a:gd name="connsiteX88" fmla="*/ 4679644 w 10678681"/>
              <a:gd name="connsiteY88" fmla="*/ 1276603 h 1357700"/>
              <a:gd name="connsiteX89" fmla="*/ 4632222 w 10678681"/>
              <a:gd name="connsiteY89" fmla="*/ 1318360 h 1357700"/>
              <a:gd name="connsiteX90" fmla="*/ 4617358 w 10678681"/>
              <a:gd name="connsiteY90" fmla="*/ 1327690 h 1357700"/>
              <a:gd name="connsiteX91" fmla="*/ 4589102 w 10678681"/>
              <a:gd name="connsiteY91" fmla="*/ 1321223 h 1357700"/>
              <a:gd name="connsiteX92" fmla="*/ 4578184 w 10678681"/>
              <a:gd name="connsiteY92" fmla="*/ 1326745 h 1357700"/>
              <a:gd name="connsiteX93" fmla="*/ 4574270 w 10678681"/>
              <a:gd name="connsiteY93" fmla="*/ 1325878 h 1357700"/>
              <a:gd name="connsiteX94" fmla="*/ 4564919 w 10678681"/>
              <a:gd name="connsiteY94" fmla="*/ 1325507 h 1357700"/>
              <a:gd name="connsiteX95" fmla="*/ 4566586 w 10678681"/>
              <a:gd name="connsiteY95" fmla="*/ 1316963 h 1357700"/>
              <a:gd name="connsiteX96" fmla="*/ 4556303 w 10678681"/>
              <a:gd name="connsiteY96" fmla="*/ 1300262 h 1357700"/>
              <a:gd name="connsiteX97" fmla="*/ 4502358 w 10678681"/>
              <a:gd name="connsiteY97" fmla="*/ 1302558 h 1357700"/>
              <a:gd name="connsiteX98" fmla="*/ 4498919 w 10678681"/>
              <a:gd name="connsiteY98" fmla="*/ 1312115 h 1357700"/>
              <a:gd name="connsiteX99" fmla="*/ 4492075 w 10678681"/>
              <a:gd name="connsiteY99" fmla="*/ 1313357 h 1357700"/>
              <a:gd name="connsiteX100" fmla="*/ 4487466 w 10678681"/>
              <a:gd name="connsiteY100" fmla="*/ 1304102 h 1357700"/>
              <a:gd name="connsiteX101" fmla="*/ 4398292 w 10678681"/>
              <a:gd name="connsiteY101" fmla="*/ 1278410 h 1357700"/>
              <a:gd name="connsiteX102" fmla="*/ 4306088 w 10678681"/>
              <a:gd name="connsiteY102" fmla="*/ 1282512 h 1357700"/>
              <a:gd name="connsiteX103" fmla="*/ 4188995 w 10678681"/>
              <a:gd name="connsiteY103" fmla="*/ 1296718 h 1357700"/>
              <a:gd name="connsiteX104" fmla="*/ 4136582 w 10678681"/>
              <a:gd name="connsiteY104" fmla="*/ 1287687 h 1357700"/>
              <a:gd name="connsiteX105" fmla="*/ 4064614 w 10678681"/>
              <a:gd name="connsiteY105" fmla="*/ 1296118 h 1357700"/>
              <a:gd name="connsiteX106" fmla="*/ 3906561 w 10678681"/>
              <a:gd name="connsiteY106" fmla="*/ 1352435 h 1357700"/>
              <a:gd name="connsiteX107" fmla="*/ 3787890 w 10678681"/>
              <a:gd name="connsiteY107" fmla="*/ 1352442 h 1357700"/>
              <a:gd name="connsiteX108" fmla="*/ 3745993 w 10678681"/>
              <a:gd name="connsiteY108" fmla="*/ 1342630 h 1357700"/>
              <a:gd name="connsiteX109" fmla="*/ 3675785 w 10678681"/>
              <a:gd name="connsiteY109" fmla="*/ 1326802 h 1357700"/>
              <a:gd name="connsiteX110" fmla="*/ 3623856 w 10678681"/>
              <a:gd name="connsiteY110" fmla="*/ 1290804 h 1357700"/>
              <a:gd name="connsiteX111" fmla="*/ 3564933 w 10678681"/>
              <a:gd name="connsiteY111" fmla="*/ 1287147 h 1357700"/>
              <a:gd name="connsiteX112" fmla="*/ 3550537 w 10678681"/>
              <a:gd name="connsiteY112" fmla="*/ 1317552 h 1357700"/>
              <a:gd name="connsiteX113" fmla="*/ 3487736 w 10678681"/>
              <a:gd name="connsiteY113" fmla="*/ 1303493 h 1357700"/>
              <a:gd name="connsiteX114" fmla="*/ 3392548 w 10678681"/>
              <a:gd name="connsiteY114" fmla="*/ 1278741 h 1357700"/>
              <a:gd name="connsiteX115" fmla="*/ 3337466 w 10678681"/>
              <a:gd name="connsiteY115" fmla="*/ 1272537 h 1357700"/>
              <a:gd name="connsiteX116" fmla="*/ 3187206 w 10678681"/>
              <a:gd name="connsiteY116" fmla="*/ 1246821 h 1357700"/>
              <a:gd name="connsiteX117" fmla="*/ 3036856 w 10678681"/>
              <a:gd name="connsiteY117" fmla="*/ 1214383 h 1357700"/>
              <a:gd name="connsiteX118" fmla="*/ 2948654 w 10678681"/>
              <a:gd name="connsiteY118" fmla="*/ 1157455 h 1357700"/>
              <a:gd name="connsiteX119" fmla="*/ 2824973 w 10678681"/>
              <a:gd name="connsiteY119" fmla="*/ 1134864 h 1357700"/>
              <a:gd name="connsiteX120" fmla="*/ 2804398 w 10678681"/>
              <a:gd name="connsiteY120" fmla="*/ 1125556 h 1357700"/>
              <a:gd name="connsiteX121" fmla="*/ 2775396 w 10678681"/>
              <a:gd name="connsiteY121" fmla="*/ 1130148 h 1357700"/>
              <a:gd name="connsiteX122" fmla="*/ 2659096 w 10678681"/>
              <a:gd name="connsiteY122" fmla="*/ 1150294 h 1357700"/>
              <a:gd name="connsiteX123" fmla="*/ 2567088 w 10678681"/>
              <a:gd name="connsiteY123" fmla="*/ 1181781 h 1357700"/>
              <a:gd name="connsiteX124" fmla="*/ 2454501 w 10678681"/>
              <a:gd name="connsiteY124" fmla="*/ 1155455 h 1357700"/>
              <a:gd name="connsiteX125" fmla="*/ 2385161 w 10678681"/>
              <a:gd name="connsiteY125" fmla="*/ 1161312 h 1357700"/>
              <a:gd name="connsiteX126" fmla="*/ 2270528 w 10678681"/>
              <a:gd name="connsiteY126" fmla="*/ 1204338 h 1357700"/>
              <a:gd name="connsiteX127" fmla="*/ 2121820 w 10678681"/>
              <a:gd name="connsiteY127" fmla="*/ 1187078 h 1357700"/>
              <a:gd name="connsiteX128" fmla="*/ 2092716 w 10678681"/>
              <a:gd name="connsiteY128" fmla="*/ 1139224 h 1357700"/>
              <a:gd name="connsiteX129" fmla="*/ 2052449 w 10678681"/>
              <a:gd name="connsiteY129" fmla="*/ 1109687 h 1357700"/>
              <a:gd name="connsiteX130" fmla="*/ 2032607 w 10678681"/>
              <a:gd name="connsiteY130" fmla="*/ 1175477 h 1357700"/>
              <a:gd name="connsiteX131" fmla="*/ 1901837 w 10678681"/>
              <a:gd name="connsiteY131" fmla="*/ 1221762 h 1357700"/>
              <a:gd name="connsiteX132" fmla="*/ 1836762 w 10678681"/>
              <a:gd name="connsiteY132" fmla="*/ 1237387 h 1357700"/>
              <a:gd name="connsiteX133" fmla="*/ 1735877 w 10678681"/>
              <a:gd name="connsiteY133" fmla="*/ 1246527 h 1357700"/>
              <a:gd name="connsiteX134" fmla="*/ 1705069 w 10678681"/>
              <a:gd name="connsiteY134" fmla="*/ 1251989 h 1357700"/>
              <a:gd name="connsiteX135" fmla="*/ 1397689 w 10678681"/>
              <a:gd name="connsiteY135" fmla="*/ 1336144 h 1357700"/>
              <a:gd name="connsiteX136" fmla="*/ 1220734 w 10678681"/>
              <a:gd name="connsiteY136" fmla="*/ 1257811 h 1357700"/>
              <a:gd name="connsiteX137" fmla="*/ 1021737 w 10678681"/>
              <a:gd name="connsiteY137" fmla="*/ 1238739 h 1357700"/>
              <a:gd name="connsiteX138" fmla="*/ 959820 w 10678681"/>
              <a:gd name="connsiteY138" fmla="*/ 1275863 h 1357700"/>
              <a:gd name="connsiteX139" fmla="*/ 929137 w 10678681"/>
              <a:gd name="connsiteY139" fmla="*/ 1273957 h 1357700"/>
              <a:gd name="connsiteX140" fmla="*/ 878849 w 10678681"/>
              <a:gd name="connsiteY140" fmla="*/ 1266740 h 1357700"/>
              <a:gd name="connsiteX141" fmla="*/ 800667 w 10678681"/>
              <a:gd name="connsiteY141" fmla="*/ 1282041 h 1357700"/>
              <a:gd name="connsiteX142" fmla="*/ 644906 w 10678681"/>
              <a:gd name="connsiteY142" fmla="*/ 1273685 h 1357700"/>
              <a:gd name="connsiteX143" fmla="*/ 379869 w 10678681"/>
              <a:gd name="connsiteY143" fmla="*/ 1339165 h 1357700"/>
              <a:gd name="connsiteX144" fmla="*/ 137696 w 10678681"/>
              <a:gd name="connsiteY144" fmla="*/ 1319217 h 1357700"/>
              <a:gd name="connsiteX145" fmla="*/ 54250 w 10678681"/>
              <a:gd name="connsiteY145" fmla="*/ 1315838 h 1357700"/>
              <a:gd name="connsiteX146" fmla="*/ 28042 w 10678681"/>
              <a:gd name="connsiteY146" fmla="*/ 1297822 h 1357700"/>
              <a:gd name="connsiteX147" fmla="*/ 0 w 10678681"/>
              <a:gd name="connsiteY147" fmla="*/ 1294612 h 1357700"/>
              <a:gd name="connsiteX148" fmla="*/ 0 w 10678681"/>
              <a:gd name="connsiteY148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98314 w 10678681"/>
              <a:gd name="connsiteY44" fmla="*/ 989899 h 1357700"/>
              <a:gd name="connsiteX45" fmla="*/ 7277477 w 10678681"/>
              <a:gd name="connsiteY45" fmla="*/ 990571 h 1357700"/>
              <a:gd name="connsiteX46" fmla="*/ 7269396 w 10678681"/>
              <a:gd name="connsiteY46" fmla="*/ 989282 h 1357700"/>
              <a:gd name="connsiteX47" fmla="*/ 7258094 w 10678681"/>
              <a:gd name="connsiteY47" fmla="*/ 990679 h 1357700"/>
              <a:gd name="connsiteX48" fmla="*/ 7257893 w 10678681"/>
              <a:gd name="connsiteY48" fmla="*/ 991204 h 1357700"/>
              <a:gd name="connsiteX49" fmla="*/ 7247153 w 10678681"/>
              <a:gd name="connsiteY49" fmla="*/ 991550 h 1357700"/>
              <a:gd name="connsiteX50" fmla="*/ 7193612 w 10678681"/>
              <a:gd name="connsiteY50" fmla="*/ 987042 h 1357700"/>
              <a:gd name="connsiteX51" fmla="*/ 7132632 w 10678681"/>
              <a:gd name="connsiteY51" fmla="*/ 1042036 h 1357700"/>
              <a:gd name="connsiteX52" fmla="*/ 7105610 w 10678681"/>
              <a:gd name="connsiteY52" fmla="*/ 1053537 h 1357700"/>
              <a:gd name="connsiteX53" fmla="*/ 7091599 w 10678681"/>
              <a:gd name="connsiteY53" fmla="*/ 1062302 h 1357700"/>
              <a:gd name="connsiteX54" fmla="*/ 7090998 w 10678681"/>
              <a:gd name="connsiteY54" fmla="*/ 1064540 h 1357700"/>
              <a:gd name="connsiteX55" fmla="*/ 7039634 w 10678681"/>
              <a:gd name="connsiteY55" fmla="*/ 1059971 h 1357700"/>
              <a:gd name="connsiteX56" fmla="*/ 7033445 w 10678681"/>
              <a:gd name="connsiteY56" fmla="*/ 1063314 h 1357700"/>
              <a:gd name="connsiteX57" fmla="*/ 6999157 w 10678681"/>
              <a:gd name="connsiteY57" fmla="*/ 1055282 h 1357700"/>
              <a:gd name="connsiteX58" fmla="*/ 6981874 w 10678681"/>
              <a:gd name="connsiteY58" fmla="*/ 1053827 h 1357700"/>
              <a:gd name="connsiteX59" fmla="*/ 6976102 w 10678681"/>
              <a:gd name="connsiteY59" fmla="*/ 1047854 h 1357700"/>
              <a:gd name="connsiteX60" fmla="*/ 6951040 w 10678681"/>
              <a:gd name="connsiteY60" fmla="*/ 1048531 h 1357700"/>
              <a:gd name="connsiteX61" fmla="*/ 6948497 w 10678681"/>
              <a:gd name="connsiteY61" fmla="*/ 1050706 h 1357700"/>
              <a:gd name="connsiteX62" fmla="*/ 6926582 w 10678681"/>
              <a:gd name="connsiteY62" fmla="*/ 1043462 h 1357700"/>
              <a:gd name="connsiteX63" fmla="*/ 6833743 w 10678681"/>
              <a:gd name="connsiteY63" fmla="*/ 1027960 h 1357700"/>
              <a:gd name="connsiteX64" fmla="*/ 6687090 w 10678681"/>
              <a:gd name="connsiteY64" fmla="*/ 1063250 h 1357700"/>
              <a:gd name="connsiteX65" fmla="*/ 6437450 w 10678681"/>
              <a:gd name="connsiteY65" fmla="*/ 1101075 h 1357700"/>
              <a:gd name="connsiteX66" fmla="*/ 6327795 w 10678681"/>
              <a:gd name="connsiteY66" fmla="*/ 1088142 h 1357700"/>
              <a:gd name="connsiteX67" fmla="*/ 6136549 w 10678681"/>
              <a:gd name="connsiteY67" fmla="*/ 1100268 h 1357700"/>
              <a:gd name="connsiteX68" fmla="*/ 6004655 w 10678681"/>
              <a:gd name="connsiteY68" fmla="*/ 1114946 h 1357700"/>
              <a:gd name="connsiteX69" fmla="*/ 5936643 w 10678681"/>
              <a:gd name="connsiteY69" fmla="*/ 1095428 h 1357700"/>
              <a:gd name="connsiteX70" fmla="*/ 5912484 w 10678681"/>
              <a:gd name="connsiteY70" fmla="*/ 1112624 h 1357700"/>
              <a:gd name="connsiteX71" fmla="*/ 5908387 w 10678681"/>
              <a:gd name="connsiteY71" fmla="*/ 1116018 h 1357700"/>
              <a:gd name="connsiteX72" fmla="*/ 5890495 w 10678681"/>
              <a:gd name="connsiteY72" fmla="*/ 1120268 h 1357700"/>
              <a:gd name="connsiteX73" fmla="*/ 5887318 w 10678681"/>
              <a:gd name="connsiteY73" fmla="*/ 1133134 h 1357700"/>
              <a:gd name="connsiteX74" fmla="*/ 5861726 w 10678681"/>
              <a:gd name="connsiteY74" fmla="*/ 1147891 h 1357700"/>
              <a:gd name="connsiteX75" fmla="*/ 5805823 w 10678681"/>
              <a:gd name="connsiteY75" fmla="*/ 1152457 h 1357700"/>
              <a:gd name="connsiteX76" fmla="*/ 5689841 w 10678681"/>
              <a:gd name="connsiteY76" fmla="*/ 1176232 h 1357700"/>
              <a:gd name="connsiteX77" fmla="*/ 5605119 w 10678681"/>
              <a:gd name="connsiteY77" fmla="*/ 1190202 h 1357700"/>
              <a:gd name="connsiteX78" fmla="*/ 5488513 w 10678681"/>
              <a:gd name="connsiteY78" fmla="*/ 1205367 h 1357700"/>
              <a:gd name="connsiteX79" fmla="*/ 5402905 w 10678681"/>
              <a:gd name="connsiteY79" fmla="*/ 1241191 h 1357700"/>
              <a:gd name="connsiteX80" fmla="*/ 5285593 w 10678681"/>
              <a:gd name="connsiteY80" fmla="*/ 1273569 h 1357700"/>
              <a:gd name="connsiteX81" fmla="*/ 5192893 w 10678681"/>
              <a:gd name="connsiteY81" fmla="*/ 1247188 h 1357700"/>
              <a:gd name="connsiteX82" fmla="*/ 5186475 w 10678681"/>
              <a:gd name="connsiteY82" fmla="*/ 1257028 h 1357700"/>
              <a:gd name="connsiteX83" fmla="*/ 5126038 w 10678681"/>
              <a:gd name="connsiteY83" fmla="*/ 1263189 h 1357700"/>
              <a:gd name="connsiteX84" fmla="*/ 4894688 w 10678681"/>
              <a:gd name="connsiteY84" fmla="*/ 1247184 h 1357700"/>
              <a:gd name="connsiteX85" fmla="*/ 4788036 w 10678681"/>
              <a:gd name="connsiteY85" fmla="*/ 1238182 h 1357700"/>
              <a:gd name="connsiteX86" fmla="*/ 4747555 w 10678681"/>
              <a:gd name="connsiteY86" fmla="*/ 1252768 h 1357700"/>
              <a:gd name="connsiteX87" fmla="*/ 4679644 w 10678681"/>
              <a:gd name="connsiteY87" fmla="*/ 1276603 h 1357700"/>
              <a:gd name="connsiteX88" fmla="*/ 4632222 w 10678681"/>
              <a:gd name="connsiteY88" fmla="*/ 1318360 h 1357700"/>
              <a:gd name="connsiteX89" fmla="*/ 4617358 w 10678681"/>
              <a:gd name="connsiteY89" fmla="*/ 1327690 h 1357700"/>
              <a:gd name="connsiteX90" fmla="*/ 4589102 w 10678681"/>
              <a:gd name="connsiteY90" fmla="*/ 1321223 h 1357700"/>
              <a:gd name="connsiteX91" fmla="*/ 4578184 w 10678681"/>
              <a:gd name="connsiteY91" fmla="*/ 1326745 h 1357700"/>
              <a:gd name="connsiteX92" fmla="*/ 4574270 w 10678681"/>
              <a:gd name="connsiteY92" fmla="*/ 1325878 h 1357700"/>
              <a:gd name="connsiteX93" fmla="*/ 4564919 w 10678681"/>
              <a:gd name="connsiteY93" fmla="*/ 1325507 h 1357700"/>
              <a:gd name="connsiteX94" fmla="*/ 4566586 w 10678681"/>
              <a:gd name="connsiteY94" fmla="*/ 1316963 h 1357700"/>
              <a:gd name="connsiteX95" fmla="*/ 4556303 w 10678681"/>
              <a:gd name="connsiteY95" fmla="*/ 1300262 h 1357700"/>
              <a:gd name="connsiteX96" fmla="*/ 4502358 w 10678681"/>
              <a:gd name="connsiteY96" fmla="*/ 1302558 h 1357700"/>
              <a:gd name="connsiteX97" fmla="*/ 4498919 w 10678681"/>
              <a:gd name="connsiteY97" fmla="*/ 1312115 h 1357700"/>
              <a:gd name="connsiteX98" fmla="*/ 4492075 w 10678681"/>
              <a:gd name="connsiteY98" fmla="*/ 1313357 h 1357700"/>
              <a:gd name="connsiteX99" fmla="*/ 4487466 w 10678681"/>
              <a:gd name="connsiteY99" fmla="*/ 1304102 h 1357700"/>
              <a:gd name="connsiteX100" fmla="*/ 4398292 w 10678681"/>
              <a:gd name="connsiteY100" fmla="*/ 1278410 h 1357700"/>
              <a:gd name="connsiteX101" fmla="*/ 4306088 w 10678681"/>
              <a:gd name="connsiteY101" fmla="*/ 1282512 h 1357700"/>
              <a:gd name="connsiteX102" fmla="*/ 4188995 w 10678681"/>
              <a:gd name="connsiteY102" fmla="*/ 1296718 h 1357700"/>
              <a:gd name="connsiteX103" fmla="*/ 4136582 w 10678681"/>
              <a:gd name="connsiteY103" fmla="*/ 1287687 h 1357700"/>
              <a:gd name="connsiteX104" fmla="*/ 4064614 w 10678681"/>
              <a:gd name="connsiteY104" fmla="*/ 1296118 h 1357700"/>
              <a:gd name="connsiteX105" fmla="*/ 3906561 w 10678681"/>
              <a:gd name="connsiteY105" fmla="*/ 1352435 h 1357700"/>
              <a:gd name="connsiteX106" fmla="*/ 3787890 w 10678681"/>
              <a:gd name="connsiteY106" fmla="*/ 1352442 h 1357700"/>
              <a:gd name="connsiteX107" fmla="*/ 3745993 w 10678681"/>
              <a:gd name="connsiteY107" fmla="*/ 1342630 h 1357700"/>
              <a:gd name="connsiteX108" fmla="*/ 3675785 w 10678681"/>
              <a:gd name="connsiteY108" fmla="*/ 1326802 h 1357700"/>
              <a:gd name="connsiteX109" fmla="*/ 3623856 w 10678681"/>
              <a:gd name="connsiteY109" fmla="*/ 1290804 h 1357700"/>
              <a:gd name="connsiteX110" fmla="*/ 3564933 w 10678681"/>
              <a:gd name="connsiteY110" fmla="*/ 1287147 h 1357700"/>
              <a:gd name="connsiteX111" fmla="*/ 3550537 w 10678681"/>
              <a:gd name="connsiteY111" fmla="*/ 1317552 h 1357700"/>
              <a:gd name="connsiteX112" fmla="*/ 3487736 w 10678681"/>
              <a:gd name="connsiteY112" fmla="*/ 1303493 h 1357700"/>
              <a:gd name="connsiteX113" fmla="*/ 3392548 w 10678681"/>
              <a:gd name="connsiteY113" fmla="*/ 1278741 h 1357700"/>
              <a:gd name="connsiteX114" fmla="*/ 3337466 w 10678681"/>
              <a:gd name="connsiteY114" fmla="*/ 1272537 h 1357700"/>
              <a:gd name="connsiteX115" fmla="*/ 3187206 w 10678681"/>
              <a:gd name="connsiteY115" fmla="*/ 1246821 h 1357700"/>
              <a:gd name="connsiteX116" fmla="*/ 3036856 w 10678681"/>
              <a:gd name="connsiteY116" fmla="*/ 1214383 h 1357700"/>
              <a:gd name="connsiteX117" fmla="*/ 2948654 w 10678681"/>
              <a:gd name="connsiteY117" fmla="*/ 1157455 h 1357700"/>
              <a:gd name="connsiteX118" fmla="*/ 2824973 w 10678681"/>
              <a:gd name="connsiteY118" fmla="*/ 1134864 h 1357700"/>
              <a:gd name="connsiteX119" fmla="*/ 2804398 w 10678681"/>
              <a:gd name="connsiteY119" fmla="*/ 1125556 h 1357700"/>
              <a:gd name="connsiteX120" fmla="*/ 2775396 w 10678681"/>
              <a:gd name="connsiteY120" fmla="*/ 1130148 h 1357700"/>
              <a:gd name="connsiteX121" fmla="*/ 2659096 w 10678681"/>
              <a:gd name="connsiteY121" fmla="*/ 1150294 h 1357700"/>
              <a:gd name="connsiteX122" fmla="*/ 2567088 w 10678681"/>
              <a:gd name="connsiteY122" fmla="*/ 1181781 h 1357700"/>
              <a:gd name="connsiteX123" fmla="*/ 2454501 w 10678681"/>
              <a:gd name="connsiteY123" fmla="*/ 1155455 h 1357700"/>
              <a:gd name="connsiteX124" fmla="*/ 2385161 w 10678681"/>
              <a:gd name="connsiteY124" fmla="*/ 1161312 h 1357700"/>
              <a:gd name="connsiteX125" fmla="*/ 2270528 w 10678681"/>
              <a:gd name="connsiteY125" fmla="*/ 1204338 h 1357700"/>
              <a:gd name="connsiteX126" fmla="*/ 2121820 w 10678681"/>
              <a:gd name="connsiteY126" fmla="*/ 1187078 h 1357700"/>
              <a:gd name="connsiteX127" fmla="*/ 2092716 w 10678681"/>
              <a:gd name="connsiteY127" fmla="*/ 1139224 h 1357700"/>
              <a:gd name="connsiteX128" fmla="*/ 2052449 w 10678681"/>
              <a:gd name="connsiteY128" fmla="*/ 1109687 h 1357700"/>
              <a:gd name="connsiteX129" fmla="*/ 2032607 w 10678681"/>
              <a:gd name="connsiteY129" fmla="*/ 1175477 h 1357700"/>
              <a:gd name="connsiteX130" fmla="*/ 1901837 w 10678681"/>
              <a:gd name="connsiteY130" fmla="*/ 1221762 h 1357700"/>
              <a:gd name="connsiteX131" fmla="*/ 1836762 w 10678681"/>
              <a:gd name="connsiteY131" fmla="*/ 1237387 h 1357700"/>
              <a:gd name="connsiteX132" fmla="*/ 1735877 w 10678681"/>
              <a:gd name="connsiteY132" fmla="*/ 1246527 h 1357700"/>
              <a:gd name="connsiteX133" fmla="*/ 1705069 w 10678681"/>
              <a:gd name="connsiteY133" fmla="*/ 1251989 h 1357700"/>
              <a:gd name="connsiteX134" fmla="*/ 1397689 w 10678681"/>
              <a:gd name="connsiteY134" fmla="*/ 1336144 h 1357700"/>
              <a:gd name="connsiteX135" fmla="*/ 1220734 w 10678681"/>
              <a:gd name="connsiteY135" fmla="*/ 1257811 h 1357700"/>
              <a:gd name="connsiteX136" fmla="*/ 1021737 w 10678681"/>
              <a:gd name="connsiteY136" fmla="*/ 1238739 h 1357700"/>
              <a:gd name="connsiteX137" fmla="*/ 959820 w 10678681"/>
              <a:gd name="connsiteY137" fmla="*/ 1275863 h 1357700"/>
              <a:gd name="connsiteX138" fmla="*/ 929137 w 10678681"/>
              <a:gd name="connsiteY138" fmla="*/ 1273957 h 1357700"/>
              <a:gd name="connsiteX139" fmla="*/ 878849 w 10678681"/>
              <a:gd name="connsiteY139" fmla="*/ 1266740 h 1357700"/>
              <a:gd name="connsiteX140" fmla="*/ 800667 w 10678681"/>
              <a:gd name="connsiteY140" fmla="*/ 1282041 h 1357700"/>
              <a:gd name="connsiteX141" fmla="*/ 644906 w 10678681"/>
              <a:gd name="connsiteY141" fmla="*/ 1273685 h 1357700"/>
              <a:gd name="connsiteX142" fmla="*/ 379869 w 10678681"/>
              <a:gd name="connsiteY142" fmla="*/ 1339165 h 1357700"/>
              <a:gd name="connsiteX143" fmla="*/ 137696 w 10678681"/>
              <a:gd name="connsiteY143" fmla="*/ 1319217 h 1357700"/>
              <a:gd name="connsiteX144" fmla="*/ 54250 w 10678681"/>
              <a:gd name="connsiteY144" fmla="*/ 1315838 h 1357700"/>
              <a:gd name="connsiteX145" fmla="*/ 28042 w 10678681"/>
              <a:gd name="connsiteY145" fmla="*/ 1297822 h 1357700"/>
              <a:gd name="connsiteX146" fmla="*/ 0 w 10678681"/>
              <a:gd name="connsiteY146" fmla="*/ 1294612 h 1357700"/>
              <a:gd name="connsiteX147" fmla="*/ 0 w 10678681"/>
              <a:gd name="connsiteY147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77477 w 10678681"/>
              <a:gd name="connsiteY44" fmla="*/ 990571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91599 w 10678681"/>
              <a:gd name="connsiteY52" fmla="*/ 1062302 h 1357700"/>
              <a:gd name="connsiteX53" fmla="*/ 7090998 w 10678681"/>
              <a:gd name="connsiteY53" fmla="*/ 1064540 h 1357700"/>
              <a:gd name="connsiteX54" fmla="*/ 7039634 w 10678681"/>
              <a:gd name="connsiteY54" fmla="*/ 1059971 h 1357700"/>
              <a:gd name="connsiteX55" fmla="*/ 7033445 w 10678681"/>
              <a:gd name="connsiteY55" fmla="*/ 1063314 h 1357700"/>
              <a:gd name="connsiteX56" fmla="*/ 6999157 w 10678681"/>
              <a:gd name="connsiteY56" fmla="*/ 1055282 h 1357700"/>
              <a:gd name="connsiteX57" fmla="*/ 6981874 w 10678681"/>
              <a:gd name="connsiteY57" fmla="*/ 1053827 h 1357700"/>
              <a:gd name="connsiteX58" fmla="*/ 6976102 w 10678681"/>
              <a:gd name="connsiteY58" fmla="*/ 1047854 h 1357700"/>
              <a:gd name="connsiteX59" fmla="*/ 6951040 w 10678681"/>
              <a:gd name="connsiteY59" fmla="*/ 1048531 h 1357700"/>
              <a:gd name="connsiteX60" fmla="*/ 6948497 w 10678681"/>
              <a:gd name="connsiteY60" fmla="*/ 1050706 h 1357700"/>
              <a:gd name="connsiteX61" fmla="*/ 6926582 w 10678681"/>
              <a:gd name="connsiteY61" fmla="*/ 1043462 h 1357700"/>
              <a:gd name="connsiteX62" fmla="*/ 6833743 w 10678681"/>
              <a:gd name="connsiteY62" fmla="*/ 1027960 h 1357700"/>
              <a:gd name="connsiteX63" fmla="*/ 6687090 w 10678681"/>
              <a:gd name="connsiteY63" fmla="*/ 1063250 h 1357700"/>
              <a:gd name="connsiteX64" fmla="*/ 6437450 w 10678681"/>
              <a:gd name="connsiteY64" fmla="*/ 1101075 h 1357700"/>
              <a:gd name="connsiteX65" fmla="*/ 6327795 w 10678681"/>
              <a:gd name="connsiteY65" fmla="*/ 1088142 h 1357700"/>
              <a:gd name="connsiteX66" fmla="*/ 6136549 w 10678681"/>
              <a:gd name="connsiteY66" fmla="*/ 1100268 h 1357700"/>
              <a:gd name="connsiteX67" fmla="*/ 6004655 w 10678681"/>
              <a:gd name="connsiteY67" fmla="*/ 1114946 h 1357700"/>
              <a:gd name="connsiteX68" fmla="*/ 5936643 w 10678681"/>
              <a:gd name="connsiteY68" fmla="*/ 1095428 h 1357700"/>
              <a:gd name="connsiteX69" fmla="*/ 5912484 w 10678681"/>
              <a:gd name="connsiteY69" fmla="*/ 1112624 h 1357700"/>
              <a:gd name="connsiteX70" fmla="*/ 5908387 w 10678681"/>
              <a:gd name="connsiteY70" fmla="*/ 1116018 h 1357700"/>
              <a:gd name="connsiteX71" fmla="*/ 5890495 w 10678681"/>
              <a:gd name="connsiteY71" fmla="*/ 1120268 h 1357700"/>
              <a:gd name="connsiteX72" fmla="*/ 5887318 w 10678681"/>
              <a:gd name="connsiteY72" fmla="*/ 1133134 h 1357700"/>
              <a:gd name="connsiteX73" fmla="*/ 5861726 w 10678681"/>
              <a:gd name="connsiteY73" fmla="*/ 1147891 h 1357700"/>
              <a:gd name="connsiteX74" fmla="*/ 5805823 w 10678681"/>
              <a:gd name="connsiteY74" fmla="*/ 1152457 h 1357700"/>
              <a:gd name="connsiteX75" fmla="*/ 5689841 w 10678681"/>
              <a:gd name="connsiteY75" fmla="*/ 1176232 h 1357700"/>
              <a:gd name="connsiteX76" fmla="*/ 5605119 w 10678681"/>
              <a:gd name="connsiteY76" fmla="*/ 1190202 h 1357700"/>
              <a:gd name="connsiteX77" fmla="*/ 5488513 w 10678681"/>
              <a:gd name="connsiteY77" fmla="*/ 1205367 h 1357700"/>
              <a:gd name="connsiteX78" fmla="*/ 5402905 w 10678681"/>
              <a:gd name="connsiteY78" fmla="*/ 1241191 h 1357700"/>
              <a:gd name="connsiteX79" fmla="*/ 5285593 w 10678681"/>
              <a:gd name="connsiteY79" fmla="*/ 1273569 h 1357700"/>
              <a:gd name="connsiteX80" fmla="*/ 5192893 w 10678681"/>
              <a:gd name="connsiteY80" fmla="*/ 1247188 h 1357700"/>
              <a:gd name="connsiteX81" fmla="*/ 5186475 w 10678681"/>
              <a:gd name="connsiteY81" fmla="*/ 1257028 h 1357700"/>
              <a:gd name="connsiteX82" fmla="*/ 5126038 w 10678681"/>
              <a:gd name="connsiteY82" fmla="*/ 1263189 h 1357700"/>
              <a:gd name="connsiteX83" fmla="*/ 4894688 w 10678681"/>
              <a:gd name="connsiteY83" fmla="*/ 1247184 h 1357700"/>
              <a:gd name="connsiteX84" fmla="*/ 4788036 w 10678681"/>
              <a:gd name="connsiteY84" fmla="*/ 1238182 h 1357700"/>
              <a:gd name="connsiteX85" fmla="*/ 4747555 w 10678681"/>
              <a:gd name="connsiteY85" fmla="*/ 1252768 h 1357700"/>
              <a:gd name="connsiteX86" fmla="*/ 4679644 w 10678681"/>
              <a:gd name="connsiteY86" fmla="*/ 1276603 h 1357700"/>
              <a:gd name="connsiteX87" fmla="*/ 4632222 w 10678681"/>
              <a:gd name="connsiteY87" fmla="*/ 1318360 h 1357700"/>
              <a:gd name="connsiteX88" fmla="*/ 4617358 w 10678681"/>
              <a:gd name="connsiteY88" fmla="*/ 1327690 h 1357700"/>
              <a:gd name="connsiteX89" fmla="*/ 4589102 w 10678681"/>
              <a:gd name="connsiteY89" fmla="*/ 1321223 h 1357700"/>
              <a:gd name="connsiteX90" fmla="*/ 4578184 w 10678681"/>
              <a:gd name="connsiteY90" fmla="*/ 1326745 h 1357700"/>
              <a:gd name="connsiteX91" fmla="*/ 4574270 w 10678681"/>
              <a:gd name="connsiteY91" fmla="*/ 1325878 h 1357700"/>
              <a:gd name="connsiteX92" fmla="*/ 4564919 w 10678681"/>
              <a:gd name="connsiteY92" fmla="*/ 1325507 h 1357700"/>
              <a:gd name="connsiteX93" fmla="*/ 4566586 w 10678681"/>
              <a:gd name="connsiteY93" fmla="*/ 1316963 h 1357700"/>
              <a:gd name="connsiteX94" fmla="*/ 4556303 w 10678681"/>
              <a:gd name="connsiteY94" fmla="*/ 1300262 h 1357700"/>
              <a:gd name="connsiteX95" fmla="*/ 4502358 w 10678681"/>
              <a:gd name="connsiteY95" fmla="*/ 1302558 h 1357700"/>
              <a:gd name="connsiteX96" fmla="*/ 4498919 w 10678681"/>
              <a:gd name="connsiteY96" fmla="*/ 1312115 h 1357700"/>
              <a:gd name="connsiteX97" fmla="*/ 4492075 w 10678681"/>
              <a:gd name="connsiteY97" fmla="*/ 1313357 h 1357700"/>
              <a:gd name="connsiteX98" fmla="*/ 4487466 w 10678681"/>
              <a:gd name="connsiteY98" fmla="*/ 1304102 h 1357700"/>
              <a:gd name="connsiteX99" fmla="*/ 4398292 w 10678681"/>
              <a:gd name="connsiteY99" fmla="*/ 1278410 h 1357700"/>
              <a:gd name="connsiteX100" fmla="*/ 4306088 w 10678681"/>
              <a:gd name="connsiteY100" fmla="*/ 1282512 h 1357700"/>
              <a:gd name="connsiteX101" fmla="*/ 4188995 w 10678681"/>
              <a:gd name="connsiteY101" fmla="*/ 1296718 h 1357700"/>
              <a:gd name="connsiteX102" fmla="*/ 4136582 w 10678681"/>
              <a:gd name="connsiteY102" fmla="*/ 1287687 h 1357700"/>
              <a:gd name="connsiteX103" fmla="*/ 4064614 w 10678681"/>
              <a:gd name="connsiteY103" fmla="*/ 1296118 h 1357700"/>
              <a:gd name="connsiteX104" fmla="*/ 3906561 w 10678681"/>
              <a:gd name="connsiteY104" fmla="*/ 1352435 h 1357700"/>
              <a:gd name="connsiteX105" fmla="*/ 3787890 w 10678681"/>
              <a:gd name="connsiteY105" fmla="*/ 1352442 h 1357700"/>
              <a:gd name="connsiteX106" fmla="*/ 3745993 w 10678681"/>
              <a:gd name="connsiteY106" fmla="*/ 1342630 h 1357700"/>
              <a:gd name="connsiteX107" fmla="*/ 3675785 w 10678681"/>
              <a:gd name="connsiteY107" fmla="*/ 1326802 h 1357700"/>
              <a:gd name="connsiteX108" fmla="*/ 3623856 w 10678681"/>
              <a:gd name="connsiteY108" fmla="*/ 1290804 h 1357700"/>
              <a:gd name="connsiteX109" fmla="*/ 3564933 w 10678681"/>
              <a:gd name="connsiteY109" fmla="*/ 1287147 h 1357700"/>
              <a:gd name="connsiteX110" fmla="*/ 3550537 w 10678681"/>
              <a:gd name="connsiteY110" fmla="*/ 1317552 h 1357700"/>
              <a:gd name="connsiteX111" fmla="*/ 3487736 w 10678681"/>
              <a:gd name="connsiteY111" fmla="*/ 1303493 h 1357700"/>
              <a:gd name="connsiteX112" fmla="*/ 3392548 w 10678681"/>
              <a:gd name="connsiteY112" fmla="*/ 1278741 h 1357700"/>
              <a:gd name="connsiteX113" fmla="*/ 3337466 w 10678681"/>
              <a:gd name="connsiteY113" fmla="*/ 1272537 h 1357700"/>
              <a:gd name="connsiteX114" fmla="*/ 3187206 w 10678681"/>
              <a:gd name="connsiteY114" fmla="*/ 1246821 h 1357700"/>
              <a:gd name="connsiteX115" fmla="*/ 3036856 w 10678681"/>
              <a:gd name="connsiteY115" fmla="*/ 1214383 h 1357700"/>
              <a:gd name="connsiteX116" fmla="*/ 2948654 w 10678681"/>
              <a:gd name="connsiteY116" fmla="*/ 1157455 h 1357700"/>
              <a:gd name="connsiteX117" fmla="*/ 2824973 w 10678681"/>
              <a:gd name="connsiteY117" fmla="*/ 1134864 h 1357700"/>
              <a:gd name="connsiteX118" fmla="*/ 2804398 w 10678681"/>
              <a:gd name="connsiteY118" fmla="*/ 1125556 h 1357700"/>
              <a:gd name="connsiteX119" fmla="*/ 2775396 w 10678681"/>
              <a:gd name="connsiteY119" fmla="*/ 1130148 h 1357700"/>
              <a:gd name="connsiteX120" fmla="*/ 2659096 w 10678681"/>
              <a:gd name="connsiteY120" fmla="*/ 1150294 h 1357700"/>
              <a:gd name="connsiteX121" fmla="*/ 2567088 w 10678681"/>
              <a:gd name="connsiteY121" fmla="*/ 1181781 h 1357700"/>
              <a:gd name="connsiteX122" fmla="*/ 2454501 w 10678681"/>
              <a:gd name="connsiteY122" fmla="*/ 1155455 h 1357700"/>
              <a:gd name="connsiteX123" fmla="*/ 2385161 w 10678681"/>
              <a:gd name="connsiteY123" fmla="*/ 1161312 h 1357700"/>
              <a:gd name="connsiteX124" fmla="*/ 2270528 w 10678681"/>
              <a:gd name="connsiteY124" fmla="*/ 1204338 h 1357700"/>
              <a:gd name="connsiteX125" fmla="*/ 2121820 w 10678681"/>
              <a:gd name="connsiteY125" fmla="*/ 1187078 h 1357700"/>
              <a:gd name="connsiteX126" fmla="*/ 2092716 w 10678681"/>
              <a:gd name="connsiteY126" fmla="*/ 1139224 h 1357700"/>
              <a:gd name="connsiteX127" fmla="*/ 2052449 w 10678681"/>
              <a:gd name="connsiteY127" fmla="*/ 1109687 h 1357700"/>
              <a:gd name="connsiteX128" fmla="*/ 2032607 w 10678681"/>
              <a:gd name="connsiteY128" fmla="*/ 1175477 h 1357700"/>
              <a:gd name="connsiteX129" fmla="*/ 1901837 w 10678681"/>
              <a:gd name="connsiteY129" fmla="*/ 1221762 h 1357700"/>
              <a:gd name="connsiteX130" fmla="*/ 1836762 w 10678681"/>
              <a:gd name="connsiteY130" fmla="*/ 1237387 h 1357700"/>
              <a:gd name="connsiteX131" fmla="*/ 1735877 w 10678681"/>
              <a:gd name="connsiteY131" fmla="*/ 1246527 h 1357700"/>
              <a:gd name="connsiteX132" fmla="*/ 1705069 w 10678681"/>
              <a:gd name="connsiteY132" fmla="*/ 1251989 h 1357700"/>
              <a:gd name="connsiteX133" fmla="*/ 1397689 w 10678681"/>
              <a:gd name="connsiteY133" fmla="*/ 1336144 h 1357700"/>
              <a:gd name="connsiteX134" fmla="*/ 1220734 w 10678681"/>
              <a:gd name="connsiteY134" fmla="*/ 1257811 h 1357700"/>
              <a:gd name="connsiteX135" fmla="*/ 1021737 w 10678681"/>
              <a:gd name="connsiteY135" fmla="*/ 1238739 h 1357700"/>
              <a:gd name="connsiteX136" fmla="*/ 959820 w 10678681"/>
              <a:gd name="connsiteY136" fmla="*/ 1275863 h 1357700"/>
              <a:gd name="connsiteX137" fmla="*/ 929137 w 10678681"/>
              <a:gd name="connsiteY137" fmla="*/ 1273957 h 1357700"/>
              <a:gd name="connsiteX138" fmla="*/ 878849 w 10678681"/>
              <a:gd name="connsiteY138" fmla="*/ 1266740 h 1357700"/>
              <a:gd name="connsiteX139" fmla="*/ 800667 w 10678681"/>
              <a:gd name="connsiteY139" fmla="*/ 1282041 h 1357700"/>
              <a:gd name="connsiteX140" fmla="*/ 644906 w 10678681"/>
              <a:gd name="connsiteY140" fmla="*/ 1273685 h 1357700"/>
              <a:gd name="connsiteX141" fmla="*/ 379869 w 10678681"/>
              <a:gd name="connsiteY141" fmla="*/ 1339165 h 1357700"/>
              <a:gd name="connsiteX142" fmla="*/ 137696 w 10678681"/>
              <a:gd name="connsiteY142" fmla="*/ 1319217 h 1357700"/>
              <a:gd name="connsiteX143" fmla="*/ 54250 w 10678681"/>
              <a:gd name="connsiteY143" fmla="*/ 1315838 h 1357700"/>
              <a:gd name="connsiteX144" fmla="*/ 28042 w 10678681"/>
              <a:gd name="connsiteY144" fmla="*/ 1297822 h 1357700"/>
              <a:gd name="connsiteX145" fmla="*/ 0 w 10678681"/>
              <a:gd name="connsiteY145" fmla="*/ 1294612 h 1357700"/>
              <a:gd name="connsiteX146" fmla="*/ 0 w 10678681"/>
              <a:gd name="connsiteY146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77477 w 10678681"/>
              <a:gd name="connsiteY44" fmla="*/ 990571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91599 w 10678681"/>
              <a:gd name="connsiteY52" fmla="*/ 1062302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948654 w 10678681"/>
              <a:gd name="connsiteY115" fmla="*/ 1157455 h 1357700"/>
              <a:gd name="connsiteX116" fmla="*/ 2824973 w 10678681"/>
              <a:gd name="connsiteY116" fmla="*/ 1134864 h 1357700"/>
              <a:gd name="connsiteX117" fmla="*/ 2804398 w 10678681"/>
              <a:gd name="connsiteY117" fmla="*/ 1125556 h 1357700"/>
              <a:gd name="connsiteX118" fmla="*/ 2775396 w 10678681"/>
              <a:gd name="connsiteY118" fmla="*/ 1130148 h 1357700"/>
              <a:gd name="connsiteX119" fmla="*/ 2659096 w 10678681"/>
              <a:gd name="connsiteY119" fmla="*/ 1150294 h 1357700"/>
              <a:gd name="connsiteX120" fmla="*/ 2567088 w 10678681"/>
              <a:gd name="connsiteY120" fmla="*/ 1181781 h 1357700"/>
              <a:gd name="connsiteX121" fmla="*/ 2454501 w 10678681"/>
              <a:gd name="connsiteY121" fmla="*/ 1155455 h 1357700"/>
              <a:gd name="connsiteX122" fmla="*/ 2385161 w 10678681"/>
              <a:gd name="connsiteY122" fmla="*/ 1161312 h 1357700"/>
              <a:gd name="connsiteX123" fmla="*/ 2270528 w 10678681"/>
              <a:gd name="connsiteY123" fmla="*/ 1204338 h 1357700"/>
              <a:gd name="connsiteX124" fmla="*/ 2121820 w 10678681"/>
              <a:gd name="connsiteY124" fmla="*/ 1187078 h 1357700"/>
              <a:gd name="connsiteX125" fmla="*/ 2092716 w 10678681"/>
              <a:gd name="connsiteY125" fmla="*/ 1139224 h 1357700"/>
              <a:gd name="connsiteX126" fmla="*/ 2052449 w 10678681"/>
              <a:gd name="connsiteY126" fmla="*/ 1109687 h 1357700"/>
              <a:gd name="connsiteX127" fmla="*/ 2032607 w 10678681"/>
              <a:gd name="connsiteY127" fmla="*/ 1175477 h 1357700"/>
              <a:gd name="connsiteX128" fmla="*/ 1901837 w 10678681"/>
              <a:gd name="connsiteY128" fmla="*/ 1221762 h 1357700"/>
              <a:gd name="connsiteX129" fmla="*/ 1836762 w 10678681"/>
              <a:gd name="connsiteY129" fmla="*/ 1237387 h 1357700"/>
              <a:gd name="connsiteX130" fmla="*/ 1735877 w 10678681"/>
              <a:gd name="connsiteY130" fmla="*/ 1246527 h 1357700"/>
              <a:gd name="connsiteX131" fmla="*/ 1705069 w 10678681"/>
              <a:gd name="connsiteY131" fmla="*/ 1251989 h 1357700"/>
              <a:gd name="connsiteX132" fmla="*/ 1397689 w 10678681"/>
              <a:gd name="connsiteY132" fmla="*/ 1336144 h 1357700"/>
              <a:gd name="connsiteX133" fmla="*/ 1220734 w 10678681"/>
              <a:gd name="connsiteY133" fmla="*/ 1257811 h 1357700"/>
              <a:gd name="connsiteX134" fmla="*/ 1021737 w 10678681"/>
              <a:gd name="connsiteY134" fmla="*/ 1238739 h 1357700"/>
              <a:gd name="connsiteX135" fmla="*/ 959820 w 10678681"/>
              <a:gd name="connsiteY135" fmla="*/ 1275863 h 1357700"/>
              <a:gd name="connsiteX136" fmla="*/ 929137 w 10678681"/>
              <a:gd name="connsiteY136" fmla="*/ 1273957 h 1357700"/>
              <a:gd name="connsiteX137" fmla="*/ 878849 w 10678681"/>
              <a:gd name="connsiteY137" fmla="*/ 1266740 h 1357700"/>
              <a:gd name="connsiteX138" fmla="*/ 800667 w 10678681"/>
              <a:gd name="connsiteY138" fmla="*/ 1282041 h 1357700"/>
              <a:gd name="connsiteX139" fmla="*/ 644906 w 10678681"/>
              <a:gd name="connsiteY139" fmla="*/ 1273685 h 1357700"/>
              <a:gd name="connsiteX140" fmla="*/ 379869 w 10678681"/>
              <a:gd name="connsiteY140" fmla="*/ 1339165 h 1357700"/>
              <a:gd name="connsiteX141" fmla="*/ 137696 w 10678681"/>
              <a:gd name="connsiteY141" fmla="*/ 1319217 h 1357700"/>
              <a:gd name="connsiteX142" fmla="*/ 54250 w 10678681"/>
              <a:gd name="connsiteY142" fmla="*/ 1315838 h 1357700"/>
              <a:gd name="connsiteX143" fmla="*/ 28042 w 10678681"/>
              <a:gd name="connsiteY143" fmla="*/ 1297822 h 1357700"/>
              <a:gd name="connsiteX144" fmla="*/ 0 w 10678681"/>
              <a:gd name="connsiteY144" fmla="*/ 1294612 h 1357700"/>
              <a:gd name="connsiteX145" fmla="*/ 0 w 10678681"/>
              <a:gd name="connsiteY145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77477 w 10678681"/>
              <a:gd name="connsiteY44" fmla="*/ 990571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948654 w 10678681"/>
              <a:gd name="connsiteY115" fmla="*/ 1157455 h 1357700"/>
              <a:gd name="connsiteX116" fmla="*/ 2824973 w 10678681"/>
              <a:gd name="connsiteY116" fmla="*/ 1134864 h 1357700"/>
              <a:gd name="connsiteX117" fmla="*/ 2804398 w 10678681"/>
              <a:gd name="connsiteY117" fmla="*/ 1125556 h 1357700"/>
              <a:gd name="connsiteX118" fmla="*/ 2775396 w 10678681"/>
              <a:gd name="connsiteY118" fmla="*/ 1130148 h 1357700"/>
              <a:gd name="connsiteX119" fmla="*/ 2659096 w 10678681"/>
              <a:gd name="connsiteY119" fmla="*/ 1150294 h 1357700"/>
              <a:gd name="connsiteX120" fmla="*/ 2567088 w 10678681"/>
              <a:gd name="connsiteY120" fmla="*/ 1181781 h 1357700"/>
              <a:gd name="connsiteX121" fmla="*/ 2454501 w 10678681"/>
              <a:gd name="connsiteY121" fmla="*/ 1155455 h 1357700"/>
              <a:gd name="connsiteX122" fmla="*/ 2385161 w 10678681"/>
              <a:gd name="connsiteY122" fmla="*/ 1161312 h 1357700"/>
              <a:gd name="connsiteX123" fmla="*/ 2270528 w 10678681"/>
              <a:gd name="connsiteY123" fmla="*/ 1204338 h 1357700"/>
              <a:gd name="connsiteX124" fmla="*/ 2121820 w 10678681"/>
              <a:gd name="connsiteY124" fmla="*/ 1187078 h 1357700"/>
              <a:gd name="connsiteX125" fmla="*/ 2092716 w 10678681"/>
              <a:gd name="connsiteY125" fmla="*/ 1139224 h 1357700"/>
              <a:gd name="connsiteX126" fmla="*/ 2052449 w 10678681"/>
              <a:gd name="connsiteY126" fmla="*/ 1109687 h 1357700"/>
              <a:gd name="connsiteX127" fmla="*/ 2032607 w 10678681"/>
              <a:gd name="connsiteY127" fmla="*/ 1175477 h 1357700"/>
              <a:gd name="connsiteX128" fmla="*/ 1901837 w 10678681"/>
              <a:gd name="connsiteY128" fmla="*/ 1221762 h 1357700"/>
              <a:gd name="connsiteX129" fmla="*/ 1836762 w 10678681"/>
              <a:gd name="connsiteY129" fmla="*/ 1237387 h 1357700"/>
              <a:gd name="connsiteX130" fmla="*/ 1735877 w 10678681"/>
              <a:gd name="connsiteY130" fmla="*/ 1246527 h 1357700"/>
              <a:gd name="connsiteX131" fmla="*/ 1705069 w 10678681"/>
              <a:gd name="connsiteY131" fmla="*/ 1251989 h 1357700"/>
              <a:gd name="connsiteX132" fmla="*/ 1397689 w 10678681"/>
              <a:gd name="connsiteY132" fmla="*/ 1336144 h 1357700"/>
              <a:gd name="connsiteX133" fmla="*/ 1220734 w 10678681"/>
              <a:gd name="connsiteY133" fmla="*/ 1257811 h 1357700"/>
              <a:gd name="connsiteX134" fmla="*/ 1021737 w 10678681"/>
              <a:gd name="connsiteY134" fmla="*/ 1238739 h 1357700"/>
              <a:gd name="connsiteX135" fmla="*/ 959820 w 10678681"/>
              <a:gd name="connsiteY135" fmla="*/ 1275863 h 1357700"/>
              <a:gd name="connsiteX136" fmla="*/ 929137 w 10678681"/>
              <a:gd name="connsiteY136" fmla="*/ 1273957 h 1357700"/>
              <a:gd name="connsiteX137" fmla="*/ 878849 w 10678681"/>
              <a:gd name="connsiteY137" fmla="*/ 1266740 h 1357700"/>
              <a:gd name="connsiteX138" fmla="*/ 800667 w 10678681"/>
              <a:gd name="connsiteY138" fmla="*/ 1282041 h 1357700"/>
              <a:gd name="connsiteX139" fmla="*/ 644906 w 10678681"/>
              <a:gd name="connsiteY139" fmla="*/ 1273685 h 1357700"/>
              <a:gd name="connsiteX140" fmla="*/ 379869 w 10678681"/>
              <a:gd name="connsiteY140" fmla="*/ 1339165 h 1357700"/>
              <a:gd name="connsiteX141" fmla="*/ 137696 w 10678681"/>
              <a:gd name="connsiteY141" fmla="*/ 1319217 h 1357700"/>
              <a:gd name="connsiteX142" fmla="*/ 54250 w 10678681"/>
              <a:gd name="connsiteY142" fmla="*/ 1315838 h 1357700"/>
              <a:gd name="connsiteX143" fmla="*/ 28042 w 10678681"/>
              <a:gd name="connsiteY143" fmla="*/ 1297822 h 1357700"/>
              <a:gd name="connsiteX144" fmla="*/ 0 w 10678681"/>
              <a:gd name="connsiteY144" fmla="*/ 1294612 h 1357700"/>
              <a:gd name="connsiteX145" fmla="*/ 0 w 10678681"/>
              <a:gd name="connsiteY145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948654 w 10678681"/>
              <a:gd name="connsiteY115" fmla="*/ 1157455 h 1357700"/>
              <a:gd name="connsiteX116" fmla="*/ 2824973 w 10678681"/>
              <a:gd name="connsiteY116" fmla="*/ 1134864 h 1357700"/>
              <a:gd name="connsiteX117" fmla="*/ 2804398 w 10678681"/>
              <a:gd name="connsiteY117" fmla="*/ 1125556 h 1357700"/>
              <a:gd name="connsiteX118" fmla="*/ 2775396 w 10678681"/>
              <a:gd name="connsiteY118" fmla="*/ 1130148 h 1357700"/>
              <a:gd name="connsiteX119" fmla="*/ 2659096 w 10678681"/>
              <a:gd name="connsiteY119" fmla="*/ 1150294 h 1357700"/>
              <a:gd name="connsiteX120" fmla="*/ 2567088 w 10678681"/>
              <a:gd name="connsiteY120" fmla="*/ 1181781 h 1357700"/>
              <a:gd name="connsiteX121" fmla="*/ 2454501 w 10678681"/>
              <a:gd name="connsiteY121" fmla="*/ 1155455 h 1357700"/>
              <a:gd name="connsiteX122" fmla="*/ 2385161 w 10678681"/>
              <a:gd name="connsiteY122" fmla="*/ 1161312 h 1357700"/>
              <a:gd name="connsiteX123" fmla="*/ 2270528 w 10678681"/>
              <a:gd name="connsiteY123" fmla="*/ 1204338 h 1357700"/>
              <a:gd name="connsiteX124" fmla="*/ 2121820 w 10678681"/>
              <a:gd name="connsiteY124" fmla="*/ 1187078 h 1357700"/>
              <a:gd name="connsiteX125" fmla="*/ 2092716 w 10678681"/>
              <a:gd name="connsiteY125" fmla="*/ 1139224 h 1357700"/>
              <a:gd name="connsiteX126" fmla="*/ 2052449 w 10678681"/>
              <a:gd name="connsiteY126" fmla="*/ 1109687 h 1357700"/>
              <a:gd name="connsiteX127" fmla="*/ 2032607 w 10678681"/>
              <a:gd name="connsiteY127" fmla="*/ 1175477 h 1357700"/>
              <a:gd name="connsiteX128" fmla="*/ 1901837 w 10678681"/>
              <a:gd name="connsiteY128" fmla="*/ 1221762 h 1357700"/>
              <a:gd name="connsiteX129" fmla="*/ 1836762 w 10678681"/>
              <a:gd name="connsiteY129" fmla="*/ 1237387 h 1357700"/>
              <a:gd name="connsiteX130" fmla="*/ 1735877 w 10678681"/>
              <a:gd name="connsiteY130" fmla="*/ 1246527 h 1357700"/>
              <a:gd name="connsiteX131" fmla="*/ 1705069 w 10678681"/>
              <a:gd name="connsiteY131" fmla="*/ 1251989 h 1357700"/>
              <a:gd name="connsiteX132" fmla="*/ 1397689 w 10678681"/>
              <a:gd name="connsiteY132" fmla="*/ 1336144 h 1357700"/>
              <a:gd name="connsiteX133" fmla="*/ 1220734 w 10678681"/>
              <a:gd name="connsiteY133" fmla="*/ 1257811 h 1357700"/>
              <a:gd name="connsiteX134" fmla="*/ 1021737 w 10678681"/>
              <a:gd name="connsiteY134" fmla="*/ 1238739 h 1357700"/>
              <a:gd name="connsiteX135" fmla="*/ 959820 w 10678681"/>
              <a:gd name="connsiteY135" fmla="*/ 1275863 h 1357700"/>
              <a:gd name="connsiteX136" fmla="*/ 929137 w 10678681"/>
              <a:gd name="connsiteY136" fmla="*/ 1273957 h 1357700"/>
              <a:gd name="connsiteX137" fmla="*/ 878849 w 10678681"/>
              <a:gd name="connsiteY137" fmla="*/ 1266740 h 1357700"/>
              <a:gd name="connsiteX138" fmla="*/ 800667 w 10678681"/>
              <a:gd name="connsiteY138" fmla="*/ 1282041 h 1357700"/>
              <a:gd name="connsiteX139" fmla="*/ 644906 w 10678681"/>
              <a:gd name="connsiteY139" fmla="*/ 1273685 h 1357700"/>
              <a:gd name="connsiteX140" fmla="*/ 379869 w 10678681"/>
              <a:gd name="connsiteY140" fmla="*/ 1339165 h 1357700"/>
              <a:gd name="connsiteX141" fmla="*/ 137696 w 10678681"/>
              <a:gd name="connsiteY141" fmla="*/ 1319217 h 1357700"/>
              <a:gd name="connsiteX142" fmla="*/ 54250 w 10678681"/>
              <a:gd name="connsiteY142" fmla="*/ 1315838 h 1357700"/>
              <a:gd name="connsiteX143" fmla="*/ 28042 w 10678681"/>
              <a:gd name="connsiteY143" fmla="*/ 1297822 h 1357700"/>
              <a:gd name="connsiteX144" fmla="*/ 0 w 10678681"/>
              <a:gd name="connsiteY144" fmla="*/ 1294612 h 1357700"/>
              <a:gd name="connsiteX145" fmla="*/ 0 w 10678681"/>
              <a:gd name="connsiteY145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824973 w 10678681"/>
              <a:gd name="connsiteY115" fmla="*/ 1134864 h 1357700"/>
              <a:gd name="connsiteX116" fmla="*/ 2804398 w 10678681"/>
              <a:gd name="connsiteY116" fmla="*/ 1125556 h 1357700"/>
              <a:gd name="connsiteX117" fmla="*/ 2775396 w 10678681"/>
              <a:gd name="connsiteY117" fmla="*/ 1130148 h 1357700"/>
              <a:gd name="connsiteX118" fmla="*/ 2659096 w 10678681"/>
              <a:gd name="connsiteY118" fmla="*/ 1150294 h 1357700"/>
              <a:gd name="connsiteX119" fmla="*/ 2567088 w 10678681"/>
              <a:gd name="connsiteY119" fmla="*/ 1181781 h 1357700"/>
              <a:gd name="connsiteX120" fmla="*/ 2454501 w 10678681"/>
              <a:gd name="connsiteY120" fmla="*/ 1155455 h 1357700"/>
              <a:gd name="connsiteX121" fmla="*/ 2385161 w 10678681"/>
              <a:gd name="connsiteY121" fmla="*/ 1161312 h 1357700"/>
              <a:gd name="connsiteX122" fmla="*/ 2270528 w 10678681"/>
              <a:gd name="connsiteY122" fmla="*/ 1204338 h 1357700"/>
              <a:gd name="connsiteX123" fmla="*/ 2121820 w 10678681"/>
              <a:gd name="connsiteY123" fmla="*/ 1187078 h 1357700"/>
              <a:gd name="connsiteX124" fmla="*/ 2092716 w 10678681"/>
              <a:gd name="connsiteY124" fmla="*/ 1139224 h 1357700"/>
              <a:gd name="connsiteX125" fmla="*/ 2052449 w 10678681"/>
              <a:gd name="connsiteY125" fmla="*/ 1109687 h 1357700"/>
              <a:gd name="connsiteX126" fmla="*/ 2032607 w 10678681"/>
              <a:gd name="connsiteY126" fmla="*/ 1175477 h 1357700"/>
              <a:gd name="connsiteX127" fmla="*/ 1901837 w 10678681"/>
              <a:gd name="connsiteY127" fmla="*/ 1221762 h 1357700"/>
              <a:gd name="connsiteX128" fmla="*/ 1836762 w 10678681"/>
              <a:gd name="connsiteY128" fmla="*/ 1237387 h 1357700"/>
              <a:gd name="connsiteX129" fmla="*/ 1735877 w 10678681"/>
              <a:gd name="connsiteY129" fmla="*/ 1246527 h 1357700"/>
              <a:gd name="connsiteX130" fmla="*/ 1705069 w 10678681"/>
              <a:gd name="connsiteY130" fmla="*/ 1251989 h 1357700"/>
              <a:gd name="connsiteX131" fmla="*/ 1397689 w 10678681"/>
              <a:gd name="connsiteY131" fmla="*/ 1336144 h 1357700"/>
              <a:gd name="connsiteX132" fmla="*/ 1220734 w 10678681"/>
              <a:gd name="connsiteY132" fmla="*/ 1257811 h 1357700"/>
              <a:gd name="connsiteX133" fmla="*/ 1021737 w 10678681"/>
              <a:gd name="connsiteY133" fmla="*/ 1238739 h 1357700"/>
              <a:gd name="connsiteX134" fmla="*/ 959820 w 10678681"/>
              <a:gd name="connsiteY134" fmla="*/ 1275863 h 1357700"/>
              <a:gd name="connsiteX135" fmla="*/ 929137 w 10678681"/>
              <a:gd name="connsiteY135" fmla="*/ 1273957 h 1357700"/>
              <a:gd name="connsiteX136" fmla="*/ 878849 w 10678681"/>
              <a:gd name="connsiteY136" fmla="*/ 1266740 h 1357700"/>
              <a:gd name="connsiteX137" fmla="*/ 800667 w 10678681"/>
              <a:gd name="connsiteY137" fmla="*/ 1282041 h 1357700"/>
              <a:gd name="connsiteX138" fmla="*/ 644906 w 10678681"/>
              <a:gd name="connsiteY138" fmla="*/ 1273685 h 1357700"/>
              <a:gd name="connsiteX139" fmla="*/ 379869 w 10678681"/>
              <a:gd name="connsiteY139" fmla="*/ 1339165 h 1357700"/>
              <a:gd name="connsiteX140" fmla="*/ 137696 w 10678681"/>
              <a:gd name="connsiteY140" fmla="*/ 1319217 h 1357700"/>
              <a:gd name="connsiteX141" fmla="*/ 54250 w 10678681"/>
              <a:gd name="connsiteY141" fmla="*/ 1315838 h 1357700"/>
              <a:gd name="connsiteX142" fmla="*/ 28042 w 10678681"/>
              <a:gd name="connsiteY142" fmla="*/ 1297822 h 1357700"/>
              <a:gd name="connsiteX143" fmla="*/ 0 w 10678681"/>
              <a:gd name="connsiteY143" fmla="*/ 1294612 h 1357700"/>
              <a:gd name="connsiteX144" fmla="*/ 0 w 10678681"/>
              <a:gd name="connsiteY144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824973 w 10678681"/>
              <a:gd name="connsiteY115" fmla="*/ 1134864 h 1357700"/>
              <a:gd name="connsiteX116" fmla="*/ 2804398 w 10678681"/>
              <a:gd name="connsiteY116" fmla="*/ 1125556 h 1357700"/>
              <a:gd name="connsiteX117" fmla="*/ 2775396 w 10678681"/>
              <a:gd name="connsiteY117" fmla="*/ 1130148 h 1357700"/>
              <a:gd name="connsiteX118" fmla="*/ 2659096 w 10678681"/>
              <a:gd name="connsiteY118" fmla="*/ 1150294 h 1357700"/>
              <a:gd name="connsiteX119" fmla="*/ 2567088 w 10678681"/>
              <a:gd name="connsiteY119" fmla="*/ 1181781 h 1357700"/>
              <a:gd name="connsiteX120" fmla="*/ 2454501 w 10678681"/>
              <a:gd name="connsiteY120" fmla="*/ 1155455 h 1357700"/>
              <a:gd name="connsiteX121" fmla="*/ 2385161 w 10678681"/>
              <a:gd name="connsiteY121" fmla="*/ 1161312 h 1357700"/>
              <a:gd name="connsiteX122" fmla="*/ 2121820 w 10678681"/>
              <a:gd name="connsiteY122" fmla="*/ 1187078 h 1357700"/>
              <a:gd name="connsiteX123" fmla="*/ 2092716 w 10678681"/>
              <a:gd name="connsiteY123" fmla="*/ 1139224 h 1357700"/>
              <a:gd name="connsiteX124" fmla="*/ 2052449 w 10678681"/>
              <a:gd name="connsiteY124" fmla="*/ 1109687 h 1357700"/>
              <a:gd name="connsiteX125" fmla="*/ 2032607 w 10678681"/>
              <a:gd name="connsiteY125" fmla="*/ 1175477 h 1357700"/>
              <a:gd name="connsiteX126" fmla="*/ 1901837 w 10678681"/>
              <a:gd name="connsiteY126" fmla="*/ 1221762 h 1357700"/>
              <a:gd name="connsiteX127" fmla="*/ 1836762 w 10678681"/>
              <a:gd name="connsiteY127" fmla="*/ 1237387 h 1357700"/>
              <a:gd name="connsiteX128" fmla="*/ 1735877 w 10678681"/>
              <a:gd name="connsiteY128" fmla="*/ 1246527 h 1357700"/>
              <a:gd name="connsiteX129" fmla="*/ 1705069 w 10678681"/>
              <a:gd name="connsiteY129" fmla="*/ 1251989 h 1357700"/>
              <a:gd name="connsiteX130" fmla="*/ 1397689 w 10678681"/>
              <a:gd name="connsiteY130" fmla="*/ 1336144 h 1357700"/>
              <a:gd name="connsiteX131" fmla="*/ 1220734 w 10678681"/>
              <a:gd name="connsiteY131" fmla="*/ 1257811 h 1357700"/>
              <a:gd name="connsiteX132" fmla="*/ 1021737 w 10678681"/>
              <a:gd name="connsiteY132" fmla="*/ 1238739 h 1357700"/>
              <a:gd name="connsiteX133" fmla="*/ 959820 w 10678681"/>
              <a:gd name="connsiteY133" fmla="*/ 1275863 h 1357700"/>
              <a:gd name="connsiteX134" fmla="*/ 929137 w 10678681"/>
              <a:gd name="connsiteY134" fmla="*/ 1273957 h 1357700"/>
              <a:gd name="connsiteX135" fmla="*/ 878849 w 10678681"/>
              <a:gd name="connsiteY135" fmla="*/ 1266740 h 1357700"/>
              <a:gd name="connsiteX136" fmla="*/ 800667 w 10678681"/>
              <a:gd name="connsiteY136" fmla="*/ 1282041 h 1357700"/>
              <a:gd name="connsiteX137" fmla="*/ 644906 w 10678681"/>
              <a:gd name="connsiteY137" fmla="*/ 1273685 h 1357700"/>
              <a:gd name="connsiteX138" fmla="*/ 379869 w 10678681"/>
              <a:gd name="connsiteY138" fmla="*/ 1339165 h 1357700"/>
              <a:gd name="connsiteX139" fmla="*/ 137696 w 10678681"/>
              <a:gd name="connsiteY139" fmla="*/ 1319217 h 1357700"/>
              <a:gd name="connsiteX140" fmla="*/ 54250 w 10678681"/>
              <a:gd name="connsiteY140" fmla="*/ 1315838 h 1357700"/>
              <a:gd name="connsiteX141" fmla="*/ 28042 w 10678681"/>
              <a:gd name="connsiteY141" fmla="*/ 1297822 h 1357700"/>
              <a:gd name="connsiteX142" fmla="*/ 0 w 10678681"/>
              <a:gd name="connsiteY142" fmla="*/ 1294612 h 1357700"/>
              <a:gd name="connsiteX143" fmla="*/ 0 w 10678681"/>
              <a:gd name="connsiteY143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824973 w 10678681"/>
              <a:gd name="connsiteY115" fmla="*/ 1134864 h 1357700"/>
              <a:gd name="connsiteX116" fmla="*/ 2804398 w 10678681"/>
              <a:gd name="connsiteY116" fmla="*/ 1125556 h 1357700"/>
              <a:gd name="connsiteX117" fmla="*/ 2775396 w 10678681"/>
              <a:gd name="connsiteY117" fmla="*/ 1130148 h 1357700"/>
              <a:gd name="connsiteX118" fmla="*/ 2659096 w 10678681"/>
              <a:gd name="connsiteY118" fmla="*/ 1150294 h 1357700"/>
              <a:gd name="connsiteX119" fmla="*/ 2567088 w 10678681"/>
              <a:gd name="connsiteY119" fmla="*/ 1181781 h 1357700"/>
              <a:gd name="connsiteX120" fmla="*/ 2454501 w 10678681"/>
              <a:gd name="connsiteY120" fmla="*/ 1155455 h 1357700"/>
              <a:gd name="connsiteX121" fmla="*/ 2385161 w 10678681"/>
              <a:gd name="connsiteY121" fmla="*/ 1161312 h 1357700"/>
              <a:gd name="connsiteX122" fmla="*/ 2273361 w 10678681"/>
              <a:gd name="connsiteY122" fmla="*/ 1134090 h 1357700"/>
              <a:gd name="connsiteX123" fmla="*/ 2092716 w 10678681"/>
              <a:gd name="connsiteY123" fmla="*/ 1139224 h 1357700"/>
              <a:gd name="connsiteX124" fmla="*/ 2052449 w 10678681"/>
              <a:gd name="connsiteY124" fmla="*/ 1109687 h 1357700"/>
              <a:gd name="connsiteX125" fmla="*/ 2032607 w 10678681"/>
              <a:gd name="connsiteY125" fmla="*/ 1175477 h 1357700"/>
              <a:gd name="connsiteX126" fmla="*/ 1901837 w 10678681"/>
              <a:gd name="connsiteY126" fmla="*/ 1221762 h 1357700"/>
              <a:gd name="connsiteX127" fmla="*/ 1836762 w 10678681"/>
              <a:gd name="connsiteY127" fmla="*/ 1237387 h 1357700"/>
              <a:gd name="connsiteX128" fmla="*/ 1735877 w 10678681"/>
              <a:gd name="connsiteY128" fmla="*/ 1246527 h 1357700"/>
              <a:gd name="connsiteX129" fmla="*/ 1705069 w 10678681"/>
              <a:gd name="connsiteY129" fmla="*/ 1251989 h 1357700"/>
              <a:gd name="connsiteX130" fmla="*/ 1397689 w 10678681"/>
              <a:gd name="connsiteY130" fmla="*/ 1336144 h 1357700"/>
              <a:gd name="connsiteX131" fmla="*/ 1220734 w 10678681"/>
              <a:gd name="connsiteY131" fmla="*/ 1257811 h 1357700"/>
              <a:gd name="connsiteX132" fmla="*/ 1021737 w 10678681"/>
              <a:gd name="connsiteY132" fmla="*/ 1238739 h 1357700"/>
              <a:gd name="connsiteX133" fmla="*/ 959820 w 10678681"/>
              <a:gd name="connsiteY133" fmla="*/ 1275863 h 1357700"/>
              <a:gd name="connsiteX134" fmla="*/ 929137 w 10678681"/>
              <a:gd name="connsiteY134" fmla="*/ 1273957 h 1357700"/>
              <a:gd name="connsiteX135" fmla="*/ 878849 w 10678681"/>
              <a:gd name="connsiteY135" fmla="*/ 1266740 h 1357700"/>
              <a:gd name="connsiteX136" fmla="*/ 800667 w 10678681"/>
              <a:gd name="connsiteY136" fmla="*/ 1282041 h 1357700"/>
              <a:gd name="connsiteX137" fmla="*/ 644906 w 10678681"/>
              <a:gd name="connsiteY137" fmla="*/ 1273685 h 1357700"/>
              <a:gd name="connsiteX138" fmla="*/ 379869 w 10678681"/>
              <a:gd name="connsiteY138" fmla="*/ 1339165 h 1357700"/>
              <a:gd name="connsiteX139" fmla="*/ 137696 w 10678681"/>
              <a:gd name="connsiteY139" fmla="*/ 1319217 h 1357700"/>
              <a:gd name="connsiteX140" fmla="*/ 54250 w 10678681"/>
              <a:gd name="connsiteY140" fmla="*/ 1315838 h 1357700"/>
              <a:gd name="connsiteX141" fmla="*/ 28042 w 10678681"/>
              <a:gd name="connsiteY141" fmla="*/ 1297822 h 1357700"/>
              <a:gd name="connsiteX142" fmla="*/ 0 w 10678681"/>
              <a:gd name="connsiteY142" fmla="*/ 1294612 h 1357700"/>
              <a:gd name="connsiteX143" fmla="*/ 0 w 10678681"/>
              <a:gd name="connsiteY143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824973 w 10678681"/>
              <a:gd name="connsiteY115" fmla="*/ 1134864 h 1357700"/>
              <a:gd name="connsiteX116" fmla="*/ 2804398 w 10678681"/>
              <a:gd name="connsiteY116" fmla="*/ 1125556 h 1357700"/>
              <a:gd name="connsiteX117" fmla="*/ 2775396 w 10678681"/>
              <a:gd name="connsiteY117" fmla="*/ 1130148 h 1357700"/>
              <a:gd name="connsiteX118" fmla="*/ 2659096 w 10678681"/>
              <a:gd name="connsiteY118" fmla="*/ 1150294 h 1357700"/>
              <a:gd name="connsiteX119" fmla="*/ 2567088 w 10678681"/>
              <a:gd name="connsiteY119" fmla="*/ 1181781 h 1357700"/>
              <a:gd name="connsiteX120" fmla="*/ 2454501 w 10678681"/>
              <a:gd name="connsiteY120" fmla="*/ 1155455 h 1357700"/>
              <a:gd name="connsiteX121" fmla="*/ 2385161 w 10678681"/>
              <a:gd name="connsiteY121" fmla="*/ 1161312 h 1357700"/>
              <a:gd name="connsiteX122" fmla="*/ 2273361 w 10678681"/>
              <a:gd name="connsiteY122" fmla="*/ 1134090 h 1357700"/>
              <a:gd name="connsiteX123" fmla="*/ 2132003 w 10678681"/>
              <a:gd name="connsiteY123" fmla="*/ 1139225 h 1357700"/>
              <a:gd name="connsiteX124" fmla="*/ 2052449 w 10678681"/>
              <a:gd name="connsiteY124" fmla="*/ 1109687 h 1357700"/>
              <a:gd name="connsiteX125" fmla="*/ 2032607 w 10678681"/>
              <a:gd name="connsiteY125" fmla="*/ 1175477 h 1357700"/>
              <a:gd name="connsiteX126" fmla="*/ 1901837 w 10678681"/>
              <a:gd name="connsiteY126" fmla="*/ 1221762 h 1357700"/>
              <a:gd name="connsiteX127" fmla="*/ 1836762 w 10678681"/>
              <a:gd name="connsiteY127" fmla="*/ 1237387 h 1357700"/>
              <a:gd name="connsiteX128" fmla="*/ 1735877 w 10678681"/>
              <a:gd name="connsiteY128" fmla="*/ 1246527 h 1357700"/>
              <a:gd name="connsiteX129" fmla="*/ 1705069 w 10678681"/>
              <a:gd name="connsiteY129" fmla="*/ 1251989 h 1357700"/>
              <a:gd name="connsiteX130" fmla="*/ 1397689 w 10678681"/>
              <a:gd name="connsiteY130" fmla="*/ 1336144 h 1357700"/>
              <a:gd name="connsiteX131" fmla="*/ 1220734 w 10678681"/>
              <a:gd name="connsiteY131" fmla="*/ 1257811 h 1357700"/>
              <a:gd name="connsiteX132" fmla="*/ 1021737 w 10678681"/>
              <a:gd name="connsiteY132" fmla="*/ 1238739 h 1357700"/>
              <a:gd name="connsiteX133" fmla="*/ 959820 w 10678681"/>
              <a:gd name="connsiteY133" fmla="*/ 1275863 h 1357700"/>
              <a:gd name="connsiteX134" fmla="*/ 929137 w 10678681"/>
              <a:gd name="connsiteY134" fmla="*/ 1273957 h 1357700"/>
              <a:gd name="connsiteX135" fmla="*/ 878849 w 10678681"/>
              <a:gd name="connsiteY135" fmla="*/ 1266740 h 1357700"/>
              <a:gd name="connsiteX136" fmla="*/ 800667 w 10678681"/>
              <a:gd name="connsiteY136" fmla="*/ 1282041 h 1357700"/>
              <a:gd name="connsiteX137" fmla="*/ 644906 w 10678681"/>
              <a:gd name="connsiteY137" fmla="*/ 1273685 h 1357700"/>
              <a:gd name="connsiteX138" fmla="*/ 379869 w 10678681"/>
              <a:gd name="connsiteY138" fmla="*/ 1339165 h 1357700"/>
              <a:gd name="connsiteX139" fmla="*/ 137696 w 10678681"/>
              <a:gd name="connsiteY139" fmla="*/ 1319217 h 1357700"/>
              <a:gd name="connsiteX140" fmla="*/ 54250 w 10678681"/>
              <a:gd name="connsiteY140" fmla="*/ 1315838 h 1357700"/>
              <a:gd name="connsiteX141" fmla="*/ 28042 w 10678681"/>
              <a:gd name="connsiteY141" fmla="*/ 1297822 h 1357700"/>
              <a:gd name="connsiteX142" fmla="*/ 0 w 10678681"/>
              <a:gd name="connsiteY142" fmla="*/ 1294612 h 1357700"/>
              <a:gd name="connsiteX143" fmla="*/ 0 w 10678681"/>
              <a:gd name="connsiteY143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824973 w 10678681"/>
              <a:gd name="connsiteY115" fmla="*/ 1134864 h 1357700"/>
              <a:gd name="connsiteX116" fmla="*/ 2804398 w 10678681"/>
              <a:gd name="connsiteY116" fmla="*/ 1125556 h 1357700"/>
              <a:gd name="connsiteX117" fmla="*/ 2775396 w 10678681"/>
              <a:gd name="connsiteY117" fmla="*/ 1130148 h 1357700"/>
              <a:gd name="connsiteX118" fmla="*/ 2659096 w 10678681"/>
              <a:gd name="connsiteY118" fmla="*/ 1150294 h 1357700"/>
              <a:gd name="connsiteX119" fmla="*/ 2567088 w 10678681"/>
              <a:gd name="connsiteY119" fmla="*/ 1181781 h 1357700"/>
              <a:gd name="connsiteX120" fmla="*/ 2454501 w 10678681"/>
              <a:gd name="connsiteY120" fmla="*/ 1155455 h 1357700"/>
              <a:gd name="connsiteX121" fmla="*/ 2385161 w 10678681"/>
              <a:gd name="connsiteY121" fmla="*/ 1161312 h 1357700"/>
              <a:gd name="connsiteX122" fmla="*/ 2273361 w 10678681"/>
              <a:gd name="connsiteY122" fmla="*/ 1134090 h 1357700"/>
              <a:gd name="connsiteX123" fmla="*/ 2132003 w 10678681"/>
              <a:gd name="connsiteY123" fmla="*/ 1139225 h 1357700"/>
              <a:gd name="connsiteX124" fmla="*/ 2052449 w 10678681"/>
              <a:gd name="connsiteY124" fmla="*/ 1109687 h 1357700"/>
              <a:gd name="connsiteX125" fmla="*/ 2010157 w 10678681"/>
              <a:gd name="connsiteY125" fmla="*/ 1152767 h 1357700"/>
              <a:gd name="connsiteX126" fmla="*/ 1901837 w 10678681"/>
              <a:gd name="connsiteY126" fmla="*/ 1221762 h 1357700"/>
              <a:gd name="connsiteX127" fmla="*/ 1836762 w 10678681"/>
              <a:gd name="connsiteY127" fmla="*/ 1237387 h 1357700"/>
              <a:gd name="connsiteX128" fmla="*/ 1735877 w 10678681"/>
              <a:gd name="connsiteY128" fmla="*/ 1246527 h 1357700"/>
              <a:gd name="connsiteX129" fmla="*/ 1705069 w 10678681"/>
              <a:gd name="connsiteY129" fmla="*/ 1251989 h 1357700"/>
              <a:gd name="connsiteX130" fmla="*/ 1397689 w 10678681"/>
              <a:gd name="connsiteY130" fmla="*/ 1336144 h 1357700"/>
              <a:gd name="connsiteX131" fmla="*/ 1220734 w 10678681"/>
              <a:gd name="connsiteY131" fmla="*/ 1257811 h 1357700"/>
              <a:gd name="connsiteX132" fmla="*/ 1021737 w 10678681"/>
              <a:gd name="connsiteY132" fmla="*/ 1238739 h 1357700"/>
              <a:gd name="connsiteX133" fmla="*/ 959820 w 10678681"/>
              <a:gd name="connsiteY133" fmla="*/ 1275863 h 1357700"/>
              <a:gd name="connsiteX134" fmla="*/ 929137 w 10678681"/>
              <a:gd name="connsiteY134" fmla="*/ 1273957 h 1357700"/>
              <a:gd name="connsiteX135" fmla="*/ 878849 w 10678681"/>
              <a:gd name="connsiteY135" fmla="*/ 1266740 h 1357700"/>
              <a:gd name="connsiteX136" fmla="*/ 800667 w 10678681"/>
              <a:gd name="connsiteY136" fmla="*/ 1282041 h 1357700"/>
              <a:gd name="connsiteX137" fmla="*/ 644906 w 10678681"/>
              <a:gd name="connsiteY137" fmla="*/ 1273685 h 1357700"/>
              <a:gd name="connsiteX138" fmla="*/ 379869 w 10678681"/>
              <a:gd name="connsiteY138" fmla="*/ 1339165 h 1357700"/>
              <a:gd name="connsiteX139" fmla="*/ 137696 w 10678681"/>
              <a:gd name="connsiteY139" fmla="*/ 1319217 h 1357700"/>
              <a:gd name="connsiteX140" fmla="*/ 54250 w 10678681"/>
              <a:gd name="connsiteY140" fmla="*/ 1315838 h 1357700"/>
              <a:gd name="connsiteX141" fmla="*/ 28042 w 10678681"/>
              <a:gd name="connsiteY141" fmla="*/ 1297822 h 1357700"/>
              <a:gd name="connsiteX142" fmla="*/ 0 w 10678681"/>
              <a:gd name="connsiteY142" fmla="*/ 1294612 h 1357700"/>
              <a:gd name="connsiteX143" fmla="*/ 0 w 10678681"/>
              <a:gd name="connsiteY143" fmla="*/ 0 h 1357700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52449 w 10678681"/>
              <a:gd name="connsiteY124" fmla="*/ 1109687 h 1353297"/>
              <a:gd name="connsiteX125" fmla="*/ 2010157 w 10678681"/>
              <a:gd name="connsiteY125" fmla="*/ 1152767 h 1353297"/>
              <a:gd name="connsiteX126" fmla="*/ 1901837 w 10678681"/>
              <a:gd name="connsiteY126" fmla="*/ 1221762 h 1353297"/>
              <a:gd name="connsiteX127" fmla="*/ 1836762 w 10678681"/>
              <a:gd name="connsiteY127" fmla="*/ 1237387 h 1353297"/>
              <a:gd name="connsiteX128" fmla="*/ 1735877 w 10678681"/>
              <a:gd name="connsiteY128" fmla="*/ 1246527 h 1353297"/>
              <a:gd name="connsiteX129" fmla="*/ 1705069 w 10678681"/>
              <a:gd name="connsiteY129" fmla="*/ 1251989 h 1353297"/>
              <a:gd name="connsiteX130" fmla="*/ 1408915 w 10678681"/>
              <a:gd name="connsiteY130" fmla="*/ 1268017 h 1353297"/>
              <a:gd name="connsiteX131" fmla="*/ 1220734 w 10678681"/>
              <a:gd name="connsiteY131" fmla="*/ 1257811 h 1353297"/>
              <a:gd name="connsiteX132" fmla="*/ 1021737 w 10678681"/>
              <a:gd name="connsiteY132" fmla="*/ 1238739 h 1353297"/>
              <a:gd name="connsiteX133" fmla="*/ 959820 w 10678681"/>
              <a:gd name="connsiteY133" fmla="*/ 1275863 h 1353297"/>
              <a:gd name="connsiteX134" fmla="*/ 929137 w 10678681"/>
              <a:gd name="connsiteY134" fmla="*/ 1273957 h 1353297"/>
              <a:gd name="connsiteX135" fmla="*/ 878849 w 10678681"/>
              <a:gd name="connsiteY135" fmla="*/ 1266740 h 1353297"/>
              <a:gd name="connsiteX136" fmla="*/ 800667 w 10678681"/>
              <a:gd name="connsiteY136" fmla="*/ 1282041 h 1353297"/>
              <a:gd name="connsiteX137" fmla="*/ 644906 w 10678681"/>
              <a:gd name="connsiteY137" fmla="*/ 1273685 h 1353297"/>
              <a:gd name="connsiteX138" fmla="*/ 379869 w 10678681"/>
              <a:gd name="connsiteY138" fmla="*/ 1339165 h 1353297"/>
              <a:gd name="connsiteX139" fmla="*/ 137696 w 10678681"/>
              <a:gd name="connsiteY139" fmla="*/ 1319217 h 1353297"/>
              <a:gd name="connsiteX140" fmla="*/ 54250 w 10678681"/>
              <a:gd name="connsiteY140" fmla="*/ 1315838 h 1353297"/>
              <a:gd name="connsiteX141" fmla="*/ 28042 w 10678681"/>
              <a:gd name="connsiteY141" fmla="*/ 1297822 h 1353297"/>
              <a:gd name="connsiteX142" fmla="*/ 0 w 10678681"/>
              <a:gd name="connsiteY142" fmla="*/ 1294612 h 1353297"/>
              <a:gd name="connsiteX143" fmla="*/ 0 w 10678681"/>
              <a:gd name="connsiteY143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52449 w 10678681"/>
              <a:gd name="connsiteY124" fmla="*/ 1109687 h 1353297"/>
              <a:gd name="connsiteX125" fmla="*/ 2010157 w 10678681"/>
              <a:gd name="connsiteY125" fmla="*/ 1152767 h 1353297"/>
              <a:gd name="connsiteX126" fmla="*/ 1901837 w 10678681"/>
              <a:gd name="connsiteY126" fmla="*/ 1221762 h 1353297"/>
              <a:gd name="connsiteX127" fmla="*/ 1836762 w 10678681"/>
              <a:gd name="connsiteY127" fmla="*/ 1237387 h 1353297"/>
              <a:gd name="connsiteX128" fmla="*/ 1735877 w 10678681"/>
              <a:gd name="connsiteY128" fmla="*/ 1246527 h 1353297"/>
              <a:gd name="connsiteX129" fmla="*/ 1705069 w 10678681"/>
              <a:gd name="connsiteY129" fmla="*/ 1251989 h 1353297"/>
              <a:gd name="connsiteX130" fmla="*/ 1408915 w 10678681"/>
              <a:gd name="connsiteY130" fmla="*/ 1268017 h 1353297"/>
              <a:gd name="connsiteX131" fmla="*/ 1220734 w 10678681"/>
              <a:gd name="connsiteY131" fmla="*/ 1257811 h 1353297"/>
              <a:gd name="connsiteX132" fmla="*/ 1021737 w 10678681"/>
              <a:gd name="connsiteY132" fmla="*/ 1238739 h 1353297"/>
              <a:gd name="connsiteX133" fmla="*/ 959820 w 10678681"/>
              <a:gd name="connsiteY133" fmla="*/ 1275863 h 1353297"/>
              <a:gd name="connsiteX134" fmla="*/ 929137 w 10678681"/>
              <a:gd name="connsiteY134" fmla="*/ 1273957 h 1353297"/>
              <a:gd name="connsiteX135" fmla="*/ 878849 w 10678681"/>
              <a:gd name="connsiteY135" fmla="*/ 1266740 h 1353297"/>
              <a:gd name="connsiteX136" fmla="*/ 800667 w 10678681"/>
              <a:gd name="connsiteY136" fmla="*/ 1282041 h 1353297"/>
              <a:gd name="connsiteX137" fmla="*/ 644906 w 10678681"/>
              <a:gd name="connsiteY137" fmla="*/ 1273685 h 1353297"/>
              <a:gd name="connsiteX138" fmla="*/ 379869 w 10678681"/>
              <a:gd name="connsiteY138" fmla="*/ 1339165 h 1353297"/>
              <a:gd name="connsiteX139" fmla="*/ 137696 w 10678681"/>
              <a:gd name="connsiteY139" fmla="*/ 1319217 h 1353297"/>
              <a:gd name="connsiteX140" fmla="*/ 54250 w 10678681"/>
              <a:gd name="connsiteY140" fmla="*/ 1315838 h 1353297"/>
              <a:gd name="connsiteX141" fmla="*/ 28042 w 10678681"/>
              <a:gd name="connsiteY141" fmla="*/ 1297822 h 1353297"/>
              <a:gd name="connsiteX142" fmla="*/ 0 w 10678681"/>
              <a:gd name="connsiteY142" fmla="*/ 1294612 h 1353297"/>
              <a:gd name="connsiteX143" fmla="*/ 0 w 10678681"/>
              <a:gd name="connsiteY143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52449 w 10678681"/>
              <a:gd name="connsiteY124" fmla="*/ 1109687 h 1353297"/>
              <a:gd name="connsiteX125" fmla="*/ 2010157 w 10678681"/>
              <a:gd name="connsiteY125" fmla="*/ 1152767 h 1353297"/>
              <a:gd name="connsiteX126" fmla="*/ 1901837 w 10678681"/>
              <a:gd name="connsiteY126" fmla="*/ 1221762 h 1353297"/>
              <a:gd name="connsiteX127" fmla="*/ 1836762 w 10678681"/>
              <a:gd name="connsiteY127" fmla="*/ 1237387 h 1353297"/>
              <a:gd name="connsiteX128" fmla="*/ 1735877 w 10678681"/>
              <a:gd name="connsiteY128" fmla="*/ 1246527 h 1353297"/>
              <a:gd name="connsiteX129" fmla="*/ 1705069 w 10678681"/>
              <a:gd name="connsiteY129" fmla="*/ 1251989 h 1353297"/>
              <a:gd name="connsiteX130" fmla="*/ 1307888 w 10678681"/>
              <a:gd name="connsiteY130" fmla="*/ 1283156 h 1353297"/>
              <a:gd name="connsiteX131" fmla="*/ 1220734 w 10678681"/>
              <a:gd name="connsiteY131" fmla="*/ 1257811 h 1353297"/>
              <a:gd name="connsiteX132" fmla="*/ 1021737 w 10678681"/>
              <a:gd name="connsiteY132" fmla="*/ 1238739 h 1353297"/>
              <a:gd name="connsiteX133" fmla="*/ 959820 w 10678681"/>
              <a:gd name="connsiteY133" fmla="*/ 1275863 h 1353297"/>
              <a:gd name="connsiteX134" fmla="*/ 929137 w 10678681"/>
              <a:gd name="connsiteY134" fmla="*/ 1273957 h 1353297"/>
              <a:gd name="connsiteX135" fmla="*/ 878849 w 10678681"/>
              <a:gd name="connsiteY135" fmla="*/ 1266740 h 1353297"/>
              <a:gd name="connsiteX136" fmla="*/ 800667 w 10678681"/>
              <a:gd name="connsiteY136" fmla="*/ 1282041 h 1353297"/>
              <a:gd name="connsiteX137" fmla="*/ 644906 w 10678681"/>
              <a:gd name="connsiteY137" fmla="*/ 1273685 h 1353297"/>
              <a:gd name="connsiteX138" fmla="*/ 379869 w 10678681"/>
              <a:gd name="connsiteY138" fmla="*/ 1339165 h 1353297"/>
              <a:gd name="connsiteX139" fmla="*/ 137696 w 10678681"/>
              <a:gd name="connsiteY139" fmla="*/ 1319217 h 1353297"/>
              <a:gd name="connsiteX140" fmla="*/ 54250 w 10678681"/>
              <a:gd name="connsiteY140" fmla="*/ 1315838 h 1353297"/>
              <a:gd name="connsiteX141" fmla="*/ 28042 w 10678681"/>
              <a:gd name="connsiteY141" fmla="*/ 1297822 h 1353297"/>
              <a:gd name="connsiteX142" fmla="*/ 0 w 10678681"/>
              <a:gd name="connsiteY142" fmla="*/ 1294612 h 1353297"/>
              <a:gd name="connsiteX143" fmla="*/ 0 w 10678681"/>
              <a:gd name="connsiteY143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901837 w 10678681"/>
              <a:gd name="connsiteY126" fmla="*/ 1221762 h 1353297"/>
              <a:gd name="connsiteX127" fmla="*/ 1836762 w 10678681"/>
              <a:gd name="connsiteY127" fmla="*/ 1237387 h 1353297"/>
              <a:gd name="connsiteX128" fmla="*/ 1735877 w 10678681"/>
              <a:gd name="connsiteY128" fmla="*/ 1246527 h 1353297"/>
              <a:gd name="connsiteX129" fmla="*/ 1705069 w 10678681"/>
              <a:gd name="connsiteY129" fmla="*/ 1251989 h 1353297"/>
              <a:gd name="connsiteX130" fmla="*/ 1307888 w 10678681"/>
              <a:gd name="connsiteY130" fmla="*/ 1283156 h 1353297"/>
              <a:gd name="connsiteX131" fmla="*/ 1220734 w 10678681"/>
              <a:gd name="connsiteY131" fmla="*/ 1257811 h 1353297"/>
              <a:gd name="connsiteX132" fmla="*/ 1021737 w 10678681"/>
              <a:gd name="connsiteY132" fmla="*/ 1238739 h 1353297"/>
              <a:gd name="connsiteX133" fmla="*/ 959820 w 10678681"/>
              <a:gd name="connsiteY133" fmla="*/ 1275863 h 1353297"/>
              <a:gd name="connsiteX134" fmla="*/ 929137 w 10678681"/>
              <a:gd name="connsiteY134" fmla="*/ 1273957 h 1353297"/>
              <a:gd name="connsiteX135" fmla="*/ 878849 w 10678681"/>
              <a:gd name="connsiteY135" fmla="*/ 1266740 h 1353297"/>
              <a:gd name="connsiteX136" fmla="*/ 800667 w 10678681"/>
              <a:gd name="connsiteY136" fmla="*/ 1282041 h 1353297"/>
              <a:gd name="connsiteX137" fmla="*/ 644906 w 10678681"/>
              <a:gd name="connsiteY137" fmla="*/ 1273685 h 1353297"/>
              <a:gd name="connsiteX138" fmla="*/ 379869 w 10678681"/>
              <a:gd name="connsiteY138" fmla="*/ 1339165 h 1353297"/>
              <a:gd name="connsiteX139" fmla="*/ 137696 w 10678681"/>
              <a:gd name="connsiteY139" fmla="*/ 1319217 h 1353297"/>
              <a:gd name="connsiteX140" fmla="*/ 54250 w 10678681"/>
              <a:gd name="connsiteY140" fmla="*/ 1315838 h 1353297"/>
              <a:gd name="connsiteX141" fmla="*/ 28042 w 10678681"/>
              <a:gd name="connsiteY141" fmla="*/ 1297822 h 1353297"/>
              <a:gd name="connsiteX142" fmla="*/ 0 w 10678681"/>
              <a:gd name="connsiteY142" fmla="*/ 1294612 h 1353297"/>
              <a:gd name="connsiteX143" fmla="*/ 0 w 10678681"/>
              <a:gd name="connsiteY143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901837 w 10678681"/>
              <a:gd name="connsiteY126" fmla="*/ 1221762 h 1353297"/>
              <a:gd name="connsiteX127" fmla="*/ 1836762 w 10678681"/>
              <a:gd name="connsiteY127" fmla="*/ 1237387 h 1353297"/>
              <a:gd name="connsiteX128" fmla="*/ 1735877 w 10678681"/>
              <a:gd name="connsiteY128" fmla="*/ 1246527 h 1353297"/>
              <a:gd name="connsiteX129" fmla="*/ 1705069 w 10678681"/>
              <a:gd name="connsiteY129" fmla="*/ 1251989 h 1353297"/>
              <a:gd name="connsiteX130" fmla="*/ 1307888 w 10678681"/>
              <a:gd name="connsiteY130" fmla="*/ 1283156 h 1353297"/>
              <a:gd name="connsiteX131" fmla="*/ 1220734 w 10678681"/>
              <a:gd name="connsiteY131" fmla="*/ 1257811 h 1353297"/>
              <a:gd name="connsiteX132" fmla="*/ 1021737 w 10678681"/>
              <a:gd name="connsiteY132" fmla="*/ 1238739 h 1353297"/>
              <a:gd name="connsiteX133" fmla="*/ 959820 w 10678681"/>
              <a:gd name="connsiteY133" fmla="*/ 1275863 h 1353297"/>
              <a:gd name="connsiteX134" fmla="*/ 929137 w 10678681"/>
              <a:gd name="connsiteY134" fmla="*/ 1273957 h 1353297"/>
              <a:gd name="connsiteX135" fmla="*/ 878849 w 10678681"/>
              <a:gd name="connsiteY135" fmla="*/ 1266740 h 1353297"/>
              <a:gd name="connsiteX136" fmla="*/ 800667 w 10678681"/>
              <a:gd name="connsiteY136" fmla="*/ 1282041 h 1353297"/>
              <a:gd name="connsiteX137" fmla="*/ 644906 w 10678681"/>
              <a:gd name="connsiteY137" fmla="*/ 1273685 h 1353297"/>
              <a:gd name="connsiteX138" fmla="*/ 379869 w 10678681"/>
              <a:gd name="connsiteY138" fmla="*/ 1339165 h 1353297"/>
              <a:gd name="connsiteX139" fmla="*/ 137696 w 10678681"/>
              <a:gd name="connsiteY139" fmla="*/ 1319217 h 1353297"/>
              <a:gd name="connsiteX140" fmla="*/ 54250 w 10678681"/>
              <a:gd name="connsiteY140" fmla="*/ 1315838 h 1353297"/>
              <a:gd name="connsiteX141" fmla="*/ 28042 w 10678681"/>
              <a:gd name="connsiteY141" fmla="*/ 1297822 h 1353297"/>
              <a:gd name="connsiteX142" fmla="*/ 0 w 10678681"/>
              <a:gd name="connsiteY142" fmla="*/ 1294612 h 1353297"/>
              <a:gd name="connsiteX143" fmla="*/ 0 w 10678681"/>
              <a:gd name="connsiteY143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836762 w 10678681"/>
              <a:gd name="connsiteY126" fmla="*/ 1237387 h 1353297"/>
              <a:gd name="connsiteX127" fmla="*/ 1735877 w 10678681"/>
              <a:gd name="connsiteY127" fmla="*/ 1246527 h 1353297"/>
              <a:gd name="connsiteX128" fmla="*/ 1705069 w 10678681"/>
              <a:gd name="connsiteY128" fmla="*/ 1251989 h 1353297"/>
              <a:gd name="connsiteX129" fmla="*/ 1307888 w 10678681"/>
              <a:gd name="connsiteY129" fmla="*/ 1283156 h 1353297"/>
              <a:gd name="connsiteX130" fmla="*/ 1220734 w 10678681"/>
              <a:gd name="connsiteY130" fmla="*/ 1257811 h 1353297"/>
              <a:gd name="connsiteX131" fmla="*/ 1021737 w 10678681"/>
              <a:gd name="connsiteY131" fmla="*/ 1238739 h 1353297"/>
              <a:gd name="connsiteX132" fmla="*/ 959820 w 10678681"/>
              <a:gd name="connsiteY132" fmla="*/ 1275863 h 1353297"/>
              <a:gd name="connsiteX133" fmla="*/ 929137 w 10678681"/>
              <a:gd name="connsiteY133" fmla="*/ 1273957 h 1353297"/>
              <a:gd name="connsiteX134" fmla="*/ 878849 w 10678681"/>
              <a:gd name="connsiteY134" fmla="*/ 1266740 h 1353297"/>
              <a:gd name="connsiteX135" fmla="*/ 800667 w 10678681"/>
              <a:gd name="connsiteY135" fmla="*/ 1282041 h 1353297"/>
              <a:gd name="connsiteX136" fmla="*/ 644906 w 10678681"/>
              <a:gd name="connsiteY136" fmla="*/ 1273685 h 1353297"/>
              <a:gd name="connsiteX137" fmla="*/ 379869 w 10678681"/>
              <a:gd name="connsiteY137" fmla="*/ 1339165 h 1353297"/>
              <a:gd name="connsiteX138" fmla="*/ 137696 w 10678681"/>
              <a:gd name="connsiteY138" fmla="*/ 1319217 h 1353297"/>
              <a:gd name="connsiteX139" fmla="*/ 54250 w 10678681"/>
              <a:gd name="connsiteY139" fmla="*/ 1315838 h 1353297"/>
              <a:gd name="connsiteX140" fmla="*/ 28042 w 10678681"/>
              <a:gd name="connsiteY140" fmla="*/ 1297822 h 1353297"/>
              <a:gd name="connsiteX141" fmla="*/ 0 w 10678681"/>
              <a:gd name="connsiteY141" fmla="*/ 1294612 h 1353297"/>
              <a:gd name="connsiteX142" fmla="*/ 0 w 10678681"/>
              <a:gd name="connsiteY142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859213 w 10678681"/>
              <a:gd name="connsiteY126" fmla="*/ 1199540 h 1353297"/>
              <a:gd name="connsiteX127" fmla="*/ 1735877 w 10678681"/>
              <a:gd name="connsiteY127" fmla="*/ 1246527 h 1353297"/>
              <a:gd name="connsiteX128" fmla="*/ 1705069 w 10678681"/>
              <a:gd name="connsiteY128" fmla="*/ 1251989 h 1353297"/>
              <a:gd name="connsiteX129" fmla="*/ 1307888 w 10678681"/>
              <a:gd name="connsiteY129" fmla="*/ 1283156 h 1353297"/>
              <a:gd name="connsiteX130" fmla="*/ 1220734 w 10678681"/>
              <a:gd name="connsiteY130" fmla="*/ 1257811 h 1353297"/>
              <a:gd name="connsiteX131" fmla="*/ 1021737 w 10678681"/>
              <a:gd name="connsiteY131" fmla="*/ 1238739 h 1353297"/>
              <a:gd name="connsiteX132" fmla="*/ 959820 w 10678681"/>
              <a:gd name="connsiteY132" fmla="*/ 1275863 h 1353297"/>
              <a:gd name="connsiteX133" fmla="*/ 929137 w 10678681"/>
              <a:gd name="connsiteY133" fmla="*/ 1273957 h 1353297"/>
              <a:gd name="connsiteX134" fmla="*/ 878849 w 10678681"/>
              <a:gd name="connsiteY134" fmla="*/ 1266740 h 1353297"/>
              <a:gd name="connsiteX135" fmla="*/ 800667 w 10678681"/>
              <a:gd name="connsiteY135" fmla="*/ 1282041 h 1353297"/>
              <a:gd name="connsiteX136" fmla="*/ 644906 w 10678681"/>
              <a:gd name="connsiteY136" fmla="*/ 1273685 h 1353297"/>
              <a:gd name="connsiteX137" fmla="*/ 379869 w 10678681"/>
              <a:gd name="connsiteY137" fmla="*/ 1339165 h 1353297"/>
              <a:gd name="connsiteX138" fmla="*/ 137696 w 10678681"/>
              <a:gd name="connsiteY138" fmla="*/ 1319217 h 1353297"/>
              <a:gd name="connsiteX139" fmla="*/ 54250 w 10678681"/>
              <a:gd name="connsiteY139" fmla="*/ 1315838 h 1353297"/>
              <a:gd name="connsiteX140" fmla="*/ 28042 w 10678681"/>
              <a:gd name="connsiteY140" fmla="*/ 1297822 h 1353297"/>
              <a:gd name="connsiteX141" fmla="*/ 0 w 10678681"/>
              <a:gd name="connsiteY141" fmla="*/ 1294612 h 1353297"/>
              <a:gd name="connsiteX142" fmla="*/ 0 w 10678681"/>
              <a:gd name="connsiteY142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36109 w 10678681"/>
              <a:gd name="connsiteY117" fmla="*/ 1137717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859213 w 10678681"/>
              <a:gd name="connsiteY126" fmla="*/ 1199540 h 1353297"/>
              <a:gd name="connsiteX127" fmla="*/ 1735877 w 10678681"/>
              <a:gd name="connsiteY127" fmla="*/ 1246527 h 1353297"/>
              <a:gd name="connsiteX128" fmla="*/ 1705069 w 10678681"/>
              <a:gd name="connsiteY128" fmla="*/ 1251989 h 1353297"/>
              <a:gd name="connsiteX129" fmla="*/ 1307888 w 10678681"/>
              <a:gd name="connsiteY129" fmla="*/ 1283156 h 1353297"/>
              <a:gd name="connsiteX130" fmla="*/ 1220734 w 10678681"/>
              <a:gd name="connsiteY130" fmla="*/ 1257811 h 1353297"/>
              <a:gd name="connsiteX131" fmla="*/ 1021737 w 10678681"/>
              <a:gd name="connsiteY131" fmla="*/ 1238739 h 1353297"/>
              <a:gd name="connsiteX132" fmla="*/ 959820 w 10678681"/>
              <a:gd name="connsiteY132" fmla="*/ 1275863 h 1353297"/>
              <a:gd name="connsiteX133" fmla="*/ 929137 w 10678681"/>
              <a:gd name="connsiteY133" fmla="*/ 1273957 h 1353297"/>
              <a:gd name="connsiteX134" fmla="*/ 878849 w 10678681"/>
              <a:gd name="connsiteY134" fmla="*/ 1266740 h 1353297"/>
              <a:gd name="connsiteX135" fmla="*/ 800667 w 10678681"/>
              <a:gd name="connsiteY135" fmla="*/ 1282041 h 1353297"/>
              <a:gd name="connsiteX136" fmla="*/ 644906 w 10678681"/>
              <a:gd name="connsiteY136" fmla="*/ 1273685 h 1353297"/>
              <a:gd name="connsiteX137" fmla="*/ 379869 w 10678681"/>
              <a:gd name="connsiteY137" fmla="*/ 1339165 h 1353297"/>
              <a:gd name="connsiteX138" fmla="*/ 137696 w 10678681"/>
              <a:gd name="connsiteY138" fmla="*/ 1319217 h 1353297"/>
              <a:gd name="connsiteX139" fmla="*/ 54250 w 10678681"/>
              <a:gd name="connsiteY139" fmla="*/ 1315838 h 1353297"/>
              <a:gd name="connsiteX140" fmla="*/ 28042 w 10678681"/>
              <a:gd name="connsiteY140" fmla="*/ 1297822 h 1353297"/>
              <a:gd name="connsiteX141" fmla="*/ 0 w 10678681"/>
              <a:gd name="connsiteY141" fmla="*/ 1294612 h 1353297"/>
              <a:gd name="connsiteX142" fmla="*/ 0 w 10678681"/>
              <a:gd name="connsiteY142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75981 w 10678681"/>
              <a:gd name="connsiteY113" fmla="*/ 1208973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36109 w 10678681"/>
              <a:gd name="connsiteY117" fmla="*/ 1137717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859213 w 10678681"/>
              <a:gd name="connsiteY126" fmla="*/ 1199540 h 1353297"/>
              <a:gd name="connsiteX127" fmla="*/ 1735877 w 10678681"/>
              <a:gd name="connsiteY127" fmla="*/ 1246527 h 1353297"/>
              <a:gd name="connsiteX128" fmla="*/ 1705069 w 10678681"/>
              <a:gd name="connsiteY128" fmla="*/ 1251989 h 1353297"/>
              <a:gd name="connsiteX129" fmla="*/ 1307888 w 10678681"/>
              <a:gd name="connsiteY129" fmla="*/ 1283156 h 1353297"/>
              <a:gd name="connsiteX130" fmla="*/ 1220734 w 10678681"/>
              <a:gd name="connsiteY130" fmla="*/ 1257811 h 1353297"/>
              <a:gd name="connsiteX131" fmla="*/ 1021737 w 10678681"/>
              <a:gd name="connsiteY131" fmla="*/ 1238739 h 1353297"/>
              <a:gd name="connsiteX132" fmla="*/ 959820 w 10678681"/>
              <a:gd name="connsiteY132" fmla="*/ 1275863 h 1353297"/>
              <a:gd name="connsiteX133" fmla="*/ 929137 w 10678681"/>
              <a:gd name="connsiteY133" fmla="*/ 1273957 h 1353297"/>
              <a:gd name="connsiteX134" fmla="*/ 878849 w 10678681"/>
              <a:gd name="connsiteY134" fmla="*/ 1266740 h 1353297"/>
              <a:gd name="connsiteX135" fmla="*/ 800667 w 10678681"/>
              <a:gd name="connsiteY135" fmla="*/ 1282041 h 1353297"/>
              <a:gd name="connsiteX136" fmla="*/ 644906 w 10678681"/>
              <a:gd name="connsiteY136" fmla="*/ 1273685 h 1353297"/>
              <a:gd name="connsiteX137" fmla="*/ 379869 w 10678681"/>
              <a:gd name="connsiteY137" fmla="*/ 1339165 h 1353297"/>
              <a:gd name="connsiteX138" fmla="*/ 137696 w 10678681"/>
              <a:gd name="connsiteY138" fmla="*/ 1319217 h 1353297"/>
              <a:gd name="connsiteX139" fmla="*/ 54250 w 10678681"/>
              <a:gd name="connsiteY139" fmla="*/ 1315838 h 1353297"/>
              <a:gd name="connsiteX140" fmla="*/ 28042 w 10678681"/>
              <a:gd name="connsiteY140" fmla="*/ 1297822 h 1353297"/>
              <a:gd name="connsiteX141" fmla="*/ 0 w 10678681"/>
              <a:gd name="connsiteY141" fmla="*/ 1294612 h 1353297"/>
              <a:gd name="connsiteX142" fmla="*/ 0 w 10678681"/>
              <a:gd name="connsiteY142" fmla="*/ 0 h 1353297"/>
              <a:gd name="connsiteX0" fmla="*/ 0 w 10678681"/>
              <a:gd name="connsiteY0" fmla="*/ 0 h 1352443"/>
              <a:gd name="connsiteX1" fmla="*/ 10678681 w 10678681"/>
              <a:gd name="connsiteY1" fmla="*/ 0 h 1352443"/>
              <a:gd name="connsiteX2" fmla="*/ 10666019 w 10678681"/>
              <a:gd name="connsiteY2" fmla="*/ 7876 h 1352443"/>
              <a:gd name="connsiteX3" fmla="*/ 10632825 w 10678681"/>
              <a:gd name="connsiteY3" fmla="*/ 32153 h 1352443"/>
              <a:gd name="connsiteX4" fmla="*/ 10510605 w 10678681"/>
              <a:gd name="connsiteY4" fmla="*/ 30449 h 1352443"/>
              <a:gd name="connsiteX5" fmla="*/ 10456989 w 10678681"/>
              <a:gd name="connsiteY5" fmla="*/ 979 h 1352443"/>
              <a:gd name="connsiteX6" fmla="*/ 10438642 w 10678681"/>
              <a:gd name="connsiteY6" fmla="*/ 1524 h 1352443"/>
              <a:gd name="connsiteX7" fmla="*/ 10407146 w 10678681"/>
              <a:gd name="connsiteY7" fmla="*/ 43659 h 1352443"/>
              <a:gd name="connsiteX8" fmla="*/ 10357996 w 10678681"/>
              <a:gd name="connsiteY8" fmla="*/ 50836 h 1352443"/>
              <a:gd name="connsiteX9" fmla="*/ 10306667 w 10678681"/>
              <a:gd name="connsiteY9" fmla="*/ 109739 h 1352443"/>
              <a:gd name="connsiteX10" fmla="*/ 10115334 w 10678681"/>
              <a:gd name="connsiteY10" fmla="*/ 155658 h 1352443"/>
              <a:gd name="connsiteX11" fmla="*/ 10068157 w 10678681"/>
              <a:gd name="connsiteY11" fmla="*/ 215673 h 1352443"/>
              <a:gd name="connsiteX12" fmla="*/ 10045431 w 10678681"/>
              <a:gd name="connsiteY12" fmla="*/ 229568 h 1352443"/>
              <a:gd name="connsiteX13" fmla="*/ 10013265 w 10678681"/>
              <a:gd name="connsiteY13" fmla="*/ 284757 h 1352443"/>
              <a:gd name="connsiteX14" fmla="*/ 9862496 w 10678681"/>
              <a:gd name="connsiteY14" fmla="*/ 223033 h 1352443"/>
              <a:gd name="connsiteX15" fmla="*/ 9679638 w 10678681"/>
              <a:gd name="connsiteY15" fmla="*/ 277462 h 1352443"/>
              <a:gd name="connsiteX16" fmla="*/ 9498347 w 10678681"/>
              <a:gd name="connsiteY16" fmla="*/ 244723 h 1352443"/>
              <a:gd name="connsiteX17" fmla="*/ 9399702 w 10678681"/>
              <a:gd name="connsiteY17" fmla="*/ 276316 h 1352443"/>
              <a:gd name="connsiteX18" fmla="*/ 9378439 w 10678681"/>
              <a:gd name="connsiteY18" fmla="*/ 326244 h 1352443"/>
              <a:gd name="connsiteX19" fmla="*/ 9121744 w 10678681"/>
              <a:gd name="connsiteY19" fmla="*/ 365177 h 1352443"/>
              <a:gd name="connsiteX20" fmla="*/ 9061654 w 10678681"/>
              <a:gd name="connsiteY20" fmla="*/ 393730 h 1352443"/>
              <a:gd name="connsiteX21" fmla="*/ 8997577 w 10678681"/>
              <a:gd name="connsiteY21" fmla="*/ 380865 h 1352443"/>
              <a:gd name="connsiteX22" fmla="*/ 8907968 w 10678681"/>
              <a:gd name="connsiteY22" fmla="*/ 447345 h 1352443"/>
              <a:gd name="connsiteX23" fmla="*/ 8764163 w 10678681"/>
              <a:gd name="connsiteY23" fmla="*/ 471000 h 1352443"/>
              <a:gd name="connsiteX24" fmla="*/ 8680155 w 10678681"/>
              <a:gd name="connsiteY24" fmla="*/ 492404 h 1352443"/>
              <a:gd name="connsiteX25" fmla="*/ 8651436 w 10678681"/>
              <a:gd name="connsiteY25" fmla="*/ 511923 h 1352443"/>
              <a:gd name="connsiteX26" fmla="*/ 8609185 w 10678681"/>
              <a:gd name="connsiteY26" fmla="*/ 531525 h 1352443"/>
              <a:gd name="connsiteX27" fmla="*/ 8537091 w 10678681"/>
              <a:gd name="connsiteY27" fmla="*/ 574933 h 1352443"/>
              <a:gd name="connsiteX28" fmla="*/ 8435931 w 10678681"/>
              <a:gd name="connsiteY28" fmla="*/ 617926 h 1352443"/>
              <a:gd name="connsiteX29" fmla="*/ 8348623 w 10678681"/>
              <a:gd name="connsiteY29" fmla="*/ 600607 h 1352443"/>
              <a:gd name="connsiteX30" fmla="*/ 8344233 w 10678681"/>
              <a:gd name="connsiteY30" fmla="*/ 610922 h 1352443"/>
              <a:gd name="connsiteX31" fmla="*/ 8290622 w 10678681"/>
              <a:gd name="connsiteY31" fmla="*/ 622687 h 1352443"/>
              <a:gd name="connsiteX32" fmla="*/ 8086698 w 10678681"/>
              <a:gd name="connsiteY32" fmla="*/ 605185 h 1352443"/>
              <a:gd name="connsiteX33" fmla="*/ 7982378 w 10678681"/>
              <a:gd name="connsiteY33" fmla="*/ 629799 h 1352443"/>
              <a:gd name="connsiteX34" fmla="*/ 7947952 w 10678681"/>
              <a:gd name="connsiteY34" fmla="*/ 648003 h 1352443"/>
              <a:gd name="connsiteX35" fmla="*/ 7890112 w 10678681"/>
              <a:gd name="connsiteY35" fmla="*/ 677915 h 1352443"/>
              <a:gd name="connsiteX36" fmla="*/ 7853284 w 10678681"/>
              <a:gd name="connsiteY36" fmla="*/ 723588 h 1352443"/>
              <a:gd name="connsiteX37" fmla="*/ 7802383 w 10678681"/>
              <a:gd name="connsiteY37" fmla="*/ 739359 h 1352443"/>
              <a:gd name="connsiteX38" fmla="*/ 7730518 w 10678681"/>
              <a:gd name="connsiteY38" fmla="*/ 739526 h 1352443"/>
              <a:gd name="connsiteX39" fmla="*/ 7652907 w 10678681"/>
              <a:gd name="connsiteY39" fmla="*/ 783273 h 1352443"/>
              <a:gd name="connsiteX40" fmla="*/ 7606008 w 10678681"/>
              <a:gd name="connsiteY40" fmla="*/ 800717 h 1352443"/>
              <a:gd name="connsiteX41" fmla="*/ 7480223 w 10678681"/>
              <a:gd name="connsiteY41" fmla="*/ 856821 h 1352443"/>
              <a:gd name="connsiteX42" fmla="*/ 7356005 w 10678681"/>
              <a:gd name="connsiteY42" fmla="*/ 919462 h 1352443"/>
              <a:gd name="connsiteX43" fmla="*/ 7305396 w 10678681"/>
              <a:gd name="connsiteY43" fmla="*/ 986228 h 1352443"/>
              <a:gd name="connsiteX44" fmla="*/ 7266251 w 10678681"/>
              <a:gd name="connsiteY44" fmla="*/ 967864 h 1352443"/>
              <a:gd name="connsiteX45" fmla="*/ 7269396 w 10678681"/>
              <a:gd name="connsiteY45" fmla="*/ 989282 h 1352443"/>
              <a:gd name="connsiteX46" fmla="*/ 7258094 w 10678681"/>
              <a:gd name="connsiteY46" fmla="*/ 990679 h 1352443"/>
              <a:gd name="connsiteX47" fmla="*/ 7257893 w 10678681"/>
              <a:gd name="connsiteY47" fmla="*/ 991204 h 1352443"/>
              <a:gd name="connsiteX48" fmla="*/ 7247153 w 10678681"/>
              <a:gd name="connsiteY48" fmla="*/ 991550 h 1352443"/>
              <a:gd name="connsiteX49" fmla="*/ 7193612 w 10678681"/>
              <a:gd name="connsiteY49" fmla="*/ 987042 h 1352443"/>
              <a:gd name="connsiteX50" fmla="*/ 7132632 w 10678681"/>
              <a:gd name="connsiteY50" fmla="*/ 1042036 h 1352443"/>
              <a:gd name="connsiteX51" fmla="*/ 7105610 w 10678681"/>
              <a:gd name="connsiteY51" fmla="*/ 1053537 h 1352443"/>
              <a:gd name="connsiteX52" fmla="*/ 7069148 w 10678681"/>
              <a:gd name="connsiteY52" fmla="*/ 1047163 h 1352443"/>
              <a:gd name="connsiteX53" fmla="*/ 7039634 w 10678681"/>
              <a:gd name="connsiteY53" fmla="*/ 1059971 h 1352443"/>
              <a:gd name="connsiteX54" fmla="*/ 7033445 w 10678681"/>
              <a:gd name="connsiteY54" fmla="*/ 1063314 h 1352443"/>
              <a:gd name="connsiteX55" fmla="*/ 6999157 w 10678681"/>
              <a:gd name="connsiteY55" fmla="*/ 1055282 h 1352443"/>
              <a:gd name="connsiteX56" fmla="*/ 6981874 w 10678681"/>
              <a:gd name="connsiteY56" fmla="*/ 1053827 h 1352443"/>
              <a:gd name="connsiteX57" fmla="*/ 6976102 w 10678681"/>
              <a:gd name="connsiteY57" fmla="*/ 1047854 h 1352443"/>
              <a:gd name="connsiteX58" fmla="*/ 6951040 w 10678681"/>
              <a:gd name="connsiteY58" fmla="*/ 1048531 h 1352443"/>
              <a:gd name="connsiteX59" fmla="*/ 6948497 w 10678681"/>
              <a:gd name="connsiteY59" fmla="*/ 1050706 h 1352443"/>
              <a:gd name="connsiteX60" fmla="*/ 6926582 w 10678681"/>
              <a:gd name="connsiteY60" fmla="*/ 1043462 h 1352443"/>
              <a:gd name="connsiteX61" fmla="*/ 6833743 w 10678681"/>
              <a:gd name="connsiteY61" fmla="*/ 1027960 h 1352443"/>
              <a:gd name="connsiteX62" fmla="*/ 6687090 w 10678681"/>
              <a:gd name="connsiteY62" fmla="*/ 1063250 h 1352443"/>
              <a:gd name="connsiteX63" fmla="*/ 6437450 w 10678681"/>
              <a:gd name="connsiteY63" fmla="*/ 1101075 h 1352443"/>
              <a:gd name="connsiteX64" fmla="*/ 6327795 w 10678681"/>
              <a:gd name="connsiteY64" fmla="*/ 1088142 h 1352443"/>
              <a:gd name="connsiteX65" fmla="*/ 6136549 w 10678681"/>
              <a:gd name="connsiteY65" fmla="*/ 1100268 h 1352443"/>
              <a:gd name="connsiteX66" fmla="*/ 6004655 w 10678681"/>
              <a:gd name="connsiteY66" fmla="*/ 1114946 h 1352443"/>
              <a:gd name="connsiteX67" fmla="*/ 5936643 w 10678681"/>
              <a:gd name="connsiteY67" fmla="*/ 1095428 h 1352443"/>
              <a:gd name="connsiteX68" fmla="*/ 5912484 w 10678681"/>
              <a:gd name="connsiteY68" fmla="*/ 1112624 h 1352443"/>
              <a:gd name="connsiteX69" fmla="*/ 5908387 w 10678681"/>
              <a:gd name="connsiteY69" fmla="*/ 1116018 h 1352443"/>
              <a:gd name="connsiteX70" fmla="*/ 5890495 w 10678681"/>
              <a:gd name="connsiteY70" fmla="*/ 1120268 h 1352443"/>
              <a:gd name="connsiteX71" fmla="*/ 5887318 w 10678681"/>
              <a:gd name="connsiteY71" fmla="*/ 1133134 h 1352443"/>
              <a:gd name="connsiteX72" fmla="*/ 5861726 w 10678681"/>
              <a:gd name="connsiteY72" fmla="*/ 1147891 h 1352443"/>
              <a:gd name="connsiteX73" fmla="*/ 5805823 w 10678681"/>
              <a:gd name="connsiteY73" fmla="*/ 1152457 h 1352443"/>
              <a:gd name="connsiteX74" fmla="*/ 5689841 w 10678681"/>
              <a:gd name="connsiteY74" fmla="*/ 1176232 h 1352443"/>
              <a:gd name="connsiteX75" fmla="*/ 5605119 w 10678681"/>
              <a:gd name="connsiteY75" fmla="*/ 1190202 h 1352443"/>
              <a:gd name="connsiteX76" fmla="*/ 5488513 w 10678681"/>
              <a:gd name="connsiteY76" fmla="*/ 1205367 h 1352443"/>
              <a:gd name="connsiteX77" fmla="*/ 5402905 w 10678681"/>
              <a:gd name="connsiteY77" fmla="*/ 1241191 h 1352443"/>
              <a:gd name="connsiteX78" fmla="*/ 5285593 w 10678681"/>
              <a:gd name="connsiteY78" fmla="*/ 1273569 h 1352443"/>
              <a:gd name="connsiteX79" fmla="*/ 5192893 w 10678681"/>
              <a:gd name="connsiteY79" fmla="*/ 1247188 h 1352443"/>
              <a:gd name="connsiteX80" fmla="*/ 5186475 w 10678681"/>
              <a:gd name="connsiteY80" fmla="*/ 1257028 h 1352443"/>
              <a:gd name="connsiteX81" fmla="*/ 5126038 w 10678681"/>
              <a:gd name="connsiteY81" fmla="*/ 1263189 h 1352443"/>
              <a:gd name="connsiteX82" fmla="*/ 4894688 w 10678681"/>
              <a:gd name="connsiteY82" fmla="*/ 1247184 h 1352443"/>
              <a:gd name="connsiteX83" fmla="*/ 4788036 w 10678681"/>
              <a:gd name="connsiteY83" fmla="*/ 1238182 h 1352443"/>
              <a:gd name="connsiteX84" fmla="*/ 4747555 w 10678681"/>
              <a:gd name="connsiteY84" fmla="*/ 1252768 h 1352443"/>
              <a:gd name="connsiteX85" fmla="*/ 4679644 w 10678681"/>
              <a:gd name="connsiteY85" fmla="*/ 1276603 h 1352443"/>
              <a:gd name="connsiteX86" fmla="*/ 4632222 w 10678681"/>
              <a:gd name="connsiteY86" fmla="*/ 1318360 h 1352443"/>
              <a:gd name="connsiteX87" fmla="*/ 4617358 w 10678681"/>
              <a:gd name="connsiteY87" fmla="*/ 1327690 h 1352443"/>
              <a:gd name="connsiteX88" fmla="*/ 4589102 w 10678681"/>
              <a:gd name="connsiteY88" fmla="*/ 1321223 h 1352443"/>
              <a:gd name="connsiteX89" fmla="*/ 4578184 w 10678681"/>
              <a:gd name="connsiteY89" fmla="*/ 1326745 h 1352443"/>
              <a:gd name="connsiteX90" fmla="*/ 4574270 w 10678681"/>
              <a:gd name="connsiteY90" fmla="*/ 1325878 h 1352443"/>
              <a:gd name="connsiteX91" fmla="*/ 4564919 w 10678681"/>
              <a:gd name="connsiteY91" fmla="*/ 1325507 h 1352443"/>
              <a:gd name="connsiteX92" fmla="*/ 4566586 w 10678681"/>
              <a:gd name="connsiteY92" fmla="*/ 1316963 h 1352443"/>
              <a:gd name="connsiteX93" fmla="*/ 4556303 w 10678681"/>
              <a:gd name="connsiteY93" fmla="*/ 1300262 h 1352443"/>
              <a:gd name="connsiteX94" fmla="*/ 4502358 w 10678681"/>
              <a:gd name="connsiteY94" fmla="*/ 1302558 h 1352443"/>
              <a:gd name="connsiteX95" fmla="*/ 4498919 w 10678681"/>
              <a:gd name="connsiteY95" fmla="*/ 1312115 h 1352443"/>
              <a:gd name="connsiteX96" fmla="*/ 4492075 w 10678681"/>
              <a:gd name="connsiteY96" fmla="*/ 1313357 h 1352443"/>
              <a:gd name="connsiteX97" fmla="*/ 4487466 w 10678681"/>
              <a:gd name="connsiteY97" fmla="*/ 1304102 h 1352443"/>
              <a:gd name="connsiteX98" fmla="*/ 4398292 w 10678681"/>
              <a:gd name="connsiteY98" fmla="*/ 1278410 h 1352443"/>
              <a:gd name="connsiteX99" fmla="*/ 4306088 w 10678681"/>
              <a:gd name="connsiteY99" fmla="*/ 1282512 h 1352443"/>
              <a:gd name="connsiteX100" fmla="*/ 4188995 w 10678681"/>
              <a:gd name="connsiteY100" fmla="*/ 1296718 h 1352443"/>
              <a:gd name="connsiteX101" fmla="*/ 4136582 w 10678681"/>
              <a:gd name="connsiteY101" fmla="*/ 1287687 h 1352443"/>
              <a:gd name="connsiteX102" fmla="*/ 4064614 w 10678681"/>
              <a:gd name="connsiteY102" fmla="*/ 1296118 h 1352443"/>
              <a:gd name="connsiteX103" fmla="*/ 3900948 w 10678681"/>
              <a:gd name="connsiteY103" fmla="*/ 1322156 h 1352443"/>
              <a:gd name="connsiteX104" fmla="*/ 3787890 w 10678681"/>
              <a:gd name="connsiteY104" fmla="*/ 1352442 h 1352443"/>
              <a:gd name="connsiteX105" fmla="*/ 3745993 w 10678681"/>
              <a:gd name="connsiteY105" fmla="*/ 1342630 h 1352443"/>
              <a:gd name="connsiteX106" fmla="*/ 3675785 w 10678681"/>
              <a:gd name="connsiteY106" fmla="*/ 1326802 h 1352443"/>
              <a:gd name="connsiteX107" fmla="*/ 3623856 w 10678681"/>
              <a:gd name="connsiteY107" fmla="*/ 1290804 h 1352443"/>
              <a:gd name="connsiteX108" fmla="*/ 3564933 w 10678681"/>
              <a:gd name="connsiteY108" fmla="*/ 1287147 h 1352443"/>
              <a:gd name="connsiteX109" fmla="*/ 3550537 w 10678681"/>
              <a:gd name="connsiteY109" fmla="*/ 1317552 h 1352443"/>
              <a:gd name="connsiteX110" fmla="*/ 3487736 w 10678681"/>
              <a:gd name="connsiteY110" fmla="*/ 1303493 h 1352443"/>
              <a:gd name="connsiteX111" fmla="*/ 3392548 w 10678681"/>
              <a:gd name="connsiteY111" fmla="*/ 1278741 h 1352443"/>
              <a:gd name="connsiteX112" fmla="*/ 3337466 w 10678681"/>
              <a:gd name="connsiteY112" fmla="*/ 1272537 h 1352443"/>
              <a:gd name="connsiteX113" fmla="*/ 3175981 w 10678681"/>
              <a:gd name="connsiteY113" fmla="*/ 1208973 h 1352443"/>
              <a:gd name="connsiteX114" fmla="*/ 3036856 w 10678681"/>
              <a:gd name="connsiteY114" fmla="*/ 1214383 h 1352443"/>
              <a:gd name="connsiteX115" fmla="*/ 2824973 w 10678681"/>
              <a:gd name="connsiteY115" fmla="*/ 1134864 h 1352443"/>
              <a:gd name="connsiteX116" fmla="*/ 2804398 w 10678681"/>
              <a:gd name="connsiteY116" fmla="*/ 1125556 h 1352443"/>
              <a:gd name="connsiteX117" fmla="*/ 2736109 w 10678681"/>
              <a:gd name="connsiteY117" fmla="*/ 1137717 h 1352443"/>
              <a:gd name="connsiteX118" fmla="*/ 2659096 w 10678681"/>
              <a:gd name="connsiteY118" fmla="*/ 1150294 h 1352443"/>
              <a:gd name="connsiteX119" fmla="*/ 2567088 w 10678681"/>
              <a:gd name="connsiteY119" fmla="*/ 1181781 h 1352443"/>
              <a:gd name="connsiteX120" fmla="*/ 2454501 w 10678681"/>
              <a:gd name="connsiteY120" fmla="*/ 1155455 h 1352443"/>
              <a:gd name="connsiteX121" fmla="*/ 2385161 w 10678681"/>
              <a:gd name="connsiteY121" fmla="*/ 1161312 h 1352443"/>
              <a:gd name="connsiteX122" fmla="*/ 2273361 w 10678681"/>
              <a:gd name="connsiteY122" fmla="*/ 1134090 h 1352443"/>
              <a:gd name="connsiteX123" fmla="*/ 2132003 w 10678681"/>
              <a:gd name="connsiteY123" fmla="*/ 1139225 h 1352443"/>
              <a:gd name="connsiteX124" fmla="*/ 2041224 w 10678681"/>
              <a:gd name="connsiteY124" fmla="*/ 1147536 h 1352443"/>
              <a:gd name="connsiteX125" fmla="*/ 2010157 w 10678681"/>
              <a:gd name="connsiteY125" fmla="*/ 1152767 h 1352443"/>
              <a:gd name="connsiteX126" fmla="*/ 1859213 w 10678681"/>
              <a:gd name="connsiteY126" fmla="*/ 1199540 h 1352443"/>
              <a:gd name="connsiteX127" fmla="*/ 1735877 w 10678681"/>
              <a:gd name="connsiteY127" fmla="*/ 1246527 h 1352443"/>
              <a:gd name="connsiteX128" fmla="*/ 1705069 w 10678681"/>
              <a:gd name="connsiteY128" fmla="*/ 1251989 h 1352443"/>
              <a:gd name="connsiteX129" fmla="*/ 1307888 w 10678681"/>
              <a:gd name="connsiteY129" fmla="*/ 1283156 h 1352443"/>
              <a:gd name="connsiteX130" fmla="*/ 1220734 w 10678681"/>
              <a:gd name="connsiteY130" fmla="*/ 1257811 h 1352443"/>
              <a:gd name="connsiteX131" fmla="*/ 1021737 w 10678681"/>
              <a:gd name="connsiteY131" fmla="*/ 1238739 h 1352443"/>
              <a:gd name="connsiteX132" fmla="*/ 959820 w 10678681"/>
              <a:gd name="connsiteY132" fmla="*/ 1275863 h 1352443"/>
              <a:gd name="connsiteX133" fmla="*/ 929137 w 10678681"/>
              <a:gd name="connsiteY133" fmla="*/ 1273957 h 1352443"/>
              <a:gd name="connsiteX134" fmla="*/ 878849 w 10678681"/>
              <a:gd name="connsiteY134" fmla="*/ 1266740 h 1352443"/>
              <a:gd name="connsiteX135" fmla="*/ 800667 w 10678681"/>
              <a:gd name="connsiteY135" fmla="*/ 1282041 h 1352443"/>
              <a:gd name="connsiteX136" fmla="*/ 644906 w 10678681"/>
              <a:gd name="connsiteY136" fmla="*/ 1273685 h 1352443"/>
              <a:gd name="connsiteX137" fmla="*/ 379869 w 10678681"/>
              <a:gd name="connsiteY137" fmla="*/ 1339165 h 1352443"/>
              <a:gd name="connsiteX138" fmla="*/ 137696 w 10678681"/>
              <a:gd name="connsiteY138" fmla="*/ 1319217 h 1352443"/>
              <a:gd name="connsiteX139" fmla="*/ 54250 w 10678681"/>
              <a:gd name="connsiteY139" fmla="*/ 1315838 h 1352443"/>
              <a:gd name="connsiteX140" fmla="*/ 28042 w 10678681"/>
              <a:gd name="connsiteY140" fmla="*/ 1297822 h 1352443"/>
              <a:gd name="connsiteX141" fmla="*/ 0 w 10678681"/>
              <a:gd name="connsiteY141" fmla="*/ 1294612 h 1352443"/>
              <a:gd name="connsiteX142" fmla="*/ 0 w 10678681"/>
              <a:gd name="connsiteY142" fmla="*/ 0 h 1352443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62496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62496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62496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62496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62496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22314 w 10678681"/>
              <a:gd name="connsiteY18" fmla="*/ 33381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1838 w 10678681"/>
              <a:gd name="connsiteY63" fmla="*/ 1063226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1838 w 10678681"/>
              <a:gd name="connsiteY63" fmla="*/ 1063226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1838 w 10678681"/>
              <a:gd name="connsiteY63" fmla="*/ 1063226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720084 w 10678681"/>
              <a:gd name="connsiteY39" fmla="*/ 760750 h 1342734"/>
              <a:gd name="connsiteX40" fmla="*/ 7652907 w 10678681"/>
              <a:gd name="connsiteY40" fmla="*/ 783273 h 1342734"/>
              <a:gd name="connsiteX41" fmla="*/ 7606008 w 10678681"/>
              <a:gd name="connsiteY41" fmla="*/ 800717 h 1342734"/>
              <a:gd name="connsiteX42" fmla="*/ 7480223 w 10678681"/>
              <a:gd name="connsiteY42" fmla="*/ 856821 h 1342734"/>
              <a:gd name="connsiteX43" fmla="*/ 7356005 w 10678681"/>
              <a:gd name="connsiteY43" fmla="*/ 919462 h 1342734"/>
              <a:gd name="connsiteX44" fmla="*/ 7305396 w 10678681"/>
              <a:gd name="connsiteY44" fmla="*/ 986228 h 1342734"/>
              <a:gd name="connsiteX45" fmla="*/ 7266251 w 10678681"/>
              <a:gd name="connsiteY45" fmla="*/ 967864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1838 w 10678681"/>
              <a:gd name="connsiteY63" fmla="*/ 1063226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64919 w 10678681"/>
              <a:gd name="connsiteY89" fmla="*/ 1325507 h 1342734"/>
              <a:gd name="connsiteX90" fmla="*/ 4566586 w 10678681"/>
              <a:gd name="connsiteY90" fmla="*/ 1316963 h 1342734"/>
              <a:gd name="connsiteX91" fmla="*/ 4556303 w 10678681"/>
              <a:gd name="connsiteY91" fmla="*/ 1300262 h 1342734"/>
              <a:gd name="connsiteX92" fmla="*/ 4502358 w 10678681"/>
              <a:gd name="connsiteY92" fmla="*/ 1302558 h 1342734"/>
              <a:gd name="connsiteX93" fmla="*/ 4498919 w 10678681"/>
              <a:gd name="connsiteY93" fmla="*/ 1312115 h 1342734"/>
              <a:gd name="connsiteX94" fmla="*/ 4492075 w 10678681"/>
              <a:gd name="connsiteY94" fmla="*/ 1313357 h 1342734"/>
              <a:gd name="connsiteX95" fmla="*/ 4487466 w 10678681"/>
              <a:gd name="connsiteY95" fmla="*/ 1304102 h 1342734"/>
              <a:gd name="connsiteX96" fmla="*/ 4398292 w 10678681"/>
              <a:gd name="connsiteY96" fmla="*/ 1278410 h 1342734"/>
              <a:gd name="connsiteX97" fmla="*/ 4306088 w 10678681"/>
              <a:gd name="connsiteY97" fmla="*/ 1282512 h 1342734"/>
              <a:gd name="connsiteX98" fmla="*/ 4188995 w 10678681"/>
              <a:gd name="connsiteY98" fmla="*/ 1296718 h 1342734"/>
              <a:gd name="connsiteX99" fmla="*/ 4136582 w 10678681"/>
              <a:gd name="connsiteY99" fmla="*/ 1287687 h 1342734"/>
              <a:gd name="connsiteX100" fmla="*/ 4064614 w 10678681"/>
              <a:gd name="connsiteY100" fmla="*/ 1296118 h 1342734"/>
              <a:gd name="connsiteX101" fmla="*/ 3900948 w 10678681"/>
              <a:gd name="connsiteY101" fmla="*/ 1322156 h 1342734"/>
              <a:gd name="connsiteX102" fmla="*/ 3787890 w 10678681"/>
              <a:gd name="connsiteY102" fmla="*/ 1322164 h 1342734"/>
              <a:gd name="connsiteX103" fmla="*/ 3745993 w 10678681"/>
              <a:gd name="connsiteY103" fmla="*/ 1342630 h 1342734"/>
              <a:gd name="connsiteX104" fmla="*/ 3675785 w 10678681"/>
              <a:gd name="connsiteY104" fmla="*/ 1326802 h 1342734"/>
              <a:gd name="connsiteX105" fmla="*/ 3623856 w 10678681"/>
              <a:gd name="connsiteY105" fmla="*/ 1290804 h 1342734"/>
              <a:gd name="connsiteX106" fmla="*/ 3564933 w 10678681"/>
              <a:gd name="connsiteY106" fmla="*/ 1287147 h 1342734"/>
              <a:gd name="connsiteX107" fmla="*/ 3550537 w 10678681"/>
              <a:gd name="connsiteY107" fmla="*/ 1317552 h 1342734"/>
              <a:gd name="connsiteX108" fmla="*/ 3487736 w 10678681"/>
              <a:gd name="connsiteY108" fmla="*/ 1303493 h 1342734"/>
              <a:gd name="connsiteX109" fmla="*/ 3392548 w 10678681"/>
              <a:gd name="connsiteY109" fmla="*/ 1278741 h 1342734"/>
              <a:gd name="connsiteX110" fmla="*/ 3337466 w 10678681"/>
              <a:gd name="connsiteY110" fmla="*/ 1272537 h 1342734"/>
              <a:gd name="connsiteX111" fmla="*/ 3175981 w 10678681"/>
              <a:gd name="connsiteY111" fmla="*/ 1208973 h 1342734"/>
              <a:gd name="connsiteX112" fmla="*/ 3036856 w 10678681"/>
              <a:gd name="connsiteY112" fmla="*/ 1214383 h 1342734"/>
              <a:gd name="connsiteX113" fmla="*/ 2824973 w 10678681"/>
              <a:gd name="connsiteY113" fmla="*/ 1134864 h 1342734"/>
              <a:gd name="connsiteX114" fmla="*/ 2804398 w 10678681"/>
              <a:gd name="connsiteY114" fmla="*/ 1125556 h 1342734"/>
              <a:gd name="connsiteX115" fmla="*/ 2736109 w 10678681"/>
              <a:gd name="connsiteY115" fmla="*/ 1137717 h 1342734"/>
              <a:gd name="connsiteX116" fmla="*/ 2659096 w 10678681"/>
              <a:gd name="connsiteY116" fmla="*/ 1150294 h 1342734"/>
              <a:gd name="connsiteX117" fmla="*/ 2567088 w 10678681"/>
              <a:gd name="connsiteY117" fmla="*/ 1181781 h 1342734"/>
              <a:gd name="connsiteX118" fmla="*/ 2454501 w 10678681"/>
              <a:gd name="connsiteY118" fmla="*/ 1155455 h 1342734"/>
              <a:gd name="connsiteX119" fmla="*/ 2385161 w 10678681"/>
              <a:gd name="connsiteY119" fmla="*/ 1161312 h 1342734"/>
              <a:gd name="connsiteX120" fmla="*/ 2273361 w 10678681"/>
              <a:gd name="connsiteY120" fmla="*/ 1134090 h 1342734"/>
              <a:gd name="connsiteX121" fmla="*/ 2132003 w 10678681"/>
              <a:gd name="connsiteY121" fmla="*/ 1139225 h 1342734"/>
              <a:gd name="connsiteX122" fmla="*/ 2041224 w 10678681"/>
              <a:gd name="connsiteY122" fmla="*/ 1147536 h 1342734"/>
              <a:gd name="connsiteX123" fmla="*/ 2010157 w 10678681"/>
              <a:gd name="connsiteY123" fmla="*/ 1152767 h 1342734"/>
              <a:gd name="connsiteX124" fmla="*/ 1859213 w 10678681"/>
              <a:gd name="connsiteY124" fmla="*/ 1199540 h 1342734"/>
              <a:gd name="connsiteX125" fmla="*/ 1735877 w 10678681"/>
              <a:gd name="connsiteY125" fmla="*/ 1246527 h 1342734"/>
              <a:gd name="connsiteX126" fmla="*/ 1705069 w 10678681"/>
              <a:gd name="connsiteY126" fmla="*/ 1251989 h 1342734"/>
              <a:gd name="connsiteX127" fmla="*/ 1307888 w 10678681"/>
              <a:gd name="connsiteY127" fmla="*/ 1283156 h 1342734"/>
              <a:gd name="connsiteX128" fmla="*/ 1220734 w 10678681"/>
              <a:gd name="connsiteY128" fmla="*/ 1257811 h 1342734"/>
              <a:gd name="connsiteX129" fmla="*/ 1021737 w 10678681"/>
              <a:gd name="connsiteY129" fmla="*/ 1238739 h 1342734"/>
              <a:gd name="connsiteX130" fmla="*/ 959820 w 10678681"/>
              <a:gd name="connsiteY130" fmla="*/ 1275863 h 1342734"/>
              <a:gd name="connsiteX131" fmla="*/ 929137 w 10678681"/>
              <a:gd name="connsiteY131" fmla="*/ 1273957 h 1342734"/>
              <a:gd name="connsiteX132" fmla="*/ 878849 w 10678681"/>
              <a:gd name="connsiteY132" fmla="*/ 1266740 h 1342734"/>
              <a:gd name="connsiteX133" fmla="*/ 800667 w 10678681"/>
              <a:gd name="connsiteY133" fmla="*/ 1282041 h 1342734"/>
              <a:gd name="connsiteX134" fmla="*/ 644906 w 10678681"/>
              <a:gd name="connsiteY134" fmla="*/ 1273685 h 1342734"/>
              <a:gd name="connsiteX135" fmla="*/ 379869 w 10678681"/>
              <a:gd name="connsiteY135" fmla="*/ 1339165 h 1342734"/>
              <a:gd name="connsiteX136" fmla="*/ 137696 w 10678681"/>
              <a:gd name="connsiteY136" fmla="*/ 1319217 h 1342734"/>
              <a:gd name="connsiteX137" fmla="*/ 54250 w 10678681"/>
              <a:gd name="connsiteY137" fmla="*/ 1315838 h 1342734"/>
              <a:gd name="connsiteX138" fmla="*/ 28042 w 10678681"/>
              <a:gd name="connsiteY138" fmla="*/ 1297822 h 1342734"/>
              <a:gd name="connsiteX139" fmla="*/ 0 w 10678681"/>
              <a:gd name="connsiteY139" fmla="*/ 1294612 h 1342734"/>
              <a:gd name="connsiteX140" fmla="*/ 0 w 10678681"/>
              <a:gd name="connsiteY140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78184 w 10678681"/>
              <a:gd name="connsiteY87" fmla="*/ 1326745 h 1342734"/>
              <a:gd name="connsiteX88" fmla="*/ 4564919 w 10678681"/>
              <a:gd name="connsiteY88" fmla="*/ 1325507 h 1342734"/>
              <a:gd name="connsiteX89" fmla="*/ 4566586 w 10678681"/>
              <a:gd name="connsiteY89" fmla="*/ 1316963 h 1342734"/>
              <a:gd name="connsiteX90" fmla="*/ 4556303 w 10678681"/>
              <a:gd name="connsiteY90" fmla="*/ 1300262 h 1342734"/>
              <a:gd name="connsiteX91" fmla="*/ 4502358 w 10678681"/>
              <a:gd name="connsiteY91" fmla="*/ 1302558 h 1342734"/>
              <a:gd name="connsiteX92" fmla="*/ 4498919 w 10678681"/>
              <a:gd name="connsiteY92" fmla="*/ 1312115 h 1342734"/>
              <a:gd name="connsiteX93" fmla="*/ 4492075 w 10678681"/>
              <a:gd name="connsiteY93" fmla="*/ 1313357 h 1342734"/>
              <a:gd name="connsiteX94" fmla="*/ 4487466 w 10678681"/>
              <a:gd name="connsiteY94" fmla="*/ 1304102 h 1342734"/>
              <a:gd name="connsiteX95" fmla="*/ 4398292 w 10678681"/>
              <a:gd name="connsiteY95" fmla="*/ 1278410 h 1342734"/>
              <a:gd name="connsiteX96" fmla="*/ 4306088 w 10678681"/>
              <a:gd name="connsiteY96" fmla="*/ 1282512 h 1342734"/>
              <a:gd name="connsiteX97" fmla="*/ 4188995 w 10678681"/>
              <a:gd name="connsiteY97" fmla="*/ 1296718 h 1342734"/>
              <a:gd name="connsiteX98" fmla="*/ 4136582 w 10678681"/>
              <a:gd name="connsiteY98" fmla="*/ 1287687 h 1342734"/>
              <a:gd name="connsiteX99" fmla="*/ 4064614 w 10678681"/>
              <a:gd name="connsiteY99" fmla="*/ 1296118 h 1342734"/>
              <a:gd name="connsiteX100" fmla="*/ 3900948 w 10678681"/>
              <a:gd name="connsiteY100" fmla="*/ 1322156 h 1342734"/>
              <a:gd name="connsiteX101" fmla="*/ 3787890 w 10678681"/>
              <a:gd name="connsiteY101" fmla="*/ 1322164 h 1342734"/>
              <a:gd name="connsiteX102" fmla="*/ 3745993 w 10678681"/>
              <a:gd name="connsiteY102" fmla="*/ 1342630 h 1342734"/>
              <a:gd name="connsiteX103" fmla="*/ 3675785 w 10678681"/>
              <a:gd name="connsiteY103" fmla="*/ 1326802 h 1342734"/>
              <a:gd name="connsiteX104" fmla="*/ 3623856 w 10678681"/>
              <a:gd name="connsiteY104" fmla="*/ 1290804 h 1342734"/>
              <a:gd name="connsiteX105" fmla="*/ 3564933 w 10678681"/>
              <a:gd name="connsiteY105" fmla="*/ 1287147 h 1342734"/>
              <a:gd name="connsiteX106" fmla="*/ 3550537 w 10678681"/>
              <a:gd name="connsiteY106" fmla="*/ 1317552 h 1342734"/>
              <a:gd name="connsiteX107" fmla="*/ 3487736 w 10678681"/>
              <a:gd name="connsiteY107" fmla="*/ 1303493 h 1342734"/>
              <a:gd name="connsiteX108" fmla="*/ 3392548 w 10678681"/>
              <a:gd name="connsiteY108" fmla="*/ 1278741 h 1342734"/>
              <a:gd name="connsiteX109" fmla="*/ 3337466 w 10678681"/>
              <a:gd name="connsiteY109" fmla="*/ 1272537 h 1342734"/>
              <a:gd name="connsiteX110" fmla="*/ 3175981 w 10678681"/>
              <a:gd name="connsiteY110" fmla="*/ 1208973 h 1342734"/>
              <a:gd name="connsiteX111" fmla="*/ 3036856 w 10678681"/>
              <a:gd name="connsiteY111" fmla="*/ 1214383 h 1342734"/>
              <a:gd name="connsiteX112" fmla="*/ 2824973 w 10678681"/>
              <a:gd name="connsiteY112" fmla="*/ 1134864 h 1342734"/>
              <a:gd name="connsiteX113" fmla="*/ 2804398 w 10678681"/>
              <a:gd name="connsiteY113" fmla="*/ 1125556 h 1342734"/>
              <a:gd name="connsiteX114" fmla="*/ 2736109 w 10678681"/>
              <a:gd name="connsiteY114" fmla="*/ 1137717 h 1342734"/>
              <a:gd name="connsiteX115" fmla="*/ 2659096 w 10678681"/>
              <a:gd name="connsiteY115" fmla="*/ 1150294 h 1342734"/>
              <a:gd name="connsiteX116" fmla="*/ 2567088 w 10678681"/>
              <a:gd name="connsiteY116" fmla="*/ 1181781 h 1342734"/>
              <a:gd name="connsiteX117" fmla="*/ 2454501 w 10678681"/>
              <a:gd name="connsiteY117" fmla="*/ 1155455 h 1342734"/>
              <a:gd name="connsiteX118" fmla="*/ 2385161 w 10678681"/>
              <a:gd name="connsiteY118" fmla="*/ 1161312 h 1342734"/>
              <a:gd name="connsiteX119" fmla="*/ 2273361 w 10678681"/>
              <a:gd name="connsiteY119" fmla="*/ 1134090 h 1342734"/>
              <a:gd name="connsiteX120" fmla="*/ 2132003 w 10678681"/>
              <a:gd name="connsiteY120" fmla="*/ 1139225 h 1342734"/>
              <a:gd name="connsiteX121" fmla="*/ 2041224 w 10678681"/>
              <a:gd name="connsiteY121" fmla="*/ 1147536 h 1342734"/>
              <a:gd name="connsiteX122" fmla="*/ 2010157 w 10678681"/>
              <a:gd name="connsiteY122" fmla="*/ 1152767 h 1342734"/>
              <a:gd name="connsiteX123" fmla="*/ 1859213 w 10678681"/>
              <a:gd name="connsiteY123" fmla="*/ 1199540 h 1342734"/>
              <a:gd name="connsiteX124" fmla="*/ 1735877 w 10678681"/>
              <a:gd name="connsiteY124" fmla="*/ 1246527 h 1342734"/>
              <a:gd name="connsiteX125" fmla="*/ 1705069 w 10678681"/>
              <a:gd name="connsiteY125" fmla="*/ 1251989 h 1342734"/>
              <a:gd name="connsiteX126" fmla="*/ 1307888 w 10678681"/>
              <a:gd name="connsiteY126" fmla="*/ 1283156 h 1342734"/>
              <a:gd name="connsiteX127" fmla="*/ 1220734 w 10678681"/>
              <a:gd name="connsiteY127" fmla="*/ 1257811 h 1342734"/>
              <a:gd name="connsiteX128" fmla="*/ 1021737 w 10678681"/>
              <a:gd name="connsiteY128" fmla="*/ 1238739 h 1342734"/>
              <a:gd name="connsiteX129" fmla="*/ 959820 w 10678681"/>
              <a:gd name="connsiteY129" fmla="*/ 1275863 h 1342734"/>
              <a:gd name="connsiteX130" fmla="*/ 929137 w 10678681"/>
              <a:gd name="connsiteY130" fmla="*/ 1273957 h 1342734"/>
              <a:gd name="connsiteX131" fmla="*/ 878849 w 10678681"/>
              <a:gd name="connsiteY131" fmla="*/ 1266740 h 1342734"/>
              <a:gd name="connsiteX132" fmla="*/ 800667 w 10678681"/>
              <a:gd name="connsiteY132" fmla="*/ 1282041 h 1342734"/>
              <a:gd name="connsiteX133" fmla="*/ 644906 w 10678681"/>
              <a:gd name="connsiteY133" fmla="*/ 1273685 h 1342734"/>
              <a:gd name="connsiteX134" fmla="*/ 379869 w 10678681"/>
              <a:gd name="connsiteY134" fmla="*/ 1339165 h 1342734"/>
              <a:gd name="connsiteX135" fmla="*/ 137696 w 10678681"/>
              <a:gd name="connsiteY135" fmla="*/ 1319217 h 1342734"/>
              <a:gd name="connsiteX136" fmla="*/ 54250 w 10678681"/>
              <a:gd name="connsiteY136" fmla="*/ 1315838 h 1342734"/>
              <a:gd name="connsiteX137" fmla="*/ 28042 w 10678681"/>
              <a:gd name="connsiteY137" fmla="*/ 1297822 h 1342734"/>
              <a:gd name="connsiteX138" fmla="*/ 0 w 10678681"/>
              <a:gd name="connsiteY138" fmla="*/ 1294612 h 1342734"/>
              <a:gd name="connsiteX139" fmla="*/ 0 w 10678681"/>
              <a:gd name="connsiteY139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578184 w 10678681"/>
              <a:gd name="connsiteY86" fmla="*/ 1326745 h 1342734"/>
              <a:gd name="connsiteX87" fmla="*/ 4564919 w 10678681"/>
              <a:gd name="connsiteY87" fmla="*/ 1325507 h 1342734"/>
              <a:gd name="connsiteX88" fmla="*/ 4566586 w 10678681"/>
              <a:gd name="connsiteY88" fmla="*/ 1316963 h 1342734"/>
              <a:gd name="connsiteX89" fmla="*/ 4556303 w 10678681"/>
              <a:gd name="connsiteY89" fmla="*/ 1300262 h 1342734"/>
              <a:gd name="connsiteX90" fmla="*/ 4502358 w 10678681"/>
              <a:gd name="connsiteY90" fmla="*/ 1302558 h 1342734"/>
              <a:gd name="connsiteX91" fmla="*/ 4498919 w 10678681"/>
              <a:gd name="connsiteY91" fmla="*/ 1312115 h 1342734"/>
              <a:gd name="connsiteX92" fmla="*/ 4492075 w 10678681"/>
              <a:gd name="connsiteY92" fmla="*/ 1313357 h 1342734"/>
              <a:gd name="connsiteX93" fmla="*/ 4487466 w 10678681"/>
              <a:gd name="connsiteY93" fmla="*/ 1304102 h 1342734"/>
              <a:gd name="connsiteX94" fmla="*/ 4398292 w 10678681"/>
              <a:gd name="connsiteY94" fmla="*/ 1278410 h 1342734"/>
              <a:gd name="connsiteX95" fmla="*/ 4306088 w 10678681"/>
              <a:gd name="connsiteY95" fmla="*/ 1282512 h 1342734"/>
              <a:gd name="connsiteX96" fmla="*/ 4188995 w 10678681"/>
              <a:gd name="connsiteY96" fmla="*/ 1296718 h 1342734"/>
              <a:gd name="connsiteX97" fmla="*/ 4136582 w 10678681"/>
              <a:gd name="connsiteY97" fmla="*/ 1287687 h 1342734"/>
              <a:gd name="connsiteX98" fmla="*/ 4064614 w 10678681"/>
              <a:gd name="connsiteY98" fmla="*/ 1296118 h 1342734"/>
              <a:gd name="connsiteX99" fmla="*/ 3900948 w 10678681"/>
              <a:gd name="connsiteY99" fmla="*/ 1322156 h 1342734"/>
              <a:gd name="connsiteX100" fmla="*/ 3787890 w 10678681"/>
              <a:gd name="connsiteY100" fmla="*/ 1322164 h 1342734"/>
              <a:gd name="connsiteX101" fmla="*/ 3745993 w 10678681"/>
              <a:gd name="connsiteY101" fmla="*/ 1342630 h 1342734"/>
              <a:gd name="connsiteX102" fmla="*/ 3675785 w 10678681"/>
              <a:gd name="connsiteY102" fmla="*/ 1326802 h 1342734"/>
              <a:gd name="connsiteX103" fmla="*/ 3623856 w 10678681"/>
              <a:gd name="connsiteY103" fmla="*/ 1290804 h 1342734"/>
              <a:gd name="connsiteX104" fmla="*/ 3564933 w 10678681"/>
              <a:gd name="connsiteY104" fmla="*/ 1287147 h 1342734"/>
              <a:gd name="connsiteX105" fmla="*/ 3550537 w 10678681"/>
              <a:gd name="connsiteY105" fmla="*/ 1317552 h 1342734"/>
              <a:gd name="connsiteX106" fmla="*/ 3487736 w 10678681"/>
              <a:gd name="connsiteY106" fmla="*/ 1303493 h 1342734"/>
              <a:gd name="connsiteX107" fmla="*/ 3392548 w 10678681"/>
              <a:gd name="connsiteY107" fmla="*/ 1278741 h 1342734"/>
              <a:gd name="connsiteX108" fmla="*/ 3337466 w 10678681"/>
              <a:gd name="connsiteY108" fmla="*/ 1272537 h 1342734"/>
              <a:gd name="connsiteX109" fmla="*/ 3175981 w 10678681"/>
              <a:gd name="connsiteY109" fmla="*/ 1208973 h 1342734"/>
              <a:gd name="connsiteX110" fmla="*/ 3036856 w 10678681"/>
              <a:gd name="connsiteY110" fmla="*/ 1214383 h 1342734"/>
              <a:gd name="connsiteX111" fmla="*/ 2824973 w 10678681"/>
              <a:gd name="connsiteY111" fmla="*/ 1134864 h 1342734"/>
              <a:gd name="connsiteX112" fmla="*/ 2804398 w 10678681"/>
              <a:gd name="connsiteY112" fmla="*/ 1125556 h 1342734"/>
              <a:gd name="connsiteX113" fmla="*/ 2736109 w 10678681"/>
              <a:gd name="connsiteY113" fmla="*/ 1137717 h 1342734"/>
              <a:gd name="connsiteX114" fmla="*/ 2659096 w 10678681"/>
              <a:gd name="connsiteY114" fmla="*/ 1150294 h 1342734"/>
              <a:gd name="connsiteX115" fmla="*/ 2567088 w 10678681"/>
              <a:gd name="connsiteY115" fmla="*/ 1181781 h 1342734"/>
              <a:gd name="connsiteX116" fmla="*/ 2454501 w 10678681"/>
              <a:gd name="connsiteY116" fmla="*/ 1155455 h 1342734"/>
              <a:gd name="connsiteX117" fmla="*/ 2385161 w 10678681"/>
              <a:gd name="connsiteY117" fmla="*/ 1161312 h 1342734"/>
              <a:gd name="connsiteX118" fmla="*/ 2273361 w 10678681"/>
              <a:gd name="connsiteY118" fmla="*/ 1134090 h 1342734"/>
              <a:gd name="connsiteX119" fmla="*/ 2132003 w 10678681"/>
              <a:gd name="connsiteY119" fmla="*/ 1139225 h 1342734"/>
              <a:gd name="connsiteX120" fmla="*/ 2041224 w 10678681"/>
              <a:gd name="connsiteY120" fmla="*/ 1147536 h 1342734"/>
              <a:gd name="connsiteX121" fmla="*/ 2010157 w 10678681"/>
              <a:gd name="connsiteY121" fmla="*/ 1152767 h 1342734"/>
              <a:gd name="connsiteX122" fmla="*/ 1859213 w 10678681"/>
              <a:gd name="connsiteY122" fmla="*/ 1199540 h 1342734"/>
              <a:gd name="connsiteX123" fmla="*/ 1735877 w 10678681"/>
              <a:gd name="connsiteY123" fmla="*/ 1246527 h 1342734"/>
              <a:gd name="connsiteX124" fmla="*/ 1705069 w 10678681"/>
              <a:gd name="connsiteY124" fmla="*/ 1251989 h 1342734"/>
              <a:gd name="connsiteX125" fmla="*/ 1307888 w 10678681"/>
              <a:gd name="connsiteY125" fmla="*/ 1283156 h 1342734"/>
              <a:gd name="connsiteX126" fmla="*/ 1220734 w 10678681"/>
              <a:gd name="connsiteY126" fmla="*/ 1257811 h 1342734"/>
              <a:gd name="connsiteX127" fmla="*/ 1021737 w 10678681"/>
              <a:gd name="connsiteY127" fmla="*/ 1238739 h 1342734"/>
              <a:gd name="connsiteX128" fmla="*/ 959820 w 10678681"/>
              <a:gd name="connsiteY128" fmla="*/ 1275863 h 1342734"/>
              <a:gd name="connsiteX129" fmla="*/ 929137 w 10678681"/>
              <a:gd name="connsiteY129" fmla="*/ 1273957 h 1342734"/>
              <a:gd name="connsiteX130" fmla="*/ 878849 w 10678681"/>
              <a:gd name="connsiteY130" fmla="*/ 1266740 h 1342734"/>
              <a:gd name="connsiteX131" fmla="*/ 800667 w 10678681"/>
              <a:gd name="connsiteY131" fmla="*/ 1282041 h 1342734"/>
              <a:gd name="connsiteX132" fmla="*/ 644906 w 10678681"/>
              <a:gd name="connsiteY132" fmla="*/ 1273685 h 1342734"/>
              <a:gd name="connsiteX133" fmla="*/ 379869 w 10678681"/>
              <a:gd name="connsiteY133" fmla="*/ 1339165 h 1342734"/>
              <a:gd name="connsiteX134" fmla="*/ 137696 w 10678681"/>
              <a:gd name="connsiteY134" fmla="*/ 1319217 h 1342734"/>
              <a:gd name="connsiteX135" fmla="*/ 54250 w 10678681"/>
              <a:gd name="connsiteY135" fmla="*/ 1315838 h 1342734"/>
              <a:gd name="connsiteX136" fmla="*/ 28042 w 10678681"/>
              <a:gd name="connsiteY136" fmla="*/ 1297822 h 1342734"/>
              <a:gd name="connsiteX137" fmla="*/ 0 w 10678681"/>
              <a:gd name="connsiteY137" fmla="*/ 1294612 h 1342734"/>
              <a:gd name="connsiteX138" fmla="*/ 0 w 10678681"/>
              <a:gd name="connsiteY138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578184 w 10678681"/>
              <a:gd name="connsiteY85" fmla="*/ 1326745 h 1342734"/>
              <a:gd name="connsiteX86" fmla="*/ 4564919 w 10678681"/>
              <a:gd name="connsiteY86" fmla="*/ 1325507 h 1342734"/>
              <a:gd name="connsiteX87" fmla="*/ 4566586 w 10678681"/>
              <a:gd name="connsiteY87" fmla="*/ 1316963 h 1342734"/>
              <a:gd name="connsiteX88" fmla="*/ 4556303 w 10678681"/>
              <a:gd name="connsiteY88" fmla="*/ 1300262 h 1342734"/>
              <a:gd name="connsiteX89" fmla="*/ 4502358 w 10678681"/>
              <a:gd name="connsiteY89" fmla="*/ 1302558 h 1342734"/>
              <a:gd name="connsiteX90" fmla="*/ 4498919 w 10678681"/>
              <a:gd name="connsiteY90" fmla="*/ 1312115 h 1342734"/>
              <a:gd name="connsiteX91" fmla="*/ 4492075 w 10678681"/>
              <a:gd name="connsiteY91" fmla="*/ 1313357 h 1342734"/>
              <a:gd name="connsiteX92" fmla="*/ 4487466 w 10678681"/>
              <a:gd name="connsiteY92" fmla="*/ 1304102 h 1342734"/>
              <a:gd name="connsiteX93" fmla="*/ 4398292 w 10678681"/>
              <a:gd name="connsiteY93" fmla="*/ 1278410 h 1342734"/>
              <a:gd name="connsiteX94" fmla="*/ 4306088 w 10678681"/>
              <a:gd name="connsiteY94" fmla="*/ 1282512 h 1342734"/>
              <a:gd name="connsiteX95" fmla="*/ 4188995 w 10678681"/>
              <a:gd name="connsiteY95" fmla="*/ 1296718 h 1342734"/>
              <a:gd name="connsiteX96" fmla="*/ 4136582 w 10678681"/>
              <a:gd name="connsiteY96" fmla="*/ 1287687 h 1342734"/>
              <a:gd name="connsiteX97" fmla="*/ 4064614 w 10678681"/>
              <a:gd name="connsiteY97" fmla="*/ 1296118 h 1342734"/>
              <a:gd name="connsiteX98" fmla="*/ 3900948 w 10678681"/>
              <a:gd name="connsiteY98" fmla="*/ 1322156 h 1342734"/>
              <a:gd name="connsiteX99" fmla="*/ 3787890 w 10678681"/>
              <a:gd name="connsiteY99" fmla="*/ 1322164 h 1342734"/>
              <a:gd name="connsiteX100" fmla="*/ 3745993 w 10678681"/>
              <a:gd name="connsiteY100" fmla="*/ 1342630 h 1342734"/>
              <a:gd name="connsiteX101" fmla="*/ 3675785 w 10678681"/>
              <a:gd name="connsiteY101" fmla="*/ 1326802 h 1342734"/>
              <a:gd name="connsiteX102" fmla="*/ 3623856 w 10678681"/>
              <a:gd name="connsiteY102" fmla="*/ 1290804 h 1342734"/>
              <a:gd name="connsiteX103" fmla="*/ 3564933 w 10678681"/>
              <a:gd name="connsiteY103" fmla="*/ 1287147 h 1342734"/>
              <a:gd name="connsiteX104" fmla="*/ 3550537 w 10678681"/>
              <a:gd name="connsiteY104" fmla="*/ 1317552 h 1342734"/>
              <a:gd name="connsiteX105" fmla="*/ 3487736 w 10678681"/>
              <a:gd name="connsiteY105" fmla="*/ 1303493 h 1342734"/>
              <a:gd name="connsiteX106" fmla="*/ 3392548 w 10678681"/>
              <a:gd name="connsiteY106" fmla="*/ 1278741 h 1342734"/>
              <a:gd name="connsiteX107" fmla="*/ 3337466 w 10678681"/>
              <a:gd name="connsiteY107" fmla="*/ 1272537 h 1342734"/>
              <a:gd name="connsiteX108" fmla="*/ 3175981 w 10678681"/>
              <a:gd name="connsiteY108" fmla="*/ 1208973 h 1342734"/>
              <a:gd name="connsiteX109" fmla="*/ 3036856 w 10678681"/>
              <a:gd name="connsiteY109" fmla="*/ 1214383 h 1342734"/>
              <a:gd name="connsiteX110" fmla="*/ 2824973 w 10678681"/>
              <a:gd name="connsiteY110" fmla="*/ 1134864 h 1342734"/>
              <a:gd name="connsiteX111" fmla="*/ 2804398 w 10678681"/>
              <a:gd name="connsiteY111" fmla="*/ 1125556 h 1342734"/>
              <a:gd name="connsiteX112" fmla="*/ 2736109 w 10678681"/>
              <a:gd name="connsiteY112" fmla="*/ 1137717 h 1342734"/>
              <a:gd name="connsiteX113" fmla="*/ 2659096 w 10678681"/>
              <a:gd name="connsiteY113" fmla="*/ 1150294 h 1342734"/>
              <a:gd name="connsiteX114" fmla="*/ 2567088 w 10678681"/>
              <a:gd name="connsiteY114" fmla="*/ 1181781 h 1342734"/>
              <a:gd name="connsiteX115" fmla="*/ 2454501 w 10678681"/>
              <a:gd name="connsiteY115" fmla="*/ 1155455 h 1342734"/>
              <a:gd name="connsiteX116" fmla="*/ 2385161 w 10678681"/>
              <a:gd name="connsiteY116" fmla="*/ 1161312 h 1342734"/>
              <a:gd name="connsiteX117" fmla="*/ 2273361 w 10678681"/>
              <a:gd name="connsiteY117" fmla="*/ 1134090 h 1342734"/>
              <a:gd name="connsiteX118" fmla="*/ 2132003 w 10678681"/>
              <a:gd name="connsiteY118" fmla="*/ 1139225 h 1342734"/>
              <a:gd name="connsiteX119" fmla="*/ 2041224 w 10678681"/>
              <a:gd name="connsiteY119" fmla="*/ 1147536 h 1342734"/>
              <a:gd name="connsiteX120" fmla="*/ 2010157 w 10678681"/>
              <a:gd name="connsiteY120" fmla="*/ 1152767 h 1342734"/>
              <a:gd name="connsiteX121" fmla="*/ 1859213 w 10678681"/>
              <a:gd name="connsiteY121" fmla="*/ 1199540 h 1342734"/>
              <a:gd name="connsiteX122" fmla="*/ 1735877 w 10678681"/>
              <a:gd name="connsiteY122" fmla="*/ 1246527 h 1342734"/>
              <a:gd name="connsiteX123" fmla="*/ 1705069 w 10678681"/>
              <a:gd name="connsiteY123" fmla="*/ 1251989 h 1342734"/>
              <a:gd name="connsiteX124" fmla="*/ 1307888 w 10678681"/>
              <a:gd name="connsiteY124" fmla="*/ 1283156 h 1342734"/>
              <a:gd name="connsiteX125" fmla="*/ 1220734 w 10678681"/>
              <a:gd name="connsiteY125" fmla="*/ 1257811 h 1342734"/>
              <a:gd name="connsiteX126" fmla="*/ 1021737 w 10678681"/>
              <a:gd name="connsiteY126" fmla="*/ 1238739 h 1342734"/>
              <a:gd name="connsiteX127" fmla="*/ 959820 w 10678681"/>
              <a:gd name="connsiteY127" fmla="*/ 1275863 h 1342734"/>
              <a:gd name="connsiteX128" fmla="*/ 929137 w 10678681"/>
              <a:gd name="connsiteY128" fmla="*/ 1273957 h 1342734"/>
              <a:gd name="connsiteX129" fmla="*/ 878849 w 10678681"/>
              <a:gd name="connsiteY129" fmla="*/ 1266740 h 1342734"/>
              <a:gd name="connsiteX130" fmla="*/ 800667 w 10678681"/>
              <a:gd name="connsiteY130" fmla="*/ 1282041 h 1342734"/>
              <a:gd name="connsiteX131" fmla="*/ 644906 w 10678681"/>
              <a:gd name="connsiteY131" fmla="*/ 1273685 h 1342734"/>
              <a:gd name="connsiteX132" fmla="*/ 379869 w 10678681"/>
              <a:gd name="connsiteY132" fmla="*/ 1339165 h 1342734"/>
              <a:gd name="connsiteX133" fmla="*/ 137696 w 10678681"/>
              <a:gd name="connsiteY133" fmla="*/ 1319217 h 1342734"/>
              <a:gd name="connsiteX134" fmla="*/ 54250 w 10678681"/>
              <a:gd name="connsiteY134" fmla="*/ 1315838 h 1342734"/>
              <a:gd name="connsiteX135" fmla="*/ 28042 w 10678681"/>
              <a:gd name="connsiteY135" fmla="*/ 1297822 h 1342734"/>
              <a:gd name="connsiteX136" fmla="*/ 0 w 10678681"/>
              <a:gd name="connsiteY136" fmla="*/ 1294612 h 1342734"/>
              <a:gd name="connsiteX137" fmla="*/ 0 w 10678681"/>
              <a:gd name="connsiteY137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17473 w 10678681"/>
              <a:gd name="connsiteY85" fmla="*/ 1296467 h 1342734"/>
              <a:gd name="connsiteX86" fmla="*/ 4564919 w 10678681"/>
              <a:gd name="connsiteY86" fmla="*/ 1325507 h 1342734"/>
              <a:gd name="connsiteX87" fmla="*/ 4566586 w 10678681"/>
              <a:gd name="connsiteY87" fmla="*/ 1316963 h 1342734"/>
              <a:gd name="connsiteX88" fmla="*/ 4556303 w 10678681"/>
              <a:gd name="connsiteY88" fmla="*/ 1300262 h 1342734"/>
              <a:gd name="connsiteX89" fmla="*/ 4502358 w 10678681"/>
              <a:gd name="connsiteY89" fmla="*/ 1302558 h 1342734"/>
              <a:gd name="connsiteX90" fmla="*/ 4498919 w 10678681"/>
              <a:gd name="connsiteY90" fmla="*/ 1312115 h 1342734"/>
              <a:gd name="connsiteX91" fmla="*/ 4492075 w 10678681"/>
              <a:gd name="connsiteY91" fmla="*/ 1313357 h 1342734"/>
              <a:gd name="connsiteX92" fmla="*/ 4487466 w 10678681"/>
              <a:gd name="connsiteY92" fmla="*/ 1304102 h 1342734"/>
              <a:gd name="connsiteX93" fmla="*/ 4398292 w 10678681"/>
              <a:gd name="connsiteY93" fmla="*/ 1278410 h 1342734"/>
              <a:gd name="connsiteX94" fmla="*/ 4306088 w 10678681"/>
              <a:gd name="connsiteY94" fmla="*/ 1282512 h 1342734"/>
              <a:gd name="connsiteX95" fmla="*/ 4188995 w 10678681"/>
              <a:gd name="connsiteY95" fmla="*/ 1296718 h 1342734"/>
              <a:gd name="connsiteX96" fmla="*/ 4136582 w 10678681"/>
              <a:gd name="connsiteY96" fmla="*/ 1287687 h 1342734"/>
              <a:gd name="connsiteX97" fmla="*/ 4064614 w 10678681"/>
              <a:gd name="connsiteY97" fmla="*/ 1296118 h 1342734"/>
              <a:gd name="connsiteX98" fmla="*/ 3900948 w 10678681"/>
              <a:gd name="connsiteY98" fmla="*/ 1322156 h 1342734"/>
              <a:gd name="connsiteX99" fmla="*/ 3787890 w 10678681"/>
              <a:gd name="connsiteY99" fmla="*/ 1322164 h 1342734"/>
              <a:gd name="connsiteX100" fmla="*/ 3745993 w 10678681"/>
              <a:gd name="connsiteY100" fmla="*/ 1342630 h 1342734"/>
              <a:gd name="connsiteX101" fmla="*/ 3675785 w 10678681"/>
              <a:gd name="connsiteY101" fmla="*/ 1326802 h 1342734"/>
              <a:gd name="connsiteX102" fmla="*/ 3623856 w 10678681"/>
              <a:gd name="connsiteY102" fmla="*/ 1290804 h 1342734"/>
              <a:gd name="connsiteX103" fmla="*/ 3564933 w 10678681"/>
              <a:gd name="connsiteY103" fmla="*/ 1287147 h 1342734"/>
              <a:gd name="connsiteX104" fmla="*/ 3550537 w 10678681"/>
              <a:gd name="connsiteY104" fmla="*/ 1317552 h 1342734"/>
              <a:gd name="connsiteX105" fmla="*/ 3487736 w 10678681"/>
              <a:gd name="connsiteY105" fmla="*/ 1303493 h 1342734"/>
              <a:gd name="connsiteX106" fmla="*/ 3392548 w 10678681"/>
              <a:gd name="connsiteY106" fmla="*/ 1278741 h 1342734"/>
              <a:gd name="connsiteX107" fmla="*/ 3337466 w 10678681"/>
              <a:gd name="connsiteY107" fmla="*/ 1272537 h 1342734"/>
              <a:gd name="connsiteX108" fmla="*/ 3175981 w 10678681"/>
              <a:gd name="connsiteY108" fmla="*/ 1208973 h 1342734"/>
              <a:gd name="connsiteX109" fmla="*/ 3036856 w 10678681"/>
              <a:gd name="connsiteY109" fmla="*/ 1214383 h 1342734"/>
              <a:gd name="connsiteX110" fmla="*/ 2824973 w 10678681"/>
              <a:gd name="connsiteY110" fmla="*/ 1134864 h 1342734"/>
              <a:gd name="connsiteX111" fmla="*/ 2804398 w 10678681"/>
              <a:gd name="connsiteY111" fmla="*/ 1125556 h 1342734"/>
              <a:gd name="connsiteX112" fmla="*/ 2736109 w 10678681"/>
              <a:gd name="connsiteY112" fmla="*/ 1137717 h 1342734"/>
              <a:gd name="connsiteX113" fmla="*/ 2659096 w 10678681"/>
              <a:gd name="connsiteY113" fmla="*/ 1150294 h 1342734"/>
              <a:gd name="connsiteX114" fmla="*/ 2567088 w 10678681"/>
              <a:gd name="connsiteY114" fmla="*/ 1181781 h 1342734"/>
              <a:gd name="connsiteX115" fmla="*/ 2454501 w 10678681"/>
              <a:gd name="connsiteY115" fmla="*/ 1155455 h 1342734"/>
              <a:gd name="connsiteX116" fmla="*/ 2385161 w 10678681"/>
              <a:gd name="connsiteY116" fmla="*/ 1161312 h 1342734"/>
              <a:gd name="connsiteX117" fmla="*/ 2273361 w 10678681"/>
              <a:gd name="connsiteY117" fmla="*/ 1134090 h 1342734"/>
              <a:gd name="connsiteX118" fmla="*/ 2132003 w 10678681"/>
              <a:gd name="connsiteY118" fmla="*/ 1139225 h 1342734"/>
              <a:gd name="connsiteX119" fmla="*/ 2041224 w 10678681"/>
              <a:gd name="connsiteY119" fmla="*/ 1147536 h 1342734"/>
              <a:gd name="connsiteX120" fmla="*/ 2010157 w 10678681"/>
              <a:gd name="connsiteY120" fmla="*/ 1152767 h 1342734"/>
              <a:gd name="connsiteX121" fmla="*/ 1859213 w 10678681"/>
              <a:gd name="connsiteY121" fmla="*/ 1199540 h 1342734"/>
              <a:gd name="connsiteX122" fmla="*/ 1735877 w 10678681"/>
              <a:gd name="connsiteY122" fmla="*/ 1246527 h 1342734"/>
              <a:gd name="connsiteX123" fmla="*/ 1705069 w 10678681"/>
              <a:gd name="connsiteY123" fmla="*/ 1251989 h 1342734"/>
              <a:gd name="connsiteX124" fmla="*/ 1307888 w 10678681"/>
              <a:gd name="connsiteY124" fmla="*/ 1283156 h 1342734"/>
              <a:gd name="connsiteX125" fmla="*/ 1220734 w 10678681"/>
              <a:gd name="connsiteY125" fmla="*/ 1257811 h 1342734"/>
              <a:gd name="connsiteX126" fmla="*/ 1021737 w 10678681"/>
              <a:gd name="connsiteY126" fmla="*/ 1238739 h 1342734"/>
              <a:gd name="connsiteX127" fmla="*/ 959820 w 10678681"/>
              <a:gd name="connsiteY127" fmla="*/ 1275863 h 1342734"/>
              <a:gd name="connsiteX128" fmla="*/ 929137 w 10678681"/>
              <a:gd name="connsiteY128" fmla="*/ 1273957 h 1342734"/>
              <a:gd name="connsiteX129" fmla="*/ 878849 w 10678681"/>
              <a:gd name="connsiteY129" fmla="*/ 1266740 h 1342734"/>
              <a:gd name="connsiteX130" fmla="*/ 800667 w 10678681"/>
              <a:gd name="connsiteY130" fmla="*/ 1282041 h 1342734"/>
              <a:gd name="connsiteX131" fmla="*/ 644906 w 10678681"/>
              <a:gd name="connsiteY131" fmla="*/ 1273685 h 1342734"/>
              <a:gd name="connsiteX132" fmla="*/ 379869 w 10678681"/>
              <a:gd name="connsiteY132" fmla="*/ 1339165 h 1342734"/>
              <a:gd name="connsiteX133" fmla="*/ 137696 w 10678681"/>
              <a:gd name="connsiteY133" fmla="*/ 1319217 h 1342734"/>
              <a:gd name="connsiteX134" fmla="*/ 54250 w 10678681"/>
              <a:gd name="connsiteY134" fmla="*/ 1315838 h 1342734"/>
              <a:gd name="connsiteX135" fmla="*/ 28042 w 10678681"/>
              <a:gd name="connsiteY135" fmla="*/ 1297822 h 1342734"/>
              <a:gd name="connsiteX136" fmla="*/ 0 w 10678681"/>
              <a:gd name="connsiteY136" fmla="*/ 1294612 h 1342734"/>
              <a:gd name="connsiteX137" fmla="*/ 0 w 10678681"/>
              <a:gd name="connsiteY137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86475 w 10678681"/>
              <a:gd name="connsiteY78" fmla="*/ 1257028 h 1342734"/>
              <a:gd name="connsiteX79" fmla="*/ 5126038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705069 w 10678681"/>
              <a:gd name="connsiteY122" fmla="*/ 1251989 h 1342734"/>
              <a:gd name="connsiteX123" fmla="*/ 1307888 w 10678681"/>
              <a:gd name="connsiteY123" fmla="*/ 1283156 h 1342734"/>
              <a:gd name="connsiteX124" fmla="*/ 1220734 w 10678681"/>
              <a:gd name="connsiteY124" fmla="*/ 1257811 h 1342734"/>
              <a:gd name="connsiteX125" fmla="*/ 1021737 w 10678681"/>
              <a:gd name="connsiteY125" fmla="*/ 1238739 h 1342734"/>
              <a:gd name="connsiteX126" fmla="*/ 959820 w 10678681"/>
              <a:gd name="connsiteY126" fmla="*/ 1275863 h 1342734"/>
              <a:gd name="connsiteX127" fmla="*/ 929137 w 10678681"/>
              <a:gd name="connsiteY127" fmla="*/ 1273957 h 1342734"/>
              <a:gd name="connsiteX128" fmla="*/ 878849 w 10678681"/>
              <a:gd name="connsiteY128" fmla="*/ 1266740 h 1342734"/>
              <a:gd name="connsiteX129" fmla="*/ 800667 w 10678681"/>
              <a:gd name="connsiteY129" fmla="*/ 1282041 h 1342734"/>
              <a:gd name="connsiteX130" fmla="*/ 644906 w 10678681"/>
              <a:gd name="connsiteY130" fmla="*/ 1273685 h 1342734"/>
              <a:gd name="connsiteX131" fmla="*/ 379869 w 10678681"/>
              <a:gd name="connsiteY131" fmla="*/ 1339165 h 1342734"/>
              <a:gd name="connsiteX132" fmla="*/ 137696 w 10678681"/>
              <a:gd name="connsiteY132" fmla="*/ 1319217 h 1342734"/>
              <a:gd name="connsiteX133" fmla="*/ 54250 w 10678681"/>
              <a:gd name="connsiteY133" fmla="*/ 1315838 h 1342734"/>
              <a:gd name="connsiteX134" fmla="*/ 28042 w 10678681"/>
              <a:gd name="connsiteY134" fmla="*/ 1297822 h 1342734"/>
              <a:gd name="connsiteX135" fmla="*/ 0 w 10678681"/>
              <a:gd name="connsiteY135" fmla="*/ 1294612 h 1342734"/>
              <a:gd name="connsiteX136" fmla="*/ 0 w 10678681"/>
              <a:gd name="connsiteY136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86475 w 10678681"/>
              <a:gd name="connsiteY78" fmla="*/ 1257028 h 1342734"/>
              <a:gd name="connsiteX79" fmla="*/ 5103589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705069 w 10678681"/>
              <a:gd name="connsiteY122" fmla="*/ 1251989 h 1342734"/>
              <a:gd name="connsiteX123" fmla="*/ 1307888 w 10678681"/>
              <a:gd name="connsiteY123" fmla="*/ 1283156 h 1342734"/>
              <a:gd name="connsiteX124" fmla="*/ 1220734 w 10678681"/>
              <a:gd name="connsiteY124" fmla="*/ 1257811 h 1342734"/>
              <a:gd name="connsiteX125" fmla="*/ 1021737 w 10678681"/>
              <a:gd name="connsiteY125" fmla="*/ 1238739 h 1342734"/>
              <a:gd name="connsiteX126" fmla="*/ 959820 w 10678681"/>
              <a:gd name="connsiteY126" fmla="*/ 1275863 h 1342734"/>
              <a:gd name="connsiteX127" fmla="*/ 929137 w 10678681"/>
              <a:gd name="connsiteY127" fmla="*/ 1273957 h 1342734"/>
              <a:gd name="connsiteX128" fmla="*/ 878849 w 10678681"/>
              <a:gd name="connsiteY128" fmla="*/ 1266740 h 1342734"/>
              <a:gd name="connsiteX129" fmla="*/ 800667 w 10678681"/>
              <a:gd name="connsiteY129" fmla="*/ 1282041 h 1342734"/>
              <a:gd name="connsiteX130" fmla="*/ 644906 w 10678681"/>
              <a:gd name="connsiteY130" fmla="*/ 1273685 h 1342734"/>
              <a:gd name="connsiteX131" fmla="*/ 379869 w 10678681"/>
              <a:gd name="connsiteY131" fmla="*/ 1339165 h 1342734"/>
              <a:gd name="connsiteX132" fmla="*/ 137696 w 10678681"/>
              <a:gd name="connsiteY132" fmla="*/ 1319217 h 1342734"/>
              <a:gd name="connsiteX133" fmla="*/ 54250 w 10678681"/>
              <a:gd name="connsiteY133" fmla="*/ 1315838 h 1342734"/>
              <a:gd name="connsiteX134" fmla="*/ 28042 w 10678681"/>
              <a:gd name="connsiteY134" fmla="*/ 1297822 h 1342734"/>
              <a:gd name="connsiteX135" fmla="*/ 0 w 10678681"/>
              <a:gd name="connsiteY135" fmla="*/ 1294612 h 1342734"/>
              <a:gd name="connsiteX136" fmla="*/ 0 w 10678681"/>
              <a:gd name="connsiteY136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64025 w 10678681"/>
              <a:gd name="connsiteY78" fmla="*/ 1257028 h 1342734"/>
              <a:gd name="connsiteX79" fmla="*/ 5103589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705069 w 10678681"/>
              <a:gd name="connsiteY122" fmla="*/ 1251989 h 1342734"/>
              <a:gd name="connsiteX123" fmla="*/ 1307888 w 10678681"/>
              <a:gd name="connsiteY123" fmla="*/ 1283156 h 1342734"/>
              <a:gd name="connsiteX124" fmla="*/ 1220734 w 10678681"/>
              <a:gd name="connsiteY124" fmla="*/ 1257811 h 1342734"/>
              <a:gd name="connsiteX125" fmla="*/ 1021737 w 10678681"/>
              <a:gd name="connsiteY125" fmla="*/ 1238739 h 1342734"/>
              <a:gd name="connsiteX126" fmla="*/ 959820 w 10678681"/>
              <a:gd name="connsiteY126" fmla="*/ 1275863 h 1342734"/>
              <a:gd name="connsiteX127" fmla="*/ 929137 w 10678681"/>
              <a:gd name="connsiteY127" fmla="*/ 1273957 h 1342734"/>
              <a:gd name="connsiteX128" fmla="*/ 878849 w 10678681"/>
              <a:gd name="connsiteY128" fmla="*/ 1266740 h 1342734"/>
              <a:gd name="connsiteX129" fmla="*/ 800667 w 10678681"/>
              <a:gd name="connsiteY129" fmla="*/ 1282041 h 1342734"/>
              <a:gd name="connsiteX130" fmla="*/ 644906 w 10678681"/>
              <a:gd name="connsiteY130" fmla="*/ 1273685 h 1342734"/>
              <a:gd name="connsiteX131" fmla="*/ 379869 w 10678681"/>
              <a:gd name="connsiteY131" fmla="*/ 1339165 h 1342734"/>
              <a:gd name="connsiteX132" fmla="*/ 137696 w 10678681"/>
              <a:gd name="connsiteY132" fmla="*/ 1319217 h 1342734"/>
              <a:gd name="connsiteX133" fmla="*/ 54250 w 10678681"/>
              <a:gd name="connsiteY133" fmla="*/ 1315838 h 1342734"/>
              <a:gd name="connsiteX134" fmla="*/ 28042 w 10678681"/>
              <a:gd name="connsiteY134" fmla="*/ 1297822 h 1342734"/>
              <a:gd name="connsiteX135" fmla="*/ 0 w 10678681"/>
              <a:gd name="connsiteY135" fmla="*/ 1294612 h 1342734"/>
              <a:gd name="connsiteX136" fmla="*/ 0 w 10678681"/>
              <a:gd name="connsiteY136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64025 w 10678681"/>
              <a:gd name="connsiteY78" fmla="*/ 1257028 h 1342734"/>
              <a:gd name="connsiteX79" fmla="*/ 5103589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705069 w 10678681"/>
              <a:gd name="connsiteY122" fmla="*/ 1251989 h 1342734"/>
              <a:gd name="connsiteX123" fmla="*/ 1307888 w 10678681"/>
              <a:gd name="connsiteY123" fmla="*/ 1283156 h 1342734"/>
              <a:gd name="connsiteX124" fmla="*/ 1021737 w 10678681"/>
              <a:gd name="connsiteY124" fmla="*/ 1238739 h 1342734"/>
              <a:gd name="connsiteX125" fmla="*/ 959820 w 10678681"/>
              <a:gd name="connsiteY125" fmla="*/ 1275863 h 1342734"/>
              <a:gd name="connsiteX126" fmla="*/ 929137 w 10678681"/>
              <a:gd name="connsiteY126" fmla="*/ 1273957 h 1342734"/>
              <a:gd name="connsiteX127" fmla="*/ 878849 w 10678681"/>
              <a:gd name="connsiteY127" fmla="*/ 1266740 h 1342734"/>
              <a:gd name="connsiteX128" fmla="*/ 800667 w 10678681"/>
              <a:gd name="connsiteY128" fmla="*/ 1282041 h 1342734"/>
              <a:gd name="connsiteX129" fmla="*/ 644906 w 10678681"/>
              <a:gd name="connsiteY129" fmla="*/ 1273685 h 1342734"/>
              <a:gd name="connsiteX130" fmla="*/ 379869 w 10678681"/>
              <a:gd name="connsiteY130" fmla="*/ 1339165 h 1342734"/>
              <a:gd name="connsiteX131" fmla="*/ 137696 w 10678681"/>
              <a:gd name="connsiteY131" fmla="*/ 1319217 h 1342734"/>
              <a:gd name="connsiteX132" fmla="*/ 54250 w 10678681"/>
              <a:gd name="connsiteY132" fmla="*/ 1315838 h 1342734"/>
              <a:gd name="connsiteX133" fmla="*/ 28042 w 10678681"/>
              <a:gd name="connsiteY133" fmla="*/ 1297822 h 1342734"/>
              <a:gd name="connsiteX134" fmla="*/ 0 w 10678681"/>
              <a:gd name="connsiteY134" fmla="*/ 1294612 h 1342734"/>
              <a:gd name="connsiteX135" fmla="*/ 0 w 10678681"/>
              <a:gd name="connsiteY135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64025 w 10678681"/>
              <a:gd name="connsiteY78" fmla="*/ 1257028 h 1342734"/>
              <a:gd name="connsiteX79" fmla="*/ 5103589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705069 w 10678681"/>
              <a:gd name="connsiteY122" fmla="*/ 1251989 h 1342734"/>
              <a:gd name="connsiteX123" fmla="*/ 1279827 w 10678681"/>
              <a:gd name="connsiteY123" fmla="*/ 1245307 h 1342734"/>
              <a:gd name="connsiteX124" fmla="*/ 1021737 w 10678681"/>
              <a:gd name="connsiteY124" fmla="*/ 1238739 h 1342734"/>
              <a:gd name="connsiteX125" fmla="*/ 959820 w 10678681"/>
              <a:gd name="connsiteY125" fmla="*/ 1275863 h 1342734"/>
              <a:gd name="connsiteX126" fmla="*/ 929137 w 10678681"/>
              <a:gd name="connsiteY126" fmla="*/ 1273957 h 1342734"/>
              <a:gd name="connsiteX127" fmla="*/ 878849 w 10678681"/>
              <a:gd name="connsiteY127" fmla="*/ 1266740 h 1342734"/>
              <a:gd name="connsiteX128" fmla="*/ 800667 w 10678681"/>
              <a:gd name="connsiteY128" fmla="*/ 1282041 h 1342734"/>
              <a:gd name="connsiteX129" fmla="*/ 644906 w 10678681"/>
              <a:gd name="connsiteY129" fmla="*/ 1273685 h 1342734"/>
              <a:gd name="connsiteX130" fmla="*/ 379869 w 10678681"/>
              <a:gd name="connsiteY130" fmla="*/ 1339165 h 1342734"/>
              <a:gd name="connsiteX131" fmla="*/ 137696 w 10678681"/>
              <a:gd name="connsiteY131" fmla="*/ 1319217 h 1342734"/>
              <a:gd name="connsiteX132" fmla="*/ 54250 w 10678681"/>
              <a:gd name="connsiteY132" fmla="*/ 1315838 h 1342734"/>
              <a:gd name="connsiteX133" fmla="*/ 28042 w 10678681"/>
              <a:gd name="connsiteY133" fmla="*/ 1297822 h 1342734"/>
              <a:gd name="connsiteX134" fmla="*/ 0 w 10678681"/>
              <a:gd name="connsiteY134" fmla="*/ 1294612 h 1342734"/>
              <a:gd name="connsiteX135" fmla="*/ 0 w 10678681"/>
              <a:gd name="connsiteY135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64025 w 10678681"/>
              <a:gd name="connsiteY78" fmla="*/ 1257028 h 1342734"/>
              <a:gd name="connsiteX79" fmla="*/ 5103589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660167 w 10678681"/>
              <a:gd name="connsiteY122" fmla="*/ 1236849 h 1342734"/>
              <a:gd name="connsiteX123" fmla="*/ 1279827 w 10678681"/>
              <a:gd name="connsiteY123" fmla="*/ 1245307 h 1342734"/>
              <a:gd name="connsiteX124" fmla="*/ 1021737 w 10678681"/>
              <a:gd name="connsiteY124" fmla="*/ 1238739 h 1342734"/>
              <a:gd name="connsiteX125" fmla="*/ 959820 w 10678681"/>
              <a:gd name="connsiteY125" fmla="*/ 1275863 h 1342734"/>
              <a:gd name="connsiteX126" fmla="*/ 929137 w 10678681"/>
              <a:gd name="connsiteY126" fmla="*/ 1273957 h 1342734"/>
              <a:gd name="connsiteX127" fmla="*/ 878849 w 10678681"/>
              <a:gd name="connsiteY127" fmla="*/ 1266740 h 1342734"/>
              <a:gd name="connsiteX128" fmla="*/ 800667 w 10678681"/>
              <a:gd name="connsiteY128" fmla="*/ 1282041 h 1342734"/>
              <a:gd name="connsiteX129" fmla="*/ 644906 w 10678681"/>
              <a:gd name="connsiteY129" fmla="*/ 1273685 h 1342734"/>
              <a:gd name="connsiteX130" fmla="*/ 379869 w 10678681"/>
              <a:gd name="connsiteY130" fmla="*/ 1339165 h 1342734"/>
              <a:gd name="connsiteX131" fmla="*/ 137696 w 10678681"/>
              <a:gd name="connsiteY131" fmla="*/ 1319217 h 1342734"/>
              <a:gd name="connsiteX132" fmla="*/ 54250 w 10678681"/>
              <a:gd name="connsiteY132" fmla="*/ 1315838 h 1342734"/>
              <a:gd name="connsiteX133" fmla="*/ 28042 w 10678681"/>
              <a:gd name="connsiteY133" fmla="*/ 1297822 h 1342734"/>
              <a:gd name="connsiteX134" fmla="*/ 0 w 10678681"/>
              <a:gd name="connsiteY134" fmla="*/ 1294612 h 1342734"/>
              <a:gd name="connsiteX135" fmla="*/ 0 w 10678681"/>
              <a:gd name="connsiteY135" fmla="*/ 0 h 134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10678681" h="1342734">
                <a:moveTo>
                  <a:pt x="0" y="0"/>
                </a:moveTo>
                <a:lnTo>
                  <a:pt x="10678681" y="0"/>
                </a:lnTo>
                <a:lnTo>
                  <a:pt x="10666019" y="7876"/>
                </a:lnTo>
                <a:cubicBezTo>
                  <a:pt x="10653407" y="16166"/>
                  <a:pt x="10642107" y="24244"/>
                  <a:pt x="10632825" y="32153"/>
                </a:cubicBezTo>
                <a:cubicBezTo>
                  <a:pt x="10592272" y="36323"/>
                  <a:pt x="10556884" y="50892"/>
                  <a:pt x="10516219" y="45588"/>
                </a:cubicBezTo>
                <a:cubicBezTo>
                  <a:pt x="10497465" y="38035"/>
                  <a:pt x="10481313" y="25649"/>
                  <a:pt x="10456989" y="979"/>
                </a:cubicBezTo>
                <a:cubicBezTo>
                  <a:pt x="10458435" y="21260"/>
                  <a:pt x="10448472" y="9612"/>
                  <a:pt x="10438642" y="1524"/>
                </a:cubicBezTo>
                <a:cubicBezTo>
                  <a:pt x="10430119" y="11702"/>
                  <a:pt x="10417632" y="41266"/>
                  <a:pt x="10407146" y="43659"/>
                </a:cubicBezTo>
                <a:cubicBezTo>
                  <a:pt x="10379701" y="2826"/>
                  <a:pt x="10370665" y="125005"/>
                  <a:pt x="10341159" y="103824"/>
                </a:cubicBezTo>
                <a:cubicBezTo>
                  <a:pt x="10332001" y="120367"/>
                  <a:pt x="10274736" y="115685"/>
                  <a:pt x="10244930" y="94599"/>
                </a:cubicBezTo>
                <a:cubicBezTo>
                  <a:pt x="10189350" y="132718"/>
                  <a:pt x="10178914" y="158571"/>
                  <a:pt x="10115334" y="155658"/>
                </a:cubicBezTo>
                <a:cubicBezTo>
                  <a:pt x="10110816" y="185325"/>
                  <a:pt x="10047419" y="166765"/>
                  <a:pt x="10068157" y="215673"/>
                </a:cubicBezTo>
                <a:cubicBezTo>
                  <a:pt x="10047157" y="216184"/>
                  <a:pt x="10029060" y="198149"/>
                  <a:pt x="10045431" y="229568"/>
                </a:cubicBezTo>
                <a:cubicBezTo>
                  <a:pt x="10018897" y="234017"/>
                  <a:pt x="9963426" y="205273"/>
                  <a:pt x="9929077" y="209062"/>
                </a:cubicBezTo>
                <a:cubicBezTo>
                  <a:pt x="9910475" y="224494"/>
                  <a:pt x="9890198" y="272419"/>
                  <a:pt x="9840045" y="223033"/>
                </a:cubicBezTo>
                <a:cubicBezTo>
                  <a:pt x="9789999" y="276055"/>
                  <a:pt x="9744257" y="186744"/>
                  <a:pt x="9679639" y="247182"/>
                </a:cubicBezTo>
                <a:cubicBezTo>
                  <a:pt x="9634736" y="215294"/>
                  <a:pt x="9537501" y="238016"/>
                  <a:pt x="9498347" y="244723"/>
                </a:cubicBezTo>
                <a:cubicBezTo>
                  <a:pt x="9450379" y="244255"/>
                  <a:pt x="9394227" y="293607"/>
                  <a:pt x="9366026" y="299024"/>
                </a:cubicBezTo>
                <a:cubicBezTo>
                  <a:pt x="9341424" y="298595"/>
                  <a:pt x="9297504" y="338146"/>
                  <a:pt x="9316702" y="356523"/>
                </a:cubicBezTo>
                <a:cubicBezTo>
                  <a:pt x="9228105" y="319675"/>
                  <a:pt x="9206375" y="367221"/>
                  <a:pt x="9121744" y="365177"/>
                </a:cubicBezTo>
                <a:cubicBezTo>
                  <a:pt x="9093808" y="425910"/>
                  <a:pt x="9103257" y="373647"/>
                  <a:pt x="9061654" y="393730"/>
                </a:cubicBezTo>
                <a:cubicBezTo>
                  <a:pt x="9060114" y="344357"/>
                  <a:pt x="9015442" y="432718"/>
                  <a:pt x="8997577" y="380865"/>
                </a:cubicBezTo>
                <a:cubicBezTo>
                  <a:pt x="8969550" y="402056"/>
                  <a:pt x="8954076" y="446763"/>
                  <a:pt x="8907968" y="447345"/>
                </a:cubicBezTo>
                <a:cubicBezTo>
                  <a:pt x="8864369" y="428134"/>
                  <a:pt x="8818646" y="497461"/>
                  <a:pt x="8764163" y="471000"/>
                </a:cubicBezTo>
                <a:cubicBezTo>
                  <a:pt x="8744747" y="465539"/>
                  <a:pt x="8688469" y="474754"/>
                  <a:pt x="8680155" y="492404"/>
                </a:cubicBezTo>
                <a:cubicBezTo>
                  <a:pt x="8668902" y="497604"/>
                  <a:pt x="8654338" y="493892"/>
                  <a:pt x="8651436" y="511923"/>
                </a:cubicBezTo>
                <a:cubicBezTo>
                  <a:pt x="8645505" y="533975"/>
                  <a:pt x="8599739" y="507897"/>
                  <a:pt x="8609185" y="531525"/>
                </a:cubicBezTo>
                <a:cubicBezTo>
                  <a:pt x="8576806" y="513805"/>
                  <a:pt x="8560019" y="560634"/>
                  <a:pt x="8537091" y="574933"/>
                </a:cubicBezTo>
                <a:cubicBezTo>
                  <a:pt x="8510928" y="556486"/>
                  <a:pt x="8488623" y="604682"/>
                  <a:pt x="8435931" y="617926"/>
                </a:cubicBezTo>
                <a:cubicBezTo>
                  <a:pt x="8406978" y="596402"/>
                  <a:pt x="8400500" y="627188"/>
                  <a:pt x="8348623" y="600607"/>
                </a:cubicBezTo>
                <a:cubicBezTo>
                  <a:pt x="8347650" y="604255"/>
                  <a:pt x="8320537" y="587451"/>
                  <a:pt x="8276883" y="588214"/>
                </a:cubicBezTo>
                <a:cubicBezTo>
                  <a:pt x="8233229" y="588977"/>
                  <a:pt x="8147007" y="602039"/>
                  <a:pt x="8086698" y="605185"/>
                </a:cubicBezTo>
                <a:cubicBezTo>
                  <a:pt x="8018754" y="612533"/>
                  <a:pt x="8076794" y="658105"/>
                  <a:pt x="7982378" y="629799"/>
                </a:cubicBezTo>
                <a:cubicBezTo>
                  <a:pt x="7978309" y="650417"/>
                  <a:pt x="7968020" y="653434"/>
                  <a:pt x="7947952" y="648003"/>
                </a:cubicBezTo>
                <a:cubicBezTo>
                  <a:pt x="7915301" y="652980"/>
                  <a:pt x="7930086" y="699793"/>
                  <a:pt x="7890112" y="677915"/>
                </a:cubicBezTo>
                <a:cubicBezTo>
                  <a:pt x="7902561" y="702153"/>
                  <a:pt x="7831508" y="700184"/>
                  <a:pt x="7853284" y="723588"/>
                </a:cubicBezTo>
                <a:cubicBezTo>
                  <a:pt x="7838304" y="751013"/>
                  <a:pt x="7817999" y="714992"/>
                  <a:pt x="7802383" y="739359"/>
                </a:cubicBezTo>
                <a:cubicBezTo>
                  <a:pt x="7781922" y="742015"/>
                  <a:pt x="7755431" y="732207"/>
                  <a:pt x="7730518" y="739526"/>
                </a:cubicBezTo>
                <a:cubicBezTo>
                  <a:pt x="7716802" y="743091"/>
                  <a:pt x="7733019" y="753459"/>
                  <a:pt x="7720084" y="760750"/>
                </a:cubicBezTo>
                <a:cubicBezTo>
                  <a:pt x="7707149" y="768041"/>
                  <a:pt x="7671920" y="776612"/>
                  <a:pt x="7652907" y="783273"/>
                </a:cubicBezTo>
                <a:cubicBezTo>
                  <a:pt x="7630163" y="772504"/>
                  <a:pt x="7616976" y="783101"/>
                  <a:pt x="7606008" y="800717"/>
                </a:cubicBezTo>
                <a:cubicBezTo>
                  <a:pt x="7561224" y="806541"/>
                  <a:pt x="7527083" y="837162"/>
                  <a:pt x="7480223" y="856821"/>
                </a:cubicBezTo>
                <a:cubicBezTo>
                  <a:pt x="7422566" y="851729"/>
                  <a:pt x="7406130" y="898621"/>
                  <a:pt x="7356005" y="919462"/>
                </a:cubicBezTo>
                <a:cubicBezTo>
                  <a:pt x="7301710" y="896412"/>
                  <a:pt x="7327853" y="963334"/>
                  <a:pt x="7305396" y="986228"/>
                </a:cubicBezTo>
                <a:lnTo>
                  <a:pt x="7266251" y="967864"/>
                </a:lnTo>
                <a:lnTo>
                  <a:pt x="7258094" y="990679"/>
                </a:lnTo>
                <a:lnTo>
                  <a:pt x="7257893" y="991204"/>
                </a:lnTo>
                <a:lnTo>
                  <a:pt x="7247153" y="991550"/>
                </a:lnTo>
                <a:cubicBezTo>
                  <a:pt x="7228850" y="991013"/>
                  <a:pt x="7210872" y="989423"/>
                  <a:pt x="7193612" y="987042"/>
                </a:cubicBezTo>
                <a:cubicBezTo>
                  <a:pt x="7184018" y="1016185"/>
                  <a:pt x="7117645" y="991054"/>
                  <a:pt x="7132632" y="1042036"/>
                </a:cubicBezTo>
                <a:cubicBezTo>
                  <a:pt x="7109597" y="1040358"/>
                  <a:pt x="7092653" y="1020472"/>
                  <a:pt x="7105610" y="1053537"/>
                </a:cubicBezTo>
                <a:cubicBezTo>
                  <a:pt x="7098186" y="1053959"/>
                  <a:pt x="7071669" y="1042250"/>
                  <a:pt x="7069148" y="1047163"/>
                </a:cubicBezTo>
                <a:lnTo>
                  <a:pt x="7039634" y="1059971"/>
                </a:lnTo>
                <a:lnTo>
                  <a:pt x="7033445" y="1063314"/>
                </a:lnTo>
                <a:lnTo>
                  <a:pt x="6999157" y="1055282"/>
                </a:lnTo>
                <a:lnTo>
                  <a:pt x="6981874" y="1053827"/>
                </a:lnTo>
                <a:lnTo>
                  <a:pt x="6976102" y="1047854"/>
                </a:lnTo>
                <a:cubicBezTo>
                  <a:pt x="6970359" y="1044495"/>
                  <a:pt x="6962768" y="1043656"/>
                  <a:pt x="6951040" y="1048531"/>
                </a:cubicBezTo>
                <a:lnTo>
                  <a:pt x="6948497" y="1050706"/>
                </a:lnTo>
                <a:lnTo>
                  <a:pt x="6926582" y="1043462"/>
                </a:lnTo>
                <a:cubicBezTo>
                  <a:pt x="6919310" y="1039773"/>
                  <a:pt x="6839625" y="1034777"/>
                  <a:pt x="6833743" y="1027960"/>
                </a:cubicBezTo>
                <a:cubicBezTo>
                  <a:pt x="6776335" y="1015119"/>
                  <a:pt x="6761260" y="1047430"/>
                  <a:pt x="6687090" y="1063250"/>
                </a:cubicBezTo>
                <a:cubicBezTo>
                  <a:pt x="6621041" y="1075436"/>
                  <a:pt x="6482366" y="1074217"/>
                  <a:pt x="6431838" y="1063226"/>
                </a:cubicBezTo>
                <a:cubicBezTo>
                  <a:pt x="6405016" y="1060235"/>
                  <a:pt x="6309698" y="1067799"/>
                  <a:pt x="6327795" y="1088142"/>
                </a:cubicBezTo>
                <a:cubicBezTo>
                  <a:pt x="6241699" y="1050273"/>
                  <a:pt x="6228725" y="1111123"/>
                  <a:pt x="6136549" y="1100268"/>
                </a:cubicBezTo>
                <a:cubicBezTo>
                  <a:pt x="6096483" y="1157984"/>
                  <a:pt x="6053277" y="1099229"/>
                  <a:pt x="6004655" y="1114946"/>
                </a:cubicBezTo>
                <a:cubicBezTo>
                  <a:pt x="6010724" y="1065500"/>
                  <a:pt x="5948029" y="1149051"/>
                  <a:pt x="5936643" y="1095428"/>
                </a:cubicBezTo>
                <a:cubicBezTo>
                  <a:pt x="5928154" y="1099986"/>
                  <a:pt x="5920290" y="1106094"/>
                  <a:pt x="5912484" y="1112624"/>
                </a:cubicBezTo>
                <a:lnTo>
                  <a:pt x="5908387" y="1116018"/>
                </a:lnTo>
                <a:lnTo>
                  <a:pt x="5890495" y="1120268"/>
                </a:lnTo>
                <a:lnTo>
                  <a:pt x="5887318" y="1133134"/>
                </a:lnTo>
                <a:lnTo>
                  <a:pt x="5861726" y="1147891"/>
                </a:lnTo>
                <a:cubicBezTo>
                  <a:pt x="5851855" y="1151615"/>
                  <a:pt x="5818443" y="1153513"/>
                  <a:pt x="5805823" y="1152457"/>
                </a:cubicBezTo>
                <a:cubicBezTo>
                  <a:pt x="5761190" y="1128740"/>
                  <a:pt x="5745234" y="1208320"/>
                  <a:pt x="5689841" y="1176232"/>
                </a:cubicBezTo>
                <a:cubicBezTo>
                  <a:pt x="5645165" y="1182523"/>
                  <a:pt x="5638674" y="1185346"/>
                  <a:pt x="5605119" y="1190202"/>
                </a:cubicBezTo>
                <a:cubicBezTo>
                  <a:pt x="5595173" y="1211597"/>
                  <a:pt x="5481899" y="1180798"/>
                  <a:pt x="5488513" y="1205367"/>
                </a:cubicBezTo>
                <a:cubicBezTo>
                  <a:pt x="5455905" y="1184307"/>
                  <a:pt x="5430208" y="1229302"/>
                  <a:pt x="5402905" y="1241191"/>
                </a:cubicBezTo>
                <a:cubicBezTo>
                  <a:pt x="5353635" y="1248161"/>
                  <a:pt x="5228965" y="1244549"/>
                  <a:pt x="5192893" y="1247188"/>
                </a:cubicBezTo>
                <a:cubicBezTo>
                  <a:pt x="5191257" y="1250727"/>
                  <a:pt x="5178909" y="1254361"/>
                  <a:pt x="5164025" y="1257028"/>
                </a:cubicBezTo>
                <a:cubicBezTo>
                  <a:pt x="5149141" y="1259695"/>
                  <a:pt x="5121746" y="1277136"/>
                  <a:pt x="5103589" y="1263189"/>
                </a:cubicBezTo>
                <a:cubicBezTo>
                  <a:pt x="5020856" y="1221392"/>
                  <a:pt x="4961920" y="1251721"/>
                  <a:pt x="4894688" y="1247184"/>
                </a:cubicBezTo>
                <a:cubicBezTo>
                  <a:pt x="4819279" y="1247443"/>
                  <a:pt x="4886780" y="1276272"/>
                  <a:pt x="4788036" y="1238182"/>
                </a:cubicBezTo>
                <a:cubicBezTo>
                  <a:pt x="4780353" y="1258340"/>
                  <a:pt x="4768632" y="1260281"/>
                  <a:pt x="4747555" y="1252768"/>
                </a:cubicBezTo>
                <a:cubicBezTo>
                  <a:pt x="4711089" y="1254336"/>
                  <a:pt x="4719897" y="1302605"/>
                  <a:pt x="4679644" y="1276603"/>
                </a:cubicBezTo>
                <a:cubicBezTo>
                  <a:pt x="4651415" y="1288933"/>
                  <a:pt x="4636594" y="1288316"/>
                  <a:pt x="4617473" y="1296467"/>
                </a:cubicBezTo>
                <a:lnTo>
                  <a:pt x="4564919" y="1325507"/>
                </a:lnTo>
                <a:lnTo>
                  <a:pt x="4566586" y="1316963"/>
                </a:lnTo>
                <a:cubicBezTo>
                  <a:pt x="4569057" y="1308855"/>
                  <a:pt x="4571069" y="1299935"/>
                  <a:pt x="4556303" y="1300262"/>
                </a:cubicBezTo>
                <a:cubicBezTo>
                  <a:pt x="4525488" y="1305073"/>
                  <a:pt x="4517133" y="1269079"/>
                  <a:pt x="4502358" y="1302558"/>
                </a:cubicBezTo>
                <a:lnTo>
                  <a:pt x="4498919" y="1312115"/>
                </a:lnTo>
                <a:lnTo>
                  <a:pt x="4492075" y="1313357"/>
                </a:lnTo>
                <a:cubicBezTo>
                  <a:pt x="4488463" y="1312870"/>
                  <a:pt x="4486534" y="1310394"/>
                  <a:pt x="4487466" y="1304102"/>
                </a:cubicBezTo>
                <a:cubicBezTo>
                  <a:pt x="4457512" y="1328789"/>
                  <a:pt x="4426787" y="1287064"/>
                  <a:pt x="4398292" y="1278410"/>
                </a:cubicBezTo>
                <a:cubicBezTo>
                  <a:pt x="4375210" y="1302378"/>
                  <a:pt x="4366248" y="1283298"/>
                  <a:pt x="4306088" y="1282512"/>
                </a:cubicBezTo>
                <a:cubicBezTo>
                  <a:pt x="4280844" y="1310113"/>
                  <a:pt x="4237476" y="1258925"/>
                  <a:pt x="4188995" y="1296718"/>
                </a:cubicBezTo>
                <a:cubicBezTo>
                  <a:pt x="4186961" y="1293392"/>
                  <a:pt x="4157312" y="1287787"/>
                  <a:pt x="4136582" y="1287687"/>
                </a:cubicBezTo>
                <a:cubicBezTo>
                  <a:pt x="4115852" y="1287587"/>
                  <a:pt x="4081037" y="1280166"/>
                  <a:pt x="4064614" y="1296118"/>
                </a:cubicBezTo>
                <a:cubicBezTo>
                  <a:pt x="3987264" y="1347194"/>
                  <a:pt x="3967205" y="1309881"/>
                  <a:pt x="3900948" y="1322156"/>
                </a:cubicBezTo>
                <a:cubicBezTo>
                  <a:pt x="3826014" y="1330612"/>
                  <a:pt x="3831060" y="1333478"/>
                  <a:pt x="3787890" y="1322164"/>
                </a:cubicBezTo>
                <a:cubicBezTo>
                  <a:pt x="3777929" y="1303028"/>
                  <a:pt x="3766063" y="1332733"/>
                  <a:pt x="3745993" y="1342630"/>
                </a:cubicBezTo>
                <a:cubicBezTo>
                  <a:pt x="3709591" y="1345286"/>
                  <a:pt x="3712765" y="1296323"/>
                  <a:pt x="3675785" y="1326802"/>
                </a:cubicBezTo>
                <a:cubicBezTo>
                  <a:pt x="3682573" y="1300349"/>
                  <a:pt x="3606829" y="1318588"/>
                  <a:pt x="3623856" y="1290804"/>
                </a:cubicBezTo>
                <a:cubicBezTo>
                  <a:pt x="3600335" y="1267550"/>
                  <a:pt x="3588308" y="1307279"/>
                  <a:pt x="3564933" y="1287147"/>
                </a:cubicBezTo>
                <a:cubicBezTo>
                  <a:pt x="3538420" y="1283043"/>
                  <a:pt x="3579946" y="1314789"/>
                  <a:pt x="3550537" y="1317552"/>
                </a:cubicBezTo>
                <a:cubicBezTo>
                  <a:pt x="3514920" y="1316159"/>
                  <a:pt x="3514600" y="1364317"/>
                  <a:pt x="3487736" y="1303493"/>
                </a:cubicBezTo>
                <a:cubicBezTo>
                  <a:pt x="3450312" y="1319195"/>
                  <a:pt x="3443340" y="1291726"/>
                  <a:pt x="3392548" y="1278741"/>
                </a:cubicBezTo>
                <a:cubicBezTo>
                  <a:pt x="3371053" y="1294449"/>
                  <a:pt x="3354022" y="1287164"/>
                  <a:pt x="3337466" y="1272537"/>
                </a:cubicBezTo>
                <a:cubicBezTo>
                  <a:pt x="3287808" y="1277154"/>
                  <a:pt x="3231625" y="1217343"/>
                  <a:pt x="3175981" y="1208973"/>
                </a:cubicBezTo>
                <a:cubicBezTo>
                  <a:pt x="3115467" y="1227175"/>
                  <a:pt x="3096324" y="1223154"/>
                  <a:pt x="3036856" y="1214383"/>
                </a:cubicBezTo>
                <a:cubicBezTo>
                  <a:pt x="2976484" y="1195723"/>
                  <a:pt x="2863716" y="1149668"/>
                  <a:pt x="2824973" y="1134864"/>
                </a:cubicBezTo>
                <a:cubicBezTo>
                  <a:pt x="2817752" y="1140972"/>
                  <a:pt x="2802616" y="1134132"/>
                  <a:pt x="2804398" y="1125556"/>
                </a:cubicBezTo>
                <a:cubicBezTo>
                  <a:pt x="2796364" y="1128008"/>
                  <a:pt x="2737660" y="1151579"/>
                  <a:pt x="2736109" y="1137717"/>
                </a:cubicBezTo>
                <a:cubicBezTo>
                  <a:pt x="2696082" y="1134954"/>
                  <a:pt x="2695314" y="1134322"/>
                  <a:pt x="2659096" y="1150294"/>
                </a:cubicBezTo>
                <a:cubicBezTo>
                  <a:pt x="2582535" y="1124403"/>
                  <a:pt x="2622743" y="1189988"/>
                  <a:pt x="2567088" y="1181781"/>
                </a:cubicBezTo>
                <a:cubicBezTo>
                  <a:pt x="2523074" y="1153322"/>
                  <a:pt x="2505741" y="1175022"/>
                  <a:pt x="2454501" y="1155455"/>
                </a:cubicBezTo>
                <a:cubicBezTo>
                  <a:pt x="2435184" y="1199648"/>
                  <a:pt x="2405890" y="1149324"/>
                  <a:pt x="2385161" y="1161312"/>
                </a:cubicBezTo>
                <a:cubicBezTo>
                  <a:pt x="2329714" y="1166582"/>
                  <a:pt x="2322102" y="1137771"/>
                  <a:pt x="2273361" y="1134090"/>
                </a:cubicBezTo>
                <a:cubicBezTo>
                  <a:pt x="2270204" y="1112590"/>
                  <a:pt x="2164540" y="1136821"/>
                  <a:pt x="2132003" y="1139225"/>
                </a:cubicBezTo>
                <a:cubicBezTo>
                  <a:pt x="2119616" y="1127805"/>
                  <a:pt x="2068429" y="1132839"/>
                  <a:pt x="2041224" y="1147536"/>
                </a:cubicBezTo>
                <a:cubicBezTo>
                  <a:pt x="2072319" y="1178143"/>
                  <a:pt x="2006941" y="1118646"/>
                  <a:pt x="2010157" y="1152767"/>
                </a:cubicBezTo>
                <a:cubicBezTo>
                  <a:pt x="1976080" y="1167742"/>
                  <a:pt x="1904926" y="1183913"/>
                  <a:pt x="1859213" y="1199540"/>
                </a:cubicBezTo>
                <a:cubicBezTo>
                  <a:pt x="1837985" y="1173314"/>
                  <a:pt x="1772946" y="1249813"/>
                  <a:pt x="1735877" y="1246527"/>
                </a:cubicBezTo>
                <a:cubicBezTo>
                  <a:pt x="1727774" y="1263559"/>
                  <a:pt x="1674382" y="1247072"/>
                  <a:pt x="1660167" y="1236849"/>
                </a:cubicBezTo>
                <a:cubicBezTo>
                  <a:pt x="1541640" y="1221134"/>
                  <a:pt x="1352140" y="1267338"/>
                  <a:pt x="1279827" y="1245307"/>
                </a:cubicBezTo>
                <a:lnTo>
                  <a:pt x="1021737" y="1238739"/>
                </a:lnTo>
                <a:cubicBezTo>
                  <a:pt x="1011829" y="1264670"/>
                  <a:pt x="960483" y="1235921"/>
                  <a:pt x="959820" y="1275863"/>
                </a:cubicBezTo>
                <a:cubicBezTo>
                  <a:pt x="950745" y="1291685"/>
                  <a:pt x="934594" y="1289700"/>
                  <a:pt x="929137" y="1273957"/>
                </a:cubicBezTo>
                <a:cubicBezTo>
                  <a:pt x="909281" y="1275184"/>
                  <a:pt x="894620" y="1293444"/>
                  <a:pt x="878849" y="1266740"/>
                </a:cubicBezTo>
                <a:cubicBezTo>
                  <a:pt x="851668" y="1267510"/>
                  <a:pt x="816599" y="1322523"/>
                  <a:pt x="800667" y="1282041"/>
                </a:cubicBezTo>
                <a:cubicBezTo>
                  <a:pt x="741645" y="1285469"/>
                  <a:pt x="699773" y="1269716"/>
                  <a:pt x="644906" y="1273685"/>
                </a:cubicBezTo>
                <a:cubicBezTo>
                  <a:pt x="541527" y="1321342"/>
                  <a:pt x="446058" y="1236106"/>
                  <a:pt x="379869" y="1339165"/>
                </a:cubicBezTo>
                <a:cubicBezTo>
                  <a:pt x="292000" y="1296022"/>
                  <a:pt x="211611" y="1323804"/>
                  <a:pt x="137696" y="1319217"/>
                </a:cubicBezTo>
                <a:cubicBezTo>
                  <a:pt x="102121" y="1327987"/>
                  <a:pt x="88791" y="1285209"/>
                  <a:pt x="54250" y="1315838"/>
                </a:cubicBezTo>
                <a:cubicBezTo>
                  <a:pt x="49461" y="1305340"/>
                  <a:pt x="39595" y="1300426"/>
                  <a:pt x="28042" y="1297822"/>
                </a:cubicBezTo>
                <a:lnTo>
                  <a:pt x="0" y="1294612"/>
                </a:lnTo>
                <a:lnTo>
                  <a:pt x="0" y="0"/>
                </a:lnTo>
                <a:close/>
              </a:path>
            </a:pathLst>
          </a:cu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6C2F2D6-F636-46AD-BCD9-994702A00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7890120" cy="735601"/>
          </a:xfrm>
          <a:custGeom>
            <a:avLst/>
            <a:gdLst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906706 w 10678681"/>
              <a:gd name="connsiteY64" fmla="*/ 1027961 h 1357700"/>
              <a:gd name="connsiteX65" fmla="*/ 6698313 w 10678681"/>
              <a:gd name="connsiteY65" fmla="*/ 1063249 h 1357700"/>
              <a:gd name="connsiteX66" fmla="*/ 6505317 w 10678681"/>
              <a:gd name="connsiteY66" fmla="*/ 1011686 h 1357700"/>
              <a:gd name="connsiteX67" fmla="*/ 6392549 w 10678681"/>
              <a:gd name="connsiteY67" fmla="*/ 1032948 h 1357700"/>
              <a:gd name="connsiteX68" fmla="*/ 6361470 w 10678681"/>
              <a:gd name="connsiteY68" fmla="*/ 108057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906706 w 10678681"/>
              <a:gd name="connsiteY64" fmla="*/ 1027961 h 1357700"/>
              <a:gd name="connsiteX65" fmla="*/ 6698313 w 10678681"/>
              <a:gd name="connsiteY65" fmla="*/ 1063249 h 1357700"/>
              <a:gd name="connsiteX66" fmla="*/ 6505317 w 10678681"/>
              <a:gd name="connsiteY66" fmla="*/ 1011686 h 1357700"/>
              <a:gd name="connsiteX67" fmla="*/ 6392549 w 10678681"/>
              <a:gd name="connsiteY67" fmla="*/ 1032948 h 1357700"/>
              <a:gd name="connsiteX68" fmla="*/ 6361470 w 10678681"/>
              <a:gd name="connsiteY68" fmla="*/ 108057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05317 w 10678681"/>
              <a:gd name="connsiteY66" fmla="*/ 1011686 h 1357700"/>
              <a:gd name="connsiteX67" fmla="*/ 6392549 w 10678681"/>
              <a:gd name="connsiteY67" fmla="*/ 1032948 h 1357700"/>
              <a:gd name="connsiteX68" fmla="*/ 6361470 w 10678681"/>
              <a:gd name="connsiteY68" fmla="*/ 108057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392549 w 10678681"/>
              <a:gd name="connsiteY67" fmla="*/ 1032948 h 1357700"/>
              <a:gd name="connsiteX68" fmla="*/ 6361470 w 10678681"/>
              <a:gd name="connsiteY68" fmla="*/ 108057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392549 w 10678681"/>
              <a:gd name="connsiteY67" fmla="*/ 1032948 h 1357700"/>
              <a:gd name="connsiteX68" fmla="*/ 6327795 w 10678681"/>
              <a:gd name="connsiteY68" fmla="*/ 108814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074811 w 10678681"/>
              <a:gd name="connsiteY69" fmla="*/ 1092701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28273 w 10678681"/>
              <a:gd name="connsiteY77" fmla="*/ 1152456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67391 w 10678681"/>
              <a:gd name="connsiteY78" fmla="*/ 1161093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572219 w 10678681"/>
              <a:gd name="connsiteY79" fmla="*/ 1173708 h 1357700"/>
              <a:gd name="connsiteX80" fmla="*/ 5537768 w 10678681"/>
              <a:gd name="connsiteY80" fmla="*/ 1190202 h 1357700"/>
              <a:gd name="connsiteX81" fmla="*/ 5488513 w 10678681"/>
              <a:gd name="connsiteY81" fmla="*/ 1205367 h 1357700"/>
              <a:gd name="connsiteX82" fmla="*/ 5402905 w 10678681"/>
              <a:gd name="connsiteY82" fmla="*/ 1241191 h 1357700"/>
              <a:gd name="connsiteX83" fmla="*/ 5285593 w 10678681"/>
              <a:gd name="connsiteY83" fmla="*/ 1273569 h 1357700"/>
              <a:gd name="connsiteX84" fmla="*/ 5192893 w 10678681"/>
              <a:gd name="connsiteY84" fmla="*/ 1247188 h 1357700"/>
              <a:gd name="connsiteX85" fmla="*/ 5186475 w 10678681"/>
              <a:gd name="connsiteY85" fmla="*/ 1257028 h 1357700"/>
              <a:gd name="connsiteX86" fmla="*/ 5126038 w 10678681"/>
              <a:gd name="connsiteY86" fmla="*/ 1263189 h 1357700"/>
              <a:gd name="connsiteX87" fmla="*/ 4905913 w 10678681"/>
              <a:gd name="connsiteY87" fmla="*/ 1224477 h 1357700"/>
              <a:gd name="connsiteX88" fmla="*/ 4788036 w 10678681"/>
              <a:gd name="connsiteY88" fmla="*/ 1238182 h 1357700"/>
              <a:gd name="connsiteX89" fmla="*/ 4747555 w 10678681"/>
              <a:gd name="connsiteY89" fmla="*/ 1252768 h 1357700"/>
              <a:gd name="connsiteX90" fmla="*/ 4679644 w 10678681"/>
              <a:gd name="connsiteY90" fmla="*/ 1276603 h 1357700"/>
              <a:gd name="connsiteX91" fmla="*/ 4632222 w 10678681"/>
              <a:gd name="connsiteY91" fmla="*/ 1318360 h 1357700"/>
              <a:gd name="connsiteX92" fmla="*/ 4617358 w 10678681"/>
              <a:gd name="connsiteY92" fmla="*/ 1327690 h 1357700"/>
              <a:gd name="connsiteX93" fmla="*/ 4589102 w 10678681"/>
              <a:gd name="connsiteY93" fmla="*/ 1321223 h 1357700"/>
              <a:gd name="connsiteX94" fmla="*/ 4578184 w 10678681"/>
              <a:gd name="connsiteY94" fmla="*/ 1326745 h 1357700"/>
              <a:gd name="connsiteX95" fmla="*/ 4574270 w 10678681"/>
              <a:gd name="connsiteY95" fmla="*/ 1325878 h 1357700"/>
              <a:gd name="connsiteX96" fmla="*/ 4564919 w 10678681"/>
              <a:gd name="connsiteY96" fmla="*/ 1325507 h 1357700"/>
              <a:gd name="connsiteX97" fmla="*/ 4566586 w 10678681"/>
              <a:gd name="connsiteY97" fmla="*/ 1316963 h 1357700"/>
              <a:gd name="connsiteX98" fmla="*/ 4556303 w 10678681"/>
              <a:gd name="connsiteY98" fmla="*/ 1300262 h 1357700"/>
              <a:gd name="connsiteX99" fmla="*/ 4502358 w 10678681"/>
              <a:gd name="connsiteY99" fmla="*/ 1302558 h 1357700"/>
              <a:gd name="connsiteX100" fmla="*/ 4498919 w 10678681"/>
              <a:gd name="connsiteY100" fmla="*/ 1312115 h 1357700"/>
              <a:gd name="connsiteX101" fmla="*/ 4492075 w 10678681"/>
              <a:gd name="connsiteY101" fmla="*/ 1313357 h 1357700"/>
              <a:gd name="connsiteX102" fmla="*/ 4487466 w 10678681"/>
              <a:gd name="connsiteY102" fmla="*/ 1304102 h 1357700"/>
              <a:gd name="connsiteX103" fmla="*/ 4398292 w 10678681"/>
              <a:gd name="connsiteY103" fmla="*/ 1278410 h 1357700"/>
              <a:gd name="connsiteX104" fmla="*/ 4278026 w 10678681"/>
              <a:gd name="connsiteY104" fmla="*/ 1259803 h 1357700"/>
              <a:gd name="connsiteX105" fmla="*/ 4188995 w 10678681"/>
              <a:gd name="connsiteY105" fmla="*/ 1296718 h 1357700"/>
              <a:gd name="connsiteX106" fmla="*/ 4181483 w 10678681"/>
              <a:gd name="connsiteY106" fmla="*/ 1287686 h 1357700"/>
              <a:gd name="connsiteX107" fmla="*/ 4120739 w 10678681"/>
              <a:gd name="connsiteY107" fmla="*/ 1288549 h 1357700"/>
              <a:gd name="connsiteX108" fmla="*/ 3906561 w 10678681"/>
              <a:gd name="connsiteY108" fmla="*/ 1352435 h 1357700"/>
              <a:gd name="connsiteX109" fmla="*/ 3787890 w 10678681"/>
              <a:gd name="connsiteY109" fmla="*/ 1352442 h 1357700"/>
              <a:gd name="connsiteX110" fmla="*/ 3745993 w 10678681"/>
              <a:gd name="connsiteY110" fmla="*/ 1342630 h 1357700"/>
              <a:gd name="connsiteX111" fmla="*/ 3675785 w 10678681"/>
              <a:gd name="connsiteY111" fmla="*/ 1326802 h 1357700"/>
              <a:gd name="connsiteX112" fmla="*/ 3623856 w 10678681"/>
              <a:gd name="connsiteY112" fmla="*/ 1290804 h 1357700"/>
              <a:gd name="connsiteX113" fmla="*/ 3564933 w 10678681"/>
              <a:gd name="connsiteY113" fmla="*/ 1287147 h 1357700"/>
              <a:gd name="connsiteX114" fmla="*/ 3550537 w 10678681"/>
              <a:gd name="connsiteY114" fmla="*/ 1317552 h 1357700"/>
              <a:gd name="connsiteX115" fmla="*/ 3487736 w 10678681"/>
              <a:gd name="connsiteY115" fmla="*/ 1303493 h 1357700"/>
              <a:gd name="connsiteX116" fmla="*/ 3392548 w 10678681"/>
              <a:gd name="connsiteY116" fmla="*/ 1278741 h 1357700"/>
              <a:gd name="connsiteX117" fmla="*/ 3337466 w 10678681"/>
              <a:gd name="connsiteY117" fmla="*/ 1272537 h 1357700"/>
              <a:gd name="connsiteX118" fmla="*/ 3187206 w 10678681"/>
              <a:gd name="connsiteY118" fmla="*/ 1246821 h 1357700"/>
              <a:gd name="connsiteX119" fmla="*/ 3036856 w 10678681"/>
              <a:gd name="connsiteY119" fmla="*/ 1214383 h 1357700"/>
              <a:gd name="connsiteX120" fmla="*/ 2948654 w 10678681"/>
              <a:gd name="connsiteY120" fmla="*/ 1157455 h 1357700"/>
              <a:gd name="connsiteX121" fmla="*/ 2824973 w 10678681"/>
              <a:gd name="connsiteY121" fmla="*/ 1134864 h 1357700"/>
              <a:gd name="connsiteX122" fmla="*/ 2804398 w 10678681"/>
              <a:gd name="connsiteY122" fmla="*/ 1125556 h 1357700"/>
              <a:gd name="connsiteX123" fmla="*/ 2775396 w 10678681"/>
              <a:gd name="connsiteY123" fmla="*/ 1130148 h 1357700"/>
              <a:gd name="connsiteX124" fmla="*/ 2659096 w 10678681"/>
              <a:gd name="connsiteY124" fmla="*/ 1150294 h 1357700"/>
              <a:gd name="connsiteX125" fmla="*/ 2567088 w 10678681"/>
              <a:gd name="connsiteY125" fmla="*/ 1181781 h 1357700"/>
              <a:gd name="connsiteX126" fmla="*/ 2454501 w 10678681"/>
              <a:gd name="connsiteY126" fmla="*/ 1155455 h 1357700"/>
              <a:gd name="connsiteX127" fmla="*/ 2385161 w 10678681"/>
              <a:gd name="connsiteY127" fmla="*/ 1161312 h 1357700"/>
              <a:gd name="connsiteX128" fmla="*/ 2270528 w 10678681"/>
              <a:gd name="connsiteY128" fmla="*/ 1204338 h 1357700"/>
              <a:gd name="connsiteX129" fmla="*/ 2121820 w 10678681"/>
              <a:gd name="connsiteY129" fmla="*/ 1187078 h 1357700"/>
              <a:gd name="connsiteX130" fmla="*/ 2092716 w 10678681"/>
              <a:gd name="connsiteY130" fmla="*/ 1139224 h 1357700"/>
              <a:gd name="connsiteX131" fmla="*/ 2052449 w 10678681"/>
              <a:gd name="connsiteY131" fmla="*/ 1109687 h 1357700"/>
              <a:gd name="connsiteX132" fmla="*/ 2032607 w 10678681"/>
              <a:gd name="connsiteY132" fmla="*/ 1175477 h 1357700"/>
              <a:gd name="connsiteX133" fmla="*/ 1901837 w 10678681"/>
              <a:gd name="connsiteY133" fmla="*/ 1221762 h 1357700"/>
              <a:gd name="connsiteX134" fmla="*/ 1836762 w 10678681"/>
              <a:gd name="connsiteY134" fmla="*/ 1237387 h 1357700"/>
              <a:gd name="connsiteX135" fmla="*/ 1735877 w 10678681"/>
              <a:gd name="connsiteY135" fmla="*/ 1246527 h 1357700"/>
              <a:gd name="connsiteX136" fmla="*/ 1705069 w 10678681"/>
              <a:gd name="connsiteY136" fmla="*/ 1251989 h 1357700"/>
              <a:gd name="connsiteX137" fmla="*/ 1397689 w 10678681"/>
              <a:gd name="connsiteY137" fmla="*/ 1336144 h 1357700"/>
              <a:gd name="connsiteX138" fmla="*/ 1220734 w 10678681"/>
              <a:gd name="connsiteY138" fmla="*/ 1257811 h 1357700"/>
              <a:gd name="connsiteX139" fmla="*/ 1021737 w 10678681"/>
              <a:gd name="connsiteY139" fmla="*/ 1238739 h 1357700"/>
              <a:gd name="connsiteX140" fmla="*/ 959820 w 10678681"/>
              <a:gd name="connsiteY140" fmla="*/ 1275863 h 1357700"/>
              <a:gd name="connsiteX141" fmla="*/ 929137 w 10678681"/>
              <a:gd name="connsiteY141" fmla="*/ 1273957 h 1357700"/>
              <a:gd name="connsiteX142" fmla="*/ 878849 w 10678681"/>
              <a:gd name="connsiteY142" fmla="*/ 1266740 h 1357700"/>
              <a:gd name="connsiteX143" fmla="*/ 800667 w 10678681"/>
              <a:gd name="connsiteY143" fmla="*/ 1282041 h 1357700"/>
              <a:gd name="connsiteX144" fmla="*/ 644906 w 10678681"/>
              <a:gd name="connsiteY144" fmla="*/ 1273685 h 1357700"/>
              <a:gd name="connsiteX145" fmla="*/ 379869 w 10678681"/>
              <a:gd name="connsiteY145" fmla="*/ 1339165 h 1357700"/>
              <a:gd name="connsiteX146" fmla="*/ 137696 w 10678681"/>
              <a:gd name="connsiteY146" fmla="*/ 1319217 h 1357700"/>
              <a:gd name="connsiteX147" fmla="*/ 54250 w 10678681"/>
              <a:gd name="connsiteY147" fmla="*/ 1315838 h 1357700"/>
              <a:gd name="connsiteX148" fmla="*/ 28042 w 10678681"/>
              <a:gd name="connsiteY148" fmla="*/ 1297822 h 1357700"/>
              <a:gd name="connsiteX149" fmla="*/ 0 w 10678681"/>
              <a:gd name="connsiteY149" fmla="*/ 1294612 h 1357700"/>
              <a:gd name="connsiteX150" fmla="*/ 0 w 10678681"/>
              <a:gd name="connsiteY150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537768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905913 w 10678681"/>
              <a:gd name="connsiteY86" fmla="*/ 1224477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278026 w 10678681"/>
              <a:gd name="connsiteY103" fmla="*/ 1259803 h 1357700"/>
              <a:gd name="connsiteX104" fmla="*/ 4188995 w 10678681"/>
              <a:gd name="connsiteY104" fmla="*/ 1296718 h 1357700"/>
              <a:gd name="connsiteX105" fmla="*/ 4181483 w 10678681"/>
              <a:gd name="connsiteY105" fmla="*/ 1287686 h 1357700"/>
              <a:gd name="connsiteX106" fmla="*/ 4120739 w 10678681"/>
              <a:gd name="connsiteY106" fmla="*/ 1288549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605119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905913 w 10678681"/>
              <a:gd name="connsiteY86" fmla="*/ 1224477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278026 w 10678681"/>
              <a:gd name="connsiteY103" fmla="*/ 1259803 h 1357700"/>
              <a:gd name="connsiteX104" fmla="*/ 4188995 w 10678681"/>
              <a:gd name="connsiteY104" fmla="*/ 1296718 h 1357700"/>
              <a:gd name="connsiteX105" fmla="*/ 4181483 w 10678681"/>
              <a:gd name="connsiteY105" fmla="*/ 1287686 h 1357700"/>
              <a:gd name="connsiteX106" fmla="*/ 4120739 w 10678681"/>
              <a:gd name="connsiteY106" fmla="*/ 1288549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605119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894688 w 10678681"/>
              <a:gd name="connsiteY86" fmla="*/ 1247184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278026 w 10678681"/>
              <a:gd name="connsiteY103" fmla="*/ 1259803 h 1357700"/>
              <a:gd name="connsiteX104" fmla="*/ 4188995 w 10678681"/>
              <a:gd name="connsiteY104" fmla="*/ 1296718 h 1357700"/>
              <a:gd name="connsiteX105" fmla="*/ 4181483 w 10678681"/>
              <a:gd name="connsiteY105" fmla="*/ 1287686 h 1357700"/>
              <a:gd name="connsiteX106" fmla="*/ 4120739 w 10678681"/>
              <a:gd name="connsiteY106" fmla="*/ 1288549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605119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894688 w 10678681"/>
              <a:gd name="connsiteY86" fmla="*/ 1247184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306088 w 10678681"/>
              <a:gd name="connsiteY103" fmla="*/ 1282512 h 1357700"/>
              <a:gd name="connsiteX104" fmla="*/ 4188995 w 10678681"/>
              <a:gd name="connsiteY104" fmla="*/ 1296718 h 1357700"/>
              <a:gd name="connsiteX105" fmla="*/ 4181483 w 10678681"/>
              <a:gd name="connsiteY105" fmla="*/ 1287686 h 1357700"/>
              <a:gd name="connsiteX106" fmla="*/ 4120739 w 10678681"/>
              <a:gd name="connsiteY106" fmla="*/ 1288549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605119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894688 w 10678681"/>
              <a:gd name="connsiteY86" fmla="*/ 1247184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306088 w 10678681"/>
              <a:gd name="connsiteY103" fmla="*/ 1282512 h 1357700"/>
              <a:gd name="connsiteX104" fmla="*/ 4188995 w 10678681"/>
              <a:gd name="connsiteY104" fmla="*/ 1296718 h 1357700"/>
              <a:gd name="connsiteX105" fmla="*/ 4181483 w 10678681"/>
              <a:gd name="connsiteY105" fmla="*/ 1287686 h 1357700"/>
              <a:gd name="connsiteX106" fmla="*/ 4064614 w 10678681"/>
              <a:gd name="connsiteY106" fmla="*/ 1296118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550218 w 10678681"/>
              <a:gd name="connsiteY66" fmla="*/ 1026825 h 1357700"/>
              <a:gd name="connsiteX67" fmla="*/ 6437450 w 10678681"/>
              <a:gd name="connsiteY67" fmla="*/ 1101075 h 1357700"/>
              <a:gd name="connsiteX68" fmla="*/ 6327795 w 10678681"/>
              <a:gd name="connsiteY68" fmla="*/ 1088142 h 1357700"/>
              <a:gd name="connsiteX69" fmla="*/ 6136549 w 10678681"/>
              <a:gd name="connsiteY69" fmla="*/ 1100268 h 1357700"/>
              <a:gd name="connsiteX70" fmla="*/ 6004655 w 10678681"/>
              <a:gd name="connsiteY70" fmla="*/ 1114946 h 1357700"/>
              <a:gd name="connsiteX71" fmla="*/ 5936643 w 10678681"/>
              <a:gd name="connsiteY71" fmla="*/ 1095428 h 1357700"/>
              <a:gd name="connsiteX72" fmla="*/ 5912484 w 10678681"/>
              <a:gd name="connsiteY72" fmla="*/ 1112624 h 1357700"/>
              <a:gd name="connsiteX73" fmla="*/ 5908387 w 10678681"/>
              <a:gd name="connsiteY73" fmla="*/ 1116018 h 1357700"/>
              <a:gd name="connsiteX74" fmla="*/ 5890495 w 10678681"/>
              <a:gd name="connsiteY74" fmla="*/ 1120268 h 1357700"/>
              <a:gd name="connsiteX75" fmla="*/ 5887318 w 10678681"/>
              <a:gd name="connsiteY75" fmla="*/ 1133134 h 1357700"/>
              <a:gd name="connsiteX76" fmla="*/ 5861726 w 10678681"/>
              <a:gd name="connsiteY76" fmla="*/ 1147891 h 1357700"/>
              <a:gd name="connsiteX77" fmla="*/ 5805823 w 10678681"/>
              <a:gd name="connsiteY77" fmla="*/ 1152457 h 1357700"/>
              <a:gd name="connsiteX78" fmla="*/ 5689841 w 10678681"/>
              <a:gd name="connsiteY78" fmla="*/ 1176232 h 1357700"/>
              <a:gd name="connsiteX79" fmla="*/ 5605119 w 10678681"/>
              <a:gd name="connsiteY79" fmla="*/ 1190202 h 1357700"/>
              <a:gd name="connsiteX80" fmla="*/ 5488513 w 10678681"/>
              <a:gd name="connsiteY80" fmla="*/ 1205367 h 1357700"/>
              <a:gd name="connsiteX81" fmla="*/ 5402905 w 10678681"/>
              <a:gd name="connsiteY81" fmla="*/ 1241191 h 1357700"/>
              <a:gd name="connsiteX82" fmla="*/ 5285593 w 10678681"/>
              <a:gd name="connsiteY82" fmla="*/ 1273569 h 1357700"/>
              <a:gd name="connsiteX83" fmla="*/ 5192893 w 10678681"/>
              <a:gd name="connsiteY83" fmla="*/ 1247188 h 1357700"/>
              <a:gd name="connsiteX84" fmla="*/ 5186475 w 10678681"/>
              <a:gd name="connsiteY84" fmla="*/ 1257028 h 1357700"/>
              <a:gd name="connsiteX85" fmla="*/ 5126038 w 10678681"/>
              <a:gd name="connsiteY85" fmla="*/ 1263189 h 1357700"/>
              <a:gd name="connsiteX86" fmla="*/ 4894688 w 10678681"/>
              <a:gd name="connsiteY86" fmla="*/ 1247184 h 1357700"/>
              <a:gd name="connsiteX87" fmla="*/ 4788036 w 10678681"/>
              <a:gd name="connsiteY87" fmla="*/ 1238182 h 1357700"/>
              <a:gd name="connsiteX88" fmla="*/ 4747555 w 10678681"/>
              <a:gd name="connsiteY88" fmla="*/ 1252768 h 1357700"/>
              <a:gd name="connsiteX89" fmla="*/ 4679644 w 10678681"/>
              <a:gd name="connsiteY89" fmla="*/ 1276603 h 1357700"/>
              <a:gd name="connsiteX90" fmla="*/ 4632222 w 10678681"/>
              <a:gd name="connsiteY90" fmla="*/ 1318360 h 1357700"/>
              <a:gd name="connsiteX91" fmla="*/ 4617358 w 10678681"/>
              <a:gd name="connsiteY91" fmla="*/ 1327690 h 1357700"/>
              <a:gd name="connsiteX92" fmla="*/ 4589102 w 10678681"/>
              <a:gd name="connsiteY92" fmla="*/ 1321223 h 1357700"/>
              <a:gd name="connsiteX93" fmla="*/ 4578184 w 10678681"/>
              <a:gd name="connsiteY93" fmla="*/ 1326745 h 1357700"/>
              <a:gd name="connsiteX94" fmla="*/ 4574270 w 10678681"/>
              <a:gd name="connsiteY94" fmla="*/ 1325878 h 1357700"/>
              <a:gd name="connsiteX95" fmla="*/ 4564919 w 10678681"/>
              <a:gd name="connsiteY95" fmla="*/ 1325507 h 1357700"/>
              <a:gd name="connsiteX96" fmla="*/ 4566586 w 10678681"/>
              <a:gd name="connsiteY96" fmla="*/ 1316963 h 1357700"/>
              <a:gd name="connsiteX97" fmla="*/ 4556303 w 10678681"/>
              <a:gd name="connsiteY97" fmla="*/ 1300262 h 1357700"/>
              <a:gd name="connsiteX98" fmla="*/ 4502358 w 10678681"/>
              <a:gd name="connsiteY98" fmla="*/ 1302558 h 1357700"/>
              <a:gd name="connsiteX99" fmla="*/ 4498919 w 10678681"/>
              <a:gd name="connsiteY99" fmla="*/ 1312115 h 1357700"/>
              <a:gd name="connsiteX100" fmla="*/ 4492075 w 10678681"/>
              <a:gd name="connsiteY100" fmla="*/ 1313357 h 1357700"/>
              <a:gd name="connsiteX101" fmla="*/ 4487466 w 10678681"/>
              <a:gd name="connsiteY101" fmla="*/ 1304102 h 1357700"/>
              <a:gd name="connsiteX102" fmla="*/ 4398292 w 10678681"/>
              <a:gd name="connsiteY102" fmla="*/ 1278410 h 1357700"/>
              <a:gd name="connsiteX103" fmla="*/ 4306088 w 10678681"/>
              <a:gd name="connsiteY103" fmla="*/ 1282512 h 1357700"/>
              <a:gd name="connsiteX104" fmla="*/ 4188995 w 10678681"/>
              <a:gd name="connsiteY104" fmla="*/ 1296718 h 1357700"/>
              <a:gd name="connsiteX105" fmla="*/ 4136582 w 10678681"/>
              <a:gd name="connsiteY105" fmla="*/ 1287687 h 1357700"/>
              <a:gd name="connsiteX106" fmla="*/ 4064614 w 10678681"/>
              <a:gd name="connsiteY106" fmla="*/ 1296118 h 1357700"/>
              <a:gd name="connsiteX107" fmla="*/ 3906561 w 10678681"/>
              <a:gd name="connsiteY107" fmla="*/ 1352435 h 1357700"/>
              <a:gd name="connsiteX108" fmla="*/ 3787890 w 10678681"/>
              <a:gd name="connsiteY108" fmla="*/ 1352442 h 1357700"/>
              <a:gd name="connsiteX109" fmla="*/ 3745993 w 10678681"/>
              <a:gd name="connsiteY109" fmla="*/ 1342630 h 1357700"/>
              <a:gd name="connsiteX110" fmla="*/ 3675785 w 10678681"/>
              <a:gd name="connsiteY110" fmla="*/ 1326802 h 1357700"/>
              <a:gd name="connsiteX111" fmla="*/ 3623856 w 10678681"/>
              <a:gd name="connsiteY111" fmla="*/ 1290804 h 1357700"/>
              <a:gd name="connsiteX112" fmla="*/ 3564933 w 10678681"/>
              <a:gd name="connsiteY112" fmla="*/ 1287147 h 1357700"/>
              <a:gd name="connsiteX113" fmla="*/ 3550537 w 10678681"/>
              <a:gd name="connsiteY113" fmla="*/ 1317552 h 1357700"/>
              <a:gd name="connsiteX114" fmla="*/ 3487736 w 10678681"/>
              <a:gd name="connsiteY114" fmla="*/ 1303493 h 1357700"/>
              <a:gd name="connsiteX115" fmla="*/ 3392548 w 10678681"/>
              <a:gd name="connsiteY115" fmla="*/ 1278741 h 1357700"/>
              <a:gd name="connsiteX116" fmla="*/ 3337466 w 10678681"/>
              <a:gd name="connsiteY116" fmla="*/ 1272537 h 1357700"/>
              <a:gd name="connsiteX117" fmla="*/ 3187206 w 10678681"/>
              <a:gd name="connsiteY117" fmla="*/ 1246821 h 1357700"/>
              <a:gd name="connsiteX118" fmla="*/ 3036856 w 10678681"/>
              <a:gd name="connsiteY118" fmla="*/ 1214383 h 1357700"/>
              <a:gd name="connsiteX119" fmla="*/ 2948654 w 10678681"/>
              <a:gd name="connsiteY119" fmla="*/ 1157455 h 1357700"/>
              <a:gd name="connsiteX120" fmla="*/ 2824973 w 10678681"/>
              <a:gd name="connsiteY120" fmla="*/ 1134864 h 1357700"/>
              <a:gd name="connsiteX121" fmla="*/ 2804398 w 10678681"/>
              <a:gd name="connsiteY121" fmla="*/ 1125556 h 1357700"/>
              <a:gd name="connsiteX122" fmla="*/ 2775396 w 10678681"/>
              <a:gd name="connsiteY122" fmla="*/ 1130148 h 1357700"/>
              <a:gd name="connsiteX123" fmla="*/ 2659096 w 10678681"/>
              <a:gd name="connsiteY123" fmla="*/ 1150294 h 1357700"/>
              <a:gd name="connsiteX124" fmla="*/ 2567088 w 10678681"/>
              <a:gd name="connsiteY124" fmla="*/ 1181781 h 1357700"/>
              <a:gd name="connsiteX125" fmla="*/ 2454501 w 10678681"/>
              <a:gd name="connsiteY125" fmla="*/ 1155455 h 1357700"/>
              <a:gd name="connsiteX126" fmla="*/ 2385161 w 10678681"/>
              <a:gd name="connsiteY126" fmla="*/ 1161312 h 1357700"/>
              <a:gd name="connsiteX127" fmla="*/ 2270528 w 10678681"/>
              <a:gd name="connsiteY127" fmla="*/ 1204338 h 1357700"/>
              <a:gd name="connsiteX128" fmla="*/ 2121820 w 10678681"/>
              <a:gd name="connsiteY128" fmla="*/ 1187078 h 1357700"/>
              <a:gd name="connsiteX129" fmla="*/ 2092716 w 10678681"/>
              <a:gd name="connsiteY129" fmla="*/ 1139224 h 1357700"/>
              <a:gd name="connsiteX130" fmla="*/ 2052449 w 10678681"/>
              <a:gd name="connsiteY130" fmla="*/ 1109687 h 1357700"/>
              <a:gd name="connsiteX131" fmla="*/ 2032607 w 10678681"/>
              <a:gd name="connsiteY131" fmla="*/ 1175477 h 1357700"/>
              <a:gd name="connsiteX132" fmla="*/ 1901837 w 10678681"/>
              <a:gd name="connsiteY132" fmla="*/ 1221762 h 1357700"/>
              <a:gd name="connsiteX133" fmla="*/ 1836762 w 10678681"/>
              <a:gd name="connsiteY133" fmla="*/ 1237387 h 1357700"/>
              <a:gd name="connsiteX134" fmla="*/ 1735877 w 10678681"/>
              <a:gd name="connsiteY134" fmla="*/ 1246527 h 1357700"/>
              <a:gd name="connsiteX135" fmla="*/ 1705069 w 10678681"/>
              <a:gd name="connsiteY135" fmla="*/ 1251989 h 1357700"/>
              <a:gd name="connsiteX136" fmla="*/ 1397689 w 10678681"/>
              <a:gd name="connsiteY136" fmla="*/ 1336144 h 1357700"/>
              <a:gd name="connsiteX137" fmla="*/ 1220734 w 10678681"/>
              <a:gd name="connsiteY137" fmla="*/ 1257811 h 1357700"/>
              <a:gd name="connsiteX138" fmla="*/ 1021737 w 10678681"/>
              <a:gd name="connsiteY138" fmla="*/ 1238739 h 1357700"/>
              <a:gd name="connsiteX139" fmla="*/ 959820 w 10678681"/>
              <a:gd name="connsiteY139" fmla="*/ 1275863 h 1357700"/>
              <a:gd name="connsiteX140" fmla="*/ 929137 w 10678681"/>
              <a:gd name="connsiteY140" fmla="*/ 1273957 h 1357700"/>
              <a:gd name="connsiteX141" fmla="*/ 878849 w 10678681"/>
              <a:gd name="connsiteY141" fmla="*/ 1266740 h 1357700"/>
              <a:gd name="connsiteX142" fmla="*/ 800667 w 10678681"/>
              <a:gd name="connsiteY142" fmla="*/ 1282041 h 1357700"/>
              <a:gd name="connsiteX143" fmla="*/ 644906 w 10678681"/>
              <a:gd name="connsiteY143" fmla="*/ 1273685 h 1357700"/>
              <a:gd name="connsiteX144" fmla="*/ 379869 w 10678681"/>
              <a:gd name="connsiteY144" fmla="*/ 1339165 h 1357700"/>
              <a:gd name="connsiteX145" fmla="*/ 137696 w 10678681"/>
              <a:gd name="connsiteY145" fmla="*/ 1319217 h 1357700"/>
              <a:gd name="connsiteX146" fmla="*/ 54250 w 10678681"/>
              <a:gd name="connsiteY146" fmla="*/ 1315838 h 1357700"/>
              <a:gd name="connsiteX147" fmla="*/ 28042 w 10678681"/>
              <a:gd name="connsiteY147" fmla="*/ 1297822 h 1357700"/>
              <a:gd name="connsiteX148" fmla="*/ 0 w 10678681"/>
              <a:gd name="connsiteY148" fmla="*/ 1294612 h 1357700"/>
              <a:gd name="connsiteX149" fmla="*/ 0 w 10678681"/>
              <a:gd name="connsiteY149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98313 w 10678681"/>
              <a:gd name="connsiteY65" fmla="*/ 1063249 h 1357700"/>
              <a:gd name="connsiteX66" fmla="*/ 6437450 w 10678681"/>
              <a:gd name="connsiteY66" fmla="*/ 1101075 h 1357700"/>
              <a:gd name="connsiteX67" fmla="*/ 6327795 w 10678681"/>
              <a:gd name="connsiteY67" fmla="*/ 1088142 h 1357700"/>
              <a:gd name="connsiteX68" fmla="*/ 6136549 w 10678681"/>
              <a:gd name="connsiteY68" fmla="*/ 1100268 h 1357700"/>
              <a:gd name="connsiteX69" fmla="*/ 6004655 w 10678681"/>
              <a:gd name="connsiteY69" fmla="*/ 1114946 h 1357700"/>
              <a:gd name="connsiteX70" fmla="*/ 5936643 w 10678681"/>
              <a:gd name="connsiteY70" fmla="*/ 1095428 h 1357700"/>
              <a:gd name="connsiteX71" fmla="*/ 5912484 w 10678681"/>
              <a:gd name="connsiteY71" fmla="*/ 1112624 h 1357700"/>
              <a:gd name="connsiteX72" fmla="*/ 5908387 w 10678681"/>
              <a:gd name="connsiteY72" fmla="*/ 1116018 h 1357700"/>
              <a:gd name="connsiteX73" fmla="*/ 5890495 w 10678681"/>
              <a:gd name="connsiteY73" fmla="*/ 1120268 h 1357700"/>
              <a:gd name="connsiteX74" fmla="*/ 5887318 w 10678681"/>
              <a:gd name="connsiteY74" fmla="*/ 1133134 h 1357700"/>
              <a:gd name="connsiteX75" fmla="*/ 5861726 w 10678681"/>
              <a:gd name="connsiteY75" fmla="*/ 1147891 h 1357700"/>
              <a:gd name="connsiteX76" fmla="*/ 5805823 w 10678681"/>
              <a:gd name="connsiteY76" fmla="*/ 1152457 h 1357700"/>
              <a:gd name="connsiteX77" fmla="*/ 5689841 w 10678681"/>
              <a:gd name="connsiteY77" fmla="*/ 1176232 h 1357700"/>
              <a:gd name="connsiteX78" fmla="*/ 5605119 w 10678681"/>
              <a:gd name="connsiteY78" fmla="*/ 1190202 h 1357700"/>
              <a:gd name="connsiteX79" fmla="*/ 5488513 w 10678681"/>
              <a:gd name="connsiteY79" fmla="*/ 1205367 h 1357700"/>
              <a:gd name="connsiteX80" fmla="*/ 5402905 w 10678681"/>
              <a:gd name="connsiteY80" fmla="*/ 1241191 h 1357700"/>
              <a:gd name="connsiteX81" fmla="*/ 5285593 w 10678681"/>
              <a:gd name="connsiteY81" fmla="*/ 1273569 h 1357700"/>
              <a:gd name="connsiteX82" fmla="*/ 5192893 w 10678681"/>
              <a:gd name="connsiteY82" fmla="*/ 1247188 h 1357700"/>
              <a:gd name="connsiteX83" fmla="*/ 5186475 w 10678681"/>
              <a:gd name="connsiteY83" fmla="*/ 1257028 h 1357700"/>
              <a:gd name="connsiteX84" fmla="*/ 5126038 w 10678681"/>
              <a:gd name="connsiteY84" fmla="*/ 1263189 h 1357700"/>
              <a:gd name="connsiteX85" fmla="*/ 4894688 w 10678681"/>
              <a:gd name="connsiteY85" fmla="*/ 1247184 h 1357700"/>
              <a:gd name="connsiteX86" fmla="*/ 4788036 w 10678681"/>
              <a:gd name="connsiteY86" fmla="*/ 1238182 h 1357700"/>
              <a:gd name="connsiteX87" fmla="*/ 4747555 w 10678681"/>
              <a:gd name="connsiteY87" fmla="*/ 1252768 h 1357700"/>
              <a:gd name="connsiteX88" fmla="*/ 4679644 w 10678681"/>
              <a:gd name="connsiteY88" fmla="*/ 1276603 h 1357700"/>
              <a:gd name="connsiteX89" fmla="*/ 4632222 w 10678681"/>
              <a:gd name="connsiteY89" fmla="*/ 1318360 h 1357700"/>
              <a:gd name="connsiteX90" fmla="*/ 4617358 w 10678681"/>
              <a:gd name="connsiteY90" fmla="*/ 1327690 h 1357700"/>
              <a:gd name="connsiteX91" fmla="*/ 4589102 w 10678681"/>
              <a:gd name="connsiteY91" fmla="*/ 1321223 h 1357700"/>
              <a:gd name="connsiteX92" fmla="*/ 4578184 w 10678681"/>
              <a:gd name="connsiteY92" fmla="*/ 1326745 h 1357700"/>
              <a:gd name="connsiteX93" fmla="*/ 4574270 w 10678681"/>
              <a:gd name="connsiteY93" fmla="*/ 1325878 h 1357700"/>
              <a:gd name="connsiteX94" fmla="*/ 4564919 w 10678681"/>
              <a:gd name="connsiteY94" fmla="*/ 1325507 h 1357700"/>
              <a:gd name="connsiteX95" fmla="*/ 4566586 w 10678681"/>
              <a:gd name="connsiteY95" fmla="*/ 1316963 h 1357700"/>
              <a:gd name="connsiteX96" fmla="*/ 4556303 w 10678681"/>
              <a:gd name="connsiteY96" fmla="*/ 1300262 h 1357700"/>
              <a:gd name="connsiteX97" fmla="*/ 4502358 w 10678681"/>
              <a:gd name="connsiteY97" fmla="*/ 1302558 h 1357700"/>
              <a:gd name="connsiteX98" fmla="*/ 4498919 w 10678681"/>
              <a:gd name="connsiteY98" fmla="*/ 1312115 h 1357700"/>
              <a:gd name="connsiteX99" fmla="*/ 4492075 w 10678681"/>
              <a:gd name="connsiteY99" fmla="*/ 1313357 h 1357700"/>
              <a:gd name="connsiteX100" fmla="*/ 4487466 w 10678681"/>
              <a:gd name="connsiteY100" fmla="*/ 1304102 h 1357700"/>
              <a:gd name="connsiteX101" fmla="*/ 4398292 w 10678681"/>
              <a:gd name="connsiteY101" fmla="*/ 1278410 h 1357700"/>
              <a:gd name="connsiteX102" fmla="*/ 4306088 w 10678681"/>
              <a:gd name="connsiteY102" fmla="*/ 1282512 h 1357700"/>
              <a:gd name="connsiteX103" fmla="*/ 4188995 w 10678681"/>
              <a:gd name="connsiteY103" fmla="*/ 1296718 h 1357700"/>
              <a:gd name="connsiteX104" fmla="*/ 4136582 w 10678681"/>
              <a:gd name="connsiteY104" fmla="*/ 1287687 h 1357700"/>
              <a:gd name="connsiteX105" fmla="*/ 4064614 w 10678681"/>
              <a:gd name="connsiteY105" fmla="*/ 1296118 h 1357700"/>
              <a:gd name="connsiteX106" fmla="*/ 3906561 w 10678681"/>
              <a:gd name="connsiteY106" fmla="*/ 1352435 h 1357700"/>
              <a:gd name="connsiteX107" fmla="*/ 3787890 w 10678681"/>
              <a:gd name="connsiteY107" fmla="*/ 1352442 h 1357700"/>
              <a:gd name="connsiteX108" fmla="*/ 3745993 w 10678681"/>
              <a:gd name="connsiteY108" fmla="*/ 1342630 h 1357700"/>
              <a:gd name="connsiteX109" fmla="*/ 3675785 w 10678681"/>
              <a:gd name="connsiteY109" fmla="*/ 1326802 h 1357700"/>
              <a:gd name="connsiteX110" fmla="*/ 3623856 w 10678681"/>
              <a:gd name="connsiteY110" fmla="*/ 1290804 h 1357700"/>
              <a:gd name="connsiteX111" fmla="*/ 3564933 w 10678681"/>
              <a:gd name="connsiteY111" fmla="*/ 1287147 h 1357700"/>
              <a:gd name="connsiteX112" fmla="*/ 3550537 w 10678681"/>
              <a:gd name="connsiteY112" fmla="*/ 1317552 h 1357700"/>
              <a:gd name="connsiteX113" fmla="*/ 3487736 w 10678681"/>
              <a:gd name="connsiteY113" fmla="*/ 1303493 h 1357700"/>
              <a:gd name="connsiteX114" fmla="*/ 3392548 w 10678681"/>
              <a:gd name="connsiteY114" fmla="*/ 1278741 h 1357700"/>
              <a:gd name="connsiteX115" fmla="*/ 3337466 w 10678681"/>
              <a:gd name="connsiteY115" fmla="*/ 1272537 h 1357700"/>
              <a:gd name="connsiteX116" fmla="*/ 3187206 w 10678681"/>
              <a:gd name="connsiteY116" fmla="*/ 1246821 h 1357700"/>
              <a:gd name="connsiteX117" fmla="*/ 3036856 w 10678681"/>
              <a:gd name="connsiteY117" fmla="*/ 1214383 h 1357700"/>
              <a:gd name="connsiteX118" fmla="*/ 2948654 w 10678681"/>
              <a:gd name="connsiteY118" fmla="*/ 1157455 h 1357700"/>
              <a:gd name="connsiteX119" fmla="*/ 2824973 w 10678681"/>
              <a:gd name="connsiteY119" fmla="*/ 1134864 h 1357700"/>
              <a:gd name="connsiteX120" fmla="*/ 2804398 w 10678681"/>
              <a:gd name="connsiteY120" fmla="*/ 1125556 h 1357700"/>
              <a:gd name="connsiteX121" fmla="*/ 2775396 w 10678681"/>
              <a:gd name="connsiteY121" fmla="*/ 1130148 h 1357700"/>
              <a:gd name="connsiteX122" fmla="*/ 2659096 w 10678681"/>
              <a:gd name="connsiteY122" fmla="*/ 1150294 h 1357700"/>
              <a:gd name="connsiteX123" fmla="*/ 2567088 w 10678681"/>
              <a:gd name="connsiteY123" fmla="*/ 1181781 h 1357700"/>
              <a:gd name="connsiteX124" fmla="*/ 2454501 w 10678681"/>
              <a:gd name="connsiteY124" fmla="*/ 1155455 h 1357700"/>
              <a:gd name="connsiteX125" fmla="*/ 2385161 w 10678681"/>
              <a:gd name="connsiteY125" fmla="*/ 1161312 h 1357700"/>
              <a:gd name="connsiteX126" fmla="*/ 2270528 w 10678681"/>
              <a:gd name="connsiteY126" fmla="*/ 1204338 h 1357700"/>
              <a:gd name="connsiteX127" fmla="*/ 2121820 w 10678681"/>
              <a:gd name="connsiteY127" fmla="*/ 1187078 h 1357700"/>
              <a:gd name="connsiteX128" fmla="*/ 2092716 w 10678681"/>
              <a:gd name="connsiteY128" fmla="*/ 1139224 h 1357700"/>
              <a:gd name="connsiteX129" fmla="*/ 2052449 w 10678681"/>
              <a:gd name="connsiteY129" fmla="*/ 1109687 h 1357700"/>
              <a:gd name="connsiteX130" fmla="*/ 2032607 w 10678681"/>
              <a:gd name="connsiteY130" fmla="*/ 1175477 h 1357700"/>
              <a:gd name="connsiteX131" fmla="*/ 1901837 w 10678681"/>
              <a:gd name="connsiteY131" fmla="*/ 1221762 h 1357700"/>
              <a:gd name="connsiteX132" fmla="*/ 1836762 w 10678681"/>
              <a:gd name="connsiteY132" fmla="*/ 1237387 h 1357700"/>
              <a:gd name="connsiteX133" fmla="*/ 1735877 w 10678681"/>
              <a:gd name="connsiteY133" fmla="*/ 1246527 h 1357700"/>
              <a:gd name="connsiteX134" fmla="*/ 1705069 w 10678681"/>
              <a:gd name="connsiteY134" fmla="*/ 1251989 h 1357700"/>
              <a:gd name="connsiteX135" fmla="*/ 1397689 w 10678681"/>
              <a:gd name="connsiteY135" fmla="*/ 1336144 h 1357700"/>
              <a:gd name="connsiteX136" fmla="*/ 1220734 w 10678681"/>
              <a:gd name="connsiteY136" fmla="*/ 1257811 h 1357700"/>
              <a:gd name="connsiteX137" fmla="*/ 1021737 w 10678681"/>
              <a:gd name="connsiteY137" fmla="*/ 1238739 h 1357700"/>
              <a:gd name="connsiteX138" fmla="*/ 959820 w 10678681"/>
              <a:gd name="connsiteY138" fmla="*/ 1275863 h 1357700"/>
              <a:gd name="connsiteX139" fmla="*/ 929137 w 10678681"/>
              <a:gd name="connsiteY139" fmla="*/ 1273957 h 1357700"/>
              <a:gd name="connsiteX140" fmla="*/ 878849 w 10678681"/>
              <a:gd name="connsiteY140" fmla="*/ 1266740 h 1357700"/>
              <a:gd name="connsiteX141" fmla="*/ 800667 w 10678681"/>
              <a:gd name="connsiteY141" fmla="*/ 1282041 h 1357700"/>
              <a:gd name="connsiteX142" fmla="*/ 644906 w 10678681"/>
              <a:gd name="connsiteY142" fmla="*/ 1273685 h 1357700"/>
              <a:gd name="connsiteX143" fmla="*/ 379869 w 10678681"/>
              <a:gd name="connsiteY143" fmla="*/ 1339165 h 1357700"/>
              <a:gd name="connsiteX144" fmla="*/ 137696 w 10678681"/>
              <a:gd name="connsiteY144" fmla="*/ 1319217 h 1357700"/>
              <a:gd name="connsiteX145" fmla="*/ 54250 w 10678681"/>
              <a:gd name="connsiteY145" fmla="*/ 1315838 h 1357700"/>
              <a:gd name="connsiteX146" fmla="*/ 28042 w 10678681"/>
              <a:gd name="connsiteY146" fmla="*/ 1297822 h 1357700"/>
              <a:gd name="connsiteX147" fmla="*/ 0 w 10678681"/>
              <a:gd name="connsiteY147" fmla="*/ 1294612 h 1357700"/>
              <a:gd name="connsiteX148" fmla="*/ 0 w 10678681"/>
              <a:gd name="connsiteY148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64639 w 10678681"/>
              <a:gd name="connsiteY65" fmla="*/ 1017831 h 1357700"/>
              <a:gd name="connsiteX66" fmla="*/ 6437450 w 10678681"/>
              <a:gd name="connsiteY66" fmla="*/ 1101075 h 1357700"/>
              <a:gd name="connsiteX67" fmla="*/ 6327795 w 10678681"/>
              <a:gd name="connsiteY67" fmla="*/ 1088142 h 1357700"/>
              <a:gd name="connsiteX68" fmla="*/ 6136549 w 10678681"/>
              <a:gd name="connsiteY68" fmla="*/ 1100268 h 1357700"/>
              <a:gd name="connsiteX69" fmla="*/ 6004655 w 10678681"/>
              <a:gd name="connsiteY69" fmla="*/ 1114946 h 1357700"/>
              <a:gd name="connsiteX70" fmla="*/ 5936643 w 10678681"/>
              <a:gd name="connsiteY70" fmla="*/ 1095428 h 1357700"/>
              <a:gd name="connsiteX71" fmla="*/ 5912484 w 10678681"/>
              <a:gd name="connsiteY71" fmla="*/ 1112624 h 1357700"/>
              <a:gd name="connsiteX72" fmla="*/ 5908387 w 10678681"/>
              <a:gd name="connsiteY72" fmla="*/ 1116018 h 1357700"/>
              <a:gd name="connsiteX73" fmla="*/ 5890495 w 10678681"/>
              <a:gd name="connsiteY73" fmla="*/ 1120268 h 1357700"/>
              <a:gd name="connsiteX74" fmla="*/ 5887318 w 10678681"/>
              <a:gd name="connsiteY74" fmla="*/ 1133134 h 1357700"/>
              <a:gd name="connsiteX75" fmla="*/ 5861726 w 10678681"/>
              <a:gd name="connsiteY75" fmla="*/ 1147891 h 1357700"/>
              <a:gd name="connsiteX76" fmla="*/ 5805823 w 10678681"/>
              <a:gd name="connsiteY76" fmla="*/ 1152457 h 1357700"/>
              <a:gd name="connsiteX77" fmla="*/ 5689841 w 10678681"/>
              <a:gd name="connsiteY77" fmla="*/ 1176232 h 1357700"/>
              <a:gd name="connsiteX78" fmla="*/ 5605119 w 10678681"/>
              <a:gd name="connsiteY78" fmla="*/ 1190202 h 1357700"/>
              <a:gd name="connsiteX79" fmla="*/ 5488513 w 10678681"/>
              <a:gd name="connsiteY79" fmla="*/ 1205367 h 1357700"/>
              <a:gd name="connsiteX80" fmla="*/ 5402905 w 10678681"/>
              <a:gd name="connsiteY80" fmla="*/ 1241191 h 1357700"/>
              <a:gd name="connsiteX81" fmla="*/ 5285593 w 10678681"/>
              <a:gd name="connsiteY81" fmla="*/ 1273569 h 1357700"/>
              <a:gd name="connsiteX82" fmla="*/ 5192893 w 10678681"/>
              <a:gd name="connsiteY82" fmla="*/ 1247188 h 1357700"/>
              <a:gd name="connsiteX83" fmla="*/ 5186475 w 10678681"/>
              <a:gd name="connsiteY83" fmla="*/ 1257028 h 1357700"/>
              <a:gd name="connsiteX84" fmla="*/ 5126038 w 10678681"/>
              <a:gd name="connsiteY84" fmla="*/ 1263189 h 1357700"/>
              <a:gd name="connsiteX85" fmla="*/ 4894688 w 10678681"/>
              <a:gd name="connsiteY85" fmla="*/ 1247184 h 1357700"/>
              <a:gd name="connsiteX86" fmla="*/ 4788036 w 10678681"/>
              <a:gd name="connsiteY86" fmla="*/ 1238182 h 1357700"/>
              <a:gd name="connsiteX87" fmla="*/ 4747555 w 10678681"/>
              <a:gd name="connsiteY87" fmla="*/ 1252768 h 1357700"/>
              <a:gd name="connsiteX88" fmla="*/ 4679644 w 10678681"/>
              <a:gd name="connsiteY88" fmla="*/ 1276603 h 1357700"/>
              <a:gd name="connsiteX89" fmla="*/ 4632222 w 10678681"/>
              <a:gd name="connsiteY89" fmla="*/ 1318360 h 1357700"/>
              <a:gd name="connsiteX90" fmla="*/ 4617358 w 10678681"/>
              <a:gd name="connsiteY90" fmla="*/ 1327690 h 1357700"/>
              <a:gd name="connsiteX91" fmla="*/ 4589102 w 10678681"/>
              <a:gd name="connsiteY91" fmla="*/ 1321223 h 1357700"/>
              <a:gd name="connsiteX92" fmla="*/ 4578184 w 10678681"/>
              <a:gd name="connsiteY92" fmla="*/ 1326745 h 1357700"/>
              <a:gd name="connsiteX93" fmla="*/ 4574270 w 10678681"/>
              <a:gd name="connsiteY93" fmla="*/ 1325878 h 1357700"/>
              <a:gd name="connsiteX94" fmla="*/ 4564919 w 10678681"/>
              <a:gd name="connsiteY94" fmla="*/ 1325507 h 1357700"/>
              <a:gd name="connsiteX95" fmla="*/ 4566586 w 10678681"/>
              <a:gd name="connsiteY95" fmla="*/ 1316963 h 1357700"/>
              <a:gd name="connsiteX96" fmla="*/ 4556303 w 10678681"/>
              <a:gd name="connsiteY96" fmla="*/ 1300262 h 1357700"/>
              <a:gd name="connsiteX97" fmla="*/ 4502358 w 10678681"/>
              <a:gd name="connsiteY97" fmla="*/ 1302558 h 1357700"/>
              <a:gd name="connsiteX98" fmla="*/ 4498919 w 10678681"/>
              <a:gd name="connsiteY98" fmla="*/ 1312115 h 1357700"/>
              <a:gd name="connsiteX99" fmla="*/ 4492075 w 10678681"/>
              <a:gd name="connsiteY99" fmla="*/ 1313357 h 1357700"/>
              <a:gd name="connsiteX100" fmla="*/ 4487466 w 10678681"/>
              <a:gd name="connsiteY100" fmla="*/ 1304102 h 1357700"/>
              <a:gd name="connsiteX101" fmla="*/ 4398292 w 10678681"/>
              <a:gd name="connsiteY101" fmla="*/ 1278410 h 1357700"/>
              <a:gd name="connsiteX102" fmla="*/ 4306088 w 10678681"/>
              <a:gd name="connsiteY102" fmla="*/ 1282512 h 1357700"/>
              <a:gd name="connsiteX103" fmla="*/ 4188995 w 10678681"/>
              <a:gd name="connsiteY103" fmla="*/ 1296718 h 1357700"/>
              <a:gd name="connsiteX104" fmla="*/ 4136582 w 10678681"/>
              <a:gd name="connsiteY104" fmla="*/ 1287687 h 1357700"/>
              <a:gd name="connsiteX105" fmla="*/ 4064614 w 10678681"/>
              <a:gd name="connsiteY105" fmla="*/ 1296118 h 1357700"/>
              <a:gd name="connsiteX106" fmla="*/ 3906561 w 10678681"/>
              <a:gd name="connsiteY106" fmla="*/ 1352435 h 1357700"/>
              <a:gd name="connsiteX107" fmla="*/ 3787890 w 10678681"/>
              <a:gd name="connsiteY107" fmla="*/ 1352442 h 1357700"/>
              <a:gd name="connsiteX108" fmla="*/ 3745993 w 10678681"/>
              <a:gd name="connsiteY108" fmla="*/ 1342630 h 1357700"/>
              <a:gd name="connsiteX109" fmla="*/ 3675785 w 10678681"/>
              <a:gd name="connsiteY109" fmla="*/ 1326802 h 1357700"/>
              <a:gd name="connsiteX110" fmla="*/ 3623856 w 10678681"/>
              <a:gd name="connsiteY110" fmla="*/ 1290804 h 1357700"/>
              <a:gd name="connsiteX111" fmla="*/ 3564933 w 10678681"/>
              <a:gd name="connsiteY111" fmla="*/ 1287147 h 1357700"/>
              <a:gd name="connsiteX112" fmla="*/ 3550537 w 10678681"/>
              <a:gd name="connsiteY112" fmla="*/ 1317552 h 1357700"/>
              <a:gd name="connsiteX113" fmla="*/ 3487736 w 10678681"/>
              <a:gd name="connsiteY113" fmla="*/ 1303493 h 1357700"/>
              <a:gd name="connsiteX114" fmla="*/ 3392548 w 10678681"/>
              <a:gd name="connsiteY114" fmla="*/ 1278741 h 1357700"/>
              <a:gd name="connsiteX115" fmla="*/ 3337466 w 10678681"/>
              <a:gd name="connsiteY115" fmla="*/ 1272537 h 1357700"/>
              <a:gd name="connsiteX116" fmla="*/ 3187206 w 10678681"/>
              <a:gd name="connsiteY116" fmla="*/ 1246821 h 1357700"/>
              <a:gd name="connsiteX117" fmla="*/ 3036856 w 10678681"/>
              <a:gd name="connsiteY117" fmla="*/ 1214383 h 1357700"/>
              <a:gd name="connsiteX118" fmla="*/ 2948654 w 10678681"/>
              <a:gd name="connsiteY118" fmla="*/ 1157455 h 1357700"/>
              <a:gd name="connsiteX119" fmla="*/ 2824973 w 10678681"/>
              <a:gd name="connsiteY119" fmla="*/ 1134864 h 1357700"/>
              <a:gd name="connsiteX120" fmla="*/ 2804398 w 10678681"/>
              <a:gd name="connsiteY120" fmla="*/ 1125556 h 1357700"/>
              <a:gd name="connsiteX121" fmla="*/ 2775396 w 10678681"/>
              <a:gd name="connsiteY121" fmla="*/ 1130148 h 1357700"/>
              <a:gd name="connsiteX122" fmla="*/ 2659096 w 10678681"/>
              <a:gd name="connsiteY122" fmla="*/ 1150294 h 1357700"/>
              <a:gd name="connsiteX123" fmla="*/ 2567088 w 10678681"/>
              <a:gd name="connsiteY123" fmla="*/ 1181781 h 1357700"/>
              <a:gd name="connsiteX124" fmla="*/ 2454501 w 10678681"/>
              <a:gd name="connsiteY124" fmla="*/ 1155455 h 1357700"/>
              <a:gd name="connsiteX125" fmla="*/ 2385161 w 10678681"/>
              <a:gd name="connsiteY125" fmla="*/ 1161312 h 1357700"/>
              <a:gd name="connsiteX126" fmla="*/ 2270528 w 10678681"/>
              <a:gd name="connsiteY126" fmla="*/ 1204338 h 1357700"/>
              <a:gd name="connsiteX127" fmla="*/ 2121820 w 10678681"/>
              <a:gd name="connsiteY127" fmla="*/ 1187078 h 1357700"/>
              <a:gd name="connsiteX128" fmla="*/ 2092716 w 10678681"/>
              <a:gd name="connsiteY128" fmla="*/ 1139224 h 1357700"/>
              <a:gd name="connsiteX129" fmla="*/ 2052449 w 10678681"/>
              <a:gd name="connsiteY129" fmla="*/ 1109687 h 1357700"/>
              <a:gd name="connsiteX130" fmla="*/ 2032607 w 10678681"/>
              <a:gd name="connsiteY130" fmla="*/ 1175477 h 1357700"/>
              <a:gd name="connsiteX131" fmla="*/ 1901837 w 10678681"/>
              <a:gd name="connsiteY131" fmla="*/ 1221762 h 1357700"/>
              <a:gd name="connsiteX132" fmla="*/ 1836762 w 10678681"/>
              <a:gd name="connsiteY132" fmla="*/ 1237387 h 1357700"/>
              <a:gd name="connsiteX133" fmla="*/ 1735877 w 10678681"/>
              <a:gd name="connsiteY133" fmla="*/ 1246527 h 1357700"/>
              <a:gd name="connsiteX134" fmla="*/ 1705069 w 10678681"/>
              <a:gd name="connsiteY134" fmla="*/ 1251989 h 1357700"/>
              <a:gd name="connsiteX135" fmla="*/ 1397689 w 10678681"/>
              <a:gd name="connsiteY135" fmla="*/ 1336144 h 1357700"/>
              <a:gd name="connsiteX136" fmla="*/ 1220734 w 10678681"/>
              <a:gd name="connsiteY136" fmla="*/ 1257811 h 1357700"/>
              <a:gd name="connsiteX137" fmla="*/ 1021737 w 10678681"/>
              <a:gd name="connsiteY137" fmla="*/ 1238739 h 1357700"/>
              <a:gd name="connsiteX138" fmla="*/ 959820 w 10678681"/>
              <a:gd name="connsiteY138" fmla="*/ 1275863 h 1357700"/>
              <a:gd name="connsiteX139" fmla="*/ 929137 w 10678681"/>
              <a:gd name="connsiteY139" fmla="*/ 1273957 h 1357700"/>
              <a:gd name="connsiteX140" fmla="*/ 878849 w 10678681"/>
              <a:gd name="connsiteY140" fmla="*/ 1266740 h 1357700"/>
              <a:gd name="connsiteX141" fmla="*/ 800667 w 10678681"/>
              <a:gd name="connsiteY141" fmla="*/ 1282041 h 1357700"/>
              <a:gd name="connsiteX142" fmla="*/ 644906 w 10678681"/>
              <a:gd name="connsiteY142" fmla="*/ 1273685 h 1357700"/>
              <a:gd name="connsiteX143" fmla="*/ 379869 w 10678681"/>
              <a:gd name="connsiteY143" fmla="*/ 1339165 h 1357700"/>
              <a:gd name="connsiteX144" fmla="*/ 137696 w 10678681"/>
              <a:gd name="connsiteY144" fmla="*/ 1319217 h 1357700"/>
              <a:gd name="connsiteX145" fmla="*/ 54250 w 10678681"/>
              <a:gd name="connsiteY145" fmla="*/ 1315838 h 1357700"/>
              <a:gd name="connsiteX146" fmla="*/ 28042 w 10678681"/>
              <a:gd name="connsiteY146" fmla="*/ 1297822 h 1357700"/>
              <a:gd name="connsiteX147" fmla="*/ 0 w 10678681"/>
              <a:gd name="connsiteY147" fmla="*/ 1294612 h 1357700"/>
              <a:gd name="connsiteX148" fmla="*/ 0 w 10678681"/>
              <a:gd name="connsiteY148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64639 w 10678681"/>
              <a:gd name="connsiteY65" fmla="*/ 1017831 h 1357700"/>
              <a:gd name="connsiteX66" fmla="*/ 6437450 w 10678681"/>
              <a:gd name="connsiteY66" fmla="*/ 1101075 h 1357700"/>
              <a:gd name="connsiteX67" fmla="*/ 6327795 w 10678681"/>
              <a:gd name="connsiteY67" fmla="*/ 1088142 h 1357700"/>
              <a:gd name="connsiteX68" fmla="*/ 6136549 w 10678681"/>
              <a:gd name="connsiteY68" fmla="*/ 1100268 h 1357700"/>
              <a:gd name="connsiteX69" fmla="*/ 6004655 w 10678681"/>
              <a:gd name="connsiteY69" fmla="*/ 1114946 h 1357700"/>
              <a:gd name="connsiteX70" fmla="*/ 5936643 w 10678681"/>
              <a:gd name="connsiteY70" fmla="*/ 1095428 h 1357700"/>
              <a:gd name="connsiteX71" fmla="*/ 5912484 w 10678681"/>
              <a:gd name="connsiteY71" fmla="*/ 1112624 h 1357700"/>
              <a:gd name="connsiteX72" fmla="*/ 5908387 w 10678681"/>
              <a:gd name="connsiteY72" fmla="*/ 1116018 h 1357700"/>
              <a:gd name="connsiteX73" fmla="*/ 5890495 w 10678681"/>
              <a:gd name="connsiteY73" fmla="*/ 1120268 h 1357700"/>
              <a:gd name="connsiteX74" fmla="*/ 5887318 w 10678681"/>
              <a:gd name="connsiteY74" fmla="*/ 1133134 h 1357700"/>
              <a:gd name="connsiteX75" fmla="*/ 5861726 w 10678681"/>
              <a:gd name="connsiteY75" fmla="*/ 1147891 h 1357700"/>
              <a:gd name="connsiteX76" fmla="*/ 5805823 w 10678681"/>
              <a:gd name="connsiteY76" fmla="*/ 1152457 h 1357700"/>
              <a:gd name="connsiteX77" fmla="*/ 5689841 w 10678681"/>
              <a:gd name="connsiteY77" fmla="*/ 1176232 h 1357700"/>
              <a:gd name="connsiteX78" fmla="*/ 5605119 w 10678681"/>
              <a:gd name="connsiteY78" fmla="*/ 1190202 h 1357700"/>
              <a:gd name="connsiteX79" fmla="*/ 5488513 w 10678681"/>
              <a:gd name="connsiteY79" fmla="*/ 1205367 h 1357700"/>
              <a:gd name="connsiteX80" fmla="*/ 5402905 w 10678681"/>
              <a:gd name="connsiteY80" fmla="*/ 1241191 h 1357700"/>
              <a:gd name="connsiteX81" fmla="*/ 5285593 w 10678681"/>
              <a:gd name="connsiteY81" fmla="*/ 1273569 h 1357700"/>
              <a:gd name="connsiteX82" fmla="*/ 5192893 w 10678681"/>
              <a:gd name="connsiteY82" fmla="*/ 1247188 h 1357700"/>
              <a:gd name="connsiteX83" fmla="*/ 5186475 w 10678681"/>
              <a:gd name="connsiteY83" fmla="*/ 1257028 h 1357700"/>
              <a:gd name="connsiteX84" fmla="*/ 5126038 w 10678681"/>
              <a:gd name="connsiteY84" fmla="*/ 1263189 h 1357700"/>
              <a:gd name="connsiteX85" fmla="*/ 4894688 w 10678681"/>
              <a:gd name="connsiteY85" fmla="*/ 1247184 h 1357700"/>
              <a:gd name="connsiteX86" fmla="*/ 4788036 w 10678681"/>
              <a:gd name="connsiteY86" fmla="*/ 1238182 h 1357700"/>
              <a:gd name="connsiteX87" fmla="*/ 4747555 w 10678681"/>
              <a:gd name="connsiteY87" fmla="*/ 1252768 h 1357700"/>
              <a:gd name="connsiteX88" fmla="*/ 4679644 w 10678681"/>
              <a:gd name="connsiteY88" fmla="*/ 1276603 h 1357700"/>
              <a:gd name="connsiteX89" fmla="*/ 4632222 w 10678681"/>
              <a:gd name="connsiteY89" fmla="*/ 1318360 h 1357700"/>
              <a:gd name="connsiteX90" fmla="*/ 4617358 w 10678681"/>
              <a:gd name="connsiteY90" fmla="*/ 1327690 h 1357700"/>
              <a:gd name="connsiteX91" fmla="*/ 4589102 w 10678681"/>
              <a:gd name="connsiteY91" fmla="*/ 1321223 h 1357700"/>
              <a:gd name="connsiteX92" fmla="*/ 4578184 w 10678681"/>
              <a:gd name="connsiteY92" fmla="*/ 1326745 h 1357700"/>
              <a:gd name="connsiteX93" fmla="*/ 4574270 w 10678681"/>
              <a:gd name="connsiteY93" fmla="*/ 1325878 h 1357700"/>
              <a:gd name="connsiteX94" fmla="*/ 4564919 w 10678681"/>
              <a:gd name="connsiteY94" fmla="*/ 1325507 h 1357700"/>
              <a:gd name="connsiteX95" fmla="*/ 4566586 w 10678681"/>
              <a:gd name="connsiteY95" fmla="*/ 1316963 h 1357700"/>
              <a:gd name="connsiteX96" fmla="*/ 4556303 w 10678681"/>
              <a:gd name="connsiteY96" fmla="*/ 1300262 h 1357700"/>
              <a:gd name="connsiteX97" fmla="*/ 4502358 w 10678681"/>
              <a:gd name="connsiteY97" fmla="*/ 1302558 h 1357700"/>
              <a:gd name="connsiteX98" fmla="*/ 4498919 w 10678681"/>
              <a:gd name="connsiteY98" fmla="*/ 1312115 h 1357700"/>
              <a:gd name="connsiteX99" fmla="*/ 4492075 w 10678681"/>
              <a:gd name="connsiteY99" fmla="*/ 1313357 h 1357700"/>
              <a:gd name="connsiteX100" fmla="*/ 4487466 w 10678681"/>
              <a:gd name="connsiteY100" fmla="*/ 1304102 h 1357700"/>
              <a:gd name="connsiteX101" fmla="*/ 4398292 w 10678681"/>
              <a:gd name="connsiteY101" fmla="*/ 1278410 h 1357700"/>
              <a:gd name="connsiteX102" fmla="*/ 4306088 w 10678681"/>
              <a:gd name="connsiteY102" fmla="*/ 1282512 h 1357700"/>
              <a:gd name="connsiteX103" fmla="*/ 4188995 w 10678681"/>
              <a:gd name="connsiteY103" fmla="*/ 1296718 h 1357700"/>
              <a:gd name="connsiteX104" fmla="*/ 4136582 w 10678681"/>
              <a:gd name="connsiteY104" fmla="*/ 1287687 h 1357700"/>
              <a:gd name="connsiteX105" fmla="*/ 4064614 w 10678681"/>
              <a:gd name="connsiteY105" fmla="*/ 1296118 h 1357700"/>
              <a:gd name="connsiteX106" fmla="*/ 3906561 w 10678681"/>
              <a:gd name="connsiteY106" fmla="*/ 1352435 h 1357700"/>
              <a:gd name="connsiteX107" fmla="*/ 3787890 w 10678681"/>
              <a:gd name="connsiteY107" fmla="*/ 1352442 h 1357700"/>
              <a:gd name="connsiteX108" fmla="*/ 3745993 w 10678681"/>
              <a:gd name="connsiteY108" fmla="*/ 1342630 h 1357700"/>
              <a:gd name="connsiteX109" fmla="*/ 3675785 w 10678681"/>
              <a:gd name="connsiteY109" fmla="*/ 1326802 h 1357700"/>
              <a:gd name="connsiteX110" fmla="*/ 3623856 w 10678681"/>
              <a:gd name="connsiteY110" fmla="*/ 1290804 h 1357700"/>
              <a:gd name="connsiteX111" fmla="*/ 3564933 w 10678681"/>
              <a:gd name="connsiteY111" fmla="*/ 1287147 h 1357700"/>
              <a:gd name="connsiteX112" fmla="*/ 3550537 w 10678681"/>
              <a:gd name="connsiteY112" fmla="*/ 1317552 h 1357700"/>
              <a:gd name="connsiteX113" fmla="*/ 3487736 w 10678681"/>
              <a:gd name="connsiteY113" fmla="*/ 1303493 h 1357700"/>
              <a:gd name="connsiteX114" fmla="*/ 3392548 w 10678681"/>
              <a:gd name="connsiteY114" fmla="*/ 1278741 h 1357700"/>
              <a:gd name="connsiteX115" fmla="*/ 3337466 w 10678681"/>
              <a:gd name="connsiteY115" fmla="*/ 1272537 h 1357700"/>
              <a:gd name="connsiteX116" fmla="*/ 3187206 w 10678681"/>
              <a:gd name="connsiteY116" fmla="*/ 1246821 h 1357700"/>
              <a:gd name="connsiteX117" fmla="*/ 3036856 w 10678681"/>
              <a:gd name="connsiteY117" fmla="*/ 1214383 h 1357700"/>
              <a:gd name="connsiteX118" fmla="*/ 2948654 w 10678681"/>
              <a:gd name="connsiteY118" fmla="*/ 1157455 h 1357700"/>
              <a:gd name="connsiteX119" fmla="*/ 2824973 w 10678681"/>
              <a:gd name="connsiteY119" fmla="*/ 1134864 h 1357700"/>
              <a:gd name="connsiteX120" fmla="*/ 2804398 w 10678681"/>
              <a:gd name="connsiteY120" fmla="*/ 1125556 h 1357700"/>
              <a:gd name="connsiteX121" fmla="*/ 2775396 w 10678681"/>
              <a:gd name="connsiteY121" fmla="*/ 1130148 h 1357700"/>
              <a:gd name="connsiteX122" fmla="*/ 2659096 w 10678681"/>
              <a:gd name="connsiteY122" fmla="*/ 1150294 h 1357700"/>
              <a:gd name="connsiteX123" fmla="*/ 2567088 w 10678681"/>
              <a:gd name="connsiteY123" fmla="*/ 1181781 h 1357700"/>
              <a:gd name="connsiteX124" fmla="*/ 2454501 w 10678681"/>
              <a:gd name="connsiteY124" fmla="*/ 1155455 h 1357700"/>
              <a:gd name="connsiteX125" fmla="*/ 2385161 w 10678681"/>
              <a:gd name="connsiteY125" fmla="*/ 1161312 h 1357700"/>
              <a:gd name="connsiteX126" fmla="*/ 2270528 w 10678681"/>
              <a:gd name="connsiteY126" fmla="*/ 1204338 h 1357700"/>
              <a:gd name="connsiteX127" fmla="*/ 2121820 w 10678681"/>
              <a:gd name="connsiteY127" fmla="*/ 1187078 h 1357700"/>
              <a:gd name="connsiteX128" fmla="*/ 2092716 w 10678681"/>
              <a:gd name="connsiteY128" fmla="*/ 1139224 h 1357700"/>
              <a:gd name="connsiteX129" fmla="*/ 2052449 w 10678681"/>
              <a:gd name="connsiteY129" fmla="*/ 1109687 h 1357700"/>
              <a:gd name="connsiteX130" fmla="*/ 2032607 w 10678681"/>
              <a:gd name="connsiteY130" fmla="*/ 1175477 h 1357700"/>
              <a:gd name="connsiteX131" fmla="*/ 1901837 w 10678681"/>
              <a:gd name="connsiteY131" fmla="*/ 1221762 h 1357700"/>
              <a:gd name="connsiteX132" fmla="*/ 1836762 w 10678681"/>
              <a:gd name="connsiteY132" fmla="*/ 1237387 h 1357700"/>
              <a:gd name="connsiteX133" fmla="*/ 1735877 w 10678681"/>
              <a:gd name="connsiteY133" fmla="*/ 1246527 h 1357700"/>
              <a:gd name="connsiteX134" fmla="*/ 1705069 w 10678681"/>
              <a:gd name="connsiteY134" fmla="*/ 1251989 h 1357700"/>
              <a:gd name="connsiteX135" fmla="*/ 1397689 w 10678681"/>
              <a:gd name="connsiteY135" fmla="*/ 1336144 h 1357700"/>
              <a:gd name="connsiteX136" fmla="*/ 1220734 w 10678681"/>
              <a:gd name="connsiteY136" fmla="*/ 1257811 h 1357700"/>
              <a:gd name="connsiteX137" fmla="*/ 1021737 w 10678681"/>
              <a:gd name="connsiteY137" fmla="*/ 1238739 h 1357700"/>
              <a:gd name="connsiteX138" fmla="*/ 959820 w 10678681"/>
              <a:gd name="connsiteY138" fmla="*/ 1275863 h 1357700"/>
              <a:gd name="connsiteX139" fmla="*/ 929137 w 10678681"/>
              <a:gd name="connsiteY139" fmla="*/ 1273957 h 1357700"/>
              <a:gd name="connsiteX140" fmla="*/ 878849 w 10678681"/>
              <a:gd name="connsiteY140" fmla="*/ 1266740 h 1357700"/>
              <a:gd name="connsiteX141" fmla="*/ 800667 w 10678681"/>
              <a:gd name="connsiteY141" fmla="*/ 1282041 h 1357700"/>
              <a:gd name="connsiteX142" fmla="*/ 644906 w 10678681"/>
              <a:gd name="connsiteY142" fmla="*/ 1273685 h 1357700"/>
              <a:gd name="connsiteX143" fmla="*/ 379869 w 10678681"/>
              <a:gd name="connsiteY143" fmla="*/ 1339165 h 1357700"/>
              <a:gd name="connsiteX144" fmla="*/ 137696 w 10678681"/>
              <a:gd name="connsiteY144" fmla="*/ 1319217 h 1357700"/>
              <a:gd name="connsiteX145" fmla="*/ 54250 w 10678681"/>
              <a:gd name="connsiteY145" fmla="*/ 1315838 h 1357700"/>
              <a:gd name="connsiteX146" fmla="*/ 28042 w 10678681"/>
              <a:gd name="connsiteY146" fmla="*/ 1297822 h 1357700"/>
              <a:gd name="connsiteX147" fmla="*/ 0 w 10678681"/>
              <a:gd name="connsiteY147" fmla="*/ 1294612 h 1357700"/>
              <a:gd name="connsiteX148" fmla="*/ 0 w 10678681"/>
              <a:gd name="connsiteY148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82280 w 10678681"/>
              <a:gd name="connsiteY38" fmla="*/ 712868 h 1357700"/>
              <a:gd name="connsiteX39" fmla="*/ 7730518 w 10678681"/>
              <a:gd name="connsiteY39" fmla="*/ 739526 h 1357700"/>
              <a:gd name="connsiteX40" fmla="*/ 7652907 w 10678681"/>
              <a:gd name="connsiteY40" fmla="*/ 783273 h 1357700"/>
              <a:gd name="connsiteX41" fmla="*/ 7606008 w 10678681"/>
              <a:gd name="connsiteY41" fmla="*/ 800717 h 1357700"/>
              <a:gd name="connsiteX42" fmla="*/ 7480223 w 10678681"/>
              <a:gd name="connsiteY42" fmla="*/ 856821 h 1357700"/>
              <a:gd name="connsiteX43" fmla="*/ 7356005 w 10678681"/>
              <a:gd name="connsiteY43" fmla="*/ 919462 h 1357700"/>
              <a:gd name="connsiteX44" fmla="*/ 7305396 w 10678681"/>
              <a:gd name="connsiteY44" fmla="*/ 986228 h 1357700"/>
              <a:gd name="connsiteX45" fmla="*/ 7298314 w 10678681"/>
              <a:gd name="connsiteY45" fmla="*/ 989899 h 1357700"/>
              <a:gd name="connsiteX46" fmla="*/ 7277477 w 10678681"/>
              <a:gd name="connsiteY46" fmla="*/ 990571 h 1357700"/>
              <a:gd name="connsiteX47" fmla="*/ 7269396 w 10678681"/>
              <a:gd name="connsiteY47" fmla="*/ 989282 h 1357700"/>
              <a:gd name="connsiteX48" fmla="*/ 7258094 w 10678681"/>
              <a:gd name="connsiteY48" fmla="*/ 990679 h 1357700"/>
              <a:gd name="connsiteX49" fmla="*/ 7257893 w 10678681"/>
              <a:gd name="connsiteY49" fmla="*/ 991204 h 1357700"/>
              <a:gd name="connsiteX50" fmla="*/ 7247153 w 10678681"/>
              <a:gd name="connsiteY50" fmla="*/ 991550 h 1357700"/>
              <a:gd name="connsiteX51" fmla="*/ 7193612 w 10678681"/>
              <a:gd name="connsiteY51" fmla="*/ 987042 h 1357700"/>
              <a:gd name="connsiteX52" fmla="*/ 7132632 w 10678681"/>
              <a:gd name="connsiteY52" fmla="*/ 1042036 h 1357700"/>
              <a:gd name="connsiteX53" fmla="*/ 7105610 w 10678681"/>
              <a:gd name="connsiteY53" fmla="*/ 1053537 h 1357700"/>
              <a:gd name="connsiteX54" fmla="*/ 7091599 w 10678681"/>
              <a:gd name="connsiteY54" fmla="*/ 1062302 h 1357700"/>
              <a:gd name="connsiteX55" fmla="*/ 7090998 w 10678681"/>
              <a:gd name="connsiteY55" fmla="*/ 1064540 h 1357700"/>
              <a:gd name="connsiteX56" fmla="*/ 7039634 w 10678681"/>
              <a:gd name="connsiteY56" fmla="*/ 1059971 h 1357700"/>
              <a:gd name="connsiteX57" fmla="*/ 7033445 w 10678681"/>
              <a:gd name="connsiteY57" fmla="*/ 1063314 h 1357700"/>
              <a:gd name="connsiteX58" fmla="*/ 6999157 w 10678681"/>
              <a:gd name="connsiteY58" fmla="*/ 1055282 h 1357700"/>
              <a:gd name="connsiteX59" fmla="*/ 6981874 w 10678681"/>
              <a:gd name="connsiteY59" fmla="*/ 1053827 h 1357700"/>
              <a:gd name="connsiteX60" fmla="*/ 6976102 w 10678681"/>
              <a:gd name="connsiteY60" fmla="*/ 1047854 h 1357700"/>
              <a:gd name="connsiteX61" fmla="*/ 6951040 w 10678681"/>
              <a:gd name="connsiteY61" fmla="*/ 1048531 h 1357700"/>
              <a:gd name="connsiteX62" fmla="*/ 6948497 w 10678681"/>
              <a:gd name="connsiteY62" fmla="*/ 1050706 h 1357700"/>
              <a:gd name="connsiteX63" fmla="*/ 6926582 w 10678681"/>
              <a:gd name="connsiteY63" fmla="*/ 1043462 h 1357700"/>
              <a:gd name="connsiteX64" fmla="*/ 6833743 w 10678681"/>
              <a:gd name="connsiteY64" fmla="*/ 1027960 h 1357700"/>
              <a:gd name="connsiteX65" fmla="*/ 6687090 w 10678681"/>
              <a:gd name="connsiteY65" fmla="*/ 1063250 h 1357700"/>
              <a:gd name="connsiteX66" fmla="*/ 6437450 w 10678681"/>
              <a:gd name="connsiteY66" fmla="*/ 1101075 h 1357700"/>
              <a:gd name="connsiteX67" fmla="*/ 6327795 w 10678681"/>
              <a:gd name="connsiteY67" fmla="*/ 1088142 h 1357700"/>
              <a:gd name="connsiteX68" fmla="*/ 6136549 w 10678681"/>
              <a:gd name="connsiteY68" fmla="*/ 1100268 h 1357700"/>
              <a:gd name="connsiteX69" fmla="*/ 6004655 w 10678681"/>
              <a:gd name="connsiteY69" fmla="*/ 1114946 h 1357700"/>
              <a:gd name="connsiteX70" fmla="*/ 5936643 w 10678681"/>
              <a:gd name="connsiteY70" fmla="*/ 1095428 h 1357700"/>
              <a:gd name="connsiteX71" fmla="*/ 5912484 w 10678681"/>
              <a:gd name="connsiteY71" fmla="*/ 1112624 h 1357700"/>
              <a:gd name="connsiteX72" fmla="*/ 5908387 w 10678681"/>
              <a:gd name="connsiteY72" fmla="*/ 1116018 h 1357700"/>
              <a:gd name="connsiteX73" fmla="*/ 5890495 w 10678681"/>
              <a:gd name="connsiteY73" fmla="*/ 1120268 h 1357700"/>
              <a:gd name="connsiteX74" fmla="*/ 5887318 w 10678681"/>
              <a:gd name="connsiteY74" fmla="*/ 1133134 h 1357700"/>
              <a:gd name="connsiteX75" fmla="*/ 5861726 w 10678681"/>
              <a:gd name="connsiteY75" fmla="*/ 1147891 h 1357700"/>
              <a:gd name="connsiteX76" fmla="*/ 5805823 w 10678681"/>
              <a:gd name="connsiteY76" fmla="*/ 1152457 h 1357700"/>
              <a:gd name="connsiteX77" fmla="*/ 5689841 w 10678681"/>
              <a:gd name="connsiteY77" fmla="*/ 1176232 h 1357700"/>
              <a:gd name="connsiteX78" fmla="*/ 5605119 w 10678681"/>
              <a:gd name="connsiteY78" fmla="*/ 1190202 h 1357700"/>
              <a:gd name="connsiteX79" fmla="*/ 5488513 w 10678681"/>
              <a:gd name="connsiteY79" fmla="*/ 1205367 h 1357700"/>
              <a:gd name="connsiteX80" fmla="*/ 5402905 w 10678681"/>
              <a:gd name="connsiteY80" fmla="*/ 1241191 h 1357700"/>
              <a:gd name="connsiteX81" fmla="*/ 5285593 w 10678681"/>
              <a:gd name="connsiteY81" fmla="*/ 1273569 h 1357700"/>
              <a:gd name="connsiteX82" fmla="*/ 5192893 w 10678681"/>
              <a:gd name="connsiteY82" fmla="*/ 1247188 h 1357700"/>
              <a:gd name="connsiteX83" fmla="*/ 5186475 w 10678681"/>
              <a:gd name="connsiteY83" fmla="*/ 1257028 h 1357700"/>
              <a:gd name="connsiteX84" fmla="*/ 5126038 w 10678681"/>
              <a:gd name="connsiteY84" fmla="*/ 1263189 h 1357700"/>
              <a:gd name="connsiteX85" fmla="*/ 4894688 w 10678681"/>
              <a:gd name="connsiteY85" fmla="*/ 1247184 h 1357700"/>
              <a:gd name="connsiteX86" fmla="*/ 4788036 w 10678681"/>
              <a:gd name="connsiteY86" fmla="*/ 1238182 h 1357700"/>
              <a:gd name="connsiteX87" fmla="*/ 4747555 w 10678681"/>
              <a:gd name="connsiteY87" fmla="*/ 1252768 h 1357700"/>
              <a:gd name="connsiteX88" fmla="*/ 4679644 w 10678681"/>
              <a:gd name="connsiteY88" fmla="*/ 1276603 h 1357700"/>
              <a:gd name="connsiteX89" fmla="*/ 4632222 w 10678681"/>
              <a:gd name="connsiteY89" fmla="*/ 1318360 h 1357700"/>
              <a:gd name="connsiteX90" fmla="*/ 4617358 w 10678681"/>
              <a:gd name="connsiteY90" fmla="*/ 1327690 h 1357700"/>
              <a:gd name="connsiteX91" fmla="*/ 4589102 w 10678681"/>
              <a:gd name="connsiteY91" fmla="*/ 1321223 h 1357700"/>
              <a:gd name="connsiteX92" fmla="*/ 4578184 w 10678681"/>
              <a:gd name="connsiteY92" fmla="*/ 1326745 h 1357700"/>
              <a:gd name="connsiteX93" fmla="*/ 4574270 w 10678681"/>
              <a:gd name="connsiteY93" fmla="*/ 1325878 h 1357700"/>
              <a:gd name="connsiteX94" fmla="*/ 4564919 w 10678681"/>
              <a:gd name="connsiteY94" fmla="*/ 1325507 h 1357700"/>
              <a:gd name="connsiteX95" fmla="*/ 4566586 w 10678681"/>
              <a:gd name="connsiteY95" fmla="*/ 1316963 h 1357700"/>
              <a:gd name="connsiteX96" fmla="*/ 4556303 w 10678681"/>
              <a:gd name="connsiteY96" fmla="*/ 1300262 h 1357700"/>
              <a:gd name="connsiteX97" fmla="*/ 4502358 w 10678681"/>
              <a:gd name="connsiteY97" fmla="*/ 1302558 h 1357700"/>
              <a:gd name="connsiteX98" fmla="*/ 4498919 w 10678681"/>
              <a:gd name="connsiteY98" fmla="*/ 1312115 h 1357700"/>
              <a:gd name="connsiteX99" fmla="*/ 4492075 w 10678681"/>
              <a:gd name="connsiteY99" fmla="*/ 1313357 h 1357700"/>
              <a:gd name="connsiteX100" fmla="*/ 4487466 w 10678681"/>
              <a:gd name="connsiteY100" fmla="*/ 1304102 h 1357700"/>
              <a:gd name="connsiteX101" fmla="*/ 4398292 w 10678681"/>
              <a:gd name="connsiteY101" fmla="*/ 1278410 h 1357700"/>
              <a:gd name="connsiteX102" fmla="*/ 4306088 w 10678681"/>
              <a:gd name="connsiteY102" fmla="*/ 1282512 h 1357700"/>
              <a:gd name="connsiteX103" fmla="*/ 4188995 w 10678681"/>
              <a:gd name="connsiteY103" fmla="*/ 1296718 h 1357700"/>
              <a:gd name="connsiteX104" fmla="*/ 4136582 w 10678681"/>
              <a:gd name="connsiteY104" fmla="*/ 1287687 h 1357700"/>
              <a:gd name="connsiteX105" fmla="*/ 4064614 w 10678681"/>
              <a:gd name="connsiteY105" fmla="*/ 1296118 h 1357700"/>
              <a:gd name="connsiteX106" fmla="*/ 3906561 w 10678681"/>
              <a:gd name="connsiteY106" fmla="*/ 1352435 h 1357700"/>
              <a:gd name="connsiteX107" fmla="*/ 3787890 w 10678681"/>
              <a:gd name="connsiteY107" fmla="*/ 1352442 h 1357700"/>
              <a:gd name="connsiteX108" fmla="*/ 3745993 w 10678681"/>
              <a:gd name="connsiteY108" fmla="*/ 1342630 h 1357700"/>
              <a:gd name="connsiteX109" fmla="*/ 3675785 w 10678681"/>
              <a:gd name="connsiteY109" fmla="*/ 1326802 h 1357700"/>
              <a:gd name="connsiteX110" fmla="*/ 3623856 w 10678681"/>
              <a:gd name="connsiteY110" fmla="*/ 1290804 h 1357700"/>
              <a:gd name="connsiteX111" fmla="*/ 3564933 w 10678681"/>
              <a:gd name="connsiteY111" fmla="*/ 1287147 h 1357700"/>
              <a:gd name="connsiteX112" fmla="*/ 3550537 w 10678681"/>
              <a:gd name="connsiteY112" fmla="*/ 1317552 h 1357700"/>
              <a:gd name="connsiteX113" fmla="*/ 3487736 w 10678681"/>
              <a:gd name="connsiteY113" fmla="*/ 1303493 h 1357700"/>
              <a:gd name="connsiteX114" fmla="*/ 3392548 w 10678681"/>
              <a:gd name="connsiteY114" fmla="*/ 1278741 h 1357700"/>
              <a:gd name="connsiteX115" fmla="*/ 3337466 w 10678681"/>
              <a:gd name="connsiteY115" fmla="*/ 1272537 h 1357700"/>
              <a:gd name="connsiteX116" fmla="*/ 3187206 w 10678681"/>
              <a:gd name="connsiteY116" fmla="*/ 1246821 h 1357700"/>
              <a:gd name="connsiteX117" fmla="*/ 3036856 w 10678681"/>
              <a:gd name="connsiteY117" fmla="*/ 1214383 h 1357700"/>
              <a:gd name="connsiteX118" fmla="*/ 2948654 w 10678681"/>
              <a:gd name="connsiteY118" fmla="*/ 1157455 h 1357700"/>
              <a:gd name="connsiteX119" fmla="*/ 2824973 w 10678681"/>
              <a:gd name="connsiteY119" fmla="*/ 1134864 h 1357700"/>
              <a:gd name="connsiteX120" fmla="*/ 2804398 w 10678681"/>
              <a:gd name="connsiteY120" fmla="*/ 1125556 h 1357700"/>
              <a:gd name="connsiteX121" fmla="*/ 2775396 w 10678681"/>
              <a:gd name="connsiteY121" fmla="*/ 1130148 h 1357700"/>
              <a:gd name="connsiteX122" fmla="*/ 2659096 w 10678681"/>
              <a:gd name="connsiteY122" fmla="*/ 1150294 h 1357700"/>
              <a:gd name="connsiteX123" fmla="*/ 2567088 w 10678681"/>
              <a:gd name="connsiteY123" fmla="*/ 1181781 h 1357700"/>
              <a:gd name="connsiteX124" fmla="*/ 2454501 w 10678681"/>
              <a:gd name="connsiteY124" fmla="*/ 1155455 h 1357700"/>
              <a:gd name="connsiteX125" fmla="*/ 2385161 w 10678681"/>
              <a:gd name="connsiteY125" fmla="*/ 1161312 h 1357700"/>
              <a:gd name="connsiteX126" fmla="*/ 2270528 w 10678681"/>
              <a:gd name="connsiteY126" fmla="*/ 1204338 h 1357700"/>
              <a:gd name="connsiteX127" fmla="*/ 2121820 w 10678681"/>
              <a:gd name="connsiteY127" fmla="*/ 1187078 h 1357700"/>
              <a:gd name="connsiteX128" fmla="*/ 2092716 w 10678681"/>
              <a:gd name="connsiteY128" fmla="*/ 1139224 h 1357700"/>
              <a:gd name="connsiteX129" fmla="*/ 2052449 w 10678681"/>
              <a:gd name="connsiteY129" fmla="*/ 1109687 h 1357700"/>
              <a:gd name="connsiteX130" fmla="*/ 2032607 w 10678681"/>
              <a:gd name="connsiteY130" fmla="*/ 1175477 h 1357700"/>
              <a:gd name="connsiteX131" fmla="*/ 1901837 w 10678681"/>
              <a:gd name="connsiteY131" fmla="*/ 1221762 h 1357700"/>
              <a:gd name="connsiteX132" fmla="*/ 1836762 w 10678681"/>
              <a:gd name="connsiteY132" fmla="*/ 1237387 h 1357700"/>
              <a:gd name="connsiteX133" fmla="*/ 1735877 w 10678681"/>
              <a:gd name="connsiteY133" fmla="*/ 1246527 h 1357700"/>
              <a:gd name="connsiteX134" fmla="*/ 1705069 w 10678681"/>
              <a:gd name="connsiteY134" fmla="*/ 1251989 h 1357700"/>
              <a:gd name="connsiteX135" fmla="*/ 1397689 w 10678681"/>
              <a:gd name="connsiteY135" fmla="*/ 1336144 h 1357700"/>
              <a:gd name="connsiteX136" fmla="*/ 1220734 w 10678681"/>
              <a:gd name="connsiteY136" fmla="*/ 1257811 h 1357700"/>
              <a:gd name="connsiteX137" fmla="*/ 1021737 w 10678681"/>
              <a:gd name="connsiteY137" fmla="*/ 1238739 h 1357700"/>
              <a:gd name="connsiteX138" fmla="*/ 959820 w 10678681"/>
              <a:gd name="connsiteY138" fmla="*/ 1275863 h 1357700"/>
              <a:gd name="connsiteX139" fmla="*/ 929137 w 10678681"/>
              <a:gd name="connsiteY139" fmla="*/ 1273957 h 1357700"/>
              <a:gd name="connsiteX140" fmla="*/ 878849 w 10678681"/>
              <a:gd name="connsiteY140" fmla="*/ 1266740 h 1357700"/>
              <a:gd name="connsiteX141" fmla="*/ 800667 w 10678681"/>
              <a:gd name="connsiteY141" fmla="*/ 1282041 h 1357700"/>
              <a:gd name="connsiteX142" fmla="*/ 644906 w 10678681"/>
              <a:gd name="connsiteY142" fmla="*/ 1273685 h 1357700"/>
              <a:gd name="connsiteX143" fmla="*/ 379869 w 10678681"/>
              <a:gd name="connsiteY143" fmla="*/ 1339165 h 1357700"/>
              <a:gd name="connsiteX144" fmla="*/ 137696 w 10678681"/>
              <a:gd name="connsiteY144" fmla="*/ 1319217 h 1357700"/>
              <a:gd name="connsiteX145" fmla="*/ 54250 w 10678681"/>
              <a:gd name="connsiteY145" fmla="*/ 1315838 h 1357700"/>
              <a:gd name="connsiteX146" fmla="*/ 28042 w 10678681"/>
              <a:gd name="connsiteY146" fmla="*/ 1297822 h 1357700"/>
              <a:gd name="connsiteX147" fmla="*/ 0 w 10678681"/>
              <a:gd name="connsiteY147" fmla="*/ 1294612 h 1357700"/>
              <a:gd name="connsiteX148" fmla="*/ 0 w 10678681"/>
              <a:gd name="connsiteY148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98314 w 10678681"/>
              <a:gd name="connsiteY44" fmla="*/ 989899 h 1357700"/>
              <a:gd name="connsiteX45" fmla="*/ 7277477 w 10678681"/>
              <a:gd name="connsiteY45" fmla="*/ 990571 h 1357700"/>
              <a:gd name="connsiteX46" fmla="*/ 7269396 w 10678681"/>
              <a:gd name="connsiteY46" fmla="*/ 989282 h 1357700"/>
              <a:gd name="connsiteX47" fmla="*/ 7258094 w 10678681"/>
              <a:gd name="connsiteY47" fmla="*/ 990679 h 1357700"/>
              <a:gd name="connsiteX48" fmla="*/ 7257893 w 10678681"/>
              <a:gd name="connsiteY48" fmla="*/ 991204 h 1357700"/>
              <a:gd name="connsiteX49" fmla="*/ 7247153 w 10678681"/>
              <a:gd name="connsiteY49" fmla="*/ 991550 h 1357700"/>
              <a:gd name="connsiteX50" fmla="*/ 7193612 w 10678681"/>
              <a:gd name="connsiteY50" fmla="*/ 987042 h 1357700"/>
              <a:gd name="connsiteX51" fmla="*/ 7132632 w 10678681"/>
              <a:gd name="connsiteY51" fmla="*/ 1042036 h 1357700"/>
              <a:gd name="connsiteX52" fmla="*/ 7105610 w 10678681"/>
              <a:gd name="connsiteY52" fmla="*/ 1053537 h 1357700"/>
              <a:gd name="connsiteX53" fmla="*/ 7091599 w 10678681"/>
              <a:gd name="connsiteY53" fmla="*/ 1062302 h 1357700"/>
              <a:gd name="connsiteX54" fmla="*/ 7090998 w 10678681"/>
              <a:gd name="connsiteY54" fmla="*/ 1064540 h 1357700"/>
              <a:gd name="connsiteX55" fmla="*/ 7039634 w 10678681"/>
              <a:gd name="connsiteY55" fmla="*/ 1059971 h 1357700"/>
              <a:gd name="connsiteX56" fmla="*/ 7033445 w 10678681"/>
              <a:gd name="connsiteY56" fmla="*/ 1063314 h 1357700"/>
              <a:gd name="connsiteX57" fmla="*/ 6999157 w 10678681"/>
              <a:gd name="connsiteY57" fmla="*/ 1055282 h 1357700"/>
              <a:gd name="connsiteX58" fmla="*/ 6981874 w 10678681"/>
              <a:gd name="connsiteY58" fmla="*/ 1053827 h 1357700"/>
              <a:gd name="connsiteX59" fmla="*/ 6976102 w 10678681"/>
              <a:gd name="connsiteY59" fmla="*/ 1047854 h 1357700"/>
              <a:gd name="connsiteX60" fmla="*/ 6951040 w 10678681"/>
              <a:gd name="connsiteY60" fmla="*/ 1048531 h 1357700"/>
              <a:gd name="connsiteX61" fmla="*/ 6948497 w 10678681"/>
              <a:gd name="connsiteY61" fmla="*/ 1050706 h 1357700"/>
              <a:gd name="connsiteX62" fmla="*/ 6926582 w 10678681"/>
              <a:gd name="connsiteY62" fmla="*/ 1043462 h 1357700"/>
              <a:gd name="connsiteX63" fmla="*/ 6833743 w 10678681"/>
              <a:gd name="connsiteY63" fmla="*/ 1027960 h 1357700"/>
              <a:gd name="connsiteX64" fmla="*/ 6687090 w 10678681"/>
              <a:gd name="connsiteY64" fmla="*/ 1063250 h 1357700"/>
              <a:gd name="connsiteX65" fmla="*/ 6437450 w 10678681"/>
              <a:gd name="connsiteY65" fmla="*/ 1101075 h 1357700"/>
              <a:gd name="connsiteX66" fmla="*/ 6327795 w 10678681"/>
              <a:gd name="connsiteY66" fmla="*/ 1088142 h 1357700"/>
              <a:gd name="connsiteX67" fmla="*/ 6136549 w 10678681"/>
              <a:gd name="connsiteY67" fmla="*/ 1100268 h 1357700"/>
              <a:gd name="connsiteX68" fmla="*/ 6004655 w 10678681"/>
              <a:gd name="connsiteY68" fmla="*/ 1114946 h 1357700"/>
              <a:gd name="connsiteX69" fmla="*/ 5936643 w 10678681"/>
              <a:gd name="connsiteY69" fmla="*/ 1095428 h 1357700"/>
              <a:gd name="connsiteX70" fmla="*/ 5912484 w 10678681"/>
              <a:gd name="connsiteY70" fmla="*/ 1112624 h 1357700"/>
              <a:gd name="connsiteX71" fmla="*/ 5908387 w 10678681"/>
              <a:gd name="connsiteY71" fmla="*/ 1116018 h 1357700"/>
              <a:gd name="connsiteX72" fmla="*/ 5890495 w 10678681"/>
              <a:gd name="connsiteY72" fmla="*/ 1120268 h 1357700"/>
              <a:gd name="connsiteX73" fmla="*/ 5887318 w 10678681"/>
              <a:gd name="connsiteY73" fmla="*/ 1133134 h 1357700"/>
              <a:gd name="connsiteX74" fmla="*/ 5861726 w 10678681"/>
              <a:gd name="connsiteY74" fmla="*/ 1147891 h 1357700"/>
              <a:gd name="connsiteX75" fmla="*/ 5805823 w 10678681"/>
              <a:gd name="connsiteY75" fmla="*/ 1152457 h 1357700"/>
              <a:gd name="connsiteX76" fmla="*/ 5689841 w 10678681"/>
              <a:gd name="connsiteY76" fmla="*/ 1176232 h 1357700"/>
              <a:gd name="connsiteX77" fmla="*/ 5605119 w 10678681"/>
              <a:gd name="connsiteY77" fmla="*/ 1190202 h 1357700"/>
              <a:gd name="connsiteX78" fmla="*/ 5488513 w 10678681"/>
              <a:gd name="connsiteY78" fmla="*/ 1205367 h 1357700"/>
              <a:gd name="connsiteX79" fmla="*/ 5402905 w 10678681"/>
              <a:gd name="connsiteY79" fmla="*/ 1241191 h 1357700"/>
              <a:gd name="connsiteX80" fmla="*/ 5285593 w 10678681"/>
              <a:gd name="connsiteY80" fmla="*/ 1273569 h 1357700"/>
              <a:gd name="connsiteX81" fmla="*/ 5192893 w 10678681"/>
              <a:gd name="connsiteY81" fmla="*/ 1247188 h 1357700"/>
              <a:gd name="connsiteX82" fmla="*/ 5186475 w 10678681"/>
              <a:gd name="connsiteY82" fmla="*/ 1257028 h 1357700"/>
              <a:gd name="connsiteX83" fmla="*/ 5126038 w 10678681"/>
              <a:gd name="connsiteY83" fmla="*/ 1263189 h 1357700"/>
              <a:gd name="connsiteX84" fmla="*/ 4894688 w 10678681"/>
              <a:gd name="connsiteY84" fmla="*/ 1247184 h 1357700"/>
              <a:gd name="connsiteX85" fmla="*/ 4788036 w 10678681"/>
              <a:gd name="connsiteY85" fmla="*/ 1238182 h 1357700"/>
              <a:gd name="connsiteX86" fmla="*/ 4747555 w 10678681"/>
              <a:gd name="connsiteY86" fmla="*/ 1252768 h 1357700"/>
              <a:gd name="connsiteX87" fmla="*/ 4679644 w 10678681"/>
              <a:gd name="connsiteY87" fmla="*/ 1276603 h 1357700"/>
              <a:gd name="connsiteX88" fmla="*/ 4632222 w 10678681"/>
              <a:gd name="connsiteY88" fmla="*/ 1318360 h 1357700"/>
              <a:gd name="connsiteX89" fmla="*/ 4617358 w 10678681"/>
              <a:gd name="connsiteY89" fmla="*/ 1327690 h 1357700"/>
              <a:gd name="connsiteX90" fmla="*/ 4589102 w 10678681"/>
              <a:gd name="connsiteY90" fmla="*/ 1321223 h 1357700"/>
              <a:gd name="connsiteX91" fmla="*/ 4578184 w 10678681"/>
              <a:gd name="connsiteY91" fmla="*/ 1326745 h 1357700"/>
              <a:gd name="connsiteX92" fmla="*/ 4574270 w 10678681"/>
              <a:gd name="connsiteY92" fmla="*/ 1325878 h 1357700"/>
              <a:gd name="connsiteX93" fmla="*/ 4564919 w 10678681"/>
              <a:gd name="connsiteY93" fmla="*/ 1325507 h 1357700"/>
              <a:gd name="connsiteX94" fmla="*/ 4566586 w 10678681"/>
              <a:gd name="connsiteY94" fmla="*/ 1316963 h 1357700"/>
              <a:gd name="connsiteX95" fmla="*/ 4556303 w 10678681"/>
              <a:gd name="connsiteY95" fmla="*/ 1300262 h 1357700"/>
              <a:gd name="connsiteX96" fmla="*/ 4502358 w 10678681"/>
              <a:gd name="connsiteY96" fmla="*/ 1302558 h 1357700"/>
              <a:gd name="connsiteX97" fmla="*/ 4498919 w 10678681"/>
              <a:gd name="connsiteY97" fmla="*/ 1312115 h 1357700"/>
              <a:gd name="connsiteX98" fmla="*/ 4492075 w 10678681"/>
              <a:gd name="connsiteY98" fmla="*/ 1313357 h 1357700"/>
              <a:gd name="connsiteX99" fmla="*/ 4487466 w 10678681"/>
              <a:gd name="connsiteY99" fmla="*/ 1304102 h 1357700"/>
              <a:gd name="connsiteX100" fmla="*/ 4398292 w 10678681"/>
              <a:gd name="connsiteY100" fmla="*/ 1278410 h 1357700"/>
              <a:gd name="connsiteX101" fmla="*/ 4306088 w 10678681"/>
              <a:gd name="connsiteY101" fmla="*/ 1282512 h 1357700"/>
              <a:gd name="connsiteX102" fmla="*/ 4188995 w 10678681"/>
              <a:gd name="connsiteY102" fmla="*/ 1296718 h 1357700"/>
              <a:gd name="connsiteX103" fmla="*/ 4136582 w 10678681"/>
              <a:gd name="connsiteY103" fmla="*/ 1287687 h 1357700"/>
              <a:gd name="connsiteX104" fmla="*/ 4064614 w 10678681"/>
              <a:gd name="connsiteY104" fmla="*/ 1296118 h 1357700"/>
              <a:gd name="connsiteX105" fmla="*/ 3906561 w 10678681"/>
              <a:gd name="connsiteY105" fmla="*/ 1352435 h 1357700"/>
              <a:gd name="connsiteX106" fmla="*/ 3787890 w 10678681"/>
              <a:gd name="connsiteY106" fmla="*/ 1352442 h 1357700"/>
              <a:gd name="connsiteX107" fmla="*/ 3745993 w 10678681"/>
              <a:gd name="connsiteY107" fmla="*/ 1342630 h 1357700"/>
              <a:gd name="connsiteX108" fmla="*/ 3675785 w 10678681"/>
              <a:gd name="connsiteY108" fmla="*/ 1326802 h 1357700"/>
              <a:gd name="connsiteX109" fmla="*/ 3623856 w 10678681"/>
              <a:gd name="connsiteY109" fmla="*/ 1290804 h 1357700"/>
              <a:gd name="connsiteX110" fmla="*/ 3564933 w 10678681"/>
              <a:gd name="connsiteY110" fmla="*/ 1287147 h 1357700"/>
              <a:gd name="connsiteX111" fmla="*/ 3550537 w 10678681"/>
              <a:gd name="connsiteY111" fmla="*/ 1317552 h 1357700"/>
              <a:gd name="connsiteX112" fmla="*/ 3487736 w 10678681"/>
              <a:gd name="connsiteY112" fmla="*/ 1303493 h 1357700"/>
              <a:gd name="connsiteX113" fmla="*/ 3392548 w 10678681"/>
              <a:gd name="connsiteY113" fmla="*/ 1278741 h 1357700"/>
              <a:gd name="connsiteX114" fmla="*/ 3337466 w 10678681"/>
              <a:gd name="connsiteY114" fmla="*/ 1272537 h 1357700"/>
              <a:gd name="connsiteX115" fmla="*/ 3187206 w 10678681"/>
              <a:gd name="connsiteY115" fmla="*/ 1246821 h 1357700"/>
              <a:gd name="connsiteX116" fmla="*/ 3036856 w 10678681"/>
              <a:gd name="connsiteY116" fmla="*/ 1214383 h 1357700"/>
              <a:gd name="connsiteX117" fmla="*/ 2948654 w 10678681"/>
              <a:gd name="connsiteY117" fmla="*/ 1157455 h 1357700"/>
              <a:gd name="connsiteX118" fmla="*/ 2824973 w 10678681"/>
              <a:gd name="connsiteY118" fmla="*/ 1134864 h 1357700"/>
              <a:gd name="connsiteX119" fmla="*/ 2804398 w 10678681"/>
              <a:gd name="connsiteY119" fmla="*/ 1125556 h 1357700"/>
              <a:gd name="connsiteX120" fmla="*/ 2775396 w 10678681"/>
              <a:gd name="connsiteY120" fmla="*/ 1130148 h 1357700"/>
              <a:gd name="connsiteX121" fmla="*/ 2659096 w 10678681"/>
              <a:gd name="connsiteY121" fmla="*/ 1150294 h 1357700"/>
              <a:gd name="connsiteX122" fmla="*/ 2567088 w 10678681"/>
              <a:gd name="connsiteY122" fmla="*/ 1181781 h 1357700"/>
              <a:gd name="connsiteX123" fmla="*/ 2454501 w 10678681"/>
              <a:gd name="connsiteY123" fmla="*/ 1155455 h 1357700"/>
              <a:gd name="connsiteX124" fmla="*/ 2385161 w 10678681"/>
              <a:gd name="connsiteY124" fmla="*/ 1161312 h 1357700"/>
              <a:gd name="connsiteX125" fmla="*/ 2270528 w 10678681"/>
              <a:gd name="connsiteY125" fmla="*/ 1204338 h 1357700"/>
              <a:gd name="connsiteX126" fmla="*/ 2121820 w 10678681"/>
              <a:gd name="connsiteY126" fmla="*/ 1187078 h 1357700"/>
              <a:gd name="connsiteX127" fmla="*/ 2092716 w 10678681"/>
              <a:gd name="connsiteY127" fmla="*/ 1139224 h 1357700"/>
              <a:gd name="connsiteX128" fmla="*/ 2052449 w 10678681"/>
              <a:gd name="connsiteY128" fmla="*/ 1109687 h 1357700"/>
              <a:gd name="connsiteX129" fmla="*/ 2032607 w 10678681"/>
              <a:gd name="connsiteY129" fmla="*/ 1175477 h 1357700"/>
              <a:gd name="connsiteX130" fmla="*/ 1901837 w 10678681"/>
              <a:gd name="connsiteY130" fmla="*/ 1221762 h 1357700"/>
              <a:gd name="connsiteX131" fmla="*/ 1836762 w 10678681"/>
              <a:gd name="connsiteY131" fmla="*/ 1237387 h 1357700"/>
              <a:gd name="connsiteX132" fmla="*/ 1735877 w 10678681"/>
              <a:gd name="connsiteY132" fmla="*/ 1246527 h 1357700"/>
              <a:gd name="connsiteX133" fmla="*/ 1705069 w 10678681"/>
              <a:gd name="connsiteY133" fmla="*/ 1251989 h 1357700"/>
              <a:gd name="connsiteX134" fmla="*/ 1397689 w 10678681"/>
              <a:gd name="connsiteY134" fmla="*/ 1336144 h 1357700"/>
              <a:gd name="connsiteX135" fmla="*/ 1220734 w 10678681"/>
              <a:gd name="connsiteY135" fmla="*/ 1257811 h 1357700"/>
              <a:gd name="connsiteX136" fmla="*/ 1021737 w 10678681"/>
              <a:gd name="connsiteY136" fmla="*/ 1238739 h 1357700"/>
              <a:gd name="connsiteX137" fmla="*/ 959820 w 10678681"/>
              <a:gd name="connsiteY137" fmla="*/ 1275863 h 1357700"/>
              <a:gd name="connsiteX138" fmla="*/ 929137 w 10678681"/>
              <a:gd name="connsiteY138" fmla="*/ 1273957 h 1357700"/>
              <a:gd name="connsiteX139" fmla="*/ 878849 w 10678681"/>
              <a:gd name="connsiteY139" fmla="*/ 1266740 h 1357700"/>
              <a:gd name="connsiteX140" fmla="*/ 800667 w 10678681"/>
              <a:gd name="connsiteY140" fmla="*/ 1282041 h 1357700"/>
              <a:gd name="connsiteX141" fmla="*/ 644906 w 10678681"/>
              <a:gd name="connsiteY141" fmla="*/ 1273685 h 1357700"/>
              <a:gd name="connsiteX142" fmla="*/ 379869 w 10678681"/>
              <a:gd name="connsiteY142" fmla="*/ 1339165 h 1357700"/>
              <a:gd name="connsiteX143" fmla="*/ 137696 w 10678681"/>
              <a:gd name="connsiteY143" fmla="*/ 1319217 h 1357700"/>
              <a:gd name="connsiteX144" fmla="*/ 54250 w 10678681"/>
              <a:gd name="connsiteY144" fmla="*/ 1315838 h 1357700"/>
              <a:gd name="connsiteX145" fmla="*/ 28042 w 10678681"/>
              <a:gd name="connsiteY145" fmla="*/ 1297822 h 1357700"/>
              <a:gd name="connsiteX146" fmla="*/ 0 w 10678681"/>
              <a:gd name="connsiteY146" fmla="*/ 1294612 h 1357700"/>
              <a:gd name="connsiteX147" fmla="*/ 0 w 10678681"/>
              <a:gd name="connsiteY147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77477 w 10678681"/>
              <a:gd name="connsiteY44" fmla="*/ 990571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91599 w 10678681"/>
              <a:gd name="connsiteY52" fmla="*/ 1062302 h 1357700"/>
              <a:gd name="connsiteX53" fmla="*/ 7090998 w 10678681"/>
              <a:gd name="connsiteY53" fmla="*/ 1064540 h 1357700"/>
              <a:gd name="connsiteX54" fmla="*/ 7039634 w 10678681"/>
              <a:gd name="connsiteY54" fmla="*/ 1059971 h 1357700"/>
              <a:gd name="connsiteX55" fmla="*/ 7033445 w 10678681"/>
              <a:gd name="connsiteY55" fmla="*/ 1063314 h 1357700"/>
              <a:gd name="connsiteX56" fmla="*/ 6999157 w 10678681"/>
              <a:gd name="connsiteY56" fmla="*/ 1055282 h 1357700"/>
              <a:gd name="connsiteX57" fmla="*/ 6981874 w 10678681"/>
              <a:gd name="connsiteY57" fmla="*/ 1053827 h 1357700"/>
              <a:gd name="connsiteX58" fmla="*/ 6976102 w 10678681"/>
              <a:gd name="connsiteY58" fmla="*/ 1047854 h 1357700"/>
              <a:gd name="connsiteX59" fmla="*/ 6951040 w 10678681"/>
              <a:gd name="connsiteY59" fmla="*/ 1048531 h 1357700"/>
              <a:gd name="connsiteX60" fmla="*/ 6948497 w 10678681"/>
              <a:gd name="connsiteY60" fmla="*/ 1050706 h 1357700"/>
              <a:gd name="connsiteX61" fmla="*/ 6926582 w 10678681"/>
              <a:gd name="connsiteY61" fmla="*/ 1043462 h 1357700"/>
              <a:gd name="connsiteX62" fmla="*/ 6833743 w 10678681"/>
              <a:gd name="connsiteY62" fmla="*/ 1027960 h 1357700"/>
              <a:gd name="connsiteX63" fmla="*/ 6687090 w 10678681"/>
              <a:gd name="connsiteY63" fmla="*/ 1063250 h 1357700"/>
              <a:gd name="connsiteX64" fmla="*/ 6437450 w 10678681"/>
              <a:gd name="connsiteY64" fmla="*/ 1101075 h 1357700"/>
              <a:gd name="connsiteX65" fmla="*/ 6327795 w 10678681"/>
              <a:gd name="connsiteY65" fmla="*/ 1088142 h 1357700"/>
              <a:gd name="connsiteX66" fmla="*/ 6136549 w 10678681"/>
              <a:gd name="connsiteY66" fmla="*/ 1100268 h 1357700"/>
              <a:gd name="connsiteX67" fmla="*/ 6004655 w 10678681"/>
              <a:gd name="connsiteY67" fmla="*/ 1114946 h 1357700"/>
              <a:gd name="connsiteX68" fmla="*/ 5936643 w 10678681"/>
              <a:gd name="connsiteY68" fmla="*/ 1095428 h 1357700"/>
              <a:gd name="connsiteX69" fmla="*/ 5912484 w 10678681"/>
              <a:gd name="connsiteY69" fmla="*/ 1112624 h 1357700"/>
              <a:gd name="connsiteX70" fmla="*/ 5908387 w 10678681"/>
              <a:gd name="connsiteY70" fmla="*/ 1116018 h 1357700"/>
              <a:gd name="connsiteX71" fmla="*/ 5890495 w 10678681"/>
              <a:gd name="connsiteY71" fmla="*/ 1120268 h 1357700"/>
              <a:gd name="connsiteX72" fmla="*/ 5887318 w 10678681"/>
              <a:gd name="connsiteY72" fmla="*/ 1133134 h 1357700"/>
              <a:gd name="connsiteX73" fmla="*/ 5861726 w 10678681"/>
              <a:gd name="connsiteY73" fmla="*/ 1147891 h 1357700"/>
              <a:gd name="connsiteX74" fmla="*/ 5805823 w 10678681"/>
              <a:gd name="connsiteY74" fmla="*/ 1152457 h 1357700"/>
              <a:gd name="connsiteX75" fmla="*/ 5689841 w 10678681"/>
              <a:gd name="connsiteY75" fmla="*/ 1176232 h 1357700"/>
              <a:gd name="connsiteX76" fmla="*/ 5605119 w 10678681"/>
              <a:gd name="connsiteY76" fmla="*/ 1190202 h 1357700"/>
              <a:gd name="connsiteX77" fmla="*/ 5488513 w 10678681"/>
              <a:gd name="connsiteY77" fmla="*/ 1205367 h 1357700"/>
              <a:gd name="connsiteX78" fmla="*/ 5402905 w 10678681"/>
              <a:gd name="connsiteY78" fmla="*/ 1241191 h 1357700"/>
              <a:gd name="connsiteX79" fmla="*/ 5285593 w 10678681"/>
              <a:gd name="connsiteY79" fmla="*/ 1273569 h 1357700"/>
              <a:gd name="connsiteX80" fmla="*/ 5192893 w 10678681"/>
              <a:gd name="connsiteY80" fmla="*/ 1247188 h 1357700"/>
              <a:gd name="connsiteX81" fmla="*/ 5186475 w 10678681"/>
              <a:gd name="connsiteY81" fmla="*/ 1257028 h 1357700"/>
              <a:gd name="connsiteX82" fmla="*/ 5126038 w 10678681"/>
              <a:gd name="connsiteY82" fmla="*/ 1263189 h 1357700"/>
              <a:gd name="connsiteX83" fmla="*/ 4894688 w 10678681"/>
              <a:gd name="connsiteY83" fmla="*/ 1247184 h 1357700"/>
              <a:gd name="connsiteX84" fmla="*/ 4788036 w 10678681"/>
              <a:gd name="connsiteY84" fmla="*/ 1238182 h 1357700"/>
              <a:gd name="connsiteX85" fmla="*/ 4747555 w 10678681"/>
              <a:gd name="connsiteY85" fmla="*/ 1252768 h 1357700"/>
              <a:gd name="connsiteX86" fmla="*/ 4679644 w 10678681"/>
              <a:gd name="connsiteY86" fmla="*/ 1276603 h 1357700"/>
              <a:gd name="connsiteX87" fmla="*/ 4632222 w 10678681"/>
              <a:gd name="connsiteY87" fmla="*/ 1318360 h 1357700"/>
              <a:gd name="connsiteX88" fmla="*/ 4617358 w 10678681"/>
              <a:gd name="connsiteY88" fmla="*/ 1327690 h 1357700"/>
              <a:gd name="connsiteX89" fmla="*/ 4589102 w 10678681"/>
              <a:gd name="connsiteY89" fmla="*/ 1321223 h 1357700"/>
              <a:gd name="connsiteX90" fmla="*/ 4578184 w 10678681"/>
              <a:gd name="connsiteY90" fmla="*/ 1326745 h 1357700"/>
              <a:gd name="connsiteX91" fmla="*/ 4574270 w 10678681"/>
              <a:gd name="connsiteY91" fmla="*/ 1325878 h 1357700"/>
              <a:gd name="connsiteX92" fmla="*/ 4564919 w 10678681"/>
              <a:gd name="connsiteY92" fmla="*/ 1325507 h 1357700"/>
              <a:gd name="connsiteX93" fmla="*/ 4566586 w 10678681"/>
              <a:gd name="connsiteY93" fmla="*/ 1316963 h 1357700"/>
              <a:gd name="connsiteX94" fmla="*/ 4556303 w 10678681"/>
              <a:gd name="connsiteY94" fmla="*/ 1300262 h 1357700"/>
              <a:gd name="connsiteX95" fmla="*/ 4502358 w 10678681"/>
              <a:gd name="connsiteY95" fmla="*/ 1302558 h 1357700"/>
              <a:gd name="connsiteX96" fmla="*/ 4498919 w 10678681"/>
              <a:gd name="connsiteY96" fmla="*/ 1312115 h 1357700"/>
              <a:gd name="connsiteX97" fmla="*/ 4492075 w 10678681"/>
              <a:gd name="connsiteY97" fmla="*/ 1313357 h 1357700"/>
              <a:gd name="connsiteX98" fmla="*/ 4487466 w 10678681"/>
              <a:gd name="connsiteY98" fmla="*/ 1304102 h 1357700"/>
              <a:gd name="connsiteX99" fmla="*/ 4398292 w 10678681"/>
              <a:gd name="connsiteY99" fmla="*/ 1278410 h 1357700"/>
              <a:gd name="connsiteX100" fmla="*/ 4306088 w 10678681"/>
              <a:gd name="connsiteY100" fmla="*/ 1282512 h 1357700"/>
              <a:gd name="connsiteX101" fmla="*/ 4188995 w 10678681"/>
              <a:gd name="connsiteY101" fmla="*/ 1296718 h 1357700"/>
              <a:gd name="connsiteX102" fmla="*/ 4136582 w 10678681"/>
              <a:gd name="connsiteY102" fmla="*/ 1287687 h 1357700"/>
              <a:gd name="connsiteX103" fmla="*/ 4064614 w 10678681"/>
              <a:gd name="connsiteY103" fmla="*/ 1296118 h 1357700"/>
              <a:gd name="connsiteX104" fmla="*/ 3906561 w 10678681"/>
              <a:gd name="connsiteY104" fmla="*/ 1352435 h 1357700"/>
              <a:gd name="connsiteX105" fmla="*/ 3787890 w 10678681"/>
              <a:gd name="connsiteY105" fmla="*/ 1352442 h 1357700"/>
              <a:gd name="connsiteX106" fmla="*/ 3745993 w 10678681"/>
              <a:gd name="connsiteY106" fmla="*/ 1342630 h 1357700"/>
              <a:gd name="connsiteX107" fmla="*/ 3675785 w 10678681"/>
              <a:gd name="connsiteY107" fmla="*/ 1326802 h 1357700"/>
              <a:gd name="connsiteX108" fmla="*/ 3623856 w 10678681"/>
              <a:gd name="connsiteY108" fmla="*/ 1290804 h 1357700"/>
              <a:gd name="connsiteX109" fmla="*/ 3564933 w 10678681"/>
              <a:gd name="connsiteY109" fmla="*/ 1287147 h 1357700"/>
              <a:gd name="connsiteX110" fmla="*/ 3550537 w 10678681"/>
              <a:gd name="connsiteY110" fmla="*/ 1317552 h 1357700"/>
              <a:gd name="connsiteX111" fmla="*/ 3487736 w 10678681"/>
              <a:gd name="connsiteY111" fmla="*/ 1303493 h 1357700"/>
              <a:gd name="connsiteX112" fmla="*/ 3392548 w 10678681"/>
              <a:gd name="connsiteY112" fmla="*/ 1278741 h 1357700"/>
              <a:gd name="connsiteX113" fmla="*/ 3337466 w 10678681"/>
              <a:gd name="connsiteY113" fmla="*/ 1272537 h 1357700"/>
              <a:gd name="connsiteX114" fmla="*/ 3187206 w 10678681"/>
              <a:gd name="connsiteY114" fmla="*/ 1246821 h 1357700"/>
              <a:gd name="connsiteX115" fmla="*/ 3036856 w 10678681"/>
              <a:gd name="connsiteY115" fmla="*/ 1214383 h 1357700"/>
              <a:gd name="connsiteX116" fmla="*/ 2948654 w 10678681"/>
              <a:gd name="connsiteY116" fmla="*/ 1157455 h 1357700"/>
              <a:gd name="connsiteX117" fmla="*/ 2824973 w 10678681"/>
              <a:gd name="connsiteY117" fmla="*/ 1134864 h 1357700"/>
              <a:gd name="connsiteX118" fmla="*/ 2804398 w 10678681"/>
              <a:gd name="connsiteY118" fmla="*/ 1125556 h 1357700"/>
              <a:gd name="connsiteX119" fmla="*/ 2775396 w 10678681"/>
              <a:gd name="connsiteY119" fmla="*/ 1130148 h 1357700"/>
              <a:gd name="connsiteX120" fmla="*/ 2659096 w 10678681"/>
              <a:gd name="connsiteY120" fmla="*/ 1150294 h 1357700"/>
              <a:gd name="connsiteX121" fmla="*/ 2567088 w 10678681"/>
              <a:gd name="connsiteY121" fmla="*/ 1181781 h 1357700"/>
              <a:gd name="connsiteX122" fmla="*/ 2454501 w 10678681"/>
              <a:gd name="connsiteY122" fmla="*/ 1155455 h 1357700"/>
              <a:gd name="connsiteX123" fmla="*/ 2385161 w 10678681"/>
              <a:gd name="connsiteY123" fmla="*/ 1161312 h 1357700"/>
              <a:gd name="connsiteX124" fmla="*/ 2270528 w 10678681"/>
              <a:gd name="connsiteY124" fmla="*/ 1204338 h 1357700"/>
              <a:gd name="connsiteX125" fmla="*/ 2121820 w 10678681"/>
              <a:gd name="connsiteY125" fmla="*/ 1187078 h 1357700"/>
              <a:gd name="connsiteX126" fmla="*/ 2092716 w 10678681"/>
              <a:gd name="connsiteY126" fmla="*/ 1139224 h 1357700"/>
              <a:gd name="connsiteX127" fmla="*/ 2052449 w 10678681"/>
              <a:gd name="connsiteY127" fmla="*/ 1109687 h 1357700"/>
              <a:gd name="connsiteX128" fmla="*/ 2032607 w 10678681"/>
              <a:gd name="connsiteY128" fmla="*/ 1175477 h 1357700"/>
              <a:gd name="connsiteX129" fmla="*/ 1901837 w 10678681"/>
              <a:gd name="connsiteY129" fmla="*/ 1221762 h 1357700"/>
              <a:gd name="connsiteX130" fmla="*/ 1836762 w 10678681"/>
              <a:gd name="connsiteY130" fmla="*/ 1237387 h 1357700"/>
              <a:gd name="connsiteX131" fmla="*/ 1735877 w 10678681"/>
              <a:gd name="connsiteY131" fmla="*/ 1246527 h 1357700"/>
              <a:gd name="connsiteX132" fmla="*/ 1705069 w 10678681"/>
              <a:gd name="connsiteY132" fmla="*/ 1251989 h 1357700"/>
              <a:gd name="connsiteX133" fmla="*/ 1397689 w 10678681"/>
              <a:gd name="connsiteY133" fmla="*/ 1336144 h 1357700"/>
              <a:gd name="connsiteX134" fmla="*/ 1220734 w 10678681"/>
              <a:gd name="connsiteY134" fmla="*/ 1257811 h 1357700"/>
              <a:gd name="connsiteX135" fmla="*/ 1021737 w 10678681"/>
              <a:gd name="connsiteY135" fmla="*/ 1238739 h 1357700"/>
              <a:gd name="connsiteX136" fmla="*/ 959820 w 10678681"/>
              <a:gd name="connsiteY136" fmla="*/ 1275863 h 1357700"/>
              <a:gd name="connsiteX137" fmla="*/ 929137 w 10678681"/>
              <a:gd name="connsiteY137" fmla="*/ 1273957 h 1357700"/>
              <a:gd name="connsiteX138" fmla="*/ 878849 w 10678681"/>
              <a:gd name="connsiteY138" fmla="*/ 1266740 h 1357700"/>
              <a:gd name="connsiteX139" fmla="*/ 800667 w 10678681"/>
              <a:gd name="connsiteY139" fmla="*/ 1282041 h 1357700"/>
              <a:gd name="connsiteX140" fmla="*/ 644906 w 10678681"/>
              <a:gd name="connsiteY140" fmla="*/ 1273685 h 1357700"/>
              <a:gd name="connsiteX141" fmla="*/ 379869 w 10678681"/>
              <a:gd name="connsiteY141" fmla="*/ 1339165 h 1357700"/>
              <a:gd name="connsiteX142" fmla="*/ 137696 w 10678681"/>
              <a:gd name="connsiteY142" fmla="*/ 1319217 h 1357700"/>
              <a:gd name="connsiteX143" fmla="*/ 54250 w 10678681"/>
              <a:gd name="connsiteY143" fmla="*/ 1315838 h 1357700"/>
              <a:gd name="connsiteX144" fmla="*/ 28042 w 10678681"/>
              <a:gd name="connsiteY144" fmla="*/ 1297822 h 1357700"/>
              <a:gd name="connsiteX145" fmla="*/ 0 w 10678681"/>
              <a:gd name="connsiteY145" fmla="*/ 1294612 h 1357700"/>
              <a:gd name="connsiteX146" fmla="*/ 0 w 10678681"/>
              <a:gd name="connsiteY146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77477 w 10678681"/>
              <a:gd name="connsiteY44" fmla="*/ 990571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91599 w 10678681"/>
              <a:gd name="connsiteY52" fmla="*/ 1062302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948654 w 10678681"/>
              <a:gd name="connsiteY115" fmla="*/ 1157455 h 1357700"/>
              <a:gd name="connsiteX116" fmla="*/ 2824973 w 10678681"/>
              <a:gd name="connsiteY116" fmla="*/ 1134864 h 1357700"/>
              <a:gd name="connsiteX117" fmla="*/ 2804398 w 10678681"/>
              <a:gd name="connsiteY117" fmla="*/ 1125556 h 1357700"/>
              <a:gd name="connsiteX118" fmla="*/ 2775396 w 10678681"/>
              <a:gd name="connsiteY118" fmla="*/ 1130148 h 1357700"/>
              <a:gd name="connsiteX119" fmla="*/ 2659096 w 10678681"/>
              <a:gd name="connsiteY119" fmla="*/ 1150294 h 1357700"/>
              <a:gd name="connsiteX120" fmla="*/ 2567088 w 10678681"/>
              <a:gd name="connsiteY120" fmla="*/ 1181781 h 1357700"/>
              <a:gd name="connsiteX121" fmla="*/ 2454501 w 10678681"/>
              <a:gd name="connsiteY121" fmla="*/ 1155455 h 1357700"/>
              <a:gd name="connsiteX122" fmla="*/ 2385161 w 10678681"/>
              <a:gd name="connsiteY122" fmla="*/ 1161312 h 1357700"/>
              <a:gd name="connsiteX123" fmla="*/ 2270528 w 10678681"/>
              <a:gd name="connsiteY123" fmla="*/ 1204338 h 1357700"/>
              <a:gd name="connsiteX124" fmla="*/ 2121820 w 10678681"/>
              <a:gd name="connsiteY124" fmla="*/ 1187078 h 1357700"/>
              <a:gd name="connsiteX125" fmla="*/ 2092716 w 10678681"/>
              <a:gd name="connsiteY125" fmla="*/ 1139224 h 1357700"/>
              <a:gd name="connsiteX126" fmla="*/ 2052449 w 10678681"/>
              <a:gd name="connsiteY126" fmla="*/ 1109687 h 1357700"/>
              <a:gd name="connsiteX127" fmla="*/ 2032607 w 10678681"/>
              <a:gd name="connsiteY127" fmla="*/ 1175477 h 1357700"/>
              <a:gd name="connsiteX128" fmla="*/ 1901837 w 10678681"/>
              <a:gd name="connsiteY128" fmla="*/ 1221762 h 1357700"/>
              <a:gd name="connsiteX129" fmla="*/ 1836762 w 10678681"/>
              <a:gd name="connsiteY129" fmla="*/ 1237387 h 1357700"/>
              <a:gd name="connsiteX130" fmla="*/ 1735877 w 10678681"/>
              <a:gd name="connsiteY130" fmla="*/ 1246527 h 1357700"/>
              <a:gd name="connsiteX131" fmla="*/ 1705069 w 10678681"/>
              <a:gd name="connsiteY131" fmla="*/ 1251989 h 1357700"/>
              <a:gd name="connsiteX132" fmla="*/ 1397689 w 10678681"/>
              <a:gd name="connsiteY132" fmla="*/ 1336144 h 1357700"/>
              <a:gd name="connsiteX133" fmla="*/ 1220734 w 10678681"/>
              <a:gd name="connsiteY133" fmla="*/ 1257811 h 1357700"/>
              <a:gd name="connsiteX134" fmla="*/ 1021737 w 10678681"/>
              <a:gd name="connsiteY134" fmla="*/ 1238739 h 1357700"/>
              <a:gd name="connsiteX135" fmla="*/ 959820 w 10678681"/>
              <a:gd name="connsiteY135" fmla="*/ 1275863 h 1357700"/>
              <a:gd name="connsiteX136" fmla="*/ 929137 w 10678681"/>
              <a:gd name="connsiteY136" fmla="*/ 1273957 h 1357700"/>
              <a:gd name="connsiteX137" fmla="*/ 878849 w 10678681"/>
              <a:gd name="connsiteY137" fmla="*/ 1266740 h 1357700"/>
              <a:gd name="connsiteX138" fmla="*/ 800667 w 10678681"/>
              <a:gd name="connsiteY138" fmla="*/ 1282041 h 1357700"/>
              <a:gd name="connsiteX139" fmla="*/ 644906 w 10678681"/>
              <a:gd name="connsiteY139" fmla="*/ 1273685 h 1357700"/>
              <a:gd name="connsiteX140" fmla="*/ 379869 w 10678681"/>
              <a:gd name="connsiteY140" fmla="*/ 1339165 h 1357700"/>
              <a:gd name="connsiteX141" fmla="*/ 137696 w 10678681"/>
              <a:gd name="connsiteY141" fmla="*/ 1319217 h 1357700"/>
              <a:gd name="connsiteX142" fmla="*/ 54250 w 10678681"/>
              <a:gd name="connsiteY142" fmla="*/ 1315838 h 1357700"/>
              <a:gd name="connsiteX143" fmla="*/ 28042 w 10678681"/>
              <a:gd name="connsiteY143" fmla="*/ 1297822 h 1357700"/>
              <a:gd name="connsiteX144" fmla="*/ 0 w 10678681"/>
              <a:gd name="connsiteY144" fmla="*/ 1294612 h 1357700"/>
              <a:gd name="connsiteX145" fmla="*/ 0 w 10678681"/>
              <a:gd name="connsiteY145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77477 w 10678681"/>
              <a:gd name="connsiteY44" fmla="*/ 990571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948654 w 10678681"/>
              <a:gd name="connsiteY115" fmla="*/ 1157455 h 1357700"/>
              <a:gd name="connsiteX116" fmla="*/ 2824973 w 10678681"/>
              <a:gd name="connsiteY116" fmla="*/ 1134864 h 1357700"/>
              <a:gd name="connsiteX117" fmla="*/ 2804398 w 10678681"/>
              <a:gd name="connsiteY117" fmla="*/ 1125556 h 1357700"/>
              <a:gd name="connsiteX118" fmla="*/ 2775396 w 10678681"/>
              <a:gd name="connsiteY118" fmla="*/ 1130148 h 1357700"/>
              <a:gd name="connsiteX119" fmla="*/ 2659096 w 10678681"/>
              <a:gd name="connsiteY119" fmla="*/ 1150294 h 1357700"/>
              <a:gd name="connsiteX120" fmla="*/ 2567088 w 10678681"/>
              <a:gd name="connsiteY120" fmla="*/ 1181781 h 1357700"/>
              <a:gd name="connsiteX121" fmla="*/ 2454501 w 10678681"/>
              <a:gd name="connsiteY121" fmla="*/ 1155455 h 1357700"/>
              <a:gd name="connsiteX122" fmla="*/ 2385161 w 10678681"/>
              <a:gd name="connsiteY122" fmla="*/ 1161312 h 1357700"/>
              <a:gd name="connsiteX123" fmla="*/ 2270528 w 10678681"/>
              <a:gd name="connsiteY123" fmla="*/ 1204338 h 1357700"/>
              <a:gd name="connsiteX124" fmla="*/ 2121820 w 10678681"/>
              <a:gd name="connsiteY124" fmla="*/ 1187078 h 1357700"/>
              <a:gd name="connsiteX125" fmla="*/ 2092716 w 10678681"/>
              <a:gd name="connsiteY125" fmla="*/ 1139224 h 1357700"/>
              <a:gd name="connsiteX126" fmla="*/ 2052449 w 10678681"/>
              <a:gd name="connsiteY126" fmla="*/ 1109687 h 1357700"/>
              <a:gd name="connsiteX127" fmla="*/ 2032607 w 10678681"/>
              <a:gd name="connsiteY127" fmla="*/ 1175477 h 1357700"/>
              <a:gd name="connsiteX128" fmla="*/ 1901837 w 10678681"/>
              <a:gd name="connsiteY128" fmla="*/ 1221762 h 1357700"/>
              <a:gd name="connsiteX129" fmla="*/ 1836762 w 10678681"/>
              <a:gd name="connsiteY129" fmla="*/ 1237387 h 1357700"/>
              <a:gd name="connsiteX130" fmla="*/ 1735877 w 10678681"/>
              <a:gd name="connsiteY130" fmla="*/ 1246527 h 1357700"/>
              <a:gd name="connsiteX131" fmla="*/ 1705069 w 10678681"/>
              <a:gd name="connsiteY131" fmla="*/ 1251989 h 1357700"/>
              <a:gd name="connsiteX132" fmla="*/ 1397689 w 10678681"/>
              <a:gd name="connsiteY132" fmla="*/ 1336144 h 1357700"/>
              <a:gd name="connsiteX133" fmla="*/ 1220734 w 10678681"/>
              <a:gd name="connsiteY133" fmla="*/ 1257811 h 1357700"/>
              <a:gd name="connsiteX134" fmla="*/ 1021737 w 10678681"/>
              <a:gd name="connsiteY134" fmla="*/ 1238739 h 1357700"/>
              <a:gd name="connsiteX135" fmla="*/ 959820 w 10678681"/>
              <a:gd name="connsiteY135" fmla="*/ 1275863 h 1357700"/>
              <a:gd name="connsiteX136" fmla="*/ 929137 w 10678681"/>
              <a:gd name="connsiteY136" fmla="*/ 1273957 h 1357700"/>
              <a:gd name="connsiteX137" fmla="*/ 878849 w 10678681"/>
              <a:gd name="connsiteY137" fmla="*/ 1266740 h 1357700"/>
              <a:gd name="connsiteX138" fmla="*/ 800667 w 10678681"/>
              <a:gd name="connsiteY138" fmla="*/ 1282041 h 1357700"/>
              <a:gd name="connsiteX139" fmla="*/ 644906 w 10678681"/>
              <a:gd name="connsiteY139" fmla="*/ 1273685 h 1357700"/>
              <a:gd name="connsiteX140" fmla="*/ 379869 w 10678681"/>
              <a:gd name="connsiteY140" fmla="*/ 1339165 h 1357700"/>
              <a:gd name="connsiteX141" fmla="*/ 137696 w 10678681"/>
              <a:gd name="connsiteY141" fmla="*/ 1319217 h 1357700"/>
              <a:gd name="connsiteX142" fmla="*/ 54250 w 10678681"/>
              <a:gd name="connsiteY142" fmla="*/ 1315838 h 1357700"/>
              <a:gd name="connsiteX143" fmla="*/ 28042 w 10678681"/>
              <a:gd name="connsiteY143" fmla="*/ 1297822 h 1357700"/>
              <a:gd name="connsiteX144" fmla="*/ 0 w 10678681"/>
              <a:gd name="connsiteY144" fmla="*/ 1294612 h 1357700"/>
              <a:gd name="connsiteX145" fmla="*/ 0 w 10678681"/>
              <a:gd name="connsiteY145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948654 w 10678681"/>
              <a:gd name="connsiteY115" fmla="*/ 1157455 h 1357700"/>
              <a:gd name="connsiteX116" fmla="*/ 2824973 w 10678681"/>
              <a:gd name="connsiteY116" fmla="*/ 1134864 h 1357700"/>
              <a:gd name="connsiteX117" fmla="*/ 2804398 w 10678681"/>
              <a:gd name="connsiteY117" fmla="*/ 1125556 h 1357700"/>
              <a:gd name="connsiteX118" fmla="*/ 2775396 w 10678681"/>
              <a:gd name="connsiteY118" fmla="*/ 1130148 h 1357700"/>
              <a:gd name="connsiteX119" fmla="*/ 2659096 w 10678681"/>
              <a:gd name="connsiteY119" fmla="*/ 1150294 h 1357700"/>
              <a:gd name="connsiteX120" fmla="*/ 2567088 w 10678681"/>
              <a:gd name="connsiteY120" fmla="*/ 1181781 h 1357700"/>
              <a:gd name="connsiteX121" fmla="*/ 2454501 w 10678681"/>
              <a:gd name="connsiteY121" fmla="*/ 1155455 h 1357700"/>
              <a:gd name="connsiteX122" fmla="*/ 2385161 w 10678681"/>
              <a:gd name="connsiteY122" fmla="*/ 1161312 h 1357700"/>
              <a:gd name="connsiteX123" fmla="*/ 2270528 w 10678681"/>
              <a:gd name="connsiteY123" fmla="*/ 1204338 h 1357700"/>
              <a:gd name="connsiteX124" fmla="*/ 2121820 w 10678681"/>
              <a:gd name="connsiteY124" fmla="*/ 1187078 h 1357700"/>
              <a:gd name="connsiteX125" fmla="*/ 2092716 w 10678681"/>
              <a:gd name="connsiteY125" fmla="*/ 1139224 h 1357700"/>
              <a:gd name="connsiteX126" fmla="*/ 2052449 w 10678681"/>
              <a:gd name="connsiteY126" fmla="*/ 1109687 h 1357700"/>
              <a:gd name="connsiteX127" fmla="*/ 2032607 w 10678681"/>
              <a:gd name="connsiteY127" fmla="*/ 1175477 h 1357700"/>
              <a:gd name="connsiteX128" fmla="*/ 1901837 w 10678681"/>
              <a:gd name="connsiteY128" fmla="*/ 1221762 h 1357700"/>
              <a:gd name="connsiteX129" fmla="*/ 1836762 w 10678681"/>
              <a:gd name="connsiteY129" fmla="*/ 1237387 h 1357700"/>
              <a:gd name="connsiteX130" fmla="*/ 1735877 w 10678681"/>
              <a:gd name="connsiteY130" fmla="*/ 1246527 h 1357700"/>
              <a:gd name="connsiteX131" fmla="*/ 1705069 w 10678681"/>
              <a:gd name="connsiteY131" fmla="*/ 1251989 h 1357700"/>
              <a:gd name="connsiteX132" fmla="*/ 1397689 w 10678681"/>
              <a:gd name="connsiteY132" fmla="*/ 1336144 h 1357700"/>
              <a:gd name="connsiteX133" fmla="*/ 1220734 w 10678681"/>
              <a:gd name="connsiteY133" fmla="*/ 1257811 h 1357700"/>
              <a:gd name="connsiteX134" fmla="*/ 1021737 w 10678681"/>
              <a:gd name="connsiteY134" fmla="*/ 1238739 h 1357700"/>
              <a:gd name="connsiteX135" fmla="*/ 959820 w 10678681"/>
              <a:gd name="connsiteY135" fmla="*/ 1275863 h 1357700"/>
              <a:gd name="connsiteX136" fmla="*/ 929137 w 10678681"/>
              <a:gd name="connsiteY136" fmla="*/ 1273957 h 1357700"/>
              <a:gd name="connsiteX137" fmla="*/ 878849 w 10678681"/>
              <a:gd name="connsiteY137" fmla="*/ 1266740 h 1357700"/>
              <a:gd name="connsiteX138" fmla="*/ 800667 w 10678681"/>
              <a:gd name="connsiteY138" fmla="*/ 1282041 h 1357700"/>
              <a:gd name="connsiteX139" fmla="*/ 644906 w 10678681"/>
              <a:gd name="connsiteY139" fmla="*/ 1273685 h 1357700"/>
              <a:gd name="connsiteX140" fmla="*/ 379869 w 10678681"/>
              <a:gd name="connsiteY140" fmla="*/ 1339165 h 1357700"/>
              <a:gd name="connsiteX141" fmla="*/ 137696 w 10678681"/>
              <a:gd name="connsiteY141" fmla="*/ 1319217 h 1357700"/>
              <a:gd name="connsiteX142" fmla="*/ 54250 w 10678681"/>
              <a:gd name="connsiteY142" fmla="*/ 1315838 h 1357700"/>
              <a:gd name="connsiteX143" fmla="*/ 28042 w 10678681"/>
              <a:gd name="connsiteY143" fmla="*/ 1297822 h 1357700"/>
              <a:gd name="connsiteX144" fmla="*/ 0 w 10678681"/>
              <a:gd name="connsiteY144" fmla="*/ 1294612 h 1357700"/>
              <a:gd name="connsiteX145" fmla="*/ 0 w 10678681"/>
              <a:gd name="connsiteY145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824973 w 10678681"/>
              <a:gd name="connsiteY115" fmla="*/ 1134864 h 1357700"/>
              <a:gd name="connsiteX116" fmla="*/ 2804398 w 10678681"/>
              <a:gd name="connsiteY116" fmla="*/ 1125556 h 1357700"/>
              <a:gd name="connsiteX117" fmla="*/ 2775396 w 10678681"/>
              <a:gd name="connsiteY117" fmla="*/ 1130148 h 1357700"/>
              <a:gd name="connsiteX118" fmla="*/ 2659096 w 10678681"/>
              <a:gd name="connsiteY118" fmla="*/ 1150294 h 1357700"/>
              <a:gd name="connsiteX119" fmla="*/ 2567088 w 10678681"/>
              <a:gd name="connsiteY119" fmla="*/ 1181781 h 1357700"/>
              <a:gd name="connsiteX120" fmla="*/ 2454501 w 10678681"/>
              <a:gd name="connsiteY120" fmla="*/ 1155455 h 1357700"/>
              <a:gd name="connsiteX121" fmla="*/ 2385161 w 10678681"/>
              <a:gd name="connsiteY121" fmla="*/ 1161312 h 1357700"/>
              <a:gd name="connsiteX122" fmla="*/ 2270528 w 10678681"/>
              <a:gd name="connsiteY122" fmla="*/ 1204338 h 1357700"/>
              <a:gd name="connsiteX123" fmla="*/ 2121820 w 10678681"/>
              <a:gd name="connsiteY123" fmla="*/ 1187078 h 1357700"/>
              <a:gd name="connsiteX124" fmla="*/ 2092716 w 10678681"/>
              <a:gd name="connsiteY124" fmla="*/ 1139224 h 1357700"/>
              <a:gd name="connsiteX125" fmla="*/ 2052449 w 10678681"/>
              <a:gd name="connsiteY125" fmla="*/ 1109687 h 1357700"/>
              <a:gd name="connsiteX126" fmla="*/ 2032607 w 10678681"/>
              <a:gd name="connsiteY126" fmla="*/ 1175477 h 1357700"/>
              <a:gd name="connsiteX127" fmla="*/ 1901837 w 10678681"/>
              <a:gd name="connsiteY127" fmla="*/ 1221762 h 1357700"/>
              <a:gd name="connsiteX128" fmla="*/ 1836762 w 10678681"/>
              <a:gd name="connsiteY128" fmla="*/ 1237387 h 1357700"/>
              <a:gd name="connsiteX129" fmla="*/ 1735877 w 10678681"/>
              <a:gd name="connsiteY129" fmla="*/ 1246527 h 1357700"/>
              <a:gd name="connsiteX130" fmla="*/ 1705069 w 10678681"/>
              <a:gd name="connsiteY130" fmla="*/ 1251989 h 1357700"/>
              <a:gd name="connsiteX131" fmla="*/ 1397689 w 10678681"/>
              <a:gd name="connsiteY131" fmla="*/ 1336144 h 1357700"/>
              <a:gd name="connsiteX132" fmla="*/ 1220734 w 10678681"/>
              <a:gd name="connsiteY132" fmla="*/ 1257811 h 1357700"/>
              <a:gd name="connsiteX133" fmla="*/ 1021737 w 10678681"/>
              <a:gd name="connsiteY133" fmla="*/ 1238739 h 1357700"/>
              <a:gd name="connsiteX134" fmla="*/ 959820 w 10678681"/>
              <a:gd name="connsiteY134" fmla="*/ 1275863 h 1357700"/>
              <a:gd name="connsiteX135" fmla="*/ 929137 w 10678681"/>
              <a:gd name="connsiteY135" fmla="*/ 1273957 h 1357700"/>
              <a:gd name="connsiteX136" fmla="*/ 878849 w 10678681"/>
              <a:gd name="connsiteY136" fmla="*/ 1266740 h 1357700"/>
              <a:gd name="connsiteX137" fmla="*/ 800667 w 10678681"/>
              <a:gd name="connsiteY137" fmla="*/ 1282041 h 1357700"/>
              <a:gd name="connsiteX138" fmla="*/ 644906 w 10678681"/>
              <a:gd name="connsiteY138" fmla="*/ 1273685 h 1357700"/>
              <a:gd name="connsiteX139" fmla="*/ 379869 w 10678681"/>
              <a:gd name="connsiteY139" fmla="*/ 1339165 h 1357700"/>
              <a:gd name="connsiteX140" fmla="*/ 137696 w 10678681"/>
              <a:gd name="connsiteY140" fmla="*/ 1319217 h 1357700"/>
              <a:gd name="connsiteX141" fmla="*/ 54250 w 10678681"/>
              <a:gd name="connsiteY141" fmla="*/ 1315838 h 1357700"/>
              <a:gd name="connsiteX142" fmla="*/ 28042 w 10678681"/>
              <a:gd name="connsiteY142" fmla="*/ 1297822 h 1357700"/>
              <a:gd name="connsiteX143" fmla="*/ 0 w 10678681"/>
              <a:gd name="connsiteY143" fmla="*/ 1294612 h 1357700"/>
              <a:gd name="connsiteX144" fmla="*/ 0 w 10678681"/>
              <a:gd name="connsiteY144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824973 w 10678681"/>
              <a:gd name="connsiteY115" fmla="*/ 1134864 h 1357700"/>
              <a:gd name="connsiteX116" fmla="*/ 2804398 w 10678681"/>
              <a:gd name="connsiteY116" fmla="*/ 1125556 h 1357700"/>
              <a:gd name="connsiteX117" fmla="*/ 2775396 w 10678681"/>
              <a:gd name="connsiteY117" fmla="*/ 1130148 h 1357700"/>
              <a:gd name="connsiteX118" fmla="*/ 2659096 w 10678681"/>
              <a:gd name="connsiteY118" fmla="*/ 1150294 h 1357700"/>
              <a:gd name="connsiteX119" fmla="*/ 2567088 w 10678681"/>
              <a:gd name="connsiteY119" fmla="*/ 1181781 h 1357700"/>
              <a:gd name="connsiteX120" fmla="*/ 2454501 w 10678681"/>
              <a:gd name="connsiteY120" fmla="*/ 1155455 h 1357700"/>
              <a:gd name="connsiteX121" fmla="*/ 2385161 w 10678681"/>
              <a:gd name="connsiteY121" fmla="*/ 1161312 h 1357700"/>
              <a:gd name="connsiteX122" fmla="*/ 2121820 w 10678681"/>
              <a:gd name="connsiteY122" fmla="*/ 1187078 h 1357700"/>
              <a:gd name="connsiteX123" fmla="*/ 2092716 w 10678681"/>
              <a:gd name="connsiteY123" fmla="*/ 1139224 h 1357700"/>
              <a:gd name="connsiteX124" fmla="*/ 2052449 w 10678681"/>
              <a:gd name="connsiteY124" fmla="*/ 1109687 h 1357700"/>
              <a:gd name="connsiteX125" fmla="*/ 2032607 w 10678681"/>
              <a:gd name="connsiteY125" fmla="*/ 1175477 h 1357700"/>
              <a:gd name="connsiteX126" fmla="*/ 1901837 w 10678681"/>
              <a:gd name="connsiteY126" fmla="*/ 1221762 h 1357700"/>
              <a:gd name="connsiteX127" fmla="*/ 1836762 w 10678681"/>
              <a:gd name="connsiteY127" fmla="*/ 1237387 h 1357700"/>
              <a:gd name="connsiteX128" fmla="*/ 1735877 w 10678681"/>
              <a:gd name="connsiteY128" fmla="*/ 1246527 h 1357700"/>
              <a:gd name="connsiteX129" fmla="*/ 1705069 w 10678681"/>
              <a:gd name="connsiteY129" fmla="*/ 1251989 h 1357700"/>
              <a:gd name="connsiteX130" fmla="*/ 1397689 w 10678681"/>
              <a:gd name="connsiteY130" fmla="*/ 1336144 h 1357700"/>
              <a:gd name="connsiteX131" fmla="*/ 1220734 w 10678681"/>
              <a:gd name="connsiteY131" fmla="*/ 1257811 h 1357700"/>
              <a:gd name="connsiteX132" fmla="*/ 1021737 w 10678681"/>
              <a:gd name="connsiteY132" fmla="*/ 1238739 h 1357700"/>
              <a:gd name="connsiteX133" fmla="*/ 959820 w 10678681"/>
              <a:gd name="connsiteY133" fmla="*/ 1275863 h 1357700"/>
              <a:gd name="connsiteX134" fmla="*/ 929137 w 10678681"/>
              <a:gd name="connsiteY134" fmla="*/ 1273957 h 1357700"/>
              <a:gd name="connsiteX135" fmla="*/ 878849 w 10678681"/>
              <a:gd name="connsiteY135" fmla="*/ 1266740 h 1357700"/>
              <a:gd name="connsiteX136" fmla="*/ 800667 w 10678681"/>
              <a:gd name="connsiteY136" fmla="*/ 1282041 h 1357700"/>
              <a:gd name="connsiteX137" fmla="*/ 644906 w 10678681"/>
              <a:gd name="connsiteY137" fmla="*/ 1273685 h 1357700"/>
              <a:gd name="connsiteX138" fmla="*/ 379869 w 10678681"/>
              <a:gd name="connsiteY138" fmla="*/ 1339165 h 1357700"/>
              <a:gd name="connsiteX139" fmla="*/ 137696 w 10678681"/>
              <a:gd name="connsiteY139" fmla="*/ 1319217 h 1357700"/>
              <a:gd name="connsiteX140" fmla="*/ 54250 w 10678681"/>
              <a:gd name="connsiteY140" fmla="*/ 1315838 h 1357700"/>
              <a:gd name="connsiteX141" fmla="*/ 28042 w 10678681"/>
              <a:gd name="connsiteY141" fmla="*/ 1297822 h 1357700"/>
              <a:gd name="connsiteX142" fmla="*/ 0 w 10678681"/>
              <a:gd name="connsiteY142" fmla="*/ 1294612 h 1357700"/>
              <a:gd name="connsiteX143" fmla="*/ 0 w 10678681"/>
              <a:gd name="connsiteY143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824973 w 10678681"/>
              <a:gd name="connsiteY115" fmla="*/ 1134864 h 1357700"/>
              <a:gd name="connsiteX116" fmla="*/ 2804398 w 10678681"/>
              <a:gd name="connsiteY116" fmla="*/ 1125556 h 1357700"/>
              <a:gd name="connsiteX117" fmla="*/ 2775396 w 10678681"/>
              <a:gd name="connsiteY117" fmla="*/ 1130148 h 1357700"/>
              <a:gd name="connsiteX118" fmla="*/ 2659096 w 10678681"/>
              <a:gd name="connsiteY118" fmla="*/ 1150294 h 1357700"/>
              <a:gd name="connsiteX119" fmla="*/ 2567088 w 10678681"/>
              <a:gd name="connsiteY119" fmla="*/ 1181781 h 1357700"/>
              <a:gd name="connsiteX120" fmla="*/ 2454501 w 10678681"/>
              <a:gd name="connsiteY120" fmla="*/ 1155455 h 1357700"/>
              <a:gd name="connsiteX121" fmla="*/ 2385161 w 10678681"/>
              <a:gd name="connsiteY121" fmla="*/ 1161312 h 1357700"/>
              <a:gd name="connsiteX122" fmla="*/ 2273361 w 10678681"/>
              <a:gd name="connsiteY122" fmla="*/ 1134090 h 1357700"/>
              <a:gd name="connsiteX123" fmla="*/ 2092716 w 10678681"/>
              <a:gd name="connsiteY123" fmla="*/ 1139224 h 1357700"/>
              <a:gd name="connsiteX124" fmla="*/ 2052449 w 10678681"/>
              <a:gd name="connsiteY124" fmla="*/ 1109687 h 1357700"/>
              <a:gd name="connsiteX125" fmla="*/ 2032607 w 10678681"/>
              <a:gd name="connsiteY125" fmla="*/ 1175477 h 1357700"/>
              <a:gd name="connsiteX126" fmla="*/ 1901837 w 10678681"/>
              <a:gd name="connsiteY126" fmla="*/ 1221762 h 1357700"/>
              <a:gd name="connsiteX127" fmla="*/ 1836762 w 10678681"/>
              <a:gd name="connsiteY127" fmla="*/ 1237387 h 1357700"/>
              <a:gd name="connsiteX128" fmla="*/ 1735877 w 10678681"/>
              <a:gd name="connsiteY128" fmla="*/ 1246527 h 1357700"/>
              <a:gd name="connsiteX129" fmla="*/ 1705069 w 10678681"/>
              <a:gd name="connsiteY129" fmla="*/ 1251989 h 1357700"/>
              <a:gd name="connsiteX130" fmla="*/ 1397689 w 10678681"/>
              <a:gd name="connsiteY130" fmla="*/ 1336144 h 1357700"/>
              <a:gd name="connsiteX131" fmla="*/ 1220734 w 10678681"/>
              <a:gd name="connsiteY131" fmla="*/ 1257811 h 1357700"/>
              <a:gd name="connsiteX132" fmla="*/ 1021737 w 10678681"/>
              <a:gd name="connsiteY132" fmla="*/ 1238739 h 1357700"/>
              <a:gd name="connsiteX133" fmla="*/ 959820 w 10678681"/>
              <a:gd name="connsiteY133" fmla="*/ 1275863 h 1357700"/>
              <a:gd name="connsiteX134" fmla="*/ 929137 w 10678681"/>
              <a:gd name="connsiteY134" fmla="*/ 1273957 h 1357700"/>
              <a:gd name="connsiteX135" fmla="*/ 878849 w 10678681"/>
              <a:gd name="connsiteY135" fmla="*/ 1266740 h 1357700"/>
              <a:gd name="connsiteX136" fmla="*/ 800667 w 10678681"/>
              <a:gd name="connsiteY136" fmla="*/ 1282041 h 1357700"/>
              <a:gd name="connsiteX137" fmla="*/ 644906 w 10678681"/>
              <a:gd name="connsiteY137" fmla="*/ 1273685 h 1357700"/>
              <a:gd name="connsiteX138" fmla="*/ 379869 w 10678681"/>
              <a:gd name="connsiteY138" fmla="*/ 1339165 h 1357700"/>
              <a:gd name="connsiteX139" fmla="*/ 137696 w 10678681"/>
              <a:gd name="connsiteY139" fmla="*/ 1319217 h 1357700"/>
              <a:gd name="connsiteX140" fmla="*/ 54250 w 10678681"/>
              <a:gd name="connsiteY140" fmla="*/ 1315838 h 1357700"/>
              <a:gd name="connsiteX141" fmla="*/ 28042 w 10678681"/>
              <a:gd name="connsiteY141" fmla="*/ 1297822 h 1357700"/>
              <a:gd name="connsiteX142" fmla="*/ 0 w 10678681"/>
              <a:gd name="connsiteY142" fmla="*/ 1294612 h 1357700"/>
              <a:gd name="connsiteX143" fmla="*/ 0 w 10678681"/>
              <a:gd name="connsiteY143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824973 w 10678681"/>
              <a:gd name="connsiteY115" fmla="*/ 1134864 h 1357700"/>
              <a:gd name="connsiteX116" fmla="*/ 2804398 w 10678681"/>
              <a:gd name="connsiteY116" fmla="*/ 1125556 h 1357700"/>
              <a:gd name="connsiteX117" fmla="*/ 2775396 w 10678681"/>
              <a:gd name="connsiteY117" fmla="*/ 1130148 h 1357700"/>
              <a:gd name="connsiteX118" fmla="*/ 2659096 w 10678681"/>
              <a:gd name="connsiteY118" fmla="*/ 1150294 h 1357700"/>
              <a:gd name="connsiteX119" fmla="*/ 2567088 w 10678681"/>
              <a:gd name="connsiteY119" fmla="*/ 1181781 h 1357700"/>
              <a:gd name="connsiteX120" fmla="*/ 2454501 w 10678681"/>
              <a:gd name="connsiteY120" fmla="*/ 1155455 h 1357700"/>
              <a:gd name="connsiteX121" fmla="*/ 2385161 w 10678681"/>
              <a:gd name="connsiteY121" fmla="*/ 1161312 h 1357700"/>
              <a:gd name="connsiteX122" fmla="*/ 2273361 w 10678681"/>
              <a:gd name="connsiteY122" fmla="*/ 1134090 h 1357700"/>
              <a:gd name="connsiteX123" fmla="*/ 2132003 w 10678681"/>
              <a:gd name="connsiteY123" fmla="*/ 1139225 h 1357700"/>
              <a:gd name="connsiteX124" fmla="*/ 2052449 w 10678681"/>
              <a:gd name="connsiteY124" fmla="*/ 1109687 h 1357700"/>
              <a:gd name="connsiteX125" fmla="*/ 2032607 w 10678681"/>
              <a:gd name="connsiteY125" fmla="*/ 1175477 h 1357700"/>
              <a:gd name="connsiteX126" fmla="*/ 1901837 w 10678681"/>
              <a:gd name="connsiteY126" fmla="*/ 1221762 h 1357700"/>
              <a:gd name="connsiteX127" fmla="*/ 1836762 w 10678681"/>
              <a:gd name="connsiteY127" fmla="*/ 1237387 h 1357700"/>
              <a:gd name="connsiteX128" fmla="*/ 1735877 w 10678681"/>
              <a:gd name="connsiteY128" fmla="*/ 1246527 h 1357700"/>
              <a:gd name="connsiteX129" fmla="*/ 1705069 w 10678681"/>
              <a:gd name="connsiteY129" fmla="*/ 1251989 h 1357700"/>
              <a:gd name="connsiteX130" fmla="*/ 1397689 w 10678681"/>
              <a:gd name="connsiteY130" fmla="*/ 1336144 h 1357700"/>
              <a:gd name="connsiteX131" fmla="*/ 1220734 w 10678681"/>
              <a:gd name="connsiteY131" fmla="*/ 1257811 h 1357700"/>
              <a:gd name="connsiteX132" fmla="*/ 1021737 w 10678681"/>
              <a:gd name="connsiteY132" fmla="*/ 1238739 h 1357700"/>
              <a:gd name="connsiteX133" fmla="*/ 959820 w 10678681"/>
              <a:gd name="connsiteY133" fmla="*/ 1275863 h 1357700"/>
              <a:gd name="connsiteX134" fmla="*/ 929137 w 10678681"/>
              <a:gd name="connsiteY134" fmla="*/ 1273957 h 1357700"/>
              <a:gd name="connsiteX135" fmla="*/ 878849 w 10678681"/>
              <a:gd name="connsiteY135" fmla="*/ 1266740 h 1357700"/>
              <a:gd name="connsiteX136" fmla="*/ 800667 w 10678681"/>
              <a:gd name="connsiteY136" fmla="*/ 1282041 h 1357700"/>
              <a:gd name="connsiteX137" fmla="*/ 644906 w 10678681"/>
              <a:gd name="connsiteY137" fmla="*/ 1273685 h 1357700"/>
              <a:gd name="connsiteX138" fmla="*/ 379869 w 10678681"/>
              <a:gd name="connsiteY138" fmla="*/ 1339165 h 1357700"/>
              <a:gd name="connsiteX139" fmla="*/ 137696 w 10678681"/>
              <a:gd name="connsiteY139" fmla="*/ 1319217 h 1357700"/>
              <a:gd name="connsiteX140" fmla="*/ 54250 w 10678681"/>
              <a:gd name="connsiteY140" fmla="*/ 1315838 h 1357700"/>
              <a:gd name="connsiteX141" fmla="*/ 28042 w 10678681"/>
              <a:gd name="connsiteY141" fmla="*/ 1297822 h 1357700"/>
              <a:gd name="connsiteX142" fmla="*/ 0 w 10678681"/>
              <a:gd name="connsiteY142" fmla="*/ 1294612 h 1357700"/>
              <a:gd name="connsiteX143" fmla="*/ 0 w 10678681"/>
              <a:gd name="connsiteY143" fmla="*/ 0 h 1357700"/>
              <a:gd name="connsiteX0" fmla="*/ 0 w 10678681"/>
              <a:gd name="connsiteY0" fmla="*/ 0 h 1357700"/>
              <a:gd name="connsiteX1" fmla="*/ 10678681 w 10678681"/>
              <a:gd name="connsiteY1" fmla="*/ 0 h 1357700"/>
              <a:gd name="connsiteX2" fmla="*/ 10666019 w 10678681"/>
              <a:gd name="connsiteY2" fmla="*/ 7876 h 1357700"/>
              <a:gd name="connsiteX3" fmla="*/ 10632825 w 10678681"/>
              <a:gd name="connsiteY3" fmla="*/ 32153 h 1357700"/>
              <a:gd name="connsiteX4" fmla="*/ 10510605 w 10678681"/>
              <a:gd name="connsiteY4" fmla="*/ 30449 h 1357700"/>
              <a:gd name="connsiteX5" fmla="*/ 10456989 w 10678681"/>
              <a:gd name="connsiteY5" fmla="*/ 979 h 1357700"/>
              <a:gd name="connsiteX6" fmla="*/ 10438642 w 10678681"/>
              <a:gd name="connsiteY6" fmla="*/ 1524 h 1357700"/>
              <a:gd name="connsiteX7" fmla="*/ 10407146 w 10678681"/>
              <a:gd name="connsiteY7" fmla="*/ 43659 h 1357700"/>
              <a:gd name="connsiteX8" fmla="*/ 10357996 w 10678681"/>
              <a:gd name="connsiteY8" fmla="*/ 50836 h 1357700"/>
              <a:gd name="connsiteX9" fmla="*/ 10306667 w 10678681"/>
              <a:gd name="connsiteY9" fmla="*/ 109739 h 1357700"/>
              <a:gd name="connsiteX10" fmla="*/ 10115334 w 10678681"/>
              <a:gd name="connsiteY10" fmla="*/ 155658 h 1357700"/>
              <a:gd name="connsiteX11" fmla="*/ 10068157 w 10678681"/>
              <a:gd name="connsiteY11" fmla="*/ 215673 h 1357700"/>
              <a:gd name="connsiteX12" fmla="*/ 10045431 w 10678681"/>
              <a:gd name="connsiteY12" fmla="*/ 229568 h 1357700"/>
              <a:gd name="connsiteX13" fmla="*/ 10013265 w 10678681"/>
              <a:gd name="connsiteY13" fmla="*/ 284757 h 1357700"/>
              <a:gd name="connsiteX14" fmla="*/ 9862496 w 10678681"/>
              <a:gd name="connsiteY14" fmla="*/ 223033 h 1357700"/>
              <a:gd name="connsiteX15" fmla="*/ 9679638 w 10678681"/>
              <a:gd name="connsiteY15" fmla="*/ 277462 h 1357700"/>
              <a:gd name="connsiteX16" fmla="*/ 9498347 w 10678681"/>
              <a:gd name="connsiteY16" fmla="*/ 244723 h 1357700"/>
              <a:gd name="connsiteX17" fmla="*/ 9399702 w 10678681"/>
              <a:gd name="connsiteY17" fmla="*/ 276316 h 1357700"/>
              <a:gd name="connsiteX18" fmla="*/ 9378439 w 10678681"/>
              <a:gd name="connsiteY18" fmla="*/ 326244 h 1357700"/>
              <a:gd name="connsiteX19" fmla="*/ 9121744 w 10678681"/>
              <a:gd name="connsiteY19" fmla="*/ 365177 h 1357700"/>
              <a:gd name="connsiteX20" fmla="*/ 9061654 w 10678681"/>
              <a:gd name="connsiteY20" fmla="*/ 393730 h 1357700"/>
              <a:gd name="connsiteX21" fmla="*/ 8997577 w 10678681"/>
              <a:gd name="connsiteY21" fmla="*/ 380865 h 1357700"/>
              <a:gd name="connsiteX22" fmla="*/ 8907968 w 10678681"/>
              <a:gd name="connsiteY22" fmla="*/ 447345 h 1357700"/>
              <a:gd name="connsiteX23" fmla="*/ 8764163 w 10678681"/>
              <a:gd name="connsiteY23" fmla="*/ 471000 h 1357700"/>
              <a:gd name="connsiteX24" fmla="*/ 8680155 w 10678681"/>
              <a:gd name="connsiteY24" fmla="*/ 492404 h 1357700"/>
              <a:gd name="connsiteX25" fmla="*/ 8651436 w 10678681"/>
              <a:gd name="connsiteY25" fmla="*/ 511923 h 1357700"/>
              <a:gd name="connsiteX26" fmla="*/ 8609185 w 10678681"/>
              <a:gd name="connsiteY26" fmla="*/ 531525 h 1357700"/>
              <a:gd name="connsiteX27" fmla="*/ 8537091 w 10678681"/>
              <a:gd name="connsiteY27" fmla="*/ 574933 h 1357700"/>
              <a:gd name="connsiteX28" fmla="*/ 8435931 w 10678681"/>
              <a:gd name="connsiteY28" fmla="*/ 617926 h 1357700"/>
              <a:gd name="connsiteX29" fmla="*/ 8348623 w 10678681"/>
              <a:gd name="connsiteY29" fmla="*/ 600607 h 1357700"/>
              <a:gd name="connsiteX30" fmla="*/ 8344233 w 10678681"/>
              <a:gd name="connsiteY30" fmla="*/ 610922 h 1357700"/>
              <a:gd name="connsiteX31" fmla="*/ 8290622 w 10678681"/>
              <a:gd name="connsiteY31" fmla="*/ 622687 h 1357700"/>
              <a:gd name="connsiteX32" fmla="*/ 8086698 w 10678681"/>
              <a:gd name="connsiteY32" fmla="*/ 605185 h 1357700"/>
              <a:gd name="connsiteX33" fmla="*/ 7982378 w 10678681"/>
              <a:gd name="connsiteY33" fmla="*/ 629799 h 1357700"/>
              <a:gd name="connsiteX34" fmla="*/ 7947952 w 10678681"/>
              <a:gd name="connsiteY34" fmla="*/ 648003 h 1357700"/>
              <a:gd name="connsiteX35" fmla="*/ 7890112 w 10678681"/>
              <a:gd name="connsiteY35" fmla="*/ 677915 h 1357700"/>
              <a:gd name="connsiteX36" fmla="*/ 7853284 w 10678681"/>
              <a:gd name="connsiteY36" fmla="*/ 723588 h 1357700"/>
              <a:gd name="connsiteX37" fmla="*/ 7802383 w 10678681"/>
              <a:gd name="connsiteY37" fmla="*/ 739359 h 1357700"/>
              <a:gd name="connsiteX38" fmla="*/ 7730518 w 10678681"/>
              <a:gd name="connsiteY38" fmla="*/ 739526 h 1357700"/>
              <a:gd name="connsiteX39" fmla="*/ 7652907 w 10678681"/>
              <a:gd name="connsiteY39" fmla="*/ 783273 h 1357700"/>
              <a:gd name="connsiteX40" fmla="*/ 7606008 w 10678681"/>
              <a:gd name="connsiteY40" fmla="*/ 800717 h 1357700"/>
              <a:gd name="connsiteX41" fmla="*/ 7480223 w 10678681"/>
              <a:gd name="connsiteY41" fmla="*/ 856821 h 1357700"/>
              <a:gd name="connsiteX42" fmla="*/ 7356005 w 10678681"/>
              <a:gd name="connsiteY42" fmla="*/ 919462 h 1357700"/>
              <a:gd name="connsiteX43" fmla="*/ 7305396 w 10678681"/>
              <a:gd name="connsiteY43" fmla="*/ 986228 h 1357700"/>
              <a:gd name="connsiteX44" fmla="*/ 7266251 w 10678681"/>
              <a:gd name="connsiteY44" fmla="*/ 967864 h 1357700"/>
              <a:gd name="connsiteX45" fmla="*/ 7269396 w 10678681"/>
              <a:gd name="connsiteY45" fmla="*/ 989282 h 1357700"/>
              <a:gd name="connsiteX46" fmla="*/ 7258094 w 10678681"/>
              <a:gd name="connsiteY46" fmla="*/ 990679 h 1357700"/>
              <a:gd name="connsiteX47" fmla="*/ 7257893 w 10678681"/>
              <a:gd name="connsiteY47" fmla="*/ 991204 h 1357700"/>
              <a:gd name="connsiteX48" fmla="*/ 7247153 w 10678681"/>
              <a:gd name="connsiteY48" fmla="*/ 991550 h 1357700"/>
              <a:gd name="connsiteX49" fmla="*/ 7193612 w 10678681"/>
              <a:gd name="connsiteY49" fmla="*/ 987042 h 1357700"/>
              <a:gd name="connsiteX50" fmla="*/ 7132632 w 10678681"/>
              <a:gd name="connsiteY50" fmla="*/ 1042036 h 1357700"/>
              <a:gd name="connsiteX51" fmla="*/ 7105610 w 10678681"/>
              <a:gd name="connsiteY51" fmla="*/ 1053537 h 1357700"/>
              <a:gd name="connsiteX52" fmla="*/ 7069148 w 10678681"/>
              <a:gd name="connsiteY52" fmla="*/ 1047163 h 1357700"/>
              <a:gd name="connsiteX53" fmla="*/ 7039634 w 10678681"/>
              <a:gd name="connsiteY53" fmla="*/ 1059971 h 1357700"/>
              <a:gd name="connsiteX54" fmla="*/ 7033445 w 10678681"/>
              <a:gd name="connsiteY54" fmla="*/ 1063314 h 1357700"/>
              <a:gd name="connsiteX55" fmla="*/ 6999157 w 10678681"/>
              <a:gd name="connsiteY55" fmla="*/ 1055282 h 1357700"/>
              <a:gd name="connsiteX56" fmla="*/ 6981874 w 10678681"/>
              <a:gd name="connsiteY56" fmla="*/ 1053827 h 1357700"/>
              <a:gd name="connsiteX57" fmla="*/ 6976102 w 10678681"/>
              <a:gd name="connsiteY57" fmla="*/ 1047854 h 1357700"/>
              <a:gd name="connsiteX58" fmla="*/ 6951040 w 10678681"/>
              <a:gd name="connsiteY58" fmla="*/ 1048531 h 1357700"/>
              <a:gd name="connsiteX59" fmla="*/ 6948497 w 10678681"/>
              <a:gd name="connsiteY59" fmla="*/ 1050706 h 1357700"/>
              <a:gd name="connsiteX60" fmla="*/ 6926582 w 10678681"/>
              <a:gd name="connsiteY60" fmla="*/ 1043462 h 1357700"/>
              <a:gd name="connsiteX61" fmla="*/ 6833743 w 10678681"/>
              <a:gd name="connsiteY61" fmla="*/ 1027960 h 1357700"/>
              <a:gd name="connsiteX62" fmla="*/ 6687090 w 10678681"/>
              <a:gd name="connsiteY62" fmla="*/ 1063250 h 1357700"/>
              <a:gd name="connsiteX63" fmla="*/ 6437450 w 10678681"/>
              <a:gd name="connsiteY63" fmla="*/ 1101075 h 1357700"/>
              <a:gd name="connsiteX64" fmla="*/ 6327795 w 10678681"/>
              <a:gd name="connsiteY64" fmla="*/ 1088142 h 1357700"/>
              <a:gd name="connsiteX65" fmla="*/ 6136549 w 10678681"/>
              <a:gd name="connsiteY65" fmla="*/ 1100268 h 1357700"/>
              <a:gd name="connsiteX66" fmla="*/ 6004655 w 10678681"/>
              <a:gd name="connsiteY66" fmla="*/ 1114946 h 1357700"/>
              <a:gd name="connsiteX67" fmla="*/ 5936643 w 10678681"/>
              <a:gd name="connsiteY67" fmla="*/ 1095428 h 1357700"/>
              <a:gd name="connsiteX68" fmla="*/ 5912484 w 10678681"/>
              <a:gd name="connsiteY68" fmla="*/ 1112624 h 1357700"/>
              <a:gd name="connsiteX69" fmla="*/ 5908387 w 10678681"/>
              <a:gd name="connsiteY69" fmla="*/ 1116018 h 1357700"/>
              <a:gd name="connsiteX70" fmla="*/ 5890495 w 10678681"/>
              <a:gd name="connsiteY70" fmla="*/ 1120268 h 1357700"/>
              <a:gd name="connsiteX71" fmla="*/ 5887318 w 10678681"/>
              <a:gd name="connsiteY71" fmla="*/ 1133134 h 1357700"/>
              <a:gd name="connsiteX72" fmla="*/ 5861726 w 10678681"/>
              <a:gd name="connsiteY72" fmla="*/ 1147891 h 1357700"/>
              <a:gd name="connsiteX73" fmla="*/ 5805823 w 10678681"/>
              <a:gd name="connsiteY73" fmla="*/ 1152457 h 1357700"/>
              <a:gd name="connsiteX74" fmla="*/ 5689841 w 10678681"/>
              <a:gd name="connsiteY74" fmla="*/ 1176232 h 1357700"/>
              <a:gd name="connsiteX75" fmla="*/ 5605119 w 10678681"/>
              <a:gd name="connsiteY75" fmla="*/ 1190202 h 1357700"/>
              <a:gd name="connsiteX76" fmla="*/ 5488513 w 10678681"/>
              <a:gd name="connsiteY76" fmla="*/ 1205367 h 1357700"/>
              <a:gd name="connsiteX77" fmla="*/ 5402905 w 10678681"/>
              <a:gd name="connsiteY77" fmla="*/ 1241191 h 1357700"/>
              <a:gd name="connsiteX78" fmla="*/ 5285593 w 10678681"/>
              <a:gd name="connsiteY78" fmla="*/ 1273569 h 1357700"/>
              <a:gd name="connsiteX79" fmla="*/ 5192893 w 10678681"/>
              <a:gd name="connsiteY79" fmla="*/ 1247188 h 1357700"/>
              <a:gd name="connsiteX80" fmla="*/ 5186475 w 10678681"/>
              <a:gd name="connsiteY80" fmla="*/ 1257028 h 1357700"/>
              <a:gd name="connsiteX81" fmla="*/ 5126038 w 10678681"/>
              <a:gd name="connsiteY81" fmla="*/ 1263189 h 1357700"/>
              <a:gd name="connsiteX82" fmla="*/ 4894688 w 10678681"/>
              <a:gd name="connsiteY82" fmla="*/ 1247184 h 1357700"/>
              <a:gd name="connsiteX83" fmla="*/ 4788036 w 10678681"/>
              <a:gd name="connsiteY83" fmla="*/ 1238182 h 1357700"/>
              <a:gd name="connsiteX84" fmla="*/ 4747555 w 10678681"/>
              <a:gd name="connsiteY84" fmla="*/ 1252768 h 1357700"/>
              <a:gd name="connsiteX85" fmla="*/ 4679644 w 10678681"/>
              <a:gd name="connsiteY85" fmla="*/ 1276603 h 1357700"/>
              <a:gd name="connsiteX86" fmla="*/ 4632222 w 10678681"/>
              <a:gd name="connsiteY86" fmla="*/ 1318360 h 1357700"/>
              <a:gd name="connsiteX87" fmla="*/ 4617358 w 10678681"/>
              <a:gd name="connsiteY87" fmla="*/ 1327690 h 1357700"/>
              <a:gd name="connsiteX88" fmla="*/ 4589102 w 10678681"/>
              <a:gd name="connsiteY88" fmla="*/ 1321223 h 1357700"/>
              <a:gd name="connsiteX89" fmla="*/ 4578184 w 10678681"/>
              <a:gd name="connsiteY89" fmla="*/ 1326745 h 1357700"/>
              <a:gd name="connsiteX90" fmla="*/ 4574270 w 10678681"/>
              <a:gd name="connsiteY90" fmla="*/ 1325878 h 1357700"/>
              <a:gd name="connsiteX91" fmla="*/ 4564919 w 10678681"/>
              <a:gd name="connsiteY91" fmla="*/ 1325507 h 1357700"/>
              <a:gd name="connsiteX92" fmla="*/ 4566586 w 10678681"/>
              <a:gd name="connsiteY92" fmla="*/ 1316963 h 1357700"/>
              <a:gd name="connsiteX93" fmla="*/ 4556303 w 10678681"/>
              <a:gd name="connsiteY93" fmla="*/ 1300262 h 1357700"/>
              <a:gd name="connsiteX94" fmla="*/ 4502358 w 10678681"/>
              <a:gd name="connsiteY94" fmla="*/ 1302558 h 1357700"/>
              <a:gd name="connsiteX95" fmla="*/ 4498919 w 10678681"/>
              <a:gd name="connsiteY95" fmla="*/ 1312115 h 1357700"/>
              <a:gd name="connsiteX96" fmla="*/ 4492075 w 10678681"/>
              <a:gd name="connsiteY96" fmla="*/ 1313357 h 1357700"/>
              <a:gd name="connsiteX97" fmla="*/ 4487466 w 10678681"/>
              <a:gd name="connsiteY97" fmla="*/ 1304102 h 1357700"/>
              <a:gd name="connsiteX98" fmla="*/ 4398292 w 10678681"/>
              <a:gd name="connsiteY98" fmla="*/ 1278410 h 1357700"/>
              <a:gd name="connsiteX99" fmla="*/ 4306088 w 10678681"/>
              <a:gd name="connsiteY99" fmla="*/ 1282512 h 1357700"/>
              <a:gd name="connsiteX100" fmla="*/ 4188995 w 10678681"/>
              <a:gd name="connsiteY100" fmla="*/ 1296718 h 1357700"/>
              <a:gd name="connsiteX101" fmla="*/ 4136582 w 10678681"/>
              <a:gd name="connsiteY101" fmla="*/ 1287687 h 1357700"/>
              <a:gd name="connsiteX102" fmla="*/ 4064614 w 10678681"/>
              <a:gd name="connsiteY102" fmla="*/ 1296118 h 1357700"/>
              <a:gd name="connsiteX103" fmla="*/ 3906561 w 10678681"/>
              <a:gd name="connsiteY103" fmla="*/ 1352435 h 1357700"/>
              <a:gd name="connsiteX104" fmla="*/ 3787890 w 10678681"/>
              <a:gd name="connsiteY104" fmla="*/ 1352442 h 1357700"/>
              <a:gd name="connsiteX105" fmla="*/ 3745993 w 10678681"/>
              <a:gd name="connsiteY105" fmla="*/ 1342630 h 1357700"/>
              <a:gd name="connsiteX106" fmla="*/ 3675785 w 10678681"/>
              <a:gd name="connsiteY106" fmla="*/ 1326802 h 1357700"/>
              <a:gd name="connsiteX107" fmla="*/ 3623856 w 10678681"/>
              <a:gd name="connsiteY107" fmla="*/ 1290804 h 1357700"/>
              <a:gd name="connsiteX108" fmla="*/ 3564933 w 10678681"/>
              <a:gd name="connsiteY108" fmla="*/ 1287147 h 1357700"/>
              <a:gd name="connsiteX109" fmla="*/ 3550537 w 10678681"/>
              <a:gd name="connsiteY109" fmla="*/ 1317552 h 1357700"/>
              <a:gd name="connsiteX110" fmla="*/ 3487736 w 10678681"/>
              <a:gd name="connsiteY110" fmla="*/ 1303493 h 1357700"/>
              <a:gd name="connsiteX111" fmla="*/ 3392548 w 10678681"/>
              <a:gd name="connsiteY111" fmla="*/ 1278741 h 1357700"/>
              <a:gd name="connsiteX112" fmla="*/ 3337466 w 10678681"/>
              <a:gd name="connsiteY112" fmla="*/ 1272537 h 1357700"/>
              <a:gd name="connsiteX113" fmla="*/ 3187206 w 10678681"/>
              <a:gd name="connsiteY113" fmla="*/ 1246821 h 1357700"/>
              <a:gd name="connsiteX114" fmla="*/ 3036856 w 10678681"/>
              <a:gd name="connsiteY114" fmla="*/ 1214383 h 1357700"/>
              <a:gd name="connsiteX115" fmla="*/ 2824973 w 10678681"/>
              <a:gd name="connsiteY115" fmla="*/ 1134864 h 1357700"/>
              <a:gd name="connsiteX116" fmla="*/ 2804398 w 10678681"/>
              <a:gd name="connsiteY116" fmla="*/ 1125556 h 1357700"/>
              <a:gd name="connsiteX117" fmla="*/ 2775396 w 10678681"/>
              <a:gd name="connsiteY117" fmla="*/ 1130148 h 1357700"/>
              <a:gd name="connsiteX118" fmla="*/ 2659096 w 10678681"/>
              <a:gd name="connsiteY118" fmla="*/ 1150294 h 1357700"/>
              <a:gd name="connsiteX119" fmla="*/ 2567088 w 10678681"/>
              <a:gd name="connsiteY119" fmla="*/ 1181781 h 1357700"/>
              <a:gd name="connsiteX120" fmla="*/ 2454501 w 10678681"/>
              <a:gd name="connsiteY120" fmla="*/ 1155455 h 1357700"/>
              <a:gd name="connsiteX121" fmla="*/ 2385161 w 10678681"/>
              <a:gd name="connsiteY121" fmla="*/ 1161312 h 1357700"/>
              <a:gd name="connsiteX122" fmla="*/ 2273361 w 10678681"/>
              <a:gd name="connsiteY122" fmla="*/ 1134090 h 1357700"/>
              <a:gd name="connsiteX123" fmla="*/ 2132003 w 10678681"/>
              <a:gd name="connsiteY123" fmla="*/ 1139225 h 1357700"/>
              <a:gd name="connsiteX124" fmla="*/ 2052449 w 10678681"/>
              <a:gd name="connsiteY124" fmla="*/ 1109687 h 1357700"/>
              <a:gd name="connsiteX125" fmla="*/ 2010157 w 10678681"/>
              <a:gd name="connsiteY125" fmla="*/ 1152767 h 1357700"/>
              <a:gd name="connsiteX126" fmla="*/ 1901837 w 10678681"/>
              <a:gd name="connsiteY126" fmla="*/ 1221762 h 1357700"/>
              <a:gd name="connsiteX127" fmla="*/ 1836762 w 10678681"/>
              <a:gd name="connsiteY127" fmla="*/ 1237387 h 1357700"/>
              <a:gd name="connsiteX128" fmla="*/ 1735877 w 10678681"/>
              <a:gd name="connsiteY128" fmla="*/ 1246527 h 1357700"/>
              <a:gd name="connsiteX129" fmla="*/ 1705069 w 10678681"/>
              <a:gd name="connsiteY129" fmla="*/ 1251989 h 1357700"/>
              <a:gd name="connsiteX130" fmla="*/ 1397689 w 10678681"/>
              <a:gd name="connsiteY130" fmla="*/ 1336144 h 1357700"/>
              <a:gd name="connsiteX131" fmla="*/ 1220734 w 10678681"/>
              <a:gd name="connsiteY131" fmla="*/ 1257811 h 1357700"/>
              <a:gd name="connsiteX132" fmla="*/ 1021737 w 10678681"/>
              <a:gd name="connsiteY132" fmla="*/ 1238739 h 1357700"/>
              <a:gd name="connsiteX133" fmla="*/ 959820 w 10678681"/>
              <a:gd name="connsiteY133" fmla="*/ 1275863 h 1357700"/>
              <a:gd name="connsiteX134" fmla="*/ 929137 w 10678681"/>
              <a:gd name="connsiteY134" fmla="*/ 1273957 h 1357700"/>
              <a:gd name="connsiteX135" fmla="*/ 878849 w 10678681"/>
              <a:gd name="connsiteY135" fmla="*/ 1266740 h 1357700"/>
              <a:gd name="connsiteX136" fmla="*/ 800667 w 10678681"/>
              <a:gd name="connsiteY136" fmla="*/ 1282041 h 1357700"/>
              <a:gd name="connsiteX137" fmla="*/ 644906 w 10678681"/>
              <a:gd name="connsiteY137" fmla="*/ 1273685 h 1357700"/>
              <a:gd name="connsiteX138" fmla="*/ 379869 w 10678681"/>
              <a:gd name="connsiteY138" fmla="*/ 1339165 h 1357700"/>
              <a:gd name="connsiteX139" fmla="*/ 137696 w 10678681"/>
              <a:gd name="connsiteY139" fmla="*/ 1319217 h 1357700"/>
              <a:gd name="connsiteX140" fmla="*/ 54250 w 10678681"/>
              <a:gd name="connsiteY140" fmla="*/ 1315838 h 1357700"/>
              <a:gd name="connsiteX141" fmla="*/ 28042 w 10678681"/>
              <a:gd name="connsiteY141" fmla="*/ 1297822 h 1357700"/>
              <a:gd name="connsiteX142" fmla="*/ 0 w 10678681"/>
              <a:gd name="connsiteY142" fmla="*/ 1294612 h 1357700"/>
              <a:gd name="connsiteX143" fmla="*/ 0 w 10678681"/>
              <a:gd name="connsiteY143" fmla="*/ 0 h 1357700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52449 w 10678681"/>
              <a:gd name="connsiteY124" fmla="*/ 1109687 h 1353297"/>
              <a:gd name="connsiteX125" fmla="*/ 2010157 w 10678681"/>
              <a:gd name="connsiteY125" fmla="*/ 1152767 h 1353297"/>
              <a:gd name="connsiteX126" fmla="*/ 1901837 w 10678681"/>
              <a:gd name="connsiteY126" fmla="*/ 1221762 h 1353297"/>
              <a:gd name="connsiteX127" fmla="*/ 1836762 w 10678681"/>
              <a:gd name="connsiteY127" fmla="*/ 1237387 h 1353297"/>
              <a:gd name="connsiteX128" fmla="*/ 1735877 w 10678681"/>
              <a:gd name="connsiteY128" fmla="*/ 1246527 h 1353297"/>
              <a:gd name="connsiteX129" fmla="*/ 1705069 w 10678681"/>
              <a:gd name="connsiteY129" fmla="*/ 1251989 h 1353297"/>
              <a:gd name="connsiteX130" fmla="*/ 1408915 w 10678681"/>
              <a:gd name="connsiteY130" fmla="*/ 1268017 h 1353297"/>
              <a:gd name="connsiteX131" fmla="*/ 1220734 w 10678681"/>
              <a:gd name="connsiteY131" fmla="*/ 1257811 h 1353297"/>
              <a:gd name="connsiteX132" fmla="*/ 1021737 w 10678681"/>
              <a:gd name="connsiteY132" fmla="*/ 1238739 h 1353297"/>
              <a:gd name="connsiteX133" fmla="*/ 959820 w 10678681"/>
              <a:gd name="connsiteY133" fmla="*/ 1275863 h 1353297"/>
              <a:gd name="connsiteX134" fmla="*/ 929137 w 10678681"/>
              <a:gd name="connsiteY134" fmla="*/ 1273957 h 1353297"/>
              <a:gd name="connsiteX135" fmla="*/ 878849 w 10678681"/>
              <a:gd name="connsiteY135" fmla="*/ 1266740 h 1353297"/>
              <a:gd name="connsiteX136" fmla="*/ 800667 w 10678681"/>
              <a:gd name="connsiteY136" fmla="*/ 1282041 h 1353297"/>
              <a:gd name="connsiteX137" fmla="*/ 644906 w 10678681"/>
              <a:gd name="connsiteY137" fmla="*/ 1273685 h 1353297"/>
              <a:gd name="connsiteX138" fmla="*/ 379869 w 10678681"/>
              <a:gd name="connsiteY138" fmla="*/ 1339165 h 1353297"/>
              <a:gd name="connsiteX139" fmla="*/ 137696 w 10678681"/>
              <a:gd name="connsiteY139" fmla="*/ 1319217 h 1353297"/>
              <a:gd name="connsiteX140" fmla="*/ 54250 w 10678681"/>
              <a:gd name="connsiteY140" fmla="*/ 1315838 h 1353297"/>
              <a:gd name="connsiteX141" fmla="*/ 28042 w 10678681"/>
              <a:gd name="connsiteY141" fmla="*/ 1297822 h 1353297"/>
              <a:gd name="connsiteX142" fmla="*/ 0 w 10678681"/>
              <a:gd name="connsiteY142" fmla="*/ 1294612 h 1353297"/>
              <a:gd name="connsiteX143" fmla="*/ 0 w 10678681"/>
              <a:gd name="connsiteY143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52449 w 10678681"/>
              <a:gd name="connsiteY124" fmla="*/ 1109687 h 1353297"/>
              <a:gd name="connsiteX125" fmla="*/ 2010157 w 10678681"/>
              <a:gd name="connsiteY125" fmla="*/ 1152767 h 1353297"/>
              <a:gd name="connsiteX126" fmla="*/ 1901837 w 10678681"/>
              <a:gd name="connsiteY126" fmla="*/ 1221762 h 1353297"/>
              <a:gd name="connsiteX127" fmla="*/ 1836762 w 10678681"/>
              <a:gd name="connsiteY127" fmla="*/ 1237387 h 1353297"/>
              <a:gd name="connsiteX128" fmla="*/ 1735877 w 10678681"/>
              <a:gd name="connsiteY128" fmla="*/ 1246527 h 1353297"/>
              <a:gd name="connsiteX129" fmla="*/ 1705069 w 10678681"/>
              <a:gd name="connsiteY129" fmla="*/ 1251989 h 1353297"/>
              <a:gd name="connsiteX130" fmla="*/ 1408915 w 10678681"/>
              <a:gd name="connsiteY130" fmla="*/ 1268017 h 1353297"/>
              <a:gd name="connsiteX131" fmla="*/ 1220734 w 10678681"/>
              <a:gd name="connsiteY131" fmla="*/ 1257811 h 1353297"/>
              <a:gd name="connsiteX132" fmla="*/ 1021737 w 10678681"/>
              <a:gd name="connsiteY132" fmla="*/ 1238739 h 1353297"/>
              <a:gd name="connsiteX133" fmla="*/ 959820 w 10678681"/>
              <a:gd name="connsiteY133" fmla="*/ 1275863 h 1353297"/>
              <a:gd name="connsiteX134" fmla="*/ 929137 w 10678681"/>
              <a:gd name="connsiteY134" fmla="*/ 1273957 h 1353297"/>
              <a:gd name="connsiteX135" fmla="*/ 878849 w 10678681"/>
              <a:gd name="connsiteY135" fmla="*/ 1266740 h 1353297"/>
              <a:gd name="connsiteX136" fmla="*/ 800667 w 10678681"/>
              <a:gd name="connsiteY136" fmla="*/ 1282041 h 1353297"/>
              <a:gd name="connsiteX137" fmla="*/ 644906 w 10678681"/>
              <a:gd name="connsiteY137" fmla="*/ 1273685 h 1353297"/>
              <a:gd name="connsiteX138" fmla="*/ 379869 w 10678681"/>
              <a:gd name="connsiteY138" fmla="*/ 1339165 h 1353297"/>
              <a:gd name="connsiteX139" fmla="*/ 137696 w 10678681"/>
              <a:gd name="connsiteY139" fmla="*/ 1319217 h 1353297"/>
              <a:gd name="connsiteX140" fmla="*/ 54250 w 10678681"/>
              <a:gd name="connsiteY140" fmla="*/ 1315838 h 1353297"/>
              <a:gd name="connsiteX141" fmla="*/ 28042 w 10678681"/>
              <a:gd name="connsiteY141" fmla="*/ 1297822 h 1353297"/>
              <a:gd name="connsiteX142" fmla="*/ 0 w 10678681"/>
              <a:gd name="connsiteY142" fmla="*/ 1294612 h 1353297"/>
              <a:gd name="connsiteX143" fmla="*/ 0 w 10678681"/>
              <a:gd name="connsiteY143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52449 w 10678681"/>
              <a:gd name="connsiteY124" fmla="*/ 1109687 h 1353297"/>
              <a:gd name="connsiteX125" fmla="*/ 2010157 w 10678681"/>
              <a:gd name="connsiteY125" fmla="*/ 1152767 h 1353297"/>
              <a:gd name="connsiteX126" fmla="*/ 1901837 w 10678681"/>
              <a:gd name="connsiteY126" fmla="*/ 1221762 h 1353297"/>
              <a:gd name="connsiteX127" fmla="*/ 1836762 w 10678681"/>
              <a:gd name="connsiteY127" fmla="*/ 1237387 h 1353297"/>
              <a:gd name="connsiteX128" fmla="*/ 1735877 w 10678681"/>
              <a:gd name="connsiteY128" fmla="*/ 1246527 h 1353297"/>
              <a:gd name="connsiteX129" fmla="*/ 1705069 w 10678681"/>
              <a:gd name="connsiteY129" fmla="*/ 1251989 h 1353297"/>
              <a:gd name="connsiteX130" fmla="*/ 1307888 w 10678681"/>
              <a:gd name="connsiteY130" fmla="*/ 1283156 h 1353297"/>
              <a:gd name="connsiteX131" fmla="*/ 1220734 w 10678681"/>
              <a:gd name="connsiteY131" fmla="*/ 1257811 h 1353297"/>
              <a:gd name="connsiteX132" fmla="*/ 1021737 w 10678681"/>
              <a:gd name="connsiteY132" fmla="*/ 1238739 h 1353297"/>
              <a:gd name="connsiteX133" fmla="*/ 959820 w 10678681"/>
              <a:gd name="connsiteY133" fmla="*/ 1275863 h 1353297"/>
              <a:gd name="connsiteX134" fmla="*/ 929137 w 10678681"/>
              <a:gd name="connsiteY134" fmla="*/ 1273957 h 1353297"/>
              <a:gd name="connsiteX135" fmla="*/ 878849 w 10678681"/>
              <a:gd name="connsiteY135" fmla="*/ 1266740 h 1353297"/>
              <a:gd name="connsiteX136" fmla="*/ 800667 w 10678681"/>
              <a:gd name="connsiteY136" fmla="*/ 1282041 h 1353297"/>
              <a:gd name="connsiteX137" fmla="*/ 644906 w 10678681"/>
              <a:gd name="connsiteY137" fmla="*/ 1273685 h 1353297"/>
              <a:gd name="connsiteX138" fmla="*/ 379869 w 10678681"/>
              <a:gd name="connsiteY138" fmla="*/ 1339165 h 1353297"/>
              <a:gd name="connsiteX139" fmla="*/ 137696 w 10678681"/>
              <a:gd name="connsiteY139" fmla="*/ 1319217 h 1353297"/>
              <a:gd name="connsiteX140" fmla="*/ 54250 w 10678681"/>
              <a:gd name="connsiteY140" fmla="*/ 1315838 h 1353297"/>
              <a:gd name="connsiteX141" fmla="*/ 28042 w 10678681"/>
              <a:gd name="connsiteY141" fmla="*/ 1297822 h 1353297"/>
              <a:gd name="connsiteX142" fmla="*/ 0 w 10678681"/>
              <a:gd name="connsiteY142" fmla="*/ 1294612 h 1353297"/>
              <a:gd name="connsiteX143" fmla="*/ 0 w 10678681"/>
              <a:gd name="connsiteY143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901837 w 10678681"/>
              <a:gd name="connsiteY126" fmla="*/ 1221762 h 1353297"/>
              <a:gd name="connsiteX127" fmla="*/ 1836762 w 10678681"/>
              <a:gd name="connsiteY127" fmla="*/ 1237387 h 1353297"/>
              <a:gd name="connsiteX128" fmla="*/ 1735877 w 10678681"/>
              <a:gd name="connsiteY128" fmla="*/ 1246527 h 1353297"/>
              <a:gd name="connsiteX129" fmla="*/ 1705069 w 10678681"/>
              <a:gd name="connsiteY129" fmla="*/ 1251989 h 1353297"/>
              <a:gd name="connsiteX130" fmla="*/ 1307888 w 10678681"/>
              <a:gd name="connsiteY130" fmla="*/ 1283156 h 1353297"/>
              <a:gd name="connsiteX131" fmla="*/ 1220734 w 10678681"/>
              <a:gd name="connsiteY131" fmla="*/ 1257811 h 1353297"/>
              <a:gd name="connsiteX132" fmla="*/ 1021737 w 10678681"/>
              <a:gd name="connsiteY132" fmla="*/ 1238739 h 1353297"/>
              <a:gd name="connsiteX133" fmla="*/ 959820 w 10678681"/>
              <a:gd name="connsiteY133" fmla="*/ 1275863 h 1353297"/>
              <a:gd name="connsiteX134" fmla="*/ 929137 w 10678681"/>
              <a:gd name="connsiteY134" fmla="*/ 1273957 h 1353297"/>
              <a:gd name="connsiteX135" fmla="*/ 878849 w 10678681"/>
              <a:gd name="connsiteY135" fmla="*/ 1266740 h 1353297"/>
              <a:gd name="connsiteX136" fmla="*/ 800667 w 10678681"/>
              <a:gd name="connsiteY136" fmla="*/ 1282041 h 1353297"/>
              <a:gd name="connsiteX137" fmla="*/ 644906 w 10678681"/>
              <a:gd name="connsiteY137" fmla="*/ 1273685 h 1353297"/>
              <a:gd name="connsiteX138" fmla="*/ 379869 w 10678681"/>
              <a:gd name="connsiteY138" fmla="*/ 1339165 h 1353297"/>
              <a:gd name="connsiteX139" fmla="*/ 137696 w 10678681"/>
              <a:gd name="connsiteY139" fmla="*/ 1319217 h 1353297"/>
              <a:gd name="connsiteX140" fmla="*/ 54250 w 10678681"/>
              <a:gd name="connsiteY140" fmla="*/ 1315838 h 1353297"/>
              <a:gd name="connsiteX141" fmla="*/ 28042 w 10678681"/>
              <a:gd name="connsiteY141" fmla="*/ 1297822 h 1353297"/>
              <a:gd name="connsiteX142" fmla="*/ 0 w 10678681"/>
              <a:gd name="connsiteY142" fmla="*/ 1294612 h 1353297"/>
              <a:gd name="connsiteX143" fmla="*/ 0 w 10678681"/>
              <a:gd name="connsiteY143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901837 w 10678681"/>
              <a:gd name="connsiteY126" fmla="*/ 1221762 h 1353297"/>
              <a:gd name="connsiteX127" fmla="*/ 1836762 w 10678681"/>
              <a:gd name="connsiteY127" fmla="*/ 1237387 h 1353297"/>
              <a:gd name="connsiteX128" fmla="*/ 1735877 w 10678681"/>
              <a:gd name="connsiteY128" fmla="*/ 1246527 h 1353297"/>
              <a:gd name="connsiteX129" fmla="*/ 1705069 w 10678681"/>
              <a:gd name="connsiteY129" fmla="*/ 1251989 h 1353297"/>
              <a:gd name="connsiteX130" fmla="*/ 1307888 w 10678681"/>
              <a:gd name="connsiteY130" fmla="*/ 1283156 h 1353297"/>
              <a:gd name="connsiteX131" fmla="*/ 1220734 w 10678681"/>
              <a:gd name="connsiteY131" fmla="*/ 1257811 h 1353297"/>
              <a:gd name="connsiteX132" fmla="*/ 1021737 w 10678681"/>
              <a:gd name="connsiteY132" fmla="*/ 1238739 h 1353297"/>
              <a:gd name="connsiteX133" fmla="*/ 959820 w 10678681"/>
              <a:gd name="connsiteY133" fmla="*/ 1275863 h 1353297"/>
              <a:gd name="connsiteX134" fmla="*/ 929137 w 10678681"/>
              <a:gd name="connsiteY134" fmla="*/ 1273957 h 1353297"/>
              <a:gd name="connsiteX135" fmla="*/ 878849 w 10678681"/>
              <a:gd name="connsiteY135" fmla="*/ 1266740 h 1353297"/>
              <a:gd name="connsiteX136" fmla="*/ 800667 w 10678681"/>
              <a:gd name="connsiteY136" fmla="*/ 1282041 h 1353297"/>
              <a:gd name="connsiteX137" fmla="*/ 644906 w 10678681"/>
              <a:gd name="connsiteY137" fmla="*/ 1273685 h 1353297"/>
              <a:gd name="connsiteX138" fmla="*/ 379869 w 10678681"/>
              <a:gd name="connsiteY138" fmla="*/ 1339165 h 1353297"/>
              <a:gd name="connsiteX139" fmla="*/ 137696 w 10678681"/>
              <a:gd name="connsiteY139" fmla="*/ 1319217 h 1353297"/>
              <a:gd name="connsiteX140" fmla="*/ 54250 w 10678681"/>
              <a:gd name="connsiteY140" fmla="*/ 1315838 h 1353297"/>
              <a:gd name="connsiteX141" fmla="*/ 28042 w 10678681"/>
              <a:gd name="connsiteY141" fmla="*/ 1297822 h 1353297"/>
              <a:gd name="connsiteX142" fmla="*/ 0 w 10678681"/>
              <a:gd name="connsiteY142" fmla="*/ 1294612 h 1353297"/>
              <a:gd name="connsiteX143" fmla="*/ 0 w 10678681"/>
              <a:gd name="connsiteY143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836762 w 10678681"/>
              <a:gd name="connsiteY126" fmla="*/ 1237387 h 1353297"/>
              <a:gd name="connsiteX127" fmla="*/ 1735877 w 10678681"/>
              <a:gd name="connsiteY127" fmla="*/ 1246527 h 1353297"/>
              <a:gd name="connsiteX128" fmla="*/ 1705069 w 10678681"/>
              <a:gd name="connsiteY128" fmla="*/ 1251989 h 1353297"/>
              <a:gd name="connsiteX129" fmla="*/ 1307888 w 10678681"/>
              <a:gd name="connsiteY129" fmla="*/ 1283156 h 1353297"/>
              <a:gd name="connsiteX130" fmla="*/ 1220734 w 10678681"/>
              <a:gd name="connsiteY130" fmla="*/ 1257811 h 1353297"/>
              <a:gd name="connsiteX131" fmla="*/ 1021737 w 10678681"/>
              <a:gd name="connsiteY131" fmla="*/ 1238739 h 1353297"/>
              <a:gd name="connsiteX132" fmla="*/ 959820 w 10678681"/>
              <a:gd name="connsiteY132" fmla="*/ 1275863 h 1353297"/>
              <a:gd name="connsiteX133" fmla="*/ 929137 w 10678681"/>
              <a:gd name="connsiteY133" fmla="*/ 1273957 h 1353297"/>
              <a:gd name="connsiteX134" fmla="*/ 878849 w 10678681"/>
              <a:gd name="connsiteY134" fmla="*/ 1266740 h 1353297"/>
              <a:gd name="connsiteX135" fmla="*/ 800667 w 10678681"/>
              <a:gd name="connsiteY135" fmla="*/ 1282041 h 1353297"/>
              <a:gd name="connsiteX136" fmla="*/ 644906 w 10678681"/>
              <a:gd name="connsiteY136" fmla="*/ 1273685 h 1353297"/>
              <a:gd name="connsiteX137" fmla="*/ 379869 w 10678681"/>
              <a:gd name="connsiteY137" fmla="*/ 1339165 h 1353297"/>
              <a:gd name="connsiteX138" fmla="*/ 137696 w 10678681"/>
              <a:gd name="connsiteY138" fmla="*/ 1319217 h 1353297"/>
              <a:gd name="connsiteX139" fmla="*/ 54250 w 10678681"/>
              <a:gd name="connsiteY139" fmla="*/ 1315838 h 1353297"/>
              <a:gd name="connsiteX140" fmla="*/ 28042 w 10678681"/>
              <a:gd name="connsiteY140" fmla="*/ 1297822 h 1353297"/>
              <a:gd name="connsiteX141" fmla="*/ 0 w 10678681"/>
              <a:gd name="connsiteY141" fmla="*/ 1294612 h 1353297"/>
              <a:gd name="connsiteX142" fmla="*/ 0 w 10678681"/>
              <a:gd name="connsiteY142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75396 w 10678681"/>
              <a:gd name="connsiteY117" fmla="*/ 1130148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859213 w 10678681"/>
              <a:gd name="connsiteY126" fmla="*/ 1199540 h 1353297"/>
              <a:gd name="connsiteX127" fmla="*/ 1735877 w 10678681"/>
              <a:gd name="connsiteY127" fmla="*/ 1246527 h 1353297"/>
              <a:gd name="connsiteX128" fmla="*/ 1705069 w 10678681"/>
              <a:gd name="connsiteY128" fmla="*/ 1251989 h 1353297"/>
              <a:gd name="connsiteX129" fmla="*/ 1307888 w 10678681"/>
              <a:gd name="connsiteY129" fmla="*/ 1283156 h 1353297"/>
              <a:gd name="connsiteX130" fmla="*/ 1220734 w 10678681"/>
              <a:gd name="connsiteY130" fmla="*/ 1257811 h 1353297"/>
              <a:gd name="connsiteX131" fmla="*/ 1021737 w 10678681"/>
              <a:gd name="connsiteY131" fmla="*/ 1238739 h 1353297"/>
              <a:gd name="connsiteX132" fmla="*/ 959820 w 10678681"/>
              <a:gd name="connsiteY132" fmla="*/ 1275863 h 1353297"/>
              <a:gd name="connsiteX133" fmla="*/ 929137 w 10678681"/>
              <a:gd name="connsiteY133" fmla="*/ 1273957 h 1353297"/>
              <a:gd name="connsiteX134" fmla="*/ 878849 w 10678681"/>
              <a:gd name="connsiteY134" fmla="*/ 1266740 h 1353297"/>
              <a:gd name="connsiteX135" fmla="*/ 800667 w 10678681"/>
              <a:gd name="connsiteY135" fmla="*/ 1282041 h 1353297"/>
              <a:gd name="connsiteX136" fmla="*/ 644906 w 10678681"/>
              <a:gd name="connsiteY136" fmla="*/ 1273685 h 1353297"/>
              <a:gd name="connsiteX137" fmla="*/ 379869 w 10678681"/>
              <a:gd name="connsiteY137" fmla="*/ 1339165 h 1353297"/>
              <a:gd name="connsiteX138" fmla="*/ 137696 w 10678681"/>
              <a:gd name="connsiteY138" fmla="*/ 1319217 h 1353297"/>
              <a:gd name="connsiteX139" fmla="*/ 54250 w 10678681"/>
              <a:gd name="connsiteY139" fmla="*/ 1315838 h 1353297"/>
              <a:gd name="connsiteX140" fmla="*/ 28042 w 10678681"/>
              <a:gd name="connsiteY140" fmla="*/ 1297822 h 1353297"/>
              <a:gd name="connsiteX141" fmla="*/ 0 w 10678681"/>
              <a:gd name="connsiteY141" fmla="*/ 1294612 h 1353297"/>
              <a:gd name="connsiteX142" fmla="*/ 0 w 10678681"/>
              <a:gd name="connsiteY142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87206 w 10678681"/>
              <a:gd name="connsiteY113" fmla="*/ 1246821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36109 w 10678681"/>
              <a:gd name="connsiteY117" fmla="*/ 1137717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859213 w 10678681"/>
              <a:gd name="connsiteY126" fmla="*/ 1199540 h 1353297"/>
              <a:gd name="connsiteX127" fmla="*/ 1735877 w 10678681"/>
              <a:gd name="connsiteY127" fmla="*/ 1246527 h 1353297"/>
              <a:gd name="connsiteX128" fmla="*/ 1705069 w 10678681"/>
              <a:gd name="connsiteY128" fmla="*/ 1251989 h 1353297"/>
              <a:gd name="connsiteX129" fmla="*/ 1307888 w 10678681"/>
              <a:gd name="connsiteY129" fmla="*/ 1283156 h 1353297"/>
              <a:gd name="connsiteX130" fmla="*/ 1220734 w 10678681"/>
              <a:gd name="connsiteY130" fmla="*/ 1257811 h 1353297"/>
              <a:gd name="connsiteX131" fmla="*/ 1021737 w 10678681"/>
              <a:gd name="connsiteY131" fmla="*/ 1238739 h 1353297"/>
              <a:gd name="connsiteX132" fmla="*/ 959820 w 10678681"/>
              <a:gd name="connsiteY132" fmla="*/ 1275863 h 1353297"/>
              <a:gd name="connsiteX133" fmla="*/ 929137 w 10678681"/>
              <a:gd name="connsiteY133" fmla="*/ 1273957 h 1353297"/>
              <a:gd name="connsiteX134" fmla="*/ 878849 w 10678681"/>
              <a:gd name="connsiteY134" fmla="*/ 1266740 h 1353297"/>
              <a:gd name="connsiteX135" fmla="*/ 800667 w 10678681"/>
              <a:gd name="connsiteY135" fmla="*/ 1282041 h 1353297"/>
              <a:gd name="connsiteX136" fmla="*/ 644906 w 10678681"/>
              <a:gd name="connsiteY136" fmla="*/ 1273685 h 1353297"/>
              <a:gd name="connsiteX137" fmla="*/ 379869 w 10678681"/>
              <a:gd name="connsiteY137" fmla="*/ 1339165 h 1353297"/>
              <a:gd name="connsiteX138" fmla="*/ 137696 w 10678681"/>
              <a:gd name="connsiteY138" fmla="*/ 1319217 h 1353297"/>
              <a:gd name="connsiteX139" fmla="*/ 54250 w 10678681"/>
              <a:gd name="connsiteY139" fmla="*/ 1315838 h 1353297"/>
              <a:gd name="connsiteX140" fmla="*/ 28042 w 10678681"/>
              <a:gd name="connsiteY140" fmla="*/ 1297822 h 1353297"/>
              <a:gd name="connsiteX141" fmla="*/ 0 w 10678681"/>
              <a:gd name="connsiteY141" fmla="*/ 1294612 h 1353297"/>
              <a:gd name="connsiteX142" fmla="*/ 0 w 10678681"/>
              <a:gd name="connsiteY142" fmla="*/ 0 h 1353297"/>
              <a:gd name="connsiteX0" fmla="*/ 0 w 10678681"/>
              <a:gd name="connsiteY0" fmla="*/ 0 h 1353297"/>
              <a:gd name="connsiteX1" fmla="*/ 10678681 w 10678681"/>
              <a:gd name="connsiteY1" fmla="*/ 0 h 1353297"/>
              <a:gd name="connsiteX2" fmla="*/ 10666019 w 10678681"/>
              <a:gd name="connsiteY2" fmla="*/ 7876 h 1353297"/>
              <a:gd name="connsiteX3" fmla="*/ 10632825 w 10678681"/>
              <a:gd name="connsiteY3" fmla="*/ 32153 h 1353297"/>
              <a:gd name="connsiteX4" fmla="*/ 10510605 w 10678681"/>
              <a:gd name="connsiteY4" fmla="*/ 30449 h 1353297"/>
              <a:gd name="connsiteX5" fmla="*/ 10456989 w 10678681"/>
              <a:gd name="connsiteY5" fmla="*/ 979 h 1353297"/>
              <a:gd name="connsiteX6" fmla="*/ 10438642 w 10678681"/>
              <a:gd name="connsiteY6" fmla="*/ 1524 h 1353297"/>
              <a:gd name="connsiteX7" fmla="*/ 10407146 w 10678681"/>
              <a:gd name="connsiteY7" fmla="*/ 43659 h 1353297"/>
              <a:gd name="connsiteX8" fmla="*/ 10357996 w 10678681"/>
              <a:gd name="connsiteY8" fmla="*/ 50836 h 1353297"/>
              <a:gd name="connsiteX9" fmla="*/ 10306667 w 10678681"/>
              <a:gd name="connsiteY9" fmla="*/ 109739 h 1353297"/>
              <a:gd name="connsiteX10" fmla="*/ 10115334 w 10678681"/>
              <a:gd name="connsiteY10" fmla="*/ 155658 h 1353297"/>
              <a:gd name="connsiteX11" fmla="*/ 10068157 w 10678681"/>
              <a:gd name="connsiteY11" fmla="*/ 215673 h 1353297"/>
              <a:gd name="connsiteX12" fmla="*/ 10045431 w 10678681"/>
              <a:gd name="connsiteY12" fmla="*/ 229568 h 1353297"/>
              <a:gd name="connsiteX13" fmla="*/ 10013265 w 10678681"/>
              <a:gd name="connsiteY13" fmla="*/ 284757 h 1353297"/>
              <a:gd name="connsiteX14" fmla="*/ 9862496 w 10678681"/>
              <a:gd name="connsiteY14" fmla="*/ 223033 h 1353297"/>
              <a:gd name="connsiteX15" fmla="*/ 9679638 w 10678681"/>
              <a:gd name="connsiteY15" fmla="*/ 277462 h 1353297"/>
              <a:gd name="connsiteX16" fmla="*/ 9498347 w 10678681"/>
              <a:gd name="connsiteY16" fmla="*/ 244723 h 1353297"/>
              <a:gd name="connsiteX17" fmla="*/ 9399702 w 10678681"/>
              <a:gd name="connsiteY17" fmla="*/ 276316 h 1353297"/>
              <a:gd name="connsiteX18" fmla="*/ 9378439 w 10678681"/>
              <a:gd name="connsiteY18" fmla="*/ 326244 h 1353297"/>
              <a:gd name="connsiteX19" fmla="*/ 9121744 w 10678681"/>
              <a:gd name="connsiteY19" fmla="*/ 365177 h 1353297"/>
              <a:gd name="connsiteX20" fmla="*/ 9061654 w 10678681"/>
              <a:gd name="connsiteY20" fmla="*/ 393730 h 1353297"/>
              <a:gd name="connsiteX21" fmla="*/ 8997577 w 10678681"/>
              <a:gd name="connsiteY21" fmla="*/ 380865 h 1353297"/>
              <a:gd name="connsiteX22" fmla="*/ 8907968 w 10678681"/>
              <a:gd name="connsiteY22" fmla="*/ 447345 h 1353297"/>
              <a:gd name="connsiteX23" fmla="*/ 8764163 w 10678681"/>
              <a:gd name="connsiteY23" fmla="*/ 471000 h 1353297"/>
              <a:gd name="connsiteX24" fmla="*/ 8680155 w 10678681"/>
              <a:gd name="connsiteY24" fmla="*/ 492404 h 1353297"/>
              <a:gd name="connsiteX25" fmla="*/ 8651436 w 10678681"/>
              <a:gd name="connsiteY25" fmla="*/ 511923 h 1353297"/>
              <a:gd name="connsiteX26" fmla="*/ 8609185 w 10678681"/>
              <a:gd name="connsiteY26" fmla="*/ 531525 h 1353297"/>
              <a:gd name="connsiteX27" fmla="*/ 8537091 w 10678681"/>
              <a:gd name="connsiteY27" fmla="*/ 574933 h 1353297"/>
              <a:gd name="connsiteX28" fmla="*/ 8435931 w 10678681"/>
              <a:gd name="connsiteY28" fmla="*/ 617926 h 1353297"/>
              <a:gd name="connsiteX29" fmla="*/ 8348623 w 10678681"/>
              <a:gd name="connsiteY29" fmla="*/ 600607 h 1353297"/>
              <a:gd name="connsiteX30" fmla="*/ 8344233 w 10678681"/>
              <a:gd name="connsiteY30" fmla="*/ 610922 h 1353297"/>
              <a:gd name="connsiteX31" fmla="*/ 8290622 w 10678681"/>
              <a:gd name="connsiteY31" fmla="*/ 622687 h 1353297"/>
              <a:gd name="connsiteX32" fmla="*/ 8086698 w 10678681"/>
              <a:gd name="connsiteY32" fmla="*/ 605185 h 1353297"/>
              <a:gd name="connsiteX33" fmla="*/ 7982378 w 10678681"/>
              <a:gd name="connsiteY33" fmla="*/ 629799 h 1353297"/>
              <a:gd name="connsiteX34" fmla="*/ 7947952 w 10678681"/>
              <a:gd name="connsiteY34" fmla="*/ 648003 h 1353297"/>
              <a:gd name="connsiteX35" fmla="*/ 7890112 w 10678681"/>
              <a:gd name="connsiteY35" fmla="*/ 677915 h 1353297"/>
              <a:gd name="connsiteX36" fmla="*/ 7853284 w 10678681"/>
              <a:gd name="connsiteY36" fmla="*/ 723588 h 1353297"/>
              <a:gd name="connsiteX37" fmla="*/ 7802383 w 10678681"/>
              <a:gd name="connsiteY37" fmla="*/ 739359 h 1353297"/>
              <a:gd name="connsiteX38" fmla="*/ 7730518 w 10678681"/>
              <a:gd name="connsiteY38" fmla="*/ 739526 h 1353297"/>
              <a:gd name="connsiteX39" fmla="*/ 7652907 w 10678681"/>
              <a:gd name="connsiteY39" fmla="*/ 783273 h 1353297"/>
              <a:gd name="connsiteX40" fmla="*/ 7606008 w 10678681"/>
              <a:gd name="connsiteY40" fmla="*/ 800717 h 1353297"/>
              <a:gd name="connsiteX41" fmla="*/ 7480223 w 10678681"/>
              <a:gd name="connsiteY41" fmla="*/ 856821 h 1353297"/>
              <a:gd name="connsiteX42" fmla="*/ 7356005 w 10678681"/>
              <a:gd name="connsiteY42" fmla="*/ 919462 h 1353297"/>
              <a:gd name="connsiteX43" fmla="*/ 7305396 w 10678681"/>
              <a:gd name="connsiteY43" fmla="*/ 986228 h 1353297"/>
              <a:gd name="connsiteX44" fmla="*/ 7266251 w 10678681"/>
              <a:gd name="connsiteY44" fmla="*/ 967864 h 1353297"/>
              <a:gd name="connsiteX45" fmla="*/ 7269396 w 10678681"/>
              <a:gd name="connsiteY45" fmla="*/ 989282 h 1353297"/>
              <a:gd name="connsiteX46" fmla="*/ 7258094 w 10678681"/>
              <a:gd name="connsiteY46" fmla="*/ 990679 h 1353297"/>
              <a:gd name="connsiteX47" fmla="*/ 7257893 w 10678681"/>
              <a:gd name="connsiteY47" fmla="*/ 991204 h 1353297"/>
              <a:gd name="connsiteX48" fmla="*/ 7247153 w 10678681"/>
              <a:gd name="connsiteY48" fmla="*/ 991550 h 1353297"/>
              <a:gd name="connsiteX49" fmla="*/ 7193612 w 10678681"/>
              <a:gd name="connsiteY49" fmla="*/ 987042 h 1353297"/>
              <a:gd name="connsiteX50" fmla="*/ 7132632 w 10678681"/>
              <a:gd name="connsiteY50" fmla="*/ 1042036 h 1353297"/>
              <a:gd name="connsiteX51" fmla="*/ 7105610 w 10678681"/>
              <a:gd name="connsiteY51" fmla="*/ 1053537 h 1353297"/>
              <a:gd name="connsiteX52" fmla="*/ 7069148 w 10678681"/>
              <a:gd name="connsiteY52" fmla="*/ 1047163 h 1353297"/>
              <a:gd name="connsiteX53" fmla="*/ 7039634 w 10678681"/>
              <a:gd name="connsiteY53" fmla="*/ 1059971 h 1353297"/>
              <a:gd name="connsiteX54" fmla="*/ 7033445 w 10678681"/>
              <a:gd name="connsiteY54" fmla="*/ 1063314 h 1353297"/>
              <a:gd name="connsiteX55" fmla="*/ 6999157 w 10678681"/>
              <a:gd name="connsiteY55" fmla="*/ 1055282 h 1353297"/>
              <a:gd name="connsiteX56" fmla="*/ 6981874 w 10678681"/>
              <a:gd name="connsiteY56" fmla="*/ 1053827 h 1353297"/>
              <a:gd name="connsiteX57" fmla="*/ 6976102 w 10678681"/>
              <a:gd name="connsiteY57" fmla="*/ 1047854 h 1353297"/>
              <a:gd name="connsiteX58" fmla="*/ 6951040 w 10678681"/>
              <a:gd name="connsiteY58" fmla="*/ 1048531 h 1353297"/>
              <a:gd name="connsiteX59" fmla="*/ 6948497 w 10678681"/>
              <a:gd name="connsiteY59" fmla="*/ 1050706 h 1353297"/>
              <a:gd name="connsiteX60" fmla="*/ 6926582 w 10678681"/>
              <a:gd name="connsiteY60" fmla="*/ 1043462 h 1353297"/>
              <a:gd name="connsiteX61" fmla="*/ 6833743 w 10678681"/>
              <a:gd name="connsiteY61" fmla="*/ 1027960 h 1353297"/>
              <a:gd name="connsiteX62" fmla="*/ 6687090 w 10678681"/>
              <a:gd name="connsiteY62" fmla="*/ 1063250 h 1353297"/>
              <a:gd name="connsiteX63" fmla="*/ 6437450 w 10678681"/>
              <a:gd name="connsiteY63" fmla="*/ 1101075 h 1353297"/>
              <a:gd name="connsiteX64" fmla="*/ 6327795 w 10678681"/>
              <a:gd name="connsiteY64" fmla="*/ 1088142 h 1353297"/>
              <a:gd name="connsiteX65" fmla="*/ 6136549 w 10678681"/>
              <a:gd name="connsiteY65" fmla="*/ 1100268 h 1353297"/>
              <a:gd name="connsiteX66" fmla="*/ 6004655 w 10678681"/>
              <a:gd name="connsiteY66" fmla="*/ 1114946 h 1353297"/>
              <a:gd name="connsiteX67" fmla="*/ 5936643 w 10678681"/>
              <a:gd name="connsiteY67" fmla="*/ 1095428 h 1353297"/>
              <a:gd name="connsiteX68" fmla="*/ 5912484 w 10678681"/>
              <a:gd name="connsiteY68" fmla="*/ 1112624 h 1353297"/>
              <a:gd name="connsiteX69" fmla="*/ 5908387 w 10678681"/>
              <a:gd name="connsiteY69" fmla="*/ 1116018 h 1353297"/>
              <a:gd name="connsiteX70" fmla="*/ 5890495 w 10678681"/>
              <a:gd name="connsiteY70" fmla="*/ 1120268 h 1353297"/>
              <a:gd name="connsiteX71" fmla="*/ 5887318 w 10678681"/>
              <a:gd name="connsiteY71" fmla="*/ 1133134 h 1353297"/>
              <a:gd name="connsiteX72" fmla="*/ 5861726 w 10678681"/>
              <a:gd name="connsiteY72" fmla="*/ 1147891 h 1353297"/>
              <a:gd name="connsiteX73" fmla="*/ 5805823 w 10678681"/>
              <a:gd name="connsiteY73" fmla="*/ 1152457 h 1353297"/>
              <a:gd name="connsiteX74" fmla="*/ 5689841 w 10678681"/>
              <a:gd name="connsiteY74" fmla="*/ 1176232 h 1353297"/>
              <a:gd name="connsiteX75" fmla="*/ 5605119 w 10678681"/>
              <a:gd name="connsiteY75" fmla="*/ 1190202 h 1353297"/>
              <a:gd name="connsiteX76" fmla="*/ 5488513 w 10678681"/>
              <a:gd name="connsiteY76" fmla="*/ 1205367 h 1353297"/>
              <a:gd name="connsiteX77" fmla="*/ 5402905 w 10678681"/>
              <a:gd name="connsiteY77" fmla="*/ 1241191 h 1353297"/>
              <a:gd name="connsiteX78" fmla="*/ 5285593 w 10678681"/>
              <a:gd name="connsiteY78" fmla="*/ 1273569 h 1353297"/>
              <a:gd name="connsiteX79" fmla="*/ 5192893 w 10678681"/>
              <a:gd name="connsiteY79" fmla="*/ 1247188 h 1353297"/>
              <a:gd name="connsiteX80" fmla="*/ 5186475 w 10678681"/>
              <a:gd name="connsiteY80" fmla="*/ 1257028 h 1353297"/>
              <a:gd name="connsiteX81" fmla="*/ 5126038 w 10678681"/>
              <a:gd name="connsiteY81" fmla="*/ 1263189 h 1353297"/>
              <a:gd name="connsiteX82" fmla="*/ 4894688 w 10678681"/>
              <a:gd name="connsiteY82" fmla="*/ 1247184 h 1353297"/>
              <a:gd name="connsiteX83" fmla="*/ 4788036 w 10678681"/>
              <a:gd name="connsiteY83" fmla="*/ 1238182 h 1353297"/>
              <a:gd name="connsiteX84" fmla="*/ 4747555 w 10678681"/>
              <a:gd name="connsiteY84" fmla="*/ 1252768 h 1353297"/>
              <a:gd name="connsiteX85" fmla="*/ 4679644 w 10678681"/>
              <a:gd name="connsiteY85" fmla="*/ 1276603 h 1353297"/>
              <a:gd name="connsiteX86" fmla="*/ 4632222 w 10678681"/>
              <a:gd name="connsiteY86" fmla="*/ 1318360 h 1353297"/>
              <a:gd name="connsiteX87" fmla="*/ 4617358 w 10678681"/>
              <a:gd name="connsiteY87" fmla="*/ 1327690 h 1353297"/>
              <a:gd name="connsiteX88" fmla="*/ 4589102 w 10678681"/>
              <a:gd name="connsiteY88" fmla="*/ 1321223 h 1353297"/>
              <a:gd name="connsiteX89" fmla="*/ 4578184 w 10678681"/>
              <a:gd name="connsiteY89" fmla="*/ 1326745 h 1353297"/>
              <a:gd name="connsiteX90" fmla="*/ 4574270 w 10678681"/>
              <a:gd name="connsiteY90" fmla="*/ 1325878 h 1353297"/>
              <a:gd name="connsiteX91" fmla="*/ 4564919 w 10678681"/>
              <a:gd name="connsiteY91" fmla="*/ 1325507 h 1353297"/>
              <a:gd name="connsiteX92" fmla="*/ 4566586 w 10678681"/>
              <a:gd name="connsiteY92" fmla="*/ 1316963 h 1353297"/>
              <a:gd name="connsiteX93" fmla="*/ 4556303 w 10678681"/>
              <a:gd name="connsiteY93" fmla="*/ 1300262 h 1353297"/>
              <a:gd name="connsiteX94" fmla="*/ 4502358 w 10678681"/>
              <a:gd name="connsiteY94" fmla="*/ 1302558 h 1353297"/>
              <a:gd name="connsiteX95" fmla="*/ 4498919 w 10678681"/>
              <a:gd name="connsiteY95" fmla="*/ 1312115 h 1353297"/>
              <a:gd name="connsiteX96" fmla="*/ 4492075 w 10678681"/>
              <a:gd name="connsiteY96" fmla="*/ 1313357 h 1353297"/>
              <a:gd name="connsiteX97" fmla="*/ 4487466 w 10678681"/>
              <a:gd name="connsiteY97" fmla="*/ 1304102 h 1353297"/>
              <a:gd name="connsiteX98" fmla="*/ 4398292 w 10678681"/>
              <a:gd name="connsiteY98" fmla="*/ 1278410 h 1353297"/>
              <a:gd name="connsiteX99" fmla="*/ 4306088 w 10678681"/>
              <a:gd name="connsiteY99" fmla="*/ 1282512 h 1353297"/>
              <a:gd name="connsiteX100" fmla="*/ 4188995 w 10678681"/>
              <a:gd name="connsiteY100" fmla="*/ 1296718 h 1353297"/>
              <a:gd name="connsiteX101" fmla="*/ 4136582 w 10678681"/>
              <a:gd name="connsiteY101" fmla="*/ 1287687 h 1353297"/>
              <a:gd name="connsiteX102" fmla="*/ 4064614 w 10678681"/>
              <a:gd name="connsiteY102" fmla="*/ 1296118 h 1353297"/>
              <a:gd name="connsiteX103" fmla="*/ 3906561 w 10678681"/>
              <a:gd name="connsiteY103" fmla="*/ 1352435 h 1353297"/>
              <a:gd name="connsiteX104" fmla="*/ 3787890 w 10678681"/>
              <a:gd name="connsiteY104" fmla="*/ 1352442 h 1353297"/>
              <a:gd name="connsiteX105" fmla="*/ 3745993 w 10678681"/>
              <a:gd name="connsiteY105" fmla="*/ 1342630 h 1353297"/>
              <a:gd name="connsiteX106" fmla="*/ 3675785 w 10678681"/>
              <a:gd name="connsiteY106" fmla="*/ 1326802 h 1353297"/>
              <a:gd name="connsiteX107" fmla="*/ 3623856 w 10678681"/>
              <a:gd name="connsiteY107" fmla="*/ 1290804 h 1353297"/>
              <a:gd name="connsiteX108" fmla="*/ 3564933 w 10678681"/>
              <a:gd name="connsiteY108" fmla="*/ 1287147 h 1353297"/>
              <a:gd name="connsiteX109" fmla="*/ 3550537 w 10678681"/>
              <a:gd name="connsiteY109" fmla="*/ 1317552 h 1353297"/>
              <a:gd name="connsiteX110" fmla="*/ 3487736 w 10678681"/>
              <a:gd name="connsiteY110" fmla="*/ 1303493 h 1353297"/>
              <a:gd name="connsiteX111" fmla="*/ 3392548 w 10678681"/>
              <a:gd name="connsiteY111" fmla="*/ 1278741 h 1353297"/>
              <a:gd name="connsiteX112" fmla="*/ 3337466 w 10678681"/>
              <a:gd name="connsiteY112" fmla="*/ 1272537 h 1353297"/>
              <a:gd name="connsiteX113" fmla="*/ 3175981 w 10678681"/>
              <a:gd name="connsiteY113" fmla="*/ 1208973 h 1353297"/>
              <a:gd name="connsiteX114" fmla="*/ 3036856 w 10678681"/>
              <a:gd name="connsiteY114" fmla="*/ 1214383 h 1353297"/>
              <a:gd name="connsiteX115" fmla="*/ 2824973 w 10678681"/>
              <a:gd name="connsiteY115" fmla="*/ 1134864 h 1353297"/>
              <a:gd name="connsiteX116" fmla="*/ 2804398 w 10678681"/>
              <a:gd name="connsiteY116" fmla="*/ 1125556 h 1353297"/>
              <a:gd name="connsiteX117" fmla="*/ 2736109 w 10678681"/>
              <a:gd name="connsiteY117" fmla="*/ 1137717 h 1353297"/>
              <a:gd name="connsiteX118" fmla="*/ 2659096 w 10678681"/>
              <a:gd name="connsiteY118" fmla="*/ 1150294 h 1353297"/>
              <a:gd name="connsiteX119" fmla="*/ 2567088 w 10678681"/>
              <a:gd name="connsiteY119" fmla="*/ 1181781 h 1353297"/>
              <a:gd name="connsiteX120" fmla="*/ 2454501 w 10678681"/>
              <a:gd name="connsiteY120" fmla="*/ 1155455 h 1353297"/>
              <a:gd name="connsiteX121" fmla="*/ 2385161 w 10678681"/>
              <a:gd name="connsiteY121" fmla="*/ 1161312 h 1353297"/>
              <a:gd name="connsiteX122" fmla="*/ 2273361 w 10678681"/>
              <a:gd name="connsiteY122" fmla="*/ 1134090 h 1353297"/>
              <a:gd name="connsiteX123" fmla="*/ 2132003 w 10678681"/>
              <a:gd name="connsiteY123" fmla="*/ 1139225 h 1353297"/>
              <a:gd name="connsiteX124" fmla="*/ 2041224 w 10678681"/>
              <a:gd name="connsiteY124" fmla="*/ 1147536 h 1353297"/>
              <a:gd name="connsiteX125" fmla="*/ 2010157 w 10678681"/>
              <a:gd name="connsiteY125" fmla="*/ 1152767 h 1353297"/>
              <a:gd name="connsiteX126" fmla="*/ 1859213 w 10678681"/>
              <a:gd name="connsiteY126" fmla="*/ 1199540 h 1353297"/>
              <a:gd name="connsiteX127" fmla="*/ 1735877 w 10678681"/>
              <a:gd name="connsiteY127" fmla="*/ 1246527 h 1353297"/>
              <a:gd name="connsiteX128" fmla="*/ 1705069 w 10678681"/>
              <a:gd name="connsiteY128" fmla="*/ 1251989 h 1353297"/>
              <a:gd name="connsiteX129" fmla="*/ 1307888 w 10678681"/>
              <a:gd name="connsiteY129" fmla="*/ 1283156 h 1353297"/>
              <a:gd name="connsiteX130" fmla="*/ 1220734 w 10678681"/>
              <a:gd name="connsiteY130" fmla="*/ 1257811 h 1353297"/>
              <a:gd name="connsiteX131" fmla="*/ 1021737 w 10678681"/>
              <a:gd name="connsiteY131" fmla="*/ 1238739 h 1353297"/>
              <a:gd name="connsiteX132" fmla="*/ 959820 w 10678681"/>
              <a:gd name="connsiteY132" fmla="*/ 1275863 h 1353297"/>
              <a:gd name="connsiteX133" fmla="*/ 929137 w 10678681"/>
              <a:gd name="connsiteY133" fmla="*/ 1273957 h 1353297"/>
              <a:gd name="connsiteX134" fmla="*/ 878849 w 10678681"/>
              <a:gd name="connsiteY134" fmla="*/ 1266740 h 1353297"/>
              <a:gd name="connsiteX135" fmla="*/ 800667 w 10678681"/>
              <a:gd name="connsiteY135" fmla="*/ 1282041 h 1353297"/>
              <a:gd name="connsiteX136" fmla="*/ 644906 w 10678681"/>
              <a:gd name="connsiteY136" fmla="*/ 1273685 h 1353297"/>
              <a:gd name="connsiteX137" fmla="*/ 379869 w 10678681"/>
              <a:gd name="connsiteY137" fmla="*/ 1339165 h 1353297"/>
              <a:gd name="connsiteX138" fmla="*/ 137696 w 10678681"/>
              <a:gd name="connsiteY138" fmla="*/ 1319217 h 1353297"/>
              <a:gd name="connsiteX139" fmla="*/ 54250 w 10678681"/>
              <a:gd name="connsiteY139" fmla="*/ 1315838 h 1353297"/>
              <a:gd name="connsiteX140" fmla="*/ 28042 w 10678681"/>
              <a:gd name="connsiteY140" fmla="*/ 1297822 h 1353297"/>
              <a:gd name="connsiteX141" fmla="*/ 0 w 10678681"/>
              <a:gd name="connsiteY141" fmla="*/ 1294612 h 1353297"/>
              <a:gd name="connsiteX142" fmla="*/ 0 w 10678681"/>
              <a:gd name="connsiteY142" fmla="*/ 0 h 1353297"/>
              <a:gd name="connsiteX0" fmla="*/ 0 w 10678681"/>
              <a:gd name="connsiteY0" fmla="*/ 0 h 1352443"/>
              <a:gd name="connsiteX1" fmla="*/ 10678681 w 10678681"/>
              <a:gd name="connsiteY1" fmla="*/ 0 h 1352443"/>
              <a:gd name="connsiteX2" fmla="*/ 10666019 w 10678681"/>
              <a:gd name="connsiteY2" fmla="*/ 7876 h 1352443"/>
              <a:gd name="connsiteX3" fmla="*/ 10632825 w 10678681"/>
              <a:gd name="connsiteY3" fmla="*/ 32153 h 1352443"/>
              <a:gd name="connsiteX4" fmla="*/ 10510605 w 10678681"/>
              <a:gd name="connsiteY4" fmla="*/ 30449 h 1352443"/>
              <a:gd name="connsiteX5" fmla="*/ 10456989 w 10678681"/>
              <a:gd name="connsiteY5" fmla="*/ 979 h 1352443"/>
              <a:gd name="connsiteX6" fmla="*/ 10438642 w 10678681"/>
              <a:gd name="connsiteY6" fmla="*/ 1524 h 1352443"/>
              <a:gd name="connsiteX7" fmla="*/ 10407146 w 10678681"/>
              <a:gd name="connsiteY7" fmla="*/ 43659 h 1352443"/>
              <a:gd name="connsiteX8" fmla="*/ 10357996 w 10678681"/>
              <a:gd name="connsiteY8" fmla="*/ 50836 h 1352443"/>
              <a:gd name="connsiteX9" fmla="*/ 10306667 w 10678681"/>
              <a:gd name="connsiteY9" fmla="*/ 109739 h 1352443"/>
              <a:gd name="connsiteX10" fmla="*/ 10115334 w 10678681"/>
              <a:gd name="connsiteY10" fmla="*/ 155658 h 1352443"/>
              <a:gd name="connsiteX11" fmla="*/ 10068157 w 10678681"/>
              <a:gd name="connsiteY11" fmla="*/ 215673 h 1352443"/>
              <a:gd name="connsiteX12" fmla="*/ 10045431 w 10678681"/>
              <a:gd name="connsiteY12" fmla="*/ 229568 h 1352443"/>
              <a:gd name="connsiteX13" fmla="*/ 10013265 w 10678681"/>
              <a:gd name="connsiteY13" fmla="*/ 284757 h 1352443"/>
              <a:gd name="connsiteX14" fmla="*/ 9862496 w 10678681"/>
              <a:gd name="connsiteY14" fmla="*/ 223033 h 1352443"/>
              <a:gd name="connsiteX15" fmla="*/ 9679638 w 10678681"/>
              <a:gd name="connsiteY15" fmla="*/ 277462 h 1352443"/>
              <a:gd name="connsiteX16" fmla="*/ 9498347 w 10678681"/>
              <a:gd name="connsiteY16" fmla="*/ 244723 h 1352443"/>
              <a:gd name="connsiteX17" fmla="*/ 9399702 w 10678681"/>
              <a:gd name="connsiteY17" fmla="*/ 276316 h 1352443"/>
              <a:gd name="connsiteX18" fmla="*/ 9378439 w 10678681"/>
              <a:gd name="connsiteY18" fmla="*/ 326244 h 1352443"/>
              <a:gd name="connsiteX19" fmla="*/ 9121744 w 10678681"/>
              <a:gd name="connsiteY19" fmla="*/ 365177 h 1352443"/>
              <a:gd name="connsiteX20" fmla="*/ 9061654 w 10678681"/>
              <a:gd name="connsiteY20" fmla="*/ 393730 h 1352443"/>
              <a:gd name="connsiteX21" fmla="*/ 8997577 w 10678681"/>
              <a:gd name="connsiteY21" fmla="*/ 380865 h 1352443"/>
              <a:gd name="connsiteX22" fmla="*/ 8907968 w 10678681"/>
              <a:gd name="connsiteY22" fmla="*/ 447345 h 1352443"/>
              <a:gd name="connsiteX23" fmla="*/ 8764163 w 10678681"/>
              <a:gd name="connsiteY23" fmla="*/ 471000 h 1352443"/>
              <a:gd name="connsiteX24" fmla="*/ 8680155 w 10678681"/>
              <a:gd name="connsiteY24" fmla="*/ 492404 h 1352443"/>
              <a:gd name="connsiteX25" fmla="*/ 8651436 w 10678681"/>
              <a:gd name="connsiteY25" fmla="*/ 511923 h 1352443"/>
              <a:gd name="connsiteX26" fmla="*/ 8609185 w 10678681"/>
              <a:gd name="connsiteY26" fmla="*/ 531525 h 1352443"/>
              <a:gd name="connsiteX27" fmla="*/ 8537091 w 10678681"/>
              <a:gd name="connsiteY27" fmla="*/ 574933 h 1352443"/>
              <a:gd name="connsiteX28" fmla="*/ 8435931 w 10678681"/>
              <a:gd name="connsiteY28" fmla="*/ 617926 h 1352443"/>
              <a:gd name="connsiteX29" fmla="*/ 8348623 w 10678681"/>
              <a:gd name="connsiteY29" fmla="*/ 600607 h 1352443"/>
              <a:gd name="connsiteX30" fmla="*/ 8344233 w 10678681"/>
              <a:gd name="connsiteY30" fmla="*/ 610922 h 1352443"/>
              <a:gd name="connsiteX31" fmla="*/ 8290622 w 10678681"/>
              <a:gd name="connsiteY31" fmla="*/ 622687 h 1352443"/>
              <a:gd name="connsiteX32" fmla="*/ 8086698 w 10678681"/>
              <a:gd name="connsiteY32" fmla="*/ 605185 h 1352443"/>
              <a:gd name="connsiteX33" fmla="*/ 7982378 w 10678681"/>
              <a:gd name="connsiteY33" fmla="*/ 629799 h 1352443"/>
              <a:gd name="connsiteX34" fmla="*/ 7947952 w 10678681"/>
              <a:gd name="connsiteY34" fmla="*/ 648003 h 1352443"/>
              <a:gd name="connsiteX35" fmla="*/ 7890112 w 10678681"/>
              <a:gd name="connsiteY35" fmla="*/ 677915 h 1352443"/>
              <a:gd name="connsiteX36" fmla="*/ 7853284 w 10678681"/>
              <a:gd name="connsiteY36" fmla="*/ 723588 h 1352443"/>
              <a:gd name="connsiteX37" fmla="*/ 7802383 w 10678681"/>
              <a:gd name="connsiteY37" fmla="*/ 739359 h 1352443"/>
              <a:gd name="connsiteX38" fmla="*/ 7730518 w 10678681"/>
              <a:gd name="connsiteY38" fmla="*/ 739526 h 1352443"/>
              <a:gd name="connsiteX39" fmla="*/ 7652907 w 10678681"/>
              <a:gd name="connsiteY39" fmla="*/ 783273 h 1352443"/>
              <a:gd name="connsiteX40" fmla="*/ 7606008 w 10678681"/>
              <a:gd name="connsiteY40" fmla="*/ 800717 h 1352443"/>
              <a:gd name="connsiteX41" fmla="*/ 7480223 w 10678681"/>
              <a:gd name="connsiteY41" fmla="*/ 856821 h 1352443"/>
              <a:gd name="connsiteX42" fmla="*/ 7356005 w 10678681"/>
              <a:gd name="connsiteY42" fmla="*/ 919462 h 1352443"/>
              <a:gd name="connsiteX43" fmla="*/ 7305396 w 10678681"/>
              <a:gd name="connsiteY43" fmla="*/ 986228 h 1352443"/>
              <a:gd name="connsiteX44" fmla="*/ 7266251 w 10678681"/>
              <a:gd name="connsiteY44" fmla="*/ 967864 h 1352443"/>
              <a:gd name="connsiteX45" fmla="*/ 7269396 w 10678681"/>
              <a:gd name="connsiteY45" fmla="*/ 989282 h 1352443"/>
              <a:gd name="connsiteX46" fmla="*/ 7258094 w 10678681"/>
              <a:gd name="connsiteY46" fmla="*/ 990679 h 1352443"/>
              <a:gd name="connsiteX47" fmla="*/ 7257893 w 10678681"/>
              <a:gd name="connsiteY47" fmla="*/ 991204 h 1352443"/>
              <a:gd name="connsiteX48" fmla="*/ 7247153 w 10678681"/>
              <a:gd name="connsiteY48" fmla="*/ 991550 h 1352443"/>
              <a:gd name="connsiteX49" fmla="*/ 7193612 w 10678681"/>
              <a:gd name="connsiteY49" fmla="*/ 987042 h 1352443"/>
              <a:gd name="connsiteX50" fmla="*/ 7132632 w 10678681"/>
              <a:gd name="connsiteY50" fmla="*/ 1042036 h 1352443"/>
              <a:gd name="connsiteX51" fmla="*/ 7105610 w 10678681"/>
              <a:gd name="connsiteY51" fmla="*/ 1053537 h 1352443"/>
              <a:gd name="connsiteX52" fmla="*/ 7069148 w 10678681"/>
              <a:gd name="connsiteY52" fmla="*/ 1047163 h 1352443"/>
              <a:gd name="connsiteX53" fmla="*/ 7039634 w 10678681"/>
              <a:gd name="connsiteY53" fmla="*/ 1059971 h 1352443"/>
              <a:gd name="connsiteX54" fmla="*/ 7033445 w 10678681"/>
              <a:gd name="connsiteY54" fmla="*/ 1063314 h 1352443"/>
              <a:gd name="connsiteX55" fmla="*/ 6999157 w 10678681"/>
              <a:gd name="connsiteY55" fmla="*/ 1055282 h 1352443"/>
              <a:gd name="connsiteX56" fmla="*/ 6981874 w 10678681"/>
              <a:gd name="connsiteY56" fmla="*/ 1053827 h 1352443"/>
              <a:gd name="connsiteX57" fmla="*/ 6976102 w 10678681"/>
              <a:gd name="connsiteY57" fmla="*/ 1047854 h 1352443"/>
              <a:gd name="connsiteX58" fmla="*/ 6951040 w 10678681"/>
              <a:gd name="connsiteY58" fmla="*/ 1048531 h 1352443"/>
              <a:gd name="connsiteX59" fmla="*/ 6948497 w 10678681"/>
              <a:gd name="connsiteY59" fmla="*/ 1050706 h 1352443"/>
              <a:gd name="connsiteX60" fmla="*/ 6926582 w 10678681"/>
              <a:gd name="connsiteY60" fmla="*/ 1043462 h 1352443"/>
              <a:gd name="connsiteX61" fmla="*/ 6833743 w 10678681"/>
              <a:gd name="connsiteY61" fmla="*/ 1027960 h 1352443"/>
              <a:gd name="connsiteX62" fmla="*/ 6687090 w 10678681"/>
              <a:gd name="connsiteY62" fmla="*/ 1063250 h 1352443"/>
              <a:gd name="connsiteX63" fmla="*/ 6437450 w 10678681"/>
              <a:gd name="connsiteY63" fmla="*/ 1101075 h 1352443"/>
              <a:gd name="connsiteX64" fmla="*/ 6327795 w 10678681"/>
              <a:gd name="connsiteY64" fmla="*/ 1088142 h 1352443"/>
              <a:gd name="connsiteX65" fmla="*/ 6136549 w 10678681"/>
              <a:gd name="connsiteY65" fmla="*/ 1100268 h 1352443"/>
              <a:gd name="connsiteX66" fmla="*/ 6004655 w 10678681"/>
              <a:gd name="connsiteY66" fmla="*/ 1114946 h 1352443"/>
              <a:gd name="connsiteX67" fmla="*/ 5936643 w 10678681"/>
              <a:gd name="connsiteY67" fmla="*/ 1095428 h 1352443"/>
              <a:gd name="connsiteX68" fmla="*/ 5912484 w 10678681"/>
              <a:gd name="connsiteY68" fmla="*/ 1112624 h 1352443"/>
              <a:gd name="connsiteX69" fmla="*/ 5908387 w 10678681"/>
              <a:gd name="connsiteY69" fmla="*/ 1116018 h 1352443"/>
              <a:gd name="connsiteX70" fmla="*/ 5890495 w 10678681"/>
              <a:gd name="connsiteY70" fmla="*/ 1120268 h 1352443"/>
              <a:gd name="connsiteX71" fmla="*/ 5887318 w 10678681"/>
              <a:gd name="connsiteY71" fmla="*/ 1133134 h 1352443"/>
              <a:gd name="connsiteX72" fmla="*/ 5861726 w 10678681"/>
              <a:gd name="connsiteY72" fmla="*/ 1147891 h 1352443"/>
              <a:gd name="connsiteX73" fmla="*/ 5805823 w 10678681"/>
              <a:gd name="connsiteY73" fmla="*/ 1152457 h 1352443"/>
              <a:gd name="connsiteX74" fmla="*/ 5689841 w 10678681"/>
              <a:gd name="connsiteY74" fmla="*/ 1176232 h 1352443"/>
              <a:gd name="connsiteX75" fmla="*/ 5605119 w 10678681"/>
              <a:gd name="connsiteY75" fmla="*/ 1190202 h 1352443"/>
              <a:gd name="connsiteX76" fmla="*/ 5488513 w 10678681"/>
              <a:gd name="connsiteY76" fmla="*/ 1205367 h 1352443"/>
              <a:gd name="connsiteX77" fmla="*/ 5402905 w 10678681"/>
              <a:gd name="connsiteY77" fmla="*/ 1241191 h 1352443"/>
              <a:gd name="connsiteX78" fmla="*/ 5285593 w 10678681"/>
              <a:gd name="connsiteY78" fmla="*/ 1273569 h 1352443"/>
              <a:gd name="connsiteX79" fmla="*/ 5192893 w 10678681"/>
              <a:gd name="connsiteY79" fmla="*/ 1247188 h 1352443"/>
              <a:gd name="connsiteX80" fmla="*/ 5186475 w 10678681"/>
              <a:gd name="connsiteY80" fmla="*/ 1257028 h 1352443"/>
              <a:gd name="connsiteX81" fmla="*/ 5126038 w 10678681"/>
              <a:gd name="connsiteY81" fmla="*/ 1263189 h 1352443"/>
              <a:gd name="connsiteX82" fmla="*/ 4894688 w 10678681"/>
              <a:gd name="connsiteY82" fmla="*/ 1247184 h 1352443"/>
              <a:gd name="connsiteX83" fmla="*/ 4788036 w 10678681"/>
              <a:gd name="connsiteY83" fmla="*/ 1238182 h 1352443"/>
              <a:gd name="connsiteX84" fmla="*/ 4747555 w 10678681"/>
              <a:gd name="connsiteY84" fmla="*/ 1252768 h 1352443"/>
              <a:gd name="connsiteX85" fmla="*/ 4679644 w 10678681"/>
              <a:gd name="connsiteY85" fmla="*/ 1276603 h 1352443"/>
              <a:gd name="connsiteX86" fmla="*/ 4632222 w 10678681"/>
              <a:gd name="connsiteY86" fmla="*/ 1318360 h 1352443"/>
              <a:gd name="connsiteX87" fmla="*/ 4617358 w 10678681"/>
              <a:gd name="connsiteY87" fmla="*/ 1327690 h 1352443"/>
              <a:gd name="connsiteX88" fmla="*/ 4589102 w 10678681"/>
              <a:gd name="connsiteY88" fmla="*/ 1321223 h 1352443"/>
              <a:gd name="connsiteX89" fmla="*/ 4578184 w 10678681"/>
              <a:gd name="connsiteY89" fmla="*/ 1326745 h 1352443"/>
              <a:gd name="connsiteX90" fmla="*/ 4574270 w 10678681"/>
              <a:gd name="connsiteY90" fmla="*/ 1325878 h 1352443"/>
              <a:gd name="connsiteX91" fmla="*/ 4564919 w 10678681"/>
              <a:gd name="connsiteY91" fmla="*/ 1325507 h 1352443"/>
              <a:gd name="connsiteX92" fmla="*/ 4566586 w 10678681"/>
              <a:gd name="connsiteY92" fmla="*/ 1316963 h 1352443"/>
              <a:gd name="connsiteX93" fmla="*/ 4556303 w 10678681"/>
              <a:gd name="connsiteY93" fmla="*/ 1300262 h 1352443"/>
              <a:gd name="connsiteX94" fmla="*/ 4502358 w 10678681"/>
              <a:gd name="connsiteY94" fmla="*/ 1302558 h 1352443"/>
              <a:gd name="connsiteX95" fmla="*/ 4498919 w 10678681"/>
              <a:gd name="connsiteY95" fmla="*/ 1312115 h 1352443"/>
              <a:gd name="connsiteX96" fmla="*/ 4492075 w 10678681"/>
              <a:gd name="connsiteY96" fmla="*/ 1313357 h 1352443"/>
              <a:gd name="connsiteX97" fmla="*/ 4487466 w 10678681"/>
              <a:gd name="connsiteY97" fmla="*/ 1304102 h 1352443"/>
              <a:gd name="connsiteX98" fmla="*/ 4398292 w 10678681"/>
              <a:gd name="connsiteY98" fmla="*/ 1278410 h 1352443"/>
              <a:gd name="connsiteX99" fmla="*/ 4306088 w 10678681"/>
              <a:gd name="connsiteY99" fmla="*/ 1282512 h 1352443"/>
              <a:gd name="connsiteX100" fmla="*/ 4188995 w 10678681"/>
              <a:gd name="connsiteY100" fmla="*/ 1296718 h 1352443"/>
              <a:gd name="connsiteX101" fmla="*/ 4136582 w 10678681"/>
              <a:gd name="connsiteY101" fmla="*/ 1287687 h 1352443"/>
              <a:gd name="connsiteX102" fmla="*/ 4064614 w 10678681"/>
              <a:gd name="connsiteY102" fmla="*/ 1296118 h 1352443"/>
              <a:gd name="connsiteX103" fmla="*/ 3900948 w 10678681"/>
              <a:gd name="connsiteY103" fmla="*/ 1322156 h 1352443"/>
              <a:gd name="connsiteX104" fmla="*/ 3787890 w 10678681"/>
              <a:gd name="connsiteY104" fmla="*/ 1352442 h 1352443"/>
              <a:gd name="connsiteX105" fmla="*/ 3745993 w 10678681"/>
              <a:gd name="connsiteY105" fmla="*/ 1342630 h 1352443"/>
              <a:gd name="connsiteX106" fmla="*/ 3675785 w 10678681"/>
              <a:gd name="connsiteY106" fmla="*/ 1326802 h 1352443"/>
              <a:gd name="connsiteX107" fmla="*/ 3623856 w 10678681"/>
              <a:gd name="connsiteY107" fmla="*/ 1290804 h 1352443"/>
              <a:gd name="connsiteX108" fmla="*/ 3564933 w 10678681"/>
              <a:gd name="connsiteY108" fmla="*/ 1287147 h 1352443"/>
              <a:gd name="connsiteX109" fmla="*/ 3550537 w 10678681"/>
              <a:gd name="connsiteY109" fmla="*/ 1317552 h 1352443"/>
              <a:gd name="connsiteX110" fmla="*/ 3487736 w 10678681"/>
              <a:gd name="connsiteY110" fmla="*/ 1303493 h 1352443"/>
              <a:gd name="connsiteX111" fmla="*/ 3392548 w 10678681"/>
              <a:gd name="connsiteY111" fmla="*/ 1278741 h 1352443"/>
              <a:gd name="connsiteX112" fmla="*/ 3337466 w 10678681"/>
              <a:gd name="connsiteY112" fmla="*/ 1272537 h 1352443"/>
              <a:gd name="connsiteX113" fmla="*/ 3175981 w 10678681"/>
              <a:gd name="connsiteY113" fmla="*/ 1208973 h 1352443"/>
              <a:gd name="connsiteX114" fmla="*/ 3036856 w 10678681"/>
              <a:gd name="connsiteY114" fmla="*/ 1214383 h 1352443"/>
              <a:gd name="connsiteX115" fmla="*/ 2824973 w 10678681"/>
              <a:gd name="connsiteY115" fmla="*/ 1134864 h 1352443"/>
              <a:gd name="connsiteX116" fmla="*/ 2804398 w 10678681"/>
              <a:gd name="connsiteY116" fmla="*/ 1125556 h 1352443"/>
              <a:gd name="connsiteX117" fmla="*/ 2736109 w 10678681"/>
              <a:gd name="connsiteY117" fmla="*/ 1137717 h 1352443"/>
              <a:gd name="connsiteX118" fmla="*/ 2659096 w 10678681"/>
              <a:gd name="connsiteY118" fmla="*/ 1150294 h 1352443"/>
              <a:gd name="connsiteX119" fmla="*/ 2567088 w 10678681"/>
              <a:gd name="connsiteY119" fmla="*/ 1181781 h 1352443"/>
              <a:gd name="connsiteX120" fmla="*/ 2454501 w 10678681"/>
              <a:gd name="connsiteY120" fmla="*/ 1155455 h 1352443"/>
              <a:gd name="connsiteX121" fmla="*/ 2385161 w 10678681"/>
              <a:gd name="connsiteY121" fmla="*/ 1161312 h 1352443"/>
              <a:gd name="connsiteX122" fmla="*/ 2273361 w 10678681"/>
              <a:gd name="connsiteY122" fmla="*/ 1134090 h 1352443"/>
              <a:gd name="connsiteX123" fmla="*/ 2132003 w 10678681"/>
              <a:gd name="connsiteY123" fmla="*/ 1139225 h 1352443"/>
              <a:gd name="connsiteX124" fmla="*/ 2041224 w 10678681"/>
              <a:gd name="connsiteY124" fmla="*/ 1147536 h 1352443"/>
              <a:gd name="connsiteX125" fmla="*/ 2010157 w 10678681"/>
              <a:gd name="connsiteY125" fmla="*/ 1152767 h 1352443"/>
              <a:gd name="connsiteX126" fmla="*/ 1859213 w 10678681"/>
              <a:gd name="connsiteY126" fmla="*/ 1199540 h 1352443"/>
              <a:gd name="connsiteX127" fmla="*/ 1735877 w 10678681"/>
              <a:gd name="connsiteY127" fmla="*/ 1246527 h 1352443"/>
              <a:gd name="connsiteX128" fmla="*/ 1705069 w 10678681"/>
              <a:gd name="connsiteY128" fmla="*/ 1251989 h 1352443"/>
              <a:gd name="connsiteX129" fmla="*/ 1307888 w 10678681"/>
              <a:gd name="connsiteY129" fmla="*/ 1283156 h 1352443"/>
              <a:gd name="connsiteX130" fmla="*/ 1220734 w 10678681"/>
              <a:gd name="connsiteY130" fmla="*/ 1257811 h 1352443"/>
              <a:gd name="connsiteX131" fmla="*/ 1021737 w 10678681"/>
              <a:gd name="connsiteY131" fmla="*/ 1238739 h 1352443"/>
              <a:gd name="connsiteX132" fmla="*/ 959820 w 10678681"/>
              <a:gd name="connsiteY132" fmla="*/ 1275863 h 1352443"/>
              <a:gd name="connsiteX133" fmla="*/ 929137 w 10678681"/>
              <a:gd name="connsiteY133" fmla="*/ 1273957 h 1352443"/>
              <a:gd name="connsiteX134" fmla="*/ 878849 w 10678681"/>
              <a:gd name="connsiteY134" fmla="*/ 1266740 h 1352443"/>
              <a:gd name="connsiteX135" fmla="*/ 800667 w 10678681"/>
              <a:gd name="connsiteY135" fmla="*/ 1282041 h 1352443"/>
              <a:gd name="connsiteX136" fmla="*/ 644906 w 10678681"/>
              <a:gd name="connsiteY136" fmla="*/ 1273685 h 1352443"/>
              <a:gd name="connsiteX137" fmla="*/ 379869 w 10678681"/>
              <a:gd name="connsiteY137" fmla="*/ 1339165 h 1352443"/>
              <a:gd name="connsiteX138" fmla="*/ 137696 w 10678681"/>
              <a:gd name="connsiteY138" fmla="*/ 1319217 h 1352443"/>
              <a:gd name="connsiteX139" fmla="*/ 54250 w 10678681"/>
              <a:gd name="connsiteY139" fmla="*/ 1315838 h 1352443"/>
              <a:gd name="connsiteX140" fmla="*/ 28042 w 10678681"/>
              <a:gd name="connsiteY140" fmla="*/ 1297822 h 1352443"/>
              <a:gd name="connsiteX141" fmla="*/ 0 w 10678681"/>
              <a:gd name="connsiteY141" fmla="*/ 1294612 h 1352443"/>
              <a:gd name="connsiteX142" fmla="*/ 0 w 10678681"/>
              <a:gd name="connsiteY142" fmla="*/ 0 h 1352443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62496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62496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62496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62496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62496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10013265 w 10678681"/>
              <a:gd name="connsiteY13" fmla="*/ 284757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306667 w 10678681"/>
              <a:gd name="connsiteY9" fmla="*/ 10973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57996 w 10678681"/>
              <a:gd name="connsiteY8" fmla="*/ 50836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0605 w 10678681"/>
              <a:gd name="connsiteY4" fmla="*/ 30449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78439 w 10678681"/>
              <a:gd name="connsiteY18" fmla="*/ 32624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22314 w 10678681"/>
              <a:gd name="connsiteY18" fmla="*/ 333814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99702 w 10678681"/>
              <a:gd name="connsiteY17" fmla="*/ 276316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7450 w 10678681"/>
              <a:gd name="connsiteY63" fmla="*/ 1101075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1838 w 10678681"/>
              <a:gd name="connsiteY63" fmla="*/ 1063226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1838 w 10678681"/>
              <a:gd name="connsiteY63" fmla="*/ 1063226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69396 w 10678681"/>
              <a:gd name="connsiteY45" fmla="*/ 989282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1838 w 10678681"/>
              <a:gd name="connsiteY63" fmla="*/ 1063226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290622 w 10678681"/>
              <a:gd name="connsiteY31" fmla="*/ 622687 h 1342734"/>
              <a:gd name="connsiteX32" fmla="*/ 8086698 w 10678681"/>
              <a:gd name="connsiteY32" fmla="*/ 605185 h 1342734"/>
              <a:gd name="connsiteX33" fmla="*/ 7982378 w 10678681"/>
              <a:gd name="connsiteY33" fmla="*/ 629799 h 1342734"/>
              <a:gd name="connsiteX34" fmla="*/ 7947952 w 10678681"/>
              <a:gd name="connsiteY34" fmla="*/ 648003 h 1342734"/>
              <a:gd name="connsiteX35" fmla="*/ 7890112 w 10678681"/>
              <a:gd name="connsiteY35" fmla="*/ 677915 h 1342734"/>
              <a:gd name="connsiteX36" fmla="*/ 7853284 w 10678681"/>
              <a:gd name="connsiteY36" fmla="*/ 723588 h 1342734"/>
              <a:gd name="connsiteX37" fmla="*/ 7802383 w 10678681"/>
              <a:gd name="connsiteY37" fmla="*/ 739359 h 1342734"/>
              <a:gd name="connsiteX38" fmla="*/ 7730518 w 10678681"/>
              <a:gd name="connsiteY38" fmla="*/ 739526 h 1342734"/>
              <a:gd name="connsiteX39" fmla="*/ 7720084 w 10678681"/>
              <a:gd name="connsiteY39" fmla="*/ 760750 h 1342734"/>
              <a:gd name="connsiteX40" fmla="*/ 7652907 w 10678681"/>
              <a:gd name="connsiteY40" fmla="*/ 783273 h 1342734"/>
              <a:gd name="connsiteX41" fmla="*/ 7606008 w 10678681"/>
              <a:gd name="connsiteY41" fmla="*/ 800717 h 1342734"/>
              <a:gd name="connsiteX42" fmla="*/ 7480223 w 10678681"/>
              <a:gd name="connsiteY42" fmla="*/ 856821 h 1342734"/>
              <a:gd name="connsiteX43" fmla="*/ 7356005 w 10678681"/>
              <a:gd name="connsiteY43" fmla="*/ 919462 h 1342734"/>
              <a:gd name="connsiteX44" fmla="*/ 7305396 w 10678681"/>
              <a:gd name="connsiteY44" fmla="*/ 986228 h 1342734"/>
              <a:gd name="connsiteX45" fmla="*/ 7266251 w 10678681"/>
              <a:gd name="connsiteY45" fmla="*/ 967864 h 1342734"/>
              <a:gd name="connsiteX46" fmla="*/ 7258094 w 10678681"/>
              <a:gd name="connsiteY46" fmla="*/ 990679 h 1342734"/>
              <a:gd name="connsiteX47" fmla="*/ 7257893 w 10678681"/>
              <a:gd name="connsiteY47" fmla="*/ 991204 h 1342734"/>
              <a:gd name="connsiteX48" fmla="*/ 7247153 w 10678681"/>
              <a:gd name="connsiteY48" fmla="*/ 991550 h 1342734"/>
              <a:gd name="connsiteX49" fmla="*/ 7193612 w 10678681"/>
              <a:gd name="connsiteY49" fmla="*/ 987042 h 1342734"/>
              <a:gd name="connsiteX50" fmla="*/ 7132632 w 10678681"/>
              <a:gd name="connsiteY50" fmla="*/ 1042036 h 1342734"/>
              <a:gd name="connsiteX51" fmla="*/ 7105610 w 10678681"/>
              <a:gd name="connsiteY51" fmla="*/ 1053537 h 1342734"/>
              <a:gd name="connsiteX52" fmla="*/ 7069148 w 10678681"/>
              <a:gd name="connsiteY52" fmla="*/ 1047163 h 1342734"/>
              <a:gd name="connsiteX53" fmla="*/ 7039634 w 10678681"/>
              <a:gd name="connsiteY53" fmla="*/ 1059971 h 1342734"/>
              <a:gd name="connsiteX54" fmla="*/ 7033445 w 10678681"/>
              <a:gd name="connsiteY54" fmla="*/ 1063314 h 1342734"/>
              <a:gd name="connsiteX55" fmla="*/ 6999157 w 10678681"/>
              <a:gd name="connsiteY55" fmla="*/ 1055282 h 1342734"/>
              <a:gd name="connsiteX56" fmla="*/ 6981874 w 10678681"/>
              <a:gd name="connsiteY56" fmla="*/ 1053827 h 1342734"/>
              <a:gd name="connsiteX57" fmla="*/ 6976102 w 10678681"/>
              <a:gd name="connsiteY57" fmla="*/ 1047854 h 1342734"/>
              <a:gd name="connsiteX58" fmla="*/ 6951040 w 10678681"/>
              <a:gd name="connsiteY58" fmla="*/ 1048531 h 1342734"/>
              <a:gd name="connsiteX59" fmla="*/ 6948497 w 10678681"/>
              <a:gd name="connsiteY59" fmla="*/ 1050706 h 1342734"/>
              <a:gd name="connsiteX60" fmla="*/ 6926582 w 10678681"/>
              <a:gd name="connsiteY60" fmla="*/ 1043462 h 1342734"/>
              <a:gd name="connsiteX61" fmla="*/ 6833743 w 10678681"/>
              <a:gd name="connsiteY61" fmla="*/ 1027960 h 1342734"/>
              <a:gd name="connsiteX62" fmla="*/ 6687090 w 10678681"/>
              <a:gd name="connsiteY62" fmla="*/ 1063250 h 1342734"/>
              <a:gd name="connsiteX63" fmla="*/ 6431838 w 10678681"/>
              <a:gd name="connsiteY63" fmla="*/ 1063226 h 1342734"/>
              <a:gd name="connsiteX64" fmla="*/ 6327795 w 10678681"/>
              <a:gd name="connsiteY64" fmla="*/ 1088142 h 1342734"/>
              <a:gd name="connsiteX65" fmla="*/ 6136549 w 10678681"/>
              <a:gd name="connsiteY65" fmla="*/ 1100268 h 1342734"/>
              <a:gd name="connsiteX66" fmla="*/ 6004655 w 10678681"/>
              <a:gd name="connsiteY66" fmla="*/ 1114946 h 1342734"/>
              <a:gd name="connsiteX67" fmla="*/ 5936643 w 10678681"/>
              <a:gd name="connsiteY67" fmla="*/ 1095428 h 1342734"/>
              <a:gd name="connsiteX68" fmla="*/ 5912484 w 10678681"/>
              <a:gd name="connsiteY68" fmla="*/ 1112624 h 1342734"/>
              <a:gd name="connsiteX69" fmla="*/ 5908387 w 10678681"/>
              <a:gd name="connsiteY69" fmla="*/ 1116018 h 1342734"/>
              <a:gd name="connsiteX70" fmla="*/ 5890495 w 10678681"/>
              <a:gd name="connsiteY70" fmla="*/ 1120268 h 1342734"/>
              <a:gd name="connsiteX71" fmla="*/ 5887318 w 10678681"/>
              <a:gd name="connsiteY71" fmla="*/ 1133134 h 1342734"/>
              <a:gd name="connsiteX72" fmla="*/ 5861726 w 10678681"/>
              <a:gd name="connsiteY72" fmla="*/ 1147891 h 1342734"/>
              <a:gd name="connsiteX73" fmla="*/ 5805823 w 10678681"/>
              <a:gd name="connsiteY73" fmla="*/ 1152457 h 1342734"/>
              <a:gd name="connsiteX74" fmla="*/ 5689841 w 10678681"/>
              <a:gd name="connsiteY74" fmla="*/ 1176232 h 1342734"/>
              <a:gd name="connsiteX75" fmla="*/ 5605119 w 10678681"/>
              <a:gd name="connsiteY75" fmla="*/ 1190202 h 1342734"/>
              <a:gd name="connsiteX76" fmla="*/ 5488513 w 10678681"/>
              <a:gd name="connsiteY76" fmla="*/ 1205367 h 1342734"/>
              <a:gd name="connsiteX77" fmla="*/ 5402905 w 10678681"/>
              <a:gd name="connsiteY77" fmla="*/ 1241191 h 1342734"/>
              <a:gd name="connsiteX78" fmla="*/ 5285593 w 10678681"/>
              <a:gd name="connsiteY78" fmla="*/ 1273569 h 1342734"/>
              <a:gd name="connsiteX79" fmla="*/ 5192893 w 10678681"/>
              <a:gd name="connsiteY79" fmla="*/ 1247188 h 1342734"/>
              <a:gd name="connsiteX80" fmla="*/ 5186475 w 10678681"/>
              <a:gd name="connsiteY80" fmla="*/ 1257028 h 1342734"/>
              <a:gd name="connsiteX81" fmla="*/ 5126038 w 10678681"/>
              <a:gd name="connsiteY81" fmla="*/ 1263189 h 1342734"/>
              <a:gd name="connsiteX82" fmla="*/ 4894688 w 10678681"/>
              <a:gd name="connsiteY82" fmla="*/ 1247184 h 1342734"/>
              <a:gd name="connsiteX83" fmla="*/ 4788036 w 10678681"/>
              <a:gd name="connsiteY83" fmla="*/ 1238182 h 1342734"/>
              <a:gd name="connsiteX84" fmla="*/ 4747555 w 10678681"/>
              <a:gd name="connsiteY84" fmla="*/ 1252768 h 1342734"/>
              <a:gd name="connsiteX85" fmla="*/ 4679644 w 10678681"/>
              <a:gd name="connsiteY85" fmla="*/ 1276603 h 1342734"/>
              <a:gd name="connsiteX86" fmla="*/ 4632222 w 10678681"/>
              <a:gd name="connsiteY86" fmla="*/ 1318360 h 1342734"/>
              <a:gd name="connsiteX87" fmla="*/ 4617358 w 10678681"/>
              <a:gd name="connsiteY87" fmla="*/ 1327690 h 1342734"/>
              <a:gd name="connsiteX88" fmla="*/ 4589102 w 10678681"/>
              <a:gd name="connsiteY88" fmla="*/ 1321223 h 1342734"/>
              <a:gd name="connsiteX89" fmla="*/ 4578184 w 10678681"/>
              <a:gd name="connsiteY89" fmla="*/ 1326745 h 1342734"/>
              <a:gd name="connsiteX90" fmla="*/ 4574270 w 10678681"/>
              <a:gd name="connsiteY90" fmla="*/ 1325878 h 1342734"/>
              <a:gd name="connsiteX91" fmla="*/ 4564919 w 10678681"/>
              <a:gd name="connsiteY91" fmla="*/ 1325507 h 1342734"/>
              <a:gd name="connsiteX92" fmla="*/ 4566586 w 10678681"/>
              <a:gd name="connsiteY92" fmla="*/ 1316963 h 1342734"/>
              <a:gd name="connsiteX93" fmla="*/ 4556303 w 10678681"/>
              <a:gd name="connsiteY93" fmla="*/ 1300262 h 1342734"/>
              <a:gd name="connsiteX94" fmla="*/ 4502358 w 10678681"/>
              <a:gd name="connsiteY94" fmla="*/ 1302558 h 1342734"/>
              <a:gd name="connsiteX95" fmla="*/ 4498919 w 10678681"/>
              <a:gd name="connsiteY95" fmla="*/ 1312115 h 1342734"/>
              <a:gd name="connsiteX96" fmla="*/ 4492075 w 10678681"/>
              <a:gd name="connsiteY96" fmla="*/ 1313357 h 1342734"/>
              <a:gd name="connsiteX97" fmla="*/ 4487466 w 10678681"/>
              <a:gd name="connsiteY97" fmla="*/ 1304102 h 1342734"/>
              <a:gd name="connsiteX98" fmla="*/ 4398292 w 10678681"/>
              <a:gd name="connsiteY98" fmla="*/ 1278410 h 1342734"/>
              <a:gd name="connsiteX99" fmla="*/ 4306088 w 10678681"/>
              <a:gd name="connsiteY99" fmla="*/ 1282512 h 1342734"/>
              <a:gd name="connsiteX100" fmla="*/ 4188995 w 10678681"/>
              <a:gd name="connsiteY100" fmla="*/ 1296718 h 1342734"/>
              <a:gd name="connsiteX101" fmla="*/ 4136582 w 10678681"/>
              <a:gd name="connsiteY101" fmla="*/ 1287687 h 1342734"/>
              <a:gd name="connsiteX102" fmla="*/ 4064614 w 10678681"/>
              <a:gd name="connsiteY102" fmla="*/ 1296118 h 1342734"/>
              <a:gd name="connsiteX103" fmla="*/ 3900948 w 10678681"/>
              <a:gd name="connsiteY103" fmla="*/ 1322156 h 1342734"/>
              <a:gd name="connsiteX104" fmla="*/ 3787890 w 10678681"/>
              <a:gd name="connsiteY104" fmla="*/ 1322164 h 1342734"/>
              <a:gd name="connsiteX105" fmla="*/ 3745993 w 10678681"/>
              <a:gd name="connsiteY105" fmla="*/ 1342630 h 1342734"/>
              <a:gd name="connsiteX106" fmla="*/ 3675785 w 10678681"/>
              <a:gd name="connsiteY106" fmla="*/ 1326802 h 1342734"/>
              <a:gd name="connsiteX107" fmla="*/ 3623856 w 10678681"/>
              <a:gd name="connsiteY107" fmla="*/ 1290804 h 1342734"/>
              <a:gd name="connsiteX108" fmla="*/ 3564933 w 10678681"/>
              <a:gd name="connsiteY108" fmla="*/ 1287147 h 1342734"/>
              <a:gd name="connsiteX109" fmla="*/ 3550537 w 10678681"/>
              <a:gd name="connsiteY109" fmla="*/ 1317552 h 1342734"/>
              <a:gd name="connsiteX110" fmla="*/ 3487736 w 10678681"/>
              <a:gd name="connsiteY110" fmla="*/ 1303493 h 1342734"/>
              <a:gd name="connsiteX111" fmla="*/ 3392548 w 10678681"/>
              <a:gd name="connsiteY111" fmla="*/ 1278741 h 1342734"/>
              <a:gd name="connsiteX112" fmla="*/ 3337466 w 10678681"/>
              <a:gd name="connsiteY112" fmla="*/ 1272537 h 1342734"/>
              <a:gd name="connsiteX113" fmla="*/ 3175981 w 10678681"/>
              <a:gd name="connsiteY113" fmla="*/ 1208973 h 1342734"/>
              <a:gd name="connsiteX114" fmla="*/ 3036856 w 10678681"/>
              <a:gd name="connsiteY114" fmla="*/ 1214383 h 1342734"/>
              <a:gd name="connsiteX115" fmla="*/ 2824973 w 10678681"/>
              <a:gd name="connsiteY115" fmla="*/ 1134864 h 1342734"/>
              <a:gd name="connsiteX116" fmla="*/ 2804398 w 10678681"/>
              <a:gd name="connsiteY116" fmla="*/ 1125556 h 1342734"/>
              <a:gd name="connsiteX117" fmla="*/ 2736109 w 10678681"/>
              <a:gd name="connsiteY117" fmla="*/ 1137717 h 1342734"/>
              <a:gd name="connsiteX118" fmla="*/ 2659096 w 10678681"/>
              <a:gd name="connsiteY118" fmla="*/ 1150294 h 1342734"/>
              <a:gd name="connsiteX119" fmla="*/ 2567088 w 10678681"/>
              <a:gd name="connsiteY119" fmla="*/ 1181781 h 1342734"/>
              <a:gd name="connsiteX120" fmla="*/ 2454501 w 10678681"/>
              <a:gd name="connsiteY120" fmla="*/ 1155455 h 1342734"/>
              <a:gd name="connsiteX121" fmla="*/ 2385161 w 10678681"/>
              <a:gd name="connsiteY121" fmla="*/ 1161312 h 1342734"/>
              <a:gd name="connsiteX122" fmla="*/ 2273361 w 10678681"/>
              <a:gd name="connsiteY122" fmla="*/ 1134090 h 1342734"/>
              <a:gd name="connsiteX123" fmla="*/ 2132003 w 10678681"/>
              <a:gd name="connsiteY123" fmla="*/ 1139225 h 1342734"/>
              <a:gd name="connsiteX124" fmla="*/ 2041224 w 10678681"/>
              <a:gd name="connsiteY124" fmla="*/ 1147536 h 1342734"/>
              <a:gd name="connsiteX125" fmla="*/ 2010157 w 10678681"/>
              <a:gd name="connsiteY125" fmla="*/ 1152767 h 1342734"/>
              <a:gd name="connsiteX126" fmla="*/ 1859213 w 10678681"/>
              <a:gd name="connsiteY126" fmla="*/ 1199540 h 1342734"/>
              <a:gd name="connsiteX127" fmla="*/ 1735877 w 10678681"/>
              <a:gd name="connsiteY127" fmla="*/ 1246527 h 1342734"/>
              <a:gd name="connsiteX128" fmla="*/ 1705069 w 10678681"/>
              <a:gd name="connsiteY128" fmla="*/ 1251989 h 1342734"/>
              <a:gd name="connsiteX129" fmla="*/ 1307888 w 10678681"/>
              <a:gd name="connsiteY129" fmla="*/ 1283156 h 1342734"/>
              <a:gd name="connsiteX130" fmla="*/ 1220734 w 10678681"/>
              <a:gd name="connsiteY130" fmla="*/ 1257811 h 1342734"/>
              <a:gd name="connsiteX131" fmla="*/ 1021737 w 10678681"/>
              <a:gd name="connsiteY131" fmla="*/ 1238739 h 1342734"/>
              <a:gd name="connsiteX132" fmla="*/ 959820 w 10678681"/>
              <a:gd name="connsiteY132" fmla="*/ 1275863 h 1342734"/>
              <a:gd name="connsiteX133" fmla="*/ 929137 w 10678681"/>
              <a:gd name="connsiteY133" fmla="*/ 1273957 h 1342734"/>
              <a:gd name="connsiteX134" fmla="*/ 878849 w 10678681"/>
              <a:gd name="connsiteY134" fmla="*/ 1266740 h 1342734"/>
              <a:gd name="connsiteX135" fmla="*/ 800667 w 10678681"/>
              <a:gd name="connsiteY135" fmla="*/ 1282041 h 1342734"/>
              <a:gd name="connsiteX136" fmla="*/ 644906 w 10678681"/>
              <a:gd name="connsiteY136" fmla="*/ 1273685 h 1342734"/>
              <a:gd name="connsiteX137" fmla="*/ 379869 w 10678681"/>
              <a:gd name="connsiteY137" fmla="*/ 1339165 h 1342734"/>
              <a:gd name="connsiteX138" fmla="*/ 137696 w 10678681"/>
              <a:gd name="connsiteY138" fmla="*/ 1319217 h 1342734"/>
              <a:gd name="connsiteX139" fmla="*/ 54250 w 10678681"/>
              <a:gd name="connsiteY139" fmla="*/ 1315838 h 1342734"/>
              <a:gd name="connsiteX140" fmla="*/ 28042 w 10678681"/>
              <a:gd name="connsiteY140" fmla="*/ 1297822 h 1342734"/>
              <a:gd name="connsiteX141" fmla="*/ 0 w 10678681"/>
              <a:gd name="connsiteY141" fmla="*/ 1294612 h 1342734"/>
              <a:gd name="connsiteX142" fmla="*/ 0 w 10678681"/>
              <a:gd name="connsiteY142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344233 w 10678681"/>
              <a:gd name="connsiteY30" fmla="*/ 610922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54478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8 w 10678681"/>
              <a:gd name="connsiteY15" fmla="*/ 27746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74270 w 10678681"/>
              <a:gd name="connsiteY89" fmla="*/ 1325878 h 1342734"/>
              <a:gd name="connsiteX90" fmla="*/ 4564919 w 10678681"/>
              <a:gd name="connsiteY90" fmla="*/ 1325507 h 1342734"/>
              <a:gd name="connsiteX91" fmla="*/ 4566586 w 10678681"/>
              <a:gd name="connsiteY91" fmla="*/ 1316963 h 1342734"/>
              <a:gd name="connsiteX92" fmla="*/ 4556303 w 10678681"/>
              <a:gd name="connsiteY92" fmla="*/ 1300262 h 1342734"/>
              <a:gd name="connsiteX93" fmla="*/ 4502358 w 10678681"/>
              <a:gd name="connsiteY93" fmla="*/ 1302558 h 1342734"/>
              <a:gd name="connsiteX94" fmla="*/ 4498919 w 10678681"/>
              <a:gd name="connsiteY94" fmla="*/ 1312115 h 1342734"/>
              <a:gd name="connsiteX95" fmla="*/ 4492075 w 10678681"/>
              <a:gd name="connsiteY95" fmla="*/ 1313357 h 1342734"/>
              <a:gd name="connsiteX96" fmla="*/ 4487466 w 10678681"/>
              <a:gd name="connsiteY96" fmla="*/ 1304102 h 1342734"/>
              <a:gd name="connsiteX97" fmla="*/ 4398292 w 10678681"/>
              <a:gd name="connsiteY97" fmla="*/ 1278410 h 1342734"/>
              <a:gd name="connsiteX98" fmla="*/ 4306088 w 10678681"/>
              <a:gd name="connsiteY98" fmla="*/ 1282512 h 1342734"/>
              <a:gd name="connsiteX99" fmla="*/ 4188995 w 10678681"/>
              <a:gd name="connsiteY99" fmla="*/ 1296718 h 1342734"/>
              <a:gd name="connsiteX100" fmla="*/ 4136582 w 10678681"/>
              <a:gd name="connsiteY100" fmla="*/ 1287687 h 1342734"/>
              <a:gd name="connsiteX101" fmla="*/ 4064614 w 10678681"/>
              <a:gd name="connsiteY101" fmla="*/ 1296118 h 1342734"/>
              <a:gd name="connsiteX102" fmla="*/ 3900948 w 10678681"/>
              <a:gd name="connsiteY102" fmla="*/ 1322156 h 1342734"/>
              <a:gd name="connsiteX103" fmla="*/ 3787890 w 10678681"/>
              <a:gd name="connsiteY103" fmla="*/ 1322164 h 1342734"/>
              <a:gd name="connsiteX104" fmla="*/ 3745993 w 10678681"/>
              <a:gd name="connsiteY104" fmla="*/ 1342630 h 1342734"/>
              <a:gd name="connsiteX105" fmla="*/ 3675785 w 10678681"/>
              <a:gd name="connsiteY105" fmla="*/ 1326802 h 1342734"/>
              <a:gd name="connsiteX106" fmla="*/ 3623856 w 10678681"/>
              <a:gd name="connsiteY106" fmla="*/ 1290804 h 1342734"/>
              <a:gd name="connsiteX107" fmla="*/ 3564933 w 10678681"/>
              <a:gd name="connsiteY107" fmla="*/ 1287147 h 1342734"/>
              <a:gd name="connsiteX108" fmla="*/ 3550537 w 10678681"/>
              <a:gd name="connsiteY108" fmla="*/ 1317552 h 1342734"/>
              <a:gd name="connsiteX109" fmla="*/ 3487736 w 10678681"/>
              <a:gd name="connsiteY109" fmla="*/ 1303493 h 1342734"/>
              <a:gd name="connsiteX110" fmla="*/ 3392548 w 10678681"/>
              <a:gd name="connsiteY110" fmla="*/ 1278741 h 1342734"/>
              <a:gd name="connsiteX111" fmla="*/ 3337466 w 10678681"/>
              <a:gd name="connsiteY111" fmla="*/ 1272537 h 1342734"/>
              <a:gd name="connsiteX112" fmla="*/ 3175981 w 10678681"/>
              <a:gd name="connsiteY112" fmla="*/ 1208973 h 1342734"/>
              <a:gd name="connsiteX113" fmla="*/ 3036856 w 10678681"/>
              <a:gd name="connsiteY113" fmla="*/ 1214383 h 1342734"/>
              <a:gd name="connsiteX114" fmla="*/ 2824973 w 10678681"/>
              <a:gd name="connsiteY114" fmla="*/ 1134864 h 1342734"/>
              <a:gd name="connsiteX115" fmla="*/ 2804398 w 10678681"/>
              <a:gd name="connsiteY115" fmla="*/ 1125556 h 1342734"/>
              <a:gd name="connsiteX116" fmla="*/ 2736109 w 10678681"/>
              <a:gd name="connsiteY116" fmla="*/ 1137717 h 1342734"/>
              <a:gd name="connsiteX117" fmla="*/ 2659096 w 10678681"/>
              <a:gd name="connsiteY117" fmla="*/ 1150294 h 1342734"/>
              <a:gd name="connsiteX118" fmla="*/ 2567088 w 10678681"/>
              <a:gd name="connsiteY118" fmla="*/ 1181781 h 1342734"/>
              <a:gd name="connsiteX119" fmla="*/ 2454501 w 10678681"/>
              <a:gd name="connsiteY119" fmla="*/ 1155455 h 1342734"/>
              <a:gd name="connsiteX120" fmla="*/ 2385161 w 10678681"/>
              <a:gd name="connsiteY120" fmla="*/ 1161312 h 1342734"/>
              <a:gd name="connsiteX121" fmla="*/ 2273361 w 10678681"/>
              <a:gd name="connsiteY121" fmla="*/ 1134090 h 1342734"/>
              <a:gd name="connsiteX122" fmla="*/ 2132003 w 10678681"/>
              <a:gd name="connsiteY122" fmla="*/ 1139225 h 1342734"/>
              <a:gd name="connsiteX123" fmla="*/ 2041224 w 10678681"/>
              <a:gd name="connsiteY123" fmla="*/ 1147536 h 1342734"/>
              <a:gd name="connsiteX124" fmla="*/ 2010157 w 10678681"/>
              <a:gd name="connsiteY124" fmla="*/ 1152767 h 1342734"/>
              <a:gd name="connsiteX125" fmla="*/ 1859213 w 10678681"/>
              <a:gd name="connsiteY125" fmla="*/ 1199540 h 1342734"/>
              <a:gd name="connsiteX126" fmla="*/ 1735877 w 10678681"/>
              <a:gd name="connsiteY126" fmla="*/ 1246527 h 1342734"/>
              <a:gd name="connsiteX127" fmla="*/ 1705069 w 10678681"/>
              <a:gd name="connsiteY127" fmla="*/ 1251989 h 1342734"/>
              <a:gd name="connsiteX128" fmla="*/ 1307888 w 10678681"/>
              <a:gd name="connsiteY128" fmla="*/ 1283156 h 1342734"/>
              <a:gd name="connsiteX129" fmla="*/ 1220734 w 10678681"/>
              <a:gd name="connsiteY129" fmla="*/ 1257811 h 1342734"/>
              <a:gd name="connsiteX130" fmla="*/ 1021737 w 10678681"/>
              <a:gd name="connsiteY130" fmla="*/ 1238739 h 1342734"/>
              <a:gd name="connsiteX131" fmla="*/ 959820 w 10678681"/>
              <a:gd name="connsiteY131" fmla="*/ 1275863 h 1342734"/>
              <a:gd name="connsiteX132" fmla="*/ 929137 w 10678681"/>
              <a:gd name="connsiteY132" fmla="*/ 1273957 h 1342734"/>
              <a:gd name="connsiteX133" fmla="*/ 878849 w 10678681"/>
              <a:gd name="connsiteY133" fmla="*/ 1266740 h 1342734"/>
              <a:gd name="connsiteX134" fmla="*/ 800667 w 10678681"/>
              <a:gd name="connsiteY134" fmla="*/ 1282041 h 1342734"/>
              <a:gd name="connsiteX135" fmla="*/ 644906 w 10678681"/>
              <a:gd name="connsiteY135" fmla="*/ 1273685 h 1342734"/>
              <a:gd name="connsiteX136" fmla="*/ 379869 w 10678681"/>
              <a:gd name="connsiteY136" fmla="*/ 1339165 h 1342734"/>
              <a:gd name="connsiteX137" fmla="*/ 137696 w 10678681"/>
              <a:gd name="connsiteY137" fmla="*/ 1319217 h 1342734"/>
              <a:gd name="connsiteX138" fmla="*/ 54250 w 10678681"/>
              <a:gd name="connsiteY138" fmla="*/ 1315838 h 1342734"/>
              <a:gd name="connsiteX139" fmla="*/ 28042 w 10678681"/>
              <a:gd name="connsiteY139" fmla="*/ 1297822 h 1342734"/>
              <a:gd name="connsiteX140" fmla="*/ 0 w 10678681"/>
              <a:gd name="connsiteY140" fmla="*/ 1294612 h 1342734"/>
              <a:gd name="connsiteX141" fmla="*/ 0 w 10678681"/>
              <a:gd name="connsiteY141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89102 w 10678681"/>
              <a:gd name="connsiteY87" fmla="*/ 1321223 h 1342734"/>
              <a:gd name="connsiteX88" fmla="*/ 4578184 w 10678681"/>
              <a:gd name="connsiteY88" fmla="*/ 1326745 h 1342734"/>
              <a:gd name="connsiteX89" fmla="*/ 4564919 w 10678681"/>
              <a:gd name="connsiteY89" fmla="*/ 1325507 h 1342734"/>
              <a:gd name="connsiteX90" fmla="*/ 4566586 w 10678681"/>
              <a:gd name="connsiteY90" fmla="*/ 1316963 h 1342734"/>
              <a:gd name="connsiteX91" fmla="*/ 4556303 w 10678681"/>
              <a:gd name="connsiteY91" fmla="*/ 1300262 h 1342734"/>
              <a:gd name="connsiteX92" fmla="*/ 4502358 w 10678681"/>
              <a:gd name="connsiteY92" fmla="*/ 1302558 h 1342734"/>
              <a:gd name="connsiteX93" fmla="*/ 4498919 w 10678681"/>
              <a:gd name="connsiteY93" fmla="*/ 1312115 h 1342734"/>
              <a:gd name="connsiteX94" fmla="*/ 4492075 w 10678681"/>
              <a:gd name="connsiteY94" fmla="*/ 1313357 h 1342734"/>
              <a:gd name="connsiteX95" fmla="*/ 4487466 w 10678681"/>
              <a:gd name="connsiteY95" fmla="*/ 1304102 h 1342734"/>
              <a:gd name="connsiteX96" fmla="*/ 4398292 w 10678681"/>
              <a:gd name="connsiteY96" fmla="*/ 1278410 h 1342734"/>
              <a:gd name="connsiteX97" fmla="*/ 4306088 w 10678681"/>
              <a:gd name="connsiteY97" fmla="*/ 1282512 h 1342734"/>
              <a:gd name="connsiteX98" fmla="*/ 4188995 w 10678681"/>
              <a:gd name="connsiteY98" fmla="*/ 1296718 h 1342734"/>
              <a:gd name="connsiteX99" fmla="*/ 4136582 w 10678681"/>
              <a:gd name="connsiteY99" fmla="*/ 1287687 h 1342734"/>
              <a:gd name="connsiteX100" fmla="*/ 4064614 w 10678681"/>
              <a:gd name="connsiteY100" fmla="*/ 1296118 h 1342734"/>
              <a:gd name="connsiteX101" fmla="*/ 3900948 w 10678681"/>
              <a:gd name="connsiteY101" fmla="*/ 1322156 h 1342734"/>
              <a:gd name="connsiteX102" fmla="*/ 3787890 w 10678681"/>
              <a:gd name="connsiteY102" fmla="*/ 1322164 h 1342734"/>
              <a:gd name="connsiteX103" fmla="*/ 3745993 w 10678681"/>
              <a:gd name="connsiteY103" fmla="*/ 1342630 h 1342734"/>
              <a:gd name="connsiteX104" fmla="*/ 3675785 w 10678681"/>
              <a:gd name="connsiteY104" fmla="*/ 1326802 h 1342734"/>
              <a:gd name="connsiteX105" fmla="*/ 3623856 w 10678681"/>
              <a:gd name="connsiteY105" fmla="*/ 1290804 h 1342734"/>
              <a:gd name="connsiteX106" fmla="*/ 3564933 w 10678681"/>
              <a:gd name="connsiteY106" fmla="*/ 1287147 h 1342734"/>
              <a:gd name="connsiteX107" fmla="*/ 3550537 w 10678681"/>
              <a:gd name="connsiteY107" fmla="*/ 1317552 h 1342734"/>
              <a:gd name="connsiteX108" fmla="*/ 3487736 w 10678681"/>
              <a:gd name="connsiteY108" fmla="*/ 1303493 h 1342734"/>
              <a:gd name="connsiteX109" fmla="*/ 3392548 w 10678681"/>
              <a:gd name="connsiteY109" fmla="*/ 1278741 h 1342734"/>
              <a:gd name="connsiteX110" fmla="*/ 3337466 w 10678681"/>
              <a:gd name="connsiteY110" fmla="*/ 1272537 h 1342734"/>
              <a:gd name="connsiteX111" fmla="*/ 3175981 w 10678681"/>
              <a:gd name="connsiteY111" fmla="*/ 1208973 h 1342734"/>
              <a:gd name="connsiteX112" fmla="*/ 3036856 w 10678681"/>
              <a:gd name="connsiteY112" fmla="*/ 1214383 h 1342734"/>
              <a:gd name="connsiteX113" fmla="*/ 2824973 w 10678681"/>
              <a:gd name="connsiteY113" fmla="*/ 1134864 h 1342734"/>
              <a:gd name="connsiteX114" fmla="*/ 2804398 w 10678681"/>
              <a:gd name="connsiteY114" fmla="*/ 1125556 h 1342734"/>
              <a:gd name="connsiteX115" fmla="*/ 2736109 w 10678681"/>
              <a:gd name="connsiteY115" fmla="*/ 1137717 h 1342734"/>
              <a:gd name="connsiteX116" fmla="*/ 2659096 w 10678681"/>
              <a:gd name="connsiteY116" fmla="*/ 1150294 h 1342734"/>
              <a:gd name="connsiteX117" fmla="*/ 2567088 w 10678681"/>
              <a:gd name="connsiteY117" fmla="*/ 1181781 h 1342734"/>
              <a:gd name="connsiteX118" fmla="*/ 2454501 w 10678681"/>
              <a:gd name="connsiteY118" fmla="*/ 1155455 h 1342734"/>
              <a:gd name="connsiteX119" fmla="*/ 2385161 w 10678681"/>
              <a:gd name="connsiteY119" fmla="*/ 1161312 h 1342734"/>
              <a:gd name="connsiteX120" fmla="*/ 2273361 w 10678681"/>
              <a:gd name="connsiteY120" fmla="*/ 1134090 h 1342734"/>
              <a:gd name="connsiteX121" fmla="*/ 2132003 w 10678681"/>
              <a:gd name="connsiteY121" fmla="*/ 1139225 h 1342734"/>
              <a:gd name="connsiteX122" fmla="*/ 2041224 w 10678681"/>
              <a:gd name="connsiteY122" fmla="*/ 1147536 h 1342734"/>
              <a:gd name="connsiteX123" fmla="*/ 2010157 w 10678681"/>
              <a:gd name="connsiteY123" fmla="*/ 1152767 h 1342734"/>
              <a:gd name="connsiteX124" fmla="*/ 1859213 w 10678681"/>
              <a:gd name="connsiteY124" fmla="*/ 1199540 h 1342734"/>
              <a:gd name="connsiteX125" fmla="*/ 1735877 w 10678681"/>
              <a:gd name="connsiteY125" fmla="*/ 1246527 h 1342734"/>
              <a:gd name="connsiteX126" fmla="*/ 1705069 w 10678681"/>
              <a:gd name="connsiteY126" fmla="*/ 1251989 h 1342734"/>
              <a:gd name="connsiteX127" fmla="*/ 1307888 w 10678681"/>
              <a:gd name="connsiteY127" fmla="*/ 1283156 h 1342734"/>
              <a:gd name="connsiteX128" fmla="*/ 1220734 w 10678681"/>
              <a:gd name="connsiteY128" fmla="*/ 1257811 h 1342734"/>
              <a:gd name="connsiteX129" fmla="*/ 1021737 w 10678681"/>
              <a:gd name="connsiteY129" fmla="*/ 1238739 h 1342734"/>
              <a:gd name="connsiteX130" fmla="*/ 959820 w 10678681"/>
              <a:gd name="connsiteY130" fmla="*/ 1275863 h 1342734"/>
              <a:gd name="connsiteX131" fmla="*/ 929137 w 10678681"/>
              <a:gd name="connsiteY131" fmla="*/ 1273957 h 1342734"/>
              <a:gd name="connsiteX132" fmla="*/ 878849 w 10678681"/>
              <a:gd name="connsiteY132" fmla="*/ 1266740 h 1342734"/>
              <a:gd name="connsiteX133" fmla="*/ 800667 w 10678681"/>
              <a:gd name="connsiteY133" fmla="*/ 1282041 h 1342734"/>
              <a:gd name="connsiteX134" fmla="*/ 644906 w 10678681"/>
              <a:gd name="connsiteY134" fmla="*/ 1273685 h 1342734"/>
              <a:gd name="connsiteX135" fmla="*/ 379869 w 10678681"/>
              <a:gd name="connsiteY135" fmla="*/ 1339165 h 1342734"/>
              <a:gd name="connsiteX136" fmla="*/ 137696 w 10678681"/>
              <a:gd name="connsiteY136" fmla="*/ 1319217 h 1342734"/>
              <a:gd name="connsiteX137" fmla="*/ 54250 w 10678681"/>
              <a:gd name="connsiteY137" fmla="*/ 1315838 h 1342734"/>
              <a:gd name="connsiteX138" fmla="*/ 28042 w 10678681"/>
              <a:gd name="connsiteY138" fmla="*/ 1297822 h 1342734"/>
              <a:gd name="connsiteX139" fmla="*/ 0 w 10678681"/>
              <a:gd name="connsiteY139" fmla="*/ 1294612 h 1342734"/>
              <a:gd name="connsiteX140" fmla="*/ 0 w 10678681"/>
              <a:gd name="connsiteY140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617358 w 10678681"/>
              <a:gd name="connsiteY86" fmla="*/ 1327690 h 1342734"/>
              <a:gd name="connsiteX87" fmla="*/ 4578184 w 10678681"/>
              <a:gd name="connsiteY87" fmla="*/ 1326745 h 1342734"/>
              <a:gd name="connsiteX88" fmla="*/ 4564919 w 10678681"/>
              <a:gd name="connsiteY88" fmla="*/ 1325507 h 1342734"/>
              <a:gd name="connsiteX89" fmla="*/ 4566586 w 10678681"/>
              <a:gd name="connsiteY89" fmla="*/ 1316963 h 1342734"/>
              <a:gd name="connsiteX90" fmla="*/ 4556303 w 10678681"/>
              <a:gd name="connsiteY90" fmla="*/ 1300262 h 1342734"/>
              <a:gd name="connsiteX91" fmla="*/ 4502358 w 10678681"/>
              <a:gd name="connsiteY91" fmla="*/ 1302558 h 1342734"/>
              <a:gd name="connsiteX92" fmla="*/ 4498919 w 10678681"/>
              <a:gd name="connsiteY92" fmla="*/ 1312115 h 1342734"/>
              <a:gd name="connsiteX93" fmla="*/ 4492075 w 10678681"/>
              <a:gd name="connsiteY93" fmla="*/ 1313357 h 1342734"/>
              <a:gd name="connsiteX94" fmla="*/ 4487466 w 10678681"/>
              <a:gd name="connsiteY94" fmla="*/ 1304102 h 1342734"/>
              <a:gd name="connsiteX95" fmla="*/ 4398292 w 10678681"/>
              <a:gd name="connsiteY95" fmla="*/ 1278410 h 1342734"/>
              <a:gd name="connsiteX96" fmla="*/ 4306088 w 10678681"/>
              <a:gd name="connsiteY96" fmla="*/ 1282512 h 1342734"/>
              <a:gd name="connsiteX97" fmla="*/ 4188995 w 10678681"/>
              <a:gd name="connsiteY97" fmla="*/ 1296718 h 1342734"/>
              <a:gd name="connsiteX98" fmla="*/ 4136582 w 10678681"/>
              <a:gd name="connsiteY98" fmla="*/ 1287687 h 1342734"/>
              <a:gd name="connsiteX99" fmla="*/ 4064614 w 10678681"/>
              <a:gd name="connsiteY99" fmla="*/ 1296118 h 1342734"/>
              <a:gd name="connsiteX100" fmla="*/ 3900948 w 10678681"/>
              <a:gd name="connsiteY100" fmla="*/ 1322156 h 1342734"/>
              <a:gd name="connsiteX101" fmla="*/ 3787890 w 10678681"/>
              <a:gd name="connsiteY101" fmla="*/ 1322164 h 1342734"/>
              <a:gd name="connsiteX102" fmla="*/ 3745993 w 10678681"/>
              <a:gd name="connsiteY102" fmla="*/ 1342630 h 1342734"/>
              <a:gd name="connsiteX103" fmla="*/ 3675785 w 10678681"/>
              <a:gd name="connsiteY103" fmla="*/ 1326802 h 1342734"/>
              <a:gd name="connsiteX104" fmla="*/ 3623856 w 10678681"/>
              <a:gd name="connsiteY104" fmla="*/ 1290804 h 1342734"/>
              <a:gd name="connsiteX105" fmla="*/ 3564933 w 10678681"/>
              <a:gd name="connsiteY105" fmla="*/ 1287147 h 1342734"/>
              <a:gd name="connsiteX106" fmla="*/ 3550537 w 10678681"/>
              <a:gd name="connsiteY106" fmla="*/ 1317552 h 1342734"/>
              <a:gd name="connsiteX107" fmla="*/ 3487736 w 10678681"/>
              <a:gd name="connsiteY107" fmla="*/ 1303493 h 1342734"/>
              <a:gd name="connsiteX108" fmla="*/ 3392548 w 10678681"/>
              <a:gd name="connsiteY108" fmla="*/ 1278741 h 1342734"/>
              <a:gd name="connsiteX109" fmla="*/ 3337466 w 10678681"/>
              <a:gd name="connsiteY109" fmla="*/ 1272537 h 1342734"/>
              <a:gd name="connsiteX110" fmla="*/ 3175981 w 10678681"/>
              <a:gd name="connsiteY110" fmla="*/ 1208973 h 1342734"/>
              <a:gd name="connsiteX111" fmla="*/ 3036856 w 10678681"/>
              <a:gd name="connsiteY111" fmla="*/ 1214383 h 1342734"/>
              <a:gd name="connsiteX112" fmla="*/ 2824973 w 10678681"/>
              <a:gd name="connsiteY112" fmla="*/ 1134864 h 1342734"/>
              <a:gd name="connsiteX113" fmla="*/ 2804398 w 10678681"/>
              <a:gd name="connsiteY113" fmla="*/ 1125556 h 1342734"/>
              <a:gd name="connsiteX114" fmla="*/ 2736109 w 10678681"/>
              <a:gd name="connsiteY114" fmla="*/ 1137717 h 1342734"/>
              <a:gd name="connsiteX115" fmla="*/ 2659096 w 10678681"/>
              <a:gd name="connsiteY115" fmla="*/ 1150294 h 1342734"/>
              <a:gd name="connsiteX116" fmla="*/ 2567088 w 10678681"/>
              <a:gd name="connsiteY116" fmla="*/ 1181781 h 1342734"/>
              <a:gd name="connsiteX117" fmla="*/ 2454501 w 10678681"/>
              <a:gd name="connsiteY117" fmla="*/ 1155455 h 1342734"/>
              <a:gd name="connsiteX118" fmla="*/ 2385161 w 10678681"/>
              <a:gd name="connsiteY118" fmla="*/ 1161312 h 1342734"/>
              <a:gd name="connsiteX119" fmla="*/ 2273361 w 10678681"/>
              <a:gd name="connsiteY119" fmla="*/ 1134090 h 1342734"/>
              <a:gd name="connsiteX120" fmla="*/ 2132003 w 10678681"/>
              <a:gd name="connsiteY120" fmla="*/ 1139225 h 1342734"/>
              <a:gd name="connsiteX121" fmla="*/ 2041224 w 10678681"/>
              <a:gd name="connsiteY121" fmla="*/ 1147536 h 1342734"/>
              <a:gd name="connsiteX122" fmla="*/ 2010157 w 10678681"/>
              <a:gd name="connsiteY122" fmla="*/ 1152767 h 1342734"/>
              <a:gd name="connsiteX123" fmla="*/ 1859213 w 10678681"/>
              <a:gd name="connsiteY123" fmla="*/ 1199540 h 1342734"/>
              <a:gd name="connsiteX124" fmla="*/ 1735877 w 10678681"/>
              <a:gd name="connsiteY124" fmla="*/ 1246527 h 1342734"/>
              <a:gd name="connsiteX125" fmla="*/ 1705069 w 10678681"/>
              <a:gd name="connsiteY125" fmla="*/ 1251989 h 1342734"/>
              <a:gd name="connsiteX126" fmla="*/ 1307888 w 10678681"/>
              <a:gd name="connsiteY126" fmla="*/ 1283156 h 1342734"/>
              <a:gd name="connsiteX127" fmla="*/ 1220734 w 10678681"/>
              <a:gd name="connsiteY127" fmla="*/ 1257811 h 1342734"/>
              <a:gd name="connsiteX128" fmla="*/ 1021737 w 10678681"/>
              <a:gd name="connsiteY128" fmla="*/ 1238739 h 1342734"/>
              <a:gd name="connsiteX129" fmla="*/ 959820 w 10678681"/>
              <a:gd name="connsiteY129" fmla="*/ 1275863 h 1342734"/>
              <a:gd name="connsiteX130" fmla="*/ 929137 w 10678681"/>
              <a:gd name="connsiteY130" fmla="*/ 1273957 h 1342734"/>
              <a:gd name="connsiteX131" fmla="*/ 878849 w 10678681"/>
              <a:gd name="connsiteY131" fmla="*/ 1266740 h 1342734"/>
              <a:gd name="connsiteX132" fmla="*/ 800667 w 10678681"/>
              <a:gd name="connsiteY132" fmla="*/ 1282041 h 1342734"/>
              <a:gd name="connsiteX133" fmla="*/ 644906 w 10678681"/>
              <a:gd name="connsiteY133" fmla="*/ 1273685 h 1342734"/>
              <a:gd name="connsiteX134" fmla="*/ 379869 w 10678681"/>
              <a:gd name="connsiteY134" fmla="*/ 1339165 h 1342734"/>
              <a:gd name="connsiteX135" fmla="*/ 137696 w 10678681"/>
              <a:gd name="connsiteY135" fmla="*/ 1319217 h 1342734"/>
              <a:gd name="connsiteX136" fmla="*/ 54250 w 10678681"/>
              <a:gd name="connsiteY136" fmla="*/ 1315838 h 1342734"/>
              <a:gd name="connsiteX137" fmla="*/ 28042 w 10678681"/>
              <a:gd name="connsiteY137" fmla="*/ 1297822 h 1342734"/>
              <a:gd name="connsiteX138" fmla="*/ 0 w 10678681"/>
              <a:gd name="connsiteY138" fmla="*/ 1294612 h 1342734"/>
              <a:gd name="connsiteX139" fmla="*/ 0 w 10678681"/>
              <a:gd name="connsiteY139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32222 w 10678681"/>
              <a:gd name="connsiteY85" fmla="*/ 1318360 h 1342734"/>
              <a:gd name="connsiteX86" fmla="*/ 4578184 w 10678681"/>
              <a:gd name="connsiteY86" fmla="*/ 1326745 h 1342734"/>
              <a:gd name="connsiteX87" fmla="*/ 4564919 w 10678681"/>
              <a:gd name="connsiteY87" fmla="*/ 1325507 h 1342734"/>
              <a:gd name="connsiteX88" fmla="*/ 4566586 w 10678681"/>
              <a:gd name="connsiteY88" fmla="*/ 1316963 h 1342734"/>
              <a:gd name="connsiteX89" fmla="*/ 4556303 w 10678681"/>
              <a:gd name="connsiteY89" fmla="*/ 1300262 h 1342734"/>
              <a:gd name="connsiteX90" fmla="*/ 4502358 w 10678681"/>
              <a:gd name="connsiteY90" fmla="*/ 1302558 h 1342734"/>
              <a:gd name="connsiteX91" fmla="*/ 4498919 w 10678681"/>
              <a:gd name="connsiteY91" fmla="*/ 1312115 h 1342734"/>
              <a:gd name="connsiteX92" fmla="*/ 4492075 w 10678681"/>
              <a:gd name="connsiteY92" fmla="*/ 1313357 h 1342734"/>
              <a:gd name="connsiteX93" fmla="*/ 4487466 w 10678681"/>
              <a:gd name="connsiteY93" fmla="*/ 1304102 h 1342734"/>
              <a:gd name="connsiteX94" fmla="*/ 4398292 w 10678681"/>
              <a:gd name="connsiteY94" fmla="*/ 1278410 h 1342734"/>
              <a:gd name="connsiteX95" fmla="*/ 4306088 w 10678681"/>
              <a:gd name="connsiteY95" fmla="*/ 1282512 h 1342734"/>
              <a:gd name="connsiteX96" fmla="*/ 4188995 w 10678681"/>
              <a:gd name="connsiteY96" fmla="*/ 1296718 h 1342734"/>
              <a:gd name="connsiteX97" fmla="*/ 4136582 w 10678681"/>
              <a:gd name="connsiteY97" fmla="*/ 1287687 h 1342734"/>
              <a:gd name="connsiteX98" fmla="*/ 4064614 w 10678681"/>
              <a:gd name="connsiteY98" fmla="*/ 1296118 h 1342734"/>
              <a:gd name="connsiteX99" fmla="*/ 3900948 w 10678681"/>
              <a:gd name="connsiteY99" fmla="*/ 1322156 h 1342734"/>
              <a:gd name="connsiteX100" fmla="*/ 3787890 w 10678681"/>
              <a:gd name="connsiteY100" fmla="*/ 1322164 h 1342734"/>
              <a:gd name="connsiteX101" fmla="*/ 3745993 w 10678681"/>
              <a:gd name="connsiteY101" fmla="*/ 1342630 h 1342734"/>
              <a:gd name="connsiteX102" fmla="*/ 3675785 w 10678681"/>
              <a:gd name="connsiteY102" fmla="*/ 1326802 h 1342734"/>
              <a:gd name="connsiteX103" fmla="*/ 3623856 w 10678681"/>
              <a:gd name="connsiteY103" fmla="*/ 1290804 h 1342734"/>
              <a:gd name="connsiteX104" fmla="*/ 3564933 w 10678681"/>
              <a:gd name="connsiteY104" fmla="*/ 1287147 h 1342734"/>
              <a:gd name="connsiteX105" fmla="*/ 3550537 w 10678681"/>
              <a:gd name="connsiteY105" fmla="*/ 1317552 h 1342734"/>
              <a:gd name="connsiteX106" fmla="*/ 3487736 w 10678681"/>
              <a:gd name="connsiteY106" fmla="*/ 1303493 h 1342734"/>
              <a:gd name="connsiteX107" fmla="*/ 3392548 w 10678681"/>
              <a:gd name="connsiteY107" fmla="*/ 1278741 h 1342734"/>
              <a:gd name="connsiteX108" fmla="*/ 3337466 w 10678681"/>
              <a:gd name="connsiteY108" fmla="*/ 1272537 h 1342734"/>
              <a:gd name="connsiteX109" fmla="*/ 3175981 w 10678681"/>
              <a:gd name="connsiteY109" fmla="*/ 1208973 h 1342734"/>
              <a:gd name="connsiteX110" fmla="*/ 3036856 w 10678681"/>
              <a:gd name="connsiteY110" fmla="*/ 1214383 h 1342734"/>
              <a:gd name="connsiteX111" fmla="*/ 2824973 w 10678681"/>
              <a:gd name="connsiteY111" fmla="*/ 1134864 h 1342734"/>
              <a:gd name="connsiteX112" fmla="*/ 2804398 w 10678681"/>
              <a:gd name="connsiteY112" fmla="*/ 1125556 h 1342734"/>
              <a:gd name="connsiteX113" fmla="*/ 2736109 w 10678681"/>
              <a:gd name="connsiteY113" fmla="*/ 1137717 h 1342734"/>
              <a:gd name="connsiteX114" fmla="*/ 2659096 w 10678681"/>
              <a:gd name="connsiteY114" fmla="*/ 1150294 h 1342734"/>
              <a:gd name="connsiteX115" fmla="*/ 2567088 w 10678681"/>
              <a:gd name="connsiteY115" fmla="*/ 1181781 h 1342734"/>
              <a:gd name="connsiteX116" fmla="*/ 2454501 w 10678681"/>
              <a:gd name="connsiteY116" fmla="*/ 1155455 h 1342734"/>
              <a:gd name="connsiteX117" fmla="*/ 2385161 w 10678681"/>
              <a:gd name="connsiteY117" fmla="*/ 1161312 h 1342734"/>
              <a:gd name="connsiteX118" fmla="*/ 2273361 w 10678681"/>
              <a:gd name="connsiteY118" fmla="*/ 1134090 h 1342734"/>
              <a:gd name="connsiteX119" fmla="*/ 2132003 w 10678681"/>
              <a:gd name="connsiteY119" fmla="*/ 1139225 h 1342734"/>
              <a:gd name="connsiteX120" fmla="*/ 2041224 w 10678681"/>
              <a:gd name="connsiteY120" fmla="*/ 1147536 h 1342734"/>
              <a:gd name="connsiteX121" fmla="*/ 2010157 w 10678681"/>
              <a:gd name="connsiteY121" fmla="*/ 1152767 h 1342734"/>
              <a:gd name="connsiteX122" fmla="*/ 1859213 w 10678681"/>
              <a:gd name="connsiteY122" fmla="*/ 1199540 h 1342734"/>
              <a:gd name="connsiteX123" fmla="*/ 1735877 w 10678681"/>
              <a:gd name="connsiteY123" fmla="*/ 1246527 h 1342734"/>
              <a:gd name="connsiteX124" fmla="*/ 1705069 w 10678681"/>
              <a:gd name="connsiteY124" fmla="*/ 1251989 h 1342734"/>
              <a:gd name="connsiteX125" fmla="*/ 1307888 w 10678681"/>
              <a:gd name="connsiteY125" fmla="*/ 1283156 h 1342734"/>
              <a:gd name="connsiteX126" fmla="*/ 1220734 w 10678681"/>
              <a:gd name="connsiteY126" fmla="*/ 1257811 h 1342734"/>
              <a:gd name="connsiteX127" fmla="*/ 1021737 w 10678681"/>
              <a:gd name="connsiteY127" fmla="*/ 1238739 h 1342734"/>
              <a:gd name="connsiteX128" fmla="*/ 959820 w 10678681"/>
              <a:gd name="connsiteY128" fmla="*/ 1275863 h 1342734"/>
              <a:gd name="connsiteX129" fmla="*/ 929137 w 10678681"/>
              <a:gd name="connsiteY129" fmla="*/ 1273957 h 1342734"/>
              <a:gd name="connsiteX130" fmla="*/ 878849 w 10678681"/>
              <a:gd name="connsiteY130" fmla="*/ 1266740 h 1342734"/>
              <a:gd name="connsiteX131" fmla="*/ 800667 w 10678681"/>
              <a:gd name="connsiteY131" fmla="*/ 1282041 h 1342734"/>
              <a:gd name="connsiteX132" fmla="*/ 644906 w 10678681"/>
              <a:gd name="connsiteY132" fmla="*/ 1273685 h 1342734"/>
              <a:gd name="connsiteX133" fmla="*/ 379869 w 10678681"/>
              <a:gd name="connsiteY133" fmla="*/ 1339165 h 1342734"/>
              <a:gd name="connsiteX134" fmla="*/ 137696 w 10678681"/>
              <a:gd name="connsiteY134" fmla="*/ 1319217 h 1342734"/>
              <a:gd name="connsiteX135" fmla="*/ 54250 w 10678681"/>
              <a:gd name="connsiteY135" fmla="*/ 1315838 h 1342734"/>
              <a:gd name="connsiteX136" fmla="*/ 28042 w 10678681"/>
              <a:gd name="connsiteY136" fmla="*/ 1297822 h 1342734"/>
              <a:gd name="connsiteX137" fmla="*/ 0 w 10678681"/>
              <a:gd name="connsiteY137" fmla="*/ 1294612 h 1342734"/>
              <a:gd name="connsiteX138" fmla="*/ 0 w 10678681"/>
              <a:gd name="connsiteY138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578184 w 10678681"/>
              <a:gd name="connsiteY85" fmla="*/ 1326745 h 1342734"/>
              <a:gd name="connsiteX86" fmla="*/ 4564919 w 10678681"/>
              <a:gd name="connsiteY86" fmla="*/ 1325507 h 1342734"/>
              <a:gd name="connsiteX87" fmla="*/ 4566586 w 10678681"/>
              <a:gd name="connsiteY87" fmla="*/ 1316963 h 1342734"/>
              <a:gd name="connsiteX88" fmla="*/ 4556303 w 10678681"/>
              <a:gd name="connsiteY88" fmla="*/ 1300262 h 1342734"/>
              <a:gd name="connsiteX89" fmla="*/ 4502358 w 10678681"/>
              <a:gd name="connsiteY89" fmla="*/ 1302558 h 1342734"/>
              <a:gd name="connsiteX90" fmla="*/ 4498919 w 10678681"/>
              <a:gd name="connsiteY90" fmla="*/ 1312115 h 1342734"/>
              <a:gd name="connsiteX91" fmla="*/ 4492075 w 10678681"/>
              <a:gd name="connsiteY91" fmla="*/ 1313357 h 1342734"/>
              <a:gd name="connsiteX92" fmla="*/ 4487466 w 10678681"/>
              <a:gd name="connsiteY92" fmla="*/ 1304102 h 1342734"/>
              <a:gd name="connsiteX93" fmla="*/ 4398292 w 10678681"/>
              <a:gd name="connsiteY93" fmla="*/ 1278410 h 1342734"/>
              <a:gd name="connsiteX94" fmla="*/ 4306088 w 10678681"/>
              <a:gd name="connsiteY94" fmla="*/ 1282512 h 1342734"/>
              <a:gd name="connsiteX95" fmla="*/ 4188995 w 10678681"/>
              <a:gd name="connsiteY95" fmla="*/ 1296718 h 1342734"/>
              <a:gd name="connsiteX96" fmla="*/ 4136582 w 10678681"/>
              <a:gd name="connsiteY96" fmla="*/ 1287687 h 1342734"/>
              <a:gd name="connsiteX97" fmla="*/ 4064614 w 10678681"/>
              <a:gd name="connsiteY97" fmla="*/ 1296118 h 1342734"/>
              <a:gd name="connsiteX98" fmla="*/ 3900948 w 10678681"/>
              <a:gd name="connsiteY98" fmla="*/ 1322156 h 1342734"/>
              <a:gd name="connsiteX99" fmla="*/ 3787890 w 10678681"/>
              <a:gd name="connsiteY99" fmla="*/ 1322164 h 1342734"/>
              <a:gd name="connsiteX100" fmla="*/ 3745993 w 10678681"/>
              <a:gd name="connsiteY100" fmla="*/ 1342630 h 1342734"/>
              <a:gd name="connsiteX101" fmla="*/ 3675785 w 10678681"/>
              <a:gd name="connsiteY101" fmla="*/ 1326802 h 1342734"/>
              <a:gd name="connsiteX102" fmla="*/ 3623856 w 10678681"/>
              <a:gd name="connsiteY102" fmla="*/ 1290804 h 1342734"/>
              <a:gd name="connsiteX103" fmla="*/ 3564933 w 10678681"/>
              <a:gd name="connsiteY103" fmla="*/ 1287147 h 1342734"/>
              <a:gd name="connsiteX104" fmla="*/ 3550537 w 10678681"/>
              <a:gd name="connsiteY104" fmla="*/ 1317552 h 1342734"/>
              <a:gd name="connsiteX105" fmla="*/ 3487736 w 10678681"/>
              <a:gd name="connsiteY105" fmla="*/ 1303493 h 1342734"/>
              <a:gd name="connsiteX106" fmla="*/ 3392548 w 10678681"/>
              <a:gd name="connsiteY106" fmla="*/ 1278741 h 1342734"/>
              <a:gd name="connsiteX107" fmla="*/ 3337466 w 10678681"/>
              <a:gd name="connsiteY107" fmla="*/ 1272537 h 1342734"/>
              <a:gd name="connsiteX108" fmla="*/ 3175981 w 10678681"/>
              <a:gd name="connsiteY108" fmla="*/ 1208973 h 1342734"/>
              <a:gd name="connsiteX109" fmla="*/ 3036856 w 10678681"/>
              <a:gd name="connsiteY109" fmla="*/ 1214383 h 1342734"/>
              <a:gd name="connsiteX110" fmla="*/ 2824973 w 10678681"/>
              <a:gd name="connsiteY110" fmla="*/ 1134864 h 1342734"/>
              <a:gd name="connsiteX111" fmla="*/ 2804398 w 10678681"/>
              <a:gd name="connsiteY111" fmla="*/ 1125556 h 1342734"/>
              <a:gd name="connsiteX112" fmla="*/ 2736109 w 10678681"/>
              <a:gd name="connsiteY112" fmla="*/ 1137717 h 1342734"/>
              <a:gd name="connsiteX113" fmla="*/ 2659096 w 10678681"/>
              <a:gd name="connsiteY113" fmla="*/ 1150294 h 1342734"/>
              <a:gd name="connsiteX114" fmla="*/ 2567088 w 10678681"/>
              <a:gd name="connsiteY114" fmla="*/ 1181781 h 1342734"/>
              <a:gd name="connsiteX115" fmla="*/ 2454501 w 10678681"/>
              <a:gd name="connsiteY115" fmla="*/ 1155455 h 1342734"/>
              <a:gd name="connsiteX116" fmla="*/ 2385161 w 10678681"/>
              <a:gd name="connsiteY116" fmla="*/ 1161312 h 1342734"/>
              <a:gd name="connsiteX117" fmla="*/ 2273361 w 10678681"/>
              <a:gd name="connsiteY117" fmla="*/ 1134090 h 1342734"/>
              <a:gd name="connsiteX118" fmla="*/ 2132003 w 10678681"/>
              <a:gd name="connsiteY118" fmla="*/ 1139225 h 1342734"/>
              <a:gd name="connsiteX119" fmla="*/ 2041224 w 10678681"/>
              <a:gd name="connsiteY119" fmla="*/ 1147536 h 1342734"/>
              <a:gd name="connsiteX120" fmla="*/ 2010157 w 10678681"/>
              <a:gd name="connsiteY120" fmla="*/ 1152767 h 1342734"/>
              <a:gd name="connsiteX121" fmla="*/ 1859213 w 10678681"/>
              <a:gd name="connsiteY121" fmla="*/ 1199540 h 1342734"/>
              <a:gd name="connsiteX122" fmla="*/ 1735877 w 10678681"/>
              <a:gd name="connsiteY122" fmla="*/ 1246527 h 1342734"/>
              <a:gd name="connsiteX123" fmla="*/ 1705069 w 10678681"/>
              <a:gd name="connsiteY123" fmla="*/ 1251989 h 1342734"/>
              <a:gd name="connsiteX124" fmla="*/ 1307888 w 10678681"/>
              <a:gd name="connsiteY124" fmla="*/ 1283156 h 1342734"/>
              <a:gd name="connsiteX125" fmla="*/ 1220734 w 10678681"/>
              <a:gd name="connsiteY125" fmla="*/ 1257811 h 1342734"/>
              <a:gd name="connsiteX126" fmla="*/ 1021737 w 10678681"/>
              <a:gd name="connsiteY126" fmla="*/ 1238739 h 1342734"/>
              <a:gd name="connsiteX127" fmla="*/ 959820 w 10678681"/>
              <a:gd name="connsiteY127" fmla="*/ 1275863 h 1342734"/>
              <a:gd name="connsiteX128" fmla="*/ 929137 w 10678681"/>
              <a:gd name="connsiteY128" fmla="*/ 1273957 h 1342734"/>
              <a:gd name="connsiteX129" fmla="*/ 878849 w 10678681"/>
              <a:gd name="connsiteY129" fmla="*/ 1266740 h 1342734"/>
              <a:gd name="connsiteX130" fmla="*/ 800667 w 10678681"/>
              <a:gd name="connsiteY130" fmla="*/ 1282041 h 1342734"/>
              <a:gd name="connsiteX131" fmla="*/ 644906 w 10678681"/>
              <a:gd name="connsiteY131" fmla="*/ 1273685 h 1342734"/>
              <a:gd name="connsiteX132" fmla="*/ 379869 w 10678681"/>
              <a:gd name="connsiteY132" fmla="*/ 1339165 h 1342734"/>
              <a:gd name="connsiteX133" fmla="*/ 137696 w 10678681"/>
              <a:gd name="connsiteY133" fmla="*/ 1319217 h 1342734"/>
              <a:gd name="connsiteX134" fmla="*/ 54250 w 10678681"/>
              <a:gd name="connsiteY134" fmla="*/ 1315838 h 1342734"/>
              <a:gd name="connsiteX135" fmla="*/ 28042 w 10678681"/>
              <a:gd name="connsiteY135" fmla="*/ 1297822 h 1342734"/>
              <a:gd name="connsiteX136" fmla="*/ 0 w 10678681"/>
              <a:gd name="connsiteY136" fmla="*/ 1294612 h 1342734"/>
              <a:gd name="connsiteX137" fmla="*/ 0 w 10678681"/>
              <a:gd name="connsiteY137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285593 w 10678681"/>
              <a:gd name="connsiteY77" fmla="*/ 1273569 h 1342734"/>
              <a:gd name="connsiteX78" fmla="*/ 5192893 w 10678681"/>
              <a:gd name="connsiteY78" fmla="*/ 1247188 h 1342734"/>
              <a:gd name="connsiteX79" fmla="*/ 5186475 w 10678681"/>
              <a:gd name="connsiteY79" fmla="*/ 1257028 h 1342734"/>
              <a:gd name="connsiteX80" fmla="*/ 5126038 w 10678681"/>
              <a:gd name="connsiteY80" fmla="*/ 1263189 h 1342734"/>
              <a:gd name="connsiteX81" fmla="*/ 4894688 w 10678681"/>
              <a:gd name="connsiteY81" fmla="*/ 1247184 h 1342734"/>
              <a:gd name="connsiteX82" fmla="*/ 4788036 w 10678681"/>
              <a:gd name="connsiteY82" fmla="*/ 1238182 h 1342734"/>
              <a:gd name="connsiteX83" fmla="*/ 4747555 w 10678681"/>
              <a:gd name="connsiteY83" fmla="*/ 1252768 h 1342734"/>
              <a:gd name="connsiteX84" fmla="*/ 4679644 w 10678681"/>
              <a:gd name="connsiteY84" fmla="*/ 1276603 h 1342734"/>
              <a:gd name="connsiteX85" fmla="*/ 4617473 w 10678681"/>
              <a:gd name="connsiteY85" fmla="*/ 1296467 h 1342734"/>
              <a:gd name="connsiteX86" fmla="*/ 4564919 w 10678681"/>
              <a:gd name="connsiteY86" fmla="*/ 1325507 h 1342734"/>
              <a:gd name="connsiteX87" fmla="*/ 4566586 w 10678681"/>
              <a:gd name="connsiteY87" fmla="*/ 1316963 h 1342734"/>
              <a:gd name="connsiteX88" fmla="*/ 4556303 w 10678681"/>
              <a:gd name="connsiteY88" fmla="*/ 1300262 h 1342734"/>
              <a:gd name="connsiteX89" fmla="*/ 4502358 w 10678681"/>
              <a:gd name="connsiteY89" fmla="*/ 1302558 h 1342734"/>
              <a:gd name="connsiteX90" fmla="*/ 4498919 w 10678681"/>
              <a:gd name="connsiteY90" fmla="*/ 1312115 h 1342734"/>
              <a:gd name="connsiteX91" fmla="*/ 4492075 w 10678681"/>
              <a:gd name="connsiteY91" fmla="*/ 1313357 h 1342734"/>
              <a:gd name="connsiteX92" fmla="*/ 4487466 w 10678681"/>
              <a:gd name="connsiteY92" fmla="*/ 1304102 h 1342734"/>
              <a:gd name="connsiteX93" fmla="*/ 4398292 w 10678681"/>
              <a:gd name="connsiteY93" fmla="*/ 1278410 h 1342734"/>
              <a:gd name="connsiteX94" fmla="*/ 4306088 w 10678681"/>
              <a:gd name="connsiteY94" fmla="*/ 1282512 h 1342734"/>
              <a:gd name="connsiteX95" fmla="*/ 4188995 w 10678681"/>
              <a:gd name="connsiteY95" fmla="*/ 1296718 h 1342734"/>
              <a:gd name="connsiteX96" fmla="*/ 4136582 w 10678681"/>
              <a:gd name="connsiteY96" fmla="*/ 1287687 h 1342734"/>
              <a:gd name="connsiteX97" fmla="*/ 4064614 w 10678681"/>
              <a:gd name="connsiteY97" fmla="*/ 1296118 h 1342734"/>
              <a:gd name="connsiteX98" fmla="*/ 3900948 w 10678681"/>
              <a:gd name="connsiteY98" fmla="*/ 1322156 h 1342734"/>
              <a:gd name="connsiteX99" fmla="*/ 3787890 w 10678681"/>
              <a:gd name="connsiteY99" fmla="*/ 1322164 h 1342734"/>
              <a:gd name="connsiteX100" fmla="*/ 3745993 w 10678681"/>
              <a:gd name="connsiteY100" fmla="*/ 1342630 h 1342734"/>
              <a:gd name="connsiteX101" fmla="*/ 3675785 w 10678681"/>
              <a:gd name="connsiteY101" fmla="*/ 1326802 h 1342734"/>
              <a:gd name="connsiteX102" fmla="*/ 3623856 w 10678681"/>
              <a:gd name="connsiteY102" fmla="*/ 1290804 h 1342734"/>
              <a:gd name="connsiteX103" fmla="*/ 3564933 w 10678681"/>
              <a:gd name="connsiteY103" fmla="*/ 1287147 h 1342734"/>
              <a:gd name="connsiteX104" fmla="*/ 3550537 w 10678681"/>
              <a:gd name="connsiteY104" fmla="*/ 1317552 h 1342734"/>
              <a:gd name="connsiteX105" fmla="*/ 3487736 w 10678681"/>
              <a:gd name="connsiteY105" fmla="*/ 1303493 h 1342734"/>
              <a:gd name="connsiteX106" fmla="*/ 3392548 w 10678681"/>
              <a:gd name="connsiteY106" fmla="*/ 1278741 h 1342734"/>
              <a:gd name="connsiteX107" fmla="*/ 3337466 w 10678681"/>
              <a:gd name="connsiteY107" fmla="*/ 1272537 h 1342734"/>
              <a:gd name="connsiteX108" fmla="*/ 3175981 w 10678681"/>
              <a:gd name="connsiteY108" fmla="*/ 1208973 h 1342734"/>
              <a:gd name="connsiteX109" fmla="*/ 3036856 w 10678681"/>
              <a:gd name="connsiteY109" fmla="*/ 1214383 h 1342734"/>
              <a:gd name="connsiteX110" fmla="*/ 2824973 w 10678681"/>
              <a:gd name="connsiteY110" fmla="*/ 1134864 h 1342734"/>
              <a:gd name="connsiteX111" fmla="*/ 2804398 w 10678681"/>
              <a:gd name="connsiteY111" fmla="*/ 1125556 h 1342734"/>
              <a:gd name="connsiteX112" fmla="*/ 2736109 w 10678681"/>
              <a:gd name="connsiteY112" fmla="*/ 1137717 h 1342734"/>
              <a:gd name="connsiteX113" fmla="*/ 2659096 w 10678681"/>
              <a:gd name="connsiteY113" fmla="*/ 1150294 h 1342734"/>
              <a:gd name="connsiteX114" fmla="*/ 2567088 w 10678681"/>
              <a:gd name="connsiteY114" fmla="*/ 1181781 h 1342734"/>
              <a:gd name="connsiteX115" fmla="*/ 2454501 w 10678681"/>
              <a:gd name="connsiteY115" fmla="*/ 1155455 h 1342734"/>
              <a:gd name="connsiteX116" fmla="*/ 2385161 w 10678681"/>
              <a:gd name="connsiteY116" fmla="*/ 1161312 h 1342734"/>
              <a:gd name="connsiteX117" fmla="*/ 2273361 w 10678681"/>
              <a:gd name="connsiteY117" fmla="*/ 1134090 h 1342734"/>
              <a:gd name="connsiteX118" fmla="*/ 2132003 w 10678681"/>
              <a:gd name="connsiteY118" fmla="*/ 1139225 h 1342734"/>
              <a:gd name="connsiteX119" fmla="*/ 2041224 w 10678681"/>
              <a:gd name="connsiteY119" fmla="*/ 1147536 h 1342734"/>
              <a:gd name="connsiteX120" fmla="*/ 2010157 w 10678681"/>
              <a:gd name="connsiteY120" fmla="*/ 1152767 h 1342734"/>
              <a:gd name="connsiteX121" fmla="*/ 1859213 w 10678681"/>
              <a:gd name="connsiteY121" fmla="*/ 1199540 h 1342734"/>
              <a:gd name="connsiteX122" fmla="*/ 1735877 w 10678681"/>
              <a:gd name="connsiteY122" fmla="*/ 1246527 h 1342734"/>
              <a:gd name="connsiteX123" fmla="*/ 1705069 w 10678681"/>
              <a:gd name="connsiteY123" fmla="*/ 1251989 h 1342734"/>
              <a:gd name="connsiteX124" fmla="*/ 1307888 w 10678681"/>
              <a:gd name="connsiteY124" fmla="*/ 1283156 h 1342734"/>
              <a:gd name="connsiteX125" fmla="*/ 1220734 w 10678681"/>
              <a:gd name="connsiteY125" fmla="*/ 1257811 h 1342734"/>
              <a:gd name="connsiteX126" fmla="*/ 1021737 w 10678681"/>
              <a:gd name="connsiteY126" fmla="*/ 1238739 h 1342734"/>
              <a:gd name="connsiteX127" fmla="*/ 959820 w 10678681"/>
              <a:gd name="connsiteY127" fmla="*/ 1275863 h 1342734"/>
              <a:gd name="connsiteX128" fmla="*/ 929137 w 10678681"/>
              <a:gd name="connsiteY128" fmla="*/ 1273957 h 1342734"/>
              <a:gd name="connsiteX129" fmla="*/ 878849 w 10678681"/>
              <a:gd name="connsiteY129" fmla="*/ 1266740 h 1342734"/>
              <a:gd name="connsiteX130" fmla="*/ 800667 w 10678681"/>
              <a:gd name="connsiteY130" fmla="*/ 1282041 h 1342734"/>
              <a:gd name="connsiteX131" fmla="*/ 644906 w 10678681"/>
              <a:gd name="connsiteY131" fmla="*/ 1273685 h 1342734"/>
              <a:gd name="connsiteX132" fmla="*/ 379869 w 10678681"/>
              <a:gd name="connsiteY132" fmla="*/ 1339165 h 1342734"/>
              <a:gd name="connsiteX133" fmla="*/ 137696 w 10678681"/>
              <a:gd name="connsiteY133" fmla="*/ 1319217 h 1342734"/>
              <a:gd name="connsiteX134" fmla="*/ 54250 w 10678681"/>
              <a:gd name="connsiteY134" fmla="*/ 1315838 h 1342734"/>
              <a:gd name="connsiteX135" fmla="*/ 28042 w 10678681"/>
              <a:gd name="connsiteY135" fmla="*/ 1297822 h 1342734"/>
              <a:gd name="connsiteX136" fmla="*/ 0 w 10678681"/>
              <a:gd name="connsiteY136" fmla="*/ 1294612 h 1342734"/>
              <a:gd name="connsiteX137" fmla="*/ 0 w 10678681"/>
              <a:gd name="connsiteY137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86475 w 10678681"/>
              <a:gd name="connsiteY78" fmla="*/ 1257028 h 1342734"/>
              <a:gd name="connsiteX79" fmla="*/ 5126038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705069 w 10678681"/>
              <a:gd name="connsiteY122" fmla="*/ 1251989 h 1342734"/>
              <a:gd name="connsiteX123" fmla="*/ 1307888 w 10678681"/>
              <a:gd name="connsiteY123" fmla="*/ 1283156 h 1342734"/>
              <a:gd name="connsiteX124" fmla="*/ 1220734 w 10678681"/>
              <a:gd name="connsiteY124" fmla="*/ 1257811 h 1342734"/>
              <a:gd name="connsiteX125" fmla="*/ 1021737 w 10678681"/>
              <a:gd name="connsiteY125" fmla="*/ 1238739 h 1342734"/>
              <a:gd name="connsiteX126" fmla="*/ 959820 w 10678681"/>
              <a:gd name="connsiteY126" fmla="*/ 1275863 h 1342734"/>
              <a:gd name="connsiteX127" fmla="*/ 929137 w 10678681"/>
              <a:gd name="connsiteY127" fmla="*/ 1273957 h 1342734"/>
              <a:gd name="connsiteX128" fmla="*/ 878849 w 10678681"/>
              <a:gd name="connsiteY128" fmla="*/ 1266740 h 1342734"/>
              <a:gd name="connsiteX129" fmla="*/ 800667 w 10678681"/>
              <a:gd name="connsiteY129" fmla="*/ 1282041 h 1342734"/>
              <a:gd name="connsiteX130" fmla="*/ 644906 w 10678681"/>
              <a:gd name="connsiteY130" fmla="*/ 1273685 h 1342734"/>
              <a:gd name="connsiteX131" fmla="*/ 379869 w 10678681"/>
              <a:gd name="connsiteY131" fmla="*/ 1339165 h 1342734"/>
              <a:gd name="connsiteX132" fmla="*/ 137696 w 10678681"/>
              <a:gd name="connsiteY132" fmla="*/ 1319217 h 1342734"/>
              <a:gd name="connsiteX133" fmla="*/ 54250 w 10678681"/>
              <a:gd name="connsiteY133" fmla="*/ 1315838 h 1342734"/>
              <a:gd name="connsiteX134" fmla="*/ 28042 w 10678681"/>
              <a:gd name="connsiteY134" fmla="*/ 1297822 h 1342734"/>
              <a:gd name="connsiteX135" fmla="*/ 0 w 10678681"/>
              <a:gd name="connsiteY135" fmla="*/ 1294612 h 1342734"/>
              <a:gd name="connsiteX136" fmla="*/ 0 w 10678681"/>
              <a:gd name="connsiteY136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86475 w 10678681"/>
              <a:gd name="connsiteY78" fmla="*/ 1257028 h 1342734"/>
              <a:gd name="connsiteX79" fmla="*/ 5103589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705069 w 10678681"/>
              <a:gd name="connsiteY122" fmla="*/ 1251989 h 1342734"/>
              <a:gd name="connsiteX123" fmla="*/ 1307888 w 10678681"/>
              <a:gd name="connsiteY123" fmla="*/ 1283156 h 1342734"/>
              <a:gd name="connsiteX124" fmla="*/ 1220734 w 10678681"/>
              <a:gd name="connsiteY124" fmla="*/ 1257811 h 1342734"/>
              <a:gd name="connsiteX125" fmla="*/ 1021737 w 10678681"/>
              <a:gd name="connsiteY125" fmla="*/ 1238739 h 1342734"/>
              <a:gd name="connsiteX126" fmla="*/ 959820 w 10678681"/>
              <a:gd name="connsiteY126" fmla="*/ 1275863 h 1342734"/>
              <a:gd name="connsiteX127" fmla="*/ 929137 w 10678681"/>
              <a:gd name="connsiteY127" fmla="*/ 1273957 h 1342734"/>
              <a:gd name="connsiteX128" fmla="*/ 878849 w 10678681"/>
              <a:gd name="connsiteY128" fmla="*/ 1266740 h 1342734"/>
              <a:gd name="connsiteX129" fmla="*/ 800667 w 10678681"/>
              <a:gd name="connsiteY129" fmla="*/ 1282041 h 1342734"/>
              <a:gd name="connsiteX130" fmla="*/ 644906 w 10678681"/>
              <a:gd name="connsiteY130" fmla="*/ 1273685 h 1342734"/>
              <a:gd name="connsiteX131" fmla="*/ 379869 w 10678681"/>
              <a:gd name="connsiteY131" fmla="*/ 1339165 h 1342734"/>
              <a:gd name="connsiteX132" fmla="*/ 137696 w 10678681"/>
              <a:gd name="connsiteY132" fmla="*/ 1319217 h 1342734"/>
              <a:gd name="connsiteX133" fmla="*/ 54250 w 10678681"/>
              <a:gd name="connsiteY133" fmla="*/ 1315838 h 1342734"/>
              <a:gd name="connsiteX134" fmla="*/ 28042 w 10678681"/>
              <a:gd name="connsiteY134" fmla="*/ 1297822 h 1342734"/>
              <a:gd name="connsiteX135" fmla="*/ 0 w 10678681"/>
              <a:gd name="connsiteY135" fmla="*/ 1294612 h 1342734"/>
              <a:gd name="connsiteX136" fmla="*/ 0 w 10678681"/>
              <a:gd name="connsiteY136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64025 w 10678681"/>
              <a:gd name="connsiteY78" fmla="*/ 1257028 h 1342734"/>
              <a:gd name="connsiteX79" fmla="*/ 5103589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705069 w 10678681"/>
              <a:gd name="connsiteY122" fmla="*/ 1251989 h 1342734"/>
              <a:gd name="connsiteX123" fmla="*/ 1307888 w 10678681"/>
              <a:gd name="connsiteY123" fmla="*/ 1283156 h 1342734"/>
              <a:gd name="connsiteX124" fmla="*/ 1220734 w 10678681"/>
              <a:gd name="connsiteY124" fmla="*/ 1257811 h 1342734"/>
              <a:gd name="connsiteX125" fmla="*/ 1021737 w 10678681"/>
              <a:gd name="connsiteY125" fmla="*/ 1238739 h 1342734"/>
              <a:gd name="connsiteX126" fmla="*/ 959820 w 10678681"/>
              <a:gd name="connsiteY126" fmla="*/ 1275863 h 1342734"/>
              <a:gd name="connsiteX127" fmla="*/ 929137 w 10678681"/>
              <a:gd name="connsiteY127" fmla="*/ 1273957 h 1342734"/>
              <a:gd name="connsiteX128" fmla="*/ 878849 w 10678681"/>
              <a:gd name="connsiteY128" fmla="*/ 1266740 h 1342734"/>
              <a:gd name="connsiteX129" fmla="*/ 800667 w 10678681"/>
              <a:gd name="connsiteY129" fmla="*/ 1282041 h 1342734"/>
              <a:gd name="connsiteX130" fmla="*/ 644906 w 10678681"/>
              <a:gd name="connsiteY130" fmla="*/ 1273685 h 1342734"/>
              <a:gd name="connsiteX131" fmla="*/ 379869 w 10678681"/>
              <a:gd name="connsiteY131" fmla="*/ 1339165 h 1342734"/>
              <a:gd name="connsiteX132" fmla="*/ 137696 w 10678681"/>
              <a:gd name="connsiteY132" fmla="*/ 1319217 h 1342734"/>
              <a:gd name="connsiteX133" fmla="*/ 54250 w 10678681"/>
              <a:gd name="connsiteY133" fmla="*/ 1315838 h 1342734"/>
              <a:gd name="connsiteX134" fmla="*/ 28042 w 10678681"/>
              <a:gd name="connsiteY134" fmla="*/ 1297822 h 1342734"/>
              <a:gd name="connsiteX135" fmla="*/ 0 w 10678681"/>
              <a:gd name="connsiteY135" fmla="*/ 1294612 h 1342734"/>
              <a:gd name="connsiteX136" fmla="*/ 0 w 10678681"/>
              <a:gd name="connsiteY136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64025 w 10678681"/>
              <a:gd name="connsiteY78" fmla="*/ 1257028 h 1342734"/>
              <a:gd name="connsiteX79" fmla="*/ 5103589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705069 w 10678681"/>
              <a:gd name="connsiteY122" fmla="*/ 1251989 h 1342734"/>
              <a:gd name="connsiteX123" fmla="*/ 1307888 w 10678681"/>
              <a:gd name="connsiteY123" fmla="*/ 1283156 h 1342734"/>
              <a:gd name="connsiteX124" fmla="*/ 1021737 w 10678681"/>
              <a:gd name="connsiteY124" fmla="*/ 1238739 h 1342734"/>
              <a:gd name="connsiteX125" fmla="*/ 959820 w 10678681"/>
              <a:gd name="connsiteY125" fmla="*/ 1275863 h 1342734"/>
              <a:gd name="connsiteX126" fmla="*/ 929137 w 10678681"/>
              <a:gd name="connsiteY126" fmla="*/ 1273957 h 1342734"/>
              <a:gd name="connsiteX127" fmla="*/ 878849 w 10678681"/>
              <a:gd name="connsiteY127" fmla="*/ 1266740 h 1342734"/>
              <a:gd name="connsiteX128" fmla="*/ 800667 w 10678681"/>
              <a:gd name="connsiteY128" fmla="*/ 1282041 h 1342734"/>
              <a:gd name="connsiteX129" fmla="*/ 644906 w 10678681"/>
              <a:gd name="connsiteY129" fmla="*/ 1273685 h 1342734"/>
              <a:gd name="connsiteX130" fmla="*/ 379869 w 10678681"/>
              <a:gd name="connsiteY130" fmla="*/ 1339165 h 1342734"/>
              <a:gd name="connsiteX131" fmla="*/ 137696 w 10678681"/>
              <a:gd name="connsiteY131" fmla="*/ 1319217 h 1342734"/>
              <a:gd name="connsiteX132" fmla="*/ 54250 w 10678681"/>
              <a:gd name="connsiteY132" fmla="*/ 1315838 h 1342734"/>
              <a:gd name="connsiteX133" fmla="*/ 28042 w 10678681"/>
              <a:gd name="connsiteY133" fmla="*/ 1297822 h 1342734"/>
              <a:gd name="connsiteX134" fmla="*/ 0 w 10678681"/>
              <a:gd name="connsiteY134" fmla="*/ 1294612 h 1342734"/>
              <a:gd name="connsiteX135" fmla="*/ 0 w 10678681"/>
              <a:gd name="connsiteY135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64025 w 10678681"/>
              <a:gd name="connsiteY78" fmla="*/ 1257028 h 1342734"/>
              <a:gd name="connsiteX79" fmla="*/ 5103589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705069 w 10678681"/>
              <a:gd name="connsiteY122" fmla="*/ 1251989 h 1342734"/>
              <a:gd name="connsiteX123" fmla="*/ 1279827 w 10678681"/>
              <a:gd name="connsiteY123" fmla="*/ 1245307 h 1342734"/>
              <a:gd name="connsiteX124" fmla="*/ 1021737 w 10678681"/>
              <a:gd name="connsiteY124" fmla="*/ 1238739 h 1342734"/>
              <a:gd name="connsiteX125" fmla="*/ 959820 w 10678681"/>
              <a:gd name="connsiteY125" fmla="*/ 1275863 h 1342734"/>
              <a:gd name="connsiteX126" fmla="*/ 929137 w 10678681"/>
              <a:gd name="connsiteY126" fmla="*/ 1273957 h 1342734"/>
              <a:gd name="connsiteX127" fmla="*/ 878849 w 10678681"/>
              <a:gd name="connsiteY127" fmla="*/ 1266740 h 1342734"/>
              <a:gd name="connsiteX128" fmla="*/ 800667 w 10678681"/>
              <a:gd name="connsiteY128" fmla="*/ 1282041 h 1342734"/>
              <a:gd name="connsiteX129" fmla="*/ 644906 w 10678681"/>
              <a:gd name="connsiteY129" fmla="*/ 1273685 h 1342734"/>
              <a:gd name="connsiteX130" fmla="*/ 379869 w 10678681"/>
              <a:gd name="connsiteY130" fmla="*/ 1339165 h 1342734"/>
              <a:gd name="connsiteX131" fmla="*/ 137696 w 10678681"/>
              <a:gd name="connsiteY131" fmla="*/ 1319217 h 1342734"/>
              <a:gd name="connsiteX132" fmla="*/ 54250 w 10678681"/>
              <a:gd name="connsiteY132" fmla="*/ 1315838 h 1342734"/>
              <a:gd name="connsiteX133" fmla="*/ 28042 w 10678681"/>
              <a:gd name="connsiteY133" fmla="*/ 1297822 h 1342734"/>
              <a:gd name="connsiteX134" fmla="*/ 0 w 10678681"/>
              <a:gd name="connsiteY134" fmla="*/ 1294612 h 1342734"/>
              <a:gd name="connsiteX135" fmla="*/ 0 w 10678681"/>
              <a:gd name="connsiteY135" fmla="*/ 0 h 1342734"/>
              <a:gd name="connsiteX0" fmla="*/ 0 w 10678681"/>
              <a:gd name="connsiteY0" fmla="*/ 0 h 1342734"/>
              <a:gd name="connsiteX1" fmla="*/ 10678681 w 10678681"/>
              <a:gd name="connsiteY1" fmla="*/ 0 h 1342734"/>
              <a:gd name="connsiteX2" fmla="*/ 10666019 w 10678681"/>
              <a:gd name="connsiteY2" fmla="*/ 7876 h 1342734"/>
              <a:gd name="connsiteX3" fmla="*/ 10632825 w 10678681"/>
              <a:gd name="connsiteY3" fmla="*/ 32153 h 1342734"/>
              <a:gd name="connsiteX4" fmla="*/ 10516219 w 10678681"/>
              <a:gd name="connsiteY4" fmla="*/ 45588 h 1342734"/>
              <a:gd name="connsiteX5" fmla="*/ 10456989 w 10678681"/>
              <a:gd name="connsiteY5" fmla="*/ 979 h 1342734"/>
              <a:gd name="connsiteX6" fmla="*/ 10438642 w 10678681"/>
              <a:gd name="connsiteY6" fmla="*/ 1524 h 1342734"/>
              <a:gd name="connsiteX7" fmla="*/ 10407146 w 10678681"/>
              <a:gd name="connsiteY7" fmla="*/ 43659 h 1342734"/>
              <a:gd name="connsiteX8" fmla="*/ 10341159 w 10678681"/>
              <a:gd name="connsiteY8" fmla="*/ 103824 h 1342734"/>
              <a:gd name="connsiteX9" fmla="*/ 10244930 w 10678681"/>
              <a:gd name="connsiteY9" fmla="*/ 94599 h 1342734"/>
              <a:gd name="connsiteX10" fmla="*/ 10115334 w 10678681"/>
              <a:gd name="connsiteY10" fmla="*/ 155658 h 1342734"/>
              <a:gd name="connsiteX11" fmla="*/ 10068157 w 10678681"/>
              <a:gd name="connsiteY11" fmla="*/ 215673 h 1342734"/>
              <a:gd name="connsiteX12" fmla="*/ 10045431 w 10678681"/>
              <a:gd name="connsiteY12" fmla="*/ 229568 h 1342734"/>
              <a:gd name="connsiteX13" fmla="*/ 9929077 w 10678681"/>
              <a:gd name="connsiteY13" fmla="*/ 209062 h 1342734"/>
              <a:gd name="connsiteX14" fmla="*/ 9840045 w 10678681"/>
              <a:gd name="connsiteY14" fmla="*/ 223033 h 1342734"/>
              <a:gd name="connsiteX15" fmla="*/ 9679639 w 10678681"/>
              <a:gd name="connsiteY15" fmla="*/ 247182 h 1342734"/>
              <a:gd name="connsiteX16" fmla="*/ 9498347 w 10678681"/>
              <a:gd name="connsiteY16" fmla="*/ 244723 h 1342734"/>
              <a:gd name="connsiteX17" fmla="*/ 9366026 w 10678681"/>
              <a:gd name="connsiteY17" fmla="*/ 299024 h 1342734"/>
              <a:gd name="connsiteX18" fmla="*/ 9316702 w 10678681"/>
              <a:gd name="connsiteY18" fmla="*/ 356523 h 1342734"/>
              <a:gd name="connsiteX19" fmla="*/ 9121744 w 10678681"/>
              <a:gd name="connsiteY19" fmla="*/ 365177 h 1342734"/>
              <a:gd name="connsiteX20" fmla="*/ 9061654 w 10678681"/>
              <a:gd name="connsiteY20" fmla="*/ 393730 h 1342734"/>
              <a:gd name="connsiteX21" fmla="*/ 8997577 w 10678681"/>
              <a:gd name="connsiteY21" fmla="*/ 380865 h 1342734"/>
              <a:gd name="connsiteX22" fmla="*/ 8907968 w 10678681"/>
              <a:gd name="connsiteY22" fmla="*/ 447345 h 1342734"/>
              <a:gd name="connsiteX23" fmla="*/ 8764163 w 10678681"/>
              <a:gd name="connsiteY23" fmla="*/ 471000 h 1342734"/>
              <a:gd name="connsiteX24" fmla="*/ 8680155 w 10678681"/>
              <a:gd name="connsiteY24" fmla="*/ 492404 h 1342734"/>
              <a:gd name="connsiteX25" fmla="*/ 8651436 w 10678681"/>
              <a:gd name="connsiteY25" fmla="*/ 511923 h 1342734"/>
              <a:gd name="connsiteX26" fmla="*/ 8609185 w 10678681"/>
              <a:gd name="connsiteY26" fmla="*/ 531525 h 1342734"/>
              <a:gd name="connsiteX27" fmla="*/ 8537091 w 10678681"/>
              <a:gd name="connsiteY27" fmla="*/ 574933 h 1342734"/>
              <a:gd name="connsiteX28" fmla="*/ 8435931 w 10678681"/>
              <a:gd name="connsiteY28" fmla="*/ 617926 h 1342734"/>
              <a:gd name="connsiteX29" fmla="*/ 8348623 w 10678681"/>
              <a:gd name="connsiteY29" fmla="*/ 600607 h 1342734"/>
              <a:gd name="connsiteX30" fmla="*/ 8276883 w 10678681"/>
              <a:gd name="connsiteY30" fmla="*/ 588214 h 1342734"/>
              <a:gd name="connsiteX31" fmla="*/ 8086698 w 10678681"/>
              <a:gd name="connsiteY31" fmla="*/ 605185 h 1342734"/>
              <a:gd name="connsiteX32" fmla="*/ 7982378 w 10678681"/>
              <a:gd name="connsiteY32" fmla="*/ 629799 h 1342734"/>
              <a:gd name="connsiteX33" fmla="*/ 7947952 w 10678681"/>
              <a:gd name="connsiteY33" fmla="*/ 648003 h 1342734"/>
              <a:gd name="connsiteX34" fmla="*/ 7890112 w 10678681"/>
              <a:gd name="connsiteY34" fmla="*/ 677915 h 1342734"/>
              <a:gd name="connsiteX35" fmla="*/ 7853284 w 10678681"/>
              <a:gd name="connsiteY35" fmla="*/ 723588 h 1342734"/>
              <a:gd name="connsiteX36" fmla="*/ 7802383 w 10678681"/>
              <a:gd name="connsiteY36" fmla="*/ 739359 h 1342734"/>
              <a:gd name="connsiteX37" fmla="*/ 7730518 w 10678681"/>
              <a:gd name="connsiteY37" fmla="*/ 739526 h 1342734"/>
              <a:gd name="connsiteX38" fmla="*/ 7720084 w 10678681"/>
              <a:gd name="connsiteY38" fmla="*/ 760750 h 1342734"/>
              <a:gd name="connsiteX39" fmla="*/ 7652907 w 10678681"/>
              <a:gd name="connsiteY39" fmla="*/ 783273 h 1342734"/>
              <a:gd name="connsiteX40" fmla="*/ 7606008 w 10678681"/>
              <a:gd name="connsiteY40" fmla="*/ 800717 h 1342734"/>
              <a:gd name="connsiteX41" fmla="*/ 7480223 w 10678681"/>
              <a:gd name="connsiteY41" fmla="*/ 856821 h 1342734"/>
              <a:gd name="connsiteX42" fmla="*/ 7356005 w 10678681"/>
              <a:gd name="connsiteY42" fmla="*/ 919462 h 1342734"/>
              <a:gd name="connsiteX43" fmla="*/ 7305396 w 10678681"/>
              <a:gd name="connsiteY43" fmla="*/ 986228 h 1342734"/>
              <a:gd name="connsiteX44" fmla="*/ 7266251 w 10678681"/>
              <a:gd name="connsiteY44" fmla="*/ 967864 h 1342734"/>
              <a:gd name="connsiteX45" fmla="*/ 7258094 w 10678681"/>
              <a:gd name="connsiteY45" fmla="*/ 990679 h 1342734"/>
              <a:gd name="connsiteX46" fmla="*/ 7257893 w 10678681"/>
              <a:gd name="connsiteY46" fmla="*/ 991204 h 1342734"/>
              <a:gd name="connsiteX47" fmla="*/ 7247153 w 10678681"/>
              <a:gd name="connsiteY47" fmla="*/ 991550 h 1342734"/>
              <a:gd name="connsiteX48" fmla="*/ 7193612 w 10678681"/>
              <a:gd name="connsiteY48" fmla="*/ 987042 h 1342734"/>
              <a:gd name="connsiteX49" fmla="*/ 7132632 w 10678681"/>
              <a:gd name="connsiteY49" fmla="*/ 1042036 h 1342734"/>
              <a:gd name="connsiteX50" fmla="*/ 7105610 w 10678681"/>
              <a:gd name="connsiteY50" fmla="*/ 1053537 h 1342734"/>
              <a:gd name="connsiteX51" fmla="*/ 7069148 w 10678681"/>
              <a:gd name="connsiteY51" fmla="*/ 1047163 h 1342734"/>
              <a:gd name="connsiteX52" fmla="*/ 7039634 w 10678681"/>
              <a:gd name="connsiteY52" fmla="*/ 1059971 h 1342734"/>
              <a:gd name="connsiteX53" fmla="*/ 7033445 w 10678681"/>
              <a:gd name="connsiteY53" fmla="*/ 1063314 h 1342734"/>
              <a:gd name="connsiteX54" fmla="*/ 6999157 w 10678681"/>
              <a:gd name="connsiteY54" fmla="*/ 1055282 h 1342734"/>
              <a:gd name="connsiteX55" fmla="*/ 6981874 w 10678681"/>
              <a:gd name="connsiteY55" fmla="*/ 1053827 h 1342734"/>
              <a:gd name="connsiteX56" fmla="*/ 6976102 w 10678681"/>
              <a:gd name="connsiteY56" fmla="*/ 1047854 h 1342734"/>
              <a:gd name="connsiteX57" fmla="*/ 6951040 w 10678681"/>
              <a:gd name="connsiteY57" fmla="*/ 1048531 h 1342734"/>
              <a:gd name="connsiteX58" fmla="*/ 6948497 w 10678681"/>
              <a:gd name="connsiteY58" fmla="*/ 1050706 h 1342734"/>
              <a:gd name="connsiteX59" fmla="*/ 6926582 w 10678681"/>
              <a:gd name="connsiteY59" fmla="*/ 1043462 h 1342734"/>
              <a:gd name="connsiteX60" fmla="*/ 6833743 w 10678681"/>
              <a:gd name="connsiteY60" fmla="*/ 1027960 h 1342734"/>
              <a:gd name="connsiteX61" fmla="*/ 6687090 w 10678681"/>
              <a:gd name="connsiteY61" fmla="*/ 1063250 h 1342734"/>
              <a:gd name="connsiteX62" fmla="*/ 6431838 w 10678681"/>
              <a:gd name="connsiteY62" fmla="*/ 1063226 h 1342734"/>
              <a:gd name="connsiteX63" fmla="*/ 6327795 w 10678681"/>
              <a:gd name="connsiteY63" fmla="*/ 1088142 h 1342734"/>
              <a:gd name="connsiteX64" fmla="*/ 6136549 w 10678681"/>
              <a:gd name="connsiteY64" fmla="*/ 1100268 h 1342734"/>
              <a:gd name="connsiteX65" fmla="*/ 6004655 w 10678681"/>
              <a:gd name="connsiteY65" fmla="*/ 1114946 h 1342734"/>
              <a:gd name="connsiteX66" fmla="*/ 5936643 w 10678681"/>
              <a:gd name="connsiteY66" fmla="*/ 1095428 h 1342734"/>
              <a:gd name="connsiteX67" fmla="*/ 5912484 w 10678681"/>
              <a:gd name="connsiteY67" fmla="*/ 1112624 h 1342734"/>
              <a:gd name="connsiteX68" fmla="*/ 5908387 w 10678681"/>
              <a:gd name="connsiteY68" fmla="*/ 1116018 h 1342734"/>
              <a:gd name="connsiteX69" fmla="*/ 5890495 w 10678681"/>
              <a:gd name="connsiteY69" fmla="*/ 1120268 h 1342734"/>
              <a:gd name="connsiteX70" fmla="*/ 5887318 w 10678681"/>
              <a:gd name="connsiteY70" fmla="*/ 1133134 h 1342734"/>
              <a:gd name="connsiteX71" fmla="*/ 5861726 w 10678681"/>
              <a:gd name="connsiteY71" fmla="*/ 1147891 h 1342734"/>
              <a:gd name="connsiteX72" fmla="*/ 5805823 w 10678681"/>
              <a:gd name="connsiteY72" fmla="*/ 1152457 h 1342734"/>
              <a:gd name="connsiteX73" fmla="*/ 5689841 w 10678681"/>
              <a:gd name="connsiteY73" fmla="*/ 1176232 h 1342734"/>
              <a:gd name="connsiteX74" fmla="*/ 5605119 w 10678681"/>
              <a:gd name="connsiteY74" fmla="*/ 1190202 h 1342734"/>
              <a:gd name="connsiteX75" fmla="*/ 5488513 w 10678681"/>
              <a:gd name="connsiteY75" fmla="*/ 1205367 h 1342734"/>
              <a:gd name="connsiteX76" fmla="*/ 5402905 w 10678681"/>
              <a:gd name="connsiteY76" fmla="*/ 1241191 h 1342734"/>
              <a:gd name="connsiteX77" fmla="*/ 5192893 w 10678681"/>
              <a:gd name="connsiteY77" fmla="*/ 1247188 h 1342734"/>
              <a:gd name="connsiteX78" fmla="*/ 5164025 w 10678681"/>
              <a:gd name="connsiteY78" fmla="*/ 1257028 h 1342734"/>
              <a:gd name="connsiteX79" fmla="*/ 5103589 w 10678681"/>
              <a:gd name="connsiteY79" fmla="*/ 1263189 h 1342734"/>
              <a:gd name="connsiteX80" fmla="*/ 4894688 w 10678681"/>
              <a:gd name="connsiteY80" fmla="*/ 1247184 h 1342734"/>
              <a:gd name="connsiteX81" fmla="*/ 4788036 w 10678681"/>
              <a:gd name="connsiteY81" fmla="*/ 1238182 h 1342734"/>
              <a:gd name="connsiteX82" fmla="*/ 4747555 w 10678681"/>
              <a:gd name="connsiteY82" fmla="*/ 1252768 h 1342734"/>
              <a:gd name="connsiteX83" fmla="*/ 4679644 w 10678681"/>
              <a:gd name="connsiteY83" fmla="*/ 1276603 h 1342734"/>
              <a:gd name="connsiteX84" fmla="*/ 4617473 w 10678681"/>
              <a:gd name="connsiteY84" fmla="*/ 1296467 h 1342734"/>
              <a:gd name="connsiteX85" fmla="*/ 4564919 w 10678681"/>
              <a:gd name="connsiteY85" fmla="*/ 1325507 h 1342734"/>
              <a:gd name="connsiteX86" fmla="*/ 4566586 w 10678681"/>
              <a:gd name="connsiteY86" fmla="*/ 1316963 h 1342734"/>
              <a:gd name="connsiteX87" fmla="*/ 4556303 w 10678681"/>
              <a:gd name="connsiteY87" fmla="*/ 1300262 h 1342734"/>
              <a:gd name="connsiteX88" fmla="*/ 4502358 w 10678681"/>
              <a:gd name="connsiteY88" fmla="*/ 1302558 h 1342734"/>
              <a:gd name="connsiteX89" fmla="*/ 4498919 w 10678681"/>
              <a:gd name="connsiteY89" fmla="*/ 1312115 h 1342734"/>
              <a:gd name="connsiteX90" fmla="*/ 4492075 w 10678681"/>
              <a:gd name="connsiteY90" fmla="*/ 1313357 h 1342734"/>
              <a:gd name="connsiteX91" fmla="*/ 4487466 w 10678681"/>
              <a:gd name="connsiteY91" fmla="*/ 1304102 h 1342734"/>
              <a:gd name="connsiteX92" fmla="*/ 4398292 w 10678681"/>
              <a:gd name="connsiteY92" fmla="*/ 1278410 h 1342734"/>
              <a:gd name="connsiteX93" fmla="*/ 4306088 w 10678681"/>
              <a:gd name="connsiteY93" fmla="*/ 1282512 h 1342734"/>
              <a:gd name="connsiteX94" fmla="*/ 4188995 w 10678681"/>
              <a:gd name="connsiteY94" fmla="*/ 1296718 h 1342734"/>
              <a:gd name="connsiteX95" fmla="*/ 4136582 w 10678681"/>
              <a:gd name="connsiteY95" fmla="*/ 1287687 h 1342734"/>
              <a:gd name="connsiteX96" fmla="*/ 4064614 w 10678681"/>
              <a:gd name="connsiteY96" fmla="*/ 1296118 h 1342734"/>
              <a:gd name="connsiteX97" fmla="*/ 3900948 w 10678681"/>
              <a:gd name="connsiteY97" fmla="*/ 1322156 h 1342734"/>
              <a:gd name="connsiteX98" fmla="*/ 3787890 w 10678681"/>
              <a:gd name="connsiteY98" fmla="*/ 1322164 h 1342734"/>
              <a:gd name="connsiteX99" fmla="*/ 3745993 w 10678681"/>
              <a:gd name="connsiteY99" fmla="*/ 1342630 h 1342734"/>
              <a:gd name="connsiteX100" fmla="*/ 3675785 w 10678681"/>
              <a:gd name="connsiteY100" fmla="*/ 1326802 h 1342734"/>
              <a:gd name="connsiteX101" fmla="*/ 3623856 w 10678681"/>
              <a:gd name="connsiteY101" fmla="*/ 1290804 h 1342734"/>
              <a:gd name="connsiteX102" fmla="*/ 3564933 w 10678681"/>
              <a:gd name="connsiteY102" fmla="*/ 1287147 h 1342734"/>
              <a:gd name="connsiteX103" fmla="*/ 3550537 w 10678681"/>
              <a:gd name="connsiteY103" fmla="*/ 1317552 h 1342734"/>
              <a:gd name="connsiteX104" fmla="*/ 3487736 w 10678681"/>
              <a:gd name="connsiteY104" fmla="*/ 1303493 h 1342734"/>
              <a:gd name="connsiteX105" fmla="*/ 3392548 w 10678681"/>
              <a:gd name="connsiteY105" fmla="*/ 1278741 h 1342734"/>
              <a:gd name="connsiteX106" fmla="*/ 3337466 w 10678681"/>
              <a:gd name="connsiteY106" fmla="*/ 1272537 h 1342734"/>
              <a:gd name="connsiteX107" fmla="*/ 3175981 w 10678681"/>
              <a:gd name="connsiteY107" fmla="*/ 1208973 h 1342734"/>
              <a:gd name="connsiteX108" fmla="*/ 3036856 w 10678681"/>
              <a:gd name="connsiteY108" fmla="*/ 1214383 h 1342734"/>
              <a:gd name="connsiteX109" fmla="*/ 2824973 w 10678681"/>
              <a:gd name="connsiteY109" fmla="*/ 1134864 h 1342734"/>
              <a:gd name="connsiteX110" fmla="*/ 2804398 w 10678681"/>
              <a:gd name="connsiteY110" fmla="*/ 1125556 h 1342734"/>
              <a:gd name="connsiteX111" fmla="*/ 2736109 w 10678681"/>
              <a:gd name="connsiteY111" fmla="*/ 1137717 h 1342734"/>
              <a:gd name="connsiteX112" fmla="*/ 2659096 w 10678681"/>
              <a:gd name="connsiteY112" fmla="*/ 1150294 h 1342734"/>
              <a:gd name="connsiteX113" fmla="*/ 2567088 w 10678681"/>
              <a:gd name="connsiteY113" fmla="*/ 1181781 h 1342734"/>
              <a:gd name="connsiteX114" fmla="*/ 2454501 w 10678681"/>
              <a:gd name="connsiteY114" fmla="*/ 1155455 h 1342734"/>
              <a:gd name="connsiteX115" fmla="*/ 2385161 w 10678681"/>
              <a:gd name="connsiteY115" fmla="*/ 1161312 h 1342734"/>
              <a:gd name="connsiteX116" fmla="*/ 2273361 w 10678681"/>
              <a:gd name="connsiteY116" fmla="*/ 1134090 h 1342734"/>
              <a:gd name="connsiteX117" fmla="*/ 2132003 w 10678681"/>
              <a:gd name="connsiteY117" fmla="*/ 1139225 h 1342734"/>
              <a:gd name="connsiteX118" fmla="*/ 2041224 w 10678681"/>
              <a:gd name="connsiteY118" fmla="*/ 1147536 h 1342734"/>
              <a:gd name="connsiteX119" fmla="*/ 2010157 w 10678681"/>
              <a:gd name="connsiteY119" fmla="*/ 1152767 h 1342734"/>
              <a:gd name="connsiteX120" fmla="*/ 1859213 w 10678681"/>
              <a:gd name="connsiteY120" fmla="*/ 1199540 h 1342734"/>
              <a:gd name="connsiteX121" fmla="*/ 1735877 w 10678681"/>
              <a:gd name="connsiteY121" fmla="*/ 1246527 h 1342734"/>
              <a:gd name="connsiteX122" fmla="*/ 1660167 w 10678681"/>
              <a:gd name="connsiteY122" fmla="*/ 1236849 h 1342734"/>
              <a:gd name="connsiteX123" fmla="*/ 1279827 w 10678681"/>
              <a:gd name="connsiteY123" fmla="*/ 1245307 h 1342734"/>
              <a:gd name="connsiteX124" fmla="*/ 1021737 w 10678681"/>
              <a:gd name="connsiteY124" fmla="*/ 1238739 h 1342734"/>
              <a:gd name="connsiteX125" fmla="*/ 959820 w 10678681"/>
              <a:gd name="connsiteY125" fmla="*/ 1275863 h 1342734"/>
              <a:gd name="connsiteX126" fmla="*/ 929137 w 10678681"/>
              <a:gd name="connsiteY126" fmla="*/ 1273957 h 1342734"/>
              <a:gd name="connsiteX127" fmla="*/ 878849 w 10678681"/>
              <a:gd name="connsiteY127" fmla="*/ 1266740 h 1342734"/>
              <a:gd name="connsiteX128" fmla="*/ 800667 w 10678681"/>
              <a:gd name="connsiteY128" fmla="*/ 1282041 h 1342734"/>
              <a:gd name="connsiteX129" fmla="*/ 644906 w 10678681"/>
              <a:gd name="connsiteY129" fmla="*/ 1273685 h 1342734"/>
              <a:gd name="connsiteX130" fmla="*/ 379869 w 10678681"/>
              <a:gd name="connsiteY130" fmla="*/ 1339165 h 1342734"/>
              <a:gd name="connsiteX131" fmla="*/ 137696 w 10678681"/>
              <a:gd name="connsiteY131" fmla="*/ 1319217 h 1342734"/>
              <a:gd name="connsiteX132" fmla="*/ 54250 w 10678681"/>
              <a:gd name="connsiteY132" fmla="*/ 1315838 h 1342734"/>
              <a:gd name="connsiteX133" fmla="*/ 28042 w 10678681"/>
              <a:gd name="connsiteY133" fmla="*/ 1297822 h 1342734"/>
              <a:gd name="connsiteX134" fmla="*/ 0 w 10678681"/>
              <a:gd name="connsiteY134" fmla="*/ 1294612 h 1342734"/>
              <a:gd name="connsiteX135" fmla="*/ 0 w 10678681"/>
              <a:gd name="connsiteY135" fmla="*/ 0 h 134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10678681" h="1342734">
                <a:moveTo>
                  <a:pt x="0" y="0"/>
                </a:moveTo>
                <a:lnTo>
                  <a:pt x="10678681" y="0"/>
                </a:lnTo>
                <a:lnTo>
                  <a:pt x="10666019" y="7876"/>
                </a:lnTo>
                <a:cubicBezTo>
                  <a:pt x="10653407" y="16166"/>
                  <a:pt x="10642107" y="24244"/>
                  <a:pt x="10632825" y="32153"/>
                </a:cubicBezTo>
                <a:cubicBezTo>
                  <a:pt x="10592272" y="36323"/>
                  <a:pt x="10556884" y="50892"/>
                  <a:pt x="10516219" y="45588"/>
                </a:cubicBezTo>
                <a:cubicBezTo>
                  <a:pt x="10497465" y="38035"/>
                  <a:pt x="10481313" y="25649"/>
                  <a:pt x="10456989" y="979"/>
                </a:cubicBezTo>
                <a:cubicBezTo>
                  <a:pt x="10458435" y="21260"/>
                  <a:pt x="10448472" y="9612"/>
                  <a:pt x="10438642" y="1524"/>
                </a:cubicBezTo>
                <a:cubicBezTo>
                  <a:pt x="10430119" y="11702"/>
                  <a:pt x="10417632" y="41266"/>
                  <a:pt x="10407146" y="43659"/>
                </a:cubicBezTo>
                <a:cubicBezTo>
                  <a:pt x="10379701" y="2826"/>
                  <a:pt x="10370665" y="125005"/>
                  <a:pt x="10341159" y="103824"/>
                </a:cubicBezTo>
                <a:cubicBezTo>
                  <a:pt x="10332001" y="120367"/>
                  <a:pt x="10274736" y="115685"/>
                  <a:pt x="10244930" y="94599"/>
                </a:cubicBezTo>
                <a:cubicBezTo>
                  <a:pt x="10189350" y="132718"/>
                  <a:pt x="10178914" y="158571"/>
                  <a:pt x="10115334" y="155658"/>
                </a:cubicBezTo>
                <a:cubicBezTo>
                  <a:pt x="10110816" y="185325"/>
                  <a:pt x="10047419" y="166765"/>
                  <a:pt x="10068157" y="215673"/>
                </a:cubicBezTo>
                <a:cubicBezTo>
                  <a:pt x="10047157" y="216184"/>
                  <a:pt x="10029060" y="198149"/>
                  <a:pt x="10045431" y="229568"/>
                </a:cubicBezTo>
                <a:cubicBezTo>
                  <a:pt x="10018897" y="234017"/>
                  <a:pt x="9963426" y="205273"/>
                  <a:pt x="9929077" y="209062"/>
                </a:cubicBezTo>
                <a:cubicBezTo>
                  <a:pt x="9910475" y="224494"/>
                  <a:pt x="9890198" y="272419"/>
                  <a:pt x="9840045" y="223033"/>
                </a:cubicBezTo>
                <a:cubicBezTo>
                  <a:pt x="9789999" y="276055"/>
                  <a:pt x="9744257" y="186744"/>
                  <a:pt x="9679639" y="247182"/>
                </a:cubicBezTo>
                <a:cubicBezTo>
                  <a:pt x="9634736" y="215294"/>
                  <a:pt x="9537501" y="238016"/>
                  <a:pt x="9498347" y="244723"/>
                </a:cubicBezTo>
                <a:cubicBezTo>
                  <a:pt x="9450379" y="244255"/>
                  <a:pt x="9394227" y="293607"/>
                  <a:pt x="9366026" y="299024"/>
                </a:cubicBezTo>
                <a:cubicBezTo>
                  <a:pt x="9341424" y="298595"/>
                  <a:pt x="9297504" y="338146"/>
                  <a:pt x="9316702" y="356523"/>
                </a:cubicBezTo>
                <a:cubicBezTo>
                  <a:pt x="9228105" y="319675"/>
                  <a:pt x="9206375" y="367221"/>
                  <a:pt x="9121744" y="365177"/>
                </a:cubicBezTo>
                <a:cubicBezTo>
                  <a:pt x="9093808" y="425910"/>
                  <a:pt x="9103257" y="373647"/>
                  <a:pt x="9061654" y="393730"/>
                </a:cubicBezTo>
                <a:cubicBezTo>
                  <a:pt x="9060114" y="344357"/>
                  <a:pt x="9015442" y="432718"/>
                  <a:pt x="8997577" y="380865"/>
                </a:cubicBezTo>
                <a:cubicBezTo>
                  <a:pt x="8969550" y="402056"/>
                  <a:pt x="8954076" y="446763"/>
                  <a:pt x="8907968" y="447345"/>
                </a:cubicBezTo>
                <a:cubicBezTo>
                  <a:pt x="8864369" y="428134"/>
                  <a:pt x="8818646" y="497461"/>
                  <a:pt x="8764163" y="471000"/>
                </a:cubicBezTo>
                <a:cubicBezTo>
                  <a:pt x="8744747" y="465539"/>
                  <a:pt x="8688469" y="474754"/>
                  <a:pt x="8680155" y="492404"/>
                </a:cubicBezTo>
                <a:cubicBezTo>
                  <a:pt x="8668902" y="497604"/>
                  <a:pt x="8654338" y="493892"/>
                  <a:pt x="8651436" y="511923"/>
                </a:cubicBezTo>
                <a:cubicBezTo>
                  <a:pt x="8645505" y="533975"/>
                  <a:pt x="8599739" y="507897"/>
                  <a:pt x="8609185" y="531525"/>
                </a:cubicBezTo>
                <a:cubicBezTo>
                  <a:pt x="8576806" y="513805"/>
                  <a:pt x="8560019" y="560634"/>
                  <a:pt x="8537091" y="574933"/>
                </a:cubicBezTo>
                <a:cubicBezTo>
                  <a:pt x="8510928" y="556486"/>
                  <a:pt x="8488623" y="604682"/>
                  <a:pt x="8435931" y="617926"/>
                </a:cubicBezTo>
                <a:cubicBezTo>
                  <a:pt x="8406978" y="596402"/>
                  <a:pt x="8400500" y="627188"/>
                  <a:pt x="8348623" y="600607"/>
                </a:cubicBezTo>
                <a:cubicBezTo>
                  <a:pt x="8347650" y="604255"/>
                  <a:pt x="8320537" y="587451"/>
                  <a:pt x="8276883" y="588214"/>
                </a:cubicBezTo>
                <a:cubicBezTo>
                  <a:pt x="8233229" y="588977"/>
                  <a:pt x="8147007" y="602039"/>
                  <a:pt x="8086698" y="605185"/>
                </a:cubicBezTo>
                <a:cubicBezTo>
                  <a:pt x="8018754" y="612533"/>
                  <a:pt x="8076794" y="658105"/>
                  <a:pt x="7982378" y="629799"/>
                </a:cubicBezTo>
                <a:cubicBezTo>
                  <a:pt x="7978309" y="650417"/>
                  <a:pt x="7968020" y="653434"/>
                  <a:pt x="7947952" y="648003"/>
                </a:cubicBezTo>
                <a:cubicBezTo>
                  <a:pt x="7915301" y="652980"/>
                  <a:pt x="7930086" y="699793"/>
                  <a:pt x="7890112" y="677915"/>
                </a:cubicBezTo>
                <a:cubicBezTo>
                  <a:pt x="7902561" y="702153"/>
                  <a:pt x="7831508" y="700184"/>
                  <a:pt x="7853284" y="723588"/>
                </a:cubicBezTo>
                <a:cubicBezTo>
                  <a:pt x="7838304" y="751013"/>
                  <a:pt x="7817999" y="714992"/>
                  <a:pt x="7802383" y="739359"/>
                </a:cubicBezTo>
                <a:cubicBezTo>
                  <a:pt x="7781922" y="742015"/>
                  <a:pt x="7755431" y="732207"/>
                  <a:pt x="7730518" y="739526"/>
                </a:cubicBezTo>
                <a:cubicBezTo>
                  <a:pt x="7716802" y="743091"/>
                  <a:pt x="7733019" y="753459"/>
                  <a:pt x="7720084" y="760750"/>
                </a:cubicBezTo>
                <a:cubicBezTo>
                  <a:pt x="7707149" y="768041"/>
                  <a:pt x="7671920" y="776612"/>
                  <a:pt x="7652907" y="783273"/>
                </a:cubicBezTo>
                <a:cubicBezTo>
                  <a:pt x="7630163" y="772504"/>
                  <a:pt x="7616976" y="783101"/>
                  <a:pt x="7606008" y="800717"/>
                </a:cubicBezTo>
                <a:cubicBezTo>
                  <a:pt x="7561224" y="806541"/>
                  <a:pt x="7527083" y="837162"/>
                  <a:pt x="7480223" y="856821"/>
                </a:cubicBezTo>
                <a:cubicBezTo>
                  <a:pt x="7422566" y="851729"/>
                  <a:pt x="7406130" y="898621"/>
                  <a:pt x="7356005" y="919462"/>
                </a:cubicBezTo>
                <a:cubicBezTo>
                  <a:pt x="7301710" y="896412"/>
                  <a:pt x="7327853" y="963334"/>
                  <a:pt x="7305396" y="986228"/>
                </a:cubicBezTo>
                <a:lnTo>
                  <a:pt x="7266251" y="967864"/>
                </a:lnTo>
                <a:lnTo>
                  <a:pt x="7258094" y="990679"/>
                </a:lnTo>
                <a:lnTo>
                  <a:pt x="7257893" y="991204"/>
                </a:lnTo>
                <a:lnTo>
                  <a:pt x="7247153" y="991550"/>
                </a:lnTo>
                <a:cubicBezTo>
                  <a:pt x="7228850" y="991013"/>
                  <a:pt x="7210872" y="989423"/>
                  <a:pt x="7193612" y="987042"/>
                </a:cubicBezTo>
                <a:cubicBezTo>
                  <a:pt x="7184018" y="1016185"/>
                  <a:pt x="7117645" y="991054"/>
                  <a:pt x="7132632" y="1042036"/>
                </a:cubicBezTo>
                <a:cubicBezTo>
                  <a:pt x="7109597" y="1040358"/>
                  <a:pt x="7092653" y="1020472"/>
                  <a:pt x="7105610" y="1053537"/>
                </a:cubicBezTo>
                <a:cubicBezTo>
                  <a:pt x="7098186" y="1053959"/>
                  <a:pt x="7071669" y="1042250"/>
                  <a:pt x="7069148" y="1047163"/>
                </a:cubicBezTo>
                <a:lnTo>
                  <a:pt x="7039634" y="1059971"/>
                </a:lnTo>
                <a:lnTo>
                  <a:pt x="7033445" y="1063314"/>
                </a:lnTo>
                <a:lnTo>
                  <a:pt x="6999157" y="1055282"/>
                </a:lnTo>
                <a:lnTo>
                  <a:pt x="6981874" y="1053827"/>
                </a:lnTo>
                <a:lnTo>
                  <a:pt x="6976102" y="1047854"/>
                </a:lnTo>
                <a:cubicBezTo>
                  <a:pt x="6970359" y="1044495"/>
                  <a:pt x="6962768" y="1043656"/>
                  <a:pt x="6951040" y="1048531"/>
                </a:cubicBezTo>
                <a:lnTo>
                  <a:pt x="6948497" y="1050706"/>
                </a:lnTo>
                <a:lnTo>
                  <a:pt x="6926582" y="1043462"/>
                </a:lnTo>
                <a:cubicBezTo>
                  <a:pt x="6919310" y="1039773"/>
                  <a:pt x="6839625" y="1034777"/>
                  <a:pt x="6833743" y="1027960"/>
                </a:cubicBezTo>
                <a:cubicBezTo>
                  <a:pt x="6776335" y="1015119"/>
                  <a:pt x="6761260" y="1047430"/>
                  <a:pt x="6687090" y="1063250"/>
                </a:cubicBezTo>
                <a:cubicBezTo>
                  <a:pt x="6621041" y="1075436"/>
                  <a:pt x="6482366" y="1074217"/>
                  <a:pt x="6431838" y="1063226"/>
                </a:cubicBezTo>
                <a:cubicBezTo>
                  <a:pt x="6405016" y="1060235"/>
                  <a:pt x="6309698" y="1067799"/>
                  <a:pt x="6327795" y="1088142"/>
                </a:cubicBezTo>
                <a:cubicBezTo>
                  <a:pt x="6241699" y="1050273"/>
                  <a:pt x="6228725" y="1111123"/>
                  <a:pt x="6136549" y="1100268"/>
                </a:cubicBezTo>
                <a:cubicBezTo>
                  <a:pt x="6096483" y="1157984"/>
                  <a:pt x="6053277" y="1099229"/>
                  <a:pt x="6004655" y="1114946"/>
                </a:cubicBezTo>
                <a:cubicBezTo>
                  <a:pt x="6010724" y="1065500"/>
                  <a:pt x="5948029" y="1149051"/>
                  <a:pt x="5936643" y="1095428"/>
                </a:cubicBezTo>
                <a:cubicBezTo>
                  <a:pt x="5928154" y="1099986"/>
                  <a:pt x="5920290" y="1106094"/>
                  <a:pt x="5912484" y="1112624"/>
                </a:cubicBezTo>
                <a:lnTo>
                  <a:pt x="5908387" y="1116018"/>
                </a:lnTo>
                <a:lnTo>
                  <a:pt x="5890495" y="1120268"/>
                </a:lnTo>
                <a:lnTo>
                  <a:pt x="5887318" y="1133134"/>
                </a:lnTo>
                <a:lnTo>
                  <a:pt x="5861726" y="1147891"/>
                </a:lnTo>
                <a:cubicBezTo>
                  <a:pt x="5851855" y="1151615"/>
                  <a:pt x="5818443" y="1153513"/>
                  <a:pt x="5805823" y="1152457"/>
                </a:cubicBezTo>
                <a:cubicBezTo>
                  <a:pt x="5761190" y="1128740"/>
                  <a:pt x="5745234" y="1208320"/>
                  <a:pt x="5689841" y="1176232"/>
                </a:cubicBezTo>
                <a:cubicBezTo>
                  <a:pt x="5645165" y="1182523"/>
                  <a:pt x="5638674" y="1185346"/>
                  <a:pt x="5605119" y="1190202"/>
                </a:cubicBezTo>
                <a:cubicBezTo>
                  <a:pt x="5595173" y="1211597"/>
                  <a:pt x="5481899" y="1180798"/>
                  <a:pt x="5488513" y="1205367"/>
                </a:cubicBezTo>
                <a:cubicBezTo>
                  <a:pt x="5455905" y="1184307"/>
                  <a:pt x="5430208" y="1229302"/>
                  <a:pt x="5402905" y="1241191"/>
                </a:cubicBezTo>
                <a:cubicBezTo>
                  <a:pt x="5353635" y="1248161"/>
                  <a:pt x="5228965" y="1244549"/>
                  <a:pt x="5192893" y="1247188"/>
                </a:cubicBezTo>
                <a:cubicBezTo>
                  <a:pt x="5191257" y="1250727"/>
                  <a:pt x="5178909" y="1254361"/>
                  <a:pt x="5164025" y="1257028"/>
                </a:cubicBezTo>
                <a:cubicBezTo>
                  <a:pt x="5149141" y="1259695"/>
                  <a:pt x="5121746" y="1277136"/>
                  <a:pt x="5103589" y="1263189"/>
                </a:cubicBezTo>
                <a:cubicBezTo>
                  <a:pt x="5020856" y="1221392"/>
                  <a:pt x="4961920" y="1251721"/>
                  <a:pt x="4894688" y="1247184"/>
                </a:cubicBezTo>
                <a:cubicBezTo>
                  <a:pt x="4819279" y="1247443"/>
                  <a:pt x="4886780" y="1276272"/>
                  <a:pt x="4788036" y="1238182"/>
                </a:cubicBezTo>
                <a:cubicBezTo>
                  <a:pt x="4780353" y="1258340"/>
                  <a:pt x="4768632" y="1260281"/>
                  <a:pt x="4747555" y="1252768"/>
                </a:cubicBezTo>
                <a:cubicBezTo>
                  <a:pt x="4711089" y="1254336"/>
                  <a:pt x="4719897" y="1302605"/>
                  <a:pt x="4679644" y="1276603"/>
                </a:cubicBezTo>
                <a:cubicBezTo>
                  <a:pt x="4651415" y="1288933"/>
                  <a:pt x="4636594" y="1288316"/>
                  <a:pt x="4617473" y="1296467"/>
                </a:cubicBezTo>
                <a:lnTo>
                  <a:pt x="4564919" y="1325507"/>
                </a:lnTo>
                <a:lnTo>
                  <a:pt x="4566586" y="1316963"/>
                </a:lnTo>
                <a:cubicBezTo>
                  <a:pt x="4569057" y="1308855"/>
                  <a:pt x="4571069" y="1299935"/>
                  <a:pt x="4556303" y="1300262"/>
                </a:cubicBezTo>
                <a:cubicBezTo>
                  <a:pt x="4525488" y="1305073"/>
                  <a:pt x="4517133" y="1269079"/>
                  <a:pt x="4502358" y="1302558"/>
                </a:cubicBezTo>
                <a:lnTo>
                  <a:pt x="4498919" y="1312115"/>
                </a:lnTo>
                <a:lnTo>
                  <a:pt x="4492075" y="1313357"/>
                </a:lnTo>
                <a:cubicBezTo>
                  <a:pt x="4488463" y="1312870"/>
                  <a:pt x="4486534" y="1310394"/>
                  <a:pt x="4487466" y="1304102"/>
                </a:cubicBezTo>
                <a:cubicBezTo>
                  <a:pt x="4457512" y="1328789"/>
                  <a:pt x="4426787" y="1287064"/>
                  <a:pt x="4398292" y="1278410"/>
                </a:cubicBezTo>
                <a:cubicBezTo>
                  <a:pt x="4375210" y="1302378"/>
                  <a:pt x="4366248" y="1283298"/>
                  <a:pt x="4306088" y="1282512"/>
                </a:cubicBezTo>
                <a:cubicBezTo>
                  <a:pt x="4280844" y="1310113"/>
                  <a:pt x="4237476" y="1258925"/>
                  <a:pt x="4188995" y="1296718"/>
                </a:cubicBezTo>
                <a:cubicBezTo>
                  <a:pt x="4186961" y="1293392"/>
                  <a:pt x="4157312" y="1287787"/>
                  <a:pt x="4136582" y="1287687"/>
                </a:cubicBezTo>
                <a:cubicBezTo>
                  <a:pt x="4115852" y="1287587"/>
                  <a:pt x="4081037" y="1280166"/>
                  <a:pt x="4064614" y="1296118"/>
                </a:cubicBezTo>
                <a:cubicBezTo>
                  <a:pt x="3987264" y="1347194"/>
                  <a:pt x="3967205" y="1309881"/>
                  <a:pt x="3900948" y="1322156"/>
                </a:cubicBezTo>
                <a:cubicBezTo>
                  <a:pt x="3826014" y="1330612"/>
                  <a:pt x="3831060" y="1333478"/>
                  <a:pt x="3787890" y="1322164"/>
                </a:cubicBezTo>
                <a:cubicBezTo>
                  <a:pt x="3777929" y="1303028"/>
                  <a:pt x="3766063" y="1332733"/>
                  <a:pt x="3745993" y="1342630"/>
                </a:cubicBezTo>
                <a:cubicBezTo>
                  <a:pt x="3709591" y="1345286"/>
                  <a:pt x="3712765" y="1296323"/>
                  <a:pt x="3675785" y="1326802"/>
                </a:cubicBezTo>
                <a:cubicBezTo>
                  <a:pt x="3682573" y="1300349"/>
                  <a:pt x="3606829" y="1318588"/>
                  <a:pt x="3623856" y="1290804"/>
                </a:cubicBezTo>
                <a:cubicBezTo>
                  <a:pt x="3600335" y="1267550"/>
                  <a:pt x="3588308" y="1307279"/>
                  <a:pt x="3564933" y="1287147"/>
                </a:cubicBezTo>
                <a:cubicBezTo>
                  <a:pt x="3538420" y="1283043"/>
                  <a:pt x="3579946" y="1314789"/>
                  <a:pt x="3550537" y="1317552"/>
                </a:cubicBezTo>
                <a:cubicBezTo>
                  <a:pt x="3514920" y="1316159"/>
                  <a:pt x="3514600" y="1364317"/>
                  <a:pt x="3487736" y="1303493"/>
                </a:cubicBezTo>
                <a:cubicBezTo>
                  <a:pt x="3450312" y="1319195"/>
                  <a:pt x="3443340" y="1291726"/>
                  <a:pt x="3392548" y="1278741"/>
                </a:cubicBezTo>
                <a:cubicBezTo>
                  <a:pt x="3371053" y="1294449"/>
                  <a:pt x="3354022" y="1287164"/>
                  <a:pt x="3337466" y="1272537"/>
                </a:cubicBezTo>
                <a:cubicBezTo>
                  <a:pt x="3287808" y="1277154"/>
                  <a:pt x="3231625" y="1217343"/>
                  <a:pt x="3175981" y="1208973"/>
                </a:cubicBezTo>
                <a:cubicBezTo>
                  <a:pt x="3115467" y="1227175"/>
                  <a:pt x="3096324" y="1223154"/>
                  <a:pt x="3036856" y="1214383"/>
                </a:cubicBezTo>
                <a:cubicBezTo>
                  <a:pt x="2976484" y="1195723"/>
                  <a:pt x="2863716" y="1149668"/>
                  <a:pt x="2824973" y="1134864"/>
                </a:cubicBezTo>
                <a:cubicBezTo>
                  <a:pt x="2817752" y="1140972"/>
                  <a:pt x="2802616" y="1134132"/>
                  <a:pt x="2804398" y="1125556"/>
                </a:cubicBezTo>
                <a:cubicBezTo>
                  <a:pt x="2796364" y="1128008"/>
                  <a:pt x="2737660" y="1151579"/>
                  <a:pt x="2736109" y="1137717"/>
                </a:cubicBezTo>
                <a:cubicBezTo>
                  <a:pt x="2696082" y="1134954"/>
                  <a:pt x="2695314" y="1134322"/>
                  <a:pt x="2659096" y="1150294"/>
                </a:cubicBezTo>
                <a:cubicBezTo>
                  <a:pt x="2582535" y="1124403"/>
                  <a:pt x="2622743" y="1189988"/>
                  <a:pt x="2567088" y="1181781"/>
                </a:cubicBezTo>
                <a:cubicBezTo>
                  <a:pt x="2523074" y="1153322"/>
                  <a:pt x="2505741" y="1175022"/>
                  <a:pt x="2454501" y="1155455"/>
                </a:cubicBezTo>
                <a:cubicBezTo>
                  <a:pt x="2435184" y="1199648"/>
                  <a:pt x="2405890" y="1149324"/>
                  <a:pt x="2385161" y="1161312"/>
                </a:cubicBezTo>
                <a:cubicBezTo>
                  <a:pt x="2329714" y="1166582"/>
                  <a:pt x="2322102" y="1137771"/>
                  <a:pt x="2273361" y="1134090"/>
                </a:cubicBezTo>
                <a:cubicBezTo>
                  <a:pt x="2270204" y="1112590"/>
                  <a:pt x="2164540" y="1136821"/>
                  <a:pt x="2132003" y="1139225"/>
                </a:cubicBezTo>
                <a:cubicBezTo>
                  <a:pt x="2119616" y="1127805"/>
                  <a:pt x="2068429" y="1132839"/>
                  <a:pt x="2041224" y="1147536"/>
                </a:cubicBezTo>
                <a:cubicBezTo>
                  <a:pt x="2072319" y="1178143"/>
                  <a:pt x="2006941" y="1118646"/>
                  <a:pt x="2010157" y="1152767"/>
                </a:cubicBezTo>
                <a:cubicBezTo>
                  <a:pt x="1976080" y="1167742"/>
                  <a:pt x="1904926" y="1183913"/>
                  <a:pt x="1859213" y="1199540"/>
                </a:cubicBezTo>
                <a:cubicBezTo>
                  <a:pt x="1837985" y="1173314"/>
                  <a:pt x="1772946" y="1249813"/>
                  <a:pt x="1735877" y="1246527"/>
                </a:cubicBezTo>
                <a:cubicBezTo>
                  <a:pt x="1727774" y="1263559"/>
                  <a:pt x="1674382" y="1247072"/>
                  <a:pt x="1660167" y="1236849"/>
                </a:cubicBezTo>
                <a:cubicBezTo>
                  <a:pt x="1541640" y="1221134"/>
                  <a:pt x="1352140" y="1267338"/>
                  <a:pt x="1279827" y="1245307"/>
                </a:cubicBezTo>
                <a:lnTo>
                  <a:pt x="1021737" y="1238739"/>
                </a:lnTo>
                <a:cubicBezTo>
                  <a:pt x="1011829" y="1264670"/>
                  <a:pt x="960483" y="1235921"/>
                  <a:pt x="959820" y="1275863"/>
                </a:cubicBezTo>
                <a:cubicBezTo>
                  <a:pt x="950745" y="1291685"/>
                  <a:pt x="934594" y="1289700"/>
                  <a:pt x="929137" y="1273957"/>
                </a:cubicBezTo>
                <a:cubicBezTo>
                  <a:pt x="909281" y="1275184"/>
                  <a:pt x="894620" y="1293444"/>
                  <a:pt x="878849" y="1266740"/>
                </a:cubicBezTo>
                <a:cubicBezTo>
                  <a:pt x="851668" y="1267510"/>
                  <a:pt x="816599" y="1322523"/>
                  <a:pt x="800667" y="1282041"/>
                </a:cubicBezTo>
                <a:cubicBezTo>
                  <a:pt x="741645" y="1285469"/>
                  <a:pt x="699773" y="1269716"/>
                  <a:pt x="644906" y="1273685"/>
                </a:cubicBezTo>
                <a:cubicBezTo>
                  <a:pt x="541527" y="1321342"/>
                  <a:pt x="446058" y="1236106"/>
                  <a:pt x="379869" y="1339165"/>
                </a:cubicBezTo>
                <a:cubicBezTo>
                  <a:pt x="292000" y="1296022"/>
                  <a:pt x="211611" y="1323804"/>
                  <a:pt x="137696" y="1319217"/>
                </a:cubicBezTo>
                <a:cubicBezTo>
                  <a:pt x="102121" y="1327987"/>
                  <a:pt x="88791" y="1285209"/>
                  <a:pt x="54250" y="1315838"/>
                </a:cubicBezTo>
                <a:cubicBezTo>
                  <a:pt x="49461" y="1305340"/>
                  <a:pt x="39595" y="1300426"/>
                  <a:pt x="28042" y="1297822"/>
                </a:cubicBezTo>
                <a:lnTo>
                  <a:pt x="0" y="1294612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38" name="Freeform: Shape 31">
            <a:extLst>
              <a:ext uri="{FF2B5EF4-FFF2-40B4-BE49-F238E27FC236}">
                <a16:creationId xmlns:a16="http://schemas.microsoft.com/office/drawing/2014/main" id="{EF693875-948C-4D9B-AE6F-8F6894277D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7088" y="6114199"/>
            <a:ext cx="6884912" cy="743802"/>
          </a:xfrm>
          <a:custGeom>
            <a:avLst/>
            <a:gdLst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127968 w 6884912"/>
              <a:gd name="connsiteY58" fmla="*/ 287613 h 1161397"/>
              <a:gd name="connsiteX59" fmla="*/ 3222191 w 6884912"/>
              <a:gd name="connsiteY59" fmla="*/ 307887 h 1161397"/>
              <a:gd name="connsiteX60" fmla="*/ 3227953 w 6884912"/>
              <a:gd name="connsiteY60" fmla="*/ 297650 h 1161397"/>
              <a:gd name="connsiteX61" fmla="*/ 3287859 w 6884912"/>
              <a:gd name="connsiteY61" fmla="*/ 287558 h 1161397"/>
              <a:gd name="connsiteX62" fmla="*/ 3510042 w 6884912"/>
              <a:gd name="connsiteY62" fmla="*/ 311820 h 1161397"/>
              <a:gd name="connsiteX63" fmla="*/ 3626773 w 6884912"/>
              <a:gd name="connsiteY63" fmla="*/ 290452 h 1161397"/>
              <a:gd name="connsiteX64" fmla="*/ 3666217 w 6884912"/>
              <a:gd name="connsiteY64" fmla="*/ 273255 h 1161397"/>
              <a:gd name="connsiteX65" fmla="*/ 3732427 w 6884912"/>
              <a:gd name="connsiteY65" fmla="*/ 245039 h 1161397"/>
              <a:gd name="connsiteX66" fmla="*/ 3777022 w 6884912"/>
              <a:gd name="connsiteY66" fmla="*/ 200276 h 1161397"/>
              <a:gd name="connsiteX67" fmla="*/ 3791246 w 6884912"/>
              <a:gd name="connsiteY67" fmla="*/ 189996 h 1161397"/>
              <a:gd name="connsiteX68" fmla="*/ 3819864 w 6884912"/>
              <a:gd name="connsiteY68" fmla="*/ 194605 h 1161397"/>
              <a:gd name="connsiteX69" fmla="*/ 3830398 w 6884912"/>
              <a:gd name="connsiteY69" fmla="*/ 188383 h 1161397"/>
              <a:gd name="connsiteX70" fmla="*/ 3834360 w 6884912"/>
              <a:gd name="connsiteY70" fmla="*/ 188992 h 1161397"/>
              <a:gd name="connsiteX71" fmla="*/ 3843715 w 6884912"/>
              <a:gd name="connsiteY71" fmla="*/ 188752 h 1161397"/>
              <a:gd name="connsiteX72" fmla="*/ 3842609 w 6884912"/>
              <a:gd name="connsiteY72" fmla="*/ 197386 h 1161397"/>
              <a:gd name="connsiteX73" fmla="*/ 3853961 w 6884912"/>
              <a:gd name="connsiteY73" fmla="*/ 213380 h 1161397"/>
              <a:gd name="connsiteX74" fmla="*/ 3907640 w 6884912"/>
              <a:gd name="connsiteY74" fmla="*/ 207568 h 1161397"/>
              <a:gd name="connsiteX75" fmla="*/ 3910449 w 6884912"/>
              <a:gd name="connsiteY75" fmla="*/ 197808 h 1161397"/>
              <a:gd name="connsiteX76" fmla="*/ 3917197 w 6884912"/>
              <a:gd name="connsiteY76" fmla="*/ 196121 h 1161397"/>
              <a:gd name="connsiteX77" fmla="*/ 3922400 w 6884912"/>
              <a:gd name="connsiteY77" fmla="*/ 205056 h 1161397"/>
              <a:gd name="connsiteX78" fmla="*/ 4013061 w 6884912"/>
              <a:gd name="connsiteY78" fmla="*/ 224874 h 1161397"/>
              <a:gd name="connsiteX79" fmla="*/ 4134285 w 6884912"/>
              <a:gd name="connsiteY79" fmla="*/ 235592 h 1161397"/>
              <a:gd name="connsiteX80" fmla="*/ 4220717 w 6884912"/>
              <a:gd name="connsiteY80" fmla="*/ 192946 h 1161397"/>
              <a:gd name="connsiteX81" fmla="*/ 4228802 w 6884912"/>
              <a:gd name="connsiteY81" fmla="*/ 201468 h 1161397"/>
              <a:gd name="connsiteX82" fmla="*/ 4289361 w 6884912"/>
              <a:gd name="connsiteY82" fmla="*/ 196642 h 1161397"/>
              <a:gd name="connsiteX83" fmla="*/ 4498913 w 6884912"/>
              <a:gd name="connsiteY83" fmla="*/ 118915 h 1161397"/>
              <a:gd name="connsiteX84" fmla="*/ 4617330 w 6884912"/>
              <a:gd name="connsiteY84" fmla="*/ 111163 h 1161397"/>
              <a:gd name="connsiteX85" fmla="*/ 4659778 w 6884912"/>
              <a:gd name="connsiteY85" fmla="*/ 118219 h 1161397"/>
              <a:gd name="connsiteX86" fmla="*/ 4730870 w 6884912"/>
              <a:gd name="connsiteY86" fmla="*/ 129432 h 1161397"/>
              <a:gd name="connsiteX87" fmla="*/ 4785037 w 6884912"/>
              <a:gd name="connsiteY87" fmla="*/ 161964 h 1161397"/>
              <a:gd name="connsiteX88" fmla="*/ 4844073 w 6884912"/>
              <a:gd name="connsiteY88" fmla="*/ 161768 h 1161397"/>
              <a:gd name="connsiteX89" fmla="*/ 4856454 w 6884912"/>
              <a:gd name="connsiteY89" fmla="*/ 130488 h 1161397"/>
              <a:gd name="connsiteX90" fmla="*/ 4920038 w 6884912"/>
              <a:gd name="connsiteY90" fmla="*/ 140418 h 1161397"/>
              <a:gd name="connsiteX91" fmla="*/ 5016639 w 6884912"/>
              <a:gd name="connsiteY91" fmla="*/ 158905 h 1161397"/>
              <a:gd name="connsiteX92" fmla="*/ 5072009 w 6884912"/>
              <a:gd name="connsiteY92" fmla="*/ 161502 h 1161397"/>
              <a:gd name="connsiteX93" fmla="*/ 5223626 w 6884912"/>
              <a:gd name="connsiteY93" fmla="*/ 177356 h 1161397"/>
              <a:gd name="connsiteX94" fmla="*/ 5375773 w 6884912"/>
              <a:gd name="connsiteY94" fmla="*/ 199913 h 1161397"/>
              <a:gd name="connsiteX95" fmla="*/ 5467502 w 6884912"/>
              <a:gd name="connsiteY95" fmla="*/ 250963 h 1161397"/>
              <a:gd name="connsiteX96" fmla="*/ 5592395 w 6884912"/>
              <a:gd name="connsiteY96" fmla="*/ 265434 h 1161397"/>
              <a:gd name="connsiteX97" fmla="*/ 5613532 w 6884912"/>
              <a:gd name="connsiteY97" fmla="*/ 273379 h 1161397"/>
              <a:gd name="connsiteX98" fmla="*/ 5642173 w 6884912"/>
              <a:gd name="connsiteY98" fmla="*/ 266904 h 1161397"/>
              <a:gd name="connsiteX99" fmla="*/ 5756910 w 6884912"/>
              <a:gd name="connsiteY99" fmla="*/ 239211 h 1161397"/>
              <a:gd name="connsiteX100" fmla="*/ 5846667 w 6884912"/>
              <a:gd name="connsiteY100" fmla="*/ 201786 h 1161397"/>
              <a:gd name="connsiteX101" fmla="*/ 5960732 w 6884912"/>
              <a:gd name="connsiteY101" fmla="*/ 220708 h 1161397"/>
              <a:gd name="connsiteX102" fmla="*/ 6029542 w 6884912"/>
              <a:gd name="connsiteY102" fmla="*/ 210339 h 1161397"/>
              <a:gd name="connsiteX103" fmla="*/ 6141123 w 6884912"/>
              <a:gd name="connsiteY103" fmla="*/ 159923 h 1161397"/>
              <a:gd name="connsiteX104" fmla="*/ 6290640 w 6884912"/>
              <a:gd name="connsiteY104" fmla="*/ 167441 h 1161397"/>
              <a:gd name="connsiteX105" fmla="*/ 6322806 w 6884912"/>
              <a:gd name="connsiteY105" fmla="*/ 213293 h 1161397"/>
              <a:gd name="connsiteX106" fmla="*/ 6364914 w 6884912"/>
              <a:gd name="connsiteY106" fmla="*/ 240140 h 1161397"/>
              <a:gd name="connsiteX107" fmla="*/ 6380420 w 6884912"/>
              <a:gd name="connsiteY107" fmla="*/ 173195 h 1161397"/>
              <a:gd name="connsiteX108" fmla="*/ 6507891 w 6884912"/>
              <a:gd name="connsiteY108" fmla="*/ 118474 h 1161397"/>
              <a:gd name="connsiteX109" fmla="*/ 6571807 w 6884912"/>
              <a:gd name="connsiteY109" fmla="*/ 98636 h 1161397"/>
              <a:gd name="connsiteX110" fmla="*/ 6671880 w 6884912"/>
              <a:gd name="connsiteY110" fmla="*/ 82931 h 1161397"/>
              <a:gd name="connsiteX111" fmla="*/ 6702266 w 6884912"/>
              <a:gd name="connsiteY111" fmla="*/ 75470 h 1161397"/>
              <a:gd name="connsiteX112" fmla="*/ 6845802 w 6884912"/>
              <a:gd name="connsiteY112" fmla="*/ 24496 h 116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6884912" h="1161397">
                <a:moveTo>
                  <a:pt x="6884912" y="0"/>
                </a:moveTo>
                <a:lnTo>
                  <a:pt x="6884912" y="1161397"/>
                </a:lnTo>
                <a:lnTo>
                  <a:pt x="0" y="1161397"/>
                </a:lnTo>
                <a:lnTo>
                  <a:pt x="27135" y="1147460"/>
                </a:lnTo>
                <a:cubicBezTo>
                  <a:pt x="57431" y="1167048"/>
                  <a:pt x="61886" y="1135904"/>
                  <a:pt x="115388" y="1159043"/>
                </a:cubicBezTo>
                <a:cubicBezTo>
                  <a:pt x="116121" y="1155340"/>
                  <a:pt x="117370" y="1151777"/>
                  <a:pt x="119094" y="1148463"/>
                </a:cubicBezTo>
                <a:cubicBezTo>
                  <a:pt x="129121" y="1129214"/>
                  <a:pt x="152727" y="1122391"/>
                  <a:pt x="171824" y="1133224"/>
                </a:cubicBezTo>
                <a:cubicBezTo>
                  <a:pt x="254344" y="1161369"/>
                  <a:pt x="315458" y="1143220"/>
                  <a:pt x="376455" y="1137381"/>
                </a:cubicBezTo>
                <a:cubicBezTo>
                  <a:pt x="443775" y="1125614"/>
                  <a:pt x="382885" y="1083927"/>
                  <a:pt x="478946" y="1106011"/>
                </a:cubicBezTo>
                <a:cubicBezTo>
                  <a:pt x="481662" y="1085172"/>
                  <a:pt x="491731" y="1081489"/>
                  <a:pt x="512111" y="1085599"/>
                </a:cubicBezTo>
                <a:cubicBezTo>
                  <a:pt x="544368" y="1078502"/>
                  <a:pt x="526559" y="1032754"/>
                  <a:pt x="567875" y="1051976"/>
                </a:cubicBezTo>
                <a:cubicBezTo>
                  <a:pt x="553871" y="1028602"/>
                  <a:pt x="624901" y="1025930"/>
                  <a:pt x="601644" y="1003997"/>
                </a:cubicBezTo>
                <a:cubicBezTo>
                  <a:pt x="614803" y="975652"/>
                  <a:pt x="637415" y="1010272"/>
                  <a:pt x="651408" y="984938"/>
                </a:cubicBezTo>
                <a:cubicBezTo>
                  <a:pt x="673042" y="974024"/>
                  <a:pt x="646948" y="1015207"/>
                  <a:pt x="673197" y="1010060"/>
                </a:cubicBezTo>
                <a:cubicBezTo>
                  <a:pt x="703527" y="999318"/>
                  <a:pt x="718626" y="1045053"/>
                  <a:pt x="723108" y="980081"/>
                </a:cubicBezTo>
                <a:cubicBezTo>
                  <a:pt x="760262" y="985126"/>
                  <a:pt x="757827" y="957145"/>
                  <a:pt x="797699" y="931362"/>
                </a:cubicBezTo>
                <a:cubicBezTo>
                  <a:pt x="821097" y="940623"/>
                  <a:pt x="833565" y="929189"/>
                  <a:pt x="843359" y="910894"/>
                </a:cubicBezTo>
                <a:cubicBezTo>
                  <a:pt x="887668" y="902160"/>
                  <a:pt x="919738" y="869376"/>
                  <a:pt x="965215" y="846701"/>
                </a:cubicBezTo>
                <a:cubicBezTo>
                  <a:pt x="1023081" y="848019"/>
                  <a:pt x="1036422" y="800154"/>
                  <a:pt x="1085080" y="776086"/>
                </a:cubicBezTo>
                <a:cubicBezTo>
                  <a:pt x="1140763" y="795544"/>
                  <a:pt x="1110309" y="730471"/>
                  <a:pt x="1131224" y="706160"/>
                </a:cubicBezTo>
                <a:lnTo>
                  <a:pt x="1138051" y="702034"/>
                </a:lnTo>
                <a:lnTo>
                  <a:pt x="1158800" y="700004"/>
                </a:lnTo>
                <a:lnTo>
                  <a:pt x="1166947" y="700762"/>
                </a:lnTo>
                <a:cubicBezTo>
                  <a:pt x="1172432" y="700717"/>
                  <a:pt x="1175913" y="699961"/>
                  <a:pt x="1178135" y="698631"/>
                </a:cubicBezTo>
                <a:lnTo>
                  <a:pt x="1178301" y="698094"/>
                </a:lnTo>
                <a:lnTo>
                  <a:pt x="1188995" y="697048"/>
                </a:lnTo>
                <a:cubicBezTo>
                  <a:pt x="1207294" y="696390"/>
                  <a:pt x="1225337" y="696802"/>
                  <a:pt x="1242716" y="698052"/>
                </a:cubicBezTo>
                <a:cubicBezTo>
                  <a:pt x="1250387" y="668345"/>
                  <a:pt x="1318259" y="689091"/>
                  <a:pt x="1299977" y="639196"/>
                </a:cubicBezTo>
                <a:cubicBezTo>
                  <a:pt x="1323072" y="639367"/>
                  <a:pt x="1341279" y="658105"/>
                  <a:pt x="1326190" y="625955"/>
                </a:cubicBezTo>
                <a:cubicBezTo>
                  <a:pt x="1333572" y="625050"/>
                  <a:pt x="1337406" y="621362"/>
                  <a:pt x="1339600" y="616295"/>
                </a:cubicBezTo>
                <a:lnTo>
                  <a:pt x="1340054" y="614022"/>
                </a:lnTo>
                <a:lnTo>
                  <a:pt x="1391606" y="615229"/>
                </a:lnTo>
                <a:lnTo>
                  <a:pt x="1397565" y="611490"/>
                </a:lnTo>
                <a:lnTo>
                  <a:pt x="1432302" y="617267"/>
                </a:lnTo>
                <a:lnTo>
                  <a:pt x="1449644" y="617591"/>
                </a:lnTo>
                <a:lnTo>
                  <a:pt x="1455793" y="623174"/>
                </a:lnTo>
                <a:cubicBezTo>
                  <a:pt x="1461744" y="626151"/>
                  <a:pt x="1469373" y="626493"/>
                  <a:pt x="1480758" y="620863"/>
                </a:cubicBezTo>
                <a:lnTo>
                  <a:pt x="1483154" y="618527"/>
                </a:lnTo>
                <a:lnTo>
                  <a:pt x="1505495" y="624325"/>
                </a:lnTo>
                <a:cubicBezTo>
                  <a:pt x="1512992" y="627532"/>
                  <a:pt x="1520025" y="632078"/>
                  <a:pt x="1526340" y="638496"/>
                </a:cubicBezTo>
                <a:cubicBezTo>
                  <a:pt x="1586113" y="586768"/>
                  <a:pt x="1659006" y="610309"/>
                  <a:pt x="1731986" y="589682"/>
                </a:cubicBezTo>
                <a:cubicBezTo>
                  <a:pt x="1750397" y="523106"/>
                  <a:pt x="1896056" y="573257"/>
                  <a:pt x="1927935" y="628540"/>
                </a:cubicBezTo>
                <a:cubicBezTo>
                  <a:pt x="1912854" y="559823"/>
                  <a:pt x="2112261" y="676347"/>
                  <a:pt x="2039075" y="599964"/>
                </a:cubicBezTo>
                <a:cubicBezTo>
                  <a:pt x="2066036" y="601198"/>
                  <a:pt x="2086366" y="569532"/>
                  <a:pt x="2066980" y="550413"/>
                </a:cubicBezTo>
                <a:cubicBezTo>
                  <a:pt x="2155364" y="582582"/>
                  <a:pt x="2259548" y="514786"/>
                  <a:pt x="2352236" y="519602"/>
                </a:cubicBezTo>
                <a:cubicBezTo>
                  <a:pt x="2388450" y="459394"/>
                  <a:pt x="2373298" y="511682"/>
                  <a:pt x="2420791" y="492826"/>
                </a:cubicBezTo>
                <a:cubicBezTo>
                  <a:pt x="2417962" y="542563"/>
                  <a:pt x="2475071" y="455098"/>
                  <a:pt x="2489932" y="507864"/>
                </a:cubicBezTo>
                <a:cubicBezTo>
                  <a:pt x="2498105" y="502761"/>
                  <a:pt x="2505553" y="496153"/>
                  <a:pt x="2512917" y="489127"/>
                </a:cubicBezTo>
                <a:lnTo>
                  <a:pt x="2516783" y="485473"/>
                </a:lnTo>
                <a:lnTo>
                  <a:pt x="2534360" y="480064"/>
                </a:lnTo>
                <a:lnTo>
                  <a:pt x="2536691" y="467018"/>
                </a:lnTo>
                <a:lnTo>
                  <a:pt x="2561265" y="450623"/>
                </a:lnTo>
                <a:cubicBezTo>
                  <a:pt x="2570872" y="446262"/>
                  <a:pt x="2581686" y="443655"/>
                  <a:pt x="2594349" y="443884"/>
                </a:cubicBezTo>
                <a:cubicBezTo>
                  <a:pt x="2640435" y="464638"/>
                  <a:pt x="2696955" y="396361"/>
                  <a:pt x="2754324" y="424766"/>
                </a:cubicBezTo>
                <a:cubicBezTo>
                  <a:pt x="2775130" y="430896"/>
                  <a:pt x="2837731" y="423458"/>
                  <a:pt x="2848470" y="405966"/>
                </a:cubicBezTo>
                <a:cubicBezTo>
                  <a:pt x="2861295" y="401100"/>
                  <a:pt x="2876936" y="405309"/>
                  <a:pt x="2881772" y="387260"/>
                </a:cubicBezTo>
                <a:cubicBezTo>
                  <a:pt x="2890299" y="365261"/>
                  <a:pt x="2938134" y="392997"/>
                  <a:pt x="2929932" y="368912"/>
                </a:cubicBezTo>
                <a:cubicBezTo>
                  <a:pt x="2963844" y="387799"/>
                  <a:pt x="2986550" y="341223"/>
                  <a:pt x="3013020" y="327578"/>
                </a:cubicBezTo>
                <a:cubicBezTo>
                  <a:pt x="3040041" y="346996"/>
                  <a:pt x="3068934" y="299222"/>
                  <a:pt x="3127968" y="287613"/>
                </a:cubicBezTo>
                <a:cubicBezTo>
                  <a:pt x="3157770" y="310215"/>
                  <a:pt x="3167695" y="279445"/>
                  <a:pt x="3222191" y="307887"/>
                </a:cubicBezTo>
                <a:cubicBezTo>
                  <a:pt x="3223593" y="304249"/>
                  <a:pt x="3225533" y="300801"/>
                  <a:pt x="3227953" y="297650"/>
                </a:cubicBezTo>
                <a:cubicBezTo>
                  <a:pt x="3242008" y="279345"/>
                  <a:pt x="3268831" y="274825"/>
                  <a:pt x="3287859" y="287558"/>
                </a:cubicBezTo>
                <a:cubicBezTo>
                  <a:pt x="3373144" y="323866"/>
                  <a:pt x="3442657" y="311681"/>
                  <a:pt x="3510042" y="311820"/>
                </a:cubicBezTo>
                <a:cubicBezTo>
                  <a:pt x="3585274" y="306641"/>
                  <a:pt x="3525753" y="258887"/>
                  <a:pt x="3626773" y="290452"/>
                </a:cubicBezTo>
                <a:cubicBezTo>
                  <a:pt x="3633124" y="269835"/>
                  <a:pt x="3644693" y="267134"/>
                  <a:pt x="3666217" y="273255"/>
                </a:cubicBezTo>
                <a:cubicBezTo>
                  <a:pt x="3702502" y="269310"/>
                  <a:pt x="3690563" y="221720"/>
                  <a:pt x="3732427" y="245039"/>
                </a:cubicBezTo>
                <a:cubicBezTo>
                  <a:pt x="3720985" y="220241"/>
                  <a:pt x="3798776" y="224539"/>
                  <a:pt x="3777022" y="200276"/>
                </a:cubicBezTo>
                <a:cubicBezTo>
                  <a:pt x="3781759" y="193499"/>
                  <a:pt x="3786499" y="190723"/>
                  <a:pt x="3791246" y="189996"/>
                </a:cubicBezTo>
                <a:cubicBezTo>
                  <a:pt x="3800740" y="188542"/>
                  <a:pt x="3810265" y="195284"/>
                  <a:pt x="3819864" y="194605"/>
                </a:cubicBezTo>
                <a:lnTo>
                  <a:pt x="3830398" y="188383"/>
                </a:lnTo>
                <a:lnTo>
                  <a:pt x="3834360" y="188992"/>
                </a:lnTo>
                <a:lnTo>
                  <a:pt x="3843715" y="188752"/>
                </a:lnTo>
                <a:lnTo>
                  <a:pt x="3842609" y="197386"/>
                </a:lnTo>
                <a:cubicBezTo>
                  <a:pt x="3840673" y="205638"/>
                  <a:pt x="3839248" y="214671"/>
                  <a:pt x="3853961" y="213380"/>
                </a:cubicBezTo>
                <a:cubicBezTo>
                  <a:pt x="3884396" y="206569"/>
                  <a:pt x="3895082" y="241941"/>
                  <a:pt x="3907640" y="207568"/>
                </a:cubicBezTo>
                <a:lnTo>
                  <a:pt x="3910449" y="197808"/>
                </a:lnTo>
                <a:lnTo>
                  <a:pt x="3917197" y="196121"/>
                </a:lnTo>
                <a:cubicBezTo>
                  <a:pt x="3920833" y="196372"/>
                  <a:pt x="3922919" y="198717"/>
                  <a:pt x="3922400" y="205056"/>
                </a:cubicBezTo>
                <a:cubicBezTo>
                  <a:pt x="3950680" y="178467"/>
                  <a:pt x="3984062" y="218098"/>
                  <a:pt x="4013061" y="224874"/>
                </a:cubicBezTo>
                <a:cubicBezTo>
                  <a:pt x="4034530" y="199451"/>
                  <a:pt x="4074202" y="238734"/>
                  <a:pt x="4134285" y="235592"/>
                </a:cubicBezTo>
                <a:cubicBezTo>
                  <a:pt x="4157674" y="206403"/>
                  <a:pt x="4174806" y="233822"/>
                  <a:pt x="4220717" y="192946"/>
                </a:cubicBezTo>
                <a:cubicBezTo>
                  <a:pt x="4222964" y="196132"/>
                  <a:pt x="4225687" y="199002"/>
                  <a:pt x="4228802" y="201468"/>
                </a:cubicBezTo>
                <a:cubicBezTo>
                  <a:pt x="4246898" y="215792"/>
                  <a:pt x="4274013" y="213632"/>
                  <a:pt x="4289361" y="196642"/>
                </a:cubicBezTo>
                <a:cubicBezTo>
                  <a:pt x="4363212" y="140627"/>
                  <a:pt x="4433598" y="135488"/>
                  <a:pt x="4498913" y="118915"/>
                </a:cubicBezTo>
                <a:cubicBezTo>
                  <a:pt x="4573135" y="105586"/>
                  <a:pt x="4527062" y="166416"/>
                  <a:pt x="4617330" y="111163"/>
                </a:cubicBezTo>
                <a:cubicBezTo>
                  <a:pt x="4628518" y="129608"/>
                  <a:pt x="4640397" y="129405"/>
                  <a:pt x="4659778" y="118219"/>
                </a:cubicBezTo>
                <a:cubicBezTo>
                  <a:pt x="4695929" y="113193"/>
                  <a:pt x="4695958" y="162259"/>
                  <a:pt x="4730870" y="129432"/>
                </a:cubicBezTo>
                <a:cubicBezTo>
                  <a:pt x="4725822" y="156271"/>
                  <a:pt x="4800214" y="133127"/>
                  <a:pt x="4785037" y="161964"/>
                </a:cubicBezTo>
                <a:cubicBezTo>
                  <a:pt x="4810025" y="183633"/>
                  <a:pt x="4819434" y="143205"/>
                  <a:pt x="4844073" y="161768"/>
                </a:cubicBezTo>
                <a:cubicBezTo>
                  <a:pt x="4870797" y="164132"/>
                  <a:pt x="4827288" y="135164"/>
                  <a:pt x="4856454" y="130488"/>
                </a:cubicBezTo>
                <a:cubicBezTo>
                  <a:pt x="4892086" y="129553"/>
                  <a:pt x="4889263" y="81477"/>
                  <a:pt x="4920038" y="140418"/>
                </a:cubicBezTo>
                <a:cubicBezTo>
                  <a:pt x="4956358" y="122308"/>
                  <a:pt x="4965108" y="149263"/>
                  <a:pt x="5016639" y="158905"/>
                </a:cubicBezTo>
                <a:cubicBezTo>
                  <a:pt x="5037063" y="141828"/>
                  <a:pt x="5054534" y="147986"/>
                  <a:pt x="5072009" y="161502"/>
                </a:cubicBezTo>
                <a:cubicBezTo>
                  <a:pt x="5121260" y="153653"/>
                  <a:pt x="5167555" y="172635"/>
                  <a:pt x="5223626" y="177356"/>
                </a:cubicBezTo>
                <a:cubicBezTo>
                  <a:pt x="5282824" y="155243"/>
                  <a:pt x="5315859" y="195041"/>
                  <a:pt x="5375773" y="199913"/>
                </a:cubicBezTo>
                <a:cubicBezTo>
                  <a:pt x="5432511" y="156218"/>
                  <a:pt x="5417550" y="256036"/>
                  <a:pt x="5467502" y="250963"/>
                </a:cubicBezTo>
                <a:cubicBezTo>
                  <a:pt x="5547124" y="209975"/>
                  <a:pt x="5467171" y="283839"/>
                  <a:pt x="5592395" y="265434"/>
                </a:cubicBezTo>
                <a:cubicBezTo>
                  <a:pt x="5599201" y="258867"/>
                  <a:pt x="5614752" y="264706"/>
                  <a:pt x="5613532" y="273379"/>
                </a:cubicBezTo>
                <a:cubicBezTo>
                  <a:pt x="5621390" y="270408"/>
                  <a:pt x="5639720" y="253173"/>
                  <a:pt x="5642173" y="266904"/>
                </a:cubicBezTo>
                <a:cubicBezTo>
                  <a:pt x="5682296" y="267049"/>
                  <a:pt x="5721812" y="257513"/>
                  <a:pt x="5756910" y="239211"/>
                </a:cubicBezTo>
                <a:cubicBezTo>
                  <a:pt x="5834998" y="260050"/>
                  <a:pt x="5790596" y="197229"/>
                  <a:pt x="5846667" y="201786"/>
                </a:cubicBezTo>
                <a:cubicBezTo>
                  <a:pt x="5892444" y="227312"/>
                  <a:pt x="5908324" y="204527"/>
                  <a:pt x="5960732" y="220708"/>
                </a:cubicBezTo>
                <a:cubicBezTo>
                  <a:pt x="5977124" y="175349"/>
                  <a:pt x="6009640" y="223654"/>
                  <a:pt x="6029542" y="210339"/>
                </a:cubicBezTo>
                <a:cubicBezTo>
                  <a:pt x="6063108" y="261420"/>
                  <a:pt x="6107411" y="160034"/>
                  <a:pt x="6141123" y="159923"/>
                </a:cubicBezTo>
                <a:cubicBezTo>
                  <a:pt x="6198068" y="167749"/>
                  <a:pt x="6260628" y="219715"/>
                  <a:pt x="6290640" y="167441"/>
                </a:cubicBezTo>
                <a:cubicBezTo>
                  <a:pt x="6295193" y="188689"/>
                  <a:pt x="6290494" y="217816"/>
                  <a:pt x="6322806" y="213293"/>
                </a:cubicBezTo>
                <a:cubicBezTo>
                  <a:pt x="6335911" y="223881"/>
                  <a:pt x="6338726" y="256581"/>
                  <a:pt x="6364914" y="240140"/>
                </a:cubicBezTo>
                <a:cubicBezTo>
                  <a:pt x="6331888" y="211628"/>
                  <a:pt x="6385856" y="207033"/>
                  <a:pt x="6380420" y="173195"/>
                </a:cubicBezTo>
                <a:cubicBezTo>
                  <a:pt x="6420580" y="151473"/>
                  <a:pt x="6513519" y="179296"/>
                  <a:pt x="6507891" y="118474"/>
                </a:cubicBezTo>
                <a:cubicBezTo>
                  <a:pt x="6519398" y="82452"/>
                  <a:pt x="6571830" y="137398"/>
                  <a:pt x="6571807" y="98636"/>
                </a:cubicBezTo>
                <a:cubicBezTo>
                  <a:pt x="6594702" y="123421"/>
                  <a:pt x="6634676" y="82071"/>
                  <a:pt x="6671880" y="82931"/>
                </a:cubicBezTo>
                <a:cubicBezTo>
                  <a:pt x="6678855" y="65407"/>
                  <a:pt x="6687415" y="66196"/>
                  <a:pt x="6702266" y="75470"/>
                </a:cubicBezTo>
                <a:cubicBezTo>
                  <a:pt x="6747004" y="78450"/>
                  <a:pt x="6798307" y="53072"/>
                  <a:pt x="6845802" y="24496"/>
                </a:cubicBezTo>
                <a:close/>
              </a:path>
            </a:pathLst>
          </a:cu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3">
            <a:extLst>
              <a:ext uri="{FF2B5EF4-FFF2-40B4-BE49-F238E27FC236}">
                <a16:creationId xmlns:a16="http://schemas.microsoft.com/office/drawing/2014/main" id="{D8CF630E-BC57-4786-8B1F-C22C04E869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7088" y="6114200"/>
            <a:ext cx="6884912" cy="743802"/>
          </a:xfrm>
          <a:custGeom>
            <a:avLst/>
            <a:gdLst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127968 w 6884912"/>
              <a:gd name="connsiteY58" fmla="*/ 287613 h 1161397"/>
              <a:gd name="connsiteX59" fmla="*/ 3222191 w 6884912"/>
              <a:gd name="connsiteY59" fmla="*/ 307887 h 1161397"/>
              <a:gd name="connsiteX60" fmla="*/ 3227953 w 6884912"/>
              <a:gd name="connsiteY60" fmla="*/ 297650 h 1161397"/>
              <a:gd name="connsiteX61" fmla="*/ 3287859 w 6884912"/>
              <a:gd name="connsiteY61" fmla="*/ 287558 h 1161397"/>
              <a:gd name="connsiteX62" fmla="*/ 3510042 w 6884912"/>
              <a:gd name="connsiteY62" fmla="*/ 311820 h 1161397"/>
              <a:gd name="connsiteX63" fmla="*/ 3626773 w 6884912"/>
              <a:gd name="connsiteY63" fmla="*/ 290452 h 1161397"/>
              <a:gd name="connsiteX64" fmla="*/ 3666217 w 6884912"/>
              <a:gd name="connsiteY64" fmla="*/ 273255 h 1161397"/>
              <a:gd name="connsiteX65" fmla="*/ 3732427 w 6884912"/>
              <a:gd name="connsiteY65" fmla="*/ 245039 h 1161397"/>
              <a:gd name="connsiteX66" fmla="*/ 3777022 w 6884912"/>
              <a:gd name="connsiteY66" fmla="*/ 200276 h 1161397"/>
              <a:gd name="connsiteX67" fmla="*/ 3791246 w 6884912"/>
              <a:gd name="connsiteY67" fmla="*/ 189996 h 1161397"/>
              <a:gd name="connsiteX68" fmla="*/ 3819864 w 6884912"/>
              <a:gd name="connsiteY68" fmla="*/ 194605 h 1161397"/>
              <a:gd name="connsiteX69" fmla="*/ 3830398 w 6884912"/>
              <a:gd name="connsiteY69" fmla="*/ 188383 h 1161397"/>
              <a:gd name="connsiteX70" fmla="*/ 3834360 w 6884912"/>
              <a:gd name="connsiteY70" fmla="*/ 188992 h 1161397"/>
              <a:gd name="connsiteX71" fmla="*/ 3843715 w 6884912"/>
              <a:gd name="connsiteY71" fmla="*/ 188752 h 1161397"/>
              <a:gd name="connsiteX72" fmla="*/ 3842609 w 6884912"/>
              <a:gd name="connsiteY72" fmla="*/ 197386 h 1161397"/>
              <a:gd name="connsiteX73" fmla="*/ 3853961 w 6884912"/>
              <a:gd name="connsiteY73" fmla="*/ 213380 h 1161397"/>
              <a:gd name="connsiteX74" fmla="*/ 3907640 w 6884912"/>
              <a:gd name="connsiteY74" fmla="*/ 207568 h 1161397"/>
              <a:gd name="connsiteX75" fmla="*/ 3910449 w 6884912"/>
              <a:gd name="connsiteY75" fmla="*/ 197808 h 1161397"/>
              <a:gd name="connsiteX76" fmla="*/ 3917197 w 6884912"/>
              <a:gd name="connsiteY76" fmla="*/ 196121 h 1161397"/>
              <a:gd name="connsiteX77" fmla="*/ 3922400 w 6884912"/>
              <a:gd name="connsiteY77" fmla="*/ 205056 h 1161397"/>
              <a:gd name="connsiteX78" fmla="*/ 4013061 w 6884912"/>
              <a:gd name="connsiteY78" fmla="*/ 224874 h 1161397"/>
              <a:gd name="connsiteX79" fmla="*/ 4134285 w 6884912"/>
              <a:gd name="connsiteY79" fmla="*/ 235592 h 1161397"/>
              <a:gd name="connsiteX80" fmla="*/ 4220717 w 6884912"/>
              <a:gd name="connsiteY80" fmla="*/ 192946 h 1161397"/>
              <a:gd name="connsiteX81" fmla="*/ 4228802 w 6884912"/>
              <a:gd name="connsiteY81" fmla="*/ 201468 h 1161397"/>
              <a:gd name="connsiteX82" fmla="*/ 4289361 w 6884912"/>
              <a:gd name="connsiteY82" fmla="*/ 196642 h 1161397"/>
              <a:gd name="connsiteX83" fmla="*/ 4498913 w 6884912"/>
              <a:gd name="connsiteY83" fmla="*/ 118915 h 1161397"/>
              <a:gd name="connsiteX84" fmla="*/ 4617330 w 6884912"/>
              <a:gd name="connsiteY84" fmla="*/ 111163 h 1161397"/>
              <a:gd name="connsiteX85" fmla="*/ 4659778 w 6884912"/>
              <a:gd name="connsiteY85" fmla="*/ 118219 h 1161397"/>
              <a:gd name="connsiteX86" fmla="*/ 4730870 w 6884912"/>
              <a:gd name="connsiteY86" fmla="*/ 129432 h 1161397"/>
              <a:gd name="connsiteX87" fmla="*/ 4785037 w 6884912"/>
              <a:gd name="connsiteY87" fmla="*/ 161964 h 1161397"/>
              <a:gd name="connsiteX88" fmla="*/ 4844073 w 6884912"/>
              <a:gd name="connsiteY88" fmla="*/ 161768 h 1161397"/>
              <a:gd name="connsiteX89" fmla="*/ 4856454 w 6884912"/>
              <a:gd name="connsiteY89" fmla="*/ 130488 h 1161397"/>
              <a:gd name="connsiteX90" fmla="*/ 4920038 w 6884912"/>
              <a:gd name="connsiteY90" fmla="*/ 140418 h 1161397"/>
              <a:gd name="connsiteX91" fmla="*/ 5016639 w 6884912"/>
              <a:gd name="connsiteY91" fmla="*/ 158905 h 1161397"/>
              <a:gd name="connsiteX92" fmla="*/ 5072009 w 6884912"/>
              <a:gd name="connsiteY92" fmla="*/ 161502 h 1161397"/>
              <a:gd name="connsiteX93" fmla="*/ 5223626 w 6884912"/>
              <a:gd name="connsiteY93" fmla="*/ 177356 h 1161397"/>
              <a:gd name="connsiteX94" fmla="*/ 5375773 w 6884912"/>
              <a:gd name="connsiteY94" fmla="*/ 199913 h 1161397"/>
              <a:gd name="connsiteX95" fmla="*/ 5467502 w 6884912"/>
              <a:gd name="connsiteY95" fmla="*/ 250963 h 1161397"/>
              <a:gd name="connsiteX96" fmla="*/ 5592395 w 6884912"/>
              <a:gd name="connsiteY96" fmla="*/ 265434 h 1161397"/>
              <a:gd name="connsiteX97" fmla="*/ 5613532 w 6884912"/>
              <a:gd name="connsiteY97" fmla="*/ 273379 h 1161397"/>
              <a:gd name="connsiteX98" fmla="*/ 5642173 w 6884912"/>
              <a:gd name="connsiteY98" fmla="*/ 266904 h 1161397"/>
              <a:gd name="connsiteX99" fmla="*/ 5756910 w 6884912"/>
              <a:gd name="connsiteY99" fmla="*/ 239211 h 1161397"/>
              <a:gd name="connsiteX100" fmla="*/ 5846667 w 6884912"/>
              <a:gd name="connsiteY100" fmla="*/ 201786 h 1161397"/>
              <a:gd name="connsiteX101" fmla="*/ 5960732 w 6884912"/>
              <a:gd name="connsiteY101" fmla="*/ 220708 h 1161397"/>
              <a:gd name="connsiteX102" fmla="*/ 6029542 w 6884912"/>
              <a:gd name="connsiteY102" fmla="*/ 210339 h 1161397"/>
              <a:gd name="connsiteX103" fmla="*/ 6141123 w 6884912"/>
              <a:gd name="connsiteY103" fmla="*/ 159923 h 1161397"/>
              <a:gd name="connsiteX104" fmla="*/ 6290640 w 6884912"/>
              <a:gd name="connsiteY104" fmla="*/ 167441 h 1161397"/>
              <a:gd name="connsiteX105" fmla="*/ 6322806 w 6884912"/>
              <a:gd name="connsiteY105" fmla="*/ 213293 h 1161397"/>
              <a:gd name="connsiteX106" fmla="*/ 6364914 w 6884912"/>
              <a:gd name="connsiteY106" fmla="*/ 240140 h 1161397"/>
              <a:gd name="connsiteX107" fmla="*/ 6380420 w 6884912"/>
              <a:gd name="connsiteY107" fmla="*/ 173195 h 1161397"/>
              <a:gd name="connsiteX108" fmla="*/ 6507891 w 6884912"/>
              <a:gd name="connsiteY108" fmla="*/ 118474 h 1161397"/>
              <a:gd name="connsiteX109" fmla="*/ 6571807 w 6884912"/>
              <a:gd name="connsiteY109" fmla="*/ 98636 h 1161397"/>
              <a:gd name="connsiteX110" fmla="*/ 6671880 w 6884912"/>
              <a:gd name="connsiteY110" fmla="*/ 82931 h 1161397"/>
              <a:gd name="connsiteX111" fmla="*/ 6702266 w 6884912"/>
              <a:gd name="connsiteY111" fmla="*/ 75470 h 1161397"/>
              <a:gd name="connsiteX112" fmla="*/ 6845802 w 6884912"/>
              <a:gd name="connsiteY112" fmla="*/ 24496 h 116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6884912" h="1161397">
                <a:moveTo>
                  <a:pt x="6884912" y="0"/>
                </a:moveTo>
                <a:lnTo>
                  <a:pt x="6884912" y="1161397"/>
                </a:lnTo>
                <a:lnTo>
                  <a:pt x="0" y="1161397"/>
                </a:lnTo>
                <a:lnTo>
                  <a:pt x="27135" y="1147460"/>
                </a:lnTo>
                <a:cubicBezTo>
                  <a:pt x="57431" y="1167048"/>
                  <a:pt x="61886" y="1135904"/>
                  <a:pt x="115388" y="1159043"/>
                </a:cubicBezTo>
                <a:cubicBezTo>
                  <a:pt x="116121" y="1155340"/>
                  <a:pt x="117370" y="1151777"/>
                  <a:pt x="119094" y="1148463"/>
                </a:cubicBezTo>
                <a:cubicBezTo>
                  <a:pt x="129121" y="1129214"/>
                  <a:pt x="152727" y="1122391"/>
                  <a:pt x="171824" y="1133224"/>
                </a:cubicBezTo>
                <a:cubicBezTo>
                  <a:pt x="254344" y="1161369"/>
                  <a:pt x="315458" y="1143220"/>
                  <a:pt x="376455" y="1137381"/>
                </a:cubicBezTo>
                <a:cubicBezTo>
                  <a:pt x="443775" y="1125614"/>
                  <a:pt x="382885" y="1083927"/>
                  <a:pt x="478946" y="1106011"/>
                </a:cubicBezTo>
                <a:cubicBezTo>
                  <a:pt x="481662" y="1085172"/>
                  <a:pt x="491731" y="1081489"/>
                  <a:pt x="512111" y="1085599"/>
                </a:cubicBezTo>
                <a:cubicBezTo>
                  <a:pt x="544368" y="1078502"/>
                  <a:pt x="526559" y="1032754"/>
                  <a:pt x="567875" y="1051976"/>
                </a:cubicBezTo>
                <a:cubicBezTo>
                  <a:pt x="553871" y="1028602"/>
                  <a:pt x="624901" y="1025930"/>
                  <a:pt x="601644" y="1003997"/>
                </a:cubicBezTo>
                <a:cubicBezTo>
                  <a:pt x="614803" y="975652"/>
                  <a:pt x="637415" y="1010272"/>
                  <a:pt x="651408" y="984938"/>
                </a:cubicBezTo>
                <a:cubicBezTo>
                  <a:pt x="673042" y="974024"/>
                  <a:pt x="646948" y="1015207"/>
                  <a:pt x="673197" y="1010060"/>
                </a:cubicBezTo>
                <a:cubicBezTo>
                  <a:pt x="703527" y="999318"/>
                  <a:pt x="718626" y="1045053"/>
                  <a:pt x="723108" y="980081"/>
                </a:cubicBezTo>
                <a:cubicBezTo>
                  <a:pt x="760262" y="985126"/>
                  <a:pt x="757827" y="957145"/>
                  <a:pt x="797699" y="931362"/>
                </a:cubicBezTo>
                <a:cubicBezTo>
                  <a:pt x="821097" y="940623"/>
                  <a:pt x="833565" y="929189"/>
                  <a:pt x="843359" y="910894"/>
                </a:cubicBezTo>
                <a:cubicBezTo>
                  <a:pt x="887668" y="902160"/>
                  <a:pt x="919738" y="869376"/>
                  <a:pt x="965215" y="846701"/>
                </a:cubicBezTo>
                <a:cubicBezTo>
                  <a:pt x="1023081" y="848019"/>
                  <a:pt x="1036422" y="800154"/>
                  <a:pt x="1085080" y="776086"/>
                </a:cubicBezTo>
                <a:cubicBezTo>
                  <a:pt x="1140763" y="795544"/>
                  <a:pt x="1110309" y="730471"/>
                  <a:pt x="1131224" y="706160"/>
                </a:cubicBezTo>
                <a:lnTo>
                  <a:pt x="1138051" y="702034"/>
                </a:lnTo>
                <a:lnTo>
                  <a:pt x="1158800" y="700004"/>
                </a:lnTo>
                <a:lnTo>
                  <a:pt x="1166947" y="700762"/>
                </a:lnTo>
                <a:cubicBezTo>
                  <a:pt x="1172432" y="700717"/>
                  <a:pt x="1175913" y="699961"/>
                  <a:pt x="1178135" y="698631"/>
                </a:cubicBezTo>
                <a:lnTo>
                  <a:pt x="1178301" y="698094"/>
                </a:lnTo>
                <a:lnTo>
                  <a:pt x="1188995" y="697048"/>
                </a:lnTo>
                <a:cubicBezTo>
                  <a:pt x="1207294" y="696390"/>
                  <a:pt x="1225337" y="696802"/>
                  <a:pt x="1242716" y="698052"/>
                </a:cubicBezTo>
                <a:cubicBezTo>
                  <a:pt x="1250387" y="668345"/>
                  <a:pt x="1318259" y="689091"/>
                  <a:pt x="1299977" y="639196"/>
                </a:cubicBezTo>
                <a:cubicBezTo>
                  <a:pt x="1323072" y="639367"/>
                  <a:pt x="1341279" y="658105"/>
                  <a:pt x="1326190" y="625955"/>
                </a:cubicBezTo>
                <a:cubicBezTo>
                  <a:pt x="1333572" y="625050"/>
                  <a:pt x="1337406" y="621362"/>
                  <a:pt x="1339600" y="616295"/>
                </a:cubicBezTo>
                <a:lnTo>
                  <a:pt x="1340054" y="614022"/>
                </a:lnTo>
                <a:lnTo>
                  <a:pt x="1391606" y="615229"/>
                </a:lnTo>
                <a:lnTo>
                  <a:pt x="1397565" y="611490"/>
                </a:lnTo>
                <a:lnTo>
                  <a:pt x="1432302" y="617267"/>
                </a:lnTo>
                <a:lnTo>
                  <a:pt x="1449644" y="617591"/>
                </a:lnTo>
                <a:lnTo>
                  <a:pt x="1455793" y="623174"/>
                </a:lnTo>
                <a:cubicBezTo>
                  <a:pt x="1461744" y="626151"/>
                  <a:pt x="1469373" y="626493"/>
                  <a:pt x="1480758" y="620863"/>
                </a:cubicBezTo>
                <a:lnTo>
                  <a:pt x="1483154" y="618527"/>
                </a:lnTo>
                <a:lnTo>
                  <a:pt x="1505495" y="624325"/>
                </a:lnTo>
                <a:cubicBezTo>
                  <a:pt x="1512992" y="627532"/>
                  <a:pt x="1520025" y="632078"/>
                  <a:pt x="1526340" y="638496"/>
                </a:cubicBezTo>
                <a:cubicBezTo>
                  <a:pt x="1586113" y="586768"/>
                  <a:pt x="1659006" y="610309"/>
                  <a:pt x="1731986" y="589682"/>
                </a:cubicBezTo>
                <a:cubicBezTo>
                  <a:pt x="1750397" y="523106"/>
                  <a:pt x="1896056" y="573257"/>
                  <a:pt x="1927935" y="628540"/>
                </a:cubicBezTo>
                <a:cubicBezTo>
                  <a:pt x="1912854" y="559823"/>
                  <a:pt x="2112261" y="676347"/>
                  <a:pt x="2039075" y="599964"/>
                </a:cubicBezTo>
                <a:cubicBezTo>
                  <a:pt x="2066036" y="601198"/>
                  <a:pt x="2086366" y="569532"/>
                  <a:pt x="2066980" y="550413"/>
                </a:cubicBezTo>
                <a:cubicBezTo>
                  <a:pt x="2155364" y="582582"/>
                  <a:pt x="2259548" y="514786"/>
                  <a:pt x="2352236" y="519602"/>
                </a:cubicBezTo>
                <a:cubicBezTo>
                  <a:pt x="2388450" y="459394"/>
                  <a:pt x="2373298" y="511682"/>
                  <a:pt x="2420791" y="492826"/>
                </a:cubicBezTo>
                <a:cubicBezTo>
                  <a:pt x="2417962" y="542563"/>
                  <a:pt x="2475071" y="455098"/>
                  <a:pt x="2489932" y="507864"/>
                </a:cubicBezTo>
                <a:cubicBezTo>
                  <a:pt x="2498105" y="502761"/>
                  <a:pt x="2505553" y="496153"/>
                  <a:pt x="2512917" y="489127"/>
                </a:cubicBezTo>
                <a:lnTo>
                  <a:pt x="2516783" y="485473"/>
                </a:lnTo>
                <a:lnTo>
                  <a:pt x="2534360" y="480064"/>
                </a:lnTo>
                <a:lnTo>
                  <a:pt x="2536691" y="467018"/>
                </a:lnTo>
                <a:lnTo>
                  <a:pt x="2561265" y="450623"/>
                </a:lnTo>
                <a:cubicBezTo>
                  <a:pt x="2570872" y="446262"/>
                  <a:pt x="2581686" y="443655"/>
                  <a:pt x="2594349" y="443884"/>
                </a:cubicBezTo>
                <a:cubicBezTo>
                  <a:pt x="2640435" y="464638"/>
                  <a:pt x="2696955" y="396361"/>
                  <a:pt x="2754324" y="424766"/>
                </a:cubicBezTo>
                <a:cubicBezTo>
                  <a:pt x="2775130" y="430896"/>
                  <a:pt x="2837731" y="423458"/>
                  <a:pt x="2848470" y="405966"/>
                </a:cubicBezTo>
                <a:cubicBezTo>
                  <a:pt x="2861295" y="401100"/>
                  <a:pt x="2876936" y="405309"/>
                  <a:pt x="2881772" y="387260"/>
                </a:cubicBezTo>
                <a:cubicBezTo>
                  <a:pt x="2890299" y="365261"/>
                  <a:pt x="2938134" y="392997"/>
                  <a:pt x="2929932" y="368912"/>
                </a:cubicBezTo>
                <a:cubicBezTo>
                  <a:pt x="2963844" y="387799"/>
                  <a:pt x="2986550" y="341223"/>
                  <a:pt x="3013020" y="327578"/>
                </a:cubicBezTo>
                <a:cubicBezTo>
                  <a:pt x="3040041" y="346996"/>
                  <a:pt x="3068934" y="299222"/>
                  <a:pt x="3127968" y="287613"/>
                </a:cubicBezTo>
                <a:cubicBezTo>
                  <a:pt x="3157770" y="310215"/>
                  <a:pt x="3167695" y="279445"/>
                  <a:pt x="3222191" y="307887"/>
                </a:cubicBezTo>
                <a:cubicBezTo>
                  <a:pt x="3223593" y="304249"/>
                  <a:pt x="3225533" y="300801"/>
                  <a:pt x="3227953" y="297650"/>
                </a:cubicBezTo>
                <a:cubicBezTo>
                  <a:pt x="3242008" y="279345"/>
                  <a:pt x="3268831" y="274825"/>
                  <a:pt x="3287859" y="287558"/>
                </a:cubicBezTo>
                <a:cubicBezTo>
                  <a:pt x="3373144" y="323866"/>
                  <a:pt x="3442657" y="311681"/>
                  <a:pt x="3510042" y="311820"/>
                </a:cubicBezTo>
                <a:cubicBezTo>
                  <a:pt x="3585274" y="306641"/>
                  <a:pt x="3525753" y="258887"/>
                  <a:pt x="3626773" y="290452"/>
                </a:cubicBezTo>
                <a:cubicBezTo>
                  <a:pt x="3633124" y="269835"/>
                  <a:pt x="3644693" y="267134"/>
                  <a:pt x="3666217" y="273255"/>
                </a:cubicBezTo>
                <a:cubicBezTo>
                  <a:pt x="3702502" y="269310"/>
                  <a:pt x="3690563" y="221720"/>
                  <a:pt x="3732427" y="245039"/>
                </a:cubicBezTo>
                <a:cubicBezTo>
                  <a:pt x="3720985" y="220241"/>
                  <a:pt x="3798776" y="224539"/>
                  <a:pt x="3777022" y="200276"/>
                </a:cubicBezTo>
                <a:cubicBezTo>
                  <a:pt x="3781759" y="193499"/>
                  <a:pt x="3786499" y="190723"/>
                  <a:pt x="3791246" y="189996"/>
                </a:cubicBezTo>
                <a:cubicBezTo>
                  <a:pt x="3800740" y="188542"/>
                  <a:pt x="3810265" y="195284"/>
                  <a:pt x="3819864" y="194605"/>
                </a:cubicBezTo>
                <a:lnTo>
                  <a:pt x="3830398" y="188383"/>
                </a:lnTo>
                <a:lnTo>
                  <a:pt x="3834360" y="188992"/>
                </a:lnTo>
                <a:lnTo>
                  <a:pt x="3843715" y="188752"/>
                </a:lnTo>
                <a:lnTo>
                  <a:pt x="3842609" y="197386"/>
                </a:lnTo>
                <a:cubicBezTo>
                  <a:pt x="3840673" y="205638"/>
                  <a:pt x="3839248" y="214671"/>
                  <a:pt x="3853961" y="213380"/>
                </a:cubicBezTo>
                <a:cubicBezTo>
                  <a:pt x="3884396" y="206569"/>
                  <a:pt x="3895082" y="241941"/>
                  <a:pt x="3907640" y="207568"/>
                </a:cubicBezTo>
                <a:lnTo>
                  <a:pt x="3910449" y="197808"/>
                </a:lnTo>
                <a:lnTo>
                  <a:pt x="3917197" y="196121"/>
                </a:lnTo>
                <a:cubicBezTo>
                  <a:pt x="3920833" y="196372"/>
                  <a:pt x="3922919" y="198717"/>
                  <a:pt x="3922400" y="205056"/>
                </a:cubicBezTo>
                <a:cubicBezTo>
                  <a:pt x="3950680" y="178467"/>
                  <a:pt x="3984062" y="218098"/>
                  <a:pt x="4013061" y="224874"/>
                </a:cubicBezTo>
                <a:cubicBezTo>
                  <a:pt x="4034530" y="199451"/>
                  <a:pt x="4074202" y="238734"/>
                  <a:pt x="4134285" y="235592"/>
                </a:cubicBezTo>
                <a:cubicBezTo>
                  <a:pt x="4157674" y="206403"/>
                  <a:pt x="4174806" y="233822"/>
                  <a:pt x="4220717" y="192946"/>
                </a:cubicBezTo>
                <a:cubicBezTo>
                  <a:pt x="4222964" y="196132"/>
                  <a:pt x="4225687" y="199002"/>
                  <a:pt x="4228802" y="201468"/>
                </a:cubicBezTo>
                <a:cubicBezTo>
                  <a:pt x="4246898" y="215792"/>
                  <a:pt x="4274013" y="213632"/>
                  <a:pt x="4289361" y="196642"/>
                </a:cubicBezTo>
                <a:cubicBezTo>
                  <a:pt x="4363212" y="140627"/>
                  <a:pt x="4433598" y="135488"/>
                  <a:pt x="4498913" y="118915"/>
                </a:cubicBezTo>
                <a:cubicBezTo>
                  <a:pt x="4573135" y="105586"/>
                  <a:pt x="4527062" y="166416"/>
                  <a:pt x="4617330" y="111163"/>
                </a:cubicBezTo>
                <a:cubicBezTo>
                  <a:pt x="4628518" y="129608"/>
                  <a:pt x="4640397" y="129405"/>
                  <a:pt x="4659778" y="118219"/>
                </a:cubicBezTo>
                <a:cubicBezTo>
                  <a:pt x="4695929" y="113193"/>
                  <a:pt x="4695958" y="162259"/>
                  <a:pt x="4730870" y="129432"/>
                </a:cubicBezTo>
                <a:cubicBezTo>
                  <a:pt x="4725822" y="156271"/>
                  <a:pt x="4800214" y="133127"/>
                  <a:pt x="4785037" y="161964"/>
                </a:cubicBezTo>
                <a:cubicBezTo>
                  <a:pt x="4810025" y="183633"/>
                  <a:pt x="4819434" y="143205"/>
                  <a:pt x="4844073" y="161768"/>
                </a:cubicBezTo>
                <a:cubicBezTo>
                  <a:pt x="4870797" y="164132"/>
                  <a:pt x="4827288" y="135164"/>
                  <a:pt x="4856454" y="130488"/>
                </a:cubicBezTo>
                <a:cubicBezTo>
                  <a:pt x="4892086" y="129553"/>
                  <a:pt x="4889263" y="81477"/>
                  <a:pt x="4920038" y="140418"/>
                </a:cubicBezTo>
                <a:cubicBezTo>
                  <a:pt x="4956358" y="122308"/>
                  <a:pt x="4965108" y="149263"/>
                  <a:pt x="5016639" y="158905"/>
                </a:cubicBezTo>
                <a:cubicBezTo>
                  <a:pt x="5037063" y="141828"/>
                  <a:pt x="5054534" y="147986"/>
                  <a:pt x="5072009" y="161502"/>
                </a:cubicBezTo>
                <a:cubicBezTo>
                  <a:pt x="5121260" y="153653"/>
                  <a:pt x="5167555" y="172635"/>
                  <a:pt x="5223626" y="177356"/>
                </a:cubicBezTo>
                <a:cubicBezTo>
                  <a:pt x="5282824" y="155243"/>
                  <a:pt x="5315859" y="195041"/>
                  <a:pt x="5375773" y="199913"/>
                </a:cubicBezTo>
                <a:cubicBezTo>
                  <a:pt x="5432511" y="156218"/>
                  <a:pt x="5417550" y="256036"/>
                  <a:pt x="5467502" y="250963"/>
                </a:cubicBezTo>
                <a:cubicBezTo>
                  <a:pt x="5547124" y="209975"/>
                  <a:pt x="5467171" y="283839"/>
                  <a:pt x="5592395" y="265434"/>
                </a:cubicBezTo>
                <a:cubicBezTo>
                  <a:pt x="5599201" y="258867"/>
                  <a:pt x="5614752" y="264706"/>
                  <a:pt x="5613532" y="273379"/>
                </a:cubicBezTo>
                <a:cubicBezTo>
                  <a:pt x="5621390" y="270408"/>
                  <a:pt x="5639720" y="253173"/>
                  <a:pt x="5642173" y="266904"/>
                </a:cubicBezTo>
                <a:cubicBezTo>
                  <a:pt x="5682296" y="267049"/>
                  <a:pt x="5721812" y="257513"/>
                  <a:pt x="5756910" y="239211"/>
                </a:cubicBezTo>
                <a:cubicBezTo>
                  <a:pt x="5834998" y="260050"/>
                  <a:pt x="5790596" y="197229"/>
                  <a:pt x="5846667" y="201786"/>
                </a:cubicBezTo>
                <a:cubicBezTo>
                  <a:pt x="5892444" y="227312"/>
                  <a:pt x="5908324" y="204527"/>
                  <a:pt x="5960732" y="220708"/>
                </a:cubicBezTo>
                <a:cubicBezTo>
                  <a:pt x="5977124" y="175349"/>
                  <a:pt x="6009640" y="223654"/>
                  <a:pt x="6029542" y="210339"/>
                </a:cubicBezTo>
                <a:cubicBezTo>
                  <a:pt x="6063108" y="261420"/>
                  <a:pt x="6107411" y="160034"/>
                  <a:pt x="6141123" y="159923"/>
                </a:cubicBezTo>
                <a:cubicBezTo>
                  <a:pt x="6198068" y="167749"/>
                  <a:pt x="6260628" y="219715"/>
                  <a:pt x="6290640" y="167441"/>
                </a:cubicBezTo>
                <a:cubicBezTo>
                  <a:pt x="6295193" y="188689"/>
                  <a:pt x="6290494" y="217816"/>
                  <a:pt x="6322806" y="213293"/>
                </a:cubicBezTo>
                <a:cubicBezTo>
                  <a:pt x="6335911" y="223881"/>
                  <a:pt x="6338726" y="256581"/>
                  <a:pt x="6364914" y="240140"/>
                </a:cubicBezTo>
                <a:cubicBezTo>
                  <a:pt x="6331888" y="211628"/>
                  <a:pt x="6385856" y="207033"/>
                  <a:pt x="6380420" y="173195"/>
                </a:cubicBezTo>
                <a:cubicBezTo>
                  <a:pt x="6420580" y="151473"/>
                  <a:pt x="6513519" y="179296"/>
                  <a:pt x="6507891" y="118474"/>
                </a:cubicBezTo>
                <a:cubicBezTo>
                  <a:pt x="6519398" y="82452"/>
                  <a:pt x="6571830" y="137398"/>
                  <a:pt x="6571807" y="98636"/>
                </a:cubicBezTo>
                <a:cubicBezTo>
                  <a:pt x="6594702" y="123421"/>
                  <a:pt x="6634676" y="82071"/>
                  <a:pt x="6671880" y="82931"/>
                </a:cubicBezTo>
                <a:cubicBezTo>
                  <a:pt x="6678855" y="65407"/>
                  <a:pt x="6687415" y="66196"/>
                  <a:pt x="6702266" y="75470"/>
                </a:cubicBezTo>
                <a:cubicBezTo>
                  <a:pt x="6747004" y="78450"/>
                  <a:pt x="6798307" y="53072"/>
                  <a:pt x="6845802" y="24496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3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5">
            <a:extLst>
              <a:ext uri="{FF2B5EF4-FFF2-40B4-BE49-F238E27FC236}">
                <a16:creationId xmlns:a16="http://schemas.microsoft.com/office/drawing/2014/main" id="{5D13CC36-B950-4F02-9BAF-9A7EB267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id="{D1BDED99-B35B-4FEE-A274-8E8DB6FEE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02473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9DEB02-54BB-DE7F-12E2-28419BEFE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306" y="609601"/>
            <a:ext cx="6967181" cy="1216024"/>
          </a:xfrm>
        </p:spPr>
        <p:txBody>
          <a:bodyPr>
            <a:normAutofit/>
          </a:bodyPr>
          <a:lstStyle/>
          <a:p>
            <a:r>
              <a:rPr lang="da-DK" dirty="0"/>
              <a:t>Digte om jul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4AAD4BA-2866-CD9D-8ED1-F45993ED5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307" y="1825625"/>
            <a:ext cx="6967181" cy="410702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sz="2400" dirty="0"/>
              <a:t>Brug analyseskemaet til digte i ”Håndbog til dansk” til i grupper at lave en komparativ analyse af følgende tekster:</a:t>
            </a:r>
          </a:p>
          <a:p>
            <a:pPr marL="0" indent="0">
              <a:buNone/>
            </a:pPr>
            <a:endParaRPr lang="da-DK" sz="19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da-DK" sz="2100" dirty="0"/>
              <a:t>N.F.S. Grundtvig: </a:t>
            </a:r>
            <a:r>
              <a:rPr lang="da-DK" sz="2100" i="1" dirty="0"/>
              <a:t>Dejlig er den himmel blå </a:t>
            </a:r>
            <a:r>
              <a:rPr lang="da-DK" sz="2100" dirty="0"/>
              <a:t>(1810/1853) og </a:t>
            </a:r>
            <a:r>
              <a:rPr lang="da-DK" sz="2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Gulddreng: </a:t>
            </a:r>
            <a:r>
              <a:rPr lang="da-DK" sz="21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"Guld Jul", 1916</a:t>
            </a:r>
            <a:br>
              <a:rPr lang="da-DK" sz="21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da-DK" sz="21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da-DK" sz="2100" dirty="0"/>
              <a:t>MC Ejner: </a:t>
            </a:r>
            <a:r>
              <a:rPr lang="da-DK" sz="2100" i="1" dirty="0"/>
              <a:t>Det’ jul det’ cool </a:t>
            </a:r>
            <a:r>
              <a:rPr lang="da-DK" sz="2100" dirty="0"/>
              <a:t>(1988) og Peter Faber: </a:t>
            </a:r>
            <a:r>
              <a:rPr lang="da-DK" sz="2100" i="1" dirty="0"/>
              <a:t>Sikken voldsom trængsel og alarm </a:t>
            </a:r>
            <a:r>
              <a:rPr lang="da-DK" sz="2100" dirty="0"/>
              <a:t>(1848)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da-DK" sz="21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da-DK" sz="2100" dirty="0"/>
              <a:t>Tom Kristensen: </a:t>
            </a:r>
            <a:r>
              <a:rPr lang="da-DK" sz="2100" i="1" dirty="0"/>
              <a:t>Julenat</a:t>
            </a:r>
            <a:r>
              <a:rPr lang="da-DK" sz="2100" dirty="0"/>
              <a:t> (1922) og </a:t>
            </a:r>
            <a:r>
              <a:rPr lang="da-DK" sz="2100" dirty="0">
                <a:solidFill>
                  <a:srgbClr val="22222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Svend Erik Pedersen: </a:t>
            </a:r>
            <a:r>
              <a:rPr lang="da-DK" sz="2100" i="1" dirty="0">
                <a:solidFill>
                  <a:srgbClr val="22222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Hvad er det, der gør jul til noget særligt? </a:t>
            </a:r>
            <a:r>
              <a:rPr lang="da-DK" sz="2100" dirty="0">
                <a:solidFill>
                  <a:srgbClr val="22222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(2015)</a:t>
            </a:r>
            <a:endParaRPr lang="da-DK" sz="21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da-DK" sz="2100" dirty="0">
              <a:solidFill>
                <a:srgbClr val="050505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da-DK" sz="2100" dirty="0">
                <a:solidFill>
                  <a:srgbClr val="050505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Margrethe Munthe: </a:t>
            </a:r>
            <a:r>
              <a:rPr lang="da-DK" sz="2100" i="1" dirty="0">
                <a:solidFill>
                  <a:srgbClr val="050505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På </a:t>
            </a:r>
            <a:r>
              <a:rPr lang="da-DK" sz="2100" i="1" dirty="0" err="1">
                <a:solidFill>
                  <a:srgbClr val="050505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Låven</a:t>
            </a:r>
            <a:r>
              <a:rPr lang="da-DK" sz="2100" i="1" dirty="0">
                <a:solidFill>
                  <a:srgbClr val="050505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a-DK" sz="2100" i="1" dirty="0" err="1">
                <a:solidFill>
                  <a:srgbClr val="050505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Sitter</a:t>
            </a:r>
            <a:r>
              <a:rPr lang="da-DK" sz="2100" i="1" dirty="0">
                <a:solidFill>
                  <a:srgbClr val="050505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Nissen</a:t>
            </a:r>
            <a:r>
              <a:rPr lang="da-DK" sz="2100" dirty="0">
                <a:solidFill>
                  <a:srgbClr val="050505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(1911) og </a:t>
            </a:r>
            <a:r>
              <a:rPr lang="da-DK" sz="21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Johannes Møllehave: </a:t>
            </a:r>
            <a:r>
              <a:rPr lang="da-DK" sz="21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Lille Messias</a:t>
            </a:r>
            <a:r>
              <a:rPr lang="da-DK" sz="2100" i="1" dirty="0">
                <a:solidFill>
                  <a:srgbClr val="000000"/>
                </a:solidFill>
                <a:ea typeface="Times New Roman" panose="02020603050405020304" pitchFamily="18" charset="0"/>
              </a:rPr>
              <a:t> (</a:t>
            </a:r>
            <a:r>
              <a:rPr lang="da-DK" sz="21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1989)</a:t>
            </a:r>
            <a:endParaRPr lang="da-DK" sz="2100" dirty="0">
              <a:effectLst/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da-DK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da-DK" dirty="0"/>
          </a:p>
          <a:p>
            <a:pPr marL="457200" indent="-457200">
              <a:buAutoNum type="arabicPeriod"/>
            </a:pPr>
            <a:endParaRPr lang="da-D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ACEF9D-4216-35E4-E422-40821CA432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00" r="59196" b="-1"/>
          <a:stretch/>
        </p:blipFill>
        <p:spPr>
          <a:xfrm>
            <a:off x="7968222" y="2"/>
            <a:ext cx="4223778" cy="6865951"/>
          </a:xfrm>
          <a:custGeom>
            <a:avLst/>
            <a:gdLst/>
            <a:ahLst/>
            <a:cxnLst/>
            <a:rect l="l" t="t" r="r" b="b"/>
            <a:pathLst>
              <a:path w="4223778" h="6865951">
                <a:moveTo>
                  <a:pt x="478794" y="0"/>
                </a:moveTo>
                <a:lnTo>
                  <a:pt x="4223778" y="0"/>
                </a:lnTo>
                <a:lnTo>
                  <a:pt x="4223778" y="6865951"/>
                </a:lnTo>
                <a:lnTo>
                  <a:pt x="52221" y="6865951"/>
                </a:lnTo>
                <a:lnTo>
                  <a:pt x="49989" y="6844695"/>
                </a:lnTo>
                <a:cubicBezTo>
                  <a:pt x="46440" y="6810509"/>
                  <a:pt x="42891" y="6776323"/>
                  <a:pt x="41304" y="6765443"/>
                </a:cubicBezTo>
                <a:cubicBezTo>
                  <a:pt x="35681" y="6732842"/>
                  <a:pt x="13533" y="6716945"/>
                  <a:pt x="11182" y="6694817"/>
                </a:cubicBezTo>
                <a:cubicBezTo>
                  <a:pt x="16764" y="6697663"/>
                  <a:pt x="14835" y="6635151"/>
                  <a:pt x="10913" y="6627127"/>
                </a:cubicBezTo>
                <a:cubicBezTo>
                  <a:pt x="19564" y="6579282"/>
                  <a:pt x="-12861" y="6585665"/>
                  <a:pt x="5999" y="6527525"/>
                </a:cubicBezTo>
                <a:cubicBezTo>
                  <a:pt x="12287" y="6468687"/>
                  <a:pt x="19003" y="6409739"/>
                  <a:pt x="7685" y="6346547"/>
                </a:cubicBezTo>
                <a:cubicBezTo>
                  <a:pt x="31149" y="6240430"/>
                  <a:pt x="5895" y="6134229"/>
                  <a:pt x="12535" y="6084924"/>
                </a:cubicBezTo>
                <a:cubicBezTo>
                  <a:pt x="14696" y="6024961"/>
                  <a:pt x="53867" y="6020785"/>
                  <a:pt x="45320" y="5989742"/>
                </a:cubicBezTo>
                <a:cubicBezTo>
                  <a:pt x="41264" y="5940899"/>
                  <a:pt x="43258" y="5932095"/>
                  <a:pt x="40418" y="5889597"/>
                </a:cubicBezTo>
                <a:cubicBezTo>
                  <a:pt x="20860" y="5848611"/>
                  <a:pt x="51187" y="5792775"/>
                  <a:pt x="49796" y="5755774"/>
                </a:cubicBezTo>
                <a:cubicBezTo>
                  <a:pt x="43522" y="5734342"/>
                  <a:pt x="37368" y="5692606"/>
                  <a:pt x="49956" y="5684909"/>
                </a:cubicBezTo>
                <a:cubicBezTo>
                  <a:pt x="52825" y="5660429"/>
                  <a:pt x="62553" y="5623499"/>
                  <a:pt x="67011" y="5608897"/>
                </a:cubicBezTo>
                <a:lnTo>
                  <a:pt x="76701" y="5597290"/>
                </a:lnTo>
                <a:cubicBezTo>
                  <a:pt x="87717" y="5587442"/>
                  <a:pt x="82431" y="5550877"/>
                  <a:pt x="89120" y="5529641"/>
                </a:cubicBezTo>
                <a:cubicBezTo>
                  <a:pt x="69291" y="5496375"/>
                  <a:pt x="118554" y="5526326"/>
                  <a:pt x="94330" y="5470852"/>
                </a:cubicBezTo>
                <a:cubicBezTo>
                  <a:pt x="95483" y="5449506"/>
                  <a:pt x="114690" y="5429653"/>
                  <a:pt x="116139" y="5390946"/>
                </a:cubicBezTo>
                <a:cubicBezTo>
                  <a:pt x="127589" y="5337323"/>
                  <a:pt x="132794" y="5338384"/>
                  <a:pt x="135560" y="5284344"/>
                </a:cubicBezTo>
                <a:cubicBezTo>
                  <a:pt x="143629" y="5226223"/>
                  <a:pt x="148113" y="5192743"/>
                  <a:pt x="158141" y="5143920"/>
                </a:cubicBezTo>
                <a:cubicBezTo>
                  <a:pt x="170128" y="5118849"/>
                  <a:pt x="159838" y="5102006"/>
                  <a:pt x="174950" y="5088188"/>
                </a:cubicBezTo>
                <a:cubicBezTo>
                  <a:pt x="197620" y="5107654"/>
                  <a:pt x="181875" y="4983257"/>
                  <a:pt x="203603" y="5010764"/>
                </a:cubicBezTo>
                <a:lnTo>
                  <a:pt x="258582" y="4919969"/>
                </a:lnTo>
                <a:cubicBezTo>
                  <a:pt x="238838" y="4883087"/>
                  <a:pt x="271098" y="4853332"/>
                  <a:pt x="287910" y="4849612"/>
                </a:cubicBezTo>
                <a:cubicBezTo>
                  <a:pt x="294156" y="4811643"/>
                  <a:pt x="286101" y="4834074"/>
                  <a:pt x="305439" y="4799017"/>
                </a:cubicBezTo>
                <a:cubicBezTo>
                  <a:pt x="322572" y="4758926"/>
                  <a:pt x="352642" y="4705848"/>
                  <a:pt x="373456" y="4667754"/>
                </a:cubicBezTo>
                <a:cubicBezTo>
                  <a:pt x="384080" y="4649919"/>
                  <a:pt x="401158" y="4670663"/>
                  <a:pt x="407944" y="4574050"/>
                </a:cubicBezTo>
                <a:cubicBezTo>
                  <a:pt x="408098" y="4548109"/>
                  <a:pt x="427782" y="4503327"/>
                  <a:pt x="425133" y="4462469"/>
                </a:cubicBezTo>
                <a:lnTo>
                  <a:pt x="433890" y="4364681"/>
                </a:lnTo>
                <a:cubicBezTo>
                  <a:pt x="430018" y="4339230"/>
                  <a:pt x="435361" y="4287915"/>
                  <a:pt x="440691" y="4222147"/>
                </a:cubicBezTo>
                <a:cubicBezTo>
                  <a:pt x="451463" y="4164562"/>
                  <a:pt x="497377" y="4067298"/>
                  <a:pt x="503057" y="3977136"/>
                </a:cubicBezTo>
                <a:cubicBezTo>
                  <a:pt x="519229" y="3939837"/>
                  <a:pt x="472839" y="3875689"/>
                  <a:pt x="507582" y="3776020"/>
                </a:cubicBezTo>
                <a:cubicBezTo>
                  <a:pt x="497716" y="3757477"/>
                  <a:pt x="518006" y="3707185"/>
                  <a:pt x="521577" y="3692206"/>
                </a:cubicBezTo>
                <a:cubicBezTo>
                  <a:pt x="525148" y="3677227"/>
                  <a:pt x="526352" y="3687655"/>
                  <a:pt x="529009" y="3686147"/>
                </a:cubicBezTo>
                <a:cubicBezTo>
                  <a:pt x="531848" y="3650325"/>
                  <a:pt x="545504" y="3563351"/>
                  <a:pt x="551870" y="3514534"/>
                </a:cubicBezTo>
                <a:cubicBezTo>
                  <a:pt x="561331" y="3487751"/>
                  <a:pt x="581973" y="3426419"/>
                  <a:pt x="567205" y="3393248"/>
                </a:cubicBezTo>
                <a:cubicBezTo>
                  <a:pt x="585208" y="3400657"/>
                  <a:pt x="563566" y="3353906"/>
                  <a:pt x="579630" y="3344723"/>
                </a:cubicBezTo>
                <a:cubicBezTo>
                  <a:pt x="592861" y="3339338"/>
                  <a:pt x="589379" y="3323900"/>
                  <a:pt x="592672" y="3310978"/>
                </a:cubicBezTo>
                <a:cubicBezTo>
                  <a:pt x="605351" y="3299735"/>
                  <a:pt x="594296" y="3237176"/>
                  <a:pt x="589270" y="3216655"/>
                </a:cubicBezTo>
                <a:cubicBezTo>
                  <a:pt x="566909" y="3160431"/>
                  <a:pt x="626099" y="3142203"/>
                  <a:pt x="609663" y="3096973"/>
                </a:cubicBezTo>
                <a:cubicBezTo>
                  <a:pt x="609191" y="3084373"/>
                  <a:pt x="615889" y="3033331"/>
                  <a:pt x="618886" y="3023628"/>
                </a:cubicBezTo>
                <a:lnTo>
                  <a:pt x="630425" y="2998646"/>
                </a:lnTo>
                <a:lnTo>
                  <a:pt x="640017" y="2995914"/>
                </a:lnTo>
                <a:lnTo>
                  <a:pt x="643600" y="2978244"/>
                </a:lnTo>
                <a:lnTo>
                  <a:pt x="659520" y="2950805"/>
                </a:lnTo>
                <a:cubicBezTo>
                  <a:pt x="620152" y="2937671"/>
                  <a:pt x="687598" y="2860550"/>
                  <a:pt x="650890" y="2864933"/>
                </a:cubicBezTo>
                <a:cubicBezTo>
                  <a:pt x="663707" y="2817056"/>
                  <a:pt x="662078" y="2779813"/>
                  <a:pt x="640210" y="2741864"/>
                </a:cubicBezTo>
                <a:cubicBezTo>
                  <a:pt x="634452" y="2649732"/>
                  <a:pt x="665268" y="2597914"/>
                  <a:pt x="639387" y="2510931"/>
                </a:cubicBezTo>
                <a:cubicBezTo>
                  <a:pt x="645574" y="2407642"/>
                  <a:pt x="671719" y="2317589"/>
                  <a:pt x="680438" y="2227415"/>
                </a:cubicBezTo>
                <a:cubicBezTo>
                  <a:pt x="664175" y="2189847"/>
                  <a:pt x="704423" y="2141655"/>
                  <a:pt x="688135" y="2054289"/>
                </a:cubicBezTo>
                <a:cubicBezTo>
                  <a:pt x="683239" y="2048201"/>
                  <a:pt x="684029" y="1979567"/>
                  <a:pt x="681480" y="1972202"/>
                </a:cubicBezTo>
                <a:lnTo>
                  <a:pt x="686247" y="1917474"/>
                </a:lnTo>
                <a:lnTo>
                  <a:pt x="679783" y="1862721"/>
                </a:lnTo>
                <a:cubicBezTo>
                  <a:pt x="683677" y="1851209"/>
                  <a:pt x="688980" y="1824057"/>
                  <a:pt x="686639" y="1818227"/>
                </a:cubicBezTo>
                <a:lnTo>
                  <a:pt x="658235" y="1742488"/>
                </a:lnTo>
                <a:cubicBezTo>
                  <a:pt x="645662" y="1715201"/>
                  <a:pt x="661423" y="1719638"/>
                  <a:pt x="636990" y="1638389"/>
                </a:cubicBezTo>
                <a:cubicBezTo>
                  <a:pt x="626351" y="1601441"/>
                  <a:pt x="629414" y="1617134"/>
                  <a:pt x="602059" y="1570807"/>
                </a:cubicBezTo>
                <a:lnTo>
                  <a:pt x="570903" y="1513173"/>
                </a:lnTo>
                <a:cubicBezTo>
                  <a:pt x="570781" y="1503175"/>
                  <a:pt x="550561" y="1468055"/>
                  <a:pt x="550438" y="1458058"/>
                </a:cubicBezTo>
                <a:cubicBezTo>
                  <a:pt x="556848" y="1428101"/>
                  <a:pt x="546263" y="1422712"/>
                  <a:pt x="531416" y="1385478"/>
                </a:cubicBezTo>
                <a:cubicBezTo>
                  <a:pt x="527790" y="1370753"/>
                  <a:pt x="490725" y="1304050"/>
                  <a:pt x="501981" y="1265452"/>
                </a:cubicBezTo>
                <a:cubicBezTo>
                  <a:pt x="501825" y="1234781"/>
                  <a:pt x="490462" y="1187660"/>
                  <a:pt x="487370" y="1141743"/>
                </a:cubicBezTo>
                <a:cubicBezTo>
                  <a:pt x="484278" y="1095826"/>
                  <a:pt x="483852" y="1028118"/>
                  <a:pt x="483427" y="989948"/>
                </a:cubicBezTo>
                <a:cubicBezTo>
                  <a:pt x="483001" y="951779"/>
                  <a:pt x="494678" y="945984"/>
                  <a:pt x="484820" y="912725"/>
                </a:cubicBezTo>
                <a:cubicBezTo>
                  <a:pt x="467566" y="854951"/>
                  <a:pt x="510777" y="860797"/>
                  <a:pt x="475093" y="812798"/>
                </a:cubicBezTo>
                <a:cubicBezTo>
                  <a:pt x="461960" y="787034"/>
                  <a:pt x="498505" y="551948"/>
                  <a:pt x="461972" y="450605"/>
                </a:cubicBezTo>
                <a:cubicBezTo>
                  <a:pt x="470167" y="357604"/>
                  <a:pt x="458694" y="431306"/>
                  <a:pt x="465015" y="372906"/>
                </a:cubicBezTo>
                <a:cubicBezTo>
                  <a:pt x="503427" y="364177"/>
                  <a:pt x="489736" y="290341"/>
                  <a:pt x="490377" y="246134"/>
                </a:cubicBezTo>
                <a:cubicBezTo>
                  <a:pt x="491019" y="201927"/>
                  <a:pt x="449725" y="138160"/>
                  <a:pt x="468864" y="107666"/>
                </a:cubicBezTo>
                <a:cubicBezTo>
                  <a:pt x="468282" y="89794"/>
                  <a:pt x="477749" y="76947"/>
                  <a:pt x="477167" y="59075"/>
                </a:cubicBezTo>
                <a:lnTo>
                  <a:pt x="472992" y="1456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15760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2DC6D-A6B7-0D7A-003F-5520ADC56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teksterne med melodi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00D806-BF9F-0DC9-F131-F089DA148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det, der gør jul til noget særligt? </a:t>
            </a:r>
            <a:r>
              <a:rPr lang="da-DK" dirty="0">
                <a:hlinkClick r:id="rId2"/>
              </a:rPr>
              <a:t>https://www.dr.dk/nyheder/kultur/klassisk/svend-eriks-julesang-fik-taarerne-frem-i-hele-danmark-nu-kan-du-hoere-den</a:t>
            </a:r>
            <a:r>
              <a:rPr lang="da-DK" dirty="0"/>
              <a:t> </a:t>
            </a:r>
          </a:p>
          <a:p>
            <a:r>
              <a:rPr lang="da-DK" dirty="0"/>
              <a:t>Dejlig er den Himmel blå: </a:t>
            </a:r>
            <a:r>
              <a:rPr lang="da-DK" dirty="0">
                <a:hlinkClick r:id="rId3"/>
              </a:rPr>
              <a:t>https://www.youtube.com/watch?v=AGKHvS7ukMU</a:t>
            </a:r>
            <a:endParaRPr lang="da-DK" dirty="0"/>
          </a:p>
          <a:p>
            <a:r>
              <a:rPr lang="da-DK" dirty="0"/>
              <a:t>Det’ jul, det’ cool: </a:t>
            </a:r>
            <a:r>
              <a:rPr lang="da-DK" dirty="0">
                <a:hlinkClick r:id="rId4"/>
              </a:rPr>
              <a:t>https://www.youtube.com/watch?v=FuyKWtF5aqU</a:t>
            </a:r>
            <a:r>
              <a:rPr lang="da-DK" dirty="0"/>
              <a:t> </a:t>
            </a:r>
          </a:p>
          <a:p>
            <a:r>
              <a:rPr lang="da-DK" dirty="0"/>
              <a:t>På </a:t>
            </a:r>
            <a:r>
              <a:rPr lang="da-DK" dirty="0" err="1"/>
              <a:t>låvet</a:t>
            </a:r>
            <a:r>
              <a:rPr lang="da-DK" dirty="0"/>
              <a:t> </a:t>
            </a:r>
            <a:r>
              <a:rPr lang="da-DK" dirty="0" err="1"/>
              <a:t>sitter</a:t>
            </a:r>
            <a:r>
              <a:rPr lang="da-DK" dirty="0"/>
              <a:t> nissen: </a:t>
            </a:r>
            <a:r>
              <a:rPr lang="da-DK" dirty="0">
                <a:hlinkClick r:id="rId5"/>
              </a:rPr>
              <a:t>https://www.youtube.com/watch?v=eUCIzWGUyLY</a:t>
            </a:r>
            <a:r>
              <a:rPr lang="da-DK" dirty="0"/>
              <a:t> </a:t>
            </a:r>
          </a:p>
          <a:p>
            <a:r>
              <a:rPr lang="da-DK" dirty="0"/>
              <a:t> Lille Messias: </a:t>
            </a:r>
            <a:r>
              <a:rPr lang="da-DK" dirty="0">
                <a:hlinkClick r:id="rId6"/>
              </a:rPr>
              <a:t>https://www.youtube.com/watch?v=I5qJEKkTwlE</a:t>
            </a:r>
            <a:r>
              <a:rPr lang="da-DK" dirty="0"/>
              <a:t> </a:t>
            </a:r>
          </a:p>
          <a:p>
            <a:r>
              <a:rPr lang="da-DK" dirty="0"/>
              <a:t>Guldjul: </a:t>
            </a:r>
            <a:r>
              <a:rPr lang="da-DK" dirty="0">
                <a:hlinkClick r:id="rId7"/>
              </a:rPr>
              <a:t>https://www.youtube.com/watch?v=GZ5bFUfwW80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9795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 descr="Et billede, der indeholder tekst, skærmbillede, Font/skrifttype, dokument&#10;&#10;Automatisk genereret beskrivelse">
            <a:extLst>
              <a:ext uri="{FF2B5EF4-FFF2-40B4-BE49-F238E27FC236}">
                <a16:creationId xmlns:a16="http://schemas.microsoft.com/office/drawing/2014/main" id="{AD474851-7EBF-E7DC-D04B-80220551A0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012" y="323850"/>
            <a:ext cx="3175000" cy="6210300"/>
          </a:xfrm>
          <a:prstGeom prst="rect">
            <a:avLst/>
          </a:prstGeom>
        </p:spPr>
      </p:pic>
      <p:pic>
        <p:nvPicPr>
          <p:cNvPr id="9" name="Billede 8" descr="Et billede, der indeholder tekst, skærmbillede, Font/skrifttype&#10;&#10;Automatisk genereret beskrivelse">
            <a:extLst>
              <a:ext uri="{FF2B5EF4-FFF2-40B4-BE49-F238E27FC236}">
                <a16:creationId xmlns:a16="http://schemas.microsoft.com/office/drawing/2014/main" id="{60CEF6A8-6F07-25FE-DB1B-0545E684E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6413" y="368300"/>
            <a:ext cx="2971800" cy="6121400"/>
          </a:xfrm>
          <a:prstGeom prst="rect">
            <a:avLst/>
          </a:prstGeom>
        </p:spPr>
      </p:pic>
      <p:pic>
        <p:nvPicPr>
          <p:cNvPr id="11" name="Billede 10" descr="Et billede, der indeholder tekst, skærmbillede, Font/skrifttype, algebra&#10;&#10;Automatisk genereret beskrivelse">
            <a:extLst>
              <a:ext uri="{FF2B5EF4-FFF2-40B4-BE49-F238E27FC236}">
                <a16:creationId xmlns:a16="http://schemas.microsoft.com/office/drawing/2014/main" id="{D90BA782-2B48-AB81-BD06-B5CC88F9B3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6976" y="368300"/>
            <a:ext cx="3327400" cy="307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672322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eVTI">
  <a:themeElements>
    <a:clrScheme name="Archive">
      <a:dk1>
        <a:sysClr val="windowText" lastClr="000000"/>
      </a:dk1>
      <a:lt1>
        <a:sysClr val="window" lastClr="FFFFFF"/>
      </a:lt1>
      <a:dk2>
        <a:srgbClr val="353B3D"/>
      </a:dk2>
      <a:lt2>
        <a:srgbClr val="EEECEA"/>
      </a:lt2>
      <a:accent1>
        <a:srgbClr val="A65E5E"/>
      </a:accent1>
      <a:accent2>
        <a:srgbClr val="9D6053"/>
      </a:accent2>
      <a:accent3>
        <a:srgbClr val="968274"/>
      </a:accent3>
      <a:accent4>
        <a:srgbClr val="878079"/>
      </a:accent4>
      <a:accent5>
        <a:srgbClr val="6C737A"/>
      </a:accent5>
      <a:accent6>
        <a:srgbClr val="697777"/>
      </a:accent6>
      <a:hlink>
        <a:srgbClr val="A25872"/>
      </a:hlink>
      <a:folHlink>
        <a:srgbClr val="667A7E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4773</TotalTime>
  <Words>243</Words>
  <Application>Microsoft Macintosh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7" baseType="lpstr">
      <vt:lpstr>Arial</vt:lpstr>
      <vt:lpstr>Bembo</vt:lpstr>
      <vt:lpstr>ArchiveVTI</vt:lpstr>
      <vt:lpstr>julen</vt:lpstr>
      <vt:lpstr>Digte om jul</vt:lpstr>
      <vt:lpstr>teksterne med melodi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julen</dc:title>
  <dc:creator>Ditte Bang Skovgård-Hansen</dc:creator>
  <cp:lastModifiedBy>Ditte Bang Skovgård-Hansen</cp:lastModifiedBy>
  <cp:revision>3</cp:revision>
  <dcterms:created xsi:type="dcterms:W3CDTF">2023-12-12T10:49:17Z</dcterms:created>
  <dcterms:modified xsi:type="dcterms:W3CDTF">2023-12-17T20:16:28Z</dcterms:modified>
</cp:coreProperties>
</file>