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18" r:id="rId2"/>
    <p:sldId id="419" r:id="rId3"/>
    <p:sldId id="421" r:id="rId4"/>
    <p:sldId id="426" r:id="rId5"/>
    <p:sldId id="427" r:id="rId6"/>
    <p:sldId id="276" r:id="rId7"/>
    <p:sldId id="277" r:id="rId8"/>
    <p:sldId id="262" r:id="rId9"/>
    <p:sldId id="261" r:id="rId10"/>
    <p:sldId id="423" r:id="rId1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94690"/>
  </p:normalViewPr>
  <p:slideViewPr>
    <p:cSldViewPr snapToGrid="0">
      <p:cViewPr varScale="1">
        <p:scale>
          <a:sx n="151" d="100"/>
          <a:sy n="151" d="100"/>
        </p:scale>
        <p:origin x="9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5T15:35:34.708"/>
    </inkml:context>
    <inkml:brush xml:id="br0">
      <inkml:brushProperty name="width" value="0.1" units="cm"/>
      <inkml:brushProperty name="height" value="0.1" units="cm"/>
      <inkml:brushProperty name="color" value="#008C3A"/>
    </inkml:brush>
  </inkml:definitions>
  <inkml:trace contextRef="#ctx0" brushRef="#br0">629 3606 24575,'-43'-23'0,"-17"-15"0,18 8 0,-3-5 0,-6-6 0,0-3 0,-2-5 0,2-3 0,1-3 0,5-8 0,15 2 0,4-7 0,3-3-383,1-11 0,3-3 1,7-3 382,6-9 0,7-3 0,7-1 0,4 20 0,4 0 0,5 0 0,5 2-431,6 5 0,5 2 1,4 2-1,2 0 431,6-4 0,4 2 0,2 0 0,2 2 0,2 1 0,1 1 0,2 1 0,1 1 0,1 3 0,2 0 0,1 3 0,1 1 0,0 2 0,2 3 0,0 1 0,2 1 0,1 2 0,1 1 0,0 3 0,1 0 0,-2 3 0,1 2 0,-1 1 0,1 3 0,-2 3 0,0 2 0,0 2 0,-2 2-163,17-5 0,-2 2 1,-2 4 162,-12 5 0,-1 3 0,-3 2 0,14-1 0,-6 3 0,20-1 1017,-46 13-1017,-36 3 1773,-22 0-1773,-58-13 284,16 2 1,-5-2-285,-7-1 0,-1 0 0,1-2 0,3 3 0,-13-2 0,38 8 0,19 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5T15:35:44.889"/>
    </inkml:context>
    <inkml:brush xml:id="br0">
      <inkml:brushProperty name="width" value="0.1" units="cm"/>
      <inkml:brushProperty name="height" value="0.1" units="cm"/>
      <inkml:brushProperty name="color" value="#008C3A"/>
    </inkml:brush>
  </inkml:definitions>
  <inkml:trace contextRef="#ctx0" brushRef="#br0">466 0 24575,'-40'24'0,"-19"16"0,20-9 0,-2 4 0,-4 7 0,1 1 0,3 1 0,3 0 0,-16 36 0,22-14 0,15-16 0,9-15 0,3-15 0,2-11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8:44.415"/>
    </inkml:context>
    <inkml:brush xml:id="br0">
      <inkml:brushProperty name="width" value="0.1" units="cm"/>
      <inkml:brushProperty name="height" value="0.1" units="cm"/>
      <inkml:brushProperty name="color" value="#008C3A"/>
    </inkml:brush>
  </inkml:definitions>
  <inkml:trace contextRef="#ctx0" brushRef="#br0">0 2108 24575,'59'0'0,"0"0"0,6 0 0,6 0 0,8 0 0,-7 0 0,5 0 0,5 0 0,4 0 0,3 0-1405,-8 1 1,3-1 0,4 1-1,1-1 1,3 0 0,1 0-1,0-2 1218,0 1 1,2-1 0,1 0 0,2 0 0,0-1-1,2-1 1,0-1 0,2-1 186,-14-1 0,2 1 0,0-1 0,2-1 0,0 0 0,0-2 0,0 0 0,1-1 0,-1-1 0,0-1 0,2-1 0,0-1 0,0-2 0,1 1 0,0-2 0,-1-1 0,0-2 0,0 0 0,-1-1 0,-1-2 0,-1-1 0,0-1 0,0-2 0,-1 0 0,0-2 0,0-1 0,-1 0 0,-2-1 0,0-1 0,-1 0-84,3-3 0,0 0 1,-1-2-1,0 0 1,-2-1-1,-1 0 0,-2-1 1,-2 0-1,-1 0 84,8-6 0,-2-2 0,-1 0 0,-3 0 0,-2 0 0,-2 0 0,-4 1 240,13-9 1,-4-1 0,-4 1 0,-4 1-1,-5 2-240,-5 1 0,-5 2 0,-4 1 0,-4 2 0,21-25 0,-13 5 0,-21 19 0,-14 3 4760,-27-15-4760,-65 25 0,5 23 0,-9 6 0,-24 0 0,-7 5 1159,25 3 1,-2 3 0,-1 3-1160,-6 3 0,-1 3 0,-1 3 0,-5 4 0,0 3 0,0 3 43,21-3 1,1 3 0,-1 0-1,0 2-43,-2 2 0,0 1 0,0 1 0,1 1 0,-2 2 0,1 0 0,0 2 0,2 1 0,-1 2 0,1 2 0,1 0 0,0 3 0,1 0 0,1 2 0,1 2 0,1 0 0,3 2 0,0 1 0,2 1 0,2 2 0,2 0 0,3 2 0,0 1 0,2 0 0,2 1 0,1 1 0,1 0 0,1 1 0,1 0 0,2 0 0,0 1 0,0 0 0,0 1 0,0 0 0,0 0 0,0 0 0,-1 0 0,-1 0 0,1 0 0,0-1 0,-13 15 0,1-1 0,0-2-182,3-6 1,0-1-1,1-3 182,5-8 0,1-2 0,1-2 0,-14 12 0,2-3 0,4-7 0,3-3 436,10-10 1,3-4-437,-23 21 1511,19-19-1511,15-13 619,10-12-619,8-6 0,4-5 0,5-5 0,0-6 0,1-14 0,0-26 0,0-17 0,2-7 0,3 10 0,2 18 0,2 7 0,3-2 0,2-6 0,4-2 0,0 3 0,0 8 0,-8 17 0,-3 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8:46.197"/>
    </inkml:context>
    <inkml:brush xml:id="br0">
      <inkml:brushProperty name="width" value="0.1" units="cm"/>
      <inkml:brushProperty name="height" value="0.1" units="cm"/>
      <inkml:brushProperty name="color" value="#008C3A"/>
    </inkml:brush>
  </inkml:definitions>
  <inkml:trace contextRef="#ctx0" brushRef="#br0">0 354 24575,'68'0'0,"23"-3"0,-27-3 0,4-3 0,10-4 0,1-3 0,4-2 0,0-3 0,1 0 0,0-1 0,-4 1 0,-1 2 0,-2 0 0,-2 2 0,-5-1 0,-3 1 0,-9 1 0,-3 0 0,31-11 0,-27 4 0,-21 8 0,-17 5 0,-11 5 0,-5 4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58214-0092-1232-B044-FD15AD0549F2}"/>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72EDC28C-998D-4241-4B0E-5AE4A860D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8DF9C60D-ABAD-1209-61B8-2CA763005DE0}"/>
              </a:ext>
            </a:extLst>
          </p:cNvPr>
          <p:cNvSpPr>
            <a:spLocks noGrp="1"/>
          </p:cNvSpPr>
          <p:nvPr>
            <p:ph type="dt" sz="half" idx="10"/>
          </p:nvPr>
        </p:nvSpPr>
        <p:spPr/>
        <p:txBody>
          <a:bodyPr/>
          <a:lstStyle/>
          <a:p>
            <a:fld id="{6CE85383-9F4D-EA48-9AD4-35AE17E50985}" type="datetimeFigureOut">
              <a:rPr lang="da-DK" smtClean="0"/>
              <a:t>16.09.2024</a:t>
            </a:fld>
            <a:endParaRPr lang="da-DK"/>
          </a:p>
        </p:txBody>
      </p:sp>
      <p:sp>
        <p:nvSpPr>
          <p:cNvPr id="5" name="Pladsholder til sidefod 4">
            <a:extLst>
              <a:ext uri="{FF2B5EF4-FFF2-40B4-BE49-F238E27FC236}">
                <a16:creationId xmlns:a16="http://schemas.microsoft.com/office/drawing/2014/main" id="{3F45F4A8-03B3-EDD8-2FD7-759F1163F51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155EBCF-62E3-7615-2745-1249E3E6F3DA}"/>
              </a:ext>
            </a:extLst>
          </p:cNvPr>
          <p:cNvSpPr>
            <a:spLocks noGrp="1"/>
          </p:cNvSpPr>
          <p:nvPr>
            <p:ph type="sldNum" sz="quarter" idx="12"/>
          </p:nvPr>
        </p:nvSpPr>
        <p:spPr/>
        <p:txBody>
          <a:bodyPr/>
          <a:lstStyle/>
          <a:p>
            <a:fld id="{26D62DBE-DB7D-B845-8642-D81FC49D0807}" type="slidenum">
              <a:rPr lang="da-DK" smtClean="0"/>
              <a:t>‹nr.›</a:t>
            </a:fld>
            <a:endParaRPr lang="da-DK"/>
          </a:p>
        </p:txBody>
      </p:sp>
    </p:spTree>
    <p:extLst>
      <p:ext uri="{BB962C8B-B14F-4D97-AF65-F5344CB8AC3E}">
        <p14:creationId xmlns:p14="http://schemas.microsoft.com/office/powerpoint/2010/main" val="1405270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D08329-6D31-C8E8-DF8F-8F4248AC6FC6}"/>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BB0211B-4650-52E4-B262-F4910605C89F}"/>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B991F5C-DC0A-8CB9-AFB0-995E3E97823D}"/>
              </a:ext>
            </a:extLst>
          </p:cNvPr>
          <p:cNvSpPr>
            <a:spLocks noGrp="1"/>
          </p:cNvSpPr>
          <p:nvPr>
            <p:ph type="dt" sz="half" idx="10"/>
          </p:nvPr>
        </p:nvSpPr>
        <p:spPr/>
        <p:txBody>
          <a:bodyPr/>
          <a:lstStyle/>
          <a:p>
            <a:fld id="{6CE85383-9F4D-EA48-9AD4-35AE17E50985}" type="datetimeFigureOut">
              <a:rPr lang="da-DK" smtClean="0"/>
              <a:t>16.09.2024</a:t>
            </a:fld>
            <a:endParaRPr lang="da-DK"/>
          </a:p>
        </p:txBody>
      </p:sp>
      <p:sp>
        <p:nvSpPr>
          <p:cNvPr id="5" name="Pladsholder til sidefod 4">
            <a:extLst>
              <a:ext uri="{FF2B5EF4-FFF2-40B4-BE49-F238E27FC236}">
                <a16:creationId xmlns:a16="http://schemas.microsoft.com/office/drawing/2014/main" id="{BD3779F3-D824-1F89-83BC-6FDE4B4849B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7956E29-770E-1D96-7202-FD8390A7F38F}"/>
              </a:ext>
            </a:extLst>
          </p:cNvPr>
          <p:cNvSpPr>
            <a:spLocks noGrp="1"/>
          </p:cNvSpPr>
          <p:nvPr>
            <p:ph type="sldNum" sz="quarter" idx="12"/>
          </p:nvPr>
        </p:nvSpPr>
        <p:spPr/>
        <p:txBody>
          <a:bodyPr/>
          <a:lstStyle/>
          <a:p>
            <a:fld id="{26D62DBE-DB7D-B845-8642-D81FC49D0807}" type="slidenum">
              <a:rPr lang="da-DK" smtClean="0"/>
              <a:t>‹nr.›</a:t>
            </a:fld>
            <a:endParaRPr lang="da-DK"/>
          </a:p>
        </p:txBody>
      </p:sp>
    </p:spTree>
    <p:extLst>
      <p:ext uri="{BB962C8B-B14F-4D97-AF65-F5344CB8AC3E}">
        <p14:creationId xmlns:p14="http://schemas.microsoft.com/office/powerpoint/2010/main" val="1255963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D46A32B2-B5C1-C42F-9108-D28507FDCD5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4BF0A78-8713-115B-BE6B-A4DE2E912EAA}"/>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4683343-3942-F95E-67D1-BA3E8CB08207}"/>
              </a:ext>
            </a:extLst>
          </p:cNvPr>
          <p:cNvSpPr>
            <a:spLocks noGrp="1"/>
          </p:cNvSpPr>
          <p:nvPr>
            <p:ph type="dt" sz="half" idx="10"/>
          </p:nvPr>
        </p:nvSpPr>
        <p:spPr/>
        <p:txBody>
          <a:bodyPr/>
          <a:lstStyle/>
          <a:p>
            <a:fld id="{6CE85383-9F4D-EA48-9AD4-35AE17E50985}" type="datetimeFigureOut">
              <a:rPr lang="da-DK" smtClean="0"/>
              <a:t>16.09.2024</a:t>
            </a:fld>
            <a:endParaRPr lang="da-DK"/>
          </a:p>
        </p:txBody>
      </p:sp>
      <p:sp>
        <p:nvSpPr>
          <p:cNvPr id="5" name="Pladsholder til sidefod 4">
            <a:extLst>
              <a:ext uri="{FF2B5EF4-FFF2-40B4-BE49-F238E27FC236}">
                <a16:creationId xmlns:a16="http://schemas.microsoft.com/office/drawing/2014/main" id="{62256E32-80B3-73CA-5C0F-B1D75186BE1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33C03EC-38DB-9909-9351-A48EEF6B5803}"/>
              </a:ext>
            </a:extLst>
          </p:cNvPr>
          <p:cNvSpPr>
            <a:spLocks noGrp="1"/>
          </p:cNvSpPr>
          <p:nvPr>
            <p:ph type="sldNum" sz="quarter" idx="12"/>
          </p:nvPr>
        </p:nvSpPr>
        <p:spPr/>
        <p:txBody>
          <a:bodyPr/>
          <a:lstStyle/>
          <a:p>
            <a:fld id="{26D62DBE-DB7D-B845-8642-D81FC49D0807}" type="slidenum">
              <a:rPr lang="da-DK" smtClean="0"/>
              <a:t>‹nr.›</a:t>
            </a:fld>
            <a:endParaRPr lang="da-DK"/>
          </a:p>
        </p:txBody>
      </p:sp>
    </p:spTree>
    <p:extLst>
      <p:ext uri="{BB962C8B-B14F-4D97-AF65-F5344CB8AC3E}">
        <p14:creationId xmlns:p14="http://schemas.microsoft.com/office/powerpoint/2010/main" val="300059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F2C95-970E-950F-A13B-9D578D3AC9A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06B4F10-BF46-7FE9-C272-B47F714B904C}"/>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75AD7F7-A4D2-156B-73BB-840F952B41DA}"/>
              </a:ext>
            </a:extLst>
          </p:cNvPr>
          <p:cNvSpPr>
            <a:spLocks noGrp="1"/>
          </p:cNvSpPr>
          <p:nvPr>
            <p:ph type="dt" sz="half" idx="10"/>
          </p:nvPr>
        </p:nvSpPr>
        <p:spPr/>
        <p:txBody>
          <a:bodyPr/>
          <a:lstStyle/>
          <a:p>
            <a:fld id="{6CE85383-9F4D-EA48-9AD4-35AE17E50985}" type="datetimeFigureOut">
              <a:rPr lang="da-DK" smtClean="0"/>
              <a:t>16.09.2024</a:t>
            </a:fld>
            <a:endParaRPr lang="da-DK"/>
          </a:p>
        </p:txBody>
      </p:sp>
      <p:sp>
        <p:nvSpPr>
          <p:cNvPr id="5" name="Pladsholder til sidefod 4">
            <a:extLst>
              <a:ext uri="{FF2B5EF4-FFF2-40B4-BE49-F238E27FC236}">
                <a16:creationId xmlns:a16="http://schemas.microsoft.com/office/drawing/2014/main" id="{103F2506-5E38-79E1-C190-6308CDA4C92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05224DB-29A9-2BD6-D244-C4579F43B9BC}"/>
              </a:ext>
            </a:extLst>
          </p:cNvPr>
          <p:cNvSpPr>
            <a:spLocks noGrp="1"/>
          </p:cNvSpPr>
          <p:nvPr>
            <p:ph type="sldNum" sz="quarter" idx="12"/>
          </p:nvPr>
        </p:nvSpPr>
        <p:spPr/>
        <p:txBody>
          <a:bodyPr/>
          <a:lstStyle/>
          <a:p>
            <a:fld id="{26D62DBE-DB7D-B845-8642-D81FC49D0807}" type="slidenum">
              <a:rPr lang="da-DK" smtClean="0"/>
              <a:t>‹nr.›</a:t>
            </a:fld>
            <a:endParaRPr lang="da-DK"/>
          </a:p>
        </p:txBody>
      </p:sp>
    </p:spTree>
    <p:extLst>
      <p:ext uri="{BB962C8B-B14F-4D97-AF65-F5344CB8AC3E}">
        <p14:creationId xmlns:p14="http://schemas.microsoft.com/office/powerpoint/2010/main" val="1794547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6C7D3-F9C4-D2E9-5F7C-C566C3DDA3B3}"/>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3AFFAFE-FFA2-4938-5F76-5416CF9E88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6C037378-F849-A249-E43F-81F3345B97DA}"/>
              </a:ext>
            </a:extLst>
          </p:cNvPr>
          <p:cNvSpPr>
            <a:spLocks noGrp="1"/>
          </p:cNvSpPr>
          <p:nvPr>
            <p:ph type="dt" sz="half" idx="10"/>
          </p:nvPr>
        </p:nvSpPr>
        <p:spPr/>
        <p:txBody>
          <a:bodyPr/>
          <a:lstStyle/>
          <a:p>
            <a:fld id="{6CE85383-9F4D-EA48-9AD4-35AE17E50985}" type="datetimeFigureOut">
              <a:rPr lang="da-DK" smtClean="0"/>
              <a:t>16.09.2024</a:t>
            </a:fld>
            <a:endParaRPr lang="da-DK"/>
          </a:p>
        </p:txBody>
      </p:sp>
      <p:sp>
        <p:nvSpPr>
          <p:cNvPr id="5" name="Pladsholder til sidefod 4">
            <a:extLst>
              <a:ext uri="{FF2B5EF4-FFF2-40B4-BE49-F238E27FC236}">
                <a16:creationId xmlns:a16="http://schemas.microsoft.com/office/drawing/2014/main" id="{6F274E32-7EA1-3C25-A055-9436D9FD2C0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E1CFAE1-254B-B060-AE78-48E15EA64BD0}"/>
              </a:ext>
            </a:extLst>
          </p:cNvPr>
          <p:cNvSpPr>
            <a:spLocks noGrp="1"/>
          </p:cNvSpPr>
          <p:nvPr>
            <p:ph type="sldNum" sz="quarter" idx="12"/>
          </p:nvPr>
        </p:nvSpPr>
        <p:spPr/>
        <p:txBody>
          <a:bodyPr/>
          <a:lstStyle/>
          <a:p>
            <a:fld id="{26D62DBE-DB7D-B845-8642-D81FC49D0807}" type="slidenum">
              <a:rPr lang="da-DK" smtClean="0"/>
              <a:t>‹nr.›</a:t>
            </a:fld>
            <a:endParaRPr lang="da-DK"/>
          </a:p>
        </p:txBody>
      </p:sp>
    </p:spTree>
    <p:extLst>
      <p:ext uri="{BB962C8B-B14F-4D97-AF65-F5344CB8AC3E}">
        <p14:creationId xmlns:p14="http://schemas.microsoft.com/office/powerpoint/2010/main" val="466633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3A87D-C753-B6B9-F40D-73482E8E194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F734679-4D15-006A-C748-596F2ADBD61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A97B1557-2549-0BBC-2383-84F5B6607D4B}"/>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DD6FFC1-2261-BCC5-3D09-58BBA2EAC576}"/>
              </a:ext>
            </a:extLst>
          </p:cNvPr>
          <p:cNvSpPr>
            <a:spLocks noGrp="1"/>
          </p:cNvSpPr>
          <p:nvPr>
            <p:ph type="dt" sz="half" idx="10"/>
          </p:nvPr>
        </p:nvSpPr>
        <p:spPr/>
        <p:txBody>
          <a:bodyPr/>
          <a:lstStyle/>
          <a:p>
            <a:fld id="{6CE85383-9F4D-EA48-9AD4-35AE17E50985}" type="datetimeFigureOut">
              <a:rPr lang="da-DK" smtClean="0"/>
              <a:t>16.09.2024</a:t>
            </a:fld>
            <a:endParaRPr lang="da-DK"/>
          </a:p>
        </p:txBody>
      </p:sp>
      <p:sp>
        <p:nvSpPr>
          <p:cNvPr id="6" name="Pladsholder til sidefod 5">
            <a:extLst>
              <a:ext uri="{FF2B5EF4-FFF2-40B4-BE49-F238E27FC236}">
                <a16:creationId xmlns:a16="http://schemas.microsoft.com/office/drawing/2014/main" id="{5C4B6D3A-BC61-1042-6B45-C94CEA7D692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19BCABC-B347-EBB3-ACB4-706A8D395107}"/>
              </a:ext>
            </a:extLst>
          </p:cNvPr>
          <p:cNvSpPr>
            <a:spLocks noGrp="1"/>
          </p:cNvSpPr>
          <p:nvPr>
            <p:ph type="sldNum" sz="quarter" idx="12"/>
          </p:nvPr>
        </p:nvSpPr>
        <p:spPr/>
        <p:txBody>
          <a:bodyPr/>
          <a:lstStyle/>
          <a:p>
            <a:fld id="{26D62DBE-DB7D-B845-8642-D81FC49D0807}" type="slidenum">
              <a:rPr lang="da-DK" smtClean="0"/>
              <a:t>‹nr.›</a:t>
            </a:fld>
            <a:endParaRPr lang="da-DK"/>
          </a:p>
        </p:txBody>
      </p:sp>
    </p:spTree>
    <p:extLst>
      <p:ext uri="{BB962C8B-B14F-4D97-AF65-F5344CB8AC3E}">
        <p14:creationId xmlns:p14="http://schemas.microsoft.com/office/powerpoint/2010/main" val="3072610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834E69-0DDE-D7FB-FDAF-05D3ADBF2BC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E8C5664-5EC3-DE85-1725-D2EE58A28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55CA6BCE-EB1C-A360-4E75-44B2ACAAD73C}"/>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95A18FA6-D4A5-F735-C3D1-FB3496F385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852A2FA-8DAA-45EA-2BF7-6CAAAA086A76}"/>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FCBF6DF-2861-7889-D90C-8B77E5242A8E}"/>
              </a:ext>
            </a:extLst>
          </p:cNvPr>
          <p:cNvSpPr>
            <a:spLocks noGrp="1"/>
          </p:cNvSpPr>
          <p:nvPr>
            <p:ph type="dt" sz="half" idx="10"/>
          </p:nvPr>
        </p:nvSpPr>
        <p:spPr/>
        <p:txBody>
          <a:bodyPr/>
          <a:lstStyle/>
          <a:p>
            <a:fld id="{6CE85383-9F4D-EA48-9AD4-35AE17E50985}" type="datetimeFigureOut">
              <a:rPr lang="da-DK" smtClean="0"/>
              <a:t>16.09.2024</a:t>
            </a:fld>
            <a:endParaRPr lang="da-DK"/>
          </a:p>
        </p:txBody>
      </p:sp>
      <p:sp>
        <p:nvSpPr>
          <p:cNvPr id="8" name="Pladsholder til sidefod 7">
            <a:extLst>
              <a:ext uri="{FF2B5EF4-FFF2-40B4-BE49-F238E27FC236}">
                <a16:creationId xmlns:a16="http://schemas.microsoft.com/office/drawing/2014/main" id="{0A0C33A3-0AB3-8EBD-E715-883E586A926C}"/>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D8049FC-8B42-2020-34C0-3617B1A86721}"/>
              </a:ext>
            </a:extLst>
          </p:cNvPr>
          <p:cNvSpPr>
            <a:spLocks noGrp="1"/>
          </p:cNvSpPr>
          <p:nvPr>
            <p:ph type="sldNum" sz="quarter" idx="12"/>
          </p:nvPr>
        </p:nvSpPr>
        <p:spPr/>
        <p:txBody>
          <a:bodyPr/>
          <a:lstStyle/>
          <a:p>
            <a:fld id="{26D62DBE-DB7D-B845-8642-D81FC49D0807}" type="slidenum">
              <a:rPr lang="da-DK" smtClean="0"/>
              <a:t>‹nr.›</a:t>
            </a:fld>
            <a:endParaRPr lang="da-DK"/>
          </a:p>
        </p:txBody>
      </p:sp>
    </p:spTree>
    <p:extLst>
      <p:ext uri="{BB962C8B-B14F-4D97-AF65-F5344CB8AC3E}">
        <p14:creationId xmlns:p14="http://schemas.microsoft.com/office/powerpoint/2010/main" val="3842336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8D278-C713-72A9-D073-FB4B706F521A}"/>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85498BA1-9375-92D4-E605-ACBA53402371}"/>
              </a:ext>
            </a:extLst>
          </p:cNvPr>
          <p:cNvSpPr>
            <a:spLocks noGrp="1"/>
          </p:cNvSpPr>
          <p:nvPr>
            <p:ph type="dt" sz="half" idx="10"/>
          </p:nvPr>
        </p:nvSpPr>
        <p:spPr/>
        <p:txBody>
          <a:bodyPr/>
          <a:lstStyle/>
          <a:p>
            <a:fld id="{6CE85383-9F4D-EA48-9AD4-35AE17E50985}" type="datetimeFigureOut">
              <a:rPr lang="da-DK" smtClean="0"/>
              <a:t>16.09.2024</a:t>
            </a:fld>
            <a:endParaRPr lang="da-DK"/>
          </a:p>
        </p:txBody>
      </p:sp>
      <p:sp>
        <p:nvSpPr>
          <p:cNvPr id="4" name="Pladsholder til sidefod 3">
            <a:extLst>
              <a:ext uri="{FF2B5EF4-FFF2-40B4-BE49-F238E27FC236}">
                <a16:creationId xmlns:a16="http://schemas.microsoft.com/office/drawing/2014/main" id="{47EA79AA-A6F7-D07C-4266-E905E7FC984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97A32DE-E18D-5BB4-3E75-B1A0C47CEB20}"/>
              </a:ext>
            </a:extLst>
          </p:cNvPr>
          <p:cNvSpPr>
            <a:spLocks noGrp="1"/>
          </p:cNvSpPr>
          <p:nvPr>
            <p:ph type="sldNum" sz="quarter" idx="12"/>
          </p:nvPr>
        </p:nvSpPr>
        <p:spPr/>
        <p:txBody>
          <a:bodyPr/>
          <a:lstStyle/>
          <a:p>
            <a:fld id="{26D62DBE-DB7D-B845-8642-D81FC49D0807}" type="slidenum">
              <a:rPr lang="da-DK" smtClean="0"/>
              <a:t>‹nr.›</a:t>
            </a:fld>
            <a:endParaRPr lang="da-DK"/>
          </a:p>
        </p:txBody>
      </p:sp>
    </p:spTree>
    <p:extLst>
      <p:ext uri="{BB962C8B-B14F-4D97-AF65-F5344CB8AC3E}">
        <p14:creationId xmlns:p14="http://schemas.microsoft.com/office/powerpoint/2010/main" val="211805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13F0FDB-3847-CC10-7AEA-1A396CB94DAD}"/>
              </a:ext>
            </a:extLst>
          </p:cNvPr>
          <p:cNvSpPr>
            <a:spLocks noGrp="1"/>
          </p:cNvSpPr>
          <p:nvPr>
            <p:ph type="dt" sz="half" idx="10"/>
          </p:nvPr>
        </p:nvSpPr>
        <p:spPr/>
        <p:txBody>
          <a:bodyPr/>
          <a:lstStyle/>
          <a:p>
            <a:fld id="{6CE85383-9F4D-EA48-9AD4-35AE17E50985}" type="datetimeFigureOut">
              <a:rPr lang="da-DK" smtClean="0"/>
              <a:t>16.09.2024</a:t>
            </a:fld>
            <a:endParaRPr lang="da-DK"/>
          </a:p>
        </p:txBody>
      </p:sp>
      <p:sp>
        <p:nvSpPr>
          <p:cNvPr id="3" name="Pladsholder til sidefod 2">
            <a:extLst>
              <a:ext uri="{FF2B5EF4-FFF2-40B4-BE49-F238E27FC236}">
                <a16:creationId xmlns:a16="http://schemas.microsoft.com/office/drawing/2014/main" id="{D9A97CDF-A447-C8C5-9BD1-A72EDF5082F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4BCCB5EC-9B21-9931-3943-06FD514E3107}"/>
              </a:ext>
            </a:extLst>
          </p:cNvPr>
          <p:cNvSpPr>
            <a:spLocks noGrp="1"/>
          </p:cNvSpPr>
          <p:nvPr>
            <p:ph type="sldNum" sz="quarter" idx="12"/>
          </p:nvPr>
        </p:nvSpPr>
        <p:spPr/>
        <p:txBody>
          <a:bodyPr/>
          <a:lstStyle/>
          <a:p>
            <a:fld id="{26D62DBE-DB7D-B845-8642-D81FC49D0807}" type="slidenum">
              <a:rPr lang="da-DK" smtClean="0"/>
              <a:t>‹nr.›</a:t>
            </a:fld>
            <a:endParaRPr lang="da-DK"/>
          </a:p>
        </p:txBody>
      </p:sp>
    </p:spTree>
    <p:extLst>
      <p:ext uri="{BB962C8B-B14F-4D97-AF65-F5344CB8AC3E}">
        <p14:creationId xmlns:p14="http://schemas.microsoft.com/office/powerpoint/2010/main" val="3882665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3AD4AC-18D9-3DAC-C8DB-3082D75A514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CB6DFDA-7747-75ED-281F-31B39DD810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5C6FE98C-7F20-7C06-8C5D-0D390BDFF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5EC7E25-DA0C-7DBC-797E-4DF7490E47D0}"/>
              </a:ext>
            </a:extLst>
          </p:cNvPr>
          <p:cNvSpPr>
            <a:spLocks noGrp="1"/>
          </p:cNvSpPr>
          <p:nvPr>
            <p:ph type="dt" sz="half" idx="10"/>
          </p:nvPr>
        </p:nvSpPr>
        <p:spPr/>
        <p:txBody>
          <a:bodyPr/>
          <a:lstStyle/>
          <a:p>
            <a:fld id="{6CE85383-9F4D-EA48-9AD4-35AE17E50985}" type="datetimeFigureOut">
              <a:rPr lang="da-DK" smtClean="0"/>
              <a:t>16.09.2024</a:t>
            </a:fld>
            <a:endParaRPr lang="da-DK"/>
          </a:p>
        </p:txBody>
      </p:sp>
      <p:sp>
        <p:nvSpPr>
          <p:cNvPr id="6" name="Pladsholder til sidefod 5">
            <a:extLst>
              <a:ext uri="{FF2B5EF4-FFF2-40B4-BE49-F238E27FC236}">
                <a16:creationId xmlns:a16="http://schemas.microsoft.com/office/drawing/2014/main" id="{72AA6BA9-067C-2AFE-3829-045DD2AECCE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606962D-19AF-4406-E29D-9247FD76C3A2}"/>
              </a:ext>
            </a:extLst>
          </p:cNvPr>
          <p:cNvSpPr>
            <a:spLocks noGrp="1"/>
          </p:cNvSpPr>
          <p:nvPr>
            <p:ph type="sldNum" sz="quarter" idx="12"/>
          </p:nvPr>
        </p:nvSpPr>
        <p:spPr/>
        <p:txBody>
          <a:bodyPr/>
          <a:lstStyle/>
          <a:p>
            <a:fld id="{26D62DBE-DB7D-B845-8642-D81FC49D0807}" type="slidenum">
              <a:rPr lang="da-DK" smtClean="0"/>
              <a:t>‹nr.›</a:t>
            </a:fld>
            <a:endParaRPr lang="da-DK"/>
          </a:p>
        </p:txBody>
      </p:sp>
    </p:spTree>
    <p:extLst>
      <p:ext uri="{BB962C8B-B14F-4D97-AF65-F5344CB8AC3E}">
        <p14:creationId xmlns:p14="http://schemas.microsoft.com/office/powerpoint/2010/main" val="639731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C758C-4770-2F68-F748-3971C89C4CE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EC9E12AB-7B75-660D-EBE0-88A2ABBFA4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89FB7D3-75AA-9054-282C-F89463F88B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461DD4A-D441-F855-8C32-572EC114E7E8}"/>
              </a:ext>
            </a:extLst>
          </p:cNvPr>
          <p:cNvSpPr>
            <a:spLocks noGrp="1"/>
          </p:cNvSpPr>
          <p:nvPr>
            <p:ph type="dt" sz="half" idx="10"/>
          </p:nvPr>
        </p:nvSpPr>
        <p:spPr/>
        <p:txBody>
          <a:bodyPr/>
          <a:lstStyle/>
          <a:p>
            <a:fld id="{6CE85383-9F4D-EA48-9AD4-35AE17E50985}" type="datetimeFigureOut">
              <a:rPr lang="da-DK" smtClean="0"/>
              <a:t>16.09.2024</a:t>
            </a:fld>
            <a:endParaRPr lang="da-DK"/>
          </a:p>
        </p:txBody>
      </p:sp>
      <p:sp>
        <p:nvSpPr>
          <p:cNvPr id="6" name="Pladsholder til sidefod 5">
            <a:extLst>
              <a:ext uri="{FF2B5EF4-FFF2-40B4-BE49-F238E27FC236}">
                <a16:creationId xmlns:a16="http://schemas.microsoft.com/office/drawing/2014/main" id="{15A9A536-6E45-6893-F691-4DFC46EF767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EFA0319-7FB7-44DB-81DA-3DABD60C6527}"/>
              </a:ext>
            </a:extLst>
          </p:cNvPr>
          <p:cNvSpPr>
            <a:spLocks noGrp="1"/>
          </p:cNvSpPr>
          <p:nvPr>
            <p:ph type="sldNum" sz="quarter" idx="12"/>
          </p:nvPr>
        </p:nvSpPr>
        <p:spPr/>
        <p:txBody>
          <a:bodyPr/>
          <a:lstStyle/>
          <a:p>
            <a:fld id="{26D62DBE-DB7D-B845-8642-D81FC49D0807}" type="slidenum">
              <a:rPr lang="da-DK" smtClean="0"/>
              <a:t>‹nr.›</a:t>
            </a:fld>
            <a:endParaRPr lang="da-DK"/>
          </a:p>
        </p:txBody>
      </p:sp>
    </p:spTree>
    <p:extLst>
      <p:ext uri="{BB962C8B-B14F-4D97-AF65-F5344CB8AC3E}">
        <p14:creationId xmlns:p14="http://schemas.microsoft.com/office/powerpoint/2010/main" val="297835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6AA2E84-9477-269B-B07F-A63212688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DC2FF04-24E5-884D-D991-AAC5C079FD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26903AA-099F-AB7E-0F14-3538A864DB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E85383-9F4D-EA48-9AD4-35AE17E50985}" type="datetimeFigureOut">
              <a:rPr lang="da-DK" smtClean="0"/>
              <a:t>16.09.2024</a:t>
            </a:fld>
            <a:endParaRPr lang="da-DK"/>
          </a:p>
        </p:txBody>
      </p:sp>
      <p:sp>
        <p:nvSpPr>
          <p:cNvPr id="5" name="Pladsholder til sidefod 4">
            <a:extLst>
              <a:ext uri="{FF2B5EF4-FFF2-40B4-BE49-F238E27FC236}">
                <a16:creationId xmlns:a16="http://schemas.microsoft.com/office/drawing/2014/main" id="{B7F74735-EE5D-CDC2-83B7-77212B5A1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72DC2D06-EA87-1040-AFD8-580EF51144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D62DBE-DB7D-B845-8642-D81FC49D0807}" type="slidenum">
              <a:rPr lang="da-DK" smtClean="0"/>
              <a:t>‹nr.›</a:t>
            </a:fld>
            <a:endParaRPr lang="da-DK"/>
          </a:p>
        </p:txBody>
      </p:sp>
    </p:spTree>
    <p:extLst>
      <p:ext uri="{BB962C8B-B14F-4D97-AF65-F5344CB8AC3E}">
        <p14:creationId xmlns:p14="http://schemas.microsoft.com/office/powerpoint/2010/main" val="1552014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51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50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customXml" Target="../ink/ink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6A9326D-53AA-700D-D0DA-44A39088CB09}"/>
              </a:ext>
            </a:extLst>
          </p:cNvPr>
          <p:cNvSpPr>
            <a:spLocks noGrp="1"/>
          </p:cNvSpPr>
          <p:nvPr>
            <p:ph type="title"/>
          </p:nvPr>
        </p:nvSpPr>
        <p:spPr>
          <a:xfrm>
            <a:off x="836676" y="557189"/>
            <a:ext cx="4899039" cy="3346901"/>
          </a:xfrm>
          <a:noFill/>
        </p:spPr>
        <p:txBody>
          <a:bodyPr vert="horz" lIns="91440" tIns="45720" rIns="91440" bIns="45720" rtlCol="0" anchor="b">
            <a:normAutofit/>
          </a:bodyPr>
          <a:lstStyle/>
          <a:p>
            <a:r>
              <a:rPr lang="en-US" sz="5200" dirty="0"/>
              <a:t>Herman Bangs </a:t>
            </a:r>
            <a:r>
              <a:rPr lang="en-US" sz="5200" dirty="0" err="1"/>
              <a:t>impressionisme</a:t>
            </a:r>
            <a:endParaRPr lang="en-US" sz="5200" dirty="0"/>
          </a:p>
        </p:txBody>
      </p:sp>
      <p:sp>
        <p:nvSpPr>
          <p:cNvPr id="5" name="Pladsholder til tekst 4">
            <a:extLst>
              <a:ext uri="{FF2B5EF4-FFF2-40B4-BE49-F238E27FC236}">
                <a16:creationId xmlns:a16="http://schemas.microsoft.com/office/drawing/2014/main" id="{448BAE6E-70F0-C2A0-4537-127ADD6F1C03}"/>
              </a:ext>
            </a:extLst>
          </p:cNvPr>
          <p:cNvSpPr>
            <a:spLocks noGrp="1"/>
          </p:cNvSpPr>
          <p:nvPr>
            <p:ph type="body" idx="1"/>
          </p:nvPr>
        </p:nvSpPr>
        <p:spPr>
          <a:xfrm>
            <a:off x="836676" y="4068287"/>
            <a:ext cx="4899039" cy="2060799"/>
          </a:xfrm>
          <a:noFill/>
        </p:spPr>
        <p:txBody>
          <a:bodyPr vert="horz" lIns="91440" tIns="45720" rIns="91440" bIns="45720" rtlCol="0">
            <a:normAutofit/>
          </a:bodyPr>
          <a:lstStyle/>
          <a:p>
            <a:r>
              <a:rPr lang="en-US" dirty="0" err="1">
                <a:solidFill>
                  <a:schemeClr val="tx1"/>
                </a:solidFill>
              </a:rPr>
              <a:t>Tidens</a:t>
            </a:r>
            <a:r>
              <a:rPr lang="en-US" dirty="0">
                <a:solidFill>
                  <a:schemeClr val="tx1"/>
                </a:solidFill>
              </a:rPr>
              <a:t> </a:t>
            </a:r>
            <a:r>
              <a:rPr lang="en-US" dirty="0" err="1">
                <a:solidFill>
                  <a:schemeClr val="tx1"/>
                </a:solidFill>
              </a:rPr>
              <a:t>subtile</a:t>
            </a:r>
            <a:r>
              <a:rPr lang="en-US" dirty="0">
                <a:solidFill>
                  <a:schemeClr val="tx1"/>
                </a:solidFill>
              </a:rPr>
              <a:t> </a:t>
            </a:r>
            <a:r>
              <a:rPr lang="en-US" dirty="0" err="1">
                <a:solidFill>
                  <a:schemeClr val="tx1"/>
                </a:solidFill>
              </a:rPr>
              <a:t>kritik</a:t>
            </a:r>
            <a:endParaRPr lang="en-US" dirty="0">
              <a:solidFill>
                <a:schemeClr val="tx1"/>
              </a:solidFill>
            </a:endParaRPr>
          </a:p>
        </p:txBody>
      </p:sp>
      <p:pic>
        <p:nvPicPr>
          <p:cNvPr id="3074" name="Picture 2" descr="24_expand">
            <a:extLst>
              <a:ext uri="{FF2B5EF4-FFF2-40B4-BE49-F238E27FC236}">
                <a16:creationId xmlns:a16="http://schemas.microsoft.com/office/drawing/2014/main" id="{8CA46D62-6F6F-8717-DCE8-0AB7DDCCF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105" r="-3" b="1108"/>
          <a:stretch/>
        </p:blipFill>
        <p:spPr bwMode="auto">
          <a:xfrm>
            <a:off x="6095999" y="10"/>
            <a:ext cx="610565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357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A051C9-746E-3ECA-D599-1AAF90D49F8C}"/>
              </a:ext>
            </a:extLst>
          </p:cNvPr>
          <p:cNvSpPr>
            <a:spLocks noGrp="1"/>
          </p:cNvSpPr>
          <p:nvPr>
            <p:ph type="title"/>
          </p:nvPr>
        </p:nvSpPr>
        <p:spPr>
          <a:xfrm>
            <a:off x="838200" y="491932"/>
            <a:ext cx="10515600" cy="1325563"/>
          </a:xfrm>
        </p:spPr>
        <p:txBody>
          <a:bodyPr/>
          <a:lstStyle/>
          <a:p>
            <a:r>
              <a:rPr lang="da-DK" dirty="0"/>
              <a:t>Herman Bang: ”Foran Alteret”, 1880</a:t>
            </a:r>
            <a:br>
              <a:rPr lang="da-DK" dirty="0"/>
            </a:br>
            <a:r>
              <a:rPr lang="da-DK" sz="1800" dirty="0"/>
              <a:t>Fra novellesamlingen </a:t>
            </a:r>
            <a:r>
              <a:rPr lang="da-DK" sz="1800" i="1" dirty="0"/>
              <a:t>Tunge melodier </a:t>
            </a:r>
            <a:endParaRPr lang="da-DK" i="1" dirty="0"/>
          </a:p>
        </p:txBody>
      </p:sp>
      <p:pic>
        <p:nvPicPr>
          <p:cNvPr id="7" name="Billede 6" descr="Et billede, der indeholder tekst, skærmbillede, Font/skrifttype, dokument&#10;&#10;Automatisk genereret beskrivelse">
            <a:extLst>
              <a:ext uri="{FF2B5EF4-FFF2-40B4-BE49-F238E27FC236}">
                <a16:creationId xmlns:a16="http://schemas.microsoft.com/office/drawing/2014/main" id="{B131B968-6DB5-91DD-46F2-E5D94A2F065F}"/>
              </a:ext>
            </a:extLst>
          </p:cNvPr>
          <p:cNvPicPr>
            <a:picLocks noChangeAspect="1"/>
          </p:cNvPicPr>
          <p:nvPr/>
        </p:nvPicPr>
        <p:blipFill>
          <a:blip r:embed="rId2"/>
          <a:stretch>
            <a:fillRect/>
          </a:stretch>
        </p:blipFill>
        <p:spPr>
          <a:xfrm>
            <a:off x="183805" y="3101546"/>
            <a:ext cx="4920675" cy="3487201"/>
          </a:xfrm>
          <a:prstGeom prst="rect">
            <a:avLst/>
          </a:prstGeom>
        </p:spPr>
      </p:pic>
      <p:sp>
        <p:nvSpPr>
          <p:cNvPr id="9" name="Tekstfelt 8">
            <a:extLst>
              <a:ext uri="{FF2B5EF4-FFF2-40B4-BE49-F238E27FC236}">
                <a16:creationId xmlns:a16="http://schemas.microsoft.com/office/drawing/2014/main" id="{A30F7BC9-0056-274B-1DE0-7458EBDF21EE}"/>
              </a:ext>
            </a:extLst>
          </p:cNvPr>
          <p:cNvSpPr txBox="1"/>
          <p:nvPr/>
        </p:nvSpPr>
        <p:spPr>
          <a:xfrm>
            <a:off x="183805" y="2166144"/>
            <a:ext cx="4129577" cy="646331"/>
          </a:xfrm>
          <a:prstGeom prst="rect">
            <a:avLst/>
          </a:prstGeom>
          <a:noFill/>
        </p:spPr>
        <p:txBody>
          <a:bodyPr wrap="square">
            <a:spAutoFit/>
          </a:bodyPr>
          <a:lstStyle/>
          <a:p>
            <a:r>
              <a:rPr lang="da-DK" dirty="0"/>
              <a:t>Karakteristiske træk </a:t>
            </a:r>
          </a:p>
          <a:p>
            <a:r>
              <a:rPr lang="da-DK" dirty="0"/>
              <a:t>ved impressionismen</a:t>
            </a:r>
          </a:p>
        </p:txBody>
      </p:sp>
      <p:grpSp>
        <p:nvGrpSpPr>
          <p:cNvPr id="13" name="Gruppe 12">
            <a:extLst>
              <a:ext uri="{FF2B5EF4-FFF2-40B4-BE49-F238E27FC236}">
                <a16:creationId xmlns:a16="http://schemas.microsoft.com/office/drawing/2014/main" id="{6304B2EC-980C-BD20-593C-5CE81472D7E0}"/>
              </a:ext>
            </a:extLst>
          </p:cNvPr>
          <p:cNvGrpSpPr/>
          <p:nvPr/>
        </p:nvGrpSpPr>
        <p:grpSpPr>
          <a:xfrm>
            <a:off x="2491165" y="1777873"/>
            <a:ext cx="2538720" cy="1228680"/>
            <a:chOff x="2491165" y="1777873"/>
            <a:chExt cx="2538720" cy="1228680"/>
          </a:xfrm>
        </p:grpSpPr>
        <mc:AlternateContent xmlns:mc="http://schemas.openxmlformats.org/markup-compatibility/2006" xmlns:p14="http://schemas.microsoft.com/office/powerpoint/2010/main">
          <mc:Choice Requires="p14">
            <p:contentPart p14:bwMode="auto" r:id="rId3">
              <p14:nvContentPartPr>
                <p14:cNvPr id="10" name="Håndskrift 9">
                  <a:extLst>
                    <a:ext uri="{FF2B5EF4-FFF2-40B4-BE49-F238E27FC236}">
                      <a16:creationId xmlns:a16="http://schemas.microsoft.com/office/drawing/2014/main" id="{869CD588-1048-E0FA-85B4-60F64A3F5903}"/>
                    </a:ext>
                  </a:extLst>
                </p14:cNvPr>
                <p14:cNvContentPartPr/>
                <p14:nvPr/>
              </p14:nvContentPartPr>
              <p14:xfrm>
                <a:off x="2491165" y="1777873"/>
                <a:ext cx="2538720" cy="1224000"/>
              </p14:xfrm>
            </p:contentPart>
          </mc:Choice>
          <mc:Fallback xmlns="">
            <p:pic>
              <p:nvPicPr>
                <p:cNvPr id="10" name="Håndskrift 9">
                  <a:extLst>
                    <a:ext uri="{FF2B5EF4-FFF2-40B4-BE49-F238E27FC236}">
                      <a16:creationId xmlns:a16="http://schemas.microsoft.com/office/drawing/2014/main" id="{869CD588-1048-E0FA-85B4-60F64A3F5903}"/>
                    </a:ext>
                  </a:extLst>
                </p:cNvPr>
                <p:cNvPicPr/>
                <p:nvPr/>
              </p:nvPicPr>
              <p:blipFill>
                <a:blip r:embed="rId5"/>
                <a:stretch>
                  <a:fillRect/>
                </a:stretch>
              </p:blipFill>
              <p:spPr>
                <a:xfrm>
                  <a:off x="2473165" y="1760233"/>
                  <a:ext cx="2574360" cy="1259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Håndskrift 10">
                  <a:extLst>
                    <a:ext uri="{FF2B5EF4-FFF2-40B4-BE49-F238E27FC236}">
                      <a16:creationId xmlns:a16="http://schemas.microsoft.com/office/drawing/2014/main" id="{850AF2D6-9585-095D-089E-4FAB453EB535}"/>
                    </a:ext>
                  </a:extLst>
                </p14:cNvPr>
                <p14:cNvContentPartPr/>
                <p14:nvPr/>
              </p14:nvContentPartPr>
              <p14:xfrm>
                <a:off x="3325645" y="2879113"/>
                <a:ext cx="562680" cy="127440"/>
              </p14:xfrm>
            </p:contentPart>
          </mc:Choice>
          <mc:Fallback xmlns="">
            <p:pic>
              <p:nvPicPr>
                <p:cNvPr id="11" name="Håndskrift 10">
                  <a:extLst>
                    <a:ext uri="{FF2B5EF4-FFF2-40B4-BE49-F238E27FC236}">
                      <a16:creationId xmlns:a16="http://schemas.microsoft.com/office/drawing/2014/main" id="{850AF2D6-9585-095D-089E-4FAB453EB535}"/>
                    </a:ext>
                  </a:extLst>
                </p:cNvPr>
                <p:cNvPicPr/>
                <p:nvPr/>
              </p:nvPicPr>
              <p:blipFill>
                <a:blip r:embed="rId7"/>
                <a:stretch>
                  <a:fillRect/>
                </a:stretch>
              </p:blipFill>
              <p:spPr>
                <a:xfrm>
                  <a:off x="3307645" y="2861473"/>
                  <a:ext cx="598320" cy="163080"/>
                </a:xfrm>
                <a:prstGeom prst="rect">
                  <a:avLst/>
                </a:prstGeom>
              </p:spPr>
            </p:pic>
          </mc:Fallback>
        </mc:AlternateContent>
      </p:grpSp>
      <p:sp>
        <p:nvSpPr>
          <p:cNvPr id="15" name="Tekstfelt 14">
            <a:extLst>
              <a:ext uri="{FF2B5EF4-FFF2-40B4-BE49-F238E27FC236}">
                <a16:creationId xmlns:a16="http://schemas.microsoft.com/office/drawing/2014/main" id="{8C0AC829-658A-E7D3-4F28-89786CC2B3F7}"/>
              </a:ext>
            </a:extLst>
          </p:cNvPr>
          <p:cNvSpPr txBox="1"/>
          <p:nvPr/>
        </p:nvSpPr>
        <p:spPr>
          <a:xfrm>
            <a:off x="5680583" y="1928208"/>
            <a:ext cx="6099716" cy="461665"/>
          </a:xfrm>
          <a:prstGeom prst="rect">
            <a:avLst/>
          </a:prstGeom>
          <a:noFill/>
        </p:spPr>
        <p:txBody>
          <a:bodyPr wrap="square">
            <a:spAutoFit/>
          </a:bodyPr>
          <a:lstStyle/>
          <a:p>
            <a:r>
              <a:rPr lang="da-DK" sz="2400" dirty="0"/>
              <a:t>Analyseopgave</a:t>
            </a:r>
          </a:p>
        </p:txBody>
      </p:sp>
      <p:sp>
        <p:nvSpPr>
          <p:cNvPr id="4" name="Pladsholder til indhold 3">
            <a:extLst>
              <a:ext uri="{FF2B5EF4-FFF2-40B4-BE49-F238E27FC236}">
                <a16:creationId xmlns:a16="http://schemas.microsoft.com/office/drawing/2014/main" id="{00AC47FD-96E3-F023-D04D-B6B4B9924960}"/>
              </a:ext>
            </a:extLst>
          </p:cNvPr>
          <p:cNvSpPr>
            <a:spLocks noGrp="1"/>
          </p:cNvSpPr>
          <p:nvPr>
            <p:ph idx="1"/>
          </p:nvPr>
        </p:nvSpPr>
        <p:spPr>
          <a:xfrm>
            <a:off x="5680582" y="2500585"/>
            <a:ext cx="5673217" cy="3676377"/>
          </a:xfrm>
        </p:spPr>
        <p:txBody>
          <a:bodyPr>
            <a:normAutofit fontScale="92500" lnSpcReduction="10000"/>
          </a:bodyPr>
          <a:lstStyle/>
          <a:p>
            <a:pPr marL="514350" indent="-514350">
              <a:buFont typeface="+mj-lt"/>
              <a:buAutoNum type="arabicPeriod"/>
            </a:pPr>
            <a:r>
              <a:rPr kumimoji="0" lang="da-DK" altLang="da-DK" sz="1600" b="0" i="0" u="none" strike="noStrike" cap="none" normalizeH="0" baseline="0" dirty="0">
                <a:ln>
                  <a:noFill/>
                </a:ln>
                <a:solidFill>
                  <a:srgbClr val="425466"/>
                </a:solidFill>
                <a:effectLst/>
                <a:latin typeface="+mn-lt"/>
              </a:rPr>
              <a:t>Hvorfor indgår Agnes og Adolf ægteskab?</a:t>
            </a:r>
          </a:p>
          <a:p>
            <a:pPr marL="514350" indent="-514350">
              <a:buFont typeface="+mj-lt"/>
              <a:buAutoNum type="arabicPeriod"/>
            </a:pPr>
            <a:r>
              <a:rPr kumimoji="0" lang="da-DK" altLang="da-DK" sz="1600" b="0" i="0" u="none" strike="noStrike" cap="none" normalizeH="0" baseline="0" dirty="0">
                <a:ln>
                  <a:noFill/>
                </a:ln>
                <a:solidFill>
                  <a:srgbClr val="425466"/>
                </a:solidFill>
                <a:effectLst/>
                <a:latin typeface="+mn-lt"/>
              </a:rPr>
              <a:t>Beskriv religionens betydning</a:t>
            </a:r>
          </a:p>
          <a:p>
            <a:pPr marL="514350" indent="-514350">
              <a:buFont typeface="+mj-lt"/>
              <a:buAutoNum type="arabicPeriod"/>
            </a:pPr>
            <a:r>
              <a:rPr kumimoji="0" lang="da-DK" altLang="da-DK" sz="1600" b="0" i="0" u="none" strike="noStrike" cap="none" normalizeH="0" baseline="0" dirty="0">
                <a:ln>
                  <a:noFill/>
                </a:ln>
                <a:solidFill>
                  <a:srgbClr val="425466"/>
                </a:solidFill>
                <a:effectLst/>
                <a:latin typeface="+mn-lt"/>
              </a:rPr>
              <a:t>Hvad er konflikten i novellen? Find mindst et citat i teksten, og begrund dit svar vha. af citatet.</a:t>
            </a:r>
          </a:p>
          <a:p>
            <a:pPr marL="514350" indent="-514350">
              <a:buFont typeface="+mj-lt"/>
              <a:buAutoNum type="arabicPeriod"/>
            </a:pPr>
            <a:r>
              <a:rPr kumimoji="0" lang="da-DK" altLang="da-DK" sz="1600" b="0" i="0" u="none" strike="noStrike" cap="none" normalizeH="0" baseline="0" dirty="0">
                <a:ln>
                  <a:noFill/>
                </a:ln>
                <a:solidFill>
                  <a:srgbClr val="425466"/>
                </a:solidFill>
                <a:effectLst/>
                <a:latin typeface="+mn-lt"/>
              </a:rPr>
              <a:t>Hvilken fortællertype optræder i novellen? Find et citat i teksten, og begrund dit svar vha. af citatet.</a:t>
            </a:r>
            <a:endParaRPr lang="da-DK" altLang="da-DK" sz="1600" dirty="0"/>
          </a:p>
          <a:p>
            <a:pPr marL="514350" indent="-514350">
              <a:buFont typeface="+mj-lt"/>
              <a:buAutoNum type="arabicPeriod"/>
            </a:pPr>
            <a:r>
              <a:rPr kumimoji="0" lang="da-DK" altLang="da-DK" sz="1600" b="0" i="0" u="none" strike="noStrike" cap="none" normalizeH="0" baseline="0" dirty="0">
                <a:ln>
                  <a:noFill/>
                </a:ln>
                <a:solidFill>
                  <a:srgbClr val="425466"/>
                </a:solidFill>
                <a:effectLst/>
                <a:latin typeface="+mn-lt"/>
              </a:rPr>
              <a:t>Hvilken funktion har de mumlende stemmer?</a:t>
            </a:r>
          </a:p>
          <a:p>
            <a:pPr marL="514350" indent="-514350">
              <a:buFont typeface="+mj-lt"/>
              <a:buAutoNum type="arabicPeriod"/>
            </a:pPr>
            <a:r>
              <a:rPr kumimoji="0" lang="da-DK" altLang="da-DK" sz="1600" b="0" i="0" u="none" strike="noStrike" cap="none" normalizeH="0" baseline="0" dirty="0">
                <a:ln>
                  <a:noFill/>
                </a:ln>
                <a:solidFill>
                  <a:srgbClr val="425466"/>
                </a:solidFill>
                <a:effectLst/>
                <a:latin typeface="+mn-lt"/>
              </a:rPr>
              <a:t>Hvilken fremstillingsform anvender Herman Bang i denne tekst? Brug ”Håndbog til dansk”. Find et citat i teksten, og begrund dit svar vha. citatet.</a:t>
            </a:r>
          </a:p>
          <a:p>
            <a:pPr marL="514350" indent="-514350">
              <a:buFont typeface="+mj-lt"/>
              <a:buAutoNum type="arabicPeriod"/>
            </a:pPr>
            <a:r>
              <a:rPr kumimoji="0" lang="da-DK" altLang="da-DK" sz="1600" b="0" i="0" u="none" strike="noStrike" cap="none" normalizeH="0" baseline="0" dirty="0">
                <a:ln>
                  <a:noFill/>
                </a:ln>
                <a:solidFill>
                  <a:srgbClr val="425466"/>
                </a:solidFill>
                <a:effectLst/>
                <a:latin typeface="+mn-lt"/>
              </a:rPr>
              <a:t>Beskriv skrivestilen. </a:t>
            </a:r>
            <a:r>
              <a:rPr lang="da-DK" altLang="da-DK" sz="1600" dirty="0">
                <a:solidFill>
                  <a:srgbClr val="425466"/>
                </a:solidFill>
              </a:rPr>
              <a:t>B</a:t>
            </a:r>
            <a:r>
              <a:rPr kumimoji="0" lang="da-DK" altLang="da-DK" sz="1600" b="0" i="0" u="none" strike="noStrike" cap="none" normalizeH="0" baseline="0" dirty="0">
                <a:ln>
                  <a:noFill/>
                </a:ln>
                <a:solidFill>
                  <a:srgbClr val="425466"/>
                </a:solidFill>
                <a:effectLst/>
                <a:latin typeface="+mn-lt"/>
              </a:rPr>
              <a:t>rug boksen ved siden og begrund dit svar med citater fra teksten.</a:t>
            </a:r>
          </a:p>
          <a:p>
            <a:pPr marL="514350" indent="-514350">
              <a:buFont typeface="+mj-lt"/>
              <a:buAutoNum type="arabicPeriod"/>
            </a:pPr>
            <a:r>
              <a:rPr kumimoji="0" lang="da-DK" altLang="da-DK" sz="1600" b="0" i="0" u="none" strike="noStrike" cap="none" normalizeH="0" baseline="0" dirty="0">
                <a:ln>
                  <a:noFill/>
                </a:ln>
                <a:solidFill>
                  <a:srgbClr val="425466"/>
                </a:solidFill>
                <a:effectLst/>
                <a:latin typeface="+mn-lt"/>
              </a:rPr>
              <a:t>Hvad er tekstens temaer? Overvej novellens titel ift. Temaerne.</a:t>
            </a:r>
            <a:endParaRPr lang="da-DK" altLang="da-DK" sz="1600" dirty="0"/>
          </a:p>
          <a:p>
            <a:pPr marL="514350" indent="-514350">
              <a:buFont typeface="+mj-lt"/>
              <a:buAutoNum type="arabicPeriod"/>
            </a:pPr>
            <a:endParaRPr kumimoji="0" lang="da-DK" altLang="da-DK" sz="1600" b="0" i="0" u="none" strike="noStrike" cap="none" normalizeH="0" baseline="0" dirty="0">
              <a:ln>
                <a:noFill/>
              </a:ln>
              <a:solidFill>
                <a:srgbClr val="425466"/>
              </a:solidFill>
              <a:effectLst/>
              <a:latin typeface="+mn-lt"/>
            </a:endParaRPr>
          </a:p>
        </p:txBody>
      </p:sp>
    </p:spTree>
    <p:extLst>
      <p:ext uri="{BB962C8B-B14F-4D97-AF65-F5344CB8AC3E}">
        <p14:creationId xmlns:p14="http://schemas.microsoft.com/office/powerpoint/2010/main" val="903932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illede 9" descr="Et billede, der indeholder tøj, person, Ansigt, portræt&#10;&#10;Automatisk genereret beskrivelse">
            <a:extLst>
              <a:ext uri="{FF2B5EF4-FFF2-40B4-BE49-F238E27FC236}">
                <a16:creationId xmlns:a16="http://schemas.microsoft.com/office/drawing/2014/main" id="{9855D121-6478-333D-2788-3620BCEEECEC}"/>
              </a:ext>
            </a:extLst>
          </p:cNvPr>
          <p:cNvPicPr>
            <a:picLocks noChangeAspect="1"/>
          </p:cNvPicPr>
          <p:nvPr/>
        </p:nvPicPr>
        <p:blipFill>
          <a:blip r:embed="rId2"/>
          <a:srcRect r="8705" b="1"/>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el 3">
            <a:extLst>
              <a:ext uri="{FF2B5EF4-FFF2-40B4-BE49-F238E27FC236}">
                <a16:creationId xmlns:a16="http://schemas.microsoft.com/office/drawing/2014/main" id="{55AAB678-CE28-D885-BBC1-5DE82BBE0DD7}"/>
              </a:ext>
            </a:extLst>
          </p:cNvPr>
          <p:cNvSpPr>
            <a:spLocks noGrp="1"/>
          </p:cNvSpPr>
          <p:nvPr>
            <p:ph type="title"/>
          </p:nvPr>
        </p:nvSpPr>
        <p:spPr>
          <a:xfrm>
            <a:off x="7531610" y="365125"/>
            <a:ext cx="3822189" cy="1899912"/>
          </a:xfrm>
        </p:spPr>
        <p:txBody>
          <a:bodyPr>
            <a:normAutofit/>
          </a:bodyPr>
          <a:lstStyle/>
          <a:p>
            <a:r>
              <a:rPr lang="da-DK" sz="4000"/>
              <a:t>Den impressionistiske skrivestil</a:t>
            </a:r>
          </a:p>
        </p:txBody>
      </p:sp>
      <p:sp>
        <p:nvSpPr>
          <p:cNvPr id="8" name="Pladsholder til indhold 7">
            <a:extLst>
              <a:ext uri="{FF2B5EF4-FFF2-40B4-BE49-F238E27FC236}">
                <a16:creationId xmlns:a16="http://schemas.microsoft.com/office/drawing/2014/main" id="{503574E6-B087-1EF7-D85C-5DA34E6D82F3}"/>
              </a:ext>
            </a:extLst>
          </p:cNvPr>
          <p:cNvSpPr>
            <a:spLocks noGrp="1"/>
          </p:cNvSpPr>
          <p:nvPr>
            <p:ph idx="1"/>
          </p:nvPr>
        </p:nvSpPr>
        <p:spPr>
          <a:xfrm>
            <a:off x="7531610" y="2434201"/>
            <a:ext cx="3822189" cy="3742762"/>
          </a:xfrm>
        </p:spPr>
        <p:txBody>
          <a:bodyPr>
            <a:normAutofit/>
          </a:bodyPr>
          <a:lstStyle/>
          <a:p>
            <a:pPr marL="0" indent="0">
              <a:buNone/>
            </a:pPr>
            <a:r>
              <a:rPr lang="da-DK" sz="1300">
                <a:effectLst/>
                <a:latin typeface="ArialMT"/>
              </a:rPr>
              <a:t>En ny skrivestil ser dagens lys efter 1870, og den forfines frem mod slutningen af Det moderne gennembrud: </a:t>
            </a:r>
            <a:r>
              <a:rPr lang="da-DK" sz="1300" i="1">
                <a:effectLst/>
                <a:latin typeface="Arial" panose="020B0604020202020204" pitchFamily="34" charset="0"/>
              </a:rPr>
              <a:t>impressionismen</a:t>
            </a:r>
            <a:r>
              <a:rPr lang="da-DK" sz="1300">
                <a:effectLst/>
                <a:latin typeface="ArialMT"/>
              </a:rPr>
              <a:t>. </a:t>
            </a:r>
          </a:p>
          <a:p>
            <a:pPr marL="0" indent="0">
              <a:buNone/>
            </a:pPr>
            <a:r>
              <a:rPr lang="da-DK" sz="1300">
                <a:effectLst/>
                <a:latin typeface="ArialMT"/>
              </a:rPr>
              <a:t>Ligesom realismen og naturalismen får impressionismen sin inspiration fra naturvidenskaberne, og også her bestræber forfatterne sig på at formidle den objektive verden. Men til forskel fra især naturalismen vil impressionisterne ikke </a:t>
            </a:r>
            <a:r>
              <a:rPr lang="da-DK" sz="1300" i="1">
                <a:effectLst/>
                <a:latin typeface="ArialMT"/>
              </a:rPr>
              <a:t>forklare</a:t>
            </a:r>
            <a:r>
              <a:rPr lang="da-DK" sz="1300">
                <a:effectLst/>
                <a:latin typeface="ArialMT"/>
              </a:rPr>
              <a:t> og forstå mennesker på baggrund af teorier om arv og miljø eller lignende. De vil blot beskrive mennesker, sådan som de opleves. </a:t>
            </a:r>
          </a:p>
          <a:p>
            <a:pPr marL="0" indent="0">
              <a:buNone/>
            </a:pPr>
            <a:r>
              <a:rPr lang="da-DK" sz="1300">
                <a:effectLst/>
                <a:latin typeface="ArialMT"/>
              </a:rPr>
              <a:t>På den måde er impressionismens krav om objektivitet endnu strengere end naturalismens. Det betyder også, at den impressionistiske fortæller ikke giver psykologiske forklaringer af sine personer for læseren. </a:t>
            </a:r>
            <a:endParaRPr lang="da-DK" sz="1300">
              <a:effectLst/>
            </a:endParaRPr>
          </a:p>
          <a:p>
            <a:pPr marL="0" indent="0">
              <a:buNone/>
            </a:pPr>
            <a:endParaRPr lang="da-DK" sz="1300"/>
          </a:p>
        </p:txBody>
      </p:sp>
    </p:spTree>
    <p:extLst>
      <p:ext uri="{BB962C8B-B14F-4D97-AF65-F5344CB8AC3E}">
        <p14:creationId xmlns:p14="http://schemas.microsoft.com/office/powerpoint/2010/main" val="3790651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Impressionisme - Wikipedia, den frie encyklopædi">
            <a:extLst>
              <a:ext uri="{FF2B5EF4-FFF2-40B4-BE49-F238E27FC236}">
                <a16:creationId xmlns:a16="http://schemas.microsoft.com/office/drawing/2014/main" id="{7226951C-5A05-CDCB-4B40-486CFD40F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07" b="1779"/>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3" name="Rectangle 206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6DAFD4A5-F4B3-B594-8254-93067B4AC278}"/>
              </a:ext>
            </a:extLst>
          </p:cNvPr>
          <p:cNvSpPr>
            <a:spLocks noGrp="1"/>
          </p:cNvSpPr>
          <p:nvPr>
            <p:ph type="title"/>
          </p:nvPr>
        </p:nvSpPr>
        <p:spPr>
          <a:xfrm>
            <a:off x="7531610" y="365125"/>
            <a:ext cx="3822189" cy="1899912"/>
          </a:xfrm>
        </p:spPr>
        <p:txBody>
          <a:bodyPr>
            <a:normAutofit/>
          </a:bodyPr>
          <a:lstStyle/>
          <a:p>
            <a:r>
              <a:rPr lang="da-DK" sz="4000"/>
              <a:t>Inspirationen fra malerkunsten</a:t>
            </a:r>
          </a:p>
        </p:txBody>
      </p:sp>
      <p:sp>
        <p:nvSpPr>
          <p:cNvPr id="5" name="AutoShape 4" descr="Bang, Herman | forfatterweb">
            <a:extLst>
              <a:ext uri="{FF2B5EF4-FFF2-40B4-BE49-F238E27FC236}">
                <a16:creationId xmlns:a16="http://schemas.microsoft.com/office/drawing/2014/main" id="{917615EF-76EB-D000-DA28-1BFC5CED82B7}"/>
              </a:ext>
            </a:extLst>
          </p:cNvPr>
          <p:cNvSpPr>
            <a:spLocks noGrp="1" noChangeAspect="1" noChangeArrowheads="1"/>
          </p:cNvSpPr>
          <p:nvPr>
            <p:ph idx="1"/>
          </p:nvPr>
        </p:nvSpPr>
        <p:spPr bwMode="auto">
          <a:xfrm>
            <a:off x="7531610" y="2434201"/>
            <a:ext cx="3822189" cy="3742762"/>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anchorCtr="0" compatLnSpc="1">
            <a:prstTxWarp prst="textNoShape">
              <a:avLst/>
            </a:prstTxWarp>
            <a:normAutofit/>
          </a:bodyPr>
          <a:lstStyle/>
          <a:p>
            <a:pPr marL="0" indent="0">
              <a:buNone/>
            </a:pPr>
            <a:r>
              <a:rPr lang="da-DK" sz="1700">
                <a:effectLst/>
                <a:latin typeface="ArialMT"/>
              </a:rPr>
              <a:t>Som litterær skrivestil er impressionismen stærkt inspireret af impressionismen i maleriet, hvor man prøvede at gengive den ydre verdens indtryk på sanserne så direkte og </a:t>
            </a:r>
            <a:r>
              <a:rPr lang="da-DK" sz="1700">
                <a:latin typeface="ArialMT"/>
              </a:rPr>
              <a:t>u</a:t>
            </a:r>
            <a:r>
              <a:rPr lang="da-DK" sz="1700">
                <a:effectLst/>
                <a:latin typeface="ArialMT"/>
              </a:rPr>
              <a:t>filtreret som muligt. </a:t>
            </a:r>
          </a:p>
          <a:p>
            <a:pPr marL="0" indent="0">
              <a:buNone/>
            </a:pPr>
            <a:r>
              <a:rPr lang="da-DK" sz="1700">
                <a:effectLst/>
                <a:latin typeface="ArialMT"/>
              </a:rPr>
              <a:t>Ordet impressionisme kommer netop af det franske ord "impression", der kan oversættes til '(sanse)indtryk’. </a:t>
            </a:r>
          </a:p>
          <a:p>
            <a:pPr marL="0" indent="0">
              <a:buNone/>
            </a:pPr>
            <a:r>
              <a:rPr lang="da-DK" sz="1700">
                <a:effectLst/>
                <a:latin typeface="ArialMT"/>
              </a:rPr>
              <a:t>De impressionistiske tekster består ligesom malerierne ofte af sanserige og stemningsrige scener</a:t>
            </a:r>
            <a:r>
              <a:rPr lang="da-DK" sz="1700">
                <a:latin typeface="ArialMT"/>
              </a:rPr>
              <a:t>. </a:t>
            </a:r>
            <a:endParaRPr lang="da-DK" sz="1700">
              <a:effectLst/>
            </a:endParaRPr>
          </a:p>
          <a:p>
            <a:pPr marL="0" indent="0">
              <a:buNone/>
            </a:pPr>
            <a:endParaRPr lang="da-DK" sz="1700"/>
          </a:p>
        </p:txBody>
      </p:sp>
    </p:spTree>
    <p:extLst>
      <p:ext uri="{BB962C8B-B14F-4D97-AF65-F5344CB8AC3E}">
        <p14:creationId xmlns:p14="http://schemas.microsoft.com/office/powerpoint/2010/main" val="1927455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4D6F58A-01F3-59B7-72F1-42313B4853EA}"/>
              </a:ext>
            </a:extLst>
          </p:cNvPr>
          <p:cNvSpPr>
            <a:spLocks noGrp="1"/>
          </p:cNvSpPr>
          <p:nvPr>
            <p:ph type="title"/>
          </p:nvPr>
        </p:nvSpPr>
        <p:spPr>
          <a:xfrm>
            <a:off x="838200" y="668377"/>
            <a:ext cx="10515600" cy="1325563"/>
          </a:xfrm>
        </p:spPr>
        <p:txBody>
          <a:bodyPr vert="horz" lIns="91440" tIns="45720" rIns="91440" bIns="45720" rtlCol="0" anchor="ctr">
            <a:normAutofit/>
          </a:bodyPr>
          <a:lstStyle/>
          <a:p>
            <a:r>
              <a:rPr lang="en-US" kern="1200" dirty="0" err="1">
                <a:solidFill>
                  <a:schemeClr val="tx1"/>
                </a:solidFill>
                <a:latin typeface="+mj-lt"/>
                <a:ea typeface="+mj-ea"/>
                <a:cs typeface="+mj-cs"/>
              </a:rPr>
              <a:t>Impressionisme</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en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lille</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replik</a:t>
            </a:r>
            <a:endParaRPr lang="en-US" kern="1200" dirty="0">
              <a:solidFill>
                <a:schemeClr val="tx1"/>
              </a:solidFill>
              <a:latin typeface="+mj-lt"/>
              <a:ea typeface="+mj-ea"/>
              <a:cs typeface="+mj-cs"/>
            </a:endParaRPr>
          </a:p>
        </p:txBody>
      </p:sp>
      <p:sp>
        <p:nvSpPr>
          <p:cNvPr id="3" name="Pladsholder til indhold 2">
            <a:extLst>
              <a:ext uri="{FF2B5EF4-FFF2-40B4-BE49-F238E27FC236}">
                <a16:creationId xmlns:a16="http://schemas.microsoft.com/office/drawing/2014/main" id="{47467729-20B4-C584-B3C5-EC4B082F3C3E}"/>
              </a:ext>
            </a:extLst>
          </p:cNvPr>
          <p:cNvSpPr>
            <a:spLocks noGrp="1"/>
          </p:cNvSpPr>
          <p:nvPr>
            <p:ph idx="1"/>
          </p:nvPr>
        </p:nvSpPr>
        <p:spPr>
          <a:xfrm>
            <a:off x="6256020" y="2218573"/>
            <a:ext cx="5097780" cy="3795748"/>
          </a:xfrm>
        </p:spPr>
        <p:txBody>
          <a:bodyPr vert="horz" lIns="91440" tIns="45720" rIns="91440" bIns="45720" rtlCol="0">
            <a:normAutofit/>
          </a:bodyPr>
          <a:lstStyle/>
          <a:p>
            <a:pPr marL="0" indent="0">
              <a:buNone/>
            </a:pPr>
            <a:r>
              <a:rPr lang="en-US" sz="1500" b="0" i="0" dirty="0">
                <a:effectLst/>
              </a:rPr>
              <a:t>I et </a:t>
            </a:r>
            <a:r>
              <a:rPr lang="en-US" sz="1500" b="0" i="0" dirty="0" err="1">
                <a:effectLst/>
              </a:rPr>
              <a:t>brev</a:t>
            </a:r>
            <a:r>
              <a:rPr lang="en-US" sz="1500" b="0" i="0" dirty="0">
                <a:effectLst/>
              </a:rPr>
              <a:t> </a:t>
            </a:r>
            <a:r>
              <a:rPr lang="en-US" sz="1500" b="0" i="0" dirty="0" err="1">
                <a:effectLst/>
              </a:rPr>
              <a:t>til</a:t>
            </a:r>
            <a:r>
              <a:rPr lang="en-US" sz="1500" b="0" i="0" dirty="0">
                <a:effectLst/>
              </a:rPr>
              <a:t> </a:t>
            </a:r>
            <a:r>
              <a:rPr lang="en-US" sz="1500" b="0" i="0" dirty="0" err="1">
                <a:effectLst/>
              </a:rPr>
              <a:t>forfatteren</a:t>
            </a:r>
            <a:r>
              <a:rPr lang="en-US" sz="1500" b="0" i="0" dirty="0">
                <a:effectLst/>
              </a:rPr>
              <a:t> Erik </a:t>
            </a:r>
            <a:r>
              <a:rPr lang="en-US" sz="1500" b="0" i="0" dirty="0" err="1">
                <a:effectLst/>
              </a:rPr>
              <a:t>Skram</a:t>
            </a:r>
            <a:r>
              <a:rPr lang="en-US" sz="1500" b="0" i="0" dirty="0">
                <a:effectLst/>
              </a:rPr>
              <a:t> </a:t>
            </a:r>
            <a:r>
              <a:rPr lang="en-US" sz="1500" b="0" i="0" dirty="0" err="1">
                <a:effectLst/>
              </a:rPr>
              <a:t>forklarer</a:t>
            </a:r>
            <a:r>
              <a:rPr lang="en-US" sz="1500" b="0" i="0" dirty="0">
                <a:effectLst/>
              </a:rPr>
              <a:t> Herman Bang </a:t>
            </a:r>
            <a:r>
              <a:rPr lang="en-US" sz="1500" b="0" i="0" dirty="0" err="1">
                <a:effectLst/>
              </a:rPr>
              <a:t>principperne</a:t>
            </a:r>
            <a:r>
              <a:rPr lang="en-US" sz="1500" b="0" i="0" dirty="0">
                <a:effectLst/>
              </a:rPr>
              <a:t> bag den </a:t>
            </a:r>
            <a:r>
              <a:rPr lang="en-US" sz="1500" b="0" i="0" dirty="0" err="1">
                <a:effectLst/>
              </a:rPr>
              <a:t>litterære</a:t>
            </a:r>
            <a:r>
              <a:rPr lang="en-US" sz="1500" b="0" i="0" dirty="0">
                <a:effectLst/>
              </a:rPr>
              <a:t> </a:t>
            </a:r>
            <a:r>
              <a:rPr lang="en-US" sz="1500" b="0" i="0" dirty="0" err="1">
                <a:effectLst/>
              </a:rPr>
              <a:t>impressionisme</a:t>
            </a:r>
            <a:r>
              <a:rPr lang="en-US" sz="1500" dirty="0"/>
              <a:t>. </a:t>
            </a:r>
          </a:p>
          <a:p>
            <a:pPr marL="114300"/>
            <a:endParaRPr lang="en-US" sz="1500" b="0" i="0" dirty="0">
              <a:effectLst/>
            </a:endParaRPr>
          </a:p>
          <a:p>
            <a:pPr marL="571500"/>
            <a:r>
              <a:rPr lang="en-US" sz="1500" dirty="0" err="1">
                <a:effectLst/>
              </a:rPr>
              <a:t>Hvilken</a:t>
            </a:r>
            <a:r>
              <a:rPr lang="en-US" sz="1500" dirty="0">
                <a:effectLst/>
              </a:rPr>
              <a:t> </a:t>
            </a:r>
            <a:r>
              <a:rPr lang="en-US" sz="1500" dirty="0" err="1">
                <a:effectLst/>
              </a:rPr>
              <a:t>menneskeopfattelse</a:t>
            </a:r>
            <a:r>
              <a:rPr lang="en-US" sz="1500" dirty="0">
                <a:effectLst/>
              </a:rPr>
              <a:t> </a:t>
            </a:r>
            <a:r>
              <a:rPr lang="en-US" sz="1500" dirty="0" err="1">
                <a:effectLst/>
              </a:rPr>
              <a:t>og</a:t>
            </a:r>
            <a:r>
              <a:rPr lang="en-US" sz="1500" dirty="0">
                <a:effectLst/>
              </a:rPr>
              <a:t> </a:t>
            </a:r>
            <a:r>
              <a:rPr lang="en-US" sz="1500" dirty="0" err="1">
                <a:effectLst/>
              </a:rPr>
              <a:t>hvilken</a:t>
            </a:r>
            <a:r>
              <a:rPr lang="en-US" sz="1500" dirty="0">
                <a:effectLst/>
              </a:rPr>
              <a:t> </a:t>
            </a:r>
            <a:r>
              <a:rPr lang="en-US" sz="1500" dirty="0" err="1">
                <a:effectLst/>
              </a:rPr>
              <a:t>opfattelse</a:t>
            </a:r>
            <a:r>
              <a:rPr lang="en-US" sz="1500" dirty="0">
                <a:effectLst/>
              </a:rPr>
              <a:t> </a:t>
            </a:r>
            <a:r>
              <a:rPr lang="en-US" sz="1500" dirty="0" err="1">
                <a:effectLst/>
              </a:rPr>
              <a:t>af</a:t>
            </a:r>
            <a:r>
              <a:rPr lang="en-US" sz="1500" dirty="0">
                <a:effectLst/>
              </a:rPr>
              <a:t> det </a:t>
            </a:r>
            <a:r>
              <a:rPr lang="en-US" sz="1500" dirty="0" err="1">
                <a:effectLst/>
              </a:rPr>
              <a:t>menneskelige</a:t>
            </a:r>
            <a:r>
              <a:rPr lang="en-US" sz="1500" dirty="0">
                <a:effectLst/>
              </a:rPr>
              <a:t> </a:t>
            </a:r>
            <a:r>
              <a:rPr lang="en-US" sz="1500" dirty="0" err="1">
                <a:effectLst/>
              </a:rPr>
              <a:t>følelsesliv</a:t>
            </a:r>
            <a:r>
              <a:rPr lang="en-US" sz="1500" dirty="0">
                <a:effectLst/>
              </a:rPr>
              <a:t> ligger bag den </a:t>
            </a:r>
            <a:r>
              <a:rPr lang="en-US" sz="1500" dirty="0" err="1">
                <a:effectLst/>
              </a:rPr>
              <a:t>impressionistiske</a:t>
            </a:r>
            <a:r>
              <a:rPr lang="en-US" sz="1500" dirty="0">
                <a:effectLst/>
              </a:rPr>
              <a:t> </a:t>
            </a:r>
            <a:r>
              <a:rPr lang="en-US" sz="1500" dirty="0" err="1">
                <a:effectLst/>
              </a:rPr>
              <a:t>metode</a:t>
            </a:r>
            <a:r>
              <a:rPr lang="en-US" sz="1500" dirty="0">
                <a:effectLst/>
              </a:rPr>
              <a:t>?</a:t>
            </a:r>
          </a:p>
          <a:p>
            <a:pPr marL="571500"/>
            <a:r>
              <a:rPr lang="en-US" sz="1500" dirty="0" err="1">
                <a:effectLst/>
              </a:rPr>
              <a:t>Hvilken</a:t>
            </a:r>
            <a:r>
              <a:rPr lang="en-US" sz="1500" dirty="0">
                <a:effectLst/>
              </a:rPr>
              <a:t> form for </a:t>
            </a:r>
            <a:r>
              <a:rPr lang="en-US" sz="1500" dirty="0" err="1">
                <a:effectLst/>
              </a:rPr>
              <a:t>litteratur</a:t>
            </a:r>
            <a:r>
              <a:rPr lang="en-US" sz="1500" dirty="0">
                <a:effectLst/>
              </a:rPr>
              <a:t> </a:t>
            </a:r>
            <a:r>
              <a:rPr lang="en-US" sz="1500" dirty="0" err="1">
                <a:effectLst/>
              </a:rPr>
              <a:t>gør</a:t>
            </a:r>
            <a:r>
              <a:rPr lang="en-US" sz="1500" dirty="0">
                <a:effectLst/>
              </a:rPr>
              <a:t> </a:t>
            </a:r>
            <a:r>
              <a:rPr lang="en-US" sz="1500" dirty="0" err="1">
                <a:effectLst/>
              </a:rPr>
              <a:t>impressionisten</a:t>
            </a:r>
            <a:r>
              <a:rPr lang="en-US" sz="1500" dirty="0">
                <a:effectLst/>
              </a:rPr>
              <a:t> op med?</a:t>
            </a:r>
          </a:p>
          <a:p>
            <a:pPr marL="571500"/>
            <a:r>
              <a:rPr lang="en-US" sz="1500" dirty="0" err="1">
                <a:effectLst/>
              </a:rPr>
              <a:t>Hvad</a:t>
            </a:r>
            <a:r>
              <a:rPr lang="en-US" sz="1500" dirty="0">
                <a:effectLst/>
              </a:rPr>
              <a:t> ligger der bag </a:t>
            </a:r>
            <a:r>
              <a:rPr lang="en-US" sz="1500" dirty="0" err="1">
                <a:effectLst/>
              </a:rPr>
              <a:t>udsagnet</a:t>
            </a:r>
            <a:r>
              <a:rPr lang="en-US" sz="1500" i="1" dirty="0">
                <a:effectLst/>
              </a:rPr>
              <a:t>: ”Kun den </a:t>
            </a:r>
            <a:r>
              <a:rPr lang="en-US" sz="1500" i="1" dirty="0" err="1">
                <a:effectLst/>
              </a:rPr>
              <a:t>i</a:t>
            </a:r>
            <a:r>
              <a:rPr lang="en-US" sz="1500" i="1" dirty="0">
                <a:effectLst/>
              </a:rPr>
              <a:t> </a:t>
            </a:r>
            <a:r>
              <a:rPr lang="en-US" sz="1500" i="1" dirty="0" err="1">
                <a:effectLst/>
              </a:rPr>
              <a:t>Handlen</a:t>
            </a:r>
            <a:r>
              <a:rPr lang="en-US" sz="1500" i="1" dirty="0">
                <a:effectLst/>
              </a:rPr>
              <a:t> </a:t>
            </a:r>
            <a:r>
              <a:rPr lang="en-US" sz="1500" i="1" dirty="0" err="1">
                <a:effectLst/>
              </a:rPr>
              <a:t>omsatte</a:t>
            </a:r>
            <a:r>
              <a:rPr lang="en-US" sz="1500" i="1" dirty="0">
                <a:effectLst/>
              </a:rPr>
              <a:t> </a:t>
            </a:r>
            <a:r>
              <a:rPr lang="en-US" sz="1500" i="1" dirty="0" err="1">
                <a:effectLst/>
              </a:rPr>
              <a:t>tanke</a:t>
            </a:r>
            <a:r>
              <a:rPr lang="en-US" sz="1500" i="1" dirty="0">
                <a:effectLst/>
              </a:rPr>
              <a:t> </a:t>
            </a:r>
            <a:r>
              <a:rPr lang="en-US" sz="1500" i="1" dirty="0" err="1">
                <a:effectLst/>
              </a:rPr>
              <a:t>tror</a:t>
            </a:r>
            <a:r>
              <a:rPr lang="en-US" sz="1500" i="1" dirty="0">
                <a:effectLst/>
              </a:rPr>
              <a:t> </a:t>
            </a:r>
            <a:r>
              <a:rPr lang="en-US" sz="1500" i="1" dirty="0" err="1">
                <a:effectLst/>
              </a:rPr>
              <a:t>Impressionisten</a:t>
            </a:r>
            <a:r>
              <a:rPr lang="en-US" sz="1500" i="1" dirty="0">
                <a:effectLst/>
              </a:rPr>
              <a:t>, at </a:t>
            </a:r>
            <a:r>
              <a:rPr lang="en-US" sz="1500" i="1" dirty="0" err="1">
                <a:effectLst/>
              </a:rPr>
              <a:t>hans</a:t>
            </a:r>
            <a:r>
              <a:rPr lang="en-US" sz="1500" i="1" dirty="0">
                <a:effectLst/>
              </a:rPr>
              <a:t> </a:t>
            </a:r>
            <a:r>
              <a:rPr lang="en-US" sz="1500" i="1" dirty="0" err="1">
                <a:effectLst/>
              </a:rPr>
              <a:t>erkendelse</a:t>
            </a:r>
            <a:r>
              <a:rPr lang="en-US" sz="1500" i="1" dirty="0">
                <a:effectLst/>
              </a:rPr>
              <a:t> </a:t>
            </a:r>
            <a:r>
              <a:rPr lang="en-US" sz="1500" i="1" dirty="0" err="1">
                <a:effectLst/>
              </a:rPr>
              <a:t>magter</a:t>
            </a:r>
            <a:r>
              <a:rPr lang="en-US" sz="1500" i="1" dirty="0">
                <a:effectLst/>
              </a:rPr>
              <a:t> at </a:t>
            </a:r>
            <a:r>
              <a:rPr lang="en-US" sz="1500" i="1" dirty="0" err="1">
                <a:effectLst/>
              </a:rPr>
              <a:t>følge</a:t>
            </a:r>
            <a:r>
              <a:rPr lang="en-US" sz="1500" i="1" dirty="0">
                <a:effectLst/>
              </a:rPr>
              <a:t>”</a:t>
            </a:r>
            <a:endParaRPr lang="en-US" sz="1500" i="1" dirty="0"/>
          </a:p>
          <a:p>
            <a:pPr marL="571500"/>
            <a:r>
              <a:rPr lang="en-US" sz="1500" dirty="0" err="1">
                <a:effectLst/>
              </a:rPr>
              <a:t>Prøv</a:t>
            </a:r>
            <a:r>
              <a:rPr lang="en-US" sz="1500" dirty="0">
                <a:effectLst/>
              </a:rPr>
              <a:t> med </a:t>
            </a:r>
            <a:r>
              <a:rPr lang="en-US" sz="1500" dirty="0" err="1">
                <a:effectLst/>
              </a:rPr>
              <a:t>udgangspunkt</a:t>
            </a:r>
            <a:r>
              <a:rPr lang="en-US" sz="1500" dirty="0">
                <a:effectLst/>
              </a:rPr>
              <a:t> </a:t>
            </a:r>
            <a:r>
              <a:rPr lang="en-US" sz="1500" dirty="0" err="1">
                <a:effectLst/>
              </a:rPr>
              <a:t>i</a:t>
            </a:r>
            <a:r>
              <a:rPr lang="en-US" sz="1500" dirty="0">
                <a:effectLst/>
              </a:rPr>
              <a:t> </a:t>
            </a:r>
            <a:r>
              <a:rPr lang="en-US" sz="1500" dirty="0" err="1">
                <a:effectLst/>
              </a:rPr>
              <a:t>både</a:t>
            </a:r>
            <a:r>
              <a:rPr lang="en-US" sz="1500" dirty="0">
                <a:effectLst/>
              </a:rPr>
              <a:t> </a:t>
            </a:r>
            <a:r>
              <a:rPr lang="en-US" sz="1500" dirty="0" err="1">
                <a:effectLst/>
              </a:rPr>
              <a:t>teksten</a:t>
            </a:r>
            <a:r>
              <a:rPr lang="en-US" sz="1500" dirty="0">
                <a:effectLst/>
              </a:rPr>
              <a:t> </a:t>
            </a:r>
            <a:r>
              <a:rPr lang="en-US" sz="1500" dirty="0" err="1">
                <a:effectLst/>
              </a:rPr>
              <a:t>og</a:t>
            </a:r>
            <a:r>
              <a:rPr lang="en-US" sz="1500" dirty="0">
                <a:effectLst/>
              </a:rPr>
              <a:t> </a:t>
            </a:r>
            <a:r>
              <a:rPr lang="en-US" sz="1500" dirty="0" err="1">
                <a:effectLst/>
              </a:rPr>
              <a:t>i</a:t>
            </a:r>
            <a:r>
              <a:rPr lang="en-US" sz="1500" dirty="0">
                <a:effectLst/>
              </a:rPr>
              <a:t> </a:t>
            </a:r>
            <a:r>
              <a:rPr lang="en-US" sz="1500" dirty="0" err="1">
                <a:effectLst/>
              </a:rPr>
              <a:t>lektien</a:t>
            </a:r>
            <a:r>
              <a:rPr lang="en-US" sz="1500" dirty="0">
                <a:effectLst/>
              </a:rPr>
              <a:t> </a:t>
            </a:r>
            <a:r>
              <a:rPr lang="en-US" sz="1500" dirty="0" err="1">
                <a:effectLst/>
              </a:rPr>
              <a:t>til</a:t>
            </a:r>
            <a:r>
              <a:rPr lang="en-US" sz="1500" dirty="0">
                <a:effectLst/>
              </a:rPr>
              <a:t> </a:t>
            </a:r>
            <a:r>
              <a:rPr lang="en-US" sz="1500" dirty="0" err="1">
                <a:effectLst/>
              </a:rPr>
              <a:t>i</a:t>
            </a:r>
            <a:r>
              <a:rPr lang="en-US" sz="1500" dirty="0">
                <a:effectLst/>
              </a:rPr>
              <a:t> </a:t>
            </a:r>
            <a:r>
              <a:rPr lang="en-US" sz="1500" dirty="0" err="1">
                <a:effectLst/>
              </a:rPr>
              <a:t>dag</a:t>
            </a:r>
            <a:r>
              <a:rPr lang="en-US" sz="1500" dirty="0">
                <a:effectLst/>
              </a:rPr>
              <a:t> at </a:t>
            </a:r>
            <a:r>
              <a:rPr lang="en-US" sz="1500" dirty="0" err="1">
                <a:effectLst/>
              </a:rPr>
              <a:t>sammenfatte</a:t>
            </a:r>
            <a:r>
              <a:rPr lang="en-US" sz="1500" dirty="0">
                <a:effectLst/>
              </a:rPr>
              <a:t> de </a:t>
            </a:r>
            <a:r>
              <a:rPr lang="en-US" sz="1500" dirty="0" err="1">
                <a:effectLst/>
              </a:rPr>
              <a:t>væsentligste</a:t>
            </a:r>
            <a:r>
              <a:rPr lang="en-US" sz="1500" dirty="0">
                <a:effectLst/>
              </a:rPr>
              <a:t> </a:t>
            </a:r>
            <a:r>
              <a:rPr lang="en-US" sz="1500" dirty="0" err="1">
                <a:effectLst/>
              </a:rPr>
              <a:t>træk</a:t>
            </a:r>
            <a:r>
              <a:rPr lang="en-US" sz="1500" dirty="0">
                <a:effectLst/>
              </a:rPr>
              <a:t> </a:t>
            </a:r>
            <a:r>
              <a:rPr lang="en-US" sz="1500" dirty="0" err="1">
                <a:effectLst/>
              </a:rPr>
              <a:t>som</a:t>
            </a:r>
            <a:r>
              <a:rPr lang="en-US" sz="1500" dirty="0">
                <a:effectLst/>
              </a:rPr>
              <a:t> ligger </a:t>
            </a:r>
            <a:r>
              <a:rPr lang="en-US" sz="1500" dirty="0" err="1">
                <a:effectLst/>
              </a:rPr>
              <a:t>til</a:t>
            </a:r>
            <a:r>
              <a:rPr lang="en-US" sz="1500" dirty="0">
                <a:effectLst/>
              </a:rPr>
              <a:t> </a:t>
            </a:r>
            <a:r>
              <a:rPr lang="en-US" sz="1500" dirty="0" err="1">
                <a:effectLst/>
              </a:rPr>
              <a:t>grund</a:t>
            </a:r>
            <a:r>
              <a:rPr lang="en-US" sz="1500" dirty="0">
                <a:effectLst/>
              </a:rPr>
              <a:t> for den </a:t>
            </a:r>
            <a:r>
              <a:rPr lang="en-US" sz="1500" dirty="0" err="1">
                <a:effectLst/>
              </a:rPr>
              <a:t>impressionistiske</a:t>
            </a:r>
            <a:r>
              <a:rPr lang="en-US" sz="1500" dirty="0">
                <a:effectLst/>
              </a:rPr>
              <a:t> </a:t>
            </a:r>
            <a:r>
              <a:rPr lang="en-US" sz="1500" dirty="0" err="1">
                <a:effectLst/>
              </a:rPr>
              <a:t>skrivemåde</a:t>
            </a:r>
            <a:r>
              <a:rPr lang="en-US" sz="1500" dirty="0">
                <a:effectLst/>
              </a:rPr>
              <a:t>.</a:t>
            </a:r>
          </a:p>
          <a:p>
            <a:pPr marL="342900"/>
            <a:endParaRPr lang="en-US" sz="1500" dirty="0">
              <a:effectLst/>
            </a:endParaRPr>
          </a:p>
          <a:p>
            <a:pPr marL="0"/>
            <a:endParaRPr lang="en-US" sz="1500" dirty="0"/>
          </a:p>
        </p:txBody>
      </p:sp>
      <p:sp>
        <p:nvSpPr>
          <p:cNvPr id="5" name="Tekstfelt 4">
            <a:extLst>
              <a:ext uri="{FF2B5EF4-FFF2-40B4-BE49-F238E27FC236}">
                <a16:creationId xmlns:a16="http://schemas.microsoft.com/office/drawing/2014/main" id="{AD19C2A8-EF0E-98BC-F064-99B34D9AD088}"/>
              </a:ext>
            </a:extLst>
          </p:cNvPr>
          <p:cNvSpPr txBox="1"/>
          <p:nvPr/>
        </p:nvSpPr>
        <p:spPr>
          <a:xfrm>
            <a:off x="838201" y="2218573"/>
            <a:ext cx="5097780" cy="3795748"/>
          </a:xfrm>
          <a:prstGeom prst="rect">
            <a:avLst/>
          </a:prstGeom>
        </p:spPr>
        <p:txBody>
          <a:bodyPr vert="horz" lIns="91440" tIns="45720" rIns="91440" bIns="45720" rtlCol="0">
            <a:normAutofit/>
          </a:bodyPr>
          <a:lstStyle/>
          <a:p>
            <a:pPr>
              <a:lnSpc>
                <a:spcPct val="90000"/>
              </a:lnSpc>
              <a:spcAft>
                <a:spcPts val="600"/>
              </a:spcAft>
            </a:pPr>
            <a:r>
              <a:rPr lang="en-US" sz="1500" dirty="0" err="1"/>
              <a:t>Impressionisterne</a:t>
            </a:r>
            <a:r>
              <a:rPr lang="en-US" sz="1500" dirty="0"/>
              <a:t> </a:t>
            </a:r>
            <a:r>
              <a:rPr lang="en-US" sz="1500" b="0" i="0" dirty="0" err="1">
                <a:effectLst/>
              </a:rPr>
              <a:t>ønskede</a:t>
            </a:r>
            <a:r>
              <a:rPr lang="en-US" sz="1500" b="0" i="0" dirty="0">
                <a:effectLst/>
              </a:rPr>
              <a:t> at </a:t>
            </a:r>
            <a:r>
              <a:rPr lang="en-US" sz="1500" b="0" i="0" dirty="0" err="1">
                <a:effectLst/>
              </a:rPr>
              <a:t>etablere</a:t>
            </a:r>
            <a:r>
              <a:rPr lang="en-US" sz="1500" b="0" i="0" dirty="0">
                <a:effectLst/>
              </a:rPr>
              <a:t> et </a:t>
            </a:r>
            <a:r>
              <a:rPr lang="en-US" sz="1500" b="0" i="0" dirty="0" err="1">
                <a:effectLst/>
              </a:rPr>
              <a:t>glughul</a:t>
            </a:r>
            <a:r>
              <a:rPr lang="en-US" sz="1500" b="0" i="0" dirty="0">
                <a:effectLst/>
              </a:rPr>
              <a:t> </a:t>
            </a:r>
            <a:r>
              <a:rPr lang="en-US" sz="1500" b="0" i="0" dirty="0" err="1">
                <a:effectLst/>
              </a:rPr>
              <a:t>til</a:t>
            </a:r>
            <a:r>
              <a:rPr lang="en-US" sz="1500" b="0" i="0" dirty="0">
                <a:effectLst/>
              </a:rPr>
              <a:t> </a:t>
            </a:r>
            <a:r>
              <a:rPr lang="en-US" sz="1500" b="0" i="0" dirty="0" err="1">
                <a:effectLst/>
              </a:rPr>
              <a:t>menneskets</a:t>
            </a:r>
            <a:r>
              <a:rPr lang="en-US" sz="1500" b="0" i="0" dirty="0">
                <a:effectLst/>
              </a:rPr>
              <a:t> </a:t>
            </a:r>
            <a:r>
              <a:rPr lang="en-US" sz="1500" b="0" i="0" dirty="0" err="1">
                <a:effectLst/>
              </a:rPr>
              <a:t>sitrende</a:t>
            </a:r>
            <a:r>
              <a:rPr lang="en-US" sz="1500" b="0" i="0" dirty="0">
                <a:effectLst/>
              </a:rPr>
              <a:t> </a:t>
            </a:r>
            <a:r>
              <a:rPr lang="en-US" sz="1500" b="0" i="0" dirty="0" err="1">
                <a:effectLst/>
              </a:rPr>
              <a:t>sind</a:t>
            </a:r>
            <a:r>
              <a:rPr lang="en-US" sz="1500" b="0" i="0" dirty="0">
                <a:effectLst/>
              </a:rPr>
              <a:t>, </a:t>
            </a:r>
            <a:r>
              <a:rPr lang="en-US" sz="1500" b="0" i="0" dirty="0" err="1">
                <a:effectLst/>
              </a:rPr>
              <a:t>og</a:t>
            </a:r>
            <a:r>
              <a:rPr lang="en-US" sz="1500" b="0" i="0" dirty="0">
                <a:effectLst/>
              </a:rPr>
              <a:t> det </a:t>
            </a:r>
            <a:r>
              <a:rPr lang="en-US" sz="1500" b="0" i="0" dirty="0" err="1">
                <a:effectLst/>
              </a:rPr>
              <a:t>kunne</a:t>
            </a:r>
            <a:r>
              <a:rPr lang="en-US" sz="1500" b="0" i="0" dirty="0">
                <a:effectLst/>
              </a:rPr>
              <a:t> de </a:t>
            </a:r>
            <a:r>
              <a:rPr lang="en-US" sz="1500" b="0" i="0" dirty="0" err="1">
                <a:effectLst/>
              </a:rPr>
              <a:t>kun</a:t>
            </a:r>
            <a:r>
              <a:rPr lang="en-US" sz="1500" b="0" i="0" dirty="0">
                <a:effectLst/>
              </a:rPr>
              <a:t> </a:t>
            </a:r>
            <a:r>
              <a:rPr lang="en-US" sz="1500" b="0" i="0" dirty="0" err="1">
                <a:effectLst/>
              </a:rPr>
              <a:t>ved</a:t>
            </a:r>
            <a:r>
              <a:rPr lang="en-US" sz="1500" b="0" i="0" dirty="0">
                <a:effectLst/>
              </a:rPr>
              <a:t> at </a:t>
            </a:r>
            <a:r>
              <a:rPr lang="en-US" sz="1500" b="0" i="0" dirty="0" err="1">
                <a:effectLst/>
              </a:rPr>
              <a:t>skabe</a:t>
            </a:r>
            <a:r>
              <a:rPr lang="en-US" sz="1500" b="0" i="0" dirty="0">
                <a:effectLst/>
              </a:rPr>
              <a:t> </a:t>
            </a:r>
            <a:r>
              <a:rPr lang="en-US" sz="1500" b="0" i="0" dirty="0" err="1">
                <a:effectLst/>
              </a:rPr>
              <a:t>en</a:t>
            </a:r>
            <a:r>
              <a:rPr lang="en-US" sz="1500" b="0" i="0" dirty="0">
                <a:effectLst/>
              </a:rPr>
              <a:t> illusion om, at det var </a:t>
            </a:r>
            <a:r>
              <a:rPr lang="en-US" sz="1500" b="0" i="0" dirty="0" err="1">
                <a:effectLst/>
              </a:rPr>
              <a:t>virkeligheden</a:t>
            </a:r>
            <a:r>
              <a:rPr lang="en-US" sz="1500" b="0" i="0" dirty="0">
                <a:effectLst/>
              </a:rPr>
              <a:t>, de </a:t>
            </a:r>
            <a:r>
              <a:rPr lang="en-US" sz="1500" b="0" i="0" dirty="0" err="1">
                <a:effectLst/>
              </a:rPr>
              <a:t>fremlagde</a:t>
            </a:r>
            <a:r>
              <a:rPr lang="en-US" sz="1500" b="0" i="0" dirty="0">
                <a:effectLst/>
              </a:rPr>
              <a:t>. </a:t>
            </a:r>
          </a:p>
          <a:p>
            <a:pPr>
              <a:lnSpc>
                <a:spcPct val="90000"/>
              </a:lnSpc>
              <a:spcAft>
                <a:spcPts val="600"/>
              </a:spcAft>
            </a:pPr>
            <a:r>
              <a:rPr lang="en-US" sz="1500" b="0" i="0" dirty="0">
                <a:effectLst/>
              </a:rPr>
              <a:t>For at </a:t>
            </a:r>
            <a:r>
              <a:rPr lang="en-US" sz="1500" b="0" i="0" dirty="0" err="1">
                <a:effectLst/>
              </a:rPr>
              <a:t>skabe</a:t>
            </a:r>
            <a:r>
              <a:rPr lang="en-US" sz="1500" b="0" i="0" dirty="0">
                <a:effectLst/>
              </a:rPr>
              <a:t> </a:t>
            </a:r>
            <a:r>
              <a:rPr lang="en-US" sz="1500" b="0" i="0" dirty="0" err="1">
                <a:effectLst/>
              </a:rPr>
              <a:t>denne</a:t>
            </a:r>
            <a:r>
              <a:rPr lang="en-US" sz="1500" b="0" i="0" dirty="0">
                <a:effectLst/>
              </a:rPr>
              <a:t> illusion </a:t>
            </a:r>
            <a:r>
              <a:rPr lang="en-US" sz="1500" b="0" i="0" dirty="0" err="1">
                <a:effectLst/>
              </a:rPr>
              <a:t>benyttede</a:t>
            </a:r>
            <a:r>
              <a:rPr lang="en-US" sz="1500" b="0" i="0" dirty="0">
                <a:effectLst/>
              </a:rPr>
              <a:t> Bang </a:t>
            </a:r>
            <a:r>
              <a:rPr lang="en-US" sz="1500" b="0" i="0" dirty="0" err="1">
                <a:effectLst/>
              </a:rPr>
              <a:t>en</a:t>
            </a:r>
            <a:r>
              <a:rPr lang="en-US" sz="1500" b="0" i="0" dirty="0">
                <a:effectLst/>
              </a:rPr>
              <a:t> </a:t>
            </a:r>
            <a:r>
              <a:rPr lang="en-US" sz="1500" b="1" i="1" dirty="0" err="1">
                <a:effectLst/>
              </a:rPr>
              <a:t>scenisk</a:t>
            </a:r>
            <a:r>
              <a:rPr lang="en-US" sz="1500" b="0" i="0" dirty="0">
                <a:effectLst/>
              </a:rPr>
              <a:t> </a:t>
            </a:r>
            <a:r>
              <a:rPr lang="en-US" sz="1500" b="0" i="0" dirty="0" err="1">
                <a:effectLst/>
              </a:rPr>
              <a:t>fremstilling</a:t>
            </a:r>
            <a:r>
              <a:rPr lang="en-US" sz="1500" b="0" i="0" dirty="0">
                <a:effectLst/>
              </a:rPr>
              <a:t>, </a:t>
            </a:r>
            <a:r>
              <a:rPr lang="en-US" sz="1500" b="0" i="0" dirty="0" err="1">
                <a:effectLst/>
              </a:rPr>
              <a:t>hvor</a:t>
            </a:r>
            <a:r>
              <a:rPr lang="en-US" sz="1500" b="0" i="0" dirty="0">
                <a:effectLst/>
              </a:rPr>
              <a:t> vi ser </a:t>
            </a:r>
            <a:r>
              <a:rPr lang="en-US" sz="1500" b="0" i="0" dirty="0" err="1">
                <a:effectLst/>
              </a:rPr>
              <a:t>personerne</a:t>
            </a:r>
            <a:r>
              <a:rPr lang="en-US" sz="1500" b="0" i="0" dirty="0">
                <a:effectLst/>
              </a:rPr>
              <a:t> handle </a:t>
            </a:r>
            <a:r>
              <a:rPr lang="en-US" sz="1500" b="0" i="0" dirty="0" err="1">
                <a:effectLst/>
              </a:rPr>
              <a:t>og</a:t>
            </a:r>
            <a:r>
              <a:rPr lang="en-US" sz="1500" b="0" i="0" dirty="0">
                <a:effectLst/>
              </a:rPr>
              <a:t> </a:t>
            </a:r>
            <a:r>
              <a:rPr lang="en-US" sz="1500" b="0" i="0" dirty="0" err="1">
                <a:effectLst/>
              </a:rPr>
              <a:t>hører</a:t>
            </a:r>
            <a:r>
              <a:rPr lang="en-US" sz="1500" b="0" i="0" dirty="0">
                <a:effectLst/>
              </a:rPr>
              <a:t> det, de </a:t>
            </a:r>
            <a:r>
              <a:rPr lang="en-US" sz="1500" b="0" i="0" dirty="0" err="1">
                <a:effectLst/>
              </a:rPr>
              <a:t>siger</a:t>
            </a:r>
            <a:r>
              <a:rPr lang="en-US" sz="1500" b="0" i="0" dirty="0">
                <a:effectLst/>
              </a:rPr>
              <a:t>. </a:t>
            </a:r>
            <a:r>
              <a:rPr lang="en-US" sz="1500" b="0" i="0" dirty="0" err="1">
                <a:effectLst/>
              </a:rPr>
              <a:t>Fortælleren</a:t>
            </a:r>
            <a:r>
              <a:rPr lang="en-US" sz="1500" b="0" i="0" dirty="0">
                <a:effectLst/>
              </a:rPr>
              <a:t> </a:t>
            </a:r>
            <a:r>
              <a:rPr lang="en-US" sz="1500" b="0" i="0" dirty="0" err="1">
                <a:effectLst/>
              </a:rPr>
              <a:t>trækker</a:t>
            </a:r>
            <a:r>
              <a:rPr lang="en-US" sz="1500" b="0" i="0" dirty="0">
                <a:effectLst/>
              </a:rPr>
              <a:t> sig </a:t>
            </a:r>
            <a:r>
              <a:rPr lang="en-US" sz="1500" b="0" i="0" dirty="0" err="1">
                <a:effectLst/>
              </a:rPr>
              <a:t>tilbage</a:t>
            </a:r>
            <a:r>
              <a:rPr lang="en-US" sz="1500" b="0" i="0" dirty="0">
                <a:effectLst/>
              </a:rPr>
              <a:t> </a:t>
            </a:r>
            <a:r>
              <a:rPr lang="en-US" sz="1500" b="0" i="0" dirty="0" err="1">
                <a:effectLst/>
              </a:rPr>
              <a:t>og</a:t>
            </a:r>
            <a:r>
              <a:rPr lang="en-US" sz="1500" b="0" i="0" dirty="0">
                <a:effectLst/>
              </a:rPr>
              <a:t> </a:t>
            </a:r>
            <a:r>
              <a:rPr lang="en-US" sz="1500" b="0" i="0" dirty="0" err="1">
                <a:effectLst/>
              </a:rPr>
              <a:t>skildrer</a:t>
            </a:r>
            <a:r>
              <a:rPr lang="en-US" sz="1500" b="0" i="0" dirty="0">
                <a:effectLst/>
              </a:rPr>
              <a:t> </a:t>
            </a:r>
            <a:r>
              <a:rPr lang="en-US" sz="1500" b="0" i="0" dirty="0" err="1">
                <a:effectLst/>
              </a:rPr>
              <a:t>livet</a:t>
            </a:r>
            <a:r>
              <a:rPr lang="en-US" sz="1500" b="0" i="0" dirty="0">
                <a:effectLst/>
              </a:rPr>
              <a:t> med </a:t>
            </a:r>
            <a:r>
              <a:rPr lang="en-US" sz="1500" b="0" i="0" dirty="0" err="1">
                <a:effectLst/>
              </a:rPr>
              <a:t>fotografisk</a:t>
            </a:r>
            <a:r>
              <a:rPr lang="en-US" sz="1500" b="0" i="0" dirty="0">
                <a:effectLst/>
              </a:rPr>
              <a:t> </a:t>
            </a:r>
            <a:r>
              <a:rPr lang="en-US" sz="1500" b="0" i="0" dirty="0" err="1">
                <a:effectLst/>
              </a:rPr>
              <a:t>akkuratesse</a:t>
            </a:r>
            <a:r>
              <a:rPr lang="en-US" sz="1500" b="0" i="0" dirty="0">
                <a:effectLst/>
              </a:rPr>
              <a:t>.</a:t>
            </a:r>
          </a:p>
          <a:p>
            <a:pPr>
              <a:lnSpc>
                <a:spcPct val="90000"/>
              </a:lnSpc>
              <a:spcAft>
                <a:spcPts val="600"/>
              </a:spcAft>
            </a:pPr>
            <a:r>
              <a:rPr lang="en-US" sz="1500" b="0" i="0" dirty="0">
                <a:effectLst/>
              </a:rPr>
              <a:t>Et </a:t>
            </a:r>
            <a:r>
              <a:rPr lang="en-US" sz="1500" b="0" i="0" dirty="0" err="1">
                <a:effectLst/>
              </a:rPr>
              <a:t>andet</a:t>
            </a:r>
            <a:r>
              <a:rPr lang="en-US" sz="1500" b="0" i="0" dirty="0">
                <a:effectLst/>
              </a:rPr>
              <a:t> </a:t>
            </a:r>
            <a:r>
              <a:rPr lang="en-US" sz="1500" b="0" i="0" dirty="0" err="1">
                <a:effectLst/>
              </a:rPr>
              <a:t>virkemiddel</a:t>
            </a:r>
            <a:r>
              <a:rPr lang="en-US" sz="1500" b="0" i="0" dirty="0">
                <a:effectLst/>
              </a:rPr>
              <a:t> er </a:t>
            </a:r>
            <a:r>
              <a:rPr lang="en-US" sz="1500" b="1" i="1" dirty="0" err="1">
                <a:effectLst/>
              </a:rPr>
              <a:t>replikindividualismen</a:t>
            </a:r>
            <a:r>
              <a:rPr lang="en-US" sz="1500" b="0" i="0" dirty="0">
                <a:effectLst/>
              </a:rPr>
              <a:t>, </a:t>
            </a:r>
            <a:r>
              <a:rPr lang="en-US" sz="1500" b="0" i="0" dirty="0" err="1">
                <a:effectLst/>
              </a:rPr>
              <a:t>hvor</a:t>
            </a:r>
            <a:r>
              <a:rPr lang="en-US" sz="1500" b="0" i="0" dirty="0">
                <a:effectLst/>
              </a:rPr>
              <a:t> </a:t>
            </a:r>
            <a:r>
              <a:rPr lang="en-US" sz="1500" b="0" i="0" dirty="0" err="1">
                <a:effectLst/>
              </a:rPr>
              <a:t>hver</a:t>
            </a:r>
            <a:r>
              <a:rPr lang="en-US" sz="1500" b="0" i="0" dirty="0">
                <a:effectLst/>
              </a:rPr>
              <a:t> person </a:t>
            </a:r>
            <a:r>
              <a:rPr lang="en-US" sz="1500" b="0" i="0" dirty="0" err="1">
                <a:effectLst/>
              </a:rPr>
              <a:t>har</a:t>
            </a:r>
            <a:r>
              <a:rPr lang="en-US" sz="1500" b="0" i="0" dirty="0">
                <a:effectLst/>
              </a:rPr>
              <a:t> sit sprog, sin tone </a:t>
            </a:r>
            <a:r>
              <a:rPr lang="en-US" sz="1500" b="0" i="0" dirty="0" err="1">
                <a:effectLst/>
              </a:rPr>
              <a:t>og</a:t>
            </a:r>
            <a:r>
              <a:rPr lang="en-US" sz="1500" b="0" i="0" dirty="0">
                <a:effectLst/>
              </a:rPr>
              <a:t> sin </a:t>
            </a:r>
            <a:r>
              <a:rPr lang="en-US" sz="1500" b="0" i="0" dirty="0" err="1">
                <a:effectLst/>
              </a:rPr>
              <a:t>måde</a:t>
            </a:r>
            <a:r>
              <a:rPr lang="en-US" sz="1500" b="0" i="0" dirty="0">
                <a:effectLst/>
              </a:rPr>
              <a:t> at </a:t>
            </a:r>
            <a:r>
              <a:rPr lang="en-US" sz="1500" b="0" i="0" dirty="0" err="1">
                <a:effectLst/>
              </a:rPr>
              <a:t>sige</a:t>
            </a:r>
            <a:r>
              <a:rPr lang="en-US" sz="1500" b="0" i="0" dirty="0">
                <a:effectLst/>
              </a:rPr>
              <a:t> </a:t>
            </a:r>
            <a:r>
              <a:rPr lang="en-US" sz="1500" b="0" i="0" dirty="0" err="1">
                <a:effectLst/>
              </a:rPr>
              <a:t>eller</a:t>
            </a:r>
            <a:r>
              <a:rPr lang="en-US" sz="1500" b="0" i="0" dirty="0">
                <a:effectLst/>
              </a:rPr>
              <a:t> </a:t>
            </a:r>
            <a:r>
              <a:rPr lang="en-US" sz="1500" b="0" i="0" dirty="0" err="1">
                <a:effectLst/>
              </a:rPr>
              <a:t>ikke</a:t>
            </a:r>
            <a:r>
              <a:rPr lang="en-US" sz="1500" b="0" i="0" dirty="0">
                <a:effectLst/>
              </a:rPr>
              <a:t> </a:t>
            </a:r>
            <a:r>
              <a:rPr lang="en-US" sz="1500" b="0" i="0" dirty="0" err="1">
                <a:effectLst/>
              </a:rPr>
              <a:t>sige</a:t>
            </a:r>
            <a:r>
              <a:rPr lang="en-US" sz="1500" b="0" i="0" dirty="0">
                <a:effectLst/>
              </a:rPr>
              <a:t> </a:t>
            </a:r>
            <a:r>
              <a:rPr lang="en-US" sz="1500" b="0" i="0" dirty="0" err="1">
                <a:effectLst/>
              </a:rPr>
              <a:t>tingene</a:t>
            </a:r>
            <a:r>
              <a:rPr lang="en-US" sz="1500" b="0" i="0" dirty="0">
                <a:effectLst/>
              </a:rPr>
              <a:t> </a:t>
            </a:r>
            <a:r>
              <a:rPr lang="en-US" sz="1500" b="0" i="0" dirty="0" err="1">
                <a:effectLst/>
              </a:rPr>
              <a:t>på</a:t>
            </a:r>
            <a:r>
              <a:rPr lang="en-US" sz="1500" b="0" i="0" dirty="0">
                <a:effectLst/>
              </a:rPr>
              <a:t>. </a:t>
            </a:r>
          </a:p>
          <a:p>
            <a:pPr>
              <a:lnSpc>
                <a:spcPct val="90000"/>
              </a:lnSpc>
              <a:spcAft>
                <a:spcPts val="600"/>
              </a:spcAft>
            </a:pPr>
            <a:r>
              <a:rPr lang="en-US" sz="1500" b="0" i="0" dirty="0" err="1">
                <a:effectLst/>
              </a:rPr>
              <a:t>Stilen</a:t>
            </a:r>
            <a:r>
              <a:rPr lang="en-US" sz="1500" b="0" i="0" dirty="0">
                <a:effectLst/>
              </a:rPr>
              <a:t> </a:t>
            </a:r>
            <a:r>
              <a:rPr lang="en-US" sz="1500" b="0" i="0" dirty="0" err="1">
                <a:effectLst/>
              </a:rPr>
              <a:t>bliver</a:t>
            </a:r>
            <a:r>
              <a:rPr lang="en-US" sz="1500" b="0" i="0" dirty="0">
                <a:effectLst/>
              </a:rPr>
              <a:t> </a:t>
            </a:r>
            <a:r>
              <a:rPr lang="en-US" sz="1500" b="0" i="0" dirty="0" err="1">
                <a:effectLst/>
              </a:rPr>
              <a:t>som</a:t>
            </a:r>
            <a:r>
              <a:rPr lang="en-US" sz="1500" b="0" i="0" dirty="0">
                <a:effectLst/>
              </a:rPr>
              <a:t> </a:t>
            </a:r>
            <a:r>
              <a:rPr lang="en-US" sz="1500" b="0" i="0" dirty="0" err="1">
                <a:effectLst/>
              </a:rPr>
              <a:t>følge</a:t>
            </a:r>
            <a:r>
              <a:rPr lang="en-US" sz="1500" b="0" i="0" dirty="0">
                <a:effectLst/>
              </a:rPr>
              <a:t> </a:t>
            </a:r>
            <a:r>
              <a:rPr lang="en-US" sz="1500" b="0" i="0" dirty="0" err="1">
                <a:effectLst/>
              </a:rPr>
              <a:t>heraf</a:t>
            </a:r>
            <a:r>
              <a:rPr lang="en-US" sz="1500" b="0" i="0" dirty="0">
                <a:effectLst/>
              </a:rPr>
              <a:t> </a:t>
            </a:r>
            <a:r>
              <a:rPr lang="en-US" sz="1500" b="0" i="0" dirty="0" err="1">
                <a:effectLst/>
              </a:rPr>
              <a:t>overordentlig</a:t>
            </a:r>
            <a:r>
              <a:rPr lang="en-US" sz="1500" b="0" i="0" dirty="0">
                <a:effectLst/>
              </a:rPr>
              <a:t> </a:t>
            </a:r>
            <a:r>
              <a:rPr lang="en-US" sz="1500" b="0" i="0" dirty="0" err="1">
                <a:effectLst/>
              </a:rPr>
              <a:t>detaljeret</a:t>
            </a:r>
            <a:r>
              <a:rPr lang="en-US" sz="1500" b="0" i="0" dirty="0">
                <a:effectLst/>
              </a:rPr>
              <a:t>, </a:t>
            </a:r>
            <a:r>
              <a:rPr lang="en-US" sz="1500" b="0" i="0" dirty="0" err="1">
                <a:effectLst/>
              </a:rPr>
              <a:t>nøgternt</a:t>
            </a:r>
            <a:r>
              <a:rPr lang="en-US" sz="1500" b="0" i="0" dirty="0">
                <a:effectLst/>
              </a:rPr>
              <a:t> </a:t>
            </a:r>
            <a:r>
              <a:rPr lang="en-US" sz="1500" b="0" i="0" dirty="0" err="1">
                <a:effectLst/>
              </a:rPr>
              <a:t>registrerende</a:t>
            </a:r>
            <a:r>
              <a:rPr lang="en-US" sz="1500" b="0" i="0" dirty="0">
                <a:effectLst/>
              </a:rPr>
              <a:t>, dog </a:t>
            </a:r>
            <a:r>
              <a:rPr lang="en-US" sz="1500" b="0" i="0" dirty="0" err="1">
                <a:effectLst/>
              </a:rPr>
              <a:t>ofte</a:t>
            </a:r>
            <a:r>
              <a:rPr lang="en-US" sz="1500" b="0" i="0" dirty="0">
                <a:effectLst/>
              </a:rPr>
              <a:t> med </a:t>
            </a:r>
            <a:r>
              <a:rPr lang="en-US" sz="1500" b="0" i="0" dirty="0" err="1">
                <a:effectLst/>
              </a:rPr>
              <a:t>en</a:t>
            </a:r>
            <a:r>
              <a:rPr lang="en-US" sz="1500" b="0" i="0" dirty="0">
                <a:effectLst/>
              </a:rPr>
              <a:t> </a:t>
            </a:r>
            <a:r>
              <a:rPr lang="en-US" sz="1500" b="0" i="0" dirty="0" err="1">
                <a:effectLst/>
              </a:rPr>
              <a:t>tragisk</a:t>
            </a:r>
            <a:r>
              <a:rPr lang="en-US" sz="1500" b="0" i="0" dirty="0">
                <a:effectLst/>
              </a:rPr>
              <a:t> undertone. </a:t>
            </a:r>
            <a:r>
              <a:rPr lang="en-US" sz="1500" b="0" i="0" dirty="0" err="1">
                <a:effectLst/>
              </a:rPr>
              <a:t>Læserne</a:t>
            </a:r>
            <a:r>
              <a:rPr lang="en-US" sz="1500" b="0" i="0" dirty="0">
                <a:effectLst/>
              </a:rPr>
              <a:t> </a:t>
            </a:r>
            <a:r>
              <a:rPr lang="en-US" sz="1500" b="0" i="0" dirty="0" err="1">
                <a:effectLst/>
              </a:rPr>
              <a:t>må</a:t>
            </a:r>
            <a:r>
              <a:rPr lang="en-US" sz="1500" b="0" i="0" dirty="0">
                <a:effectLst/>
              </a:rPr>
              <a:t> </a:t>
            </a:r>
            <a:r>
              <a:rPr lang="en-US" sz="1500" b="0" i="0" dirty="0" err="1">
                <a:effectLst/>
              </a:rPr>
              <a:t>selv</a:t>
            </a:r>
            <a:r>
              <a:rPr lang="en-US" sz="1500" b="0" i="0" dirty="0">
                <a:effectLst/>
              </a:rPr>
              <a:t> </a:t>
            </a:r>
            <a:r>
              <a:rPr lang="en-US" sz="1500" b="0" i="0" dirty="0" err="1">
                <a:effectLst/>
              </a:rPr>
              <a:t>tolke</a:t>
            </a:r>
            <a:r>
              <a:rPr lang="en-US" sz="1500" b="0" i="0" dirty="0">
                <a:effectLst/>
              </a:rPr>
              <a:t> det </a:t>
            </a:r>
            <a:r>
              <a:rPr lang="en-US" sz="1500" b="0" i="0" dirty="0" err="1">
                <a:effectLst/>
              </a:rPr>
              <a:t>hjørne</a:t>
            </a:r>
            <a:r>
              <a:rPr lang="en-US" sz="1500" b="0" i="0" dirty="0">
                <a:effectLst/>
              </a:rPr>
              <a:t> </a:t>
            </a:r>
            <a:r>
              <a:rPr lang="en-US" sz="1500" b="0" i="0" dirty="0" err="1">
                <a:effectLst/>
              </a:rPr>
              <a:t>af</a:t>
            </a:r>
            <a:r>
              <a:rPr lang="en-US" sz="1500" b="0" i="0" dirty="0">
                <a:effectLst/>
              </a:rPr>
              <a:t> </a:t>
            </a:r>
            <a:r>
              <a:rPr lang="en-US" sz="1500" b="0" i="0" dirty="0" err="1">
                <a:effectLst/>
              </a:rPr>
              <a:t>virkeligheden</a:t>
            </a:r>
            <a:r>
              <a:rPr lang="en-US" sz="1500" b="0" i="0" dirty="0">
                <a:effectLst/>
              </a:rPr>
              <a:t>, </a:t>
            </a:r>
            <a:r>
              <a:rPr lang="en-US" sz="1500" b="0" i="0" dirty="0" err="1">
                <a:effectLst/>
              </a:rPr>
              <a:t>som</a:t>
            </a:r>
            <a:r>
              <a:rPr lang="en-US" sz="1500" b="0" i="0" dirty="0">
                <a:effectLst/>
              </a:rPr>
              <a:t> </a:t>
            </a:r>
            <a:r>
              <a:rPr lang="en-US" sz="1500" b="0" i="0" dirty="0" err="1">
                <a:effectLst/>
              </a:rPr>
              <a:t>lægges</a:t>
            </a:r>
            <a:r>
              <a:rPr lang="en-US" sz="1500" b="0" i="0" dirty="0">
                <a:effectLst/>
              </a:rPr>
              <a:t> </a:t>
            </a:r>
            <a:r>
              <a:rPr lang="en-US" sz="1500" b="0" i="0" dirty="0" err="1">
                <a:effectLst/>
              </a:rPr>
              <a:t>frem</a:t>
            </a:r>
            <a:r>
              <a:rPr lang="en-US" sz="1500" b="0" i="0" dirty="0">
                <a:effectLst/>
              </a:rPr>
              <a:t>.</a:t>
            </a:r>
          </a:p>
        </p:txBody>
      </p:sp>
      <mc:AlternateContent xmlns:mc="http://schemas.openxmlformats.org/markup-compatibility/2006" xmlns:p14="http://schemas.microsoft.com/office/powerpoint/2010/main">
        <mc:Choice Requires="p14">
          <p:contentPart p14:bwMode="auto" r:id="rId2">
            <p14:nvContentPartPr>
              <p14:cNvPr id="4" name="Håndskrift 3">
                <a:extLst>
                  <a:ext uri="{FF2B5EF4-FFF2-40B4-BE49-F238E27FC236}">
                    <a16:creationId xmlns:a16="http://schemas.microsoft.com/office/drawing/2014/main" id="{1FDB176A-650A-16AD-CB85-75205A6331A6}"/>
                  </a:ext>
                </a:extLst>
              </p14:cNvPr>
              <p14:cNvContentPartPr/>
              <p14:nvPr/>
            </p14:nvContentPartPr>
            <p14:xfrm>
              <a:off x="8258080" y="668377"/>
              <a:ext cx="1041480" cy="1298160"/>
            </p14:xfrm>
          </p:contentPart>
        </mc:Choice>
        <mc:Fallback xmlns="">
          <p:pic>
            <p:nvPicPr>
              <p:cNvPr id="4" name="Håndskrift 3">
                <a:extLst>
                  <a:ext uri="{FF2B5EF4-FFF2-40B4-BE49-F238E27FC236}">
                    <a16:creationId xmlns:a16="http://schemas.microsoft.com/office/drawing/2014/main" id="{1FDB176A-650A-16AD-CB85-75205A6331A6}"/>
                  </a:ext>
                </a:extLst>
              </p:cNvPr>
              <p:cNvPicPr/>
              <p:nvPr/>
            </p:nvPicPr>
            <p:blipFill>
              <a:blip r:embed="rId3"/>
              <a:stretch>
                <a:fillRect/>
              </a:stretch>
            </p:blipFill>
            <p:spPr>
              <a:xfrm>
                <a:off x="8240080" y="650377"/>
                <a:ext cx="1077120" cy="1333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Håndskrift 5">
                <a:extLst>
                  <a:ext uri="{FF2B5EF4-FFF2-40B4-BE49-F238E27FC236}">
                    <a16:creationId xmlns:a16="http://schemas.microsoft.com/office/drawing/2014/main" id="{D9999ADF-CAE8-8E0B-756A-B4F16CFC311E}"/>
                  </a:ext>
                </a:extLst>
              </p14:cNvPr>
              <p14:cNvContentPartPr/>
              <p14:nvPr/>
            </p14:nvContentPartPr>
            <p14:xfrm>
              <a:off x="9131440" y="726982"/>
              <a:ext cx="168120" cy="203040"/>
            </p14:xfrm>
          </p:contentPart>
        </mc:Choice>
        <mc:Fallback xmlns="">
          <p:pic>
            <p:nvPicPr>
              <p:cNvPr id="6" name="Håndskrift 5">
                <a:extLst>
                  <a:ext uri="{FF2B5EF4-FFF2-40B4-BE49-F238E27FC236}">
                    <a16:creationId xmlns:a16="http://schemas.microsoft.com/office/drawing/2014/main" id="{D9999ADF-CAE8-8E0B-756A-B4F16CFC311E}"/>
                  </a:ext>
                </a:extLst>
              </p:cNvPr>
              <p:cNvPicPr/>
              <p:nvPr/>
            </p:nvPicPr>
            <p:blipFill>
              <a:blip r:embed="rId5"/>
              <a:stretch>
                <a:fillRect/>
              </a:stretch>
            </p:blipFill>
            <p:spPr>
              <a:xfrm>
                <a:off x="9113440" y="708982"/>
                <a:ext cx="203760" cy="238680"/>
              </a:xfrm>
              <a:prstGeom prst="rect">
                <a:avLst/>
              </a:prstGeom>
            </p:spPr>
          </p:pic>
        </mc:Fallback>
      </mc:AlternateContent>
      <p:sp>
        <p:nvSpPr>
          <p:cNvPr id="8" name="Tekstfelt 7">
            <a:extLst>
              <a:ext uri="{FF2B5EF4-FFF2-40B4-BE49-F238E27FC236}">
                <a16:creationId xmlns:a16="http://schemas.microsoft.com/office/drawing/2014/main" id="{D51104B5-FB8F-FE39-3DE9-79F8773D4D5B}"/>
              </a:ext>
            </a:extLst>
          </p:cNvPr>
          <p:cNvSpPr txBox="1"/>
          <p:nvPr/>
        </p:nvSpPr>
        <p:spPr>
          <a:xfrm>
            <a:off x="9470544" y="469297"/>
            <a:ext cx="1772140" cy="830997"/>
          </a:xfrm>
          <a:prstGeom prst="rect">
            <a:avLst/>
          </a:prstGeom>
          <a:noFill/>
        </p:spPr>
        <p:txBody>
          <a:bodyPr wrap="square">
            <a:spAutoFit/>
          </a:bodyPr>
          <a:lstStyle/>
          <a:p>
            <a:r>
              <a:rPr lang="en-US" sz="1600" b="0" i="0" dirty="0">
                <a:effectLst/>
              </a:rPr>
              <a:t>Ham, Constance Ring </a:t>
            </a:r>
            <a:r>
              <a:rPr lang="en-US" sz="1600" b="0" i="0" dirty="0" err="1">
                <a:effectLst/>
              </a:rPr>
              <a:t>blev</a:t>
            </a:r>
            <a:r>
              <a:rPr lang="en-US" sz="1600" b="0" i="0" dirty="0">
                <a:effectLst/>
              </a:rPr>
              <a:t> gift med…</a:t>
            </a:r>
            <a:endParaRPr lang="da-DK" sz="1600" dirty="0"/>
          </a:p>
        </p:txBody>
      </p:sp>
    </p:spTree>
    <p:extLst>
      <p:ext uri="{BB962C8B-B14F-4D97-AF65-F5344CB8AC3E}">
        <p14:creationId xmlns:p14="http://schemas.microsoft.com/office/powerpoint/2010/main" val="1730269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01ABCF1-6AFF-1202-4217-AFBA4B62D739}"/>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Billedanalyse </a:t>
            </a:r>
          </a:p>
        </p:txBody>
      </p:sp>
      <p:pic>
        <p:nvPicPr>
          <p:cNvPr id="4" name="Picture 1" descr="page16image42816384">
            <a:extLst>
              <a:ext uri="{FF2B5EF4-FFF2-40B4-BE49-F238E27FC236}">
                <a16:creationId xmlns:a16="http://schemas.microsoft.com/office/drawing/2014/main" id="{3573129C-62E1-362D-57FC-000EEA1622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99713" y="1851644"/>
            <a:ext cx="5947007" cy="15759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ttp://62.193.218.250/peintres_impressionnistes/grandes_images/degas/dancers.jpg">
            <a:extLst>
              <a:ext uri="{FF2B5EF4-FFF2-40B4-BE49-F238E27FC236}">
                <a16:creationId xmlns:a16="http://schemas.microsoft.com/office/drawing/2014/main" id="{CB63ACDC-F26A-D37C-2D52-066CAE9ABE4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88035" y="539496"/>
            <a:ext cx="2928411" cy="39978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Arrival of the Normandy Train, Gare Saint-Lazare - Wikipedia">
            <a:extLst>
              <a:ext uri="{FF2B5EF4-FFF2-40B4-BE49-F238E27FC236}">
                <a16:creationId xmlns:a16="http://schemas.microsoft.com/office/drawing/2014/main" id="{65C8924C-9C4C-10EA-9239-BE70313CE7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8135" y="3427601"/>
            <a:ext cx="3956595" cy="2967962"/>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66212BBD-B9A2-C62D-8968-E62DA482C8BB}"/>
              </a:ext>
            </a:extLst>
          </p:cNvPr>
          <p:cNvPicPr>
            <a:picLocks noChangeAspect="1"/>
          </p:cNvPicPr>
          <p:nvPr/>
        </p:nvPicPr>
        <p:blipFill>
          <a:blip r:embed="rId5"/>
          <a:stretch>
            <a:fillRect/>
          </a:stretch>
        </p:blipFill>
        <p:spPr>
          <a:xfrm>
            <a:off x="1106213" y="3747201"/>
            <a:ext cx="3855423" cy="2862761"/>
          </a:xfrm>
          <a:prstGeom prst="rect">
            <a:avLst/>
          </a:prstGeom>
        </p:spPr>
      </p:pic>
    </p:spTree>
    <p:extLst>
      <p:ext uri="{BB962C8B-B14F-4D97-AF65-F5344CB8AC3E}">
        <p14:creationId xmlns:p14="http://schemas.microsoft.com/office/powerpoint/2010/main" val="4001734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92B9957F-9A42-7C2C-3540-7F4E003F8C5D}"/>
              </a:ext>
            </a:extLst>
          </p:cNvPr>
          <p:cNvSpPr>
            <a:spLocks noGrp="1"/>
          </p:cNvSpPr>
          <p:nvPr>
            <p:ph type="title"/>
          </p:nvPr>
        </p:nvSpPr>
        <p:spPr>
          <a:xfrm>
            <a:off x="1981199" y="6142723"/>
            <a:ext cx="8229600" cy="1143000"/>
          </a:xfrm>
        </p:spPr>
        <p:txBody>
          <a:bodyPr/>
          <a:lstStyle/>
          <a:p>
            <a:r>
              <a:rPr lang="fr-FR" altLang="da-DK" sz="1200" dirty="0">
                <a:latin typeface="Palatino Linotype" panose="02040502050505030304" pitchFamily="18" charset="0"/>
              </a:rPr>
              <a:t>Auguste Renoir: </a:t>
            </a:r>
            <a:r>
              <a:rPr lang="fr-FR" altLang="da-DK" sz="1200" i="1" dirty="0">
                <a:latin typeface="Palatino Linotype" panose="02040502050505030304" pitchFamily="18" charset="0"/>
              </a:rPr>
              <a:t>Le Moulin de la Galette</a:t>
            </a:r>
            <a:r>
              <a:rPr lang="fr-FR" altLang="da-DK" sz="1200" dirty="0">
                <a:latin typeface="Palatino Linotype" panose="02040502050505030304" pitchFamily="18" charset="0"/>
              </a:rPr>
              <a:t>, 1876</a:t>
            </a:r>
            <a:br>
              <a:rPr lang="fr-FR" altLang="da-DK" sz="1200" dirty="0">
                <a:latin typeface="Palatino Linotype" panose="02040502050505030304" pitchFamily="18" charset="0"/>
              </a:rPr>
            </a:br>
            <a:endParaRPr lang="da-DK" altLang="da-DK" sz="1200" dirty="0">
              <a:latin typeface="Palatino Linotype" panose="02040502050505030304" pitchFamily="18" charset="0"/>
            </a:endParaRPr>
          </a:p>
        </p:txBody>
      </p:sp>
      <p:pic>
        <p:nvPicPr>
          <p:cNvPr id="3" name="Billede 2">
            <a:extLst>
              <a:ext uri="{FF2B5EF4-FFF2-40B4-BE49-F238E27FC236}">
                <a16:creationId xmlns:a16="http://schemas.microsoft.com/office/drawing/2014/main" id="{9DD543FC-B84F-3F82-6912-D36B41D3D6AD}"/>
              </a:ext>
            </a:extLst>
          </p:cNvPr>
          <p:cNvPicPr>
            <a:picLocks noChangeAspect="1"/>
          </p:cNvPicPr>
          <p:nvPr/>
        </p:nvPicPr>
        <p:blipFill>
          <a:blip r:embed="rId2"/>
          <a:stretch>
            <a:fillRect/>
          </a:stretch>
        </p:blipFill>
        <p:spPr>
          <a:xfrm>
            <a:off x="1981200" y="373643"/>
            <a:ext cx="8229599" cy="611071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54F248E7-0C11-BAC4-23EA-733F1E214D0C}"/>
              </a:ext>
            </a:extLst>
          </p:cNvPr>
          <p:cNvSpPr>
            <a:spLocks noGrp="1"/>
          </p:cNvSpPr>
          <p:nvPr>
            <p:ph type="title"/>
          </p:nvPr>
        </p:nvSpPr>
        <p:spPr>
          <a:xfrm>
            <a:off x="1411393" y="6123383"/>
            <a:ext cx="8229600" cy="1143000"/>
          </a:xfrm>
        </p:spPr>
        <p:txBody>
          <a:bodyPr/>
          <a:lstStyle/>
          <a:p>
            <a:r>
              <a:rPr lang="da-DK" altLang="da-DK" sz="1200" dirty="0">
                <a:latin typeface="Palatino Linotype" panose="02040502050505030304" pitchFamily="18" charset="0"/>
              </a:rPr>
              <a:t>Claude Monet: </a:t>
            </a:r>
            <a:r>
              <a:rPr lang="da-DK" altLang="da-DK" sz="1200" i="1" dirty="0" err="1">
                <a:latin typeface="Palatino Linotype" panose="02040502050505030304" pitchFamily="18" charset="0"/>
              </a:rPr>
              <a:t>Gare</a:t>
            </a:r>
            <a:r>
              <a:rPr lang="da-DK" altLang="da-DK" sz="1200" i="1" dirty="0">
                <a:latin typeface="Palatino Linotype" panose="02040502050505030304" pitchFamily="18" charset="0"/>
              </a:rPr>
              <a:t> St. </a:t>
            </a:r>
            <a:r>
              <a:rPr lang="da-DK" altLang="da-DK" sz="1200" i="1" dirty="0" err="1">
                <a:latin typeface="Palatino Linotype" panose="02040502050505030304" pitchFamily="18" charset="0"/>
              </a:rPr>
              <a:t>Lazare</a:t>
            </a:r>
            <a:r>
              <a:rPr lang="da-DK" altLang="da-DK" sz="1200" i="1" dirty="0">
                <a:latin typeface="Palatino Linotype" panose="02040502050505030304" pitchFamily="18" charset="0"/>
              </a:rPr>
              <a:t> </a:t>
            </a:r>
            <a:r>
              <a:rPr lang="da-DK" altLang="da-DK" sz="1200" dirty="0">
                <a:latin typeface="Palatino Linotype" panose="02040502050505030304" pitchFamily="18" charset="0"/>
              </a:rPr>
              <a:t>, 1892</a:t>
            </a:r>
          </a:p>
        </p:txBody>
      </p:sp>
      <p:sp>
        <p:nvSpPr>
          <p:cNvPr id="5" name="Tekstfelt 4">
            <a:extLst>
              <a:ext uri="{FF2B5EF4-FFF2-40B4-BE49-F238E27FC236}">
                <a16:creationId xmlns:a16="http://schemas.microsoft.com/office/drawing/2014/main" id="{F1546F6E-BD73-F0D3-E665-BD835C01DA86}"/>
              </a:ext>
            </a:extLst>
          </p:cNvPr>
          <p:cNvSpPr txBox="1"/>
          <p:nvPr/>
        </p:nvSpPr>
        <p:spPr>
          <a:xfrm>
            <a:off x="9640994" y="4256032"/>
            <a:ext cx="2172065" cy="2246769"/>
          </a:xfrm>
          <a:prstGeom prst="rect">
            <a:avLst/>
          </a:prstGeom>
          <a:noFill/>
        </p:spPr>
        <p:txBody>
          <a:bodyPr wrap="square">
            <a:spAutoFit/>
          </a:bodyPr>
          <a:lstStyle/>
          <a:p>
            <a:r>
              <a:rPr lang="da-DK" altLang="da-DK" sz="1400" dirty="0"/>
              <a:t>Når storbyen bliver et centralt tema for impressionisterne, er det bl.a. fordi storbyen er et foranderligt, bestandigt fluktuerende miljø. Alt er i konstant bevægelse, så storbyen får noget glitrende og opløst over sine konturer.</a:t>
            </a:r>
            <a:endParaRPr lang="da-DK" sz="1400" dirty="0"/>
          </a:p>
        </p:txBody>
      </p:sp>
      <p:pic>
        <p:nvPicPr>
          <p:cNvPr id="5124" name="Picture 4" descr="Arrival of the Normandy Train, Gare Saint-Lazare - Wikipedia">
            <a:extLst>
              <a:ext uri="{FF2B5EF4-FFF2-40B4-BE49-F238E27FC236}">
                <a16:creationId xmlns:a16="http://schemas.microsoft.com/office/drawing/2014/main" id="{F7A0BA94-67A3-49B2-513C-00EBDAB06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393" y="329529"/>
            <a:ext cx="8229601" cy="61732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a:extLst>
              <a:ext uri="{FF2B5EF4-FFF2-40B4-BE49-F238E27FC236}">
                <a16:creationId xmlns:a16="http://schemas.microsoft.com/office/drawing/2014/main" id="{9D223275-153B-F016-2BD8-EEE06D6F2A3D}"/>
              </a:ext>
            </a:extLst>
          </p:cNvPr>
          <p:cNvSpPr>
            <a:spLocks noGrp="1"/>
          </p:cNvSpPr>
          <p:nvPr>
            <p:ph type="title"/>
          </p:nvPr>
        </p:nvSpPr>
        <p:spPr>
          <a:xfrm>
            <a:off x="10705125" y="5625790"/>
            <a:ext cx="1271285" cy="1143000"/>
          </a:xfrm>
        </p:spPr>
        <p:txBody>
          <a:bodyPr/>
          <a:lstStyle/>
          <a:p>
            <a:pPr algn="l" eaLnBrk="1" hangingPunct="1"/>
            <a:r>
              <a:rPr lang="da-DK" altLang="da-DK" sz="1200" dirty="0"/>
              <a:t>Edgar Degas: </a:t>
            </a:r>
            <a:r>
              <a:rPr lang="da-DK" altLang="da-DK" sz="1200" i="1" dirty="0"/>
              <a:t>Place de la Concorde</a:t>
            </a:r>
            <a:r>
              <a:rPr lang="da-DK" altLang="da-DK" sz="1200" dirty="0"/>
              <a:t>, 1875</a:t>
            </a:r>
          </a:p>
        </p:txBody>
      </p:sp>
      <p:pic>
        <p:nvPicPr>
          <p:cNvPr id="19461" name="Picture 5" descr="Amazon.com: Posterazzi Place de la Concorde Poster Print by Edgar Degas,  (24 x 36), Varies: Posters &amp; Prints">
            <a:extLst>
              <a:ext uri="{FF2B5EF4-FFF2-40B4-BE49-F238E27FC236}">
                <a16:creationId xmlns:a16="http://schemas.microsoft.com/office/drawing/2014/main" id="{587F863F-5602-2E25-A58B-92A519054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874" y="349848"/>
            <a:ext cx="9218251" cy="61583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a:extLst>
              <a:ext uri="{FF2B5EF4-FFF2-40B4-BE49-F238E27FC236}">
                <a16:creationId xmlns:a16="http://schemas.microsoft.com/office/drawing/2014/main" id="{58884A4F-BE61-F959-AC61-ACE17C2F3FBA}"/>
              </a:ext>
            </a:extLst>
          </p:cNvPr>
          <p:cNvSpPr>
            <a:spLocks noGrp="1"/>
          </p:cNvSpPr>
          <p:nvPr>
            <p:ph type="title"/>
          </p:nvPr>
        </p:nvSpPr>
        <p:spPr>
          <a:xfrm>
            <a:off x="7680176" y="6076949"/>
            <a:ext cx="5486400" cy="566738"/>
          </a:xfrm>
        </p:spPr>
        <p:txBody>
          <a:bodyPr/>
          <a:lstStyle/>
          <a:p>
            <a:pPr eaLnBrk="1" hangingPunct="1"/>
            <a:r>
              <a:rPr lang="da-DK" altLang="da-DK" sz="1200" dirty="0"/>
              <a:t>Edgar Degas: </a:t>
            </a:r>
            <a:r>
              <a:rPr lang="da-DK" altLang="da-DK" sz="1200" i="1" dirty="0"/>
              <a:t>Dansere</a:t>
            </a:r>
            <a:r>
              <a:rPr lang="da-DK" altLang="da-DK" sz="1200" dirty="0"/>
              <a:t>, 1878</a:t>
            </a:r>
          </a:p>
        </p:txBody>
      </p:sp>
      <p:sp>
        <p:nvSpPr>
          <p:cNvPr id="26627" name="Pladsholder til tekst 3">
            <a:extLst>
              <a:ext uri="{FF2B5EF4-FFF2-40B4-BE49-F238E27FC236}">
                <a16:creationId xmlns:a16="http://schemas.microsoft.com/office/drawing/2014/main" id="{40AF4A78-DE95-2857-C7CF-36DFDA9102AD}"/>
              </a:ext>
            </a:extLst>
          </p:cNvPr>
          <p:cNvSpPr>
            <a:spLocks noGrp="1"/>
          </p:cNvSpPr>
          <p:nvPr>
            <p:ph type="body" sz="half" idx="2"/>
          </p:nvPr>
        </p:nvSpPr>
        <p:spPr/>
        <p:txBody>
          <a:bodyPr/>
          <a:lstStyle/>
          <a:p>
            <a:pPr eaLnBrk="1" hangingPunct="1"/>
            <a:r>
              <a:rPr lang="da-DK" altLang="da-DK"/>
              <a:t> </a:t>
            </a:r>
          </a:p>
        </p:txBody>
      </p:sp>
      <p:pic>
        <p:nvPicPr>
          <p:cNvPr id="26628" name="Picture 5" descr="http://62.193.218.250/peintres_impressionnistes/grandes_images/degas/dancers.jpg">
            <a:extLst>
              <a:ext uri="{FF2B5EF4-FFF2-40B4-BE49-F238E27FC236}">
                <a16:creationId xmlns:a16="http://schemas.microsoft.com/office/drawing/2014/main" id="{D58C0A9F-CF5E-7105-43A5-F6008BDE8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625" y="149365"/>
            <a:ext cx="4798827" cy="655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TotalTime>
  <Words>628</Words>
  <Application>Microsoft Macintosh PowerPoint</Application>
  <PresentationFormat>Widescreen</PresentationFormat>
  <Paragraphs>41</Paragraphs>
  <Slides>10</Slides>
  <Notes>0</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10</vt:i4>
      </vt:variant>
    </vt:vector>
  </HeadingPairs>
  <TitlesOfParts>
    <vt:vector size="16" baseType="lpstr">
      <vt:lpstr>Aptos</vt:lpstr>
      <vt:lpstr>Aptos Display</vt:lpstr>
      <vt:lpstr>Arial</vt:lpstr>
      <vt:lpstr>ArialMT</vt:lpstr>
      <vt:lpstr>Palatino Linotype</vt:lpstr>
      <vt:lpstr>Office-tema</vt:lpstr>
      <vt:lpstr>Herman Bangs impressionisme</vt:lpstr>
      <vt:lpstr>Den impressionistiske skrivestil</vt:lpstr>
      <vt:lpstr>Inspirationen fra malerkunsten</vt:lpstr>
      <vt:lpstr>Impressionisme en lille replik</vt:lpstr>
      <vt:lpstr>Billedanalyse </vt:lpstr>
      <vt:lpstr>Auguste Renoir: Le Moulin de la Galette, 1876 </vt:lpstr>
      <vt:lpstr>Claude Monet: Gare St. Lazare , 1892</vt:lpstr>
      <vt:lpstr>Edgar Degas: Place de la Concorde, 1875</vt:lpstr>
      <vt:lpstr>Edgar Degas: Dansere, 1878</vt:lpstr>
      <vt:lpstr>Herman Bang: ”Foran Alteret”, 1880 Fra novellesamlingen Tunge melodier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Ditte Bang Skovgård-Hansen</dc:creator>
  <cp:lastModifiedBy>Ditte Bang Skovgård-Hansen</cp:lastModifiedBy>
  <cp:revision>4</cp:revision>
  <dcterms:created xsi:type="dcterms:W3CDTF">2024-09-15T15:34:38Z</dcterms:created>
  <dcterms:modified xsi:type="dcterms:W3CDTF">2024-09-16T10:06:09Z</dcterms:modified>
</cp:coreProperties>
</file>